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4"/>
  </p:notesMasterIdLst>
  <p:sldIdLst>
    <p:sldId id="264" r:id="rId2"/>
    <p:sldId id="454" r:id="rId3"/>
    <p:sldId id="455" r:id="rId4"/>
    <p:sldId id="453" r:id="rId5"/>
    <p:sldId id="466" r:id="rId6"/>
    <p:sldId id="447" r:id="rId7"/>
    <p:sldId id="448" r:id="rId8"/>
    <p:sldId id="449" r:id="rId9"/>
    <p:sldId id="446"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465"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457" r:id="rId117"/>
    <p:sldId id="458" r:id="rId118"/>
    <p:sldId id="45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51" r:id="rId196"/>
    <p:sldId id="450" r:id="rId197"/>
    <p:sldId id="452" r:id="rId198"/>
    <p:sldId id="460" r:id="rId199"/>
    <p:sldId id="461" r:id="rId200"/>
    <p:sldId id="462" r:id="rId201"/>
    <p:sldId id="463" r:id="rId202"/>
    <p:sldId id="464" r:id="rId203"/>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42" autoAdjust="0"/>
  </p:normalViewPr>
  <p:slideViewPr>
    <p:cSldViewPr>
      <p:cViewPr varScale="1">
        <p:scale>
          <a:sx n="106" d="100"/>
          <a:sy n="106" d="100"/>
        </p:scale>
        <p:origin x="756" y="108"/>
      </p:cViewPr>
      <p:guideLst>
        <p:guide orient="horz" pos="2880"/>
        <p:guide pos="2160"/>
      </p:guideLst>
    </p:cSldViewPr>
  </p:slideViewPr>
  <p:notesTextViewPr>
    <p:cViewPr>
      <p:scale>
        <a:sx n="400" d="100"/>
        <a:sy n="400" d="100"/>
      </p:scale>
      <p:origin x="0" y="-210"/>
    </p:cViewPr>
  </p:notesTextViewPr>
  <p:notesViewPr>
    <p:cSldViewPr>
      <p:cViewPr varScale="1">
        <p:scale>
          <a:sx n="109" d="100"/>
          <a:sy n="109" d="100"/>
        </p:scale>
        <p:origin x="684" y="9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CDBEB08-8115-4FDB-905C-477837E74FD5}" type="datetimeFigureOut">
              <a:rPr lang="ko-KR" altLang="en-US" smtClean="0"/>
              <a:t>2025-07-10</a:t>
            </a:fld>
            <a:endParaRPr lang="ko-KR" altLang="en-US" dirty="0"/>
          </a:p>
        </p:txBody>
      </p:sp>
      <p:sp>
        <p:nvSpPr>
          <p:cNvPr id="4" name="슬라이드 이미지 개체 틀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r>
              <a:rPr lang="ko-KR" altLang="en-US" dirty="0"/>
              <a:t>ㅌㅌㅌㅌㅌㅌㅌㅌㅌㅌㅌㅌㅌㅌㅌㅌㅌㅌㅌㅌㅌㅌㅌㅌㅌㅌㅌㅌㅌㅌㅌㅌㅌㅌㅌㅌㅌㅌㅌㅌㅌㅌㅌㅌㅌㅌㅌㅌㅌㅌㅌㅌㅌㅌㅌㅌㅌㅌㅌㅌㅌㅌㅌㅌㅌㅌㅌㅌㅌㅌㅌㅌㅌㅌㅌㅌㅌㅌㅌㅌㅌㅌㅌㅌㅌㅌㅌㅌㅌㅌㅌㅌㅌㅌㅌㅌㅌㅌㅌㅌㅌㅌㅌㅌㅌㅌㅌㅌㅌㅌㅌㅌㅌㅌㅌㅌㅌㅌ</a:t>
            </a:r>
          </a:p>
        </p:txBody>
      </p:sp>
      <p:sp>
        <p:nvSpPr>
          <p:cNvPr id="5" name="슬라이드 노트 개체 틀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6" name="바닥글 개체 틀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C88CC0B-64FF-4A7D-ABE8-50F45ACC4E6D}" type="slidenum">
              <a:rPr lang="ko-KR" altLang="en-US" smtClean="0"/>
              <a:t>‹#›</a:t>
            </a:fld>
            <a:endParaRPr lang="ko-KR" altLang="en-US"/>
          </a:p>
        </p:txBody>
      </p:sp>
    </p:spTree>
    <p:extLst>
      <p:ext uri="{BB962C8B-B14F-4D97-AF65-F5344CB8AC3E}">
        <p14:creationId xmlns:p14="http://schemas.microsoft.com/office/powerpoint/2010/main" val="255432545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CookieRun Regular" panose="020B0600000101010101" pitchFamily="50" charset="-127"/>
        <a:ea typeface="CookieRun Regular" panose="020B0600000101010101" pitchFamily="50" charset="-127"/>
        <a:cs typeface="+mn-cs"/>
      </a:defRPr>
    </a:lvl1pPr>
    <a:lvl2pPr marL="457200" algn="l" defTabSz="914400" rtl="0" eaLnBrk="1" latinLnBrk="1" hangingPunct="1">
      <a:defRPr sz="1200" kern="1200">
        <a:solidFill>
          <a:schemeClr val="tx1"/>
        </a:solidFill>
        <a:latin typeface="CookieRun Regular" panose="020B0600000101010101" pitchFamily="50" charset="-127"/>
        <a:ea typeface="CookieRun Regular" panose="020B0600000101010101" pitchFamily="50" charset="-127"/>
        <a:cs typeface="+mn-cs"/>
      </a:defRPr>
    </a:lvl2pPr>
    <a:lvl3pPr marL="914400" algn="l" defTabSz="914400" rtl="0" eaLnBrk="1" latinLnBrk="1" hangingPunct="1">
      <a:defRPr sz="1200" kern="1200">
        <a:solidFill>
          <a:schemeClr val="tx1"/>
        </a:solidFill>
        <a:latin typeface="CookieRun Regular" panose="020B0600000101010101" pitchFamily="50" charset="-127"/>
        <a:ea typeface="CookieRun Regular" panose="020B0600000101010101" pitchFamily="50" charset="-127"/>
        <a:cs typeface="+mn-cs"/>
      </a:defRPr>
    </a:lvl3pPr>
    <a:lvl4pPr marL="1371600" algn="l" defTabSz="914400" rtl="0" eaLnBrk="1" latinLnBrk="1" hangingPunct="1">
      <a:defRPr sz="1200" kern="1200">
        <a:solidFill>
          <a:schemeClr val="tx1"/>
        </a:solidFill>
        <a:latin typeface="CookieRun Regular" panose="020B0600000101010101" pitchFamily="50" charset="-127"/>
        <a:ea typeface="CookieRun Regular" panose="020B0600000101010101" pitchFamily="50" charset="-127"/>
        <a:cs typeface="+mn-cs"/>
      </a:defRPr>
    </a:lvl4pPr>
    <a:lvl5pPr marL="1828800" algn="l" defTabSz="914400" rtl="0" eaLnBrk="1" latinLnBrk="1" hangingPunct="1">
      <a:defRPr sz="1200" kern="1200">
        <a:solidFill>
          <a:schemeClr val="tx1"/>
        </a:solidFill>
        <a:latin typeface="CookieRun Regular" panose="020B0600000101010101" pitchFamily="50" charset="-127"/>
        <a:ea typeface="CookieRun Regular" panose="020B0600000101010101"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a:t>
            </a:fld>
            <a:endParaRPr lang="ko-KR" altLang="en-US"/>
          </a:p>
        </p:txBody>
      </p:sp>
    </p:spTree>
    <p:extLst>
      <p:ext uri="{BB962C8B-B14F-4D97-AF65-F5344CB8AC3E}">
        <p14:creationId xmlns:p14="http://schemas.microsoft.com/office/powerpoint/2010/main" val="3568443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11</a:t>
            </a:fld>
            <a:endParaRPr lang="ko-KR" altLang="en-US"/>
          </a:p>
        </p:txBody>
      </p:sp>
    </p:spTree>
    <p:extLst>
      <p:ext uri="{BB962C8B-B14F-4D97-AF65-F5344CB8AC3E}">
        <p14:creationId xmlns:p14="http://schemas.microsoft.com/office/powerpoint/2010/main" val="11026850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2AA93-9D49-ABFD-46D7-1C8884513B0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962EDFF-048B-50F1-6FA1-C11B880C3C6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C2A976AF-B418-2D1F-B2C3-B815736F02D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D02D944C-7D0F-79E6-ABCA-EE9BD0903C31}"/>
              </a:ext>
            </a:extLst>
          </p:cNvPr>
          <p:cNvSpPr>
            <a:spLocks noGrp="1"/>
          </p:cNvSpPr>
          <p:nvPr>
            <p:ph type="sldNum" sz="quarter" idx="5"/>
          </p:nvPr>
        </p:nvSpPr>
        <p:spPr/>
        <p:txBody>
          <a:bodyPr/>
          <a:lstStyle/>
          <a:p>
            <a:fld id="{FC88CC0B-64FF-4A7D-ABE8-50F45ACC4E6D}" type="slidenum">
              <a:rPr lang="ko-KR" altLang="en-US" smtClean="0"/>
              <a:t>197</a:t>
            </a:fld>
            <a:endParaRPr lang="ko-KR" altLang="en-US"/>
          </a:p>
        </p:txBody>
      </p:sp>
    </p:spTree>
    <p:extLst>
      <p:ext uri="{BB962C8B-B14F-4D97-AF65-F5344CB8AC3E}">
        <p14:creationId xmlns:p14="http://schemas.microsoft.com/office/powerpoint/2010/main" val="326526098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7D1C9-C6A9-A775-CF90-5598E6909B40}"/>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69E6138-8310-80DB-D21D-056C80C03E8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7AA8A40-91A1-0C8E-0CE3-E5CEAC29E59B}"/>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161074F8-1CDE-3627-A4B0-D8E765CED9FA}"/>
              </a:ext>
            </a:extLst>
          </p:cNvPr>
          <p:cNvSpPr>
            <a:spLocks noGrp="1"/>
          </p:cNvSpPr>
          <p:nvPr>
            <p:ph type="sldNum" sz="quarter" idx="5"/>
          </p:nvPr>
        </p:nvSpPr>
        <p:spPr/>
        <p:txBody>
          <a:bodyPr/>
          <a:lstStyle/>
          <a:p>
            <a:fld id="{FC88CC0B-64FF-4A7D-ABE8-50F45ACC4E6D}" type="slidenum">
              <a:rPr lang="ko-KR" altLang="en-US" smtClean="0"/>
              <a:t>198</a:t>
            </a:fld>
            <a:endParaRPr lang="ko-KR" altLang="en-US"/>
          </a:p>
        </p:txBody>
      </p:sp>
    </p:spTree>
    <p:extLst>
      <p:ext uri="{BB962C8B-B14F-4D97-AF65-F5344CB8AC3E}">
        <p14:creationId xmlns:p14="http://schemas.microsoft.com/office/powerpoint/2010/main" val="159077370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07E36-4213-8CA5-2123-B49EB5B82CA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2B74222-AEE8-89D3-37F5-86BAE15EE4C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6CC9A3D-55EC-5025-DA0D-006605C63DDE}"/>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C13A5DB4-6647-9B0C-1A7B-63B8C702AF6C}"/>
              </a:ext>
            </a:extLst>
          </p:cNvPr>
          <p:cNvSpPr>
            <a:spLocks noGrp="1"/>
          </p:cNvSpPr>
          <p:nvPr>
            <p:ph type="sldNum" sz="quarter" idx="5"/>
          </p:nvPr>
        </p:nvSpPr>
        <p:spPr/>
        <p:txBody>
          <a:bodyPr/>
          <a:lstStyle/>
          <a:p>
            <a:fld id="{FC88CC0B-64FF-4A7D-ABE8-50F45ACC4E6D}" type="slidenum">
              <a:rPr lang="ko-KR" altLang="en-US" smtClean="0"/>
              <a:t>199</a:t>
            </a:fld>
            <a:endParaRPr lang="ko-KR" altLang="en-US"/>
          </a:p>
        </p:txBody>
      </p:sp>
    </p:spTree>
    <p:extLst>
      <p:ext uri="{BB962C8B-B14F-4D97-AF65-F5344CB8AC3E}">
        <p14:creationId xmlns:p14="http://schemas.microsoft.com/office/powerpoint/2010/main" val="400286087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7371C-B3FD-3B40-C284-E100FCD4E85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3672CE2-4A79-5821-8ED7-5B23BF2413A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7E5D54A-0086-073A-3B36-C77FB9308A8E}"/>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D66A76C2-875C-5F70-0B04-AB319E324D37}"/>
              </a:ext>
            </a:extLst>
          </p:cNvPr>
          <p:cNvSpPr>
            <a:spLocks noGrp="1"/>
          </p:cNvSpPr>
          <p:nvPr>
            <p:ph type="sldNum" sz="quarter" idx="5"/>
          </p:nvPr>
        </p:nvSpPr>
        <p:spPr/>
        <p:txBody>
          <a:bodyPr/>
          <a:lstStyle/>
          <a:p>
            <a:fld id="{FC88CC0B-64FF-4A7D-ABE8-50F45ACC4E6D}" type="slidenum">
              <a:rPr lang="ko-KR" altLang="en-US" smtClean="0"/>
              <a:t>200</a:t>
            </a:fld>
            <a:endParaRPr lang="ko-KR" altLang="en-US"/>
          </a:p>
        </p:txBody>
      </p:sp>
    </p:spTree>
    <p:extLst>
      <p:ext uri="{BB962C8B-B14F-4D97-AF65-F5344CB8AC3E}">
        <p14:creationId xmlns:p14="http://schemas.microsoft.com/office/powerpoint/2010/main" val="396079147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6D420-98F4-2F28-11C2-560D919F70F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03AE8F8-C0E0-6C01-5CCB-86C33E642B3E}"/>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F60F920-4E71-650E-6C0F-C5CDBA2D31CC}"/>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1DEB424D-3BDC-F513-910A-B3A46CE31AAD}"/>
              </a:ext>
            </a:extLst>
          </p:cNvPr>
          <p:cNvSpPr>
            <a:spLocks noGrp="1"/>
          </p:cNvSpPr>
          <p:nvPr>
            <p:ph type="sldNum" sz="quarter" idx="5"/>
          </p:nvPr>
        </p:nvSpPr>
        <p:spPr/>
        <p:txBody>
          <a:bodyPr/>
          <a:lstStyle/>
          <a:p>
            <a:fld id="{FC88CC0B-64FF-4A7D-ABE8-50F45ACC4E6D}" type="slidenum">
              <a:rPr lang="ko-KR" altLang="en-US" smtClean="0"/>
              <a:t>201</a:t>
            </a:fld>
            <a:endParaRPr lang="ko-KR" altLang="en-US"/>
          </a:p>
        </p:txBody>
      </p:sp>
    </p:spTree>
    <p:extLst>
      <p:ext uri="{BB962C8B-B14F-4D97-AF65-F5344CB8AC3E}">
        <p14:creationId xmlns:p14="http://schemas.microsoft.com/office/powerpoint/2010/main" val="355342454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69D18-FEAD-297E-85F5-168647489A37}"/>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C7FA7A1-2F5C-EBB9-4C20-09332AE5CBCC}"/>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F895FB7-32FB-61F1-AA77-D206A275A191}"/>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1DD8A280-E0A4-0343-F642-E73FFFA8CE2D}"/>
              </a:ext>
            </a:extLst>
          </p:cNvPr>
          <p:cNvSpPr>
            <a:spLocks noGrp="1"/>
          </p:cNvSpPr>
          <p:nvPr>
            <p:ph type="sldNum" sz="quarter" idx="5"/>
          </p:nvPr>
        </p:nvSpPr>
        <p:spPr/>
        <p:txBody>
          <a:bodyPr/>
          <a:lstStyle/>
          <a:p>
            <a:fld id="{FC88CC0B-64FF-4A7D-ABE8-50F45ACC4E6D}" type="slidenum">
              <a:rPr lang="ko-KR" altLang="en-US" smtClean="0"/>
              <a:t>202</a:t>
            </a:fld>
            <a:endParaRPr lang="ko-KR" altLang="en-US"/>
          </a:p>
        </p:txBody>
      </p:sp>
    </p:spTree>
    <p:extLst>
      <p:ext uri="{BB962C8B-B14F-4D97-AF65-F5344CB8AC3E}">
        <p14:creationId xmlns:p14="http://schemas.microsoft.com/office/powerpoint/2010/main" val="4237730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14</a:t>
            </a:fld>
            <a:endParaRPr lang="ko-KR" altLang="en-US"/>
          </a:p>
        </p:txBody>
      </p:sp>
    </p:spTree>
    <p:extLst>
      <p:ext uri="{BB962C8B-B14F-4D97-AF65-F5344CB8AC3E}">
        <p14:creationId xmlns:p14="http://schemas.microsoft.com/office/powerpoint/2010/main" val="2669134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a:t>
            </a:r>
            <a:r>
              <a:rPr lang="ko-KR" altLang="en-US" sz="1200" b="0" kern="1200" dirty="0" err="1">
                <a:solidFill>
                  <a:schemeClr val="tx1"/>
                </a:solidFill>
                <a:effectLst/>
                <a:latin typeface="CookieRun Regular" panose="020B0600000101010101" pitchFamily="50" charset="-127"/>
                <a:ea typeface="CookieRun Regular" panose="020B0600000101010101" pitchFamily="50" charset="-127"/>
                <a:cs typeface="+mn-cs"/>
              </a:rPr>
              <a:t>파이썬에서</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 연산자 우선순위는 다음과 같습니다</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a:t>
            </a:r>
            <a:endPar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endParaRP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1.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괄호 </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a:t>
            </a:r>
            <a:endPar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endParaRP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2.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지수 **</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3. </a:t>
            </a:r>
            <a:r>
              <a:rPr lang="ko-KR" altLang="en-US" sz="1200" b="0" kern="1200" dirty="0" err="1">
                <a:solidFill>
                  <a:schemeClr val="tx1"/>
                </a:solidFill>
                <a:effectLst/>
                <a:latin typeface="CookieRun Regular" panose="020B0600000101010101" pitchFamily="50" charset="-127"/>
                <a:ea typeface="CookieRun Regular" panose="020B0600000101010101" pitchFamily="50" charset="-127"/>
                <a:cs typeface="+mn-cs"/>
              </a:rPr>
              <a:t>단항</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 연산자 </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양수</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음수</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a:t>
            </a:r>
            <a:endPar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endParaRP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4.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곱셈</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나눗셈</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나머지 *</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 %</a:t>
            </a:r>
            <a:endPar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endParaRP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5.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덧셈</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뺄셈 </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a:t>
            </a:r>
            <a:endPar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endParaRP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6.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비트 이동 </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&lt;&lt;, &gt;&gt;</a:t>
            </a:r>
            <a:endPar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endParaRP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7.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비트 </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AND &amp;</a:t>
            </a:r>
            <a:endPar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endParaRP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8.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비트 </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XOR ^</a:t>
            </a:r>
            <a:endPar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endParaRP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9.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비트 </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OR |</a:t>
            </a:r>
            <a:endPar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endParaRP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10.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비교 연산자 </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&lt;, &lt;=, &gt;, &gt;=, ==, !=</a:t>
            </a:r>
            <a:endPar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endParaRP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11.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논리 </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AND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and</a:t>
            </a:r>
            <a:endPar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endParaRP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12.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논리 </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OR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or</a:t>
            </a:r>
            <a:endPar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endParaRP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13.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조건부 표현식 </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if else</a:t>
            </a:r>
            <a:endPar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endParaRP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14.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할당 연산자 </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 -=, *=, /=, //=, %=, **=, &amp;=, |=, ^=, &lt;&lt;=, &gt;&gt;=</a:t>
            </a:r>
            <a:endPar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endParaRP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15.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콤마 </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a:t>
            </a:r>
            <a:r>
              <a:rPr lang="ko-KR" altLang="en-US" sz="1200" b="0" kern="1200" dirty="0" err="1">
                <a:solidFill>
                  <a:schemeClr val="tx1"/>
                </a:solidFill>
                <a:effectLst/>
                <a:latin typeface="CookieRun Regular" panose="020B0600000101010101" pitchFamily="50" charset="-127"/>
                <a:ea typeface="CookieRun Regular" panose="020B0600000101010101" pitchFamily="50" charset="-127"/>
                <a:cs typeface="+mn-cs"/>
              </a:rPr>
              <a:t>튜플</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 생성 등</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a:t>
            </a:r>
            <a:endPar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endParaRP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16.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식별 연산자 </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is, is not</a:t>
            </a:r>
            <a:endPar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endParaRP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17.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멤버십 연산자 </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in, not in</a:t>
            </a:r>
            <a:endPar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endParaRP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18.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논리 </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NOT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not</a:t>
            </a:r>
            <a:endPar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endParaRP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19.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비트 </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NOT ~</a:t>
            </a:r>
            <a:endPar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endParaRP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20.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할당 연산자 </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a:t>
            </a:r>
            <a:endPar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endParaRPr>
          </a:p>
          <a:p>
            <a:b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br>
            <a:endPar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endParaRPr>
          </a:p>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15</a:t>
            </a:fld>
            <a:endParaRPr lang="ko-KR" altLang="en-US"/>
          </a:p>
        </p:txBody>
      </p:sp>
    </p:spTree>
    <p:extLst>
      <p:ext uri="{BB962C8B-B14F-4D97-AF65-F5344CB8AC3E}">
        <p14:creationId xmlns:p14="http://schemas.microsoft.com/office/powerpoint/2010/main" val="481434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17</a:t>
            </a:fld>
            <a:endParaRPr lang="ko-KR" altLang="en-US"/>
          </a:p>
        </p:txBody>
      </p:sp>
    </p:spTree>
    <p:extLst>
      <p:ext uri="{BB962C8B-B14F-4D97-AF65-F5344CB8AC3E}">
        <p14:creationId xmlns:p14="http://schemas.microsoft.com/office/powerpoint/2010/main" val="3531591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19</a:t>
            </a:fld>
            <a:endParaRPr lang="ko-KR" altLang="en-US"/>
          </a:p>
        </p:txBody>
      </p:sp>
    </p:spTree>
    <p:extLst>
      <p:ext uri="{BB962C8B-B14F-4D97-AF65-F5344CB8AC3E}">
        <p14:creationId xmlns:p14="http://schemas.microsoft.com/office/powerpoint/2010/main" val="1557029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21</a:t>
            </a:fld>
            <a:endParaRPr lang="ko-KR" altLang="en-US"/>
          </a:p>
        </p:txBody>
      </p:sp>
    </p:spTree>
    <p:extLst>
      <p:ext uri="{BB962C8B-B14F-4D97-AF65-F5344CB8AC3E}">
        <p14:creationId xmlns:p14="http://schemas.microsoft.com/office/powerpoint/2010/main" val="2610794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23</a:t>
            </a:fld>
            <a:endParaRPr lang="ko-KR" altLang="en-US"/>
          </a:p>
        </p:txBody>
      </p:sp>
    </p:spTree>
    <p:extLst>
      <p:ext uri="{BB962C8B-B14F-4D97-AF65-F5344CB8AC3E}">
        <p14:creationId xmlns:p14="http://schemas.microsoft.com/office/powerpoint/2010/main" val="1418374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24</a:t>
            </a:fld>
            <a:endParaRPr lang="ko-KR" altLang="en-US"/>
          </a:p>
        </p:txBody>
      </p:sp>
    </p:spTree>
    <p:extLst>
      <p:ext uri="{BB962C8B-B14F-4D97-AF65-F5344CB8AC3E}">
        <p14:creationId xmlns:p14="http://schemas.microsoft.com/office/powerpoint/2010/main" val="1795477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26</a:t>
            </a:fld>
            <a:endParaRPr lang="ko-KR" altLang="en-US"/>
          </a:p>
        </p:txBody>
      </p:sp>
    </p:spTree>
    <p:extLst>
      <p:ext uri="{BB962C8B-B14F-4D97-AF65-F5344CB8AC3E}">
        <p14:creationId xmlns:p14="http://schemas.microsoft.com/office/powerpoint/2010/main" val="1995935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27</a:t>
            </a:fld>
            <a:endParaRPr lang="ko-KR" altLang="en-US"/>
          </a:p>
        </p:txBody>
      </p:sp>
    </p:spTree>
    <p:extLst>
      <p:ext uri="{BB962C8B-B14F-4D97-AF65-F5344CB8AC3E}">
        <p14:creationId xmlns:p14="http://schemas.microsoft.com/office/powerpoint/2010/main" val="1218120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C60E8-A0C8-EE8C-0B2A-59F401B395B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2C404F0-9F2F-700C-7369-CCA7C8B9146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D2DC19B1-EE73-92CB-F719-E2E2B1FA3EC9}"/>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908C5A7A-30AB-6719-3F4A-FFB0AB896835}"/>
              </a:ext>
            </a:extLst>
          </p:cNvPr>
          <p:cNvSpPr>
            <a:spLocks noGrp="1"/>
          </p:cNvSpPr>
          <p:nvPr>
            <p:ph type="sldNum" sz="quarter" idx="5"/>
          </p:nvPr>
        </p:nvSpPr>
        <p:spPr/>
        <p:txBody>
          <a:bodyPr/>
          <a:lstStyle/>
          <a:p>
            <a:fld id="{FC88CC0B-64FF-4A7D-ABE8-50F45ACC4E6D}" type="slidenum">
              <a:rPr lang="ko-KR" altLang="en-US" smtClean="0"/>
              <a:t>2</a:t>
            </a:fld>
            <a:endParaRPr lang="ko-KR" altLang="en-US"/>
          </a:p>
        </p:txBody>
      </p:sp>
    </p:spTree>
    <p:extLst>
      <p:ext uri="{BB962C8B-B14F-4D97-AF65-F5344CB8AC3E}">
        <p14:creationId xmlns:p14="http://schemas.microsoft.com/office/powerpoint/2010/main" val="3242983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29</a:t>
            </a:fld>
            <a:endParaRPr lang="ko-KR" altLang="en-US"/>
          </a:p>
        </p:txBody>
      </p:sp>
    </p:spTree>
    <p:extLst>
      <p:ext uri="{BB962C8B-B14F-4D97-AF65-F5344CB8AC3E}">
        <p14:creationId xmlns:p14="http://schemas.microsoft.com/office/powerpoint/2010/main" val="3881388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words = ['banana', 'apple', 'kiwi', 'strawberry']</a:t>
            </a:r>
          </a:p>
          <a:p>
            <a:r>
              <a:rPr lang="en-US" altLang="ko-KR" dirty="0" err="1"/>
              <a:t>sorted_words</a:t>
            </a:r>
            <a:r>
              <a:rPr lang="en-US" altLang="ko-KR" dirty="0"/>
              <a:t> = sorted(words, key=</a:t>
            </a:r>
            <a:r>
              <a:rPr lang="en-US" altLang="ko-KR" dirty="0" err="1"/>
              <a:t>len</a:t>
            </a:r>
            <a:r>
              <a:rPr lang="en-US" altLang="ko-KR" dirty="0"/>
              <a:t>)</a:t>
            </a:r>
          </a:p>
          <a:p>
            <a:r>
              <a:rPr lang="en-US" altLang="ko-KR" dirty="0"/>
              <a:t>print(</a:t>
            </a:r>
            <a:r>
              <a:rPr lang="en-US" altLang="ko-KR" dirty="0" err="1"/>
              <a:t>sorted_words</a:t>
            </a:r>
            <a:r>
              <a:rPr lang="en-US" altLang="ko-KR" dirty="0"/>
              <a:t>)</a:t>
            </a:r>
          </a:p>
          <a:p>
            <a:r>
              <a:rPr lang="en-US" altLang="ko-KR" dirty="0"/>
              <a:t>-----------------------</a:t>
            </a:r>
          </a:p>
          <a:p>
            <a:r>
              <a:rPr lang="en-US" altLang="ko-KR" dirty="0"/>
              <a:t>people = [('Tom', 25), ('Alice', 30), ('Bob', 20)]</a:t>
            </a:r>
          </a:p>
          <a:p>
            <a:endParaRPr lang="en-US" altLang="ko-KR" dirty="0"/>
          </a:p>
          <a:p>
            <a:r>
              <a:rPr lang="en-US" altLang="ko-KR" dirty="0"/>
              <a:t>def </a:t>
            </a:r>
            <a:r>
              <a:rPr lang="en-US" altLang="ko-KR" dirty="0" err="1"/>
              <a:t>get_age</a:t>
            </a:r>
            <a:r>
              <a:rPr lang="en-US" altLang="ko-KR" dirty="0"/>
              <a:t>(person):</a:t>
            </a:r>
          </a:p>
          <a:p>
            <a:r>
              <a:rPr lang="en-US" altLang="ko-KR" dirty="0"/>
              <a:t>    return person[1]</a:t>
            </a:r>
          </a:p>
          <a:p>
            <a:endParaRPr lang="en-US" altLang="ko-KR" dirty="0"/>
          </a:p>
          <a:p>
            <a:r>
              <a:rPr lang="en-US" altLang="ko-KR" dirty="0" err="1"/>
              <a:t>sorted_people</a:t>
            </a:r>
            <a:r>
              <a:rPr lang="en-US" altLang="ko-KR" dirty="0"/>
              <a:t> = sorted(people, key=</a:t>
            </a:r>
            <a:r>
              <a:rPr lang="en-US" altLang="ko-KR" dirty="0" err="1"/>
              <a:t>get_age</a:t>
            </a:r>
            <a:r>
              <a:rPr lang="en-US" altLang="ko-KR" dirty="0"/>
              <a:t>)</a:t>
            </a:r>
          </a:p>
          <a:p>
            <a:r>
              <a:rPr lang="en-US" altLang="ko-KR" dirty="0"/>
              <a:t>print(</a:t>
            </a:r>
            <a:r>
              <a:rPr lang="en-US" altLang="ko-KR" dirty="0" err="1"/>
              <a:t>sorted_people</a:t>
            </a:r>
            <a:r>
              <a:rPr lang="en-US" altLang="ko-KR" dirty="0"/>
              <a:t>)</a:t>
            </a:r>
          </a:p>
          <a:p>
            <a:r>
              <a:rPr lang="en-US" altLang="ko-KR" dirty="0"/>
              <a:t>--------------</a:t>
            </a:r>
          </a:p>
          <a:p>
            <a:r>
              <a:rPr lang="en-US" altLang="ko-KR" dirty="0" err="1"/>
              <a:t>sorted_people</a:t>
            </a:r>
            <a:r>
              <a:rPr lang="en-US" altLang="ko-KR" dirty="0"/>
              <a:t> = sorted(people, key=lambda p: p[1])</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30</a:t>
            </a:fld>
            <a:endParaRPr lang="ko-KR" altLang="en-US"/>
          </a:p>
        </p:txBody>
      </p:sp>
    </p:spTree>
    <p:extLst>
      <p:ext uri="{BB962C8B-B14F-4D97-AF65-F5344CB8AC3E}">
        <p14:creationId xmlns:p14="http://schemas.microsoft.com/office/powerpoint/2010/main" val="2399597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34</a:t>
            </a:fld>
            <a:endParaRPr lang="ko-KR" altLang="en-US"/>
          </a:p>
        </p:txBody>
      </p:sp>
    </p:spTree>
    <p:extLst>
      <p:ext uri="{BB962C8B-B14F-4D97-AF65-F5344CB8AC3E}">
        <p14:creationId xmlns:p14="http://schemas.microsoft.com/office/powerpoint/2010/main" val="4109566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35</a:t>
            </a:fld>
            <a:endParaRPr lang="ko-KR" altLang="en-US"/>
          </a:p>
        </p:txBody>
      </p:sp>
    </p:spTree>
    <p:extLst>
      <p:ext uri="{BB962C8B-B14F-4D97-AF65-F5344CB8AC3E}">
        <p14:creationId xmlns:p14="http://schemas.microsoft.com/office/powerpoint/2010/main" val="2608649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48</a:t>
            </a:fld>
            <a:endParaRPr lang="ko-KR" altLang="en-US"/>
          </a:p>
        </p:txBody>
      </p:sp>
    </p:spTree>
    <p:extLst>
      <p:ext uri="{BB962C8B-B14F-4D97-AF65-F5344CB8AC3E}">
        <p14:creationId xmlns:p14="http://schemas.microsoft.com/office/powerpoint/2010/main" val="3658630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49</a:t>
            </a:fld>
            <a:endParaRPr lang="ko-KR" altLang="en-US"/>
          </a:p>
        </p:txBody>
      </p:sp>
    </p:spTree>
    <p:extLst>
      <p:ext uri="{BB962C8B-B14F-4D97-AF65-F5344CB8AC3E}">
        <p14:creationId xmlns:p14="http://schemas.microsoft.com/office/powerpoint/2010/main" val="2424910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51</a:t>
            </a:fld>
            <a:endParaRPr lang="ko-KR" altLang="en-US"/>
          </a:p>
        </p:txBody>
      </p:sp>
    </p:spTree>
    <p:extLst>
      <p:ext uri="{BB962C8B-B14F-4D97-AF65-F5344CB8AC3E}">
        <p14:creationId xmlns:p14="http://schemas.microsoft.com/office/powerpoint/2010/main" val="1598224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53</a:t>
            </a:fld>
            <a:endParaRPr lang="ko-KR" altLang="en-US"/>
          </a:p>
        </p:txBody>
      </p:sp>
    </p:spTree>
    <p:extLst>
      <p:ext uri="{BB962C8B-B14F-4D97-AF65-F5344CB8AC3E}">
        <p14:creationId xmlns:p14="http://schemas.microsoft.com/office/powerpoint/2010/main" val="3113191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54</a:t>
            </a:fld>
            <a:endParaRPr lang="ko-KR" altLang="en-US"/>
          </a:p>
        </p:txBody>
      </p:sp>
    </p:spTree>
    <p:extLst>
      <p:ext uri="{BB962C8B-B14F-4D97-AF65-F5344CB8AC3E}">
        <p14:creationId xmlns:p14="http://schemas.microsoft.com/office/powerpoint/2010/main" val="4057678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55</a:t>
            </a:fld>
            <a:endParaRPr lang="ko-KR" altLang="en-US"/>
          </a:p>
        </p:txBody>
      </p:sp>
    </p:spTree>
    <p:extLst>
      <p:ext uri="{BB962C8B-B14F-4D97-AF65-F5344CB8AC3E}">
        <p14:creationId xmlns:p14="http://schemas.microsoft.com/office/powerpoint/2010/main" val="411367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C2E80-5608-6F6A-38F4-F471512F5BB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8C38390-23B3-96FF-AE5B-81F214697476}"/>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33ADB2D-153B-36AF-6209-763695710C51}"/>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2B813C96-C76E-1925-F032-9F4B79815BA8}"/>
              </a:ext>
            </a:extLst>
          </p:cNvPr>
          <p:cNvSpPr>
            <a:spLocks noGrp="1"/>
          </p:cNvSpPr>
          <p:nvPr>
            <p:ph type="sldNum" sz="quarter" idx="5"/>
          </p:nvPr>
        </p:nvSpPr>
        <p:spPr/>
        <p:txBody>
          <a:bodyPr/>
          <a:lstStyle/>
          <a:p>
            <a:fld id="{FC88CC0B-64FF-4A7D-ABE8-50F45ACC4E6D}" type="slidenum">
              <a:rPr lang="ko-KR" altLang="en-US" smtClean="0"/>
              <a:t>3</a:t>
            </a:fld>
            <a:endParaRPr lang="ko-KR" altLang="en-US"/>
          </a:p>
        </p:txBody>
      </p:sp>
    </p:spTree>
    <p:extLst>
      <p:ext uri="{BB962C8B-B14F-4D97-AF65-F5344CB8AC3E}">
        <p14:creationId xmlns:p14="http://schemas.microsoft.com/office/powerpoint/2010/main" val="2826617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56</a:t>
            </a:fld>
            <a:endParaRPr lang="ko-KR" altLang="en-US"/>
          </a:p>
        </p:txBody>
      </p:sp>
    </p:spTree>
    <p:extLst>
      <p:ext uri="{BB962C8B-B14F-4D97-AF65-F5344CB8AC3E}">
        <p14:creationId xmlns:p14="http://schemas.microsoft.com/office/powerpoint/2010/main" val="1805097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E4D90-FCFB-640E-01A9-597308A40ABD}"/>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BBCBB9D-C639-F267-D06A-06C7100CCBF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21880F5B-5D7D-E6F2-F28D-A00C6E21C422}"/>
              </a:ext>
            </a:extLst>
          </p:cNvPr>
          <p:cNvSpPr>
            <a:spLocks noGrp="1"/>
          </p:cNvSpPr>
          <p:nvPr>
            <p:ph type="body" idx="1"/>
          </p:nvPr>
        </p:nvSpPr>
        <p:spPr/>
        <p:txBody>
          <a:bodyPr/>
          <a:lstStyle/>
          <a:p>
            <a:endParaRPr lang="ko-KR" altLang="en-US" baseline="0" dirty="0"/>
          </a:p>
        </p:txBody>
      </p:sp>
      <p:sp>
        <p:nvSpPr>
          <p:cNvPr id="4" name="슬라이드 번호 개체 틀 3">
            <a:extLst>
              <a:ext uri="{FF2B5EF4-FFF2-40B4-BE49-F238E27FC236}">
                <a16:creationId xmlns:a16="http://schemas.microsoft.com/office/drawing/2014/main" id="{7C74D5AE-C882-9F8F-7236-6B3D39A5A178}"/>
              </a:ext>
            </a:extLst>
          </p:cNvPr>
          <p:cNvSpPr>
            <a:spLocks noGrp="1"/>
          </p:cNvSpPr>
          <p:nvPr>
            <p:ph type="sldNum" sz="quarter" idx="5"/>
          </p:nvPr>
        </p:nvSpPr>
        <p:spPr/>
        <p:txBody>
          <a:bodyPr/>
          <a:lstStyle/>
          <a:p>
            <a:fld id="{FC88CC0B-64FF-4A7D-ABE8-50F45ACC4E6D}" type="slidenum">
              <a:rPr lang="ko-KR" altLang="en-US" smtClean="0"/>
              <a:t>59</a:t>
            </a:fld>
            <a:endParaRPr lang="ko-KR" altLang="en-US"/>
          </a:p>
        </p:txBody>
      </p:sp>
    </p:spTree>
    <p:extLst>
      <p:ext uri="{BB962C8B-B14F-4D97-AF65-F5344CB8AC3E}">
        <p14:creationId xmlns:p14="http://schemas.microsoft.com/office/powerpoint/2010/main" val="26854008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b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b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def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getScore</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(self):</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return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self.__score</a:t>
            </a:r>
            <a:endPar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endParaRPr>
          </a:p>
          <a:p>
            <a:b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b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def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setScore</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(self, score):</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self.__score</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 score</a:t>
            </a:r>
          </a:p>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62</a:t>
            </a:fld>
            <a:endParaRPr lang="ko-KR" altLang="en-US"/>
          </a:p>
        </p:txBody>
      </p:sp>
    </p:spTree>
    <p:extLst>
      <p:ext uri="{BB962C8B-B14F-4D97-AF65-F5344CB8AC3E}">
        <p14:creationId xmlns:p14="http://schemas.microsoft.com/office/powerpoint/2010/main" val="842824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64</a:t>
            </a:fld>
            <a:endParaRPr lang="ko-KR" altLang="en-US"/>
          </a:p>
        </p:txBody>
      </p:sp>
    </p:spTree>
    <p:extLst>
      <p:ext uri="{BB962C8B-B14F-4D97-AF65-F5344CB8AC3E}">
        <p14:creationId xmlns:p14="http://schemas.microsoft.com/office/powerpoint/2010/main" val="2088874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kern="1200" dirty="0">
                <a:solidFill>
                  <a:schemeClr val="tx1"/>
                </a:solidFill>
                <a:effectLst/>
                <a:cs typeface="+mn-cs"/>
              </a:rPr>
              <a:t>#class</a:t>
            </a:r>
          </a:p>
          <a:p>
            <a:br>
              <a:rPr lang="en-US" altLang="ko-KR" sz="1200" b="0" kern="1200" dirty="0">
                <a:solidFill>
                  <a:schemeClr val="tx1"/>
                </a:solidFill>
                <a:effectLst/>
                <a:cs typeface="+mn-cs"/>
              </a:rPr>
            </a:br>
            <a:r>
              <a:rPr lang="en-US" altLang="ko-KR" sz="1200" b="0" kern="1200" dirty="0">
                <a:solidFill>
                  <a:schemeClr val="tx1"/>
                </a:solidFill>
                <a:effectLst/>
                <a:cs typeface="+mn-cs"/>
              </a:rPr>
              <a:t>class Person:</a:t>
            </a:r>
          </a:p>
          <a:p>
            <a:r>
              <a:rPr lang="en-US" altLang="ko-KR" sz="1200" b="0" kern="1200" dirty="0">
                <a:solidFill>
                  <a:schemeClr val="tx1"/>
                </a:solidFill>
                <a:effectLst/>
                <a:cs typeface="+mn-cs"/>
              </a:rPr>
              <a:t>  def __</a:t>
            </a:r>
            <a:r>
              <a:rPr lang="en-US" altLang="ko-KR" sz="1200" b="0" kern="1200" dirty="0" err="1">
                <a:solidFill>
                  <a:schemeClr val="tx1"/>
                </a:solidFill>
                <a:effectLst/>
                <a:cs typeface="+mn-cs"/>
              </a:rPr>
              <a:t>init</a:t>
            </a:r>
            <a:r>
              <a:rPr lang="en-US" altLang="ko-KR" sz="1200" b="0" kern="1200" dirty="0">
                <a:solidFill>
                  <a:schemeClr val="tx1"/>
                </a:solidFill>
                <a:effectLst/>
                <a:cs typeface="+mn-cs"/>
              </a:rPr>
              <a:t>__(self, name, age, score):</a:t>
            </a:r>
          </a:p>
          <a:p>
            <a:r>
              <a:rPr lang="en-US" altLang="ko-KR" sz="1200" b="0" kern="1200" dirty="0">
                <a:solidFill>
                  <a:schemeClr val="tx1"/>
                </a:solidFill>
                <a:effectLst/>
                <a:cs typeface="+mn-cs"/>
              </a:rPr>
              <a:t>    self.name = name</a:t>
            </a:r>
          </a:p>
          <a:p>
            <a:r>
              <a:rPr lang="en-US" altLang="ko-KR" sz="1200" b="0" kern="1200" dirty="0">
                <a:solidFill>
                  <a:schemeClr val="tx1"/>
                </a:solidFill>
                <a:effectLst/>
                <a:cs typeface="+mn-cs"/>
              </a:rPr>
              <a:t>    </a:t>
            </a:r>
            <a:r>
              <a:rPr lang="en-US" altLang="ko-KR" sz="1200" b="0" kern="1200" dirty="0" err="1">
                <a:solidFill>
                  <a:schemeClr val="tx1"/>
                </a:solidFill>
                <a:effectLst/>
                <a:cs typeface="+mn-cs"/>
              </a:rPr>
              <a:t>self.age</a:t>
            </a:r>
            <a:r>
              <a:rPr lang="en-US" altLang="ko-KR" sz="1200" b="0" kern="1200" dirty="0">
                <a:solidFill>
                  <a:schemeClr val="tx1"/>
                </a:solidFill>
                <a:effectLst/>
                <a:cs typeface="+mn-cs"/>
              </a:rPr>
              <a:t> = age</a:t>
            </a:r>
          </a:p>
          <a:p>
            <a:r>
              <a:rPr lang="en-US" altLang="ko-KR" sz="1200" b="0" kern="1200" dirty="0">
                <a:solidFill>
                  <a:schemeClr val="tx1"/>
                </a:solidFill>
                <a:effectLst/>
                <a:cs typeface="+mn-cs"/>
              </a:rPr>
              <a:t>    </a:t>
            </a:r>
            <a:r>
              <a:rPr lang="en-US" altLang="ko-KR" sz="1200" b="0" kern="1200" dirty="0" err="1">
                <a:solidFill>
                  <a:schemeClr val="tx1"/>
                </a:solidFill>
                <a:effectLst/>
                <a:cs typeface="+mn-cs"/>
              </a:rPr>
              <a:t>self.__score</a:t>
            </a:r>
            <a:r>
              <a:rPr lang="en-US" altLang="ko-KR" sz="1200" b="0" kern="1200" dirty="0">
                <a:solidFill>
                  <a:schemeClr val="tx1"/>
                </a:solidFill>
                <a:effectLst/>
                <a:cs typeface="+mn-cs"/>
              </a:rPr>
              <a:t> = score</a:t>
            </a:r>
          </a:p>
          <a:p>
            <a:br>
              <a:rPr lang="en-US" altLang="ko-KR" sz="1200" b="0" kern="1200" dirty="0">
                <a:solidFill>
                  <a:schemeClr val="tx1"/>
                </a:solidFill>
                <a:effectLst/>
                <a:cs typeface="+mn-cs"/>
              </a:rPr>
            </a:br>
            <a:r>
              <a:rPr lang="en-US" altLang="ko-KR" sz="1200" b="0" kern="1200" dirty="0">
                <a:solidFill>
                  <a:schemeClr val="tx1"/>
                </a:solidFill>
                <a:effectLst/>
                <a:cs typeface="+mn-cs"/>
              </a:rPr>
              <a:t>  def go(aa ):  #</a:t>
            </a:r>
            <a:r>
              <a:rPr lang="ko-KR" altLang="en-US" sz="1200" b="0" kern="1200" dirty="0">
                <a:solidFill>
                  <a:schemeClr val="tx1"/>
                </a:solidFill>
                <a:effectLst/>
                <a:cs typeface="+mn-cs"/>
              </a:rPr>
              <a:t>메서드의 첫번째 매개변수는 반드시 객체 자신을 받는 변수를 선언한다</a:t>
            </a:r>
            <a:r>
              <a:rPr lang="en-US" altLang="ko-KR" sz="1200" b="0" kern="1200" dirty="0">
                <a:solidFill>
                  <a:schemeClr val="tx1"/>
                </a:solidFill>
                <a:effectLst/>
                <a:cs typeface="+mn-cs"/>
              </a:rPr>
              <a:t>. </a:t>
            </a:r>
            <a:endParaRPr lang="ko-KR" altLang="en-US" sz="1200" b="0" kern="1200" dirty="0">
              <a:solidFill>
                <a:schemeClr val="tx1"/>
              </a:solidFill>
              <a:effectLst/>
              <a:cs typeface="+mn-cs"/>
            </a:endParaRPr>
          </a:p>
          <a:p>
            <a:r>
              <a:rPr lang="ko-KR" altLang="en-US" sz="1200" b="0" kern="1200" dirty="0">
                <a:solidFill>
                  <a:schemeClr val="tx1"/>
                </a:solidFill>
                <a:effectLst/>
                <a:cs typeface="+mn-cs"/>
              </a:rPr>
              <a:t>    </a:t>
            </a:r>
            <a:r>
              <a:rPr lang="en-US" altLang="ko-KR" sz="1200" b="0" kern="1200" dirty="0">
                <a:solidFill>
                  <a:schemeClr val="tx1"/>
                </a:solidFill>
                <a:effectLst/>
                <a:cs typeface="+mn-cs"/>
              </a:rPr>
              <a:t>print("</a:t>
            </a:r>
            <a:r>
              <a:rPr lang="ko-KR" altLang="en-US" sz="1200" b="0" kern="1200" dirty="0">
                <a:solidFill>
                  <a:schemeClr val="tx1"/>
                </a:solidFill>
                <a:effectLst/>
                <a:cs typeface="+mn-cs"/>
              </a:rPr>
              <a:t>간다</a:t>
            </a:r>
            <a:r>
              <a:rPr lang="en-US" altLang="ko-KR" sz="1200" b="0" kern="1200" dirty="0">
                <a:solidFill>
                  <a:schemeClr val="tx1"/>
                </a:solidFill>
                <a:effectLst/>
                <a:cs typeface="+mn-cs"/>
              </a:rPr>
              <a:t>")</a:t>
            </a:r>
          </a:p>
          <a:p>
            <a:br>
              <a:rPr lang="en-US" altLang="ko-KR" sz="1200" b="0" kern="1200" dirty="0">
                <a:solidFill>
                  <a:schemeClr val="tx1"/>
                </a:solidFill>
                <a:effectLst/>
                <a:cs typeface="+mn-cs"/>
              </a:rPr>
            </a:br>
            <a:r>
              <a:rPr lang="en-US" altLang="ko-KR" sz="1200" b="0" kern="1200" dirty="0">
                <a:solidFill>
                  <a:schemeClr val="tx1"/>
                </a:solidFill>
                <a:effectLst/>
                <a:cs typeface="+mn-cs"/>
              </a:rPr>
              <a:t>  def </a:t>
            </a:r>
            <a:r>
              <a:rPr lang="en-US" altLang="ko-KR" sz="1200" b="0" kern="1200" dirty="0" err="1">
                <a:solidFill>
                  <a:schemeClr val="tx1"/>
                </a:solidFill>
                <a:effectLst/>
                <a:cs typeface="+mn-cs"/>
              </a:rPr>
              <a:t>printInfo</a:t>
            </a:r>
            <a:r>
              <a:rPr lang="en-US" altLang="ko-KR" sz="1200" b="0" kern="1200" dirty="0">
                <a:solidFill>
                  <a:schemeClr val="tx1"/>
                </a:solidFill>
                <a:effectLst/>
                <a:cs typeface="+mn-cs"/>
              </a:rPr>
              <a:t>(self):    </a:t>
            </a:r>
          </a:p>
          <a:p>
            <a:r>
              <a:rPr lang="en-US" altLang="ko-KR" sz="1200" b="0" kern="1200" dirty="0">
                <a:solidFill>
                  <a:schemeClr val="tx1"/>
                </a:solidFill>
                <a:effectLst/>
                <a:cs typeface="+mn-cs"/>
              </a:rPr>
              <a:t>    print("</a:t>
            </a:r>
            <a:r>
              <a:rPr lang="ko-KR" altLang="en-US" sz="1200" b="0" kern="1200" dirty="0">
                <a:solidFill>
                  <a:schemeClr val="tx1"/>
                </a:solidFill>
                <a:effectLst/>
                <a:cs typeface="+mn-cs"/>
              </a:rPr>
              <a:t>이름은 </a:t>
            </a:r>
            <a:r>
              <a:rPr lang="en-US" altLang="ko-KR" sz="1200" b="0" kern="1200" dirty="0">
                <a:solidFill>
                  <a:schemeClr val="tx1"/>
                </a:solidFill>
                <a:effectLst/>
                <a:cs typeface="+mn-cs"/>
              </a:rPr>
              <a:t>{}</a:t>
            </a:r>
            <a:r>
              <a:rPr lang="ko-KR" altLang="en-US" sz="1200" b="0" kern="1200" dirty="0">
                <a:solidFill>
                  <a:schemeClr val="tx1"/>
                </a:solidFill>
                <a:effectLst/>
                <a:cs typeface="+mn-cs"/>
              </a:rPr>
              <a:t>이고 나이는 </a:t>
            </a:r>
            <a:r>
              <a:rPr lang="en-US" altLang="ko-KR" sz="1200" b="0" kern="1200" dirty="0">
                <a:solidFill>
                  <a:schemeClr val="tx1"/>
                </a:solidFill>
                <a:effectLst/>
                <a:cs typeface="+mn-cs"/>
              </a:rPr>
              <a:t>{} </a:t>
            </a:r>
            <a:r>
              <a:rPr lang="ko-KR" altLang="en-US" sz="1200" b="0" kern="1200" dirty="0">
                <a:solidFill>
                  <a:schemeClr val="tx1"/>
                </a:solidFill>
                <a:effectLst/>
                <a:cs typeface="+mn-cs"/>
              </a:rPr>
              <a:t>점수는 </a:t>
            </a:r>
            <a:r>
              <a:rPr lang="en-US" altLang="ko-KR" sz="1200" b="0" kern="1200" dirty="0">
                <a:solidFill>
                  <a:schemeClr val="tx1"/>
                </a:solidFill>
                <a:effectLst/>
                <a:cs typeface="+mn-cs"/>
              </a:rPr>
              <a:t>{}".format(self.name, </a:t>
            </a:r>
            <a:r>
              <a:rPr lang="en-US" altLang="ko-KR" sz="1200" b="0" kern="1200" dirty="0" err="1">
                <a:solidFill>
                  <a:schemeClr val="tx1"/>
                </a:solidFill>
                <a:effectLst/>
                <a:cs typeface="+mn-cs"/>
              </a:rPr>
              <a:t>self.age</a:t>
            </a:r>
            <a:r>
              <a:rPr lang="en-US" altLang="ko-KR" sz="1200" b="0" kern="1200" dirty="0">
                <a:solidFill>
                  <a:schemeClr val="tx1"/>
                </a:solidFill>
                <a:effectLst/>
                <a:cs typeface="+mn-cs"/>
              </a:rPr>
              <a:t>, </a:t>
            </a:r>
            <a:r>
              <a:rPr lang="en-US" altLang="ko-KR" sz="1200" b="0" kern="1200" dirty="0" err="1">
                <a:solidFill>
                  <a:schemeClr val="tx1"/>
                </a:solidFill>
                <a:effectLst/>
                <a:cs typeface="+mn-cs"/>
              </a:rPr>
              <a:t>self._Person__score</a:t>
            </a:r>
            <a:r>
              <a:rPr lang="en-US" altLang="ko-KR" sz="1200" b="0" kern="1200" dirty="0">
                <a:solidFill>
                  <a:schemeClr val="tx1"/>
                </a:solidFill>
                <a:effectLst/>
                <a:cs typeface="+mn-cs"/>
              </a:rPr>
              <a:t> ))</a:t>
            </a:r>
          </a:p>
          <a:p>
            <a:br>
              <a:rPr lang="en-US" altLang="ko-KR" sz="1200" b="0" kern="1200" dirty="0">
                <a:solidFill>
                  <a:schemeClr val="tx1"/>
                </a:solidFill>
                <a:effectLst/>
                <a:cs typeface="+mn-cs"/>
              </a:rPr>
            </a:br>
            <a:r>
              <a:rPr lang="en-US" altLang="ko-KR" sz="1200" b="0" kern="1200" dirty="0">
                <a:solidFill>
                  <a:schemeClr val="tx1"/>
                </a:solidFill>
                <a:effectLst/>
                <a:cs typeface="+mn-cs"/>
              </a:rPr>
              <a:t>  def </a:t>
            </a:r>
            <a:r>
              <a:rPr lang="en-US" altLang="ko-KR" sz="1200" b="0" kern="1200" dirty="0" err="1">
                <a:solidFill>
                  <a:schemeClr val="tx1"/>
                </a:solidFill>
                <a:effectLst/>
                <a:cs typeface="+mn-cs"/>
              </a:rPr>
              <a:t>getScore</a:t>
            </a:r>
            <a:r>
              <a:rPr lang="en-US" altLang="ko-KR" sz="1200" b="0" kern="1200" dirty="0">
                <a:solidFill>
                  <a:schemeClr val="tx1"/>
                </a:solidFill>
                <a:effectLst/>
                <a:cs typeface="+mn-cs"/>
              </a:rPr>
              <a:t>(self):</a:t>
            </a:r>
          </a:p>
          <a:p>
            <a:r>
              <a:rPr lang="en-US" altLang="ko-KR" sz="1200" b="0" kern="1200" dirty="0">
                <a:solidFill>
                  <a:schemeClr val="tx1"/>
                </a:solidFill>
                <a:effectLst/>
                <a:cs typeface="+mn-cs"/>
              </a:rPr>
              <a:t>    return </a:t>
            </a:r>
            <a:r>
              <a:rPr lang="en-US" altLang="ko-KR" sz="1200" b="0" kern="1200" dirty="0" err="1">
                <a:solidFill>
                  <a:schemeClr val="tx1"/>
                </a:solidFill>
                <a:effectLst/>
                <a:cs typeface="+mn-cs"/>
              </a:rPr>
              <a:t>self.__score</a:t>
            </a:r>
            <a:endParaRPr lang="en-US" altLang="ko-KR" sz="1200" b="0" kern="1200" dirty="0">
              <a:solidFill>
                <a:schemeClr val="tx1"/>
              </a:solidFill>
              <a:effectLst/>
              <a:cs typeface="+mn-cs"/>
            </a:endParaRPr>
          </a:p>
          <a:p>
            <a:br>
              <a:rPr lang="en-US" altLang="ko-KR" sz="1200" b="0" kern="1200" dirty="0">
                <a:solidFill>
                  <a:schemeClr val="tx1"/>
                </a:solidFill>
                <a:effectLst/>
                <a:cs typeface="+mn-cs"/>
              </a:rPr>
            </a:br>
            <a:r>
              <a:rPr lang="en-US" altLang="ko-KR" sz="1200" b="0" kern="1200" dirty="0">
                <a:solidFill>
                  <a:schemeClr val="tx1"/>
                </a:solidFill>
                <a:effectLst/>
                <a:cs typeface="+mn-cs"/>
              </a:rPr>
              <a:t>  def </a:t>
            </a:r>
            <a:r>
              <a:rPr lang="en-US" altLang="ko-KR" sz="1200" b="0" kern="1200" dirty="0" err="1">
                <a:solidFill>
                  <a:schemeClr val="tx1"/>
                </a:solidFill>
                <a:effectLst/>
                <a:cs typeface="+mn-cs"/>
              </a:rPr>
              <a:t>setScore</a:t>
            </a:r>
            <a:r>
              <a:rPr lang="en-US" altLang="ko-KR" sz="1200" b="0" kern="1200" dirty="0">
                <a:solidFill>
                  <a:schemeClr val="tx1"/>
                </a:solidFill>
                <a:effectLst/>
                <a:cs typeface="+mn-cs"/>
              </a:rPr>
              <a:t>(self, score):</a:t>
            </a:r>
          </a:p>
          <a:p>
            <a:r>
              <a:rPr lang="en-US" altLang="ko-KR" sz="1200" b="0" kern="1200" dirty="0">
                <a:solidFill>
                  <a:schemeClr val="tx1"/>
                </a:solidFill>
                <a:effectLst/>
                <a:cs typeface="+mn-cs"/>
              </a:rPr>
              <a:t>    </a:t>
            </a:r>
            <a:r>
              <a:rPr lang="en-US" altLang="ko-KR" sz="1200" b="0" kern="1200" dirty="0" err="1">
                <a:solidFill>
                  <a:schemeClr val="tx1"/>
                </a:solidFill>
                <a:effectLst/>
                <a:cs typeface="+mn-cs"/>
              </a:rPr>
              <a:t>self.__score</a:t>
            </a:r>
            <a:r>
              <a:rPr lang="en-US" altLang="ko-KR" sz="1200" b="0" kern="1200" dirty="0">
                <a:solidFill>
                  <a:schemeClr val="tx1"/>
                </a:solidFill>
                <a:effectLst/>
                <a:cs typeface="+mn-cs"/>
              </a:rPr>
              <a:t> = score</a:t>
            </a:r>
          </a:p>
          <a:p>
            <a:br>
              <a:rPr lang="en-US" altLang="ko-KR" sz="1200" b="0" kern="1200" dirty="0">
                <a:solidFill>
                  <a:schemeClr val="tx1"/>
                </a:solidFill>
                <a:effectLst/>
                <a:cs typeface="+mn-cs"/>
              </a:rPr>
            </a:br>
            <a:br>
              <a:rPr lang="en-US" altLang="ko-KR" sz="1200" b="0" kern="1200" dirty="0">
                <a:solidFill>
                  <a:schemeClr val="tx1"/>
                </a:solidFill>
                <a:effectLst/>
                <a:cs typeface="+mn-cs"/>
              </a:rPr>
            </a:br>
            <a:br>
              <a:rPr lang="en-US" altLang="ko-KR" sz="1200" b="0" kern="1200" dirty="0">
                <a:solidFill>
                  <a:schemeClr val="tx1"/>
                </a:solidFill>
                <a:effectLst/>
                <a:cs typeface="+mn-cs"/>
              </a:rPr>
            </a:br>
            <a:r>
              <a:rPr lang="en-US" altLang="ko-KR" sz="1200" b="0" kern="1200" dirty="0">
                <a:solidFill>
                  <a:schemeClr val="tx1"/>
                </a:solidFill>
                <a:effectLst/>
                <a:cs typeface="+mn-cs"/>
              </a:rPr>
              <a:t>p1 = Person("</a:t>
            </a:r>
            <a:r>
              <a:rPr lang="ko-KR" altLang="en-US" sz="1200" b="0" kern="1200" dirty="0">
                <a:solidFill>
                  <a:schemeClr val="tx1"/>
                </a:solidFill>
                <a:effectLst/>
                <a:cs typeface="+mn-cs"/>
              </a:rPr>
              <a:t>이순신</a:t>
            </a:r>
            <a:r>
              <a:rPr lang="en-US" altLang="ko-KR" sz="1200" b="0" kern="1200" dirty="0">
                <a:solidFill>
                  <a:schemeClr val="tx1"/>
                </a:solidFill>
                <a:effectLst/>
                <a:cs typeface="+mn-cs"/>
              </a:rPr>
              <a:t>", 30, 100);  #</a:t>
            </a:r>
            <a:r>
              <a:rPr lang="ko-KR" altLang="en-US" sz="1200" b="0" kern="1200" dirty="0">
                <a:solidFill>
                  <a:schemeClr val="tx1"/>
                </a:solidFill>
                <a:effectLst/>
                <a:cs typeface="+mn-cs"/>
              </a:rPr>
              <a:t>인스턴스 생성 </a:t>
            </a:r>
          </a:p>
          <a:p>
            <a:r>
              <a:rPr lang="en-US" altLang="ko-KR" sz="1200" b="0" kern="1200" dirty="0">
                <a:solidFill>
                  <a:schemeClr val="tx1"/>
                </a:solidFill>
                <a:effectLst/>
                <a:cs typeface="+mn-cs"/>
              </a:rPr>
              <a:t>p1.age = 40    #</a:t>
            </a:r>
            <a:r>
              <a:rPr lang="ko-KR" altLang="en-US" sz="1200" b="0" kern="1200" dirty="0">
                <a:solidFill>
                  <a:schemeClr val="tx1"/>
                </a:solidFill>
                <a:effectLst/>
                <a:cs typeface="+mn-cs"/>
              </a:rPr>
              <a:t>속성사용 </a:t>
            </a:r>
          </a:p>
          <a:p>
            <a:r>
              <a:rPr lang="en-US" altLang="ko-KR" sz="1200" b="0" kern="1200" dirty="0">
                <a:solidFill>
                  <a:schemeClr val="tx1"/>
                </a:solidFill>
                <a:effectLst/>
                <a:cs typeface="+mn-cs"/>
              </a:rPr>
              <a:t>p1.go()        #</a:t>
            </a:r>
            <a:r>
              <a:rPr lang="ko-KR" altLang="en-US" sz="1200" b="0" kern="1200" dirty="0" err="1">
                <a:solidFill>
                  <a:schemeClr val="tx1"/>
                </a:solidFill>
                <a:effectLst/>
                <a:cs typeface="+mn-cs"/>
              </a:rPr>
              <a:t>메서드사용</a:t>
            </a:r>
            <a:r>
              <a:rPr lang="ko-KR" altLang="en-US" sz="1200" b="0" kern="1200" dirty="0">
                <a:solidFill>
                  <a:schemeClr val="tx1"/>
                </a:solidFill>
                <a:effectLst/>
                <a:cs typeface="+mn-cs"/>
              </a:rPr>
              <a:t>   </a:t>
            </a:r>
          </a:p>
          <a:p>
            <a:r>
              <a:rPr lang="en-US" altLang="ko-KR" sz="1200" b="0" kern="1200" dirty="0">
                <a:solidFill>
                  <a:schemeClr val="tx1"/>
                </a:solidFill>
                <a:effectLst/>
                <a:cs typeface="+mn-cs"/>
              </a:rPr>
              <a:t>p1._Person__score = 200  #</a:t>
            </a:r>
            <a:r>
              <a:rPr lang="ko-KR" altLang="en-US" sz="1200" b="0" kern="1200" dirty="0">
                <a:solidFill>
                  <a:schemeClr val="tx1"/>
                </a:solidFill>
                <a:effectLst/>
                <a:cs typeface="+mn-cs"/>
              </a:rPr>
              <a:t>이렇게 접근가능 </a:t>
            </a:r>
          </a:p>
          <a:p>
            <a:r>
              <a:rPr lang="en-US" altLang="ko-KR" sz="1200" b="0" kern="1200" dirty="0">
                <a:solidFill>
                  <a:schemeClr val="tx1"/>
                </a:solidFill>
                <a:effectLst/>
                <a:cs typeface="+mn-cs"/>
              </a:rPr>
              <a:t>p1.__score = 300   # </a:t>
            </a:r>
            <a:r>
              <a:rPr lang="ko-KR" altLang="en-US" sz="1200" b="0" kern="1200" dirty="0">
                <a:solidFill>
                  <a:schemeClr val="tx1"/>
                </a:solidFill>
                <a:effectLst/>
                <a:cs typeface="+mn-cs"/>
              </a:rPr>
              <a:t>값 </a:t>
            </a:r>
            <a:r>
              <a:rPr lang="ko-KR" altLang="en-US" sz="1200" b="0" kern="1200" dirty="0" err="1">
                <a:solidFill>
                  <a:schemeClr val="tx1"/>
                </a:solidFill>
                <a:effectLst/>
                <a:cs typeface="+mn-cs"/>
              </a:rPr>
              <a:t>할당되지않음</a:t>
            </a:r>
            <a:r>
              <a:rPr lang="ko-KR" altLang="en-US" sz="1200" b="0" kern="1200" dirty="0">
                <a:solidFill>
                  <a:schemeClr val="tx1"/>
                </a:solidFill>
                <a:effectLst/>
                <a:cs typeface="+mn-cs"/>
              </a:rPr>
              <a:t> ***잘못사용임 </a:t>
            </a:r>
            <a:r>
              <a:rPr lang="en-US" altLang="ko-KR" sz="1200" b="0" kern="1200" dirty="0">
                <a:solidFill>
                  <a:schemeClr val="tx1"/>
                </a:solidFill>
                <a:effectLst/>
                <a:cs typeface="+mn-cs"/>
              </a:rPr>
              <a:t>(</a:t>
            </a:r>
            <a:r>
              <a:rPr lang="ko-KR" altLang="en-US" sz="1200" b="0" kern="1200" dirty="0">
                <a:solidFill>
                  <a:schemeClr val="tx1"/>
                </a:solidFill>
                <a:effectLst/>
                <a:cs typeface="+mn-cs"/>
              </a:rPr>
              <a:t>이건 완전히 새로운 속성이 생성됨</a:t>
            </a:r>
            <a:r>
              <a:rPr lang="en-US" altLang="ko-KR" sz="1200" b="0" kern="1200" dirty="0">
                <a:solidFill>
                  <a:schemeClr val="tx1"/>
                </a:solidFill>
                <a:effectLst/>
                <a:cs typeface="+mn-cs"/>
              </a:rPr>
              <a:t>)</a:t>
            </a:r>
            <a:endParaRPr lang="ko-KR" altLang="en-US" sz="1200" b="0" kern="1200" dirty="0">
              <a:solidFill>
                <a:schemeClr val="tx1"/>
              </a:solidFill>
              <a:effectLst/>
              <a:cs typeface="+mn-cs"/>
            </a:endParaRPr>
          </a:p>
          <a:p>
            <a:r>
              <a:rPr lang="en-US" altLang="ko-KR" sz="1200" b="0" kern="1200" dirty="0">
                <a:solidFill>
                  <a:schemeClr val="tx1"/>
                </a:solidFill>
                <a:effectLst/>
                <a:cs typeface="+mn-cs"/>
              </a:rPr>
              <a:t>p1.printInfo()</a:t>
            </a:r>
          </a:p>
          <a:p>
            <a:br>
              <a:rPr lang="en-US" altLang="ko-KR" sz="1200" b="0" kern="1200" dirty="0">
                <a:solidFill>
                  <a:schemeClr val="tx1"/>
                </a:solidFill>
                <a:effectLst/>
                <a:cs typeface="+mn-cs"/>
              </a:rPr>
            </a:br>
            <a:r>
              <a:rPr lang="en-US" altLang="ko-KR" sz="1200" b="0" kern="1200" dirty="0">
                <a:solidFill>
                  <a:schemeClr val="tx1"/>
                </a:solidFill>
                <a:effectLst/>
                <a:cs typeface="+mn-cs"/>
              </a:rPr>
              <a:t>p1.setScore(400)</a:t>
            </a:r>
          </a:p>
          <a:p>
            <a:r>
              <a:rPr lang="en-US" altLang="ko-KR" sz="1200" b="0" kern="1200" dirty="0">
                <a:solidFill>
                  <a:schemeClr val="tx1"/>
                </a:solidFill>
                <a:effectLst/>
                <a:cs typeface="+mn-cs"/>
              </a:rPr>
              <a:t>p1.printInfo()</a:t>
            </a:r>
          </a:p>
          <a:p>
            <a:r>
              <a:rPr lang="en-US" altLang="ko-KR" sz="1200" b="0" kern="1200" dirty="0">
                <a:solidFill>
                  <a:schemeClr val="tx1"/>
                </a:solidFill>
                <a:effectLst/>
                <a:cs typeface="+mn-cs"/>
              </a:rPr>
              <a:t>print(p1.getScore())</a:t>
            </a:r>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65</a:t>
            </a:fld>
            <a:endParaRPr lang="ko-KR" altLang="en-US"/>
          </a:p>
        </p:txBody>
      </p:sp>
    </p:spTree>
    <p:extLst>
      <p:ext uri="{BB962C8B-B14F-4D97-AF65-F5344CB8AC3E}">
        <p14:creationId xmlns:p14="http://schemas.microsoft.com/office/powerpoint/2010/main" val="2094584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66</a:t>
            </a:fld>
            <a:endParaRPr lang="ko-KR" altLang="en-US"/>
          </a:p>
        </p:txBody>
      </p:sp>
    </p:spTree>
    <p:extLst>
      <p:ext uri="{BB962C8B-B14F-4D97-AF65-F5344CB8AC3E}">
        <p14:creationId xmlns:p14="http://schemas.microsoft.com/office/powerpoint/2010/main" val="2560879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kern="1200" dirty="0">
                <a:solidFill>
                  <a:schemeClr val="tx1"/>
                </a:solidFill>
                <a:effectLst/>
                <a:cs typeface="+mn-cs"/>
              </a:rPr>
              <a:t>class Student(Person):</a:t>
            </a:r>
          </a:p>
          <a:p>
            <a:r>
              <a:rPr lang="en-US" altLang="ko-KR" sz="1200" b="0" kern="1200" dirty="0">
                <a:solidFill>
                  <a:schemeClr val="tx1"/>
                </a:solidFill>
                <a:effectLst/>
                <a:cs typeface="+mn-cs"/>
              </a:rPr>
              <a:t>    def __</a:t>
            </a:r>
            <a:r>
              <a:rPr lang="en-US" altLang="ko-KR" sz="1200" b="0" kern="1200" dirty="0" err="1">
                <a:solidFill>
                  <a:schemeClr val="tx1"/>
                </a:solidFill>
                <a:effectLst/>
                <a:cs typeface="+mn-cs"/>
              </a:rPr>
              <a:t>init</a:t>
            </a:r>
            <a:r>
              <a:rPr lang="en-US" altLang="ko-KR" sz="1200" b="0" kern="1200" dirty="0">
                <a:solidFill>
                  <a:schemeClr val="tx1"/>
                </a:solidFill>
                <a:effectLst/>
                <a:cs typeface="+mn-cs"/>
              </a:rPr>
              <a:t>__(self, name, age, score, </a:t>
            </a:r>
            <a:r>
              <a:rPr lang="en-US" altLang="ko-KR" sz="1200" b="0" kern="1200" dirty="0" err="1">
                <a:solidFill>
                  <a:schemeClr val="tx1"/>
                </a:solidFill>
                <a:effectLst/>
                <a:cs typeface="+mn-cs"/>
              </a:rPr>
              <a:t>student_id</a:t>
            </a:r>
            <a:r>
              <a:rPr lang="en-US" altLang="ko-KR" sz="1200" b="0" kern="1200" dirty="0">
                <a:solidFill>
                  <a:schemeClr val="tx1"/>
                </a:solidFill>
                <a:effectLst/>
                <a:cs typeface="+mn-cs"/>
              </a:rPr>
              <a:t>):</a:t>
            </a:r>
          </a:p>
          <a:p>
            <a:r>
              <a:rPr lang="en-US" altLang="ko-KR" sz="1200" b="0" kern="1200" dirty="0">
                <a:solidFill>
                  <a:schemeClr val="tx1"/>
                </a:solidFill>
                <a:effectLst/>
                <a:cs typeface="+mn-cs"/>
              </a:rPr>
              <a:t>        super().__</a:t>
            </a:r>
            <a:r>
              <a:rPr lang="en-US" altLang="ko-KR" sz="1200" b="0" kern="1200" dirty="0" err="1">
                <a:solidFill>
                  <a:schemeClr val="tx1"/>
                </a:solidFill>
                <a:effectLst/>
                <a:cs typeface="+mn-cs"/>
              </a:rPr>
              <a:t>init</a:t>
            </a:r>
            <a:r>
              <a:rPr lang="en-US" altLang="ko-KR" sz="1200" b="0" kern="1200" dirty="0">
                <a:solidFill>
                  <a:schemeClr val="tx1"/>
                </a:solidFill>
                <a:effectLst/>
                <a:cs typeface="+mn-cs"/>
              </a:rPr>
              <a:t>__(name, age, score)  # </a:t>
            </a:r>
            <a:r>
              <a:rPr lang="ko-KR" altLang="en-US" sz="1200" b="0" kern="1200" dirty="0">
                <a:solidFill>
                  <a:schemeClr val="tx1"/>
                </a:solidFill>
                <a:effectLst/>
                <a:cs typeface="+mn-cs"/>
              </a:rPr>
              <a:t>부모 생성자 호출</a:t>
            </a:r>
          </a:p>
          <a:p>
            <a:r>
              <a:rPr lang="ko-KR" altLang="en-US" sz="1200" b="0" kern="1200" dirty="0">
                <a:solidFill>
                  <a:schemeClr val="tx1"/>
                </a:solidFill>
                <a:effectLst/>
                <a:cs typeface="+mn-cs"/>
              </a:rPr>
              <a:t>        </a:t>
            </a:r>
            <a:r>
              <a:rPr lang="en-US" altLang="ko-KR" sz="1200" b="0" kern="1200" dirty="0" err="1">
                <a:solidFill>
                  <a:schemeClr val="tx1"/>
                </a:solidFill>
                <a:effectLst/>
                <a:cs typeface="+mn-cs"/>
              </a:rPr>
              <a:t>self.student_id</a:t>
            </a:r>
            <a:r>
              <a:rPr lang="en-US" altLang="ko-KR" sz="1200" b="0" kern="1200" dirty="0">
                <a:solidFill>
                  <a:schemeClr val="tx1"/>
                </a:solidFill>
                <a:effectLst/>
                <a:cs typeface="+mn-cs"/>
              </a:rPr>
              <a:t> = </a:t>
            </a:r>
            <a:r>
              <a:rPr lang="en-US" altLang="ko-KR" sz="1200" b="0" kern="1200" dirty="0" err="1">
                <a:solidFill>
                  <a:schemeClr val="tx1"/>
                </a:solidFill>
                <a:effectLst/>
                <a:cs typeface="+mn-cs"/>
              </a:rPr>
              <a:t>student_id</a:t>
            </a:r>
            <a:endParaRPr lang="en-US" altLang="ko-KR" sz="1200" b="0" kern="1200" dirty="0">
              <a:solidFill>
                <a:schemeClr val="tx1"/>
              </a:solidFill>
              <a:effectLst/>
              <a:cs typeface="+mn-cs"/>
            </a:endParaRPr>
          </a:p>
          <a:p>
            <a:br>
              <a:rPr lang="en-US" altLang="ko-KR" sz="1200" b="0" kern="1200" dirty="0">
                <a:solidFill>
                  <a:schemeClr val="tx1"/>
                </a:solidFill>
                <a:effectLst/>
                <a:cs typeface="+mn-cs"/>
              </a:rPr>
            </a:br>
            <a:r>
              <a:rPr lang="en-US" altLang="ko-KR" sz="1200" b="0" kern="1200" dirty="0">
                <a:solidFill>
                  <a:schemeClr val="tx1"/>
                </a:solidFill>
                <a:effectLst/>
                <a:cs typeface="+mn-cs"/>
              </a:rPr>
              <a:t>    def go(self):  # </a:t>
            </a:r>
            <a:r>
              <a:rPr lang="ko-KR" altLang="en-US" sz="1200" b="0" kern="1200" dirty="0">
                <a:solidFill>
                  <a:schemeClr val="tx1"/>
                </a:solidFill>
                <a:effectLst/>
                <a:cs typeface="+mn-cs"/>
              </a:rPr>
              <a:t>메서드 </a:t>
            </a:r>
            <a:r>
              <a:rPr lang="ko-KR" altLang="en-US" sz="1200" b="0" kern="1200" dirty="0" err="1">
                <a:solidFill>
                  <a:schemeClr val="tx1"/>
                </a:solidFill>
                <a:effectLst/>
                <a:cs typeface="+mn-cs"/>
              </a:rPr>
              <a:t>오버라이딩</a:t>
            </a:r>
            <a:endParaRPr lang="ko-KR" altLang="en-US" sz="1200" b="0" kern="1200" dirty="0">
              <a:solidFill>
                <a:schemeClr val="tx1"/>
              </a:solidFill>
              <a:effectLst/>
              <a:cs typeface="+mn-cs"/>
            </a:endParaRPr>
          </a:p>
          <a:p>
            <a:r>
              <a:rPr lang="ko-KR" altLang="en-US" sz="1200" b="0" kern="1200" dirty="0">
                <a:solidFill>
                  <a:schemeClr val="tx1"/>
                </a:solidFill>
                <a:effectLst/>
                <a:cs typeface="+mn-cs"/>
              </a:rPr>
              <a:t>        </a:t>
            </a:r>
            <a:r>
              <a:rPr lang="en-US" altLang="ko-KR" sz="1200" b="0" kern="1200" dirty="0">
                <a:solidFill>
                  <a:schemeClr val="tx1"/>
                </a:solidFill>
                <a:effectLst/>
                <a:cs typeface="+mn-cs"/>
              </a:rPr>
              <a:t>print(f"</a:t>
            </a:r>
            <a:r>
              <a:rPr lang="ko-KR" altLang="en-US" sz="1200" b="0" kern="1200" dirty="0">
                <a:solidFill>
                  <a:schemeClr val="tx1"/>
                </a:solidFill>
                <a:effectLst/>
                <a:cs typeface="+mn-cs"/>
              </a:rPr>
              <a:t>학생 </a:t>
            </a:r>
            <a:r>
              <a:rPr lang="en-US" altLang="ko-KR" sz="1200" b="0" kern="1200" dirty="0">
                <a:solidFill>
                  <a:schemeClr val="tx1"/>
                </a:solidFill>
                <a:effectLst/>
                <a:cs typeface="+mn-cs"/>
              </a:rPr>
              <a:t>{self.name}</a:t>
            </a:r>
            <a:r>
              <a:rPr lang="ko-KR" altLang="en-US" sz="1200" b="0" kern="1200" dirty="0">
                <a:solidFill>
                  <a:schemeClr val="tx1"/>
                </a:solidFill>
                <a:effectLst/>
                <a:cs typeface="+mn-cs"/>
              </a:rPr>
              <a:t>이</a:t>
            </a:r>
            <a:r>
              <a:rPr lang="en-US" altLang="ko-KR" sz="1200" b="0" kern="1200" dirty="0">
                <a:solidFill>
                  <a:schemeClr val="tx1"/>
                </a:solidFill>
                <a:effectLst/>
                <a:cs typeface="+mn-cs"/>
              </a:rPr>
              <a:t>(</a:t>
            </a:r>
            <a:r>
              <a:rPr lang="ko-KR" altLang="en-US" sz="1200" b="0" kern="1200" dirty="0">
                <a:solidFill>
                  <a:schemeClr val="tx1"/>
                </a:solidFill>
                <a:effectLst/>
                <a:cs typeface="+mn-cs"/>
              </a:rPr>
              <a:t>가</a:t>
            </a:r>
            <a:r>
              <a:rPr lang="en-US" altLang="ko-KR" sz="1200" b="0" kern="1200" dirty="0">
                <a:solidFill>
                  <a:schemeClr val="tx1"/>
                </a:solidFill>
                <a:effectLst/>
                <a:cs typeface="+mn-cs"/>
              </a:rPr>
              <a:t>) </a:t>
            </a:r>
            <a:r>
              <a:rPr lang="ko-KR" altLang="en-US" sz="1200" b="0" kern="1200" dirty="0">
                <a:solidFill>
                  <a:schemeClr val="tx1"/>
                </a:solidFill>
                <a:effectLst/>
                <a:cs typeface="+mn-cs"/>
              </a:rPr>
              <a:t>학교에 간다</a:t>
            </a:r>
            <a:r>
              <a:rPr lang="en-US" altLang="ko-KR" sz="1200" b="0" kern="1200" dirty="0">
                <a:solidFill>
                  <a:schemeClr val="tx1"/>
                </a:solidFill>
                <a:effectLst/>
                <a:cs typeface="+mn-cs"/>
              </a:rPr>
              <a:t>")</a:t>
            </a:r>
          </a:p>
          <a:p>
            <a:br>
              <a:rPr lang="en-US" altLang="ko-KR" sz="1200" b="0" kern="1200" dirty="0">
                <a:solidFill>
                  <a:schemeClr val="tx1"/>
                </a:solidFill>
                <a:effectLst/>
                <a:cs typeface="+mn-cs"/>
              </a:rPr>
            </a:br>
            <a:r>
              <a:rPr lang="en-US" altLang="ko-KR" sz="1200" b="0" kern="1200" dirty="0">
                <a:solidFill>
                  <a:schemeClr val="tx1"/>
                </a:solidFill>
                <a:effectLst/>
                <a:cs typeface="+mn-cs"/>
              </a:rPr>
              <a:t>    def </a:t>
            </a:r>
            <a:r>
              <a:rPr lang="en-US" altLang="ko-KR" sz="1200" b="0" kern="1200" dirty="0" err="1">
                <a:solidFill>
                  <a:schemeClr val="tx1"/>
                </a:solidFill>
                <a:effectLst/>
                <a:cs typeface="+mn-cs"/>
              </a:rPr>
              <a:t>printStudentInfo</a:t>
            </a:r>
            <a:r>
              <a:rPr lang="en-US" altLang="ko-KR" sz="1200" b="0" kern="1200" dirty="0">
                <a:solidFill>
                  <a:schemeClr val="tx1"/>
                </a:solidFill>
                <a:effectLst/>
                <a:cs typeface="+mn-cs"/>
              </a:rPr>
              <a:t>(self):</a:t>
            </a:r>
          </a:p>
          <a:p>
            <a:r>
              <a:rPr lang="en-US" altLang="ko-KR" sz="1200" b="0" kern="1200" dirty="0">
                <a:solidFill>
                  <a:schemeClr val="tx1"/>
                </a:solidFill>
                <a:effectLst/>
                <a:cs typeface="+mn-cs"/>
              </a:rPr>
              <a:t>        # </a:t>
            </a:r>
            <a:r>
              <a:rPr lang="ko-KR" altLang="en-US" sz="1200" b="0" kern="1200" dirty="0">
                <a:solidFill>
                  <a:schemeClr val="tx1"/>
                </a:solidFill>
                <a:effectLst/>
                <a:cs typeface="+mn-cs"/>
              </a:rPr>
              <a:t>부모 클래스의 </a:t>
            </a:r>
            <a:r>
              <a:rPr lang="en-US" altLang="ko-KR" sz="1200" b="0" kern="1200" dirty="0">
                <a:solidFill>
                  <a:schemeClr val="tx1"/>
                </a:solidFill>
                <a:effectLst/>
                <a:cs typeface="+mn-cs"/>
              </a:rPr>
              <a:t>private </a:t>
            </a:r>
            <a:r>
              <a:rPr lang="ko-KR" altLang="en-US" sz="1200" b="0" kern="1200" dirty="0">
                <a:solidFill>
                  <a:schemeClr val="tx1"/>
                </a:solidFill>
                <a:effectLst/>
                <a:cs typeface="+mn-cs"/>
              </a:rPr>
              <a:t>변수는 직접 접근 불가 → </a:t>
            </a:r>
            <a:r>
              <a:rPr lang="en-US" altLang="ko-KR" sz="1200" b="0" kern="1200" dirty="0" err="1">
                <a:solidFill>
                  <a:schemeClr val="tx1"/>
                </a:solidFill>
                <a:effectLst/>
                <a:cs typeface="+mn-cs"/>
              </a:rPr>
              <a:t>getScore</a:t>
            </a:r>
            <a:r>
              <a:rPr lang="en-US" altLang="ko-KR" sz="1200" b="0" kern="1200" dirty="0">
                <a:solidFill>
                  <a:schemeClr val="tx1"/>
                </a:solidFill>
                <a:effectLst/>
                <a:cs typeface="+mn-cs"/>
              </a:rPr>
              <a:t>() </a:t>
            </a:r>
            <a:r>
              <a:rPr lang="ko-KR" altLang="en-US" sz="1200" b="0" kern="1200" dirty="0">
                <a:solidFill>
                  <a:schemeClr val="tx1"/>
                </a:solidFill>
                <a:effectLst/>
                <a:cs typeface="+mn-cs"/>
              </a:rPr>
              <a:t>사용</a:t>
            </a:r>
          </a:p>
          <a:p>
            <a:r>
              <a:rPr lang="ko-KR" altLang="en-US" sz="1200" b="0" kern="1200" dirty="0">
                <a:solidFill>
                  <a:schemeClr val="tx1"/>
                </a:solidFill>
                <a:effectLst/>
                <a:cs typeface="+mn-cs"/>
              </a:rPr>
              <a:t>        </a:t>
            </a:r>
            <a:r>
              <a:rPr lang="en-US" altLang="ko-KR" sz="1200" b="0" kern="1200" dirty="0">
                <a:solidFill>
                  <a:schemeClr val="tx1"/>
                </a:solidFill>
                <a:effectLst/>
                <a:cs typeface="+mn-cs"/>
              </a:rPr>
              <a:t>print(f"</a:t>
            </a:r>
            <a:r>
              <a:rPr lang="ko-KR" altLang="en-US" sz="1200" b="0" kern="1200" dirty="0">
                <a:solidFill>
                  <a:schemeClr val="tx1"/>
                </a:solidFill>
                <a:effectLst/>
                <a:cs typeface="+mn-cs"/>
              </a:rPr>
              <a:t>학번</a:t>
            </a:r>
            <a:r>
              <a:rPr lang="en-US" altLang="ko-KR" sz="1200" b="0" kern="1200" dirty="0">
                <a:solidFill>
                  <a:schemeClr val="tx1"/>
                </a:solidFill>
                <a:effectLst/>
                <a:cs typeface="+mn-cs"/>
              </a:rPr>
              <a:t>: {</a:t>
            </a:r>
            <a:r>
              <a:rPr lang="en-US" altLang="ko-KR" sz="1200" b="0" kern="1200" dirty="0" err="1">
                <a:solidFill>
                  <a:schemeClr val="tx1"/>
                </a:solidFill>
                <a:effectLst/>
                <a:cs typeface="+mn-cs"/>
              </a:rPr>
              <a:t>self.student_id</a:t>
            </a:r>
            <a:r>
              <a:rPr lang="en-US" altLang="ko-KR" sz="1200" b="0" kern="1200" dirty="0">
                <a:solidFill>
                  <a:schemeClr val="tx1"/>
                </a:solidFill>
                <a:effectLst/>
                <a:cs typeface="+mn-cs"/>
              </a:rPr>
              <a:t>}, </a:t>
            </a:r>
            <a:r>
              <a:rPr lang="ko-KR" altLang="en-US" sz="1200" b="0" kern="1200" dirty="0">
                <a:solidFill>
                  <a:schemeClr val="tx1"/>
                </a:solidFill>
                <a:effectLst/>
                <a:cs typeface="+mn-cs"/>
              </a:rPr>
              <a:t>점수</a:t>
            </a:r>
            <a:r>
              <a:rPr lang="en-US" altLang="ko-KR" sz="1200" b="0" kern="1200" dirty="0">
                <a:solidFill>
                  <a:schemeClr val="tx1"/>
                </a:solidFill>
                <a:effectLst/>
                <a:cs typeface="+mn-cs"/>
              </a:rPr>
              <a:t>: {</a:t>
            </a:r>
            <a:r>
              <a:rPr lang="en-US" altLang="ko-KR" sz="1200" b="0" kern="1200" dirty="0" err="1">
                <a:solidFill>
                  <a:schemeClr val="tx1"/>
                </a:solidFill>
                <a:effectLst/>
                <a:cs typeface="+mn-cs"/>
              </a:rPr>
              <a:t>self.getScore</a:t>
            </a:r>
            <a:r>
              <a:rPr lang="en-US" altLang="ko-KR" sz="1200" b="0" kern="1200" dirty="0">
                <a:solidFill>
                  <a:schemeClr val="tx1"/>
                </a:solidFill>
                <a:effectLst/>
                <a:cs typeface="+mn-cs"/>
              </a:rPr>
              <a:t>()}")</a:t>
            </a:r>
          </a:p>
          <a:p>
            <a:endParaRPr lang="en-US" altLang="ko-KR" dirty="0"/>
          </a:p>
          <a:p>
            <a:endParaRPr lang="en-US" altLang="ko-KR" dirty="0"/>
          </a:p>
          <a:p>
            <a:endParaRPr lang="en-US" altLang="ko-KR" dirty="0"/>
          </a:p>
          <a:p>
            <a:r>
              <a:rPr lang="en-US" altLang="ko-KR" sz="1200" b="0" kern="1200" dirty="0">
                <a:solidFill>
                  <a:schemeClr val="tx1"/>
                </a:solidFill>
                <a:effectLst/>
                <a:cs typeface="+mn-cs"/>
              </a:rPr>
              <a:t>s1 = Student("</a:t>
            </a:r>
            <a:r>
              <a:rPr lang="ko-KR" altLang="en-US" sz="1200" b="0" kern="1200" dirty="0">
                <a:solidFill>
                  <a:schemeClr val="tx1"/>
                </a:solidFill>
                <a:effectLst/>
                <a:cs typeface="+mn-cs"/>
              </a:rPr>
              <a:t>홍길동</a:t>
            </a:r>
            <a:r>
              <a:rPr lang="en-US" altLang="ko-KR" sz="1200" b="0" kern="1200" dirty="0">
                <a:solidFill>
                  <a:schemeClr val="tx1"/>
                </a:solidFill>
                <a:effectLst/>
                <a:cs typeface="+mn-cs"/>
              </a:rPr>
              <a:t>", 20, 95, "2025001")</a:t>
            </a:r>
          </a:p>
          <a:p>
            <a:br>
              <a:rPr lang="en-US" altLang="ko-KR" sz="1200" b="0" kern="1200" dirty="0">
                <a:solidFill>
                  <a:schemeClr val="tx1"/>
                </a:solidFill>
                <a:effectLst/>
                <a:cs typeface="+mn-cs"/>
              </a:rPr>
            </a:br>
            <a:r>
              <a:rPr lang="en-US" altLang="ko-KR" sz="1200" b="0" kern="1200" dirty="0">
                <a:solidFill>
                  <a:schemeClr val="tx1"/>
                </a:solidFill>
                <a:effectLst/>
                <a:cs typeface="+mn-cs"/>
              </a:rPr>
              <a:t>s1.go()  # </a:t>
            </a:r>
            <a:r>
              <a:rPr lang="ko-KR" altLang="en-US" sz="1200" b="0" kern="1200" dirty="0" err="1">
                <a:solidFill>
                  <a:schemeClr val="tx1"/>
                </a:solidFill>
                <a:effectLst/>
                <a:cs typeface="+mn-cs"/>
              </a:rPr>
              <a:t>오버라이딩</a:t>
            </a:r>
            <a:r>
              <a:rPr lang="ko-KR" altLang="en-US" sz="1200" b="0" kern="1200" dirty="0">
                <a:solidFill>
                  <a:schemeClr val="tx1"/>
                </a:solidFill>
                <a:effectLst/>
                <a:cs typeface="+mn-cs"/>
              </a:rPr>
              <a:t> 메서드</a:t>
            </a:r>
          </a:p>
          <a:p>
            <a:r>
              <a:rPr lang="en-US" altLang="ko-KR" sz="1200" b="0" kern="1200" dirty="0">
                <a:solidFill>
                  <a:schemeClr val="tx1"/>
                </a:solidFill>
                <a:effectLst/>
                <a:cs typeface="+mn-cs"/>
              </a:rPr>
              <a:t>s1.printInfo()  # </a:t>
            </a:r>
            <a:r>
              <a:rPr lang="ko-KR" altLang="en-US" sz="1200" b="0" kern="1200" dirty="0">
                <a:solidFill>
                  <a:schemeClr val="tx1"/>
                </a:solidFill>
                <a:effectLst/>
                <a:cs typeface="+mn-cs"/>
              </a:rPr>
              <a:t>부모 메서드 사용</a:t>
            </a:r>
          </a:p>
          <a:p>
            <a:r>
              <a:rPr lang="en-US" altLang="ko-KR" sz="1200" b="0" kern="1200" dirty="0">
                <a:solidFill>
                  <a:schemeClr val="tx1"/>
                </a:solidFill>
                <a:effectLst/>
                <a:cs typeface="+mn-cs"/>
              </a:rPr>
              <a:t>s1.printStudentInfo()  # </a:t>
            </a:r>
            <a:r>
              <a:rPr lang="ko-KR" altLang="en-US" sz="1200" b="0" kern="1200" dirty="0">
                <a:solidFill>
                  <a:schemeClr val="tx1"/>
                </a:solidFill>
                <a:effectLst/>
                <a:cs typeface="+mn-cs"/>
              </a:rPr>
              <a:t>자식 전용 메서드</a:t>
            </a:r>
          </a:p>
          <a:p>
            <a:br>
              <a:rPr lang="ko-KR" altLang="en-US" sz="1200" b="0" kern="1200" dirty="0">
                <a:solidFill>
                  <a:schemeClr val="tx1"/>
                </a:solidFill>
                <a:effectLst/>
                <a:cs typeface="+mn-cs"/>
              </a:rPr>
            </a:br>
            <a:r>
              <a:rPr lang="en-US" altLang="ko-KR" sz="1200" b="0" kern="1200" dirty="0">
                <a:solidFill>
                  <a:schemeClr val="tx1"/>
                </a:solidFill>
                <a:effectLst/>
                <a:cs typeface="+mn-cs"/>
              </a:rPr>
              <a:t>s1.setScore(100)  # </a:t>
            </a:r>
            <a:r>
              <a:rPr lang="ko-KR" altLang="en-US" sz="1200" b="0" kern="1200" dirty="0">
                <a:solidFill>
                  <a:schemeClr val="tx1"/>
                </a:solidFill>
                <a:effectLst/>
                <a:cs typeface="+mn-cs"/>
              </a:rPr>
              <a:t>부모 메서드로 </a:t>
            </a:r>
            <a:r>
              <a:rPr lang="en-US" altLang="ko-KR" sz="1200" b="0" kern="1200" dirty="0">
                <a:solidFill>
                  <a:schemeClr val="tx1"/>
                </a:solidFill>
                <a:effectLst/>
                <a:cs typeface="+mn-cs"/>
              </a:rPr>
              <a:t>private </a:t>
            </a:r>
            <a:r>
              <a:rPr lang="ko-KR" altLang="en-US" sz="1200" b="0" kern="1200" dirty="0">
                <a:solidFill>
                  <a:schemeClr val="tx1"/>
                </a:solidFill>
                <a:effectLst/>
                <a:cs typeface="+mn-cs"/>
              </a:rPr>
              <a:t>변수 수정</a:t>
            </a:r>
          </a:p>
          <a:p>
            <a:r>
              <a:rPr lang="en-US" altLang="ko-KR" sz="1200" b="0" kern="1200" dirty="0">
                <a:solidFill>
                  <a:schemeClr val="tx1"/>
                </a:solidFill>
                <a:effectLst/>
                <a:cs typeface="+mn-cs"/>
              </a:rPr>
              <a:t>s1.printStudentInfo()</a:t>
            </a:r>
          </a:p>
          <a:p>
            <a:br>
              <a:rPr lang="en-US" altLang="ko-KR" sz="1200" b="0" kern="1200" dirty="0">
                <a:solidFill>
                  <a:schemeClr val="tx1"/>
                </a:solidFill>
                <a:effectLst/>
                <a:cs typeface="+mn-cs"/>
              </a:rPr>
            </a:br>
            <a:r>
              <a:rPr lang="en-US" altLang="ko-KR" sz="1200" b="0" kern="1200" dirty="0">
                <a:solidFill>
                  <a:schemeClr val="tx1"/>
                </a:solidFill>
                <a:effectLst/>
                <a:cs typeface="+mn-cs"/>
              </a:rPr>
              <a:t># Name mangling </a:t>
            </a:r>
            <a:r>
              <a:rPr lang="ko-KR" altLang="en-US" sz="1200" b="0" kern="1200" dirty="0">
                <a:solidFill>
                  <a:schemeClr val="tx1"/>
                </a:solidFill>
                <a:effectLst/>
                <a:cs typeface="+mn-cs"/>
              </a:rPr>
              <a:t>변수 직접 접근 가능 여부 확인 </a:t>
            </a:r>
            <a:r>
              <a:rPr lang="en-US" altLang="ko-KR" sz="1200" b="0" kern="1200" dirty="0">
                <a:solidFill>
                  <a:schemeClr val="tx1"/>
                </a:solidFill>
                <a:effectLst/>
                <a:cs typeface="+mn-cs"/>
              </a:rPr>
              <a:t>(</a:t>
            </a:r>
            <a:r>
              <a:rPr lang="ko-KR" altLang="en-US" sz="1200" b="0" kern="1200" dirty="0" err="1">
                <a:solidFill>
                  <a:schemeClr val="tx1"/>
                </a:solidFill>
                <a:effectLst/>
                <a:cs typeface="+mn-cs"/>
              </a:rPr>
              <a:t>비추천</a:t>
            </a:r>
            <a:r>
              <a:rPr lang="en-US" altLang="ko-KR" sz="1200" b="0" kern="1200" dirty="0">
                <a:solidFill>
                  <a:schemeClr val="tx1"/>
                </a:solidFill>
                <a:effectLst/>
                <a:cs typeface="+mn-cs"/>
              </a:rPr>
              <a:t>)</a:t>
            </a:r>
            <a:endParaRPr lang="ko-KR" altLang="en-US" sz="1200" b="0" kern="1200" dirty="0">
              <a:solidFill>
                <a:schemeClr val="tx1"/>
              </a:solidFill>
              <a:effectLst/>
              <a:cs typeface="+mn-cs"/>
            </a:endParaRPr>
          </a:p>
          <a:p>
            <a:r>
              <a:rPr lang="en-US" altLang="ko-KR" sz="1200" b="0" kern="1200" dirty="0">
                <a:solidFill>
                  <a:schemeClr val="tx1"/>
                </a:solidFill>
                <a:effectLst/>
                <a:cs typeface="+mn-cs"/>
              </a:rPr>
              <a:t>print(s1._Person__score)  # </a:t>
            </a:r>
            <a:r>
              <a:rPr lang="ko-KR" altLang="en-US" sz="1200" b="0" kern="1200" dirty="0">
                <a:solidFill>
                  <a:schemeClr val="tx1"/>
                </a:solidFill>
                <a:effectLst/>
                <a:cs typeface="+mn-cs"/>
              </a:rPr>
              <a:t>가능은 하지만 피해야 함</a:t>
            </a:r>
          </a:p>
          <a:p>
            <a:endParaRPr lang="en-US" altLang="ko-KR" dirty="0"/>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67</a:t>
            </a:fld>
            <a:endParaRPr lang="ko-KR" altLang="en-US"/>
          </a:p>
        </p:txBody>
      </p:sp>
    </p:spTree>
    <p:extLst>
      <p:ext uri="{BB962C8B-B14F-4D97-AF65-F5344CB8AC3E}">
        <p14:creationId xmlns:p14="http://schemas.microsoft.com/office/powerpoint/2010/main" val="40253493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kern="1200" dirty="0">
                <a:solidFill>
                  <a:schemeClr val="tx1"/>
                </a:solidFill>
                <a:effectLst/>
                <a:cs typeface="+mn-cs"/>
              </a:rPr>
              <a:t>print(</a:t>
            </a:r>
            <a:r>
              <a:rPr lang="en-US" altLang="ko-KR" sz="1200" b="0" kern="1200" dirty="0" err="1">
                <a:solidFill>
                  <a:schemeClr val="tx1"/>
                </a:solidFill>
                <a:effectLst/>
                <a:cs typeface="+mn-cs"/>
              </a:rPr>
              <a:t>isinstance</a:t>
            </a:r>
            <a:r>
              <a:rPr lang="en-US" altLang="ko-KR" sz="1200" b="0" kern="1200" dirty="0">
                <a:solidFill>
                  <a:schemeClr val="tx1"/>
                </a:solidFill>
                <a:effectLst/>
                <a:cs typeface="+mn-cs"/>
              </a:rPr>
              <a:t>(s1, Student))</a:t>
            </a:r>
          </a:p>
          <a:p>
            <a:r>
              <a:rPr lang="en-US" altLang="ko-KR" sz="1200" b="0" kern="1200" dirty="0">
                <a:solidFill>
                  <a:schemeClr val="tx1"/>
                </a:solidFill>
                <a:effectLst/>
                <a:cs typeface="+mn-cs"/>
              </a:rPr>
              <a:t>print(</a:t>
            </a:r>
            <a:r>
              <a:rPr lang="en-US" altLang="ko-KR" sz="1200" b="0" kern="1200" dirty="0" err="1">
                <a:solidFill>
                  <a:schemeClr val="tx1"/>
                </a:solidFill>
                <a:effectLst/>
                <a:cs typeface="+mn-cs"/>
              </a:rPr>
              <a:t>isinstance</a:t>
            </a:r>
            <a:r>
              <a:rPr lang="en-US" altLang="ko-KR" sz="1200" b="0" kern="1200" dirty="0">
                <a:solidFill>
                  <a:schemeClr val="tx1"/>
                </a:solidFill>
                <a:effectLst/>
                <a:cs typeface="+mn-cs"/>
              </a:rPr>
              <a:t>(s1, Person))</a:t>
            </a:r>
          </a:p>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68</a:t>
            </a:fld>
            <a:endParaRPr lang="ko-KR" altLang="en-US"/>
          </a:p>
        </p:txBody>
      </p:sp>
    </p:spTree>
    <p:extLst>
      <p:ext uri="{BB962C8B-B14F-4D97-AF65-F5344CB8AC3E}">
        <p14:creationId xmlns:p14="http://schemas.microsoft.com/office/powerpoint/2010/main" val="21821873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class Person:</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def __</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init</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__(self, name, age):</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self.name = name</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self.age</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 age</a:t>
            </a:r>
          </a:p>
          <a:p>
            <a:b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b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 def __str__(self):  # </a:t>
            </a:r>
            <a:r>
              <a:rPr lang="ko-KR" altLang="en-US" sz="1200" b="0" kern="1200" dirty="0" err="1">
                <a:solidFill>
                  <a:schemeClr val="tx1"/>
                </a:solidFill>
                <a:effectLst/>
                <a:latin typeface="CookieRun Regular" panose="020B0600000101010101" pitchFamily="50" charset="-127"/>
                <a:ea typeface="CookieRun Regular" panose="020B0600000101010101" pitchFamily="50" charset="-127"/>
                <a:cs typeface="+mn-cs"/>
              </a:rPr>
              <a:t>오버라이딩</a:t>
            </a:r>
            <a:endPar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endParaRPr>
          </a:p>
          <a:p>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    </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return f"{self.name}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self.age</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세</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a:t>
            </a:r>
            <a:endPar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endParaRPr>
          </a:p>
          <a:p>
            <a:b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b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p = Person("</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홍길동</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30)</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print(p)           #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자동으로 </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__str__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호출됨</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print(str(p))      #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명시적으로 </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__str__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호출      </a:t>
            </a:r>
          </a:p>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69</a:t>
            </a:fld>
            <a:endParaRPr lang="ko-KR" altLang="en-US"/>
          </a:p>
        </p:txBody>
      </p:sp>
    </p:spTree>
    <p:extLst>
      <p:ext uri="{BB962C8B-B14F-4D97-AF65-F5344CB8AC3E}">
        <p14:creationId xmlns:p14="http://schemas.microsoft.com/office/powerpoint/2010/main" val="28511917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70</a:t>
            </a:fld>
            <a:endParaRPr lang="ko-KR" altLang="en-US"/>
          </a:p>
        </p:txBody>
      </p:sp>
    </p:spTree>
    <p:extLst>
      <p:ext uri="{BB962C8B-B14F-4D97-AF65-F5344CB8AC3E}">
        <p14:creationId xmlns:p14="http://schemas.microsoft.com/office/powerpoint/2010/main" val="3195930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A3938-47F7-BEA8-D925-E75A09FCF20C}"/>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32E48A21-2EBC-CF82-2AC1-503B5286A0F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5CC2DB3-B20A-F0FC-DC3C-2E778B4DD61A}"/>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65B89D4E-D145-4F05-0CF9-D28525FB198C}"/>
              </a:ext>
            </a:extLst>
          </p:cNvPr>
          <p:cNvSpPr>
            <a:spLocks noGrp="1"/>
          </p:cNvSpPr>
          <p:nvPr>
            <p:ph type="sldNum" sz="quarter" idx="5"/>
          </p:nvPr>
        </p:nvSpPr>
        <p:spPr/>
        <p:txBody>
          <a:bodyPr/>
          <a:lstStyle/>
          <a:p>
            <a:fld id="{FC88CC0B-64FF-4A7D-ABE8-50F45ACC4E6D}" type="slidenum">
              <a:rPr lang="ko-KR" altLang="en-US" smtClean="0"/>
              <a:t>4</a:t>
            </a:fld>
            <a:endParaRPr lang="ko-KR" altLang="en-US"/>
          </a:p>
        </p:txBody>
      </p:sp>
    </p:spTree>
    <p:extLst>
      <p:ext uri="{BB962C8B-B14F-4D97-AF65-F5344CB8AC3E}">
        <p14:creationId xmlns:p14="http://schemas.microsoft.com/office/powerpoint/2010/main" val="2304603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#class</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변수와 메서드</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class Student:</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count = 0  #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클래스 변수</a:t>
            </a:r>
          </a:p>
          <a:p>
            <a:b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b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    </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def __</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init</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__(self, name):</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self.name = name</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Student.count</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 1</a:t>
            </a:r>
          </a:p>
          <a:p>
            <a:b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b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@classmethod</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def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how_many</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cls</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return f"</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총 학생 수</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cls.count</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명</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a:t>
            </a:r>
            <a:endPar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endParaRPr>
          </a:p>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73</a:t>
            </a:fld>
            <a:endParaRPr lang="ko-KR" altLang="en-US"/>
          </a:p>
        </p:txBody>
      </p:sp>
    </p:spTree>
    <p:extLst>
      <p:ext uri="{BB962C8B-B14F-4D97-AF65-F5344CB8AC3E}">
        <p14:creationId xmlns:p14="http://schemas.microsoft.com/office/powerpoint/2010/main" val="223538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74</a:t>
            </a:fld>
            <a:endParaRPr lang="ko-KR" altLang="en-US"/>
          </a:p>
        </p:txBody>
      </p:sp>
    </p:spTree>
    <p:extLst>
      <p:ext uri="{BB962C8B-B14F-4D97-AF65-F5344CB8AC3E}">
        <p14:creationId xmlns:p14="http://schemas.microsoft.com/office/powerpoint/2010/main" val="1182178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76</a:t>
            </a:fld>
            <a:endParaRPr lang="ko-KR" altLang="en-US"/>
          </a:p>
        </p:txBody>
      </p:sp>
    </p:spTree>
    <p:extLst>
      <p:ext uri="{BB962C8B-B14F-4D97-AF65-F5344CB8AC3E}">
        <p14:creationId xmlns:p14="http://schemas.microsoft.com/office/powerpoint/2010/main" val="21919962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78</a:t>
            </a:fld>
            <a:endParaRPr lang="ko-KR" altLang="en-US"/>
          </a:p>
        </p:txBody>
      </p:sp>
    </p:spTree>
    <p:extLst>
      <p:ext uri="{BB962C8B-B14F-4D97-AF65-F5344CB8AC3E}">
        <p14:creationId xmlns:p14="http://schemas.microsoft.com/office/powerpoint/2010/main" val="3868881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kern="1200" dirty="0">
                <a:solidFill>
                  <a:schemeClr val="tx1"/>
                </a:solidFill>
                <a:effectLst/>
                <a:cs typeface="+mn-cs"/>
              </a:rPr>
              <a:t>%%</a:t>
            </a:r>
            <a:r>
              <a:rPr lang="en-US" altLang="ko-KR" sz="1200" b="0" kern="1200" dirty="0" err="1">
                <a:solidFill>
                  <a:schemeClr val="tx1"/>
                </a:solidFill>
                <a:effectLst/>
                <a:cs typeface="+mn-cs"/>
              </a:rPr>
              <a:t>writefile</a:t>
            </a:r>
            <a:r>
              <a:rPr lang="en-US" altLang="ko-KR" sz="1200" b="0" kern="1200" dirty="0">
                <a:solidFill>
                  <a:schemeClr val="tx1"/>
                </a:solidFill>
                <a:effectLst/>
                <a:cs typeface="+mn-cs"/>
              </a:rPr>
              <a:t> "/content/drive/</a:t>
            </a:r>
            <a:r>
              <a:rPr lang="en-US" altLang="ko-KR" sz="1200" b="0" kern="1200" dirty="0" err="1">
                <a:solidFill>
                  <a:schemeClr val="tx1"/>
                </a:solidFill>
                <a:effectLst/>
                <a:cs typeface="+mn-cs"/>
              </a:rPr>
              <a:t>MyDrive</a:t>
            </a:r>
            <a:r>
              <a:rPr lang="en-US" altLang="ko-KR" sz="1200" b="0" kern="1200" dirty="0">
                <a:solidFill>
                  <a:schemeClr val="tx1"/>
                </a:solidFill>
                <a:effectLst/>
                <a:cs typeface="+mn-cs"/>
              </a:rPr>
              <a:t>/</a:t>
            </a:r>
            <a:r>
              <a:rPr lang="en-US" altLang="ko-KR" sz="1200" b="0" kern="1200" dirty="0" err="1">
                <a:solidFill>
                  <a:schemeClr val="tx1"/>
                </a:solidFill>
                <a:effectLst/>
                <a:cs typeface="+mn-cs"/>
              </a:rPr>
              <a:t>Colab</a:t>
            </a:r>
            <a:r>
              <a:rPr lang="en-US" altLang="ko-KR" sz="1200" b="0" kern="1200" dirty="0">
                <a:solidFill>
                  <a:schemeClr val="tx1"/>
                </a:solidFill>
                <a:effectLst/>
                <a:cs typeface="+mn-cs"/>
              </a:rPr>
              <a:t> Notebooks/mymath2.py"</a:t>
            </a:r>
          </a:p>
          <a:p>
            <a:br>
              <a:rPr lang="en-US" altLang="ko-KR" sz="1200" b="0" kern="1200" dirty="0">
                <a:solidFill>
                  <a:schemeClr val="tx1"/>
                </a:solidFill>
                <a:effectLst/>
                <a:cs typeface="+mn-cs"/>
              </a:rPr>
            </a:br>
            <a:r>
              <a:rPr lang="en-US" altLang="ko-KR" sz="1200" b="0" kern="1200" dirty="0">
                <a:solidFill>
                  <a:schemeClr val="tx1"/>
                </a:solidFill>
                <a:effectLst/>
                <a:cs typeface="+mn-cs"/>
              </a:rPr>
              <a:t>PI = 3.14159</a:t>
            </a:r>
          </a:p>
          <a:p>
            <a:br>
              <a:rPr lang="en-US" altLang="ko-KR" sz="1200" b="0" kern="1200" dirty="0">
                <a:solidFill>
                  <a:schemeClr val="tx1"/>
                </a:solidFill>
                <a:effectLst/>
                <a:cs typeface="+mn-cs"/>
              </a:rPr>
            </a:br>
            <a:r>
              <a:rPr lang="en-US" altLang="ko-KR" sz="1200" b="0" kern="1200" dirty="0">
                <a:solidFill>
                  <a:schemeClr val="tx1"/>
                </a:solidFill>
                <a:effectLst/>
                <a:cs typeface="+mn-cs"/>
              </a:rPr>
              <a:t>def add(a, b):</a:t>
            </a:r>
          </a:p>
          <a:p>
            <a:r>
              <a:rPr lang="en-US" altLang="ko-KR" sz="1200" b="0" kern="1200" dirty="0">
                <a:solidFill>
                  <a:schemeClr val="tx1"/>
                </a:solidFill>
                <a:effectLst/>
                <a:cs typeface="+mn-cs"/>
              </a:rPr>
              <a:t>    return a + b</a:t>
            </a:r>
          </a:p>
          <a:p>
            <a:br>
              <a:rPr lang="en-US" altLang="ko-KR" sz="1200" b="0" kern="1200" dirty="0">
                <a:solidFill>
                  <a:schemeClr val="tx1"/>
                </a:solidFill>
                <a:effectLst/>
                <a:cs typeface="+mn-cs"/>
              </a:rPr>
            </a:br>
            <a:r>
              <a:rPr lang="en-US" altLang="ko-KR" sz="1200" b="0" kern="1200" dirty="0">
                <a:solidFill>
                  <a:schemeClr val="tx1"/>
                </a:solidFill>
                <a:effectLst/>
                <a:cs typeface="+mn-cs"/>
              </a:rPr>
              <a:t>def subtract(a, b):</a:t>
            </a:r>
          </a:p>
          <a:p>
            <a:r>
              <a:rPr lang="en-US" altLang="ko-KR" sz="1200" b="0" kern="1200" dirty="0">
                <a:solidFill>
                  <a:schemeClr val="tx1"/>
                </a:solidFill>
                <a:effectLst/>
                <a:cs typeface="+mn-cs"/>
              </a:rPr>
              <a:t>    return a - b</a:t>
            </a:r>
          </a:p>
          <a:p>
            <a:endParaRPr lang="en-US" altLang="ko-KR" dirty="0"/>
          </a:p>
          <a:p>
            <a:r>
              <a:rPr lang="en-US" altLang="ko-KR" dirty="0"/>
              <a:t>---------------------------------------------------------------------------------</a:t>
            </a:r>
          </a:p>
          <a:p>
            <a:endParaRPr lang="en-US" altLang="ko-KR" dirty="0"/>
          </a:p>
          <a:p>
            <a:r>
              <a:rPr lang="en-US" altLang="ko-KR" sz="1200" b="0" kern="1200" dirty="0">
                <a:solidFill>
                  <a:schemeClr val="tx1"/>
                </a:solidFill>
                <a:effectLst/>
                <a:cs typeface="+mn-cs"/>
              </a:rPr>
              <a:t>import </a:t>
            </a:r>
            <a:r>
              <a:rPr lang="en-US" altLang="ko-KR" sz="1200" b="0" kern="1200" dirty="0" err="1">
                <a:solidFill>
                  <a:schemeClr val="tx1"/>
                </a:solidFill>
                <a:effectLst/>
                <a:cs typeface="+mn-cs"/>
              </a:rPr>
              <a:t>os</a:t>
            </a:r>
            <a:endParaRPr lang="en-US" altLang="ko-KR" sz="1200" b="0" kern="1200" dirty="0">
              <a:solidFill>
                <a:schemeClr val="tx1"/>
              </a:solidFill>
              <a:effectLst/>
              <a:cs typeface="+mn-cs"/>
            </a:endParaRPr>
          </a:p>
          <a:p>
            <a:r>
              <a:rPr lang="en-US" altLang="ko-KR" sz="1200" b="0" kern="1200" dirty="0">
                <a:solidFill>
                  <a:schemeClr val="tx1"/>
                </a:solidFill>
                <a:effectLst/>
                <a:cs typeface="+mn-cs"/>
              </a:rPr>
              <a:t>import sys</a:t>
            </a:r>
          </a:p>
          <a:p>
            <a:br>
              <a:rPr lang="en-US" altLang="ko-KR" sz="1200" b="0" kern="1200" dirty="0">
                <a:solidFill>
                  <a:schemeClr val="tx1"/>
                </a:solidFill>
                <a:effectLst/>
                <a:cs typeface="+mn-cs"/>
              </a:rPr>
            </a:br>
            <a:r>
              <a:rPr lang="en-US" altLang="ko-KR" sz="1200" b="0" kern="1200" dirty="0">
                <a:solidFill>
                  <a:schemeClr val="tx1"/>
                </a:solidFill>
                <a:effectLst/>
                <a:cs typeface="+mn-cs"/>
              </a:rPr>
              <a:t># </a:t>
            </a:r>
            <a:r>
              <a:rPr lang="en-US" altLang="ko-KR" sz="1200" b="0" kern="1200" dirty="0" err="1">
                <a:solidFill>
                  <a:schemeClr val="tx1"/>
                </a:solidFill>
                <a:effectLst/>
                <a:cs typeface="+mn-cs"/>
              </a:rPr>
              <a:t>sys.path</a:t>
            </a:r>
            <a:r>
              <a:rPr lang="ko-KR" altLang="en-US" sz="1200" b="0" kern="1200" dirty="0">
                <a:solidFill>
                  <a:schemeClr val="tx1"/>
                </a:solidFill>
                <a:effectLst/>
                <a:cs typeface="+mn-cs"/>
              </a:rPr>
              <a:t>에 모듈 디렉터리 추가</a:t>
            </a:r>
          </a:p>
          <a:p>
            <a:r>
              <a:rPr lang="en-US" altLang="ko-KR" sz="1200" b="0" kern="1200" dirty="0" err="1">
                <a:solidFill>
                  <a:schemeClr val="tx1"/>
                </a:solidFill>
                <a:effectLst/>
                <a:cs typeface="+mn-cs"/>
              </a:rPr>
              <a:t>sys.path.append</a:t>
            </a:r>
            <a:r>
              <a:rPr lang="en-US" altLang="ko-KR" sz="1200" b="0" kern="1200" dirty="0">
                <a:solidFill>
                  <a:schemeClr val="tx1"/>
                </a:solidFill>
                <a:effectLst/>
                <a:cs typeface="+mn-cs"/>
              </a:rPr>
              <a:t>('/content/drive/</a:t>
            </a:r>
            <a:r>
              <a:rPr lang="en-US" altLang="ko-KR" sz="1200" b="0" kern="1200" dirty="0" err="1">
                <a:solidFill>
                  <a:schemeClr val="tx1"/>
                </a:solidFill>
                <a:effectLst/>
                <a:cs typeface="+mn-cs"/>
              </a:rPr>
              <a:t>MyDrive</a:t>
            </a:r>
            <a:r>
              <a:rPr lang="en-US" altLang="ko-KR" sz="1200" b="0" kern="1200" dirty="0">
                <a:solidFill>
                  <a:schemeClr val="tx1"/>
                </a:solidFill>
                <a:effectLst/>
                <a:cs typeface="+mn-cs"/>
              </a:rPr>
              <a:t>/</a:t>
            </a:r>
            <a:r>
              <a:rPr lang="en-US" altLang="ko-KR" sz="1200" b="0" kern="1200" dirty="0" err="1">
                <a:solidFill>
                  <a:schemeClr val="tx1"/>
                </a:solidFill>
                <a:effectLst/>
                <a:cs typeface="+mn-cs"/>
              </a:rPr>
              <a:t>Colab</a:t>
            </a:r>
            <a:r>
              <a:rPr lang="en-US" altLang="ko-KR" sz="1200" b="0" kern="1200" dirty="0">
                <a:solidFill>
                  <a:schemeClr val="tx1"/>
                </a:solidFill>
                <a:effectLst/>
                <a:cs typeface="+mn-cs"/>
              </a:rPr>
              <a:t> Notebooks')</a:t>
            </a:r>
          </a:p>
          <a:p>
            <a:br>
              <a:rPr lang="en-US" altLang="ko-KR" sz="1200" b="0" kern="1200" dirty="0">
                <a:solidFill>
                  <a:schemeClr val="tx1"/>
                </a:solidFill>
                <a:effectLst/>
                <a:cs typeface="+mn-cs"/>
              </a:rPr>
            </a:br>
            <a:r>
              <a:rPr lang="en-US" altLang="ko-KR" sz="1200" b="0" kern="1200" dirty="0">
                <a:solidFill>
                  <a:schemeClr val="tx1"/>
                </a:solidFill>
                <a:effectLst/>
                <a:cs typeface="+mn-cs"/>
              </a:rPr>
              <a:t>from mymath2 import add, subtract, PI</a:t>
            </a:r>
          </a:p>
          <a:p>
            <a:br>
              <a:rPr lang="en-US" altLang="ko-KR" sz="1200" b="0" kern="1200" dirty="0">
                <a:solidFill>
                  <a:schemeClr val="tx1"/>
                </a:solidFill>
                <a:effectLst/>
                <a:cs typeface="+mn-cs"/>
              </a:rPr>
            </a:br>
            <a:br>
              <a:rPr lang="en-US" altLang="ko-KR" sz="1200" b="0" kern="1200" dirty="0">
                <a:solidFill>
                  <a:schemeClr val="tx1"/>
                </a:solidFill>
                <a:effectLst/>
                <a:cs typeface="+mn-cs"/>
              </a:rPr>
            </a:br>
            <a:br>
              <a:rPr lang="en-US" altLang="ko-KR" sz="1200" b="0" kern="1200" dirty="0">
                <a:solidFill>
                  <a:schemeClr val="tx1"/>
                </a:solidFill>
                <a:effectLst/>
                <a:cs typeface="+mn-cs"/>
              </a:rPr>
            </a:br>
            <a:r>
              <a:rPr lang="en-US" altLang="ko-KR" sz="1200" b="0" kern="1200" dirty="0">
                <a:solidFill>
                  <a:schemeClr val="tx1"/>
                </a:solidFill>
                <a:effectLst/>
                <a:cs typeface="+mn-cs"/>
              </a:rPr>
              <a:t>print(</a:t>
            </a:r>
            <a:r>
              <a:rPr lang="en-US" altLang="ko-KR" sz="1200" b="0" kern="1200" dirty="0" err="1">
                <a:solidFill>
                  <a:schemeClr val="tx1"/>
                </a:solidFill>
                <a:effectLst/>
                <a:cs typeface="+mn-cs"/>
              </a:rPr>
              <a:t>os.getcwd</a:t>
            </a:r>
            <a:r>
              <a:rPr lang="en-US" altLang="ko-KR" sz="1200" b="0" kern="1200" dirty="0">
                <a:solidFill>
                  <a:schemeClr val="tx1"/>
                </a:solidFill>
                <a:effectLst/>
                <a:cs typeface="+mn-cs"/>
              </a:rPr>
              <a:t>())</a:t>
            </a:r>
          </a:p>
          <a:p>
            <a:br>
              <a:rPr lang="en-US" altLang="ko-KR" sz="1200" b="0" kern="1200" dirty="0">
                <a:solidFill>
                  <a:schemeClr val="tx1"/>
                </a:solidFill>
                <a:effectLst/>
                <a:cs typeface="+mn-cs"/>
              </a:rPr>
            </a:br>
            <a:r>
              <a:rPr lang="en-US" altLang="ko-KR" sz="1200" b="0" kern="1200" dirty="0">
                <a:solidFill>
                  <a:schemeClr val="tx1"/>
                </a:solidFill>
                <a:effectLst/>
                <a:cs typeface="+mn-cs"/>
              </a:rPr>
              <a:t>print(add(10, 5))        # </a:t>
            </a:r>
            <a:r>
              <a:rPr lang="ko-KR" altLang="en-US" sz="1200" b="0" kern="1200" dirty="0">
                <a:solidFill>
                  <a:schemeClr val="tx1"/>
                </a:solidFill>
                <a:effectLst/>
                <a:cs typeface="+mn-cs"/>
              </a:rPr>
              <a:t>🔵 </a:t>
            </a:r>
            <a:r>
              <a:rPr lang="en-US" altLang="ko-KR" sz="1200" b="0" kern="1200" dirty="0">
                <a:solidFill>
                  <a:schemeClr val="tx1"/>
                </a:solidFill>
                <a:effectLst/>
                <a:cs typeface="+mn-cs"/>
              </a:rPr>
              <a:t>15 </a:t>
            </a:r>
            <a:r>
              <a:rPr lang="ko-KR" altLang="en-US" sz="1200" b="0" kern="1200" dirty="0">
                <a:solidFill>
                  <a:schemeClr val="tx1"/>
                </a:solidFill>
                <a:effectLst/>
                <a:cs typeface="+mn-cs"/>
              </a:rPr>
              <a:t>출력</a:t>
            </a:r>
          </a:p>
          <a:p>
            <a:r>
              <a:rPr lang="en-US" altLang="ko-KR" sz="1200" b="0" kern="1200" dirty="0">
                <a:solidFill>
                  <a:schemeClr val="tx1"/>
                </a:solidFill>
                <a:effectLst/>
                <a:cs typeface="+mn-cs"/>
              </a:rPr>
              <a:t>print(subtract(10, 3))   # </a:t>
            </a:r>
            <a:r>
              <a:rPr lang="ko-KR" altLang="en-US" sz="1200" b="0" kern="1200" dirty="0">
                <a:solidFill>
                  <a:schemeClr val="tx1"/>
                </a:solidFill>
                <a:effectLst/>
                <a:cs typeface="+mn-cs"/>
              </a:rPr>
              <a:t>🔵 </a:t>
            </a:r>
            <a:r>
              <a:rPr lang="en-US" altLang="ko-KR" sz="1200" b="0" kern="1200" dirty="0">
                <a:solidFill>
                  <a:schemeClr val="tx1"/>
                </a:solidFill>
                <a:effectLst/>
                <a:cs typeface="+mn-cs"/>
              </a:rPr>
              <a:t>7 </a:t>
            </a:r>
            <a:r>
              <a:rPr lang="ko-KR" altLang="en-US" sz="1200" b="0" kern="1200" dirty="0">
                <a:solidFill>
                  <a:schemeClr val="tx1"/>
                </a:solidFill>
                <a:effectLst/>
                <a:cs typeface="+mn-cs"/>
              </a:rPr>
              <a:t>출력</a:t>
            </a:r>
          </a:p>
          <a:p>
            <a:r>
              <a:rPr lang="en-US" altLang="ko-KR" sz="1200" b="0" kern="1200" dirty="0">
                <a:solidFill>
                  <a:schemeClr val="tx1"/>
                </a:solidFill>
                <a:effectLst/>
                <a:cs typeface="+mn-cs"/>
              </a:rPr>
              <a:t>print(PI)  </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79</a:t>
            </a:fld>
            <a:endParaRPr lang="ko-KR" altLang="en-US"/>
          </a:p>
        </p:txBody>
      </p:sp>
    </p:spTree>
    <p:extLst>
      <p:ext uri="{BB962C8B-B14F-4D97-AF65-F5344CB8AC3E}">
        <p14:creationId xmlns:p14="http://schemas.microsoft.com/office/powerpoint/2010/main" val="17863503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from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mymath</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import *</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print( PI )</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print( add(10,20) )</a:t>
            </a:r>
          </a:p>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80</a:t>
            </a:fld>
            <a:endParaRPr lang="ko-KR" altLang="en-US"/>
          </a:p>
        </p:txBody>
      </p:sp>
    </p:spTree>
    <p:extLst>
      <p:ext uri="{BB962C8B-B14F-4D97-AF65-F5344CB8AC3E}">
        <p14:creationId xmlns:p14="http://schemas.microsoft.com/office/powerpoint/2010/main" val="37758015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81</a:t>
            </a:fld>
            <a:endParaRPr lang="ko-KR" altLang="en-US"/>
          </a:p>
        </p:txBody>
      </p:sp>
    </p:spTree>
    <p:extLst>
      <p:ext uri="{BB962C8B-B14F-4D97-AF65-F5344CB8AC3E}">
        <p14:creationId xmlns:p14="http://schemas.microsoft.com/office/powerpoint/2010/main" val="36180536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82</a:t>
            </a:fld>
            <a:endParaRPr lang="ko-KR" altLang="en-US"/>
          </a:p>
        </p:txBody>
      </p:sp>
    </p:spTree>
    <p:extLst>
      <p:ext uri="{BB962C8B-B14F-4D97-AF65-F5344CB8AC3E}">
        <p14:creationId xmlns:p14="http://schemas.microsoft.com/office/powerpoint/2010/main" val="17406104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86</a:t>
            </a:fld>
            <a:endParaRPr lang="ko-KR" altLang="en-US"/>
          </a:p>
        </p:txBody>
      </p:sp>
    </p:spTree>
    <p:extLst>
      <p:ext uri="{BB962C8B-B14F-4D97-AF65-F5344CB8AC3E}">
        <p14:creationId xmlns:p14="http://schemas.microsoft.com/office/powerpoint/2010/main" val="11317836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93</a:t>
            </a:fld>
            <a:endParaRPr lang="ko-KR" altLang="en-US"/>
          </a:p>
        </p:txBody>
      </p:sp>
    </p:spTree>
    <p:extLst>
      <p:ext uri="{BB962C8B-B14F-4D97-AF65-F5344CB8AC3E}">
        <p14:creationId xmlns:p14="http://schemas.microsoft.com/office/powerpoint/2010/main" val="822669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DF1CD-A7C9-A7C5-305C-951101385B5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89F39F4-5A51-DEB7-C404-57D2E4408CA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46B142A-6C47-09C3-BD18-662867DC8548}"/>
              </a:ext>
            </a:extLst>
          </p:cNvPr>
          <p:cNvSpPr>
            <a:spLocks noGrp="1"/>
          </p:cNvSpPr>
          <p:nvPr>
            <p:ph type="body" idx="1"/>
          </p:nvPr>
        </p:nvSpPr>
        <p:spPr/>
        <p:txBody>
          <a:bodyPr/>
          <a:lstStyle/>
          <a:p>
            <a:r>
              <a:rPr lang="en-US" altLang="ko-KR" b="1" dirty="0" err="1"/>
              <a:t>Jupyter</a:t>
            </a:r>
            <a:r>
              <a:rPr lang="en-US" altLang="ko-KR" b="1" dirty="0"/>
              <a:t> Notebook</a:t>
            </a:r>
            <a:r>
              <a:rPr lang="en-US" altLang="ko-KR" dirty="0"/>
              <a:t>: </a:t>
            </a:r>
            <a:r>
              <a:rPr lang="ko-KR" altLang="en-US" dirty="0"/>
              <a:t>가장 간단하고 전통적인 노트북 환경</a:t>
            </a:r>
            <a:r>
              <a:rPr lang="en-US" altLang="ko-KR" dirty="0"/>
              <a:t>. </a:t>
            </a:r>
            <a:r>
              <a:rPr lang="ko-KR" altLang="en-US" dirty="0"/>
              <a:t>교육용에 적합</a:t>
            </a:r>
            <a:r>
              <a:rPr lang="en-US" altLang="ko-KR" dirty="0"/>
              <a:t>. </a:t>
            </a:r>
            <a:r>
              <a:rPr lang="ko-KR" altLang="en-US" dirty="0"/>
              <a:t> </a:t>
            </a:r>
          </a:p>
          <a:p>
            <a:r>
              <a:rPr lang="en-US" altLang="ko-KR" b="1" dirty="0" err="1"/>
              <a:t>Jupyter</a:t>
            </a:r>
            <a:r>
              <a:rPr lang="en-US" altLang="ko-KR" b="1" dirty="0"/>
              <a:t> Lab</a:t>
            </a:r>
            <a:r>
              <a:rPr lang="en-US" altLang="ko-KR" dirty="0"/>
              <a:t>: </a:t>
            </a:r>
            <a:r>
              <a:rPr lang="ko-KR" altLang="en-US" dirty="0"/>
              <a:t>확장성과 </a:t>
            </a:r>
            <a:r>
              <a:rPr lang="en-US" altLang="ko-KR" dirty="0"/>
              <a:t>UI</a:t>
            </a:r>
            <a:r>
              <a:rPr lang="ko-KR" altLang="en-US" dirty="0"/>
              <a:t>가 뛰어난 최신 </a:t>
            </a:r>
            <a:r>
              <a:rPr lang="en-US" altLang="ko-KR" dirty="0" err="1"/>
              <a:t>Jupyter</a:t>
            </a:r>
            <a:r>
              <a:rPr lang="en-US" altLang="ko-KR" dirty="0"/>
              <a:t> </a:t>
            </a:r>
            <a:r>
              <a:rPr lang="ko-KR" altLang="en-US" dirty="0"/>
              <a:t>환경</a:t>
            </a:r>
            <a:r>
              <a:rPr lang="en-US" altLang="ko-KR" dirty="0"/>
              <a:t>. </a:t>
            </a:r>
            <a:r>
              <a:rPr lang="ko-KR" altLang="en-US" dirty="0"/>
              <a:t>데이터 분석 </a:t>
            </a:r>
            <a:r>
              <a:rPr lang="en-US" altLang="ko-KR" dirty="0"/>
              <a:t>+ </a:t>
            </a:r>
            <a:r>
              <a:rPr lang="ko-KR" altLang="en-US" dirty="0"/>
              <a:t>간단한 코드까지 커버</a:t>
            </a:r>
            <a:r>
              <a:rPr lang="en-US" altLang="ko-KR" dirty="0"/>
              <a:t>. </a:t>
            </a:r>
            <a:r>
              <a:rPr lang="ko-KR" altLang="en-US" dirty="0"/>
              <a:t> </a:t>
            </a:r>
          </a:p>
          <a:p>
            <a:r>
              <a:rPr lang="en-US" altLang="ko-KR" b="1" dirty="0"/>
              <a:t>Google </a:t>
            </a:r>
            <a:r>
              <a:rPr lang="en-US" altLang="ko-KR" b="1" dirty="0" err="1"/>
              <a:t>Colab</a:t>
            </a:r>
            <a:r>
              <a:rPr lang="en-US" altLang="ko-KR" dirty="0"/>
              <a:t>: </a:t>
            </a:r>
            <a:r>
              <a:rPr lang="ko-KR" altLang="en-US" dirty="0"/>
              <a:t>설치 없이 실습 가능</a:t>
            </a:r>
            <a:r>
              <a:rPr lang="en-US" altLang="ko-KR" dirty="0"/>
              <a:t>, GPU</a:t>
            </a:r>
            <a:r>
              <a:rPr lang="ko-KR" altLang="en-US" dirty="0"/>
              <a:t>도 지원되므로 교육용</a:t>
            </a:r>
            <a:r>
              <a:rPr lang="en-US" altLang="ko-KR" dirty="0"/>
              <a:t>/</a:t>
            </a:r>
            <a:r>
              <a:rPr lang="ko-KR" altLang="en-US" dirty="0"/>
              <a:t>데이터분석 입문에 매우 유리</a:t>
            </a:r>
            <a:r>
              <a:rPr lang="en-US" altLang="ko-KR" dirty="0"/>
              <a:t>. </a:t>
            </a:r>
            <a:r>
              <a:rPr lang="ko-KR" altLang="en-US" dirty="0"/>
              <a:t> </a:t>
            </a:r>
          </a:p>
          <a:p>
            <a:r>
              <a:rPr lang="en-US" altLang="ko-KR" b="1" dirty="0"/>
              <a:t>VS Code</a:t>
            </a:r>
            <a:r>
              <a:rPr lang="en-US" altLang="ko-KR" dirty="0"/>
              <a:t>: </a:t>
            </a:r>
            <a:r>
              <a:rPr lang="ko-KR" altLang="en-US" dirty="0"/>
              <a:t>코드 편집</a:t>
            </a:r>
            <a:r>
              <a:rPr lang="en-US" altLang="ko-KR" dirty="0"/>
              <a:t>, </a:t>
            </a:r>
            <a:r>
              <a:rPr lang="ko-KR" altLang="en-US" dirty="0"/>
              <a:t>디버깅</a:t>
            </a:r>
            <a:r>
              <a:rPr lang="en-US" altLang="ko-KR" dirty="0"/>
              <a:t>, Git, Docker, </a:t>
            </a:r>
            <a:r>
              <a:rPr lang="en-US" altLang="ko-KR" dirty="0" err="1"/>
              <a:t>Jupyter</a:t>
            </a:r>
            <a:r>
              <a:rPr lang="ko-KR" altLang="en-US" dirty="0"/>
              <a:t>까지 모든 것을 다루는 경량 </a:t>
            </a:r>
            <a:r>
              <a:rPr lang="en-US" altLang="ko-KR" dirty="0"/>
              <a:t>IDE. </a:t>
            </a:r>
            <a:r>
              <a:rPr lang="ko-KR" altLang="en-US" dirty="0"/>
              <a:t> </a:t>
            </a:r>
          </a:p>
          <a:p>
            <a:r>
              <a:rPr lang="en-US" altLang="ko-KR" b="1" dirty="0"/>
              <a:t>PyCharm</a:t>
            </a:r>
            <a:r>
              <a:rPr lang="en-US" altLang="ko-KR" dirty="0"/>
              <a:t>: </a:t>
            </a:r>
            <a:r>
              <a:rPr lang="ko-KR" altLang="en-US" dirty="0"/>
              <a:t>대형 </a:t>
            </a:r>
            <a:r>
              <a:rPr lang="en-US" altLang="ko-KR" dirty="0"/>
              <a:t>Python </a:t>
            </a:r>
            <a:r>
              <a:rPr lang="ko-KR" altLang="en-US" dirty="0"/>
              <a:t>프로젝트나 </a:t>
            </a:r>
            <a:r>
              <a:rPr lang="ko-KR" altLang="en-US" dirty="0" err="1"/>
              <a:t>웹개발</a:t>
            </a:r>
            <a:r>
              <a:rPr lang="ko-KR" altLang="en-US" dirty="0"/>
              <a:t> </a:t>
            </a:r>
            <a:r>
              <a:rPr lang="en-US" altLang="ko-KR" dirty="0"/>
              <a:t>(Flask, Django)</a:t>
            </a:r>
            <a:r>
              <a:rPr lang="ko-KR" altLang="en-US" dirty="0"/>
              <a:t>에 최적화된 강력한 </a:t>
            </a:r>
            <a:r>
              <a:rPr lang="en-US" altLang="ko-KR" dirty="0"/>
              <a:t>IDE. </a:t>
            </a:r>
            <a:r>
              <a:rPr lang="ko-KR" altLang="en-US" dirty="0"/>
              <a:t> </a:t>
            </a:r>
          </a:p>
          <a:p>
            <a:endParaRPr lang="ko-KR" altLang="en-US" dirty="0"/>
          </a:p>
        </p:txBody>
      </p:sp>
      <p:sp>
        <p:nvSpPr>
          <p:cNvPr id="4" name="슬라이드 번호 개체 틀 3">
            <a:extLst>
              <a:ext uri="{FF2B5EF4-FFF2-40B4-BE49-F238E27FC236}">
                <a16:creationId xmlns:a16="http://schemas.microsoft.com/office/drawing/2014/main" id="{385B42B2-E619-DA85-BF67-120D3FA2FD77}"/>
              </a:ext>
            </a:extLst>
          </p:cNvPr>
          <p:cNvSpPr>
            <a:spLocks noGrp="1"/>
          </p:cNvSpPr>
          <p:nvPr>
            <p:ph type="sldNum" sz="quarter" idx="5"/>
          </p:nvPr>
        </p:nvSpPr>
        <p:spPr/>
        <p:txBody>
          <a:bodyPr/>
          <a:lstStyle/>
          <a:p>
            <a:fld id="{FC88CC0B-64FF-4A7D-ABE8-50F45ACC4E6D}" type="slidenum">
              <a:rPr lang="ko-KR" altLang="en-US" smtClean="0"/>
              <a:t>5</a:t>
            </a:fld>
            <a:endParaRPr lang="ko-KR" altLang="en-US"/>
          </a:p>
        </p:txBody>
      </p:sp>
    </p:spTree>
    <p:extLst>
      <p:ext uri="{BB962C8B-B14F-4D97-AF65-F5344CB8AC3E}">
        <p14:creationId xmlns:p14="http://schemas.microsoft.com/office/powerpoint/2010/main" val="2794789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class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MyIterator</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def __</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init</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__(self, str):</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self.index</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 0</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self.str</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 str</a:t>
            </a:r>
          </a:p>
          <a:p>
            <a:b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b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def __iter__(self):</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return self</a:t>
            </a:r>
          </a:p>
          <a:p>
            <a:b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b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def __next__(self):</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if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self.index</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&gt;=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len</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self.str</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raise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StopIteration</a:t>
            </a:r>
            <a:endPar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endParaRP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s =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self.str</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self.index</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self.index</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 1</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return s</a:t>
            </a:r>
          </a:p>
          <a:p>
            <a:b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b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for s in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MyIterator</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("ABCD"):</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print(s)</a:t>
            </a:r>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94</a:t>
            </a:fld>
            <a:endParaRPr lang="ko-KR" altLang="en-US"/>
          </a:p>
        </p:txBody>
      </p:sp>
    </p:spTree>
    <p:extLst>
      <p:ext uri="{BB962C8B-B14F-4D97-AF65-F5344CB8AC3E}">
        <p14:creationId xmlns:p14="http://schemas.microsoft.com/office/powerpoint/2010/main" val="7154225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kern="1200" dirty="0" err="1">
                <a:solidFill>
                  <a:schemeClr val="tx1"/>
                </a:solidFill>
                <a:effectLst/>
                <a:cs typeface="+mn-cs"/>
              </a:rPr>
              <a:t>ord</a:t>
            </a:r>
            <a:r>
              <a:rPr lang="en-US" altLang="ko-KR" sz="1200" b="0" kern="1200" dirty="0">
                <a:solidFill>
                  <a:schemeClr val="tx1"/>
                </a:solidFill>
                <a:effectLst/>
                <a:cs typeface="+mn-cs"/>
              </a:rPr>
              <a:t>('A’) -&gt; 65</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kern="1200" dirty="0">
              <a:solidFill>
                <a:schemeClr val="tx1"/>
              </a:solidFill>
              <a:effectLst/>
              <a:cs typeface="+mn-cs"/>
            </a:endParaRPr>
          </a:p>
          <a:p>
            <a:r>
              <a:rPr lang="en-US" altLang="ko-KR" sz="1200" b="0" kern="1200" dirty="0">
                <a:solidFill>
                  <a:schemeClr val="tx1"/>
                </a:solidFill>
                <a:effectLst/>
                <a:cs typeface="+mn-cs"/>
              </a:rPr>
              <a:t>range(1,10)</a:t>
            </a:r>
          </a:p>
          <a:p>
            <a:r>
              <a:rPr lang="en-US" altLang="ko-KR" sz="1200" b="0" kern="1200" dirty="0" err="1">
                <a:solidFill>
                  <a:schemeClr val="tx1"/>
                </a:solidFill>
                <a:effectLst/>
                <a:cs typeface="+mn-cs"/>
              </a:rPr>
              <a:t>mygen</a:t>
            </a:r>
            <a:r>
              <a:rPr lang="en-US" altLang="ko-KR" sz="1200" b="0" kern="1200" dirty="0">
                <a:solidFill>
                  <a:schemeClr val="tx1"/>
                </a:solidFill>
                <a:effectLst/>
                <a:cs typeface="+mn-cs"/>
              </a:rPr>
              <a:t> = (num+1 for num in range(1,10))</a:t>
            </a:r>
          </a:p>
          <a:p>
            <a:r>
              <a:rPr lang="en-US" altLang="ko-KR" sz="1200" b="0" kern="1200" dirty="0">
                <a:solidFill>
                  <a:schemeClr val="tx1"/>
                </a:solidFill>
                <a:effectLst/>
                <a:cs typeface="+mn-cs"/>
              </a:rPr>
              <a:t>mygen2 = (chr(c) for c in range(</a:t>
            </a:r>
            <a:r>
              <a:rPr lang="en-US" altLang="ko-KR" sz="1200" b="0" kern="1200" dirty="0" err="1">
                <a:solidFill>
                  <a:schemeClr val="tx1"/>
                </a:solidFill>
                <a:effectLst/>
                <a:cs typeface="+mn-cs"/>
              </a:rPr>
              <a:t>ord</a:t>
            </a:r>
            <a:r>
              <a:rPr lang="en-US" altLang="ko-KR" sz="1200" b="0" kern="1200" dirty="0">
                <a:solidFill>
                  <a:schemeClr val="tx1"/>
                </a:solidFill>
                <a:effectLst/>
                <a:cs typeface="+mn-cs"/>
              </a:rPr>
              <a:t>("A"), </a:t>
            </a:r>
            <a:r>
              <a:rPr lang="en-US" altLang="ko-KR" sz="1200" b="0" kern="1200" dirty="0" err="1">
                <a:solidFill>
                  <a:schemeClr val="tx1"/>
                </a:solidFill>
                <a:effectLst/>
                <a:cs typeface="+mn-cs"/>
              </a:rPr>
              <a:t>ord</a:t>
            </a:r>
            <a:r>
              <a:rPr lang="en-US" altLang="ko-KR" sz="1200" b="0" kern="1200" dirty="0">
                <a:solidFill>
                  <a:schemeClr val="tx1"/>
                </a:solidFill>
                <a:effectLst/>
                <a:cs typeface="+mn-cs"/>
              </a:rPr>
              <a:t>("F")+1))</a:t>
            </a:r>
          </a:p>
          <a:p>
            <a:r>
              <a:rPr lang="en-US" altLang="ko-KR" sz="1200" b="0" kern="1200" dirty="0">
                <a:solidFill>
                  <a:schemeClr val="tx1"/>
                </a:solidFill>
                <a:effectLst/>
                <a:cs typeface="+mn-cs"/>
              </a:rPr>
              <a:t>print(</a:t>
            </a:r>
            <a:r>
              <a:rPr lang="en-US" altLang="ko-KR" sz="1200" b="0" kern="1200" dirty="0" err="1">
                <a:solidFill>
                  <a:schemeClr val="tx1"/>
                </a:solidFill>
                <a:effectLst/>
                <a:cs typeface="+mn-cs"/>
              </a:rPr>
              <a:t>mygen</a:t>
            </a:r>
            <a:r>
              <a:rPr lang="en-US" altLang="ko-KR" sz="1200" b="0" kern="1200" dirty="0">
                <a:solidFill>
                  <a:schemeClr val="tx1"/>
                </a:solidFill>
                <a:effectLst/>
                <a:cs typeface="+mn-cs"/>
              </a:rPr>
              <a:t>)</a:t>
            </a:r>
          </a:p>
          <a:p>
            <a:r>
              <a:rPr lang="en-US" altLang="ko-KR" sz="1200" b="0" kern="1200" dirty="0">
                <a:solidFill>
                  <a:schemeClr val="tx1"/>
                </a:solidFill>
                <a:effectLst/>
                <a:cs typeface="+mn-cs"/>
              </a:rPr>
              <a:t>print(mygen2)</a:t>
            </a:r>
          </a:p>
          <a:p>
            <a:br>
              <a:rPr lang="en-US" altLang="ko-KR" sz="1200" b="0" kern="1200" dirty="0">
                <a:solidFill>
                  <a:schemeClr val="tx1"/>
                </a:solidFill>
                <a:effectLst/>
                <a:cs typeface="+mn-cs"/>
              </a:rPr>
            </a:br>
            <a:r>
              <a:rPr lang="en-US" altLang="ko-KR" sz="1200" b="0" kern="1200" dirty="0">
                <a:solidFill>
                  <a:schemeClr val="tx1"/>
                </a:solidFill>
                <a:effectLst/>
                <a:cs typeface="+mn-cs"/>
              </a:rPr>
              <a:t>for n in </a:t>
            </a:r>
            <a:r>
              <a:rPr lang="en-US" altLang="ko-KR" sz="1200" b="0" kern="1200" dirty="0" err="1">
                <a:solidFill>
                  <a:schemeClr val="tx1"/>
                </a:solidFill>
                <a:effectLst/>
                <a:cs typeface="+mn-cs"/>
              </a:rPr>
              <a:t>mygen</a:t>
            </a:r>
            <a:r>
              <a:rPr lang="en-US" altLang="ko-KR" sz="1200" b="0" kern="1200" dirty="0">
                <a:solidFill>
                  <a:schemeClr val="tx1"/>
                </a:solidFill>
                <a:effectLst/>
                <a:cs typeface="+mn-cs"/>
              </a:rPr>
              <a:t>:</a:t>
            </a:r>
          </a:p>
          <a:p>
            <a:r>
              <a:rPr lang="en-US" altLang="ko-KR" sz="1200" b="0" kern="1200" dirty="0">
                <a:solidFill>
                  <a:schemeClr val="tx1"/>
                </a:solidFill>
                <a:effectLst/>
                <a:cs typeface="+mn-cs"/>
              </a:rPr>
              <a:t>  print(n)</a:t>
            </a:r>
          </a:p>
          <a:p>
            <a:br>
              <a:rPr lang="en-US" altLang="ko-KR" sz="1200" b="0" kern="1200" dirty="0">
                <a:solidFill>
                  <a:schemeClr val="tx1"/>
                </a:solidFill>
                <a:effectLst/>
                <a:cs typeface="+mn-cs"/>
              </a:rPr>
            </a:br>
            <a:r>
              <a:rPr lang="en-US" altLang="ko-KR" sz="1200" b="0" kern="1200" dirty="0">
                <a:solidFill>
                  <a:schemeClr val="tx1"/>
                </a:solidFill>
                <a:effectLst/>
                <a:cs typeface="+mn-cs"/>
              </a:rPr>
              <a:t>for </a:t>
            </a:r>
            <a:r>
              <a:rPr lang="en-US" altLang="ko-KR" sz="1200" b="0" kern="1200" dirty="0" err="1">
                <a:solidFill>
                  <a:schemeClr val="tx1"/>
                </a:solidFill>
                <a:effectLst/>
                <a:cs typeface="+mn-cs"/>
              </a:rPr>
              <a:t>ch</a:t>
            </a:r>
            <a:r>
              <a:rPr lang="en-US" altLang="ko-KR" sz="1200" b="0" kern="1200" dirty="0">
                <a:solidFill>
                  <a:schemeClr val="tx1"/>
                </a:solidFill>
                <a:effectLst/>
                <a:cs typeface="+mn-cs"/>
              </a:rPr>
              <a:t> in mygen2:</a:t>
            </a:r>
          </a:p>
          <a:p>
            <a:r>
              <a:rPr lang="en-US" altLang="ko-KR" sz="1200" b="0" kern="1200" dirty="0">
                <a:solidFill>
                  <a:schemeClr val="tx1"/>
                </a:solidFill>
                <a:effectLst/>
                <a:cs typeface="+mn-cs"/>
              </a:rPr>
              <a:t>  print(</a:t>
            </a:r>
            <a:r>
              <a:rPr lang="en-US" altLang="ko-KR" sz="1200" b="0" kern="1200" dirty="0" err="1">
                <a:solidFill>
                  <a:schemeClr val="tx1"/>
                </a:solidFill>
                <a:effectLst/>
                <a:cs typeface="+mn-cs"/>
              </a:rPr>
              <a:t>ch</a:t>
            </a:r>
            <a:r>
              <a:rPr lang="en-US" altLang="ko-KR" sz="1200" b="0" kern="1200" dirty="0">
                <a:solidFill>
                  <a:schemeClr val="tx1"/>
                </a:solidFill>
                <a:effectLst/>
                <a:cs typeface="+mn-cs"/>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0" kern="1200" dirty="0">
              <a:solidFill>
                <a:schemeClr val="tx1"/>
              </a:solidFill>
              <a:effectLst/>
              <a:cs typeface="+mn-cs"/>
            </a:endParaRPr>
          </a:p>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96</a:t>
            </a:fld>
            <a:endParaRPr lang="ko-KR" altLang="en-US"/>
          </a:p>
        </p:txBody>
      </p:sp>
    </p:spTree>
    <p:extLst>
      <p:ext uri="{BB962C8B-B14F-4D97-AF65-F5344CB8AC3E}">
        <p14:creationId xmlns:p14="http://schemas.microsoft.com/office/powerpoint/2010/main" val="17398384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98</a:t>
            </a:fld>
            <a:endParaRPr lang="ko-KR" altLang="en-US"/>
          </a:p>
        </p:txBody>
      </p:sp>
    </p:spTree>
    <p:extLst>
      <p:ext uri="{BB962C8B-B14F-4D97-AF65-F5344CB8AC3E}">
        <p14:creationId xmlns:p14="http://schemas.microsoft.com/office/powerpoint/2010/main" val="3133626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99</a:t>
            </a:fld>
            <a:endParaRPr lang="ko-KR" altLang="en-US"/>
          </a:p>
        </p:txBody>
      </p:sp>
    </p:spTree>
    <p:extLst>
      <p:ext uri="{BB962C8B-B14F-4D97-AF65-F5344CB8AC3E}">
        <p14:creationId xmlns:p14="http://schemas.microsoft.com/office/powerpoint/2010/main" val="8118095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100</a:t>
            </a:fld>
            <a:endParaRPr lang="ko-KR" altLang="en-US"/>
          </a:p>
        </p:txBody>
      </p:sp>
    </p:spTree>
    <p:extLst>
      <p:ext uri="{BB962C8B-B14F-4D97-AF65-F5344CB8AC3E}">
        <p14:creationId xmlns:p14="http://schemas.microsoft.com/office/powerpoint/2010/main" val="33757639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kern="1200" dirty="0">
                <a:solidFill>
                  <a:schemeClr val="tx1"/>
                </a:solidFill>
                <a:effectLst/>
                <a:cs typeface="+mn-cs"/>
              </a:rPr>
              <a:t>def decorator(</a:t>
            </a:r>
            <a:r>
              <a:rPr lang="en-US" altLang="ko-KR" sz="1200" b="0" kern="1200" dirty="0" err="1">
                <a:solidFill>
                  <a:schemeClr val="tx1"/>
                </a:solidFill>
                <a:effectLst/>
                <a:cs typeface="+mn-cs"/>
              </a:rPr>
              <a:t>func</a:t>
            </a:r>
            <a:r>
              <a:rPr lang="en-US" altLang="ko-KR" sz="1200" b="0" kern="1200" dirty="0">
                <a:solidFill>
                  <a:schemeClr val="tx1"/>
                </a:solidFill>
                <a:effectLst/>
                <a:cs typeface="+mn-cs"/>
              </a:rPr>
              <a:t>): </a:t>
            </a:r>
          </a:p>
          <a:p>
            <a:r>
              <a:rPr lang="en-US" altLang="ko-KR" sz="1200" b="0" kern="1200" dirty="0">
                <a:solidFill>
                  <a:schemeClr val="tx1"/>
                </a:solidFill>
                <a:effectLst/>
                <a:cs typeface="+mn-cs"/>
              </a:rPr>
              <a:t>  def wrapper():</a:t>
            </a:r>
          </a:p>
          <a:p>
            <a:r>
              <a:rPr lang="en-US" altLang="ko-KR" sz="1200" b="0" kern="1200" dirty="0">
                <a:solidFill>
                  <a:schemeClr val="tx1"/>
                </a:solidFill>
                <a:effectLst/>
                <a:cs typeface="+mn-cs"/>
              </a:rPr>
              <a:t>    print(</a:t>
            </a:r>
            <a:r>
              <a:rPr lang="en-US" altLang="ko-KR" sz="1200" b="0" kern="1200" dirty="0" err="1">
                <a:solidFill>
                  <a:schemeClr val="tx1"/>
                </a:solidFill>
                <a:effectLst/>
                <a:cs typeface="+mn-cs"/>
              </a:rPr>
              <a:t>func</a:t>
            </a:r>
            <a:r>
              <a:rPr lang="en-US" altLang="ko-KR" sz="1200" b="0" kern="1200" dirty="0">
                <a:solidFill>
                  <a:schemeClr val="tx1"/>
                </a:solidFill>
                <a:effectLst/>
                <a:cs typeface="+mn-cs"/>
              </a:rPr>
              <a:t>.__name__  +"</a:t>
            </a:r>
            <a:r>
              <a:rPr lang="ko-KR" altLang="en-US" sz="1200" b="0" kern="1200" dirty="0">
                <a:solidFill>
                  <a:schemeClr val="tx1"/>
                </a:solidFill>
                <a:effectLst/>
                <a:cs typeface="+mn-cs"/>
              </a:rPr>
              <a:t>함수 호출 전</a:t>
            </a:r>
            <a:r>
              <a:rPr lang="en-US" altLang="ko-KR" sz="1200" b="0" kern="1200" dirty="0">
                <a:solidFill>
                  <a:schemeClr val="tx1"/>
                </a:solidFill>
                <a:effectLst/>
                <a:cs typeface="+mn-cs"/>
              </a:rPr>
              <a:t>")</a:t>
            </a:r>
          </a:p>
          <a:p>
            <a:r>
              <a:rPr lang="en-US" altLang="ko-KR" sz="1200" b="0" kern="1200" dirty="0">
                <a:solidFill>
                  <a:schemeClr val="tx1"/>
                </a:solidFill>
                <a:effectLst/>
                <a:cs typeface="+mn-cs"/>
              </a:rPr>
              <a:t>    </a:t>
            </a:r>
            <a:r>
              <a:rPr lang="en-US" altLang="ko-KR" sz="1200" b="0" kern="1200" dirty="0" err="1">
                <a:solidFill>
                  <a:schemeClr val="tx1"/>
                </a:solidFill>
                <a:effectLst/>
                <a:cs typeface="+mn-cs"/>
              </a:rPr>
              <a:t>func</a:t>
            </a:r>
            <a:r>
              <a:rPr lang="en-US" altLang="ko-KR" sz="1200" b="0" kern="1200" dirty="0">
                <a:solidFill>
                  <a:schemeClr val="tx1"/>
                </a:solidFill>
                <a:effectLst/>
                <a:cs typeface="+mn-cs"/>
              </a:rPr>
              <a:t>()</a:t>
            </a:r>
          </a:p>
          <a:p>
            <a:r>
              <a:rPr lang="en-US" altLang="ko-KR" sz="1200" b="0" kern="1200" dirty="0">
                <a:solidFill>
                  <a:schemeClr val="tx1"/>
                </a:solidFill>
                <a:effectLst/>
                <a:cs typeface="+mn-cs"/>
              </a:rPr>
              <a:t>    print(</a:t>
            </a:r>
            <a:r>
              <a:rPr lang="en-US" altLang="ko-KR" sz="1200" b="0" kern="1200" dirty="0" err="1">
                <a:solidFill>
                  <a:schemeClr val="tx1"/>
                </a:solidFill>
                <a:effectLst/>
                <a:cs typeface="+mn-cs"/>
              </a:rPr>
              <a:t>func</a:t>
            </a:r>
            <a:r>
              <a:rPr lang="en-US" altLang="ko-KR" sz="1200" b="0" kern="1200" dirty="0">
                <a:solidFill>
                  <a:schemeClr val="tx1"/>
                </a:solidFill>
                <a:effectLst/>
                <a:cs typeface="+mn-cs"/>
              </a:rPr>
              <a:t>.__name__  +"</a:t>
            </a:r>
            <a:r>
              <a:rPr lang="ko-KR" altLang="en-US" sz="1200" b="0" kern="1200" dirty="0">
                <a:solidFill>
                  <a:schemeClr val="tx1"/>
                </a:solidFill>
                <a:effectLst/>
                <a:cs typeface="+mn-cs"/>
              </a:rPr>
              <a:t>함수 호출 후</a:t>
            </a:r>
            <a:r>
              <a:rPr lang="en-US" altLang="ko-KR" sz="1200" b="0" kern="1200" dirty="0">
                <a:solidFill>
                  <a:schemeClr val="tx1"/>
                </a:solidFill>
                <a:effectLst/>
                <a:cs typeface="+mn-cs"/>
              </a:rPr>
              <a:t>") </a:t>
            </a:r>
          </a:p>
          <a:p>
            <a:r>
              <a:rPr lang="en-US" altLang="ko-KR" sz="1200" b="0" kern="1200" dirty="0">
                <a:solidFill>
                  <a:schemeClr val="tx1"/>
                </a:solidFill>
                <a:effectLst/>
                <a:cs typeface="+mn-cs"/>
              </a:rPr>
              <a:t>  return wrapper</a:t>
            </a:r>
          </a:p>
          <a:p>
            <a:br>
              <a:rPr lang="en-US" altLang="ko-KR" sz="1200" b="0" kern="1200" dirty="0">
                <a:solidFill>
                  <a:schemeClr val="tx1"/>
                </a:solidFill>
                <a:effectLst/>
                <a:cs typeface="+mn-cs"/>
              </a:rPr>
            </a:br>
            <a:br>
              <a:rPr lang="en-US" altLang="ko-KR" sz="1200" b="0" kern="1200" dirty="0">
                <a:solidFill>
                  <a:schemeClr val="tx1"/>
                </a:solidFill>
                <a:effectLst/>
                <a:cs typeface="+mn-cs"/>
              </a:rPr>
            </a:br>
            <a:r>
              <a:rPr lang="en-US" altLang="ko-KR" sz="1200" b="0" kern="1200" dirty="0">
                <a:solidFill>
                  <a:schemeClr val="tx1"/>
                </a:solidFill>
                <a:effectLst/>
                <a:cs typeface="+mn-cs"/>
              </a:rPr>
              <a:t>@decorator</a:t>
            </a:r>
          </a:p>
          <a:p>
            <a:r>
              <a:rPr lang="en-US" altLang="ko-KR" sz="1200" b="0" kern="1200" dirty="0">
                <a:solidFill>
                  <a:schemeClr val="tx1"/>
                </a:solidFill>
                <a:effectLst/>
                <a:cs typeface="+mn-cs"/>
              </a:rPr>
              <a:t>def hello2():</a:t>
            </a:r>
          </a:p>
          <a:p>
            <a:r>
              <a:rPr lang="en-US" altLang="ko-KR" sz="1200" b="0" kern="1200" dirty="0">
                <a:solidFill>
                  <a:schemeClr val="tx1"/>
                </a:solidFill>
                <a:effectLst/>
                <a:cs typeface="+mn-cs"/>
              </a:rPr>
              <a:t>  print("</a:t>
            </a:r>
            <a:r>
              <a:rPr lang="ko-KR" altLang="en-US" sz="1200" b="0" kern="1200" dirty="0">
                <a:solidFill>
                  <a:schemeClr val="tx1"/>
                </a:solidFill>
                <a:effectLst/>
                <a:cs typeface="+mn-cs"/>
              </a:rPr>
              <a:t>안녕하세요</a:t>
            </a:r>
            <a:r>
              <a:rPr lang="en-US" altLang="ko-KR" sz="1200" b="0" kern="1200" dirty="0">
                <a:solidFill>
                  <a:schemeClr val="tx1"/>
                </a:solidFill>
                <a:effectLst/>
                <a:cs typeface="+mn-cs"/>
              </a:rPr>
              <a:t>")</a:t>
            </a:r>
          </a:p>
          <a:p>
            <a:br>
              <a:rPr lang="en-US" altLang="ko-KR" sz="1200" b="0" kern="1200" dirty="0">
                <a:solidFill>
                  <a:schemeClr val="tx1"/>
                </a:solidFill>
                <a:effectLst/>
                <a:cs typeface="+mn-cs"/>
              </a:rPr>
            </a:br>
            <a:br>
              <a:rPr lang="en-US" altLang="ko-KR" sz="1200" b="0" kern="1200" dirty="0">
                <a:solidFill>
                  <a:schemeClr val="tx1"/>
                </a:solidFill>
                <a:effectLst/>
                <a:cs typeface="+mn-cs"/>
              </a:rPr>
            </a:br>
            <a:r>
              <a:rPr lang="en-US" altLang="ko-KR" sz="1200" b="0" kern="1200" dirty="0">
                <a:solidFill>
                  <a:schemeClr val="tx1"/>
                </a:solidFill>
                <a:effectLst/>
                <a:cs typeface="+mn-cs"/>
              </a:rPr>
              <a:t>hello2() </a:t>
            </a:r>
          </a:p>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101</a:t>
            </a:fld>
            <a:endParaRPr lang="ko-KR" altLang="en-US"/>
          </a:p>
        </p:txBody>
      </p:sp>
    </p:spTree>
    <p:extLst>
      <p:ext uri="{BB962C8B-B14F-4D97-AF65-F5344CB8AC3E}">
        <p14:creationId xmlns:p14="http://schemas.microsoft.com/office/powerpoint/2010/main" val="29328143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def decorator2(</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func</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def wrapper(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args</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kwargs</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print(</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func</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.__name__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함수 호출 전</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args</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kwargs</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value =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func</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args</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kwargs</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print(</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func</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.__name__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함수 호출 후</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return value</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return wrapper</a:t>
            </a:r>
          </a:p>
          <a:p>
            <a:b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br>
            <a:b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b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@decorator2</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def hello3( nickname,  age=20 ,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addr</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서울</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return "{}</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님 안녕하세요</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".format(nickname);</a:t>
            </a:r>
          </a:p>
          <a:p>
            <a:b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br>
            <a:b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b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result = hello3("</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찔레</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print(result )</a:t>
            </a:r>
          </a:p>
          <a:p>
            <a:b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br>
            <a:b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b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result = hello3("</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찔레</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 age=30, </a:t>
            </a:r>
            <a:r>
              <a:rPr lang="en-US" altLang="ko-KR" sz="1200" b="0" kern="1200" dirty="0" err="1">
                <a:solidFill>
                  <a:schemeClr val="tx1"/>
                </a:solidFill>
                <a:effectLst/>
                <a:latin typeface="CookieRun Regular" panose="020B0600000101010101" pitchFamily="50" charset="-127"/>
                <a:ea typeface="CookieRun Regular" panose="020B0600000101010101" pitchFamily="50" charset="-127"/>
                <a:cs typeface="+mn-cs"/>
              </a:rPr>
              <a:t>addr</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a:t>
            </a:r>
            <a:r>
              <a:rPr lang="ko-KR" altLang="en-US" sz="1200" b="0" kern="1200" dirty="0">
                <a:solidFill>
                  <a:schemeClr val="tx1"/>
                </a:solidFill>
                <a:effectLst/>
                <a:latin typeface="CookieRun Regular" panose="020B0600000101010101" pitchFamily="50" charset="-127"/>
                <a:ea typeface="CookieRun Regular" panose="020B0600000101010101" pitchFamily="50" charset="-127"/>
                <a:cs typeface="+mn-cs"/>
              </a:rPr>
              <a:t>마포</a:t>
            </a:r>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a:t>
            </a:r>
          </a:p>
          <a:p>
            <a: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t>print(result )</a:t>
            </a:r>
          </a:p>
          <a:p>
            <a:br>
              <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rPr>
            </a:br>
            <a:endParaRPr lang="en-US" altLang="ko-KR" sz="1200" b="0" kern="1200" dirty="0">
              <a:solidFill>
                <a:schemeClr val="tx1"/>
              </a:solidFill>
              <a:effectLst/>
              <a:latin typeface="CookieRun Regular" panose="020B0600000101010101" pitchFamily="50" charset="-127"/>
              <a:ea typeface="CookieRun Regular" panose="020B0600000101010101" pitchFamily="50" charset="-127"/>
              <a:cs typeface="+mn-cs"/>
            </a:endParaRPr>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102</a:t>
            </a:fld>
            <a:endParaRPr lang="ko-KR" altLang="en-US"/>
          </a:p>
        </p:txBody>
      </p:sp>
    </p:spTree>
    <p:extLst>
      <p:ext uri="{BB962C8B-B14F-4D97-AF65-F5344CB8AC3E}">
        <p14:creationId xmlns:p14="http://schemas.microsoft.com/office/powerpoint/2010/main" val="27785574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103</a:t>
            </a:fld>
            <a:endParaRPr lang="ko-KR" altLang="en-US"/>
          </a:p>
        </p:txBody>
      </p:sp>
    </p:spTree>
    <p:extLst>
      <p:ext uri="{BB962C8B-B14F-4D97-AF65-F5344CB8AC3E}">
        <p14:creationId xmlns:p14="http://schemas.microsoft.com/office/powerpoint/2010/main" val="22388467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104</a:t>
            </a:fld>
            <a:endParaRPr lang="ko-KR" altLang="en-US"/>
          </a:p>
        </p:txBody>
      </p:sp>
    </p:spTree>
    <p:extLst>
      <p:ext uri="{BB962C8B-B14F-4D97-AF65-F5344CB8AC3E}">
        <p14:creationId xmlns:p14="http://schemas.microsoft.com/office/powerpoint/2010/main" val="3026474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107</a:t>
            </a:fld>
            <a:endParaRPr lang="ko-KR" altLang="en-US"/>
          </a:p>
        </p:txBody>
      </p:sp>
    </p:spTree>
    <p:extLst>
      <p:ext uri="{BB962C8B-B14F-4D97-AF65-F5344CB8AC3E}">
        <p14:creationId xmlns:p14="http://schemas.microsoft.com/office/powerpoint/2010/main" val="390387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9948A-2EDF-F73F-7AF1-490BA80B521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CADA55F3-EB76-6278-1E75-EC4ECAC2DC0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0215B41-6A78-1645-D28C-8F802763D575}"/>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39B17CD7-FD99-C4B2-FB20-3C60094B58C9}"/>
              </a:ext>
            </a:extLst>
          </p:cNvPr>
          <p:cNvSpPr>
            <a:spLocks noGrp="1"/>
          </p:cNvSpPr>
          <p:nvPr>
            <p:ph type="sldNum" sz="quarter" idx="5"/>
          </p:nvPr>
        </p:nvSpPr>
        <p:spPr/>
        <p:txBody>
          <a:bodyPr/>
          <a:lstStyle/>
          <a:p>
            <a:fld id="{FC88CC0B-64FF-4A7D-ABE8-50F45ACC4E6D}" type="slidenum">
              <a:rPr lang="ko-KR" altLang="en-US" smtClean="0"/>
              <a:t>6</a:t>
            </a:fld>
            <a:endParaRPr lang="ko-KR" altLang="en-US"/>
          </a:p>
        </p:txBody>
      </p:sp>
    </p:spTree>
    <p:extLst>
      <p:ext uri="{BB962C8B-B14F-4D97-AF65-F5344CB8AC3E}">
        <p14:creationId xmlns:p14="http://schemas.microsoft.com/office/powerpoint/2010/main" val="6280565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kern="1200" dirty="0">
                <a:solidFill>
                  <a:schemeClr val="tx1"/>
                </a:solidFill>
                <a:effectLst/>
                <a:cs typeface="+mn-cs"/>
              </a:rPr>
              <a:t>import </a:t>
            </a:r>
            <a:r>
              <a:rPr lang="en-US" altLang="ko-KR" sz="1200" b="0" kern="1200" dirty="0" err="1">
                <a:solidFill>
                  <a:schemeClr val="tx1"/>
                </a:solidFill>
                <a:effectLst/>
                <a:cs typeface="+mn-cs"/>
              </a:rPr>
              <a:t>os</a:t>
            </a:r>
            <a:endParaRPr lang="en-US" altLang="ko-KR" sz="1200" b="0" kern="1200" dirty="0">
              <a:solidFill>
                <a:schemeClr val="tx1"/>
              </a:solidFill>
              <a:effectLst/>
              <a:cs typeface="+mn-cs"/>
            </a:endParaRPr>
          </a:p>
          <a:p>
            <a:r>
              <a:rPr lang="en-US" altLang="ko-KR" sz="1200" b="0" kern="1200" dirty="0">
                <a:solidFill>
                  <a:schemeClr val="tx1"/>
                </a:solidFill>
                <a:effectLst/>
                <a:cs typeface="+mn-cs"/>
              </a:rPr>
              <a:t>print("</a:t>
            </a:r>
            <a:r>
              <a:rPr lang="ko-KR" altLang="en-US" sz="1200" b="0" kern="1200" dirty="0">
                <a:solidFill>
                  <a:schemeClr val="tx1"/>
                </a:solidFill>
                <a:effectLst/>
                <a:cs typeface="+mn-cs"/>
              </a:rPr>
              <a:t>디렉토리 확인</a:t>
            </a:r>
            <a:r>
              <a:rPr lang="en-US" altLang="ko-KR" sz="1200" b="0" kern="1200" dirty="0">
                <a:solidFill>
                  <a:schemeClr val="tx1"/>
                </a:solidFill>
                <a:effectLst/>
                <a:cs typeface="+mn-cs"/>
              </a:rPr>
              <a:t>", </a:t>
            </a:r>
            <a:r>
              <a:rPr lang="en-US" altLang="ko-KR" sz="1200" b="0" kern="1200" dirty="0" err="1">
                <a:solidFill>
                  <a:schemeClr val="tx1"/>
                </a:solidFill>
                <a:effectLst/>
                <a:cs typeface="+mn-cs"/>
              </a:rPr>
              <a:t>os.listdir</a:t>
            </a:r>
            <a:r>
              <a:rPr lang="en-US" altLang="ko-KR" sz="1200" b="0" kern="1200" dirty="0">
                <a:solidFill>
                  <a:schemeClr val="tx1"/>
                </a:solidFill>
                <a:effectLst/>
                <a:cs typeface="+mn-cs"/>
              </a:rPr>
              <a:t>('/content/</a:t>
            </a:r>
            <a:r>
              <a:rPr lang="en-US" altLang="ko-KR" sz="1200" b="0" kern="1200" dirty="0" err="1">
                <a:solidFill>
                  <a:schemeClr val="tx1"/>
                </a:solidFill>
                <a:effectLst/>
                <a:cs typeface="+mn-cs"/>
              </a:rPr>
              <a:t>sample_data</a:t>
            </a:r>
            <a:r>
              <a:rPr lang="en-US" altLang="ko-KR" sz="1200" b="0" kern="1200" dirty="0">
                <a:solidFill>
                  <a:schemeClr val="tx1"/>
                </a:solidFill>
                <a:effectLst/>
                <a:cs typeface="+mn-cs"/>
              </a:rPr>
              <a:t>'))</a:t>
            </a:r>
          </a:p>
          <a:p>
            <a:r>
              <a:rPr lang="en-US" altLang="ko-KR" sz="1200" b="0" kern="1200" dirty="0">
                <a:solidFill>
                  <a:schemeClr val="tx1"/>
                </a:solidFill>
                <a:effectLst/>
                <a:cs typeface="+mn-cs"/>
              </a:rPr>
              <a:t>print("-----</a:t>
            </a:r>
            <a:r>
              <a:rPr lang="en-US" altLang="ko-KR" sz="1200" b="0" kern="1200" dirty="0" err="1">
                <a:solidFill>
                  <a:schemeClr val="tx1"/>
                </a:solidFill>
                <a:effectLst/>
                <a:cs typeface="+mn-cs"/>
              </a:rPr>
              <a:t>sample_data</a:t>
            </a:r>
            <a:r>
              <a:rPr lang="ko-KR" altLang="en-US" sz="1200" b="0" kern="1200" dirty="0">
                <a:solidFill>
                  <a:schemeClr val="tx1"/>
                </a:solidFill>
                <a:effectLst/>
                <a:cs typeface="+mn-cs"/>
              </a:rPr>
              <a:t>폴더에 있는 파일의 내용확인</a:t>
            </a:r>
            <a:r>
              <a:rPr lang="en-US" altLang="ko-KR" sz="1200" b="0" kern="1200" dirty="0">
                <a:solidFill>
                  <a:schemeClr val="tx1"/>
                </a:solidFill>
                <a:effectLst/>
                <a:cs typeface="+mn-cs"/>
              </a:rPr>
              <a:t>----")</a:t>
            </a:r>
          </a:p>
          <a:p>
            <a:r>
              <a:rPr lang="en-US" altLang="ko-KR" sz="1200" b="0" kern="1200" dirty="0">
                <a:solidFill>
                  <a:schemeClr val="tx1"/>
                </a:solidFill>
                <a:effectLst/>
                <a:cs typeface="+mn-cs"/>
              </a:rPr>
              <a:t>with open('/content/</a:t>
            </a:r>
            <a:r>
              <a:rPr lang="en-US" altLang="ko-KR" sz="1200" b="0" kern="1200" dirty="0" err="1">
                <a:solidFill>
                  <a:schemeClr val="tx1"/>
                </a:solidFill>
                <a:effectLst/>
                <a:cs typeface="+mn-cs"/>
              </a:rPr>
              <a:t>sample_data</a:t>
            </a:r>
            <a:r>
              <a:rPr lang="en-US" altLang="ko-KR" sz="1200" b="0" kern="1200" dirty="0">
                <a:solidFill>
                  <a:schemeClr val="tx1"/>
                </a:solidFill>
                <a:effectLst/>
                <a:cs typeface="+mn-cs"/>
              </a:rPr>
              <a:t>/california_housing_train.csv', 'r') as f:</a:t>
            </a:r>
          </a:p>
          <a:p>
            <a:r>
              <a:rPr lang="en-US" altLang="ko-KR" sz="1200" b="0" kern="1200" dirty="0">
                <a:solidFill>
                  <a:schemeClr val="tx1"/>
                </a:solidFill>
                <a:effectLst/>
                <a:cs typeface="+mn-cs"/>
              </a:rPr>
              <a:t>    lines = </a:t>
            </a:r>
            <a:r>
              <a:rPr lang="en-US" altLang="ko-KR" sz="1200" b="0" kern="1200" dirty="0" err="1">
                <a:solidFill>
                  <a:schemeClr val="tx1"/>
                </a:solidFill>
                <a:effectLst/>
                <a:cs typeface="+mn-cs"/>
              </a:rPr>
              <a:t>f.readlines</a:t>
            </a:r>
            <a:r>
              <a:rPr lang="en-US" altLang="ko-KR" sz="1200" b="0" kern="1200" dirty="0">
                <a:solidFill>
                  <a:schemeClr val="tx1"/>
                </a:solidFill>
                <a:effectLst/>
                <a:cs typeface="+mn-cs"/>
              </a:rPr>
              <a:t>()</a:t>
            </a:r>
          </a:p>
          <a:p>
            <a:r>
              <a:rPr lang="en-US" altLang="ko-KR" sz="1200" b="0" kern="1200" dirty="0">
                <a:solidFill>
                  <a:schemeClr val="tx1"/>
                </a:solidFill>
                <a:effectLst/>
                <a:cs typeface="+mn-cs"/>
              </a:rPr>
              <a:t>    print(lines[:3])  # </a:t>
            </a:r>
            <a:r>
              <a:rPr lang="ko-KR" altLang="en-US" sz="1200" b="0" kern="1200" dirty="0">
                <a:solidFill>
                  <a:schemeClr val="tx1"/>
                </a:solidFill>
                <a:effectLst/>
                <a:cs typeface="+mn-cs"/>
              </a:rPr>
              <a:t>상위 </a:t>
            </a:r>
            <a:r>
              <a:rPr lang="en-US" altLang="ko-KR" sz="1200" b="0" kern="1200" dirty="0">
                <a:solidFill>
                  <a:schemeClr val="tx1"/>
                </a:solidFill>
                <a:effectLst/>
                <a:cs typeface="+mn-cs"/>
              </a:rPr>
              <a:t>3</a:t>
            </a:r>
            <a:r>
              <a:rPr lang="ko-KR" altLang="en-US" sz="1200" b="0" kern="1200" dirty="0">
                <a:solidFill>
                  <a:schemeClr val="tx1"/>
                </a:solidFill>
                <a:effectLst/>
                <a:cs typeface="+mn-cs"/>
              </a:rPr>
              <a:t>줄만 출력</a:t>
            </a:r>
          </a:p>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108</a:t>
            </a:fld>
            <a:endParaRPr lang="ko-KR" altLang="en-US"/>
          </a:p>
        </p:txBody>
      </p:sp>
    </p:spTree>
    <p:extLst>
      <p:ext uri="{BB962C8B-B14F-4D97-AF65-F5344CB8AC3E}">
        <p14:creationId xmlns:p14="http://schemas.microsoft.com/office/powerpoint/2010/main" val="39522417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0AE59-7096-B471-4890-137A0CB69474}"/>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47134ED-F030-2647-BD6F-51574914139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4F8B880-C041-921F-0D06-A0B612B51A99}"/>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AE857569-8559-6513-F6B7-53A098CEC585}"/>
              </a:ext>
            </a:extLst>
          </p:cNvPr>
          <p:cNvSpPr>
            <a:spLocks noGrp="1"/>
          </p:cNvSpPr>
          <p:nvPr>
            <p:ph type="sldNum" sz="quarter" idx="5"/>
          </p:nvPr>
        </p:nvSpPr>
        <p:spPr/>
        <p:txBody>
          <a:bodyPr/>
          <a:lstStyle/>
          <a:p>
            <a:fld id="{FC88CC0B-64FF-4A7D-ABE8-50F45ACC4E6D}" type="slidenum">
              <a:rPr lang="ko-KR" altLang="en-US" smtClean="0"/>
              <a:t>116</a:t>
            </a:fld>
            <a:endParaRPr lang="ko-KR" altLang="en-US"/>
          </a:p>
        </p:txBody>
      </p:sp>
    </p:spTree>
    <p:extLst>
      <p:ext uri="{BB962C8B-B14F-4D97-AF65-F5344CB8AC3E}">
        <p14:creationId xmlns:p14="http://schemas.microsoft.com/office/powerpoint/2010/main" val="7282581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16085-AAD2-AF92-CB81-73106ED6A33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85565D9-DA6E-ADA4-621E-D77A48A103A9}"/>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5B22F1C7-903E-4EBE-C891-5B3087EFE19F}"/>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CCA58C45-C33E-0540-CFD0-C108096AFC88}"/>
              </a:ext>
            </a:extLst>
          </p:cNvPr>
          <p:cNvSpPr>
            <a:spLocks noGrp="1"/>
          </p:cNvSpPr>
          <p:nvPr>
            <p:ph type="sldNum" sz="quarter" idx="5"/>
          </p:nvPr>
        </p:nvSpPr>
        <p:spPr/>
        <p:txBody>
          <a:bodyPr/>
          <a:lstStyle/>
          <a:p>
            <a:fld id="{FC88CC0B-64FF-4A7D-ABE8-50F45ACC4E6D}" type="slidenum">
              <a:rPr lang="ko-KR" altLang="en-US" smtClean="0"/>
              <a:t>117</a:t>
            </a:fld>
            <a:endParaRPr lang="ko-KR" altLang="en-US"/>
          </a:p>
        </p:txBody>
      </p:sp>
    </p:spTree>
    <p:extLst>
      <p:ext uri="{BB962C8B-B14F-4D97-AF65-F5344CB8AC3E}">
        <p14:creationId xmlns:p14="http://schemas.microsoft.com/office/powerpoint/2010/main" val="41324133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CA728-7440-3C87-3A16-905E3194DAEF}"/>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2CD7F43C-A78C-CD8B-4558-96059907552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E7BF706-39FC-5BAC-A4BB-CD8CCDC1D2E5}"/>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21B52E3E-2C0C-229A-A52F-ABB08AF6182B}"/>
              </a:ext>
            </a:extLst>
          </p:cNvPr>
          <p:cNvSpPr>
            <a:spLocks noGrp="1"/>
          </p:cNvSpPr>
          <p:nvPr>
            <p:ph type="sldNum" sz="quarter" idx="5"/>
          </p:nvPr>
        </p:nvSpPr>
        <p:spPr/>
        <p:txBody>
          <a:bodyPr/>
          <a:lstStyle/>
          <a:p>
            <a:fld id="{FC88CC0B-64FF-4A7D-ABE8-50F45ACC4E6D}" type="slidenum">
              <a:rPr lang="ko-KR" altLang="en-US" smtClean="0"/>
              <a:t>118</a:t>
            </a:fld>
            <a:endParaRPr lang="ko-KR" altLang="en-US"/>
          </a:p>
        </p:txBody>
      </p:sp>
    </p:spTree>
    <p:extLst>
      <p:ext uri="{BB962C8B-B14F-4D97-AF65-F5344CB8AC3E}">
        <p14:creationId xmlns:p14="http://schemas.microsoft.com/office/powerpoint/2010/main" val="27263888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126</a:t>
            </a:fld>
            <a:endParaRPr lang="ko-KR" altLang="en-US"/>
          </a:p>
        </p:txBody>
      </p:sp>
    </p:spTree>
    <p:extLst>
      <p:ext uri="{BB962C8B-B14F-4D97-AF65-F5344CB8AC3E}">
        <p14:creationId xmlns:p14="http://schemas.microsoft.com/office/powerpoint/2010/main" val="38039595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 = </a:t>
            </a:r>
            <a:r>
              <a:rPr lang="en-US" altLang="ko-KR" dirty="0" err="1"/>
              <a:t>np.array</a:t>
            </a:r>
            <a:r>
              <a:rPr lang="en-US" altLang="ko-KR" dirty="0"/>
              <a:t>([[1, 2, 3], [4, 5, 6]])</a:t>
            </a:r>
          </a:p>
          <a:p>
            <a:endParaRPr lang="en-US" altLang="ko-KR" dirty="0"/>
          </a:p>
          <a:p>
            <a:r>
              <a:rPr lang="en-US" altLang="ko-KR" dirty="0"/>
              <a:t>print("</a:t>
            </a:r>
            <a:r>
              <a:rPr lang="ko-KR" altLang="en-US" dirty="0"/>
              <a:t>배열 </a:t>
            </a:r>
            <a:r>
              <a:rPr lang="en-US" altLang="ko-KR" dirty="0"/>
              <a:t>a:\n", a)</a:t>
            </a:r>
          </a:p>
          <a:p>
            <a:r>
              <a:rPr lang="en-US" altLang="ko-KR" dirty="0"/>
              <a:t>print("Shape:", </a:t>
            </a:r>
            <a:r>
              <a:rPr lang="en-US" altLang="ko-KR" dirty="0" err="1"/>
              <a:t>a.shape</a:t>
            </a:r>
            <a:r>
              <a:rPr lang="en-US" altLang="ko-KR" dirty="0"/>
              <a:t>)         # (2, 3)</a:t>
            </a:r>
          </a:p>
          <a:p>
            <a:r>
              <a:rPr lang="en-US" altLang="ko-KR" dirty="0"/>
              <a:t>print("</a:t>
            </a:r>
            <a:r>
              <a:rPr lang="ko-KR" altLang="en-US" dirty="0"/>
              <a:t>축의 개수</a:t>
            </a:r>
            <a:r>
              <a:rPr lang="en-US" altLang="ko-KR" dirty="0"/>
              <a:t>(</a:t>
            </a:r>
            <a:r>
              <a:rPr lang="en-US" altLang="ko-KR" dirty="0" err="1"/>
              <a:t>ndim</a:t>
            </a:r>
            <a:r>
              <a:rPr lang="en-US" altLang="ko-KR" dirty="0"/>
              <a:t>):", </a:t>
            </a:r>
            <a:r>
              <a:rPr lang="en-US" altLang="ko-KR" dirty="0" err="1"/>
              <a:t>a.ndim</a:t>
            </a:r>
            <a:r>
              <a:rPr lang="en-US" altLang="ko-KR" dirty="0"/>
              <a:t>)  # 2</a:t>
            </a:r>
          </a:p>
          <a:p>
            <a:r>
              <a:rPr lang="en-US" altLang="ko-KR" dirty="0"/>
              <a:t>print("</a:t>
            </a:r>
            <a:r>
              <a:rPr lang="ko-KR" altLang="en-US" dirty="0"/>
              <a:t>차수</a:t>
            </a:r>
            <a:r>
              <a:rPr lang="en-US" altLang="ko-KR" dirty="0"/>
              <a:t>(rank):", </a:t>
            </a:r>
            <a:r>
              <a:rPr lang="en-US" altLang="ko-KR" dirty="0" err="1"/>
              <a:t>a.ndim</a:t>
            </a:r>
            <a:r>
              <a:rPr lang="en-US" altLang="ko-KR" dirty="0"/>
              <a:t>)       # 2 (</a:t>
            </a:r>
            <a:r>
              <a:rPr lang="ko-KR" altLang="en-US" dirty="0"/>
              <a:t>동일 의미</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127</a:t>
            </a:fld>
            <a:endParaRPr lang="ko-KR" altLang="en-US"/>
          </a:p>
        </p:txBody>
      </p:sp>
    </p:spTree>
    <p:extLst>
      <p:ext uri="{BB962C8B-B14F-4D97-AF65-F5344CB8AC3E}">
        <p14:creationId xmlns:p14="http://schemas.microsoft.com/office/powerpoint/2010/main" val="37428428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항목설명</a:t>
            </a:r>
            <a:endParaRPr lang="en-US" altLang="ko-KR" dirty="0"/>
          </a:p>
          <a:p>
            <a:r>
              <a:rPr lang="ko-KR" altLang="en-US" dirty="0"/>
              <a:t>메모리 크기</a:t>
            </a:r>
            <a:r>
              <a:rPr lang="en-US" altLang="ko-KR" dirty="0"/>
              <a:t>float32: 4</a:t>
            </a:r>
            <a:r>
              <a:rPr lang="ko-KR" altLang="en-US" dirty="0"/>
              <a:t>바이트 </a:t>
            </a:r>
            <a:r>
              <a:rPr lang="en-US" altLang="ko-KR" dirty="0"/>
              <a:t>(32</a:t>
            </a:r>
            <a:r>
              <a:rPr lang="ko-KR" altLang="en-US" dirty="0"/>
              <a:t>비트</a:t>
            </a:r>
            <a:r>
              <a:rPr lang="en-US" altLang="ko-KR" dirty="0"/>
              <a:t>)</a:t>
            </a:r>
          </a:p>
          <a:p>
            <a:r>
              <a:rPr lang="ko-KR" altLang="en-US" dirty="0"/>
              <a:t>표현 </a:t>
            </a:r>
            <a:r>
              <a:rPr lang="ko-KR" altLang="en-US" dirty="0" err="1"/>
              <a:t>범위약</a:t>
            </a:r>
            <a:r>
              <a:rPr lang="ko-KR" altLang="en-US" dirty="0"/>
              <a:t> </a:t>
            </a:r>
            <a:r>
              <a:rPr lang="en-US" altLang="ko-KR" dirty="0"/>
              <a:t>±3.4 × 10⁻³⁸ ~ ±3.4 × 10³⁸</a:t>
            </a:r>
          </a:p>
          <a:p>
            <a:r>
              <a:rPr lang="ko-KR" altLang="en-US" dirty="0"/>
              <a:t>소수 정밀도약 </a:t>
            </a:r>
            <a:r>
              <a:rPr lang="en-US" altLang="ko-KR" dirty="0"/>
              <a:t>7</a:t>
            </a:r>
            <a:r>
              <a:rPr lang="ko-KR" altLang="en-US" dirty="0"/>
              <a:t>자리 정확도</a:t>
            </a:r>
            <a:endParaRPr lang="en-US" altLang="ko-KR" dirty="0"/>
          </a:p>
          <a:p>
            <a:r>
              <a:rPr lang="ko-KR" altLang="en-US" dirty="0"/>
              <a:t>사용 목적</a:t>
            </a:r>
            <a:r>
              <a:rPr lang="en-US" altLang="ko-KR" dirty="0"/>
              <a:t>: </a:t>
            </a:r>
            <a:r>
              <a:rPr lang="ko-KR" altLang="en-US" dirty="0"/>
              <a:t>이미지 처리</a:t>
            </a:r>
            <a:r>
              <a:rPr lang="en-US" altLang="ko-KR" dirty="0"/>
              <a:t>, </a:t>
            </a:r>
            <a:r>
              <a:rPr lang="ko-KR" altLang="en-US" dirty="0"/>
              <a:t>대용량 배열</a:t>
            </a:r>
            <a:r>
              <a:rPr lang="en-US" altLang="ko-KR" dirty="0"/>
              <a:t>, GPU </a:t>
            </a:r>
            <a:r>
              <a:rPr lang="ko-KR" altLang="en-US" dirty="0"/>
              <a:t>연산 </a:t>
            </a:r>
            <a:r>
              <a:rPr lang="en-US" altLang="ko-KR" dirty="0"/>
              <a:t>(TensorFlow, </a:t>
            </a:r>
            <a:r>
              <a:rPr lang="en-US" altLang="ko-KR" dirty="0" err="1"/>
              <a:t>PyTorch</a:t>
            </a:r>
            <a:r>
              <a:rPr lang="en-US" altLang="ko-KR" dirty="0"/>
              <a:t> </a:t>
            </a:r>
            <a:r>
              <a:rPr lang="ko-KR" altLang="en-US" dirty="0"/>
              <a:t>등</a:t>
            </a:r>
            <a:r>
              <a:rPr lang="en-US" altLang="ko-KR" dirty="0"/>
              <a:t>)</a:t>
            </a:r>
          </a:p>
          <a:p>
            <a:r>
              <a:rPr lang="ko-KR" altLang="en-US" dirty="0"/>
              <a:t>대조 타입</a:t>
            </a:r>
            <a:r>
              <a:rPr lang="en-US" altLang="ko-KR" dirty="0"/>
              <a:t>np.float64: 8</a:t>
            </a:r>
            <a:r>
              <a:rPr lang="ko-KR" altLang="en-US" dirty="0"/>
              <a:t>바이트 </a:t>
            </a:r>
            <a:r>
              <a:rPr lang="en-US" altLang="ko-KR" dirty="0"/>
              <a:t>(</a:t>
            </a:r>
            <a:r>
              <a:rPr lang="ko-KR" altLang="en-US" dirty="0"/>
              <a:t>정밀도 높지만 메모리 사용 많음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128</a:t>
            </a:fld>
            <a:endParaRPr lang="ko-KR" altLang="en-US"/>
          </a:p>
        </p:txBody>
      </p:sp>
    </p:spTree>
    <p:extLst>
      <p:ext uri="{BB962C8B-B14F-4D97-AF65-F5344CB8AC3E}">
        <p14:creationId xmlns:p14="http://schemas.microsoft.com/office/powerpoint/2010/main" val="25438646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129</a:t>
            </a:fld>
            <a:endParaRPr lang="ko-KR" altLang="en-US"/>
          </a:p>
        </p:txBody>
      </p:sp>
    </p:spTree>
    <p:extLst>
      <p:ext uri="{BB962C8B-B14F-4D97-AF65-F5344CB8AC3E}">
        <p14:creationId xmlns:p14="http://schemas.microsoft.com/office/powerpoint/2010/main" val="41146345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131</a:t>
            </a:fld>
            <a:endParaRPr lang="ko-KR" altLang="en-US"/>
          </a:p>
        </p:txBody>
      </p:sp>
    </p:spTree>
    <p:extLst>
      <p:ext uri="{BB962C8B-B14F-4D97-AF65-F5344CB8AC3E}">
        <p14:creationId xmlns:p14="http://schemas.microsoft.com/office/powerpoint/2010/main" val="14664233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132</a:t>
            </a:fld>
            <a:endParaRPr lang="ko-KR" altLang="en-US"/>
          </a:p>
        </p:txBody>
      </p:sp>
    </p:spTree>
    <p:extLst>
      <p:ext uri="{BB962C8B-B14F-4D97-AF65-F5344CB8AC3E}">
        <p14:creationId xmlns:p14="http://schemas.microsoft.com/office/powerpoint/2010/main" val="1430306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FD6C4-8678-5357-7926-A1EF9E58DDC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53AB415-CE9E-E173-F3E7-1FF62F99103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96208225-F170-D0FC-7487-9483EE2C7568}"/>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9859B766-39F8-DDEA-E5DA-4CAD587564C7}"/>
              </a:ext>
            </a:extLst>
          </p:cNvPr>
          <p:cNvSpPr>
            <a:spLocks noGrp="1"/>
          </p:cNvSpPr>
          <p:nvPr>
            <p:ph type="sldNum" sz="quarter" idx="5"/>
          </p:nvPr>
        </p:nvSpPr>
        <p:spPr/>
        <p:txBody>
          <a:bodyPr/>
          <a:lstStyle/>
          <a:p>
            <a:fld id="{FC88CC0B-64FF-4A7D-ABE8-50F45ACC4E6D}" type="slidenum">
              <a:rPr lang="ko-KR" altLang="en-US" smtClean="0"/>
              <a:t>7</a:t>
            </a:fld>
            <a:endParaRPr lang="ko-KR" altLang="en-US"/>
          </a:p>
        </p:txBody>
      </p:sp>
    </p:spTree>
    <p:extLst>
      <p:ext uri="{BB962C8B-B14F-4D97-AF65-F5344CB8AC3E}">
        <p14:creationId xmlns:p14="http://schemas.microsoft.com/office/powerpoint/2010/main" val="13737665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134</a:t>
            </a:fld>
            <a:endParaRPr lang="ko-KR" altLang="en-US"/>
          </a:p>
        </p:txBody>
      </p:sp>
    </p:spTree>
    <p:extLst>
      <p:ext uri="{BB962C8B-B14F-4D97-AF65-F5344CB8AC3E}">
        <p14:creationId xmlns:p14="http://schemas.microsoft.com/office/powerpoint/2010/main" val="21669725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137</a:t>
            </a:fld>
            <a:endParaRPr lang="ko-KR" altLang="en-US"/>
          </a:p>
        </p:txBody>
      </p:sp>
    </p:spTree>
    <p:extLst>
      <p:ext uri="{BB962C8B-B14F-4D97-AF65-F5344CB8AC3E}">
        <p14:creationId xmlns:p14="http://schemas.microsoft.com/office/powerpoint/2010/main" val="29976751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pt-BR" altLang="ko-KR" sz="1200" b="0" kern="1200" dirty="0">
                <a:solidFill>
                  <a:schemeClr val="tx1"/>
                </a:solidFill>
                <a:effectLst/>
                <a:cs typeface="+mn-cs"/>
              </a:rPr>
              <a:t>a = np.zeros(shape=(3,6))</a:t>
            </a:r>
          </a:p>
          <a:p>
            <a:r>
              <a:rPr lang="pt-BR" altLang="ko-KR" sz="1200" b="0" kern="1200" dirty="0">
                <a:solidFill>
                  <a:schemeClr val="tx1"/>
                </a:solidFill>
                <a:effectLst/>
                <a:cs typeface="+mn-cs"/>
              </a:rPr>
              <a:t>a[:3, ::2] = 9</a:t>
            </a:r>
          </a:p>
          <a:p>
            <a:r>
              <a:rPr lang="pt-BR" altLang="ko-KR" sz="1200" b="0" kern="1200" dirty="0">
                <a:solidFill>
                  <a:schemeClr val="tx1"/>
                </a:solidFill>
                <a:effectLst/>
                <a:cs typeface="+mn-cs"/>
              </a:rPr>
              <a:t>a</a:t>
            </a:r>
          </a:p>
          <a:p>
            <a:br>
              <a:rPr lang="pt-BR" altLang="ko-KR" sz="1200" b="0" kern="1200" dirty="0">
                <a:solidFill>
                  <a:schemeClr val="tx1"/>
                </a:solidFill>
                <a:effectLst/>
                <a:cs typeface="+mn-cs"/>
              </a:rPr>
            </a:br>
            <a:endParaRPr lang="pt-BR" altLang="ko-KR" sz="1200" b="0" kern="1200" dirty="0">
              <a:solidFill>
                <a:schemeClr val="tx1"/>
              </a:solidFill>
              <a:effectLst/>
              <a:cs typeface="+mn-cs"/>
            </a:endParaRPr>
          </a:p>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140</a:t>
            </a:fld>
            <a:endParaRPr lang="ko-KR" altLang="en-US"/>
          </a:p>
        </p:txBody>
      </p:sp>
    </p:spTree>
    <p:extLst>
      <p:ext uri="{BB962C8B-B14F-4D97-AF65-F5344CB8AC3E}">
        <p14:creationId xmlns:p14="http://schemas.microsoft.com/office/powerpoint/2010/main" val="26774600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kern="1200" dirty="0">
                <a:solidFill>
                  <a:schemeClr val="tx1"/>
                </a:solidFill>
                <a:effectLst/>
                <a:cs typeface="+mn-cs"/>
              </a:rPr>
              <a:t>a = </a:t>
            </a:r>
            <a:r>
              <a:rPr lang="en-US" altLang="ko-KR" sz="1200" b="0" kern="1200" dirty="0" err="1">
                <a:solidFill>
                  <a:schemeClr val="tx1"/>
                </a:solidFill>
                <a:effectLst/>
                <a:cs typeface="+mn-cs"/>
              </a:rPr>
              <a:t>np.array</a:t>
            </a:r>
            <a:r>
              <a:rPr lang="en-US" altLang="ko-KR" sz="1200" b="0" kern="1200" dirty="0">
                <a:solidFill>
                  <a:schemeClr val="tx1"/>
                </a:solidFill>
                <a:effectLst/>
                <a:cs typeface="+mn-cs"/>
              </a:rPr>
              <a:t>([1,2,3,4,5])</a:t>
            </a:r>
          </a:p>
          <a:p>
            <a:r>
              <a:rPr lang="en-US" altLang="ko-KR" sz="1200" b="0" kern="1200" dirty="0">
                <a:solidFill>
                  <a:schemeClr val="tx1"/>
                </a:solidFill>
                <a:effectLst/>
                <a:cs typeface="+mn-cs"/>
              </a:rPr>
              <a:t>result= [</a:t>
            </a:r>
            <a:r>
              <a:rPr lang="en-US" altLang="ko-KR" sz="1200" b="0" kern="1200" dirty="0" err="1">
                <a:solidFill>
                  <a:schemeClr val="tx1"/>
                </a:solidFill>
                <a:effectLst/>
                <a:cs typeface="+mn-cs"/>
              </a:rPr>
              <a:t>False,True,False,True,False</a:t>
            </a:r>
            <a:r>
              <a:rPr lang="en-US" altLang="ko-KR" sz="1200" b="0" kern="1200" dirty="0">
                <a:solidFill>
                  <a:schemeClr val="tx1"/>
                </a:solidFill>
                <a:effectLst/>
                <a:cs typeface="+mn-cs"/>
              </a:rPr>
              <a:t>]</a:t>
            </a:r>
          </a:p>
          <a:p>
            <a:r>
              <a:rPr lang="en-US" altLang="ko-KR" sz="1200" b="0" kern="1200" dirty="0">
                <a:solidFill>
                  <a:schemeClr val="tx1"/>
                </a:solidFill>
                <a:effectLst/>
                <a:cs typeface="+mn-cs"/>
              </a:rPr>
              <a:t>print(a[result])</a:t>
            </a:r>
          </a:p>
          <a:p>
            <a:br>
              <a:rPr lang="en-US" altLang="ko-KR" sz="1200" b="0" kern="1200" dirty="0">
                <a:solidFill>
                  <a:schemeClr val="tx1"/>
                </a:solidFill>
                <a:effectLst/>
                <a:cs typeface="+mn-cs"/>
              </a:rPr>
            </a:br>
            <a:r>
              <a:rPr lang="en-US" altLang="ko-KR" sz="1200" b="0" kern="1200" dirty="0">
                <a:solidFill>
                  <a:schemeClr val="tx1"/>
                </a:solidFill>
                <a:effectLst/>
                <a:cs typeface="+mn-cs"/>
              </a:rPr>
              <a:t>a%2 == 0 </a:t>
            </a:r>
          </a:p>
          <a:p>
            <a:br>
              <a:rPr lang="en-US" altLang="ko-KR" sz="1200" b="0" kern="1200" dirty="0">
                <a:solidFill>
                  <a:schemeClr val="tx1"/>
                </a:solidFill>
                <a:effectLst/>
                <a:cs typeface="+mn-cs"/>
              </a:rPr>
            </a:br>
            <a:r>
              <a:rPr lang="en-US" altLang="ko-KR" sz="1200" b="0" kern="1200" dirty="0">
                <a:solidFill>
                  <a:schemeClr val="tx1"/>
                </a:solidFill>
                <a:effectLst/>
                <a:cs typeface="+mn-cs"/>
              </a:rPr>
              <a:t>print(a[a%2 == 0] )</a:t>
            </a:r>
          </a:p>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142</a:t>
            </a:fld>
            <a:endParaRPr lang="ko-KR" altLang="en-US"/>
          </a:p>
        </p:txBody>
      </p:sp>
    </p:spTree>
    <p:extLst>
      <p:ext uri="{BB962C8B-B14F-4D97-AF65-F5344CB8AC3E}">
        <p14:creationId xmlns:p14="http://schemas.microsoft.com/office/powerpoint/2010/main" val="21423429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146</a:t>
            </a:fld>
            <a:endParaRPr lang="ko-KR" altLang="en-US"/>
          </a:p>
        </p:txBody>
      </p:sp>
    </p:spTree>
    <p:extLst>
      <p:ext uri="{BB962C8B-B14F-4D97-AF65-F5344CB8AC3E}">
        <p14:creationId xmlns:p14="http://schemas.microsoft.com/office/powerpoint/2010/main" val="32136306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147</a:t>
            </a:fld>
            <a:endParaRPr lang="ko-KR" altLang="en-US"/>
          </a:p>
        </p:txBody>
      </p:sp>
    </p:spTree>
    <p:extLst>
      <p:ext uri="{BB962C8B-B14F-4D97-AF65-F5344CB8AC3E}">
        <p14:creationId xmlns:p14="http://schemas.microsoft.com/office/powerpoint/2010/main" val="39665080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148</a:t>
            </a:fld>
            <a:endParaRPr lang="ko-KR" altLang="en-US"/>
          </a:p>
        </p:txBody>
      </p:sp>
    </p:spTree>
    <p:extLst>
      <p:ext uri="{BB962C8B-B14F-4D97-AF65-F5344CB8AC3E}">
        <p14:creationId xmlns:p14="http://schemas.microsoft.com/office/powerpoint/2010/main" val="25803114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150</a:t>
            </a:fld>
            <a:endParaRPr lang="ko-KR" altLang="en-US"/>
          </a:p>
        </p:txBody>
      </p:sp>
    </p:spTree>
    <p:extLst>
      <p:ext uri="{BB962C8B-B14F-4D97-AF65-F5344CB8AC3E}">
        <p14:creationId xmlns:p14="http://schemas.microsoft.com/office/powerpoint/2010/main" val="36779974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152</a:t>
            </a:fld>
            <a:endParaRPr lang="ko-KR" altLang="en-US"/>
          </a:p>
        </p:txBody>
      </p:sp>
    </p:spTree>
    <p:extLst>
      <p:ext uri="{BB962C8B-B14F-4D97-AF65-F5344CB8AC3E}">
        <p14:creationId xmlns:p14="http://schemas.microsoft.com/office/powerpoint/2010/main" val="26958331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155</a:t>
            </a:fld>
            <a:endParaRPr lang="ko-KR" altLang="en-US"/>
          </a:p>
        </p:txBody>
      </p:sp>
    </p:spTree>
    <p:extLst>
      <p:ext uri="{BB962C8B-B14F-4D97-AF65-F5344CB8AC3E}">
        <p14:creationId xmlns:p14="http://schemas.microsoft.com/office/powerpoint/2010/main" val="1931840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52820-E772-7870-562C-DC318DDE27DA}"/>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346DD9B-8D70-541B-4469-96451212D9BD}"/>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416556B-6AEB-71E7-4844-BCFA41CFC9A2}"/>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22ED8C3E-3A94-E25B-6D47-8A93FF4AD166}"/>
              </a:ext>
            </a:extLst>
          </p:cNvPr>
          <p:cNvSpPr>
            <a:spLocks noGrp="1"/>
          </p:cNvSpPr>
          <p:nvPr>
            <p:ph type="sldNum" sz="quarter" idx="5"/>
          </p:nvPr>
        </p:nvSpPr>
        <p:spPr/>
        <p:txBody>
          <a:bodyPr/>
          <a:lstStyle/>
          <a:p>
            <a:fld id="{FC88CC0B-64FF-4A7D-ABE8-50F45ACC4E6D}" type="slidenum">
              <a:rPr lang="ko-KR" altLang="en-US" smtClean="0"/>
              <a:t>8</a:t>
            </a:fld>
            <a:endParaRPr lang="ko-KR" altLang="en-US"/>
          </a:p>
        </p:txBody>
      </p:sp>
    </p:spTree>
    <p:extLst>
      <p:ext uri="{BB962C8B-B14F-4D97-AF65-F5344CB8AC3E}">
        <p14:creationId xmlns:p14="http://schemas.microsoft.com/office/powerpoint/2010/main" val="9250183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157</a:t>
            </a:fld>
            <a:endParaRPr lang="ko-KR" altLang="en-US"/>
          </a:p>
        </p:txBody>
      </p:sp>
    </p:spTree>
    <p:extLst>
      <p:ext uri="{BB962C8B-B14F-4D97-AF65-F5344CB8AC3E}">
        <p14:creationId xmlns:p14="http://schemas.microsoft.com/office/powerpoint/2010/main" val="15478875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163</a:t>
            </a:fld>
            <a:endParaRPr lang="ko-KR" altLang="en-US"/>
          </a:p>
        </p:txBody>
      </p:sp>
    </p:spTree>
    <p:extLst>
      <p:ext uri="{BB962C8B-B14F-4D97-AF65-F5344CB8AC3E}">
        <p14:creationId xmlns:p14="http://schemas.microsoft.com/office/powerpoint/2010/main" val="30874800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164</a:t>
            </a:fld>
            <a:endParaRPr lang="ko-KR" altLang="en-US"/>
          </a:p>
        </p:txBody>
      </p:sp>
    </p:spTree>
    <p:extLst>
      <p:ext uri="{BB962C8B-B14F-4D97-AF65-F5344CB8AC3E}">
        <p14:creationId xmlns:p14="http://schemas.microsoft.com/office/powerpoint/2010/main" val="38918208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165</a:t>
            </a:fld>
            <a:endParaRPr lang="ko-KR" altLang="en-US"/>
          </a:p>
        </p:txBody>
      </p:sp>
    </p:spTree>
    <p:extLst>
      <p:ext uri="{BB962C8B-B14F-4D97-AF65-F5344CB8AC3E}">
        <p14:creationId xmlns:p14="http://schemas.microsoft.com/office/powerpoint/2010/main" val="8964694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kern="1200" dirty="0">
                <a:solidFill>
                  <a:schemeClr val="tx1"/>
                </a:solidFill>
                <a:effectLst/>
                <a:cs typeface="+mn-cs"/>
              </a:rPr>
              <a:t>import pandas as pd</a:t>
            </a:r>
          </a:p>
          <a:p>
            <a:r>
              <a:rPr lang="en-US" altLang="ko-KR" sz="1200" b="0" kern="1200" dirty="0" err="1">
                <a:solidFill>
                  <a:schemeClr val="tx1"/>
                </a:solidFill>
                <a:effectLst/>
                <a:cs typeface="+mn-cs"/>
              </a:rPr>
              <a:t>df</a:t>
            </a:r>
            <a:r>
              <a:rPr lang="en-US" altLang="ko-KR" sz="1200" b="0" kern="1200" dirty="0">
                <a:solidFill>
                  <a:schemeClr val="tx1"/>
                </a:solidFill>
                <a:effectLst/>
                <a:cs typeface="+mn-cs"/>
              </a:rPr>
              <a:t> = </a:t>
            </a:r>
            <a:r>
              <a:rPr lang="en-US" altLang="ko-KR" sz="1200" b="0" kern="1200" dirty="0" err="1">
                <a:solidFill>
                  <a:schemeClr val="tx1"/>
                </a:solidFill>
                <a:effectLst/>
                <a:cs typeface="+mn-cs"/>
              </a:rPr>
              <a:t>pd.read_csv</a:t>
            </a:r>
            <a:r>
              <a:rPr lang="en-US" altLang="ko-KR" sz="1200" b="0" kern="1200" dirty="0">
                <a:solidFill>
                  <a:schemeClr val="tx1"/>
                </a:solidFill>
                <a:effectLst/>
                <a:cs typeface="+mn-cs"/>
              </a:rPr>
              <a:t>("/content/drive/</a:t>
            </a:r>
            <a:r>
              <a:rPr lang="en-US" altLang="ko-KR" sz="1200" b="0" kern="1200" dirty="0" err="1">
                <a:solidFill>
                  <a:schemeClr val="tx1"/>
                </a:solidFill>
                <a:effectLst/>
                <a:cs typeface="+mn-cs"/>
              </a:rPr>
              <a:t>MyDrive</a:t>
            </a:r>
            <a:r>
              <a:rPr lang="en-US" altLang="ko-KR" sz="1200" b="0" kern="1200" dirty="0">
                <a:solidFill>
                  <a:schemeClr val="tx1"/>
                </a:solidFill>
                <a:effectLst/>
                <a:cs typeface="+mn-cs"/>
              </a:rPr>
              <a:t>/</a:t>
            </a:r>
            <a:r>
              <a:rPr lang="en-US" altLang="ko-KR" sz="1200" b="0" kern="1200" dirty="0" err="1">
                <a:solidFill>
                  <a:schemeClr val="tx1"/>
                </a:solidFill>
                <a:effectLst/>
                <a:cs typeface="+mn-cs"/>
              </a:rPr>
              <a:t>Colab</a:t>
            </a:r>
            <a:r>
              <a:rPr lang="en-US" altLang="ko-KR" sz="1200" b="0" kern="1200" dirty="0">
                <a:solidFill>
                  <a:schemeClr val="tx1"/>
                </a:solidFill>
                <a:effectLst/>
                <a:cs typeface="+mn-cs"/>
              </a:rPr>
              <a:t> Notebooks/data/train.csv")</a:t>
            </a:r>
          </a:p>
          <a:p>
            <a:endParaRPr lang="en-US" altLang="ko-KR" sz="1200" b="0" kern="1200" dirty="0">
              <a:solidFill>
                <a:schemeClr val="tx1"/>
              </a:solidFill>
              <a:effectLst/>
              <a:cs typeface="+mn-cs"/>
            </a:endParaRPr>
          </a:p>
          <a:p>
            <a:r>
              <a:rPr lang="ko-KR" altLang="en-US" sz="1200" b="0" kern="1200" dirty="0" err="1">
                <a:solidFill>
                  <a:schemeClr val="tx1"/>
                </a:solidFill>
                <a:effectLst/>
                <a:cs typeface="+mn-cs"/>
              </a:rPr>
              <a:t>구글드라이브이용</a:t>
            </a:r>
            <a:endParaRPr lang="en-US" altLang="ko-KR" sz="1200" b="0" kern="1200" dirty="0">
              <a:solidFill>
                <a:schemeClr val="tx1"/>
              </a:solidFill>
              <a:effectLst/>
              <a:cs typeface="+mn-cs"/>
            </a:endParaRPr>
          </a:p>
          <a:p>
            <a:r>
              <a:rPr lang="en-US" altLang="ko-KR" sz="1200" b="0" kern="1200" dirty="0">
                <a:solidFill>
                  <a:schemeClr val="tx1"/>
                </a:solidFill>
                <a:effectLst/>
                <a:cs typeface="+mn-cs"/>
              </a:rPr>
              <a:t>---------------------------------------------------------</a:t>
            </a:r>
          </a:p>
          <a:p>
            <a:r>
              <a:rPr lang="ko-KR" altLang="en-US" sz="1200" b="0" kern="1200" dirty="0" err="1">
                <a:solidFill>
                  <a:schemeClr val="tx1"/>
                </a:solidFill>
                <a:effectLst/>
                <a:cs typeface="+mn-cs"/>
              </a:rPr>
              <a:t>캐글허브이용</a:t>
            </a:r>
            <a:r>
              <a:rPr lang="ko-KR" altLang="en-US" sz="1200" b="0" kern="1200" dirty="0">
                <a:solidFill>
                  <a:schemeClr val="tx1"/>
                </a:solidFill>
                <a:effectLst/>
                <a:cs typeface="+mn-cs"/>
              </a:rPr>
              <a:t> </a:t>
            </a:r>
            <a:endParaRPr lang="en-US" altLang="ko-KR" sz="1200" b="0" kern="1200" dirty="0">
              <a:solidFill>
                <a:schemeClr val="tx1"/>
              </a:solidFill>
              <a:effectLst/>
              <a:cs typeface="+mn-cs"/>
            </a:endParaRPr>
          </a:p>
          <a:p>
            <a:endParaRPr lang="en-US" altLang="ko-KR" sz="1200" b="0" kern="1200" dirty="0">
              <a:solidFill>
                <a:schemeClr val="tx1"/>
              </a:solidFill>
              <a:effectLst/>
              <a:cs typeface="+mn-cs"/>
            </a:endParaRPr>
          </a:p>
          <a:p>
            <a:r>
              <a:rPr lang="en-US" altLang="ko-KR" sz="1200" b="0" kern="1200" dirty="0">
                <a:solidFill>
                  <a:schemeClr val="tx1"/>
                </a:solidFill>
                <a:effectLst/>
                <a:cs typeface="+mn-cs"/>
              </a:rPr>
              <a:t>import </a:t>
            </a:r>
            <a:r>
              <a:rPr lang="en-US" altLang="ko-KR" sz="1200" b="0" kern="1200" dirty="0" err="1">
                <a:solidFill>
                  <a:schemeClr val="tx1"/>
                </a:solidFill>
                <a:effectLst/>
                <a:cs typeface="+mn-cs"/>
              </a:rPr>
              <a:t>kagglehub</a:t>
            </a:r>
            <a:endParaRPr lang="en-US" altLang="ko-KR" sz="1200" b="0" kern="1200" dirty="0">
              <a:solidFill>
                <a:schemeClr val="tx1"/>
              </a:solidFill>
              <a:effectLst/>
              <a:cs typeface="+mn-cs"/>
            </a:endParaRPr>
          </a:p>
          <a:p>
            <a:br>
              <a:rPr lang="en-US" altLang="ko-KR" sz="1200" b="0" kern="1200" dirty="0">
                <a:solidFill>
                  <a:schemeClr val="tx1"/>
                </a:solidFill>
                <a:effectLst/>
                <a:cs typeface="+mn-cs"/>
              </a:rPr>
            </a:br>
            <a:r>
              <a:rPr lang="en-US" altLang="ko-KR" sz="1200" b="0" kern="1200" dirty="0">
                <a:solidFill>
                  <a:schemeClr val="tx1"/>
                </a:solidFill>
                <a:effectLst/>
                <a:cs typeface="+mn-cs"/>
              </a:rPr>
              <a:t># Download latest version</a:t>
            </a:r>
          </a:p>
          <a:p>
            <a:r>
              <a:rPr lang="en-US" altLang="ko-KR" sz="1200" b="0" kern="1200" dirty="0">
                <a:solidFill>
                  <a:schemeClr val="tx1"/>
                </a:solidFill>
                <a:effectLst/>
                <a:cs typeface="+mn-cs"/>
              </a:rPr>
              <a:t>path = </a:t>
            </a:r>
            <a:r>
              <a:rPr lang="en-US" altLang="ko-KR" sz="1200" b="0" kern="1200" dirty="0" err="1">
                <a:solidFill>
                  <a:schemeClr val="tx1"/>
                </a:solidFill>
                <a:effectLst/>
                <a:cs typeface="+mn-cs"/>
              </a:rPr>
              <a:t>kagglehub.dataset_download</a:t>
            </a:r>
            <a:r>
              <a:rPr lang="en-US" altLang="ko-KR" sz="1200" b="0" kern="1200" dirty="0">
                <a:solidFill>
                  <a:schemeClr val="tx1"/>
                </a:solidFill>
                <a:effectLst/>
                <a:cs typeface="+mn-cs"/>
              </a:rPr>
              <a:t>("utkarshx27/movies-dataset")</a:t>
            </a:r>
          </a:p>
          <a:p>
            <a:br>
              <a:rPr lang="en-US" altLang="ko-KR" sz="1200" b="0" kern="1200" dirty="0">
                <a:solidFill>
                  <a:schemeClr val="tx1"/>
                </a:solidFill>
                <a:effectLst/>
                <a:cs typeface="+mn-cs"/>
              </a:rPr>
            </a:br>
            <a:r>
              <a:rPr lang="en-US" altLang="ko-KR" sz="1200" b="0" kern="1200" dirty="0">
                <a:solidFill>
                  <a:schemeClr val="tx1"/>
                </a:solidFill>
                <a:effectLst/>
                <a:cs typeface="+mn-cs"/>
              </a:rPr>
              <a:t>print("Path to dataset files:", path)</a:t>
            </a:r>
          </a:p>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170</a:t>
            </a:fld>
            <a:endParaRPr lang="ko-KR" altLang="en-US"/>
          </a:p>
        </p:txBody>
      </p:sp>
    </p:spTree>
    <p:extLst>
      <p:ext uri="{BB962C8B-B14F-4D97-AF65-F5344CB8AC3E}">
        <p14:creationId xmlns:p14="http://schemas.microsoft.com/office/powerpoint/2010/main" val="38836065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172</a:t>
            </a:fld>
            <a:endParaRPr lang="ko-KR" altLang="en-US"/>
          </a:p>
        </p:txBody>
      </p:sp>
    </p:spTree>
    <p:extLst>
      <p:ext uri="{BB962C8B-B14F-4D97-AF65-F5344CB8AC3E}">
        <p14:creationId xmlns:p14="http://schemas.microsoft.com/office/powerpoint/2010/main" val="297108469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173</a:t>
            </a:fld>
            <a:endParaRPr lang="ko-KR" altLang="en-US"/>
          </a:p>
        </p:txBody>
      </p:sp>
    </p:spTree>
    <p:extLst>
      <p:ext uri="{BB962C8B-B14F-4D97-AF65-F5344CB8AC3E}">
        <p14:creationId xmlns:p14="http://schemas.microsoft.com/office/powerpoint/2010/main" val="13721719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174</a:t>
            </a:fld>
            <a:endParaRPr lang="ko-KR" altLang="en-US"/>
          </a:p>
        </p:txBody>
      </p:sp>
    </p:spTree>
    <p:extLst>
      <p:ext uri="{BB962C8B-B14F-4D97-AF65-F5344CB8AC3E}">
        <p14:creationId xmlns:p14="http://schemas.microsoft.com/office/powerpoint/2010/main" val="33847036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176</a:t>
            </a:fld>
            <a:endParaRPr lang="ko-KR" altLang="en-US"/>
          </a:p>
        </p:txBody>
      </p:sp>
    </p:spTree>
    <p:extLst>
      <p:ext uri="{BB962C8B-B14F-4D97-AF65-F5344CB8AC3E}">
        <p14:creationId xmlns:p14="http://schemas.microsoft.com/office/powerpoint/2010/main" val="28200155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177</a:t>
            </a:fld>
            <a:endParaRPr lang="ko-KR" altLang="en-US"/>
          </a:p>
        </p:txBody>
      </p:sp>
    </p:spTree>
    <p:extLst>
      <p:ext uri="{BB962C8B-B14F-4D97-AF65-F5344CB8AC3E}">
        <p14:creationId xmlns:p14="http://schemas.microsoft.com/office/powerpoint/2010/main" val="1039456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10</a:t>
            </a:fld>
            <a:endParaRPr lang="ko-KR" altLang="en-US"/>
          </a:p>
        </p:txBody>
      </p:sp>
    </p:spTree>
    <p:extLst>
      <p:ext uri="{BB962C8B-B14F-4D97-AF65-F5344CB8AC3E}">
        <p14:creationId xmlns:p14="http://schemas.microsoft.com/office/powerpoint/2010/main" val="38328130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178</a:t>
            </a:fld>
            <a:endParaRPr lang="ko-KR" altLang="en-US"/>
          </a:p>
        </p:txBody>
      </p:sp>
    </p:spTree>
    <p:extLst>
      <p:ext uri="{BB962C8B-B14F-4D97-AF65-F5344CB8AC3E}">
        <p14:creationId xmlns:p14="http://schemas.microsoft.com/office/powerpoint/2010/main" val="11713438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kern="1200" dirty="0">
                <a:solidFill>
                  <a:schemeClr val="tx1"/>
                </a:solidFill>
                <a:effectLst/>
                <a:cs typeface="+mn-cs"/>
              </a:rPr>
              <a:t>df2 = </a:t>
            </a:r>
            <a:r>
              <a:rPr lang="en-US" altLang="ko-KR" sz="1200" b="0" kern="1200" dirty="0" err="1">
                <a:solidFill>
                  <a:schemeClr val="tx1"/>
                </a:solidFill>
                <a:effectLst/>
                <a:cs typeface="+mn-cs"/>
              </a:rPr>
              <a:t>pd.DataFrame</a:t>
            </a:r>
            <a:r>
              <a:rPr lang="en-US" altLang="ko-KR" sz="1200" b="0" kern="1200" dirty="0">
                <a:solidFill>
                  <a:schemeClr val="tx1"/>
                </a:solidFill>
                <a:effectLst/>
                <a:cs typeface="+mn-cs"/>
              </a:rPr>
              <a:t>({</a:t>
            </a:r>
          </a:p>
          <a:p>
            <a:r>
              <a:rPr lang="en-US" altLang="ko-KR" sz="1200" b="0" kern="1200" dirty="0">
                <a:solidFill>
                  <a:schemeClr val="tx1"/>
                </a:solidFill>
                <a:effectLst/>
                <a:cs typeface="+mn-cs"/>
              </a:rPr>
              <a:t>    "name": ["</a:t>
            </a:r>
            <a:r>
              <a:rPr lang="ko-KR" altLang="en-US" sz="1200" b="0" kern="1200" dirty="0">
                <a:solidFill>
                  <a:schemeClr val="tx1"/>
                </a:solidFill>
                <a:effectLst/>
                <a:cs typeface="+mn-cs"/>
              </a:rPr>
              <a:t>철수</a:t>
            </a:r>
            <a:r>
              <a:rPr lang="en-US" altLang="ko-KR" sz="1200" b="0" kern="1200" dirty="0">
                <a:solidFill>
                  <a:schemeClr val="tx1"/>
                </a:solidFill>
                <a:effectLst/>
                <a:cs typeface="+mn-cs"/>
              </a:rPr>
              <a:t>", "</a:t>
            </a:r>
            <a:r>
              <a:rPr lang="ko-KR" altLang="en-US" sz="1200" b="0" kern="1200" dirty="0">
                <a:solidFill>
                  <a:schemeClr val="tx1"/>
                </a:solidFill>
                <a:effectLst/>
                <a:cs typeface="+mn-cs"/>
              </a:rPr>
              <a:t>영희</a:t>
            </a:r>
            <a:r>
              <a:rPr lang="en-US" altLang="ko-KR" sz="1200" b="0" kern="1200" dirty="0">
                <a:solidFill>
                  <a:schemeClr val="tx1"/>
                </a:solidFill>
                <a:effectLst/>
                <a:cs typeface="+mn-cs"/>
              </a:rPr>
              <a:t>", "</a:t>
            </a:r>
            <a:r>
              <a:rPr lang="ko-KR" altLang="en-US" sz="1200" b="0" kern="1200" dirty="0">
                <a:solidFill>
                  <a:schemeClr val="tx1"/>
                </a:solidFill>
                <a:effectLst/>
                <a:cs typeface="+mn-cs"/>
              </a:rPr>
              <a:t>민수</a:t>
            </a:r>
            <a:r>
              <a:rPr lang="en-US" altLang="ko-KR" sz="1200" b="0" kern="1200" dirty="0">
                <a:solidFill>
                  <a:schemeClr val="tx1"/>
                </a:solidFill>
                <a:effectLst/>
                <a:cs typeface="+mn-cs"/>
              </a:rPr>
              <a:t>"],</a:t>
            </a:r>
          </a:p>
          <a:p>
            <a:r>
              <a:rPr lang="en-US" altLang="ko-KR" sz="1200" b="0" kern="1200" dirty="0">
                <a:solidFill>
                  <a:schemeClr val="tx1"/>
                </a:solidFill>
                <a:effectLst/>
                <a:cs typeface="+mn-cs"/>
              </a:rPr>
              <a:t>    "age": [20, 21, 19]</a:t>
            </a:r>
          </a:p>
          <a:p>
            <a:r>
              <a:rPr lang="en-US" altLang="ko-KR" sz="1200" b="0" kern="1200" dirty="0">
                <a:solidFill>
                  <a:schemeClr val="tx1"/>
                </a:solidFill>
                <a:effectLst/>
                <a:cs typeface="+mn-cs"/>
              </a:rPr>
              <a:t>}, index=["a", "b", "c"])</a:t>
            </a:r>
          </a:p>
          <a:p>
            <a:r>
              <a:rPr lang="en-US" altLang="ko-KR" sz="1200" b="0" kern="1200" dirty="0">
                <a:solidFill>
                  <a:schemeClr val="tx1"/>
                </a:solidFill>
                <a:effectLst/>
                <a:cs typeface="+mn-cs"/>
              </a:rPr>
              <a:t>print(df2)</a:t>
            </a:r>
          </a:p>
          <a:p>
            <a:br>
              <a:rPr lang="en-US" altLang="ko-KR" sz="1200" b="0" kern="1200" dirty="0">
                <a:solidFill>
                  <a:schemeClr val="tx1"/>
                </a:solidFill>
                <a:effectLst/>
                <a:cs typeface="+mn-cs"/>
              </a:rPr>
            </a:br>
            <a:r>
              <a:rPr lang="en-US" altLang="ko-KR" sz="1200" b="0" kern="1200" dirty="0">
                <a:solidFill>
                  <a:schemeClr val="tx1"/>
                </a:solidFill>
                <a:effectLst/>
                <a:cs typeface="+mn-cs"/>
              </a:rPr>
              <a:t>df2.loc["a"]           # </a:t>
            </a:r>
            <a:r>
              <a:rPr lang="ko-KR" altLang="en-US" sz="1200" b="0" kern="1200" dirty="0">
                <a:solidFill>
                  <a:schemeClr val="tx1"/>
                </a:solidFill>
                <a:effectLst/>
                <a:cs typeface="+mn-cs"/>
              </a:rPr>
              <a:t>인덱스 </a:t>
            </a:r>
            <a:r>
              <a:rPr lang="en-US" altLang="ko-KR" sz="1200" b="0" kern="1200" dirty="0">
                <a:solidFill>
                  <a:schemeClr val="tx1"/>
                </a:solidFill>
                <a:effectLst/>
                <a:cs typeface="+mn-cs"/>
              </a:rPr>
              <a:t>'a'</a:t>
            </a:r>
            <a:r>
              <a:rPr lang="ko-KR" altLang="en-US" sz="1200" b="0" kern="1200" dirty="0">
                <a:solidFill>
                  <a:schemeClr val="tx1"/>
                </a:solidFill>
                <a:effectLst/>
                <a:cs typeface="+mn-cs"/>
              </a:rPr>
              <a:t>인 행 조회</a:t>
            </a:r>
          </a:p>
          <a:p>
            <a:r>
              <a:rPr lang="en-US" altLang="ko-KR" sz="1200" b="0" kern="1200" dirty="0">
                <a:solidFill>
                  <a:schemeClr val="tx1"/>
                </a:solidFill>
                <a:effectLst/>
                <a:cs typeface="+mn-cs"/>
              </a:rPr>
              <a:t>df2.loc["</a:t>
            </a:r>
            <a:r>
              <a:rPr lang="en-US" altLang="ko-KR" sz="1200" b="0" kern="1200" dirty="0" err="1">
                <a:solidFill>
                  <a:schemeClr val="tx1"/>
                </a:solidFill>
                <a:effectLst/>
                <a:cs typeface="+mn-cs"/>
              </a:rPr>
              <a:t>a":"b</a:t>
            </a:r>
            <a:r>
              <a:rPr lang="en-US" altLang="ko-KR" sz="1200" b="0" kern="1200" dirty="0">
                <a:solidFill>
                  <a:schemeClr val="tx1"/>
                </a:solidFill>
                <a:effectLst/>
                <a:cs typeface="+mn-cs"/>
              </a:rPr>
              <a:t>"]       # </a:t>
            </a:r>
            <a:r>
              <a:rPr lang="ko-KR" altLang="en-US" sz="1200" b="0" kern="1200" dirty="0">
                <a:solidFill>
                  <a:schemeClr val="tx1"/>
                </a:solidFill>
                <a:effectLst/>
                <a:cs typeface="+mn-cs"/>
              </a:rPr>
              <a:t>인덱스 </a:t>
            </a:r>
            <a:r>
              <a:rPr lang="en-US" altLang="ko-KR" sz="1200" b="0" kern="1200" dirty="0">
                <a:solidFill>
                  <a:schemeClr val="tx1"/>
                </a:solidFill>
                <a:effectLst/>
                <a:cs typeface="+mn-cs"/>
              </a:rPr>
              <a:t>'a'</a:t>
            </a:r>
            <a:r>
              <a:rPr lang="ko-KR" altLang="en-US" sz="1200" b="0" kern="1200" dirty="0">
                <a:solidFill>
                  <a:schemeClr val="tx1"/>
                </a:solidFill>
                <a:effectLst/>
                <a:cs typeface="+mn-cs"/>
              </a:rPr>
              <a:t>부터 </a:t>
            </a:r>
            <a:r>
              <a:rPr lang="en-US" altLang="ko-KR" sz="1200" b="0" kern="1200" dirty="0">
                <a:solidFill>
                  <a:schemeClr val="tx1"/>
                </a:solidFill>
                <a:effectLst/>
                <a:cs typeface="+mn-cs"/>
              </a:rPr>
              <a:t>'b'</a:t>
            </a:r>
            <a:r>
              <a:rPr lang="ko-KR" altLang="en-US" sz="1200" b="0" kern="1200" dirty="0">
                <a:solidFill>
                  <a:schemeClr val="tx1"/>
                </a:solidFill>
                <a:effectLst/>
                <a:cs typeface="+mn-cs"/>
              </a:rPr>
              <a:t>까지 </a:t>
            </a:r>
            <a:r>
              <a:rPr lang="en-US" altLang="ko-KR" sz="1200" b="0" kern="1200" dirty="0">
                <a:solidFill>
                  <a:schemeClr val="tx1"/>
                </a:solidFill>
                <a:effectLst/>
                <a:cs typeface="+mn-cs"/>
              </a:rPr>
              <a:t>(</a:t>
            </a:r>
            <a:r>
              <a:rPr lang="ko-KR" altLang="en-US" sz="1200" b="0" kern="1200" dirty="0">
                <a:solidFill>
                  <a:schemeClr val="tx1"/>
                </a:solidFill>
                <a:effectLst/>
                <a:cs typeface="+mn-cs"/>
              </a:rPr>
              <a:t>포함</a:t>
            </a:r>
            <a:r>
              <a:rPr lang="en-US" altLang="ko-KR" sz="1200" b="0" kern="1200" dirty="0">
                <a:solidFill>
                  <a:schemeClr val="tx1"/>
                </a:solidFill>
                <a:effectLst/>
                <a:cs typeface="+mn-cs"/>
              </a:rPr>
              <a:t>)</a:t>
            </a:r>
            <a:endParaRPr lang="ko-KR" altLang="en-US" sz="1200" b="0" kern="1200" dirty="0">
              <a:solidFill>
                <a:schemeClr val="tx1"/>
              </a:solidFill>
              <a:effectLst/>
              <a:cs typeface="+mn-cs"/>
            </a:endParaRPr>
          </a:p>
          <a:p>
            <a:r>
              <a:rPr lang="en-US" altLang="ko-KR" sz="1200" b="0" kern="1200" dirty="0">
                <a:solidFill>
                  <a:schemeClr val="tx1"/>
                </a:solidFill>
                <a:effectLst/>
                <a:cs typeface="+mn-cs"/>
              </a:rPr>
              <a:t>df2.loc[:, "name"]     # </a:t>
            </a:r>
            <a:r>
              <a:rPr lang="ko-KR" altLang="en-US" sz="1200" b="0" kern="1200" dirty="0">
                <a:solidFill>
                  <a:schemeClr val="tx1"/>
                </a:solidFill>
                <a:effectLst/>
                <a:cs typeface="+mn-cs"/>
              </a:rPr>
              <a:t>모든 행의 </a:t>
            </a:r>
            <a:r>
              <a:rPr lang="en-US" altLang="ko-KR" sz="1200" b="0" kern="1200" dirty="0">
                <a:solidFill>
                  <a:schemeClr val="tx1"/>
                </a:solidFill>
                <a:effectLst/>
                <a:cs typeface="+mn-cs"/>
              </a:rPr>
              <a:t>'name' </a:t>
            </a:r>
            <a:r>
              <a:rPr lang="ko-KR" altLang="en-US" sz="1200" b="0" kern="1200" dirty="0">
                <a:solidFill>
                  <a:schemeClr val="tx1"/>
                </a:solidFill>
                <a:effectLst/>
                <a:cs typeface="+mn-cs"/>
              </a:rPr>
              <a:t>컬럼</a:t>
            </a:r>
          </a:p>
          <a:p>
            <a:r>
              <a:rPr lang="en-US" altLang="ko-KR" sz="1200" b="0" kern="1200" dirty="0">
                <a:solidFill>
                  <a:schemeClr val="tx1"/>
                </a:solidFill>
                <a:effectLst/>
                <a:cs typeface="+mn-cs"/>
              </a:rPr>
              <a:t>df2.loc["a", "name"]   # 'a'</a:t>
            </a:r>
            <a:r>
              <a:rPr lang="ko-KR" altLang="en-US" sz="1200" b="0" kern="1200" dirty="0">
                <a:solidFill>
                  <a:schemeClr val="tx1"/>
                </a:solidFill>
                <a:effectLst/>
                <a:cs typeface="+mn-cs"/>
              </a:rPr>
              <a:t>행의 </a:t>
            </a:r>
            <a:r>
              <a:rPr lang="en-US" altLang="ko-KR" sz="1200" b="0" kern="1200" dirty="0">
                <a:solidFill>
                  <a:schemeClr val="tx1"/>
                </a:solidFill>
                <a:effectLst/>
                <a:cs typeface="+mn-cs"/>
              </a:rPr>
              <a:t>'name'</a:t>
            </a:r>
            <a:r>
              <a:rPr lang="ko-KR" altLang="en-US" sz="1200" b="0" kern="1200" dirty="0">
                <a:solidFill>
                  <a:schemeClr val="tx1"/>
                </a:solidFill>
                <a:effectLst/>
                <a:cs typeface="+mn-cs"/>
              </a:rPr>
              <a:t>값</a:t>
            </a:r>
          </a:p>
          <a:p>
            <a:br>
              <a:rPr lang="ko-KR" altLang="en-US" sz="1200" b="0" kern="1200" dirty="0">
                <a:solidFill>
                  <a:schemeClr val="tx1"/>
                </a:solidFill>
                <a:effectLst/>
                <a:cs typeface="+mn-cs"/>
              </a:rPr>
            </a:br>
            <a:br>
              <a:rPr lang="ko-KR" altLang="en-US" sz="1200" b="0" kern="1200" dirty="0">
                <a:solidFill>
                  <a:schemeClr val="tx1"/>
                </a:solidFill>
                <a:effectLst/>
                <a:cs typeface="+mn-cs"/>
              </a:rPr>
            </a:br>
            <a:r>
              <a:rPr lang="en-US" altLang="ko-KR" sz="1200" b="0" kern="1200" dirty="0" err="1">
                <a:solidFill>
                  <a:schemeClr val="tx1"/>
                </a:solidFill>
                <a:effectLst/>
                <a:cs typeface="+mn-cs"/>
              </a:rPr>
              <a:t>df.iloc</a:t>
            </a:r>
            <a:r>
              <a:rPr lang="en-US" altLang="ko-KR" sz="1200" b="0" kern="1200" dirty="0">
                <a:solidFill>
                  <a:schemeClr val="tx1"/>
                </a:solidFill>
                <a:effectLst/>
                <a:cs typeface="+mn-cs"/>
              </a:rPr>
              <a:t>[0]            # 0</a:t>
            </a:r>
            <a:r>
              <a:rPr lang="ko-KR" altLang="en-US" sz="1200" b="0" kern="1200" dirty="0">
                <a:solidFill>
                  <a:schemeClr val="tx1"/>
                </a:solidFill>
                <a:effectLst/>
                <a:cs typeface="+mn-cs"/>
              </a:rPr>
              <a:t>번째 행</a:t>
            </a:r>
          </a:p>
          <a:p>
            <a:r>
              <a:rPr lang="en-US" altLang="ko-KR" sz="1200" b="0" kern="1200" dirty="0" err="1">
                <a:solidFill>
                  <a:schemeClr val="tx1"/>
                </a:solidFill>
                <a:effectLst/>
                <a:cs typeface="+mn-cs"/>
              </a:rPr>
              <a:t>df.iloc</a:t>
            </a:r>
            <a:r>
              <a:rPr lang="en-US" altLang="ko-KR" sz="1200" b="0" kern="1200" dirty="0">
                <a:solidFill>
                  <a:schemeClr val="tx1"/>
                </a:solidFill>
                <a:effectLst/>
                <a:cs typeface="+mn-cs"/>
              </a:rPr>
              <a:t>[0:2]          # 0~1</a:t>
            </a:r>
            <a:r>
              <a:rPr lang="ko-KR" altLang="en-US" sz="1200" b="0" kern="1200" dirty="0">
                <a:solidFill>
                  <a:schemeClr val="tx1"/>
                </a:solidFill>
                <a:effectLst/>
                <a:cs typeface="+mn-cs"/>
              </a:rPr>
              <a:t>번째 행 </a:t>
            </a:r>
            <a:r>
              <a:rPr lang="en-US" altLang="ko-KR" sz="1200" b="0" kern="1200" dirty="0">
                <a:solidFill>
                  <a:schemeClr val="tx1"/>
                </a:solidFill>
                <a:effectLst/>
                <a:cs typeface="+mn-cs"/>
              </a:rPr>
              <a:t>(2</a:t>
            </a:r>
            <a:r>
              <a:rPr lang="ko-KR" altLang="en-US" sz="1200" b="0" kern="1200" dirty="0">
                <a:solidFill>
                  <a:schemeClr val="tx1"/>
                </a:solidFill>
                <a:effectLst/>
                <a:cs typeface="+mn-cs"/>
              </a:rPr>
              <a:t>는 제외</a:t>
            </a:r>
            <a:r>
              <a:rPr lang="en-US" altLang="ko-KR" sz="1200" b="0" kern="1200" dirty="0">
                <a:solidFill>
                  <a:schemeClr val="tx1"/>
                </a:solidFill>
                <a:effectLst/>
                <a:cs typeface="+mn-cs"/>
              </a:rPr>
              <a:t>)</a:t>
            </a:r>
            <a:endParaRPr lang="ko-KR" altLang="en-US" sz="1200" b="0" kern="1200" dirty="0">
              <a:solidFill>
                <a:schemeClr val="tx1"/>
              </a:solidFill>
              <a:effectLst/>
              <a:cs typeface="+mn-cs"/>
            </a:endParaRPr>
          </a:p>
          <a:p>
            <a:r>
              <a:rPr lang="en-US" altLang="ko-KR" sz="1200" b="0" kern="1200" dirty="0" err="1">
                <a:solidFill>
                  <a:schemeClr val="tx1"/>
                </a:solidFill>
                <a:effectLst/>
                <a:cs typeface="+mn-cs"/>
              </a:rPr>
              <a:t>df.iloc</a:t>
            </a:r>
            <a:r>
              <a:rPr lang="en-US" altLang="ko-KR" sz="1200" b="0" kern="1200" dirty="0">
                <a:solidFill>
                  <a:schemeClr val="tx1"/>
                </a:solidFill>
                <a:effectLst/>
                <a:cs typeface="+mn-cs"/>
              </a:rPr>
              <a:t>[:, 0]         # </a:t>
            </a:r>
            <a:r>
              <a:rPr lang="ko-KR" altLang="en-US" sz="1200" b="0" kern="1200" dirty="0">
                <a:solidFill>
                  <a:schemeClr val="tx1"/>
                </a:solidFill>
                <a:effectLst/>
                <a:cs typeface="+mn-cs"/>
              </a:rPr>
              <a:t>모든 행의 </a:t>
            </a:r>
            <a:r>
              <a:rPr lang="en-US" altLang="ko-KR" sz="1200" b="0" kern="1200" dirty="0">
                <a:solidFill>
                  <a:schemeClr val="tx1"/>
                </a:solidFill>
                <a:effectLst/>
                <a:cs typeface="+mn-cs"/>
              </a:rPr>
              <a:t>0</a:t>
            </a:r>
            <a:r>
              <a:rPr lang="ko-KR" altLang="en-US" sz="1200" b="0" kern="1200" dirty="0">
                <a:solidFill>
                  <a:schemeClr val="tx1"/>
                </a:solidFill>
                <a:effectLst/>
                <a:cs typeface="+mn-cs"/>
              </a:rPr>
              <a:t>번째 컬럼</a:t>
            </a:r>
          </a:p>
          <a:p>
            <a:r>
              <a:rPr lang="en-US" altLang="ko-KR" sz="1200" b="0" kern="1200" dirty="0" err="1">
                <a:solidFill>
                  <a:schemeClr val="tx1"/>
                </a:solidFill>
                <a:effectLst/>
                <a:cs typeface="+mn-cs"/>
              </a:rPr>
              <a:t>df.iloc</a:t>
            </a:r>
            <a:r>
              <a:rPr lang="en-US" altLang="ko-KR" sz="1200" b="0" kern="1200" dirty="0">
                <a:solidFill>
                  <a:schemeClr val="tx1"/>
                </a:solidFill>
                <a:effectLst/>
                <a:cs typeface="+mn-cs"/>
              </a:rPr>
              <a:t>[0, 0]         # 0</a:t>
            </a:r>
            <a:r>
              <a:rPr lang="ko-KR" altLang="en-US" sz="1200" b="0" kern="1200" dirty="0">
                <a:solidFill>
                  <a:schemeClr val="tx1"/>
                </a:solidFill>
                <a:effectLst/>
                <a:cs typeface="+mn-cs"/>
              </a:rPr>
              <a:t>행 </a:t>
            </a:r>
            <a:r>
              <a:rPr lang="en-US" altLang="ko-KR" sz="1200" b="0" kern="1200" dirty="0">
                <a:solidFill>
                  <a:schemeClr val="tx1"/>
                </a:solidFill>
                <a:effectLst/>
                <a:cs typeface="+mn-cs"/>
              </a:rPr>
              <a:t>0</a:t>
            </a:r>
            <a:r>
              <a:rPr lang="ko-KR" altLang="en-US" sz="1200" b="0" kern="1200" dirty="0">
                <a:solidFill>
                  <a:schemeClr val="tx1"/>
                </a:solidFill>
                <a:effectLst/>
                <a:cs typeface="+mn-cs"/>
              </a:rPr>
              <a:t>열 </a:t>
            </a:r>
            <a:r>
              <a:rPr lang="en-US" altLang="ko-KR" sz="1200" b="0" kern="1200" dirty="0">
                <a:solidFill>
                  <a:schemeClr val="tx1"/>
                </a:solidFill>
                <a:effectLst/>
                <a:cs typeface="+mn-cs"/>
              </a:rPr>
              <a:t>(</a:t>
            </a:r>
            <a:r>
              <a:rPr lang="ko-KR" altLang="en-US" sz="1200" b="0" kern="1200" dirty="0">
                <a:solidFill>
                  <a:schemeClr val="tx1"/>
                </a:solidFill>
                <a:effectLst/>
                <a:cs typeface="+mn-cs"/>
              </a:rPr>
              <a:t>철수</a:t>
            </a:r>
            <a:r>
              <a:rPr lang="en-US" altLang="ko-KR" sz="1200" b="0" kern="1200" dirty="0">
                <a:solidFill>
                  <a:schemeClr val="tx1"/>
                </a:solidFill>
                <a:effectLst/>
                <a:cs typeface="+mn-cs"/>
              </a:rPr>
              <a:t>)</a:t>
            </a:r>
            <a:endParaRPr lang="ko-KR" altLang="en-US" sz="1200" b="0" kern="1200" dirty="0">
              <a:solidFill>
                <a:schemeClr val="tx1"/>
              </a:solidFill>
              <a:effectLst/>
              <a:cs typeface="+mn-cs"/>
            </a:endParaRPr>
          </a:p>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181</a:t>
            </a:fld>
            <a:endParaRPr lang="ko-KR" altLang="en-US"/>
          </a:p>
        </p:txBody>
      </p:sp>
    </p:spTree>
    <p:extLst>
      <p:ext uri="{BB962C8B-B14F-4D97-AF65-F5344CB8AC3E}">
        <p14:creationId xmlns:p14="http://schemas.microsoft.com/office/powerpoint/2010/main" val="29258822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kern="1200" dirty="0">
                <a:solidFill>
                  <a:schemeClr val="tx1"/>
                </a:solidFill>
                <a:effectLst/>
                <a:cs typeface="+mn-cs"/>
              </a:rPr>
              <a:t>import pandas as pd</a:t>
            </a:r>
          </a:p>
          <a:p>
            <a:r>
              <a:rPr lang="en-US" altLang="ko-KR" sz="1200" b="0" kern="1200" dirty="0" err="1">
                <a:solidFill>
                  <a:schemeClr val="tx1"/>
                </a:solidFill>
                <a:effectLst/>
                <a:cs typeface="+mn-cs"/>
              </a:rPr>
              <a:t>df</a:t>
            </a:r>
            <a:r>
              <a:rPr lang="en-US" altLang="ko-KR" sz="1200" b="0" kern="1200" dirty="0">
                <a:solidFill>
                  <a:schemeClr val="tx1"/>
                </a:solidFill>
                <a:effectLst/>
                <a:cs typeface="+mn-cs"/>
              </a:rPr>
              <a:t> = </a:t>
            </a:r>
            <a:r>
              <a:rPr lang="en-US" altLang="ko-KR" sz="1200" b="0" kern="1200" dirty="0" err="1">
                <a:solidFill>
                  <a:schemeClr val="tx1"/>
                </a:solidFill>
                <a:effectLst/>
                <a:cs typeface="+mn-cs"/>
              </a:rPr>
              <a:t>pd.read_csv</a:t>
            </a:r>
            <a:r>
              <a:rPr lang="en-US" altLang="ko-KR" sz="1200" b="0" kern="1200" dirty="0">
                <a:solidFill>
                  <a:schemeClr val="tx1"/>
                </a:solidFill>
                <a:effectLst/>
                <a:cs typeface="+mn-cs"/>
              </a:rPr>
              <a:t>("/content/drive/</a:t>
            </a:r>
            <a:r>
              <a:rPr lang="en-US" altLang="ko-KR" sz="1200" b="0" kern="1200" dirty="0" err="1">
                <a:solidFill>
                  <a:schemeClr val="tx1"/>
                </a:solidFill>
                <a:effectLst/>
                <a:cs typeface="+mn-cs"/>
              </a:rPr>
              <a:t>MyDrive</a:t>
            </a:r>
            <a:r>
              <a:rPr lang="en-US" altLang="ko-KR" sz="1200" b="0" kern="1200" dirty="0">
                <a:solidFill>
                  <a:schemeClr val="tx1"/>
                </a:solidFill>
                <a:effectLst/>
                <a:cs typeface="+mn-cs"/>
              </a:rPr>
              <a:t>/</a:t>
            </a:r>
            <a:r>
              <a:rPr lang="en-US" altLang="ko-KR" sz="1200" b="0" kern="1200" dirty="0" err="1">
                <a:solidFill>
                  <a:schemeClr val="tx1"/>
                </a:solidFill>
                <a:effectLst/>
                <a:cs typeface="+mn-cs"/>
              </a:rPr>
              <a:t>Colab</a:t>
            </a:r>
            <a:r>
              <a:rPr lang="en-US" altLang="ko-KR" sz="1200" b="0" kern="1200" dirty="0">
                <a:solidFill>
                  <a:schemeClr val="tx1"/>
                </a:solidFill>
                <a:effectLst/>
                <a:cs typeface="+mn-cs"/>
              </a:rPr>
              <a:t> Notebooks/data/train.csv")</a:t>
            </a:r>
          </a:p>
          <a:p>
            <a:br>
              <a:rPr lang="en-US" altLang="ko-KR" sz="1200" b="0" kern="1200" dirty="0">
                <a:solidFill>
                  <a:schemeClr val="tx1"/>
                </a:solidFill>
                <a:effectLst/>
                <a:cs typeface="+mn-cs"/>
              </a:rPr>
            </a:br>
            <a:r>
              <a:rPr lang="en-US" altLang="ko-KR" sz="1200" b="0" kern="1200" dirty="0" err="1">
                <a:solidFill>
                  <a:schemeClr val="tx1"/>
                </a:solidFill>
                <a:effectLst/>
                <a:cs typeface="+mn-cs"/>
              </a:rPr>
              <a:t>df</a:t>
            </a:r>
            <a:r>
              <a:rPr lang="en-US" altLang="ko-KR" sz="1200" b="0" kern="1200" dirty="0">
                <a:solidFill>
                  <a:schemeClr val="tx1"/>
                </a:solidFill>
                <a:effectLst/>
                <a:cs typeface="+mn-cs"/>
              </a:rPr>
              <a:t>[(</a:t>
            </a:r>
            <a:r>
              <a:rPr lang="en-US" altLang="ko-KR" sz="1200" b="0" kern="1200" dirty="0" err="1">
                <a:solidFill>
                  <a:schemeClr val="tx1"/>
                </a:solidFill>
                <a:effectLst/>
                <a:cs typeface="+mn-cs"/>
              </a:rPr>
              <a:t>df</a:t>
            </a:r>
            <a:r>
              <a:rPr lang="en-US" altLang="ko-KR" sz="1200" b="0" kern="1200" dirty="0">
                <a:solidFill>
                  <a:schemeClr val="tx1"/>
                </a:solidFill>
                <a:effectLst/>
                <a:cs typeface="+mn-cs"/>
              </a:rPr>
              <a:t>['Age']&gt;30) &amp; (</a:t>
            </a:r>
            <a:r>
              <a:rPr lang="en-US" altLang="ko-KR" sz="1200" b="0" kern="1200" dirty="0" err="1">
                <a:solidFill>
                  <a:schemeClr val="tx1"/>
                </a:solidFill>
                <a:effectLst/>
                <a:cs typeface="+mn-cs"/>
              </a:rPr>
              <a:t>df</a:t>
            </a:r>
            <a:r>
              <a:rPr lang="en-US" altLang="ko-KR" sz="1200" b="0" kern="1200" dirty="0">
                <a:solidFill>
                  <a:schemeClr val="tx1"/>
                </a:solidFill>
                <a:effectLst/>
                <a:cs typeface="+mn-cs"/>
              </a:rPr>
              <a:t>['Age']&lt;32) &amp; (</a:t>
            </a:r>
            <a:r>
              <a:rPr lang="en-US" altLang="ko-KR" sz="1200" b="0" kern="1200" dirty="0" err="1">
                <a:solidFill>
                  <a:schemeClr val="tx1"/>
                </a:solidFill>
                <a:effectLst/>
                <a:cs typeface="+mn-cs"/>
              </a:rPr>
              <a:t>df</a:t>
            </a:r>
            <a:r>
              <a:rPr lang="en-US" altLang="ko-KR" sz="1200" b="0" kern="1200" dirty="0">
                <a:solidFill>
                  <a:schemeClr val="tx1"/>
                </a:solidFill>
                <a:effectLst/>
                <a:cs typeface="+mn-cs"/>
              </a:rPr>
              <a:t>['Sex'] == 'female')]</a:t>
            </a:r>
          </a:p>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184</a:t>
            </a:fld>
            <a:endParaRPr lang="ko-KR" altLang="en-US"/>
          </a:p>
        </p:txBody>
      </p:sp>
    </p:spTree>
    <p:extLst>
      <p:ext uri="{BB962C8B-B14F-4D97-AF65-F5344CB8AC3E}">
        <p14:creationId xmlns:p14="http://schemas.microsoft.com/office/powerpoint/2010/main" val="39198497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187</a:t>
            </a:fld>
            <a:endParaRPr lang="ko-KR" altLang="en-US"/>
          </a:p>
        </p:txBody>
      </p:sp>
    </p:spTree>
    <p:extLst>
      <p:ext uri="{BB962C8B-B14F-4D97-AF65-F5344CB8AC3E}">
        <p14:creationId xmlns:p14="http://schemas.microsoft.com/office/powerpoint/2010/main" val="24894725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188</a:t>
            </a:fld>
            <a:endParaRPr lang="ko-KR" altLang="en-US"/>
          </a:p>
        </p:txBody>
      </p:sp>
    </p:spTree>
    <p:extLst>
      <p:ext uri="{BB962C8B-B14F-4D97-AF65-F5344CB8AC3E}">
        <p14:creationId xmlns:p14="http://schemas.microsoft.com/office/powerpoint/2010/main" val="42369324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190</a:t>
            </a:fld>
            <a:endParaRPr lang="ko-KR" altLang="en-US"/>
          </a:p>
        </p:txBody>
      </p:sp>
    </p:spTree>
    <p:extLst>
      <p:ext uri="{BB962C8B-B14F-4D97-AF65-F5344CB8AC3E}">
        <p14:creationId xmlns:p14="http://schemas.microsoft.com/office/powerpoint/2010/main" val="469502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kern="1200" dirty="0">
                <a:solidFill>
                  <a:schemeClr val="tx1"/>
                </a:solidFill>
                <a:effectLst/>
                <a:cs typeface="+mn-cs"/>
              </a:rPr>
              <a:t>df3 = </a:t>
            </a:r>
            <a:r>
              <a:rPr lang="en-US" altLang="ko-KR" sz="1200" b="0" kern="1200" dirty="0" err="1">
                <a:solidFill>
                  <a:schemeClr val="tx1"/>
                </a:solidFill>
                <a:effectLst/>
                <a:cs typeface="+mn-cs"/>
              </a:rPr>
              <a:t>df.iloc</a:t>
            </a:r>
            <a:r>
              <a:rPr lang="en-US" altLang="ko-KR" sz="1200" b="0" kern="1200" dirty="0">
                <a:solidFill>
                  <a:schemeClr val="tx1"/>
                </a:solidFill>
                <a:effectLst/>
                <a:cs typeface="+mn-cs"/>
              </a:rPr>
              <a:t>[:3]</a:t>
            </a:r>
          </a:p>
          <a:p>
            <a:r>
              <a:rPr lang="en-US" altLang="ko-KR" sz="1200" b="0" kern="1200" dirty="0">
                <a:solidFill>
                  <a:schemeClr val="tx1"/>
                </a:solidFill>
                <a:effectLst/>
                <a:cs typeface="+mn-cs"/>
              </a:rPr>
              <a:t>df4 = </a:t>
            </a:r>
            <a:r>
              <a:rPr lang="en-US" altLang="ko-KR" sz="1200" b="0" kern="1200" dirty="0" err="1">
                <a:solidFill>
                  <a:schemeClr val="tx1"/>
                </a:solidFill>
                <a:effectLst/>
                <a:cs typeface="+mn-cs"/>
              </a:rPr>
              <a:t>df.iloc</a:t>
            </a:r>
            <a:r>
              <a:rPr lang="en-US" altLang="ko-KR" sz="1200" b="0" kern="1200" dirty="0">
                <a:solidFill>
                  <a:schemeClr val="tx1"/>
                </a:solidFill>
                <a:effectLst/>
                <a:cs typeface="+mn-cs"/>
              </a:rPr>
              <a:t>[:7]</a:t>
            </a:r>
          </a:p>
          <a:p>
            <a:br>
              <a:rPr lang="en-US" altLang="ko-KR" sz="1200" b="0" kern="1200" dirty="0">
                <a:solidFill>
                  <a:schemeClr val="tx1"/>
                </a:solidFill>
                <a:effectLst/>
                <a:cs typeface="+mn-cs"/>
              </a:rPr>
            </a:br>
            <a:r>
              <a:rPr lang="en-US" altLang="ko-KR" sz="1200" b="0" kern="1200" dirty="0">
                <a:solidFill>
                  <a:schemeClr val="tx1"/>
                </a:solidFill>
                <a:effectLst/>
                <a:cs typeface="+mn-cs"/>
              </a:rPr>
              <a:t>#left join </a:t>
            </a:r>
          </a:p>
          <a:p>
            <a:r>
              <a:rPr lang="en-US" altLang="ko-KR" sz="1200" b="0" kern="1200" dirty="0">
                <a:solidFill>
                  <a:schemeClr val="tx1"/>
                </a:solidFill>
                <a:effectLst/>
                <a:cs typeface="+mn-cs"/>
              </a:rPr>
              <a:t>df3 = </a:t>
            </a:r>
            <a:r>
              <a:rPr lang="en-US" altLang="ko-KR" sz="1200" b="0" kern="1200" dirty="0" err="1">
                <a:solidFill>
                  <a:schemeClr val="tx1"/>
                </a:solidFill>
                <a:effectLst/>
                <a:cs typeface="+mn-cs"/>
              </a:rPr>
              <a:t>pd.concat</a:t>
            </a:r>
            <a:r>
              <a:rPr lang="en-US" altLang="ko-KR" sz="1200" b="0" kern="1200" dirty="0">
                <a:solidFill>
                  <a:schemeClr val="tx1"/>
                </a:solidFill>
                <a:effectLst/>
                <a:cs typeface="+mn-cs"/>
              </a:rPr>
              <a:t>([df3, </a:t>
            </a:r>
            <a:r>
              <a:rPr lang="en-US" altLang="ko-KR" sz="1200" b="0" kern="1200" dirty="0" err="1">
                <a:solidFill>
                  <a:schemeClr val="tx1"/>
                </a:solidFill>
                <a:effectLst/>
                <a:cs typeface="+mn-cs"/>
              </a:rPr>
              <a:t>df.iloc</a:t>
            </a:r>
            <a:r>
              <a:rPr lang="en-US" altLang="ko-KR" sz="1200" b="0" kern="1200" dirty="0">
                <a:solidFill>
                  <a:schemeClr val="tx1"/>
                </a:solidFill>
                <a:effectLst/>
                <a:cs typeface="+mn-cs"/>
              </a:rPr>
              <a:t>[10:12]])</a:t>
            </a:r>
          </a:p>
          <a:p>
            <a:r>
              <a:rPr lang="en-US" altLang="ko-KR" sz="1200" b="0" kern="1200" dirty="0">
                <a:solidFill>
                  <a:schemeClr val="tx1"/>
                </a:solidFill>
                <a:effectLst/>
                <a:cs typeface="+mn-cs"/>
              </a:rPr>
              <a:t>df3.join(df4, </a:t>
            </a:r>
            <a:r>
              <a:rPr lang="en-US" altLang="ko-KR" sz="1200" b="0" kern="1200" dirty="0" err="1">
                <a:solidFill>
                  <a:schemeClr val="tx1"/>
                </a:solidFill>
                <a:effectLst/>
                <a:cs typeface="+mn-cs"/>
              </a:rPr>
              <a:t>lsuffix</a:t>
            </a:r>
            <a:r>
              <a:rPr lang="en-US" altLang="ko-KR" sz="1200" b="0" kern="1200" dirty="0">
                <a:solidFill>
                  <a:schemeClr val="tx1"/>
                </a:solidFill>
                <a:effectLst/>
                <a:cs typeface="+mn-cs"/>
              </a:rPr>
              <a:t>="_left", </a:t>
            </a:r>
            <a:r>
              <a:rPr lang="en-US" altLang="ko-KR" sz="1200" b="0" kern="1200" dirty="0" err="1">
                <a:solidFill>
                  <a:schemeClr val="tx1"/>
                </a:solidFill>
                <a:effectLst/>
                <a:cs typeface="+mn-cs"/>
              </a:rPr>
              <a:t>rsuffix</a:t>
            </a:r>
            <a:r>
              <a:rPr lang="en-US" altLang="ko-KR" sz="1200" b="0" kern="1200" dirty="0">
                <a:solidFill>
                  <a:schemeClr val="tx1"/>
                </a:solidFill>
                <a:effectLst/>
                <a:cs typeface="+mn-cs"/>
              </a:rPr>
              <a:t>="_right")</a:t>
            </a:r>
          </a:p>
          <a:p>
            <a:br>
              <a:rPr lang="en-US" altLang="ko-KR" sz="1200" b="0" kern="1200" dirty="0">
                <a:solidFill>
                  <a:schemeClr val="tx1"/>
                </a:solidFill>
                <a:effectLst/>
                <a:cs typeface="+mn-cs"/>
              </a:rPr>
            </a:br>
            <a:r>
              <a:rPr lang="en-US" altLang="ko-KR" sz="1200" b="0" kern="1200" dirty="0">
                <a:solidFill>
                  <a:schemeClr val="tx1"/>
                </a:solidFill>
                <a:effectLst/>
                <a:cs typeface="+mn-cs"/>
              </a:rPr>
              <a:t>#inner join</a:t>
            </a:r>
          </a:p>
          <a:p>
            <a:r>
              <a:rPr lang="en-US" altLang="ko-KR" sz="1200" b="0" kern="1200" dirty="0">
                <a:solidFill>
                  <a:schemeClr val="tx1"/>
                </a:solidFill>
                <a:effectLst/>
                <a:cs typeface="+mn-cs"/>
              </a:rPr>
              <a:t>df3.merge(df4, </a:t>
            </a:r>
            <a:r>
              <a:rPr lang="en-US" altLang="ko-KR" sz="1200" b="0" kern="1200" dirty="0" err="1">
                <a:solidFill>
                  <a:schemeClr val="tx1"/>
                </a:solidFill>
                <a:effectLst/>
                <a:cs typeface="+mn-cs"/>
              </a:rPr>
              <a:t>left_on</a:t>
            </a:r>
            <a:r>
              <a:rPr lang="en-US" altLang="ko-KR" sz="1200" b="0" kern="1200" dirty="0">
                <a:solidFill>
                  <a:schemeClr val="tx1"/>
                </a:solidFill>
                <a:effectLst/>
                <a:cs typeface="+mn-cs"/>
              </a:rPr>
              <a:t>="PassengerId", </a:t>
            </a:r>
            <a:r>
              <a:rPr lang="en-US" altLang="ko-KR" sz="1200" b="0" kern="1200" dirty="0" err="1">
                <a:solidFill>
                  <a:schemeClr val="tx1"/>
                </a:solidFill>
                <a:effectLst/>
                <a:cs typeface="+mn-cs"/>
              </a:rPr>
              <a:t>right_on</a:t>
            </a:r>
            <a:r>
              <a:rPr lang="en-US" altLang="ko-KR" sz="1200" b="0" kern="1200" dirty="0">
                <a:solidFill>
                  <a:schemeClr val="tx1"/>
                </a:solidFill>
                <a:effectLst/>
                <a:cs typeface="+mn-cs"/>
              </a:rPr>
              <a:t>="PassengerId")</a:t>
            </a:r>
          </a:p>
          <a:p>
            <a:br>
              <a:rPr lang="en-US" altLang="ko-KR" sz="1200" b="0" kern="1200" dirty="0">
                <a:solidFill>
                  <a:schemeClr val="tx1"/>
                </a:solidFill>
                <a:effectLst/>
                <a:cs typeface="+mn-cs"/>
              </a:rPr>
            </a:br>
            <a:r>
              <a:rPr lang="en-US" altLang="ko-KR" sz="1200" b="0" kern="1200" dirty="0">
                <a:solidFill>
                  <a:schemeClr val="tx1"/>
                </a:solidFill>
                <a:effectLst/>
                <a:cs typeface="+mn-cs"/>
              </a:rPr>
              <a:t>#</a:t>
            </a:r>
            <a:r>
              <a:rPr lang="ko-KR" altLang="en-US" sz="1200" b="0" kern="1200" dirty="0">
                <a:solidFill>
                  <a:schemeClr val="tx1"/>
                </a:solidFill>
                <a:effectLst/>
                <a:cs typeface="+mn-cs"/>
              </a:rPr>
              <a:t>수직결합 </a:t>
            </a:r>
            <a:r>
              <a:rPr lang="en-US" altLang="ko-KR" sz="1200" b="0" kern="1200" dirty="0">
                <a:solidFill>
                  <a:schemeClr val="tx1"/>
                </a:solidFill>
                <a:effectLst/>
                <a:cs typeface="+mn-cs"/>
              </a:rPr>
              <a:t>.... </a:t>
            </a:r>
            <a:r>
              <a:rPr lang="ko-KR" altLang="en-US" sz="1200" b="0" kern="1200" dirty="0" err="1">
                <a:solidFill>
                  <a:schemeClr val="tx1"/>
                </a:solidFill>
                <a:effectLst/>
                <a:cs typeface="+mn-cs"/>
              </a:rPr>
              <a:t>키없으면</a:t>
            </a:r>
            <a:r>
              <a:rPr lang="ko-KR" altLang="en-US" sz="1200" b="0" kern="1200" dirty="0">
                <a:solidFill>
                  <a:schemeClr val="tx1"/>
                </a:solidFill>
                <a:effectLst/>
                <a:cs typeface="+mn-cs"/>
              </a:rPr>
              <a:t> 무조건 </a:t>
            </a:r>
            <a:r>
              <a:rPr lang="ko-KR" altLang="en-US" sz="1200" b="0" kern="1200" dirty="0" err="1">
                <a:solidFill>
                  <a:schemeClr val="tx1"/>
                </a:solidFill>
                <a:effectLst/>
                <a:cs typeface="+mn-cs"/>
              </a:rPr>
              <a:t>합쳐짐</a:t>
            </a:r>
            <a:endParaRPr lang="ko-KR" altLang="en-US" sz="1200" b="0" kern="1200" dirty="0">
              <a:solidFill>
                <a:schemeClr val="tx1"/>
              </a:solidFill>
              <a:effectLst/>
              <a:cs typeface="+mn-cs"/>
            </a:endParaRPr>
          </a:p>
          <a:p>
            <a:r>
              <a:rPr lang="en-US" altLang="ko-KR" sz="1200" b="0" kern="1200" dirty="0" err="1">
                <a:solidFill>
                  <a:schemeClr val="tx1"/>
                </a:solidFill>
                <a:effectLst/>
                <a:cs typeface="+mn-cs"/>
              </a:rPr>
              <a:t>pd.concat</a:t>
            </a:r>
            <a:r>
              <a:rPr lang="en-US" altLang="ko-KR" sz="1200" b="0" kern="1200" dirty="0">
                <a:solidFill>
                  <a:schemeClr val="tx1"/>
                </a:solidFill>
                <a:effectLst/>
                <a:cs typeface="+mn-cs"/>
              </a:rPr>
              <a:t>([df3,df4], keys=["PassengerId"])</a:t>
            </a:r>
          </a:p>
          <a:p>
            <a:endParaRPr lang="en-US" altLang="ko-KR" sz="1200" b="0" kern="1200" dirty="0">
              <a:solidFill>
                <a:schemeClr val="tx1"/>
              </a:solidFill>
              <a:effectLst/>
              <a:cs typeface="+mn-cs"/>
            </a:endParaRPr>
          </a:p>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191</a:t>
            </a:fld>
            <a:endParaRPr lang="ko-KR" altLang="en-US"/>
          </a:p>
        </p:txBody>
      </p:sp>
    </p:spTree>
    <p:extLst>
      <p:ext uri="{BB962C8B-B14F-4D97-AF65-F5344CB8AC3E}">
        <p14:creationId xmlns:p14="http://schemas.microsoft.com/office/powerpoint/2010/main" val="19441317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FC88CC0B-64FF-4A7D-ABE8-50F45ACC4E6D}" type="slidenum">
              <a:rPr lang="ko-KR" altLang="en-US" smtClean="0"/>
              <a:t>194</a:t>
            </a:fld>
            <a:endParaRPr lang="ko-KR" altLang="en-US"/>
          </a:p>
        </p:txBody>
      </p:sp>
    </p:spTree>
    <p:extLst>
      <p:ext uri="{BB962C8B-B14F-4D97-AF65-F5344CB8AC3E}">
        <p14:creationId xmlns:p14="http://schemas.microsoft.com/office/powerpoint/2010/main" val="195711030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9655F-A885-64E0-A5EB-7C529E64F50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BD3DFC4E-5E8B-FDA9-0B2C-0D6E10571D5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3067700D-473D-C435-8114-C0B62E14F67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62791763-2B5C-0350-A0EA-321DC71E6C0B}"/>
              </a:ext>
            </a:extLst>
          </p:cNvPr>
          <p:cNvSpPr>
            <a:spLocks noGrp="1"/>
          </p:cNvSpPr>
          <p:nvPr>
            <p:ph type="sldNum" sz="quarter" idx="5"/>
          </p:nvPr>
        </p:nvSpPr>
        <p:spPr/>
        <p:txBody>
          <a:bodyPr/>
          <a:lstStyle/>
          <a:p>
            <a:fld id="{FC88CC0B-64FF-4A7D-ABE8-50F45ACC4E6D}" type="slidenum">
              <a:rPr lang="ko-KR" altLang="en-US" smtClean="0"/>
              <a:t>195</a:t>
            </a:fld>
            <a:endParaRPr lang="ko-KR" altLang="en-US"/>
          </a:p>
        </p:txBody>
      </p:sp>
    </p:spTree>
    <p:extLst>
      <p:ext uri="{BB962C8B-B14F-4D97-AF65-F5344CB8AC3E}">
        <p14:creationId xmlns:p14="http://schemas.microsoft.com/office/powerpoint/2010/main" val="262765145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716DF-6D22-5ABA-6670-521C85677B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460FCF1-F0E4-AA49-021F-4ED95BC20194}"/>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D2F8D44-04F5-B32A-B752-92C142605C6E}"/>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A7F6B3C5-E2A9-A6BC-3C92-29143DC8548B}"/>
              </a:ext>
            </a:extLst>
          </p:cNvPr>
          <p:cNvSpPr>
            <a:spLocks noGrp="1"/>
          </p:cNvSpPr>
          <p:nvPr>
            <p:ph type="sldNum" sz="quarter" idx="5"/>
          </p:nvPr>
        </p:nvSpPr>
        <p:spPr/>
        <p:txBody>
          <a:bodyPr/>
          <a:lstStyle/>
          <a:p>
            <a:fld id="{FC88CC0B-64FF-4A7D-ABE8-50F45ACC4E6D}" type="slidenum">
              <a:rPr lang="ko-KR" altLang="en-US" smtClean="0"/>
              <a:t>196</a:t>
            </a:fld>
            <a:endParaRPr lang="ko-KR" altLang="en-US"/>
          </a:p>
        </p:txBody>
      </p:sp>
    </p:spTree>
    <p:extLst>
      <p:ext uri="{BB962C8B-B14F-4D97-AF65-F5344CB8AC3E}">
        <p14:creationId xmlns:p14="http://schemas.microsoft.com/office/powerpoint/2010/main" val="3515864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200" b="1" i="0">
                <a:solidFill>
                  <a:srgbClr val="333333"/>
                </a:solidFill>
                <a:latin typeface="Malgun Gothic"/>
                <a:cs typeface="Malgun Gothic"/>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400" b="0" i="0">
                <a:solidFill>
                  <a:srgbClr val="333333"/>
                </a:solidFill>
                <a:latin typeface="Malgun Gothic"/>
                <a:cs typeface="Malgun 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7/10/2025</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333333"/>
                </a:solidFill>
                <a:latin typeface="Malgun Gothic"/>
                <a:cs typeface="Malgun Gothic"/>
              </a:defRPr>
            </a:lvl1pPr>
          </a:lstStyle>
          <a:p>
            <a:endParaRPr/>
          </a:p>
        </p:txBody>
      </p:sp>
      <p:sp>
        <p:nvSpPr>
          <p:cNvPr id="3" name="Holder 3"/>
          <p:cNvSpPr>
            <a:spLocks noGrp="1"/>
          </p:cNvSpPr>
          <p:nvPr>
            <p:ph type="body" idx="1"/>
          </p:nvPr>
        </p:nvSpPr>
        <p:spPr/>
        <p:txBody>
          <a:bodyPr lIns="0" tIns="0" rIns="0" bIns="0"/>
          <a:lstStyle>
            <a:lvl1pPr>
              <a:defRPr sz="2400" b="0" i="0">
                <a:solidFill>
                  <a:srgbClr val="333333"/>
                </a:solidFill>
                <a:latin typeface="Malgun Gothic"/>
                <a:cs typeface="Malgun 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7/10/2025</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2012168" y="851915"/>
            <a:ext cx="79375" cy="13970"/>
          </a:xfrm>
          <a:custGeom>
            <a:avLst/>
            <a:gdLst/>
            <a:ahLst/>
            <a:cxnLst/>
            <a:rect l="l" t="t" r="r" b="b"/>
            <a:pathLst>
              <a:path w="79375" h="13969">
                <a:moveTo>
                  <a:pt x="21336" y="8382"/>
                </a:moveTo>
                <a:lnTo>
                  <a:pt x="17018" y="7620"/>
                </a:lnTo>
                <a:lnTo>
                  <a:pt x="11684" y="7620"/>
                </a:lnTo>
                <a:lnTo>
                  <a:pt x="0" y="9144"/>
                </a:lnTo>
                <a:lnTo>
                  <a:pt x="21336" y="8382"/>
                </a:lnTo>
                <a:close/>
              </a:path>
              <a:path w="79375" h="13969">
                <a:moveTo>
                  <a:pt x="42303" y="7480"/>
                </a:moveTo>
                <a:lnTo>
                  <a:pt x="21336" y="8636"/>
                </a:lnTo>
                <a:lnTo>
                  <a:pt x="26924" y="9906"/>
                </a:lnTo>
                <a:lnTo>
                  <a:pt x="28067" y="13716"/>
                </a:lnTo>
                <a:lnTo>
                  <a:pt x="42303" y="7480"/>
                </a:lnTo>
                <a:close/>
              </a:path>
              <a:path w="79375" h="13969">
                <a:moveTo>
                  <a:pt x="67056" y="6096"/>
                </a:moveTo>
                <a:lnTo>
                  <a:pt x="42456" y="7480"/>
                </a:lnTo>
                <a:lnTo>
                  <a:pt x="41668" y="8420"/>
                </a:lnTo>
                <a:lnTo>
                  <a:pt x="45605" y="8166"/>
                </a:lnTo>
                <a:lnTo>
                  <a:pt x="54127" y="7188"/>
                </a:lnTo>
                <a:lnTo>
                  <a:pt x="67056" y="6096"/>
                </a:lnTo>
                <a:close/>
              </a:path>
              <a:path w="79375" h="13969">
                <a:moveTo>
                  <a:pt x="79248" y="3048"/>
                </a:moveTo>
                <a:lnTo>
                  <a:pt x="69456" y="2286"/>
                </a:lnTo>
                <a:lnTo>
                  <a:pt x="56261" y="1524"/>
                </a:lnTo>
                <a:lnTo>
                  <a:pt x="47053" y="762"/>
                </a:lnTo>
                <a:lnTo>
                  <a:pt x="49276" y="0"/>
                </a:lnTo>
                <a:lnTo>
                  <a:pt x="26885" y="965"/>
                </a:lnTo>
                <a:lnTo>
                  <a:pt x="20027" y="2298"/>
                </a:lnTo>
                <a:lnTo>
                  <a:pt x="25412" y="4013"/>
                </a:lnTo>
                <a:lnTo>
                  <a:pt x="39751" y="6096"/>
                </a:lnTo>
                <a:lnTo>
                  <a:pt x="79248" y="3048"/>
                </a:lnTo>
                <a:close/>
              </a:path>
            </a:pathLst>
          </a:custGeom>
          <a:solidFill>
            <a:srgbClr val="56BBE4"/>
          </a:solidFill>
        </p:spPr>
        <p:txBody>
          <a:bodyPr wrap="square" lIns="0" tIns="0" rIns="0" bIns="0" rtlCol="0"/>
          <a:lstStyle/>
          <a:p>
            <a:endParaRPr/>
          </a:p>
        </p:txBody>
      </p:sp>
      <p:sp>
        <p:nvSpPr>
          <p:cNvPr id="17" name="bg object 17"/>
          <p:cNvSpPr/>
          <p:nvPr/>
        </p:nvSpPr>
        <p:spPr>
          <a:xfrm>
            <a:off x="11768328" y="853439"/>
            <a:ext cx="74930" cy="7620"/>
          </a:xfrm>
          <a:custGeom>
            <a:avLst/>
            <a:gdLst/>
            <a:ahLst/>
            <a:cxnLst/>
            <a:rect l="l" t="t" r="r" b="b"/>
            <a:pathLst>
              <a:path w="74929" h="7619">
                <a:moveTo>
                  <a:pt x="45085" y="4572"/>
                </a:moveTo>
                <a:lnTo>
                  <a:pt x="0" y="7620"/>
                </a:lnTo>
                <a:lnTo>
                  <a:pt x="24117" y="7429"/>
                </a:lnTo>
                <a:lnTo>
                  <a:pt x="38252" y="6858"/>
                </a:lnTo>
                <a:lnTo>
                  <a:pt x="44538" y="5905"/>
                </a:lnTo>
                <a:lnTo>
                  <a:pt x="45085" y="4572"/>
                </a:lnTo>
                <a:close/>
              </a:path>
              <a:path w="74929" h="7619">
                <a:moveTo>
                  <a:pt x="74676" y="3048"/>
                </a:moveTo>
                <a:lnTo>
                  <a:pt x="46507" y="1816"/>
                </a:lnTo>
                <a:lnTo>
                  <a:pt x="34124" y="1016"/>
                </a:lnTo>
                <a:lnTo>
                  <a:pt x="28067" y="0"/>
                </a:lnTo>
                <a:lnTo>
                  <a:pt x="25908" y="762"/>
                </a:lnTo>
                <a:lnTo>
                  <a:pt x="42164" y="3048"/>
                </a:lnTo>
                <a:lnTo>
                  <a:pt x="45466" y="4572"/>
                </a:lnTo>
                <a:lnTo>
                  <a:pt x="74676" y="3048"/>
                </a:lnTo>
                <a:close/>
              </a:path>
            </a:pathLst>
          </a:custGeom>
          <a:solidFill>
            <a:srgbClr val="56BBE4"/>
          </a:solidFill>
        </p:spPr>
        <p:txBody>
          <a:bodyPr wrap="square" lIns="0" tIns="0" rIns="0" bIns="0" rtlCol="0"/>
          <a:lstStyle/>
          <a:p>
            <a:endParaRPr/>
          </a:p>
        </p:txBody>
      </p:sp>
      <p:sp>
        <p:nvSpPr>
          <p:cNvPr id="18" name="bg object 18"/>
          <p:cNvSpPr/>
          <p:nvPr/>
        </p:nvSpPr>
        <p:spPr>
          <a:xfrm>
            <a:off x="11990831" y="865632"/>
            <a:ext cx="88900" cy="5080"/>
          </a:xfrm>
          <a:custGeom>
            <a:avLst/>
            <a:gdLst/>
            <a:ahLst/>
            <a:cxnLst/>
            <a:rect l="l" t="t" r="r" b="b"/>
            <a:pathLst>
              <a:path w="88900" h="5080">
                <a:moveTo>
                  <a:pt x="88392" y="0"/>
                </a:moveTo>
                <a:lnTo>
                  <a:pt x="0" y="4571"/>
                </a:lnTo>
                <a:lnTo>
                  <a:pt x="15113" y="4571"/>
                </a:lnTo>
                <a:lnTo>
                  <a:pt x="88392" y="0"/>
                </a:lnTo>
                <a:close/>
              </a:path>
            </a:pathLst>
          </a:custGeom>
          <a:solidFill>
            <a:srgbClr val="56BBE4"/>
          </a:solidFill>
        </p:spPr>
        <p:txBody>
          <a:bodyPr wrap="square" lIns="0" tIns="0" rIns="0" bIns="0" rtlCol="0"/>
          <a:lstStyle/>
          <a:p>
            <a:endParaRPr/>
          </a:p>
        </p:txBody>
      </p:sp>
      <p:sp>
        <p:nvSpPr>
          <p:cNvPr id="19" name="bg object 19"/>
          <p:cNvSpPr/>
          <p:nvPr/>
        </p:nvSpPr>
        <p:spPr>
          <a:xfrm>
            <a:off x="11603735" y="848867"/>
            <a:ext cx="45720" cy="6350"/>
          </a:xfrm>
          <a:custGeom>
            <a:avLst/>
            <a:gdLst/>
            <a:ahLst/>
            <a:cxnLst/>
            <a:rect l="l" t="t" r="r" b="b"/>
            <a:pathLst>
              <a:path w="45720" h="6350">
                <a:moveTo>
                  <a:pt x="45720" y="0"/>
                </a:moveTo>
                <a:lnTo>
                  <a:pt x="0" y="6096"/>
                </a:lnTo>
                <a:lnTo>
                  <a:pt x="20700" y="4826"/>
                </a:lnTo>
                <a:lnTo>
                  <a:pt x="45720" y="0"/>
                </a:lnTo>
                <a:close/>
              </a:path>
            </a:pathLst>
          </a:custGeom>
          <a:solidFill>
            <a:srgbClr val="56BBE4"/>
          </a:solidFill>
        </p:spPr>
        <p:txBody>
          <a:bodyPr wrap="square" lIns="0" tIns="0" rIns="0" bIns="0" rtlCol="0"/>
          <a:lstStyle/>
          <a:p>
            <a:endParaRPr/>
          </a:p>
        </p:txBody>
      </p:sp>
      <p:sp>
        <p:nvSpPr>
          <p:cNvPr id="20" name="bg object 20"/>
          <p:cNvSpPr/>
          <p:nvPr/>
        </p:nvSpPr>
        <p:spPr>
          <a:xfrm>
            <a:off x="11381232" y="847343"/>
            <a:ext cx="132080" cy="9525"/>
          </a:xfrm>
          <a:custGeom>
            <a:avLst/>
            <a:gdLst/>
            <a:ahLst/>
            <a:cxnLst/>
            <a:rect l="l" t="t" r="r" b="b"/>
            <a:pathLst>
              <a:path w="132079" h="9525">
                <a:moveTo>
                  <a:pt x="41148" y="4572"/>
                </a:moveTo>
                <a:lnTo>
                  <a:pt x="30861" y="4864"/>
                </a:lnTo>
                <a:lnTo>
                  <a:pt x="20574" y="5715"/>
                </a:lnTo>
                <a:lnTo>
                  <a:pt x="10287" y="7150"/>
                </a:lnTo>
                <a:lnTo>
                  <a:pt x="0" y="9144"/>
                </a:lnTo>
                <a:lnTo>
                  <a:pt x="19710" y="6858"/>
                </a:lnTo>
                <a:lnTo>
                  <a:pt x="41148" y="4572"/>
                </a:lnTo>
                <a:close/>
              </a:path>
              <a:path w="132079" h="9525">
                <a:moveTo>
                  <a:pt x="132016" y="4000"/>
                </a:moveTo>
                <a:lnTo>
                  <a:pt x="124447" y="2286"/>
                </a:lnTo>
                <a:lnTo>
                  <a:pt x="117081" y="952"/>
                </a:lnTo>
                <a:lnTo>
                  <a:pt x="121666" y="0"/>
                </a:lnTo>
                <a:lnTo>
                  <a:pt x="99707" y="368"/>
                </a:lnTo>
                <a:lnTo>
                  <a:pt x="78968" y="1409"/>
                </a:lnTo>
                <a:lnTo>
                  <a:pt x="59461" y="3009"/>
                </a:lnTo>
                <a:lnTo>
                  <a:pt x="41148" y="5080"/>
                </a:lnTo>
                <a:lnTo>
                  <a:pt x="60769" y="4102"/>
                </a:lnTo>
                <a:lnTo>
                  <a:pt x="81381" y="4064"/>
                </a:lnTo>
                <a:lnTo>
                  <a:pt x="103593" y="4800"/>
                </a:lnTo>
                <a:lnTo>
                  <a:pt x="128016" y="6096"/>
                </a:lnTo>
                <a:lnTo>
                  <a:pt x="132016" y="4000"/>
                </a:lnTo>
                <a:close/>
              </a:path>
            </a:pathLst>
          </a:custGeom>
          <a:solidFill>
            <a:srgbClr val="56BBE4"/>
          </a:solidFill>
        </p:spPr>
        <p:txBody>
          <a:bodyPr wrap="square" lIns="0" tIns="0" rIns="0" bIns="0" rtlCol="0"/>
          <a:lstStyle/>
          <a:p>
            <a:endParaRPr/>
          </a:p>
        </p:txBody>
      </p:sp>
      <p:sp>
        <p:nvSpPr>
          <p:cNvPr id="21" name="bg object 21"/>
          <p:cNvSpPr/>
          <p:nvPr/>
        </p:nvSpPr>
        <p:spPr>
          <a:xfrm>
            <a:off x="11634216" y="856487"/>
            <a:ext cx="56515" cy="5080"/>
          </a:xfrm>
          <a:custGeom>
            <a:avLst/>
            <a:gdLst/>
            <a:ahLst/>
            <a:cxnLst/>
            <a:rect l="l" t="t" r="r" b="b"/>
            <a:pathLst>
              <a:path w="56515" h="5080">
                <a:moveTo>
                  <a:pt x="56388" y="4572"/>
                </a:moveTo>
                <a:lnTo>
                  <a:pt x="53047" y="3619"/>
                </a:lnTo>
                <a:lnTo>
                  <a:pt x="47053" y="2286"/>
                </a:lnTo>
                <a:lnTo>
                  <a:pt x="36957" y="965"/>
                </a:lnTo>
                <a:lnTo>
                  <a:pt x="21336" y="0"/>
                </a:lnTo>
                <a:lnTo>
                  <a:pt x="38722" y="4546"/>
                </a:lnTo>
                <a:lnTo>
                  <a:pt x="0" y="3048"/>
                </a:lnTo>
                <a:lnTo>
                  <a:pt x="38481" y="4572"/>
                </a:lnTo>
                <a:lnTo>
                  <a:pt x="38862" y="4572"/>
                </a:lnTo>
                <a:lnTo>
                  <a:pt x="39624" y="4572"/>
                </a:lnTo>
                <a:lnTo>
                  <a:pt x="56388" y="4572"/>
                </a:lnTo>
                <a:close/>
              </a:path>
            </a:pathLst>
          </a:custGeom>
          <a:solidFill>
            <a:srgbClr val="56BBE4"/>
          </a:solidFill>
        </p:spPr>
        <p:txBody>
          <a:bodyPr wrap="square" lIns="0" tIns="0" rIns="0" bIns="0" rtlCol="0"/>
          <a:lstStyle/>
          <a:p>
            <a:endParaRPr/>
          </a:p>
        </p:txBody>
      </p:sp>
      <p:sp>
        <p:nvSpPr>
          <p:cNvPr id="22" name="bg object 22"/>
          <p:cNvSpPr/>
          <p:nvPr/>
        </p:nvSpPr>
        <p:spPr>
          <a:xfrm>
            <a:off x="11836729" y="865632"/>
            <a:ext cx="50800" cy="10795"/>
          </a:xfrm>
          <a:custGeom>
            <a:avLst/>
            <a:gdLst/>
            <a:ahLst/>
            <a:cxnLst/>
            <a:rect l="l" t="t" r="r" b="b"/>
            <a:pathLst>
              <a:path w="50800" h="10794">
                <a:moveTo>
                  <a:pt x="50470" y="0"/>
                </a:moveTo>
                <a:lnTo>
                  <a:pt x="27360" y="2506"/>
                </a:lnTo>
                <a:lnTo>
                  <a:pt x="6179" y="4905"/>
                </a:lnTo>
                <a:lnTo>
                  <a:pt x="0" y="7518"/>
                </a:lnTo>
                <a:lnTo>
                  <a:pt x="21895" y="10667"/>
                </a:lnTo>
                <a:lnTo>
                  <a:pt x="28521" y="8161"/>
                </a:lnTo>
                <a:lnTo>
                  <a:pt x="27943" y="5762"/>
                </a:lnTo>
                <a:lnTo>
                  <a:pt x="31486" y="3149"/>
                </a:lnTo>
                <a:lnTo>
                  <a:pt x="50470" y="0"/>
                </a:lnTo>
                <a:close/>
              </a:path>
            </a:pathLst>
          </a:custGeom>
          <a:solidFill>
            <a:srgbClr val="56BBE4"/>
          </a:solidFill>
        </p:spPr>
        <p:txBody>
          <a:bodyPr wrap="square" lIns="0" tIns="0" rIns="0" bIns="0" rtlCol="0"/>
          <a:lstStyle/>
          <a:p>
            <a:endParaRPr/>
          </a:p>
        </p:txBody>
      </p:sp>
      <p:sp>
        <p:nvSpPr>
          <p:cNvPr id="23" name="bg object 23"/>
          <p:cNvSpPr/>
          <p:nvPr/>
        </p:nvSpPr>
        <p:spPr>
          <a:xfrm>
            <a:off x="11693652" y="862583"/>
            <a:ext cx="74930" cy="6350"/>
          </a:xfrm>
          <a:custGeom>
            <a:avLst/>
            <a:gdLst/>
            <a:ahLst/>
            <a:cxnLst/>
            <a:rect l="l" t="t" r="r" b="b"/>
            <a:pathLst>
              <a:path w="74929" h="6350">
                <a:moveTo>
                  <a:pt x="24384" y="3048"/>
                </a:moveTo>
                <a:lnTo>
                  <a:pt x="5588" y="3048"/>
                </a:lnTo>
                <a:lnTo>
                  <a:pt x="0" y="6096"/>
                </a:lnTo>
                <a:lnTo>
                  <a:pt x="24384" y="3048"/>
                </a:lnTo>
                <a:close/>
              </a:path>
              <a:path w="74929" h="6350">
                <a:moveTo>
                  <a:pt x="74676" y="0"/>
                </a:moveTo>
                <a:lnTo>
                  <a:pt x="24384" y="3429"/>
                </a:lnTo>
                <a:lnTo>
                  <a:pt x="71501" y="4572"/>
                </a:lnTo>
                <a:lnTo>
                  <a:pt x="70358" y="3429"/>
                </a:lnTo>
                <a:lnTo>
                  <a:pt x="61849" y="1143"/>
                </a:lnTo>
                <a:lnTo>
                  <a:pt x="74676" y="0"/>
                </a:lnTo>
                <a:close/>
              </a:path>
            </a:pathLst>
          </a:custGeom>
          <a:solidFill>
            <a:srgbClr val="56BBE4"/>
          </a:solidFill>
        </p:spPr>
        <p:txBody>
          <a:bodyPr wrap="square" lIns="0" tIns="0" rIns="0" bIns="0" rtlCol="0"/>
          <a:lstStyle/>
          <a:p>
            <a:endParaRPr/>
          </a:p>
        </p:txBody>
      </p:sp>
      <p:sp>
        <p:nvSpPr>
          <p:cNvPr id="24" name="bg object 24"/>
          <p:cNvSpPr/>
          <p:nvPr/>
        </p:nvSpPr>
        <p:spPr>
          <a:xfrm>
            <a:off x="11394947" y="858011"/>
            <a:ext cx="87630" cy="5080"/>
          </a:xfrm>
          <a:custGeom>
            <a:avLst/>
            <a:gdLst/>
            <a:ahLst/>
            <a:cxnLst/>
            <a:rect l="l" t="t" r="r" b="b"/>
            <a:pathLst>
              <a:path w="87629" h="5080">
                <a:moveTo>
                  <a:pt x="68325" y="0"/>
                </a:moveTo>
                <a:lnTo>
                  <a:pt x="52417" y="1321"/>
                </a:lnTo>
                <a:lnTo>
                  <a:pt x="35734" y="2000"/>
                </a:lnTo>
                <a:lnTo>
                  <a:pt x="18266" y="2250"/>
                </a:lnTo>
                <a:lnTo>
                  <a:pt x="0" y="2286"/>
                </a:lnTo>
                <a:lnTo>
                  <a:pt x="41163" y="3857"/>
                </a:lnTo>
                <a:lnTo>
                  <a:pt x="61882" y="4375"/>
                </a:lnTo>
                <a:lnTo>
                  <a:pt x="82423" y="4572"/>
                </a:lnTo>
                <a:lnTo>
                  <a:pt x="85667" y="2893"/>
                </a:lnTo>
                <a:lnTo>
                  <a:pt x="87518" y="1428"/>
                </a:lnTo>
                <a:lnTo>
                  <a:pt x="83298" y="392"/>
                </a:lnTo>
                <a:lnTo>
                  <a:pt x="68325" y="0"/>
                </a:lnTo>
                <a:close/>
              </a:path>
            </a:pathLst>
          </a:custGeom>
          <a:solidFill>
            <a:srgbClr val="56BBE4"/>
          </a:solidFill>
        </p:spPr>
        <p:txBody>
          <a:bodyPr wrap="square" lIns="0" tIns="0" rIns="0" bIns="0" rtlCol="0"/>
          <a:lstStyle/>
          <a:p>
            <a:endParaRPr/>
          </a:p>
        </p:txBody>
      </p:sp>
      <p:sp>
        <p:nvSpPr>
          <p:cNvPr id="25" name="bg object 25"/>
          <p:cNvSpPr/>
          <p:nvPr/>
        </p:nvSpPr>
        <p:spPr>
          <a:xfrm>
            <a:off x="11475720" y="859535"/>
            <a:ext cx="90170" cy="5080"/>
          </a:xfrm>
          <a:custGeom>
            <a:avLst/>
            <a:gdLst/>
            <a:ahLst/>
            <a:cxnLst/>
            <a:rect l="l" t="t" r="r" b="b"/>
            <a:pathLst>
              <a:path w="90170" h="5080">
                <a:moveTo>
                  <a:pt x="51816" y="1524"/>
                </a:moveTo>
                <a:lnTo>
                  <a:pt x="39992" y="1765"/>
                </a:lnTo>
                <a:lnTo>
                  <a:pt x="15176" y="2819"/>
                </a:lnTo>
                <a:lnTo>
                  <a:pt x="0" y="3048"/>
                </a:lnTo>
                <a:lnTo>
                  <a:pt x="0" y="4572"/>
                </a:lnTo>
                <a:lnTo>
                  <a:pt x="6604" y="4572"/>
                </a:lnTo>
                <a:lnTo>
                  <a:pt x="20802" y="4318"/>
                </a:lnTo>
                <a:lnTo>
                  <a:pt x="32537" y="3632"/>
                </a:lnTo>
                <a:lnTo>
                  <a:pt x="42608" y="2654"/>
                </a:lnTo>
                <a:lnTo>
                  <a:pt x="51816" y="1524"/>
                </a:lnTo>
                <a:close/>
              </a:path>
              <a:path w="90170" h="5080">
                <a:moveTo>
                  <a:pt x="89916" y="0"/>
                </a:moveTo>
                <a:lnTo>
                  <a:pt x="83820" y="1524"/>
                </a:lnTo>
                <a:lnTo>
                  <a:pt x="89916" y="1524"/>
                </a:lnTo>
                <a:lnTo>
                  <a:pt x="89916" y="0"/>
                </a:lnTo>
                <a:close/>
              </a:path>
            </a:pathLst>
          </a:custGeom>
          <a:solidFill>
            <a:srgbClr val="56BBE4"/>
          </a:solidFill>
        </p:spPr>
        <p:txBody>
          <a:bodyPr wrap="square" lIns="0" tIns="0" rIns="0" bIns="0" rtlCol="0"/>
          <a:lstStyle/>
          <a:p>
            <a:endParaRPr/>
          </a:p>
        </p:txBody>
      </p:sp>
      <p:sp>
        <p:nvSpPr>
          <p:cNvPr id="26" name="bg object 26"/>
          <p:cNvSpPr/>
          <p:nvPr/>
        </p:nvSpPr>
        <p:spPr>
          <a:xfrm>
            <a:off x="11311128" y="856869"/>
            <a:ext cx="36830" cy="1270"/>
          </a:xfrm>
          <a:custGeom>
            <a:avLst/>
            <a:gdLst/>
            <a:ahLst/>
            <a:cxnLst/>
            <a:rect l="l" t="t" r="r" b="b"/>
            <a:pathLst>
              <a:path w="36829" h="1269">
                <a:moveTo>
                  <a:pt x="5554" y="0"/>
                </a:moveTo>
                <a:lnTo>
                  <a:pt x="0" y="127"/>
                </a:lnTo>
                <a:lnTo>
                  <a:pt x="17430" y="825"/>
                </a:lnTo>
                <a:lnTo>
                  <a:pt x="26789" y="1055"/>
                </a:lnTo>
                <a:lnTo>
                  <a:pt x="36575" y="1143"/>
                </a:lnTo>
                <a:lnTo>
                  <a:pt x="15382" y="253"/>
                </a:lnTo>
                <a:lnTo>
                  <a:pt x="5554" y="0"/>
                </a:lnTo>
                <a:close/>
              </a:path>
            </a:pathLst>
          </a:custGeom>
          <a:solidFill>
            <a:srgbClr val="56BBE4"/>
          </a:solidFill>
        </p:spPr>
        <p:txBody>
          <a:bodyPr wrap="square" lIns="0" tIns="0" rIns="0" bIns="0" rtlCol="0"/>
          <a:lstStyle/>
          <a:p>
            <a:endParaRPr/>
          </a:p>
        </p:txBody>
      </p:sp>
      <p:sp>
        <p:nvSpPr>
          <p:cNvPr id="27" name="bg object 27"/>
          <p:cNvSpPr/>
          <p:nvPr/>
        </p:nvSpPr>
        <p:spPr>
          <a:xfrm>
            <a:off x="11527535" y="858011"/>
            <a:ext cx="32384" cy="3175"/>
          </a:xfrm>
          <a:custGeom>
            <a:avLst/>
            <a:gdLst/>
            <a:ahLst/>
            <a:cxnLst/>
            <a:rect l="l" t="t" r="r" b="b"/>
            <a:pathLst>
              <a:path w="32384" h="3175">
                <a:moveTo>
                  <a:pt x="25781" y="0"/>
                </a:moveTo>
                <a:lnTo>
                  <a:pt x="18573" y="762"/>
                </a:lnTo>
                <a:lnTo>
                  <a:pt x="0" y="3048"/>
                </a:lnTo>
                <a:lnTo>
                  <a:pt x="8465" y="2889"/>
                </a:lnTo>
                <a:lnTo>
                  <a:pt x="24681" y="2190"/>
                </a:lnTo>
                <a:lnTo>
                  <a:pt x="32004" y="2032"/>
                </a:lnTo>
                <a:lnTo>
                  <a:pt x="29972" y="1015"/>
                </a:lnTo>
                <a:lnTo>
                  <a:pt x="27813" y="1015"/>
                </a:lnTo>
                <a:lnTo>
                  <a:pt x="25781" y="0"/>
                </a:lnTo>
                <a:close/>
              </a:path>
            </a:pathLst>
          </a:custGeom>
          <a:solidFill>
            <a:srgbClr val="56BBE4"/>
          </a:solidFill>
        </p:spPr>
        <p:txBody>
          <a:bodyPr wrap="square" lIns="0" tIns="0" rIns="0" bIns="0" rtlCol="0"/>
          <a:lstStyle/>
          <a:p>
            <a:endParaRPr/>
          </a:p>
        </p:txBody>
      </p:sp>
      <p:sp>
        <p:nvSpPr>
          <p:cNvPr id="28" name="bg object 28"/>
          <p:cNvSpPr/>
          <p:nvPr/>
        </p:nvSpPr>
        <p:spPr>
          <a:xfrm>
            <a:off x="11014456" y="856487"/>
            <a:ext cx="381000" cy="33655"/>
          </a:xfrm>
          <a:custGeom>
            <a:avLst/>
            <a:gdLst/>
            <a:ahLst/>
            <a:cxnLst/>
            <a:rect l="l" t="t" r="r" b="b"/>
            <a:pathLst>
              <a:path w="381000" h="33655">
                <a:moveTo>
                  <a:pt x="177596" y="25996"/>
                </a:moveTo>
                <a:lnTo>
                  <a:pt x="176657" y="19037"/>
                </a:lnTo>
                <a:lnTo>
                  <a:pt x="159512" y="11303"/>
                </a:lnTo>
                <a:lnTo>
                  <a:pt x="132207" y="4572"/>
                </a:lnTo>
                <a:lnTo>
                  <a:pt x="130860" y="6032"/>
                </a:lnTo>
                <a:lnTo>
                  <a:pt x="125298" y="7391"/>
                </a:lnTo>
                <a:lnTo>
                  <a:pt x="110896" y="8953"/>
                </a:lnTo>
                <a:lnTo>
                  <a:pt x="83058" y="11049"/>
                </a:lnTo>
                <a:lnTo>
                  <a:pt x="105905" y="12852"/>
                </a:lnTo>
                <a:lnTo>
                  <a:pt x="137160" y="14922"/>
                </a:lnTo>
                <a:lnTo>
                  <a:pt x="157734" y="17195"/>
                </a:lnTo>
                <a:lnTo>
                  <a:pt x="148590" y="19558"/>
                </a:lnTo>
                <a:lnTo>
                  <a:pt x="113347" y="20281"/>
                </a:lnTo>
                <a:lnTo>
                  <a:pt x="95338" y="19596"/>
                </a:lnTo>
                <a:lnTo>
                  <a:pt x="83464" y="18097"/>
                </a:lnTo>
                <a:lnTo>
                  <a:pt x="66675" y="16383"/>
                </a:lnTo>
                <a:lnTo>
                  <a:pt x="64858" y="19926"/>
                </a:lnTo>
                <a:lnTo>
                  <a:pt x="7950" y="26619"/>
                </a:lnTo>
                <a:lnTo>
                  <a:pt x="0" y="31369"/>
                </a:lnTo>
                <a:lnTo>
                  <a:pt x="54610" y="29210"/>
                </a:lnTo>
                <a:lnTo>
                  <a:pt x="52425" y="30226"/>
                </a:lnTo>
                <a:lnTo>
                  <a:pt x="47663" y="31419"/>
                </a:lnTo>
                <a:lnTo>
                  <a:pt x="45554" y="32588"/>
                </a:lnTo>
                <a:lnTo>
                  <a:pt x="51308" y="33528"/>
                </a:lnTo>
                <a:lnTo>
                  <a:pt x="62484" y="30454"/>
                </a:lnTo>
                <a:lnTo>
                  <a:pt x="87388" y="28282"/>
                </a:lnTo>
                <a:lnTo>
                  <a:pt x="120510" y="27940"/>
                </a:lnTo>
                <a:lnTo>
                  <a:pt x="156337" y="30353"/>
                </a:lnTo>
                <a:lnTo>
                  <a:pt x="177596" y="25996"/>
                </a:lnTo>
                <a:close/>
              </a:path>
              <a:path w="381000" h="33655">
                <a:moveTo>
                  <a:pt x="241808" y="4572"/>
                </a:moveTo>
                <a:lnTo>
                  <a:pt x="225844" y="3975"/>
                </a:lnTo>
                <a:lnTo>
                  <a:pt x="210705" y="3149"/>
                </a:lnTo>
                <a:lnTo>
                  <a:pt x="194348" y="1905"/>
                </a:lnTo>
                <a:lnTo>
                  <a:pt x="174752" y="0"/>
                </a:lnTo>
                <a:lnTo>
                  <a:pt x="154901" y="1143"/>
                </a:lnTo>
                <a:lnTo>
                  <a:pt x="142786" y="2197"/>
                </a:lnTo>
                <a:lnTo>
                  <a:pt x="136220" y="3149"/>
                </a:lnTo>
                <a:lnTo>
                  <a:pt x="133604" y="3810"/>
                </a:lnTo>
                <a:lnTo>
                  <a:pt x="228854" y="4572"/>
                </a:lnTo>
                <a:lnTo>
                  <a:pt x="241808" y="4572"/>
                </a:lnTo>
                <a:close/>
              </a:path>
              <a:path w="381000" h="33655">
                <a:moveTo>
                  <a:pt x="332409" y="2705"/>
                </a:moveTo>
                <a:lnTo>
                  <a:pt x="241808" y="4826"/>
                </a:lnTo>
                <a:lnTo>
                  <a:pt x="328549" y="4826"/>
                </a:lnTo>
                <a:lnTo>
                  <a:pt x="317017" y="4152"/>
                </a:lnTo>
                <a:lnTo>
                  <a:pt x="317703" y="3708"/>
                </a:lnTo>
                <a:lnTo>
                  <a:pt x="324878" y="3276"/>
                </a:lnTo>
                <a:lnTo>
                  <a:pt x="332409" y="2705"/>
                </a:lnTo>
                <a:close/>
              </a:path>
              <a:path w="381000" h="33655">
                <a:moveTo>
                  <a:pt x="380606" y="3708"/>
                </a:moveTo>
                <a:lnTo>
                  <a:pt x="366814" y="3517"/>
                </a:lnTo>
                <a:lnTo>
                  <a:pt x="354787" y="3035"/>
                </a:lnTo>
                <a:lnTo>
                  <a:pt x="343166" y="2349"/>
                </a:lnTo>
                <a:lnTo>
                  <a:pt x="331724" y="1524"/>
                </a:lnTo>
                <a:lnTo>
                  <a:pt x="333946" y="2705"/>
                </a:lnTo>
                <a:lnTo>
                  <a:pt x="332816" y="2705"/>
                </a:lnTo>
                <a:lnTo>
                  <a:pt x="331698" y="3708"/>
                </a:lnTo>
                <a:lnTo>
                  <a:pt x="330669" y="3708"/>
                </a:lnTo>
                <a:lnTo>
                  <a:pt x="328549" y="4826"/>
                </a:lnTo>
                <a:lnTo>
                  <a:pt x="312889" y="7747"/>
                </a:lnTo>
                <a:lnTo>
                  <a:pt x="295109" y="10414"/>
                </a:lnTo>
                <a:lnTo>
                  <a:pt x="295275" y="10414"/>
                </a:lnTo>
                <a:lnTo>
                  <a:pt x="286105" y="13208"/>
                </a:lnTo>
                <a:lnTo>
                  <a:pt x="294894" y="16764"/>
                </a:lnTo>
                <a:lnTo>
                  <a:pt x="325970" y="16065"/>
                </a:lnTo>
                <a:lnTo>
                  <a:pt x="340868" y="14338"/>
                </a:lnTo>
                <a:lnTo>
                  <a:pt x="351472" y="12217"/>
                </a:lnTo>
                <a:lnTo>
                  <a:pt x="368490" y="10414"/>
                </a:lnTo>
                <a:lnTo>
                  <a:pt x="336511" y="10414"/>
                </a:lnTo>
                <a:lnTo>
                  <a:pt x="334848" y="9728"/>
                </a:lnTo>
                <a:lnTo>
                  <a:pt x="345757" y="8420"/>
                </a:lnTo>
                <a:lnTo>
                  <a:pt x="350304" y="6718"/>
                </a:lnTo>
                <a:lnTo>
                  <a:pt x="329565" y="4826"/>
                </a:lnTo>
                <a:lnTo>
                  <a:pt x="342417" y="4648"/>
                </a:lnTo>
                <a:lnTo>
                  <a:pt x="367258" y="3873"/>
                </a:lnTo>
                <a:lnTo>
                  <a:pt x="378383" y="3708"/>
                </a:lnTo>
                <a:lnTo>
                  <a:pt x="380606" y="3708"/>
                </a:lnTo>
                <a:close/>
              </a:path>
            </a:pathLst>
          </a:custGeom>
          <a:solidFill>
            <a:srgbClr val="56BBE4"/>
          </a:solidFill>
        </p:spPr>
        <p:txBody>
          <a:bodyPr wrap="square" lIns="0" tIns="0" rIns="0" bIns="0" rtlCol="0"/>
          <a:lstStyle/>
          <a:p>
            <a:endParaRPr/>
          </a:p>
        </p:txBody>
      </p:sp>
      <p:sp>
        <p:nvSpPr>
          <p:cNvPr id="29" name="bg object 29"/>
          <p:cNvSpPr/>
          <p:nvPr/>
        </p:nvSpPr>
        <p:spPr>
          <a:xfrm>
            <a:off x="11724640" y="871727"/>
            <a:ext cx="104775" cy="13970"/>
          </a:xfrm>
          <a:custGeom>
            <a:avLst/>
            <a:gdLst/>
            <a:ahLst/>
            <a:cxnLst/>
            <a:rect l="l" t="t" r="r" b="b"/>
            <a:pathLst>
              <a:path w="104775" h="13969">
                <a:moveTo>
                  <a:pt x="80391" y="12192"/>
                </a:moveTo>
                <a:lnTo>
                  <a:pt x="74549" y="13716"/>
                </a:lnTo>
                <a:lnTo>
                  <a:pt x="80391" y="13716"/>
                </a:lnTo>
                <a:lnTo>
                  <a:pt x="80391" y="12192"/>
                </a:lnTo>
                <a:close/>
              </a:path>
              <a:path w="104775" h="13969">
                <a:moveTo>
                  <a:pt x="104508" y="8623"/>
                </a:moveTo>
                <a:lnTo>
                  <a:pt x="85725" y="7112"/>
                </a:lnTo>
                <a:lnTo>
                  <a:pt x="79121" y="8128"/>
                </a:lnTo>
                <a:lnTo>
                  <a:pt x="50076" y="6146"/>
                </a:lnTo>
                <a:lnTo>
                  <a:pt x="23075" y="3683"/>
                </a:lnTo>
                <a:lnTo>
                  <a:pt x="4318" y="1422"/>
                </a:lnTo>
                <a:lnTo>
                  <a:pt x="0" y="0"/>
                </a:lnTo>
                <a:lnTo>
                  <a:pt x="8255" y="2895"/>
                </a:lnTo>
                <a:lnTo>
                  <a:pt x="17665" y="5588"/>
                </a:lnTo>
                <a:lnTo>
                  <a:pt x="29768" y="8293"/>
                </a:lnTo>
                <a:lnTo>
                  <a:pt x="46101" y="11176"/>
                </a:lnTo>
                <a:lnTo>
                  <a:pt x="57416" y="9398"/>
                </a:lnTo>
                <a:lnTo>
                  <a:pt x="66573" y="8890"/>
                </a:lnTo>
                <a:lnTo>
                  <a:pt x="80264" y="9144"/>
                </a:lnTo>
                <a:lnTo>
                  <a:pt x="88150" y="9906"/>
                </a:lnTo>
                <a:lnTo>
                  <a:pt x="87388" y="10668"/>
                </a:lnTo>
                <a:lnTo>
                  <a:pt x="83312" y="11430"/>
                </a:lnTo>
                <a:lnTo>
                  <a:pt x="81280" y="12192"/>
                </a:lnTo>
                <a:lnTo>
                  <a:pt x="93421" y="11264"/>
                </a:lnTo>
                <a:lnTo>
                  <a:pt x="104114" y="10033"/>
                </a:lnTo>
                <a:lnTo>
                  <a:pt x="104508" y="8623"/>
                </a:lnTo>
                <a:close/>
              </a:path>
            </a:pathLst>
          </a:custGeom>
          <a:solidFill>
            <a:srgbClr val="56BBE4"/>
          </a:solidFill>
        </p:spPr>
        <p:txBody>
          <a:bodyPr wrap="square" lIns="0" tIns="0" rIns="0" bIns="0" rtlCol="0"/>
          <a:lstStyle/>
          <a:p>
            <a:endParaRPr/>
          </a:p>
        </p:txBody>
      </p:sp>
      <p:sp>
        <p:nvSpPr>
          <p:cNvPr id="30" name="bg object 30"/>
          <p:cNvSpPr/>
          <p:nvPr/>
        </p:nvSpPr>
        <p:spPr>
          <a:xfrm>
            <a:off x="11478768" y="873252"/>
            <a:ext cx="74930" cy="6350"/>
          </a:xfrm>
          <a:custGeom>
            <a:avLst/>
            <a:gdLst/>
            <a:ahLst/>
            <a:cxnLst/>
            <a:rect l="l" t="t" r="r" b="b"/>
            <a:pathLst>
              <a:path w="74929" h="6350">
                <a:moveTo>
                  <a:pt x="74929" y="0"/>
                </a:moveTo>
                <a:lnTo>
                  <a:pt x="0" y="2032"/>
                </a:lnTo>
                <a:lnTo>
                  <a:pt x="38607" y="6096"/>
                </a:lnTo>
                <a:lnTo>
                  <a:pt x="36449" y="4063"/>
                </a:lnTo>
                <a:lnTo>
                  <a:pt x="59767" y="3714"/>
                </a:lnTo>
                <a:lnTo>
                  <a:pt x="69738" y="2794"/>
                </a:lnTo>
                <a:lnTo>
                  <a:pt x="72685" y="1492"/>
                </a:lnTo>
                <a:lnTo>
                  <a:pt x="74929" y="0"/>
                </a:lnTo>
                <a:close/>
              </a:path>
            </a:pathLst>
          </a:custGeom>
          <a:solidFill>
            <a:srgbClr val="56BBE4"/>
          </a:solidFill>
        </p:spPr>
        <p:txBody>
          <a:bodyPr wrap="square" lIns="0" tIns="0" rIns="0" bIns="0" rtlCol="0"/>
          <a:lstStyle/>
          <a:p>
            <a:endParaRPr/>
          </a:p>
        </p:txBody>
      </p:sp>
      <p:sp>
        <p:nvSpPr>
          <p:cNvPr id="31" name="bg object 31"/>
          <p:cNvSpPr/>
          <p:nvPr/>
        </p:nvSpPr>
        <p:spPr>
          <a:xfrm>
            <a:off x="11099292" y="854963"/>
            <a:ext cx="43180" cy="6350"/>
          </a:xfrm>
          <a:custGeom>
            <a:avLst/>
            <a:gdLst/>
            <a:ahLst/>
            <a:cxnLst/>
            <a:rect l="l" t="t" r="r" b="b"/>
            <a:pathLst>
              <a:path w="43179" h="6350">
                <a:moveTo>
                  <a:pt x="42672" y="0"/>
                </a:moveTo>
                <a:lnTo>
                  <a:pt x="0" y="6096"/>
                </a:lnTo>
                <a:lnTo>
                  <a:pt x="33019" y="4318"/>
                </a:lnTo>
                <a:lnTo>
                  <a:pt x="42672" y="0"/>
                </a:lnTo>
                <a:close/>
              </a:path>
            </a:pathLst>
          </a:custGeom>
          <a:solidFill>
            <a:srgbClr val="56BBE4"/>
          </a:solidFill>
        </p:spPr>
        <p:txBody>
          <a:bodyPr wrap="square" lIns="0" tIns="0" rIns="0" bIns="0" rtlCol="0"/>
          <a:lstStyle/>
          <a:p>
            <a:endParaRPr/>
          </a:p>
        </p:txBody>
      </p:sp>
      <p:sp>
        <p:nvSpPr>
          <p:cNvPr id="32" name="bg object 32"/>
          <p:cNvSpPr/>
          <p:nvPr/>
        </p:nvSpPr>
        <p:spPr>
          <a:xfrm>
            <a:off x="11009376" y="856488"/>
            <a:ext cx="26034" cy="1905"/>
          </a:xfrm>
          <a:custGeom>
            <a:avLst/>
            <a:gdLst/>
            <a:ahLst/>
            <a:cxnLst/>
            <a:rect l="l" t="t" r="r" b="b"/>
            <a:pathLst>
              <a:path w="26034" h="1905">
                <a:moveTo>
                  <a:pt x="25907" y="0"/>
                </a:moveTo>
                <a:lnTo>
                  <a:pt x="0" y="1142"/>
                </a:lnTo>
                <a:lnTo>
                  <a:pt x="22605" y="1524"/>
                </a:lnTo>
                <a:lnTo>
                  <a:pt x="25907" y="0"/>
                </a:lnTo>
                <a:close/>
              </a:path>
            </a:pathLst>
          </a:custGeom>
          <a:solidFill>
            <a:srgbClr val="56BBE4"/>
          </a:solidFill>
        </p:spPr>
        <p:txBody>
          <a:bodyPr wrap="square" lIns="0" tIns="0" rIns="0" bIns="0" rtlCol="0"/>
          <a:lstStyle/>
          <a:p>
            <a:endParaRPr/>
          </a:p>
        </p:txBody>
      </p:sp>
      <p:sp>
        <p:nvSpPr>
          <p:cNvPr id="33" name="bg object 33"/>
          <p:cNvSpPr/>
          <p:nvPr/>
        </p:nvSpPr>
        <p:spPr>
          <a:xfrm>
            <a:off x="5349240" y="899160"/>
            <a:ext cx="22860" cy="1905"/>
          </a:xfrm>
          <a:custGeom>
            <a:avLst/>
            <a:gdLst/>
            <a:ahLst/>
            <a:cxnLst/>
            <a:rect l="l" t="t" r="r" b="b"/>
            <a:pathLst>
              <a:path w="22860" h="1905">
                <a:moveTo>
                  <a:pt x="22860" y="0"/>
                </a:moveTo>
                <a:lnTo>
                  <a:pt x="10922" y="0"/>
                </a:lnTo>
                <a:lnTo>
                  <a:pt x="0" y="1524"/>
                </a:lnTo>
                <a:lnTo>
                  <a:pt x="22860" y="0"/>
                </a:lnTo>
                <a:close/>
              </a:path>
            </a:pathLst>
          </a:custGeom>
          <a:solidFill>
            <a:srgbClr val="56BBE4"/>
          </a:solidFill>
        </p:spPr>
        <p:txBody>
          <a:bodyPr wrap="square" lIns="0" tIns="0" rIns="0" bIns="0" rtlCol="0"/>
          <a:lstStyle/>
          <a:p>
            <a:endParaRPr/>
          </a:p>
        </p:txBody>
      </p:sp>
      <p:sp>
        <p:nvSpPr>
          <p:cNvPr id="34" name="bg object 34"/>
          <p:cNvSpPr/>
          <p:nvPr/>
        </p:nvSpPr>
        <p:spPr>
          <a:xfrm>
            <a:off x="5530596" y="897636"/>
            <a:ext cx="10795" cy="1905"/>
          </a:xfrm>
          <a:custGeom>
            <a:avLst/>
            <a:gdLst/>
            <a:ahLst/>
            <a:cxnLst/>
            <a:rect l="l" t="t" r="r" b="b"/>
            <a:pathLst>
              <a:path w="10795" h="1905">
                <a:moveTo>
                  <a:pt x="10667" y="0"/>
                </a:moveTo>
                <a:lnTo>
                  <a:pt x="3175" y="762"/>
                </a:lnTo>
                <a:lnTo>
                  <a:pt x="0" y="1524"/>
                </a:lnTo>
                <a:lnTo>
                  <a:pt x="6350" y="1524"/>
                </a:lnTo>
                <a:lnTo>
                  <a:pt x="10667" y="0"/>
                </a:lnTo>
                <a:close/>
              </a:path>
            </a:pathLst>
          </a:custGeom>
          <a:solidFill>
            <a:srgbClr val="56BBE4"/>
          </a:solidFill>
        </p:spPr>
        <p:txBody>
          <a:bodyPr wrap="square" lIns="0" tIns="0" rIns="0" bIns="0" rtlCol="0"/>
          <a:lstStyle/>
          <a:p>
            <a:endParaRPr/>
          </a:p>
        </p:txBody>
      </p:sp>
      <p:sp>
        <p:nvSpPr>
          <p:cNvPr id="35" name="bg object 35"/>
          <p:cNvSpPr/>
          <p:nvPr/>
        </p:nvSpPr>
        <p:spPr>
          <a:xfrm>
            <a:off x="8502142" y="849915"/>
            <a:ext cx="66040" cy="6985"/>
          </a:xfrm>
          <a:custGeom>
            <a:avLst/>
            <a:gdLst/>
            <a:ahLst/>
            <a:cxnLst/>
            <a:rect l="l" t="t" r="r" b="b"/>
            <a:pathLst>
              <a:path w="66040" h="6984">
                <a:moveTo>
                  <a:pt x="3760" y="0"/>
                </a:moveTo>
                <a:lnTo>
                  <a:pt x="0" y="1492"/>
                </a:lnTo>
                <a:lnTo>
                  <a:pt x="9651" y="5556"/>
                </a:lnTo>
                <a:lnTo>
                  <a:pt x="26316" y="5143"/>
                </a:lnTo>
                <a:lnTo>
                  <a:pt x="40957" y="5302"/>
                </a:lnTo>
                <a:lnTo>
                  <a:pt x="53978" y="5841"/>
                </a:lnTo>
                <a:lnTo>
                  <a:pt x="65785" y="6572"/>
                </a:lnTo>
                <a:lnTo>
                  <a:pt x="40808" y="3492"/>
                </a:lnTo>
                <a:lnTo>
                  <a:pt x="18748" y="984"/>
                </a:lnTo>
                <a:lnTo>
                  <a:pt x="3760" y="0"/>
                </a:lnTo>
                <a:close/>
              </a:path>
            </a:pathLst>
          </a:custGeom>
          <a:solidFill>
            <a:srgbClr val="56BBE4"/>
          </a:solidFill>
        </p:spPr>
        <p:txBody>
          <a:bodyPr wrap="square" lIns="0" tIns="0" rIns="0" bIns="0" rtlCol="0"/>
          <a:lstStyle/>
          <a:p>
            <a:endParaRPr/>
          </a:p>
        </p:txBody>
      </p:sp>
      <p:sp>
        <p:nvSpPr>
          <p:cNvPr id="36" name="bg object 36"/>
          <p:cNvSpPr/>
          <p:nvPr/>
        </p:nvSpPr>
        <p:spPr>
          <a:xfrm>
            <a:off x="6813804" y="876299"/>
            <a:ext cx="100965" cy="21590"/>
          </a:xfrm>
          <a:custGeom>
            <a:avLst/>
            <a:gdLst/>
            <a:ahLst/>
            <a:cxnLst/>
            <a:rect l="l" t="t" r="r" b="b"/>
            <a:pathLst>
              <a:path w="100965" h="21590">
                <a:moveTo>
                  <a:pt x="44196" y="21336"/>
                </a:moveTo>
                <a:lnTo>
                  <a:pt x="0" y="19812"/>
                </a:lnTo>
                <a:lnTo>
                  <a:pt x="18326" y="20574"/>
                </a:lnTo>
                <a:lnTo>
                  <a:pt x="44196" y="21336"/>
                </a:lnTo>
                <a:close/>
              </a:path>
              <a:path w="100965" h="21590">
                <a:moveTo>
                  <a:pt x="100584" y="0"/>
                </a:moveTo>
                <a:lnTo>
                  <a:pt x="67056" y="3429"/>
                </a:lnTo>
                <a:lnTo>
                  <a:pt x="77470" y="4572"/>
                </a:lnTo>
                <a:lnTo>
                  <a:pt x="100584" y="0"/>
                </a:lnTo>
                <a:close/>
              </a:path>
            </a:pathLst>
          </a:custGeom>
          <a:solidFill>
            <a:srgbClr val="56BBE4"/>
          </a:solidFill>
        </p:spPr>
        <p:txBody>
          <a:bodyPr wrap="square" lIns="0" tIns="0" rIns="0" bIns="0" rtlCol="0"/>
          <a:lstStyle/>
          <a:p>
            <a:endParaRPr/>
          </a:p>
        </p:txBody>
      </p:sp>
      <p:sp>
        <p:nvSpPr>
          <p:cNvPr id="37" name="bg object 37"/>
          <p:cNvSpPr/>
          <p:nvPr/>
        </p:nvSpPr>
        <p:spPr>
          <a:xfrm>
            <a:off x="4447032" y="902208"/>
            <a:ext cx="28575" cy="5080"/>
          </a:xfrm>
          <a:custGeom>
            <a:avLst/>
            <a:gdLst/>
            <a:ahLst/>
            <a:cxnLst/>
            <a:rect l="l" t="t" r="r" b="b"/>
            <a:pathLst>
              <a:path w="28575" h="5080">
                <a:moveTo>
                  <a:pt x="26923" y="0"/>
                </a:moveTo>
                <a:lnTo>
                  <a:pt x="0" y="4571"/>
                </a:lnTo>
                <a:lnTo>
                  <a:pt x="21744" y="4250"/>
                </a:lnTo>
                <a:lnTo>
                  <a:pt x="28225" y="3333"/>
                </a:lnTo>
                <a:lnTo>
                  <a:pt x="27324" y="1893"/>
                </a:lnTo>
                <a:lnTo>
                  <a:pt x="26923" y="0"/>
                </a:lnTo>
                <a:close/>
              </a:path>
            </a:pathLst>
          </a:custGeom>
          <a:solidFill>
            <a:srgbClr val="56BBE4"/>
          </a:solidFill>
        </p:spPr>
        <p:txBody>
          <a:bodyPr wrap="square" lIns="0" tIns="0" rIns="0" bIns="0" rtlCol="0"/>
          <a:lstStyle/>
          <a:p>
            <a:endParaRPr/>
          </a:p>
        </p:txBody>
      </p:sp>
      <p:sp>
        <p:nvSpPr>
          <p:cNvPr id="38" name="bg object 38"/>
          <p:cNvSpPr/>
          <p:nvPr/>
        </p:nvSpPr>
        <p:spPr>
          <a:xfrm>
            <a:off x="9934956" y="858011"/>
            <a:ext cx="70485" cy="3175"/>
          </a:xfrm>
          <a:custGeom>
            <a:avLst/>
            <a:gdLst/>
            <a:ahLst/>
            <a:cxnLst/>
            <a:rect l="l" t="t" r="r" b="b"/>
            <a:pathLst>
              <a:path w="70484" h="3175">
                <a:moveTo>
                  <a:pt x="0" y="0"/>
                </a:moveTo>
                <a:lnTo>
                  <a:pt x="24312" y="1321"/>
                </a:lnTo>
                <a:lnTo>
                  <a:pt x="44767" y="2571"/>
                </a:lnTo>
                <a:lnTo>
                  <a:pt x="60364" y="3107"/>
                </a:lnTo>
                <a:lnTo>
                  <a:pt x="70103" y="2286"/>
                </a:lnTo>
                <a:lnTo>
                  <a:pt x="50041" y="1285"/>
                </a:lnTo>
                <a:lnTo>
                  <a:pt x="31813" y="571"/>
                </a:lnTo>
                <a:lnTo>
                  <a:pt x="15204" y="142"/>
                </a:lnTo>
                <a:lnTo>
                  <a:pt x="0" y="0"/>
                </a:lnTo>
                <a:close/>
              </a:path>
            </a:pathLst>
          </a:custGeom>
          <a:solidFill>
            <a:srgbClr val="56BBE4"/>
          </a:solidFill>
        </p:spPr>
        <p:txBody>
          <a:bodyPr wrap="square" lIns="0" tIns="0" rIns="0" bIns="0" rtlCol="0"/>
          <a:lstStyle/>
          <a:p>
            <a:endParaRPr/>
          </a:p>
        </p:txBody>
      </p:sp>
      <p:sp>
        <p:nvSpPr>
          <p:cNvPr id="39" name="bg object 39"/>
          <p:cNvSpPr/>
          <p:nvPr/>
        </p:nvSpPr>
        <p:spPr>
          <a:xfrm>
            <a:off x="5417820" y="851916"/>
            <a:ext cx="21590" cy="3175"/>
          </a:xfrm>
          <a:custGeom>
            <a:avLst/>
            <a:gdLst/>
            <a:ahLst/>
            <a:cxnLst/>
            <a:rect l="l" t="t" r="r" b="b"/>
            <a:pathLst>
              <a:path w="21589" h="3175">
                <a:moveTo>
                  <a:pt x="18287" y="0"/>
                </a:moveTo>
                <a:lnTo>
                  <a:pt x="5079" y="1524"/>
                </a:lnTo>
                <a:lnTo>
                  <a:pt x="0" y="3048"/>
                </a:lnTo>
                <a:lnTo>
                  <a:pt x="13207" y="3048"/>
                </a:lnTo>
                <a:lnTo>
                  <a:pt x="21335" y="1524"/>
                </a:lnTo>
                <a:lnTo>
                  <a:pt x="18287" y="0"/>
                </a:lnTo>
                <a:close/>
              </a:path>
            </a:pathLst>
          </a:custGeom>
          <a:solidFill>
            <a:srgbClr val="56BBE4"/>
          </a:solidFill>
        </p:spPr>
        <p:txBody>
          <a:bodyPr wrap="square" lIns="0" tIns="0" rIns="0" bIns="0" rtlCol="0"/>
          <a:lstStyle/>
          <a:p>
            <a:endParaRPr/>
          </a:p>
        </p:txBody>
      </p:sp>
      <p:sp>
        <p:nvSpPr>
          <p:cNvPr id="40" name="bg object 40"/>
          <p:cNvSpPr/>
          <p:nvPr/>
        </p:nvSpPr>
        <p:spPr>
          <a:xfrm>
            <a:off x="9852659" y="855821"/>
            <a:ext cx="82550" cy="2540"/>
          </a:xfrm>
          <a:custGeom>
            <a:avLst/>
            <a:gdLst/>
            <a:ahLst/>
            <a:cxnLst/>
            <a:rect l="l" t="t" r="r" b="b"/>
            <a:pathLst>
              <a:path w="82550" h="2540">
                <a:moveTo>
                  <a:pt x="41957" y="0"/>
                </a:moveTo>
                <a:lnTo>
                  <a:pt x="20877" y="250"/>
                </a:lnTo>
                <a:lnTo>
                  <a:pt x="0" y="1428"/>
                </a:lnTo>
                <a:lnTo>
                  <a:pt x="14224" y="2190"/>
                </a:lnTo>
                <a:lnTo>
                  <a:pt x="46593" y="1238"/>
                </a:lnTo>
                <a:lnTo>
                  <a:pt x="63926" y="1119"/>
                </a:lnTo>
                <a:lnTo>
                  <a:pt x="82296" y="1428"/>
                </a:lnTo>
                <a:lnTo>
                  <a:pt x="62632" y="464"/>
                </a:lnTo>
                <a:lnTo>
                  <a:pt x="41957" y="0"/>
                </a:lnTo>
                <a:close/>
              </a:path>
            </a:pathLst>
          </a:custGeom>
          <a:solidFill>
            <a:srgbClr val="56BBE4"/>
          </a:solidFill>
        </p:spPr>
        <p:txBody>
          <a:bodyPr wrap="square" lIns="0" tIns="0" rIns="0" bIns="0" rtlCol="0"/>
          <a:lstStyle/>
          <a:p>
            <a:endParaRPr/>
          </a:p>
        </p:txBody>
      </p:sp>
      <p:sp>
        <p:nvSpPr>
          <p:cNvPr id="41" name="bg object 41"/>
          <p:cNvSpPr/>
          <p:nvPr/>
        </p:nvSpPr>
        <p:spPr>
          <a:xfrm>
            <a:off x="1213103" y="893063"/>
            <a:ext cx="9525" cy="1905"/>
          </a:xfrm>
          <a:custGeom>
            <a:avLst/>
            <a:gdLst/>
            <a:ahLst/>
            <a:cxnLst/>
            <a:rect l="l" t="t" r="r" b="b"/>
            <a:pathLst>
              <a:path w="9525" h="1905">
                <a:moveTo>
                  <a:pt x="1143" y="0"/>
                </a:moveTo>
                <a:lnTo>
                  <a:pt x="0" y="1524"/>
                </a:lnTo>
                <a:lnTo>
                  <a:pt x="9143" y="1524"/>
                </a:lnTo>
                <a:lnTo>
                  <a:pt x="1143" y="0"/>
                </a:lnTo>
                <a:close/>
              </a:path>
            </a:pathLst>
          </a:custGeom>
          <a:solidFill>
            <a:srgbClr val="56BBE4"/>
          </a:solidFill>
        </p:spPr>
        <p:txBody>
          <a:bodyPr wrap="square" lIns="0" tIns="0" rIns="0" bIns="0" rtlCol="0"/>
          <a:lstStyle/>
          <a:p>
            <a:endParaRPr/>
          </a:p>
        </p:txBody>
      </p:sp>
      <p:sp>
        <p:nvSpPr>
          <p:cNvPr id="42" name="bg object 42"/>
          <p:cNvSpPr/>
          <p:nvPr/>
        </p:nvSpPr>
        <p:spPr>
          <a:xfrm>
            <a:off x="274320" y="847725"/>
            <a:ext cx="40005" cy="1270"/>
          </a:xfrm>
          <a:custGeom>
            <a:avLst/>
            <a:gdLst/>
            <a:ahLst/>
            <a:cxnLst/>
            <a:rect l="l" t="t" r="r" b="b"/>
            <a:pathLst>
              <a:path w="40004" h="1269">
                <a:moveTo>
                  <a:pt x="24764" y="0"/>
                </a:moveTo>
                <a:lnTo>
                  <a:pt x="13931" y="285"/>
                </a:lnTo>
                <a:lnTo>
                  <a:pt x="0" y="1142"/>
                </a:lnTo>
                <a:lnTo>
                  <a:pt x="39623" y="1142"/>
                </a:lnTo>
                <a:lnTo>
                  <a:pt x="33121" y="285"/>
                </a:lnTo>
                <a:lnTo>
                  <a:pt x="24764" y="0"/>
                </a:lnTo>
                <a:close/>
              </a:path>
            </a:pathLst>
          </a:custGeom>
          <a:solidFill>
            <a:srgbClr val="56BBE4"/>
          </a:solidFill>
        </p:spPr>
        <p:txBody>
          <a:bodyPr wrap="square" lIns="0" tIns="0" rIns="0" bIns="0" rtlCol="0"/>
          <a:lstStyle/>
          <a:p>
            <a:endParaRPr/>
          </a:p>
        </p:txBody>
      </p:sp>
      <p:sp>
        <p:nvSpPr>
          <p:cNvPr id="43" name="bg object 43"/>
          <p:cNvSpPr/>
          <p:nvPr/>
        </p:nvSpPr>
        <p:spPr>
          <a:xfrm>
            <a:off x="10628376" y="857369"/>
            <a:ext cx="9525" cy="1270"/>
          </a:xfrm>
          <a:custGeom>
            <a:avLst/>
            <a:gdLst/>
            <a:ahLst/>
            <a:cxnLst/>
            <a:rect l="l" t="t" r="r" b="b"/>
            <a:pathLst>
              <a:path w="9525" h="1269">
                <a:moveTo>
                  <a:pt x="4339" y="0"/>
                </a:moveTo>
                <a:lnTo>
                  <a:pt x="0" y="642"/>
                </a:lnTo>
                <a:lnTo>
                  <a:pt x="9447" y="428"/>
                </a:lnTo>
                <a:lnTo>
                  <a:pt x="9191" y="71"/>
                </a:lnTo>
                <a:lnTo>
                  <a:pt x="4339" y="0"/>
                </a:lnTo>
                <a:close/>
              </a:path>
            </a:pathLst>
          </a:custGeom>
          <a:solidFill>
            <a:srgbClr val="56BBE4"/>
          </a:solidFill>
        </p:spPr>
        <p:txBody>
          <a:bodyPr wrap="square" lIns="0" tIns="0" rIns="0" bIns="0" rtlCol="0"/>
          <a:lstStyle/>
          <a:p>
            <a:endParaRPr/>
          </a:p>
        </p:txBody>
      </p:sp>
      <p:sp>
        <p:nvSpPr>
          <p:cNvPr id="44" name="bg object 44"/>
          <p:cNvSpPr/>
          <p:nvPr/>
        </p:nvSpPr>
        <p:spPr>
          <a:xfrm>
            <a:off x="10724388" y="875791"/>
            <a:ext cx="5080" cy="2540"/>
          </a:xfrm>
          <a:custGeom>
            <a:avLst/>
            <a:gdLst/>
            <a:ahLst/>
            <a:cxnLst/>
            <a:rect l="l" t="t" r="r" b="b"/>
            <a:pathLst>
              <a:path w="5079" h="2540">
                <a:moveTo>
                  <a:pt x="4571" y="0"/>
                </a:moveTo>
                <a:lnTo>
                  <a:pt x="1142" y="1016"/>
                </a:lnTo>
                <a:lnTo>
                  <a:pt x="0" y="2032"/>
                </a:lnTo>
                <a:lnTo>
                  <a:pt x="4571" y="0"/>
                </a:lnTo>
                <a:close/>
              </a:path>
            </a:pathLst>
          </a:custGeom>
          <a:solidFill>
            <a:srgbClr val="56BBE4"/>
          </a:solidFill>
        </p:spPr>
        <p:txBody>
          <a:bodyPr wrap="square" lIns="0" tIns="0" rIns="0" bIns="0" rtlCol="0"/>
          <a:lstStyle/>
          <a:p>
            <a:endParaRPr/>
          </a:p>
        </p:txBody>
      </p:sp>
      <p:sp>
        <p:nvSpPr>
          <p:cNvPr id="45" name="bg object 45"/>
          <p:cNvSpPr/>
          <p:nvPr/>
        </p:nvSpPr>
        <p:spPr>
          <a:xfrm>
            <a:off x="9637776" y="885444"/>
            <a:ext cx="6350" cy="1905"/>
          </a:xfrm>
          <a:custGeom>
            <a:avLst/>
            <a:gdLst/>
            <a:ahLst/>
            <a:cxnLst/>
            <a:rect l="l" t="t" r="r" b="b"/>
            <a:pathLst>
              <a:path w="6350" h="1905">
                <a:moveTo>
                  <a:pt x="4825" y="0"/>
                </a:moveTo>
                <a:lnTo>
                  <a:pt x="1270" y="0"/>
                </a:lnTo>
                <a:lnTo>
                  <a:pt x="0" y="0"/>
                </a:lnTo>
                <a:lnTo>
                  <a:pt x="6096" y="1523"/>
                </a:lnTo>
                <a:lnTo>
                  <a:pt x="4825" y="0"/>
                </a:lnTo>
                <a:close/>
              </a:path>
            </a:pathLst>
          </a:custGeom>
          <a:solidFill>
            <a:srgbClr val="56BBE4"/>
          </a:solidFill>
        </p:spPr>
        <p:txBody>
          <a:bodyPr wrap="square" lIns="0" tIns="0" rIns="0" bIns="0" rtlCol="0"/>
          <a:lstStyle/>
          <a:p>
            <a:endParaRPr/>
          </a:p>
        </p:txBody>
      </p:sp>
      <p:sp>
        <p:nvSpPr>
          <p:cNvPr id="46" name="bg object 46"/>
          <p:cNvSpPr/>
          <p:nvPr/>
        </p:nvSpPr>
        <p:spPr>
          <a:xfrm>
            <a:off x="10599420" y="856487"/>
            <a:ext cx="78105" cy="3175"/>
          </a:xfrm>
          <a:custGeom>
            <a:avLst/>
            <a:gdLst/>
            <a:ahLst/>
            <a:cxnLst/>
            <a:rect l="l" t="t" r="r" b="b"/>
            <a:pathLst>
              <a:path w="78104" h="3175">
                <a:moveTo>
                  <a:pt x="33528" y="3048"/>
                </a:moveTo>
                <a:lnTo>
                  <a:pt x="30226" y="1524"/>
                </a:lnTo>
                <a:lnTo>
                  <a:pt x="29210" y="1524"/>
                </a:lnTo>
                <a:lnTo>
                  <a:pt x="28067" y="1524"/>
                </a:lnTo>
                <a:lnTo>
                  <a:pt x="0" y="1524"/>
                </a:lnTo>
                <a:lnTo>
                  <a:pt x="8750" y="1549"/>
                </a:lnTo>
                <a:lnTo>
                  <a:pt x="17183" y="1714"/>
                </a:lnTo>
                <a:lnTo>
                  <a:pt x="25412" y="2171"/>
                </a:lnTo>
                <a:lnTo>
                  <a:pt x="33528" y="3048"/>
                </a:lnTo>
                <a:close/>
              </a:path>
              <a:path w="78104" h="3175">
                <a:moveTo>
                  <a:pt x="77724" y="1524"/>
                </a:moveTo>
                <a:lnTo>
                  <a:pt x="75565" y="0"/>
                </a:lnTo>
                <a:lnTo>
                  <a:pt x="56388" y="1524"/>
                </a:lnTo>
                <a:lnTo>
                  <a:pt x="77724" y="1524"/>
                </a:lnTo>
                <a:close/>
              </a:path>
            </a:pathLst>
          </a:custGeom>
          <a:solidFill>
            <a:srgbClr val="56BBE4"/>
          </a:solidFill>
        </p:spPr>
        <p:txBody>
          <a:bodyPr wrap="square" lIns="0" tIns="0" rIns="0" bIns="0" rtlCol="0"/>
          <a:lstStyle/>
          <a:p>
            <a:endParaRPr/>
          </a:p>
        </p:txBody>
      </p:sp>
      <p:sp>
        <p:nvSpPr>
          <p:cNvPr id="47" name="bg object 47"/>
          <p:cNvSpPr/>
          <p:nvPr/>
        </p:nvSpPr>
        <p:spPr>
          <a:xfrm>
            <a:off x="2948558" y="883919"/>
            <a:ext cx="15875" cy="1905"/>
          </a:xfrm>
          <a:custGeom>
            <a:avLst/>
            <a:gdLst/>
            <a:ahLst/>
            <a:cxnLst/>
            <a:rect l="l" t="t" r="r" b="b"/>
            <a:pathLst>
              <a:path w="15875" h="1905">
                <a:moveTo>
                  <a:pt x="15620" y="0"/>
                </a:moveTo>
                <a:lnTo>
                  <a:pt x="11429" y="0"/>
                </a:lnTo>
                <a:lnTo>
                  <a:pt x="0" y="1714"/>
                </a:lnTo>
                <a:lnTo>
                  <a:pt x="5429" y="1071"/>
                </a:lnTo>
                <a:lnTo>
                  <a:pt x="15620" y="0"/>
                </a:lnTo>
                <a:close/>
              </a:path>
            </a:pathLst>
          </a:custGeom>
          <a:solidFill>
            <a:srgbClr val="56BBE4"/>
          </a:solidFill>
        </p:spPr>
        <p:txBody>
          <a:bodyPr wrap="square" lIns="0" tIns="0" rIns="0" bIns="0" rtlCol="0"/>
          <a:lstStyle/>
          <a:p>
            <a:endParaRPr/>
          </a:p>
        </p:txBody>
      </p:sp>
      <p:sp>
        <p:nvSpPr>
          <p:cNvPr id="48" name="bg object 48"/>
          <p:cNvSpPr/>
          <p:nvPr/>
        </p:nvSpPr>
        <p:spPr>
          <a:xfrm>
            <a:off x="57696" y="845438"/>
            <a:ext cx="11062970" cy="69215"/>
          </a:xfrm>
          <a:custGeom>
            <a:avLst/>
            <a:gdLst/>
            <a:ahLst/>
            <a:cxnLst/>
            <a:rect l="l" t="t" r="r" b="b"/>
            <a:pathLst>
              <a:path w="11062970" h="69215">
                <a:moveTo>
                  <a:pt x="61709" y="6604"/>
                </a:moveTo>
                <a:lnTo>
                  <a:pt x="27393" y="6604"/>
                </a:lnTo>
                <a:lnTo>
                  <a:pt x="24460" y="6985"/>
                </a:lnTo>
                <a:lnTo>
                  <a:pt x="61709" y="6604"/>
                </a:lnTo>
                <a:close/>
              </a:path>
              <a:path w="11062970" h="69215">
                <a:moveTo>
                  <a:pt x="200723" y="6604"/>
                </a:moveTo>
                <a:lnTo>
                  <a:pt x="147167" y="3429"/>
                </a:lnTo>
                <a:lnTo>
                  <a:pt x="140728" y="3048"/>
                </a:lnTo>
                <a:lnTo>
                  <a:pt x="137071" y="3429"/>
                </a:lnTo>
                <a:lnTo>
                  <a:pt x="113830" y="5842"/>
                </a:lnTo>
                <a:lnTo>
                  <a:pt x="136220" y="5842"/>
                </a:lnTo>
                <a:lnTo>
                  <a:pt x="61709" y="6604"/>
                </a:lnTo>
                <a:lnTo>
                  <a:pt x="200723" y="6604"/>
                </a:lnTo>
                <a:close/>
              </a:path>
              <a:path w="11062970" h="69215">
                <a:moveTo>
                  <a:pt x="262991" y="6604"/>
                </a:moveTo>
                <a:lnTo>
                  <a:pt x="200723" y="6604"/>
                </a:lnTo>
                <a:lnTo>
                  <a:pt x="213588" y="7366"/>
                </a:lnTo>
                <a:lnTo>
                  <a:pt x="261785" y="7366"/>
                </a:lnTo>
                <a:lnTo>
                  <a:pt x="262991" y="6604"/>
                </a:lnTo>
                <a:close/>
              </a:path>
              <a:path w="11062970" h="69215">
                <a:moveTo>
                  <a:pt x="336842" y="40005"/>
                </a:moveTo>
                <a:lnTo>
                  <a:pt x="335191" y="40005"/>
                </a:lnTo>
                <a:lnTo>
                  <a:pt x="335318" y="40259"/>
                </a:lnTo>
                <a:lnTo>
                  <a:pt x="336842" y="40005"/>
                </a:lnTo>
                <a:close/>
              </a:path>
              <a:path w="11062970" h="69215">
                <a:moveTo>
                  <a:pt x="343776" y="40513"/>
                </a:moveTo>
                <a:lnTo>
                  <a:pt x="335457" y="40513"/>
                </a:lnTo>
                <a:lnTo>
                  <a:pt x="335991" y="41529"/>
                </a:lnTo>
                <a:lnTo>
                  <a:pt x="343776" y="40513"/>
                </a:lnTo>
                <a:close/>
              </a:path>
              <a:path w="11062970" h="69215">
                <a:moveTo>
                  <a:pt x="591896" y="40513"/>
                </a:moveTo>
                <a:lnTo>
                  <a:pt x="560070" y="40005"/>
                </a:lnTo>
                <a:lnTo>
                  <a:pt x="347662" y="40005"/>
                </a:lnTo>
                <a:lnTo>
                  <a:pt x="343776" y="40513"/>
                </a:lnTo>
                <a:lnTo>
                  <a:pt x="591896" y="40513"/>
                </a:lnTo>
                <a:close/>
              </a:path>
              <a:path w="11062970" h="69215">
                <a:moveTo>
                  <a:pt x="809523" y="45339"/>
                </a:moveTo>
                <a:lnTo>
                  <a:pt x="797407" y="40513"/>
                </a:lnTo>
                <a:lnTo>
                  <a:pt x="591896" y="40513"/>
                </a:lnTo>
                <a:lnTo>
                  <a:pt x="633882" y="41529"/>
                </a:lnTo>
                <a:lnTo>
                  <a:pt x="760310" y="44704"/>
                </a:lnTo>
                <a:lnTo>
                  <a:pt x="762977" y="44704"/>
                </a:lnTo>
                <a:lnTo>
                  <a:pt x="792670" y="45339"/>
                </a:lnTo>
                <a:lnTo>
                  <a:pt x="809523" y="45339"/>
                </a:lnTo>
                <a:close/>
              </a:path>
              <a:path w="11062970" h="69215">
                <a:moveTo>
                  <a:pt x="859942" y="40513"/>
                </a:moveTo>
                <a:lnTo>
                  <a:pt x="797407" y="40513"/>
                </a:lnTo>
                <a:lnTo>
                  <a:pt x="827074" y="41529"/>
                </a:lnTo>
                <a:lnTo>
                  <a:pt x="824687" y="41529"/>
                </a:lnTo>
                <a:lnTo>
                  <a:pt x="839787" y="42291"/>
                </a:lnTo>
                <a:lnTo>
                  <a:pt x="838530" y="42291"/>
                </a:lnTo>
                <a:lnTo>
                  <a:pt x="857389" y="43561"/>
                </a:lnTo>
                <a:lnTo>
                  <a:pt x="859942" y="40513"/>
                </a:lnTo>
                <a:close/>
              </a:path>
              <a:path w="11062970" h="69215">
                <a:moveTo>
                  <a:pt x="887488" y="40513"/>
                </a:moveTo>
                <a:lnTo>
                  <a:pt x="866660" y="40005"/>
                </a:lnTo>
                <a:lnTo>
                  <a:pt x="827938" y="40005"/>
                </a:lnTo>
                <a:lnTo>
                  <a:pt x="859942" y="40513"/>
                </a:lnTo>
                <a:lnTo>
                  <a:pt x="887488" y="40513"/>
                </a:lnTo>
                <a:close/>
              </a:path>
              <a:path w="11062970" h="69215">
                <a:moveTo>
                  <a:pt x="1144282" y="40513"/>
                </a:moveTo>
                <a:lnTo>
                  <a:pt x="902258" y="40513"/>
                </a:lnTo>
                <a:lnTo>
                  <a:pt x="942200" y="40767"/>
                </a:lnTo>
                <a:lnTo>
                  <a:pt x="993432" y="40767"/>
                </a:lnTo>
                <a:lnTo>
                  <a:pt x="1060208" y="43053"/>
                </a:lnTo>
                <a:lnTo>
                  <a:pt x="1051763" y="43053"/>
                </a:lnTo>
                <a:lnTo>
                  <a:pt x="1077722" y="46736"/>
                </a:lnTo>
                <a:lnTo>
                  <a:pt x="1099032" y="46355"/>
                </a:lnTo>
                <a:lnTo>
                  <a:pt x="1094308" y="42291"/>
                </a:lnTo>
                <a:lnTo>
                  <a:pt x="1099934" y="42291"/>
                </a:lnTo>
                <a:lnTo>
                  <a:pt x="1115923" y="41529"/>
                </a:lnTo>
                <a:lnTo>
                  <a:pt x="1131176" y="44577"/>
                </a:lnTo>
                <a:lnTo>
                  <a:pt x="1141006" y="41529"/>
                </a:lnTo>
                <a:lnTo>
                  <a:pt x="1144282" y="40513"/>
                </a:lnTo>
                <a:close/>
              </a:path>
              <a:path w="11062970" h="69215">
                <a:moveTo>
                  <a:pt x="1737918" y="43053"/>
                </a:moveTo>
                <a:lnTo>
                  <a:pt x="1728812" y="40513"/>
                </a:lnTo>
                <a:lnTo>
                  <a:pt x="1144282" y="40513"/>
                </a:lnTo>
                <a:lnTo>
                  <a:pt x="1163256" y="41529"/>
                </a:lnTo>
                <a:lnTo>
                  <a:pt x="1165707" y="41529"/>
                </a:lnTo>
                <a:lnTo>
                  <a:pt x="1185176" y="43688"/>
                </a:lnTo>
                <a:lnTo>
                  <a:pt x="1197686" y="46228"/>
                </a:lnTo>
                <a:lnTo>
                  <a:pt x="1196682" y="46228"/>
                </a:lnTo>
                <a:lnTo>
                  <a:pt x="1200200" y="47752"/>
                </a:lnTo>
                <a:lnTo>
                  <a:pt x="1196174" y="47752"/>
                </a:lnTo>
                <a:lnTo>
                  <a:pt x="1170101" y="48641"/>
                </a:lnTo>
                <a:lnTo>
                  <a:pt x="1166101" y="48641"/>
                </a:lnTo>
                <a:lnTo>
                  <a:pt x="1206131" y="50292"/>
                </a:lnTo>
                <a:lnTo>
                  <a:pt x="1250772" y="49911"/>
                </a:lnTo>
                <a:lnTo>
                  <a:pt x="1280121" y="49149"/>
                </a:lnTo>
                <a:lnTo>
                  <a:pt x="1266418" y="49149"/>
                </a:lnTo>
                <a:lnTo>
                  <a:pt x="1313395" y="48641"/>
                </a:lnTo>
                <a:lnTo>
                  <a:pt x="1263484" y="46863"/>
                </a:lnTo>
                <a:lnTo>
                  <a:pt x="1251432" y="46863"/>
                </a:lnTo>
                <a:lnTo>
                  <a:pt x="1293876" y="46228"/>
                </a:lnTo>
                <a:lnTo>
                  <a:pt x="1275676" y="46228"/>
                </a:lnTo>
                <a:lnTo>
                  <a:pt x="1628660" y="45339"/>
                </a:lnTo>
                <a:lnTo>
                  <a:pt x="1699882" y="43942"/>
                </a:lnTo>
                <a:lnTo>
                  <a:pt x="1695196" y="43942"/>
                </a:lnTo>
                <a:lnTo>
                  <a:pt x="1724152" y="43053"/>
                </a:lnTo>
                <a:lnTo>
                  <a:pt x="1737918" y="43053"/>
                </a:lnTo>
                <a:close/>
              </a:path>
              <a:path w="11062970" h="69215">
                <a:moveTo>
                  <a:pt x="1743405" y="6604"/>
                </a:moveTo>
                <a:lnTo>
                  <a:pt x="1711985" y="6604"/>
                </a:lnTo>
                <a:lnTo>
                  <a:pt x="1707464" y="5842"/>
                </a:lnTo>
                <a:lnTo>
                  <a:pt x="1697672" y="4191"/>
                </a:lnTo>
                <a:lnTo>
                  <a:pt x="1688084" y="4191"/>
                </a:lnTo>
                <a:lnTo>
                  <a:pt x="1663827" y="4953"/>
                </a:lnTo>
                <a:lnTo>
                  <a:pt x="1602155" y="5702"/>
                </a:lnTo>
                <a:lnTo>
                  <a:pt x="1508379" y="4953"/>
                </a:lnTo>
                <a:lnTo>
                  <a:pt x="1526222" y="4953"/>
                </a:lnTo>
                <a:lnTo>
                  <a:pt x="1409865" y="2667"/>
                </a:lnTo>
                <a:lnTo>
                  <a:pt x="1416634" y="2667"/>
                </a:lnTo>
                <a:lnTo>
                  <a:pt x="1350441" y="2032"/>
                </a:lnTo>
                <a:lnTo>
                  <a:pt x="1297012" y="2032"/>
                </a:lnTo>
                <a:lnTo>
                  <a:pt x="1299032" y="3556"/>
                </a:lnTo>
                <a:lnTo>
                  <a:pt x="1302943" y="4953"/>
                </a:lnTo>
                <a:lnTo>
                  <a:pt x="1303362" y="4953"/>
                </a:lnTo>
                <a:lnTo>
                  <a:pt x="1302207" y="6997"/>
                </a:lnTo>
                <a:lnTo>
                  <a:pt x="1304836" y="6604"/>
                </a:lnTo>
                <a:lnTo>
                  <a:pt x="1711261" y="6604"/>
                </a:lnTo>
                <a:lnTo>
                  <a:pt x="1711464" y="7366"/>
                </a:lnTo>
                <a:lnTo>
                  <a:pt x="1736039" y="7366"/>
                </a:lnTo>
                <a:lnTo>
                  <a:pt x="1743405" y="6604"/>
                </a:lnTo>
                <a:close/>
              </a:path>
              <a:path w="11062970" h="69215">
                <a:moveTo>
                  <a:pt x="1863255" y="40513"/>
                </a:moveTo>
                <a:lnTo>
                  <a:pt x="1845119" y="40005"/>
                </a:lnTo>
                <a:lnTo>
                  <a:pt x="1726996" y="40005"/>
                </a:lnTo>
                <a:lnTo>
                  <a:pt x="1728812" y="40513"/>
                </a:lnTo>
                <a:lnTo>
                  <a:pt x="1863255" y="40513"/>
                </a:lnTo>
                <a:close/>
              </a:path>
              <a:path w="11062970" h="69215">
                <a:moveTo>
                  <a:pt x="1885518" y="6604"/>
                </a:moveTo>
                <a:lnTo>
                  <a:pt x="1835873" y="2032"/>
                </a:lnTo>
                <a:lnTo>
                  <a:pt x="1838667" y="4191"/>
                </a:lnTo>
                <a:lnTo>
                  <a:pt x="1822386" y="4953"/>
                </a:lnTo>
                <a:lnTo>
                  <a:pt x="1836458" y="4953"/>
                </a:lnTo>
                <a:lnTo>
                  <a:pt x="1784616" y="5842"/>
                </a:lnTo>
                <a:lnTo>
                  <a:pt x="1783041" y="5842"/>
                </a:lnTo>
                <a:lnTo>
                  <a:pt x="1748015" y="6604"/>
                </a:lnTo>
                <a:lnTo>
                  <a:pt x="1885518" y="6604"/>
                </a:lnTo>
                <a:close/>
              </a:path>
              <a:path w="11062970" h="69215">
                <a:moveTo>
                  <a:pt x="1934044" y="40513"/>
                </a:moveTo>
                <a:lnTo>
                  <a:pt x="1863255" y="40513"/>
                </a:lnTo>
                <a:lnTo>
                  <a:pt x="1872322" y="40767"/>
                </a:lnTo>
                <a:lnTo>
                  <a:pt x="1895919" y="40767"/>
                </a:lnTo>
                <a:lnTo>
                  <a:pt x="1934044" y="40513"/>
                </a:lnTo>
                <a:close/>
              </a:path>
              <a:path w="11062970" h="69215">
                <a:moveTo>
                  <a:pt x="1940267" y="40513"/>
                </a:moveTo>
                <a:lnTo>
                  <a:pt x="1934044" y="40513"/>
                </a:lnTo>
                <a:lnTo>
                  <a:pt x="1929599" y="41529"/>
                </a:lnTo>
                <a:lnTo>
                  <a:pt x="1940267" y="40513"/>
                </a:lnTo>
                <a:close/>
              </a:path>
              <a:path w="11062970" h="69215">
                <a:moveTo>
                  <a:pt x="1946935" y="39878"/>
                </a:moveTo>
                <a:lnTo>
                  <a:pt x="1944090" y="39878"/>
                </a:lnTo>
                <a:lnTo>
                  <a:pt x="1840585" y="39878"/>
                </a:lnTo>
                <a:lnTo>
                  <a:pt x="1845119" y="40005"/>
                </a:lnTo>
                <a:lnTo>
                  <a:pt x="1945601" y="40005"/>
                </a:lnTo>
                <a:lnTo>
                  <a:pt x="1946935" y="39878"/>
                </a:lnTo>
                <a:close/>
              </a:path>
              <a:path w="11062970" h="69215">
                <a:moveTo>
                  <a:pt x="2552433" y="33528"/>
                </a:moveTo>
                <a:lnTo>
                  <a:pt x="2545092" y="33020"/>
                </a:lnTo>
                <a:lnTo>
                  <a:pt x="2454491" y="33020"/>
                </a:lnTo>
                <a:lnTo>
                  <a:pt x="2450071" y="33528"/>
                </a:lnTo>
                <a:lnTo>
                  <a:pt x="2552433" y="33528"/>
                </a:lnTo>
                <a:close/>
              </a:path>
              <a:path w="11062970" h="69215">
                <a:moveTo>
                  <a:pt x="2603944" y="39878"/>
                </a:moveTo>
                <a:lnTo>
                  <a:pt x="2598991" y="39370"/>
                </a:lnTo>
                <a:lnTo>
                  <a:pt x="2498661" y="39370"/>
                </a:lnTo>
                <a:lnTo>
                  <a:pt x="2501290" y="39624"/>
                </a:lnTo>
                <a:lnTo>
                  <a:pt x="2465501" y="39116"/>
                </a:lnTo>
                <a:lnTo>
                  <a:pt x="2436825" y="39116"/>
                </a:lnTo>
                <a:lnTo>
                  <a:pt x="2436063" y="38735"/>
                </a:lnTo>
                <a:lnTo>
                  <a:pt x="2435529" y="38354"/>
                </a:lnTo>
                <a:lnTo>
                  <a:pt x="2432405" y="35560"/>
                </a:lnTo>
                <a:lnTo>
                  <a:pt x="2450071" y="33528"/>
                </a:lnTo>
                <a:lnTo>
                  <a:pt x="2275471" y="33528"/>
                </a:lnTo>
                <a:lnTo>
                  <a:pt x="2265083" y="34925"/>
                </a:lnTo>
                <a:lnTo>
                  <a:pt x="2268080" y="34925"/>
                </a:lnTo>
                <a:lnTo>
                  <a:pt x="2276386" y="36830"/>
                </a:lnTo>
                <a:lnTo>
                  <a:pt x="2284768" y="39370"/>
                </a:lnTo>
                <a:lnTo>
                  <a:pt x="2263432" y="43053"/>
                </a:lnTo>
                <a:lnTo>
                  <a:pt x="2277148" y="43053"/>
                </a:lnTo>
                <a:lnTo>
                  <a:pt x="2334742" y="44958"/>
                </a:lnTo>
                <a:lnTo>
                  <a:pt x="2398928" y="43942"/>
                </a:lnTo>
                <a:lnTo>
                  <a:pt x="2394204" y="43942"/>
                </a:lnTo>
                <a:lnTo>
                  <a:pt x="2437168" y="42291"/>
                </a:lnTo>
                <a:lnTo>
                  <a:pt x="2476563" y="42291"/>
                </a:lnTo>
                <a:lnTo>
                  <a:pt x="2512136" y="46736"/>
                </a:lnTo>
                <a:lnTo>
                  <a:pt x="2522499" y="42291"/>
                </a:lnTo>
                <a:lnTo>
                  <a:pt x="2524277" y="41529"/>
                </a:lnTo>
                <a:lnTo>
                  <a:pt x="2521051" y="41529"/>
                </a:lnTo>
                <a:lnTo>
                  <a:pt x="2503932" y="39878"/>
                </a:lnTo>
                <a:lnTo>
                  <a:pt x="2519197" y="39878"/>
                </a:lnTo>
                <a:lnTo>
                  <a:pt x="2603944" y="39878"/>
                </a:lnTo>
                <a:close/>
              </a:path>
              <a:path w="11062970" h="69215">
                <a:moveTo>
                  <a:pt x="2608643" y="7366"/>
                </a:moveTo>
                <a:lnTo>
                  <a:pt x="2604058" y="6604"/>
                </a:lnTo>
                <a:lnTo>
                  <a:pt x="1891360" y="6604"/>
                </a:lnTo>
                <a:lnTo>
                  <a:pt x="1917153" y="7366"/>
                </a:lnTo>
                <a:lnTo>
                  <a:pt x="2195588" y="7366"/>
                </a:lnTo>
                <a:lnTo>
                  <a:pt x="2158466" y="9398"/>
                </a:lnTo>
                <a:lnTo>
                  <a:pt x="2169160" y="9144"/>
                </a:lnTo>
                <a:lnTo>
                  <a:pt x="2484374" y="9144"/>
                </a:lnTo>
                <a:lnTo>
                  <a:pt x="2480386" y="9017"/>
                </a:lnTo>
                <a:lnTo>
                  <a:pt x="2485834" y="9017"/>
                </a:lnTo>
                <a:lnTo>
                  <a:pt x="2419870" y="8128"/>
                </a:lnTo>
                <a:lnTo>
                  <a:pt x="2238832" y="8128"/>
                </a:lnTo>
                <a:lnTo>
                  <a:pt x="2209876" y="7366"/>
                </a:lnTo>
                <a:lnTo>
                  <a:pt x="2608643" y="7366"/>
                </a:lnTo>
                <a:close/>
              </a:path>
              <a:path w="11062970" h="69215">
                <a:moveTo>
                  <a:pt x="2705379" y="6604"/>
                </a:moveTo>
                <a:lnTo>
                  <a:pt x="2698750" y="4953"/>
                </a:lnTo>
                <a:lnTo>
                  <a:pt x="2698204" y="4953"/>
                </a:lnTo>
                <a:lnTo>
                  <a:pt x="2695384" y="3429"/>
                </a:lnTo>
                <a:lnTo>
                  <a:pt x="2691993" y="3429"/>
                </a:lnTo>
                <a:lnTo>
                  <a:pt x="2690457" y="3149"/>
                </a:lnTo>
                <a:lnTo>
                  <a:pt x="2684488" y="2032"/>
                </a:lnTo>
                <a:lnTo>
                  <a:pt x="2670568" y="2794"/>
                </a:lnTo>
                <a:lnTo>
                  <a:pt x="2643594" y="2794"/>
                </a:lnTo>
                <a:lnTo>
                  <a:pt x="2576538" y="2032"/>
                </a:lnTo>
                <a:lnTo>
                  <a:pt x="2604058" y="6604"/>
                </a:lnTo>
                <a:lnTo>
                  <a:pt x="2673197" y="6604"/>
                </a:lnTo>
                <a:lnTo>
                  <a:pt x="2675305" y="5842"/>
                </a:lnTo>
                <a:lnTo>
                  <a:pt x="2681186" y="4953"/>
                </a:lnTo>
                <a:lnTo>
                  <a:pt x="2692247" y="5842"/>
                </a:lnTo>
                <a:lnTo>
                  <a:pt x="2700998" y="5842"/>
                </a:lnTo>
                <a:lnTo>
                  <a:pt x="2684221" y="6604"/>
                </a:lnTo>
                <a:lnTo>
                  <a:pt x="2705379" y="6604"/>
                </a:lnTo>
                <a:close/>
              </a:path>
              <a:path w="11062970" h="69215">
                <a:moveTo>
                  <a:pt x="2776067" y="6604"/>
                </a:moveTo>
                <a:lnTo>
                  <a:pt x="2707335" y="6604"/>
                </a:lnTo>
                <a:lnTo>
                  <a:pt x="2716276" y="7366"/>
                </a:lnTo>
                <a:lnTo>
                  <a:pt x="2762351" y="7366"/>
                </a:lnTo>
                <a:lnTo>
                  <a:pt x="2776067" y="6604"/>
                </a:lnTo>
                <a:close/>
              </a:path>
              <a:path w="11062970" h="69215">
                <a:moveTo>
                  <a:pt x="2825191" y="39370"/>
                </a:moveTo>
                <a:lnTo>
                  <a:pt x="2788259" y="39370"/>
                </a:lnTo>
                <a:lnTo>
                  <a:pt x="2779953" y="39878"/>
                </a:lnTo>
                <a:lnTo>
                  <a:pt x="2800477" y="39878"/>
                </a:lnTo>
                <a:lnTo>
                  <a:pt x="2825191" y="39370"/>
                </a:lnTo>
                <a:close/>
              </a:path>
              <a:path w="11062970" h="69215">
                <a:moveTo>
                  <a:pt x="2855176" y="2667"/>
                </a:moveTo>
                <a:lnTo>
                  <a:pt x="2853525" y="2032"/>
                </a:lnTo>
                <a:lnTo>
                  <a:pt x="2820886" y="2032"/>
                </a:lnTo>
                <a:lnTo>
                  <a:pt x="2800464" y="4191"/>
                </a:lnTo>
                <a:lnTo>
                  <a:pt x="2779636" y="6604"/>
                </a:lnTo>
                <a:lnTo>
                  <a:pt x="2812872" y="6604"/>
                </a:lnTo>
                <a:lnTo>
                  <a:pt x="2814028" y="5842"/>
                </a:lnTo>
                <a:lnTo>
                  <a:pt x="2815158" y="5842"/>
                </a:lnTo>
                <a:lnTo>
                  <a:pt x="2832443" y="4191"/>
                </a:lnTo>
                <a:lnTo>
                  <a:pt x="2831503" y="4191"/>
                </a:lnTo>
                <a:lnTo>
                  <a:pt x="2853042" y="2667"/>
                </a:lnTo>
                <a:lnTo>
                  <a:pt x="2855176" y="2667"/>
                </a:lnTo>
                <a:close/>
              </a:path>
              <a:path w="11062970" h="69215">
                <a:moveTo>
                  <a:pt x="2858922" y="39878"/>
                </a:moveTo>
                <a:lnTo>
                  <a:pt x="2800477" y="39878"/>
                </a:lnTo>
                <a:lnTo>
                  <a:pt x="2769578" y="40513"/>
                </a:lnTo>
                <a:lnTo>
                  <a:pt x="2779953" y="39878"/>
                </a:lnTo>
                <a:lnTo>
                  <a:pt x="2768879" y="39878"/>
                </a:lnTo>
                <a:lnTo>
                  <a:pt x="2768879" y="44704"/>
                </a:lnTo>
                <a:lnTo>
                  <a:pt x="2761157" y="44843"/>
                </a:lnTo>
                <a:lnTo>
                  <a:pt x="2758922" y="44704"/>
                </a:lnTo>
                <a:lnTo>
                  <a:pt x="2768879" y="44704"/>
                </a:lnTo>
                <a:lnTo>
                  <a:pt x="2768879" y="39878"/>
                </a:lnTo>
                <a:lnTo>
                  <a:pt x="2603944" y="39878"/>
                </a:lnTo>
                <a:lnTo>
                  <a:pt x="2627477" y="42291"/>
                </a:lnTo>
                <a:lnTo>
                  <a:pt x="2621915" y="42291"/>
                </a:lnTo>
                <a:lnTo>
                  <a:pt x="2698280" y="44704"/>
                </a:lnTo>
                <a:lnTo>
                  <a:pt x="2683345" y="44704"/>
                </a:lnTo>
                <a:lnTo>
                  <a:pt x="2683345" y="45339"/>
                </a:lnTo>
                <a:lnTo>
                  <a:pt x="2655405" y="45339"/>
                </a:lnTo>
                <a:lnTo>
                  <a:pt x="2701099" y="46355"/>
                </a:lnTo>
                <a:lnTo>
                  <a:pt x="2730296" y="45339"/>
                </a:lnTo>
                <a:lnTo>
                  <a:pt x="2753449" y="44958"/>
                </a:lnTo>
                <a:lnTo>
                  <a:pt x="2763393" y="44958"/>
                </a:lnTo>
                <a:lnTo>
                  <a:pt x="2794711" y="46736"/>
                </a:lnTo>
                <a:lnTo>
                  <a:pt x="2815234" y="43942"/>
                </a:lnTo>
                <a:lnTo>
                  <a:pt x="2843542" y="43053"/>
                </a:lnTo>
                <a:lnTo>
                  <a:pt x="2840240" y="43053"/>
                </a:lnTo>
                <a:lnTo>
                  <a:pt x="2854579" y="42291"/>
                </a:lnTo>
                <a:lnTo>
                  <a:pt x="2852521" y="42291"/>
                </a:lnTo>
                <a:lnTo>
                  <a:pt x="2857233" y="40513"/>
                </a:lnTo>
                <a:lnTo>
                  <a:pt x="2858922" y="39878"/>
                </a:lnTo>
                <a:close/>
              </a:path>
              <a:path w="11062970" h="69215">
                <a:moveTo>
                  <a:pt x="2861945" y="38735"/>
                </a:moveTo>
                <a:lnTo>
                  <a:pt x="2856103" y="38735"/>
                </a:lnTo>
                <a:lnTo>
                  <a:pt x="2825191" y="39370"/>
                </a:lnTo>
                <a:lnTo>
                  <a:pt x="2860268" y="39370"/>
                </a:lnTo>
                <a:lnTo>
                  <a:pt x="2861945" y="38735"/>
                </a:lnTo>
                <a:close/>
              </a:path>
              <a:path w="11062970" h="69215">
                <a:moveTo>
                  <a:pt x="2866796" y="6604"/>
                </a:moveTo>
                <a:lnTo>
                  <a:pt x="2812872" y="6604"/>
                </a:lnTo>
                <a:lnTo>
                  <a:pt x="2811729" y="7366"/>
                </a:lnTo>
                <a:lnTo>
                  <a:pt x="2859773" y="7366"/>
                </a:lnTo>
                <a:lnTo>
                  <a:pt x="2866796" y="6604"/>
                </a:lnTo>
                <a:close/>
              </a:path>
              <a:path w="11062970" h="69215">
                <a:moveTo>
                  <a:pt x="2878531" y="33528"/>
                </a:moveTo>
                <a:lnTo>
                  <a:pt x="2552433" y="33528"/>
                </a:lnTo>
                <a:lnTo>
                  <a:pt x="2588196" y="38354"/>
                </a:lnTo>
                <a:lnTo>
                  <a:pt x="2589085" y="38354"/>
                </a:lnTo>
                <a:lnTo>
                  <a:pt x="2598991" y="39370"/>
                </a:lnTo>
                <a:lnTo>
                  <a:pt x="2788259" y="39370"/>
                </a:lnTo>
                <a:lnTo>
                  <a:pt x="2804871" y="38354"/>
                </a:lnTo>
                <a:lnTo>
                  <a:pt x="2805773" y="38354"/>
                </a:lnTo>
                <a:lnTo>
                  <a:pt x="2849727" y="34925"/>
                </a:lnTo>
                <a:lnTo>
                  <a:pt x="2848648" y="34925"/>
                </a:lnTo>
                <a:lnTo>
                  <a:pt x="2878531" y="33528"/>
                </a:lnTo>
                <a:close/>
              </a:path>
              <a:path w="11062970" h="69215">
                <a:moveTo>
                  <a:pt x="2930995" y="4953"/>
                </a:moveTo>
                <a:lnTo>
                  <a:pt x="2914751" y="4191"/>
                </a:lnTo>
                <a:lnTo>
                  <a:pt x="2906636" y="3822"/>
                </a:lnTo>
                <a:lnTo>
                  <a:pt x="2899600" y="4191"/>
                </a:lnTo>
                <a:lnTo>
                  <a:pt x="2885541" y="4953"/>
                </a:lnTo>
                <a:lnTo>
                  <a:pt x="2882023" y="4953"/>
                </a:lnTo>
                <a:lnTo>
                  <a:pt x="2866796" y="6604"/>
                </a:lnTo>
                <a:lnTo>
                  <a:pt x="2890596" y="6604"/>
                </a:lnTo>
                <a:lnTo>
                  <a:pt x="2904363" y="4953"/>
                </a:lnTo>
                <a:lnTo>
                  <a:pt x="2930995" y="4953"/>
                </a:lnTo>
                <a:close/>
              </a:path>
              <a:path w="11062970" h="69215">
                <a:moveTo>
                  <a:pt x="2965780" y="7366"/>
                </a:moveTo>
                <a:lnTo>
                  <a:pt x="2963494" y="6604"/>
                </a:lnTo>
                <a:lnTo>
                  <a:pt x="2893022" y="6604"/>
                </a:lnTo>
                <a:lnTo>
                  <a:pt x="2893936" y="7366"/>
                </a:lnTo>
                <a:lnTo>
                  <a:pt x="2965780" y="7366"/>
                </a:lnTo>
                <a:close/>
              </a:path>
              <a:path w="11062970" h="69215">
                <a:moveTo>
                  <a:pt x="3397847" y="55753"/>
                </a:moveTo>
                <a:lnTo>
                  <a:pt x="3373259" y="54991"/>
                </a:lnTo>
                <a:lnTo>
                  <a:pt x="3375634" y="54991"/>
                </a:lnTo>
                <a:lnTo>
                  <a:pt x="3354933" y="53467"/>
                </a:lnTo>
                <a:lnTo>
                  <a:pt x="3344189" y="51816"/>
                </a:lnTo>
                <a:lnTo>
                  <a:pt x="3394875" y="51816"/>
                </a:lnTo>
                <a:lnTo>
                  <a:pt x="3381857" y="51054"/>
                </a:lnTo>
                <a:lnTo>
                  <a:pt x="3345269" y="51054"/>
                </a:lnTo>
                <a:lnTo>
                  <a:pt x="3341154" y="51816"/>
                </a:lnTo>
                <a:lnTo>
                  <a:pt x="3295548" y="51816"/>
                </a:lnTo>
                <a:lnTo>
                  <a:pt x="3307880" y="53467"/>
                </a:lnTo>
                <a:lnTo>
                  <a:pt x="3347809" y="55753"/>
                </a:lnTo>
                <a:lnTo>
                  <a:pt x="3397847" y="55753"/>
                </a:lnTo>
                <a:close/>
              </a:path>
              <a:path w="11062970" h="69215">
                <a:moveTo>
                  <a:pt x="3700869" y="51054"/>
                </a:moveTo>
                <a:lnTo>
                  <a:pt x="3464458" y="51054"/>
                </a:lnTo>
                <a:lnTo>
                  <a:pt x="3468687" y="51816"/>
                </a:lnTo>
                <a:lnTo>
                  <a:pt x="3394875" y="51816"/>
                </a:lnTo>
                <a:lnTo>
                  <a:pt x="3401390" y="52197"/>
                </a:lnTo>
                <a:lnTo>
                  <a:pt x="3400907" y="52197"/>
                </a:lnTo>
                <a:lnTo>
                  <a:pt x="3424440" y="53975"/>
                </a:lnTo>
                <a:lnTo>
                  <a:pt x="3423221" y="53975"/>
                </a:lnTo>
                <a:lnTo>
                  <a:pt x="3438233" y="55753"/>
                </a:lnTo>
                <a:lnTo>
                  <a:pt x="3470897" y="54991"/>
                </a:lnTo>
                <a:lnTo>
                  <a:pt x="3476053" y="54991"/>
                </a:lnTo>
                <a:lnTo>
                  <a:pt x="3479622" y="53467"/>
                </a:lnTo>
                <a:lnTo>
                  <a:pt x="3480828" y="53467"/>
                </a:lnTo>
                <a:lnTo>
                  <a:pt x="3469081" y="51816"/>
                </a:lnTo>
                <a:lnTo>
                  <a:pt x="3699129" y="51816"/>
                </a:lnTo>
                <a:lnTo>
                  <a:pt x="3700869" y="51054"/>
                </a:lnTo>
                <a:close/>
              </a:path>
              <a:path w="11062970" h="69215">
                <a:moveTo>
                  <a:pt x="3714902" y="51816"/>
                </a:moveTo>
                <a:lnTo>
                  <a:pt x="3699129" y="51816"/>
                </a:lnTo>
                <a:lnTo>
                  <a:pt x="3697376" y="52578"/>
                </a:lnTo>
                <a:lnTo>
                  <a:pt x="3701326" y="52578"/>
                </a:lnTo>
                <a:lnTo>
                  <a:pt x="3714902" y="51816"/>
                </a:lnTo>
                <a:close/>
              </a:path>
              <a:path w="11062970" h="69215">
                <a:moveTo>
                  <a:pt x="3744722" y="13970"/>
                </a:moveTo>
                <a:lnTo>
                  <a:pt x="3731895" y="13970"/>
                </a:lnTo>
                <a:lnTo>
                  <a:pt x="3739337" y="14236"/>
                </a:lnTo>
                <a:lnTo>
                  <a:pt x="3744722" y="13970"/>
                </a:lnTo>
                <a:close/>
              </a:path>
              <a:path w="11062970" h="69215">
                <a:moveTo>
                  <a:pt x="3843515" y="6604"/>
                </a:moveTo>
                <a:lnTo>
                  <a:pt x="3247212" y="6604"/>
                </a:lnTo>
                <a:lnTo>
                  <a:pt x="3142411" y="4953"/>
                </a:lnTo>
                <a:lnTo>
                  <a:pt x="3141230" y="4953"/>
                </a:lnTo>
                <a:lnTo>
                  <a:pt x="3089300" y="4191"/>
                </a:lnTo>
                <a:lnTo>
                  <a:pt x="3085973" y="4191"/>
                </a:lnTo>
                <a:lnTo>
                  <a:pt x="3034373" y="3556"/>
                </a:lnTo>
                <a:lnTo>
                  <a:pt x="3029381" y="3556"/>
                </a:lnTo>
                <a:lnTo>
                  <a:pt x="3016567" y="3429"/>
                </a:lnTo>
                <a:lnTo>
                  <a:pt x="3029204" y="3429"/>
                </a:lnTo>
                <a:lnTo>
                  <a:pt x="2952826" y="3060"/>
                </a:lnTo>
                <a:lnTo>
                  <a:pt x="2953969" y="3429"/>
                </a:lnTo>
                <a:lnTo>
                  <a:pt x="2963494" y="6604"/>
                </a:lnTo>
                <a:lnTo>
                  <a:pt x="3242132" y="6604"/>
                </a:lnTo>
                <a:lnTo>
                  <a:pt x="3305721" y="7366"/>
                </a:lnTo>
                <a:lnTo>
                  <a:pt x="3839641" y="7366"/>
                </a:lnTo>
                <a:lnTo>
                  <a:pt x="3843515" y="6604"/>
                </a:lnTo>
                <a:close/>
              </a:path>
              <a:path w="11062970" h="69215">
                <a:moveTo>
                  <a:pt x="3873017" y="51054"/>
                </a:moveTo>
                <a:lnTo>
                  <a:pt x="3833380" y="51054"/>
                </a:lnTo>
                <a:lnTo>
                  <a:pt x="3834206" y="51701"/>
                </a:lnTo>
                <a:lnTo>
                  <a:pt x="3813162" y="51054"/>
                </a:lnTo>
                <a:lnTo>
                  <a:pt x="3728478" y="51054"/>
                </a:lnTo>
                <a:lnTo>
                  <a:pt x="3714902" y="51816"/>
                </a:lnTo>
                <a:lnTo>
                  <a:pt x="3834384" y="51816"/>
                </a:lnTo>
                <a:lnTo>
                  <a:pt x="3838422" y="51816"/>
                </a:lnTo>
                <a:lnTo>
                  <a:pt x="3861803" y="51816"/>
                </a:lnTo>
                <a:lnTo>
                  <a:pt x="3873017" y="51054"/>
                </a:lnTo>
                <a:close/>
              </a:path>
              <a:path w="11062970" h="69215">
                <a:moveTo>
                  <a:pt x="3903154" y="51054"/>
                </a:moveTo>
                <a:lnTo>
                  <a:pt x="3880066" y="48641"/>
                </a:lnTo>
                <a:lnTo>
                  <a:pt x="3876370" y="51054"/>
                </a:lnTo>
                <a:lnTo>
                  <a:pt x="3903154" y="51054"/>
                </a:lnTo>
                <a:close/>
              </a:path>
              <a:path w="11062970" h="69215">
                <a:moveTo>
                  <a:pt x="3986542" y="54991"/>
                </a:moveTo>
                <a:lnTo>
                  <a:pt x="3955516" y="53975"/>
                </a:lnTo>
                <a:lnTo>
                  <a:pt x="3952316" y="53975"/>
                </a:lnTo>
                <a:lnTo>
                  <a:pt x="3984739" y="51816"/>
                </a:lnTo>
                <a:lnTo>
                  <a:pt x="3863479" y="51816"/>
                </a:lnTo>
                <a:lnTo>
                  <a:pt x="3860177" y="53975"/>
                </a:lnTo>
                <a:lnTo>
                  <a:pt x="3863238" y="53975"/>
                </a:lnTo>
                <a:lnTo>
                  <a:pt x="3886174" y="54991"/>
                </a:lnTo>
                <a:lnTo>
                  <a:pt x="3857841" y="54991"/>
                </a:lnTo>
                <a:lnTo>
                  <a:pt x="3925976" y="55499"/>
                </a:lnTo>
                <a:lnTo>
                  <a:pt x="3963695" y="54991"/>
                </a:lnTo>
                <a:lnTo>
                  <a:pt x="3986542" y="54991"/>
                </a:lnTo>
                <a:close/>
              </a:path>
              <a:path w="11062970" h="69215">
                <a:moveTo>
                  <a:pt x="4066844" y="6604"/>
                </a:moveTo>
                <a:lnTo>
                  <a:pt x="4010533" y="4953"/>
                </a:lnTo>
                <a:lnTo>
                  <a:pt x="4011422" y="4953"/>
                </a:lnTo>
                <a:lnTo>
                  <a:pt x="3954170" y="3429"/>
                </a:lnTo>
                <a:lnTo>
                  <a:pt x="3978389" y="3429"/>
                </a:lnTo>
                <a:lnTo>
                  <a:pt x="3893997" y="2794"/>
                </a:lnTo>
                <a:lnTo>
                  <a:pt x="3847757" y="4953"/>
                </a:lnTo>
                <a:lnTo>
                  <a:pt x="3851897" y="4953"/>
                </a:lnTo>
                <a:lnTo>
                  <a:pt x="3843515" y="6604"/>
                </a:lnTo>
                <a:lnTo>
                  <a:pt x="4066844" y="6604"/>
                </a:lnTo>
                <a:close/>
              </a:path>
              <a:path w="11062970" h="69215">
                <a:moveTo>
                  <a:pt x="4155389" y="6604"/>
                </a:moveTo>
                <a:lnTo>
                  <a:pt x="4072648" y="6604"/>
                </a:lnTo>
                <a:lnTo>
                  <a:pt x="4123309" y="7239"/>
                </a:lnTo>
                <a:lnTo>
                  <a:pt x="4155389" y="6604"/>
                </a:lnTo>
                <a:close/>
              </a:path>
              <a:path w="11062970" h="69215">
                <a:moveTo>
                  <a:pt x="4193883" y="5842"/>
                </a:moveTo>
                <a:lnTo>
                  <a:pt x="4183215" y="5842"/>
                </a:lnTo>
                <a:lnTo>
                  <a:pt x="4181056" y="6096"/>
                </a:lnTo>
                <a:lnTo>
                  <a:pt x="4193883" y="5842"/>
                </a:lnTo>
                <a:close/>
              </a:path>
              <a:path w="11062970" h="69215">
                <a:moveTo>
                  <a:pt x="4277131" y="59436"/>
                </a:moveTo>
                <a:lnTo>
                  <a:pt x="4210329" y="59436"/>
                </a:lnTo>
                <a:lnTo>
                  <a:pt x="4208615" y="59436"/>
                </a:lnTo>
                <a:lnTo>
                  <a:pt x="4208500" y="60071"/>
                </a:lnTo>
                <a:lnTo>
                  <a:pt x="4208424" y="60579"/>
                </a:lnTo>
                <a:lnTo>
                  <a:pt x="4208348" y="60972"/>
                </a:lnTo>
                <a:lnTo>
                  <a:pt x="4254474" y="60579"/>
                </a:lnTo>
                <a:lnTo>
                  <a:pt x="4277131" y="59436"/>
                </a:lnTo>
                <a:close/>
              </a:path>
              <a:path w="11062970" h="69215">
                <a:moveTo>
                  <a:pt x="4491037" y="13970"/>
                </a:moveTo>
                <a:lnTo>
                  <a:pt x="4458322" y="13970"/>
                </a:lnTo>
                <a:lnTo>
                  <a:pt x="4459300" y="14478"/>
                </a:lnTo>
                <a:lnTo>
                  <a:pt x="4484319" y="14478"/>
                </a:lnTo>
                <a:lnTo>
                  <a:pt x="4491037" y="13970"/>
                </a:lnTo>
                <a:close/>
              </a:path>
              <a:path w="11062970" h="69215">
                <a:moveTo>
                  <a:pt x="4657928" y="54991"/>
                </a:moveTo>
                <a:lnTo>
                  <a:pt x="4481385" y="54991"/>
                </a:lnTo>
                <a:lnTo>
                  <a:pt x="4503382" y="55753"/>
                </a:lnTo>
                <a:lnTo>
                  <a:pt x="4554804" y="57404"/>
                </a:lnTo>
                <a:lnTo>
                  <a:pt x="4604512" y="57531"/>
                </a:lnTo>
                <a:lnTo>
                  <a:pt x="4657928" y="54991"/>
                </a:lnTo>
                <a:close/>
              </a:path>
              <a:path w="11062970" h="69215">
                <a:moveTo>
                  <a:pt x="4694237" y="59436"/>
                </a:moveTo>
                <a:lnTo>
                  <a:pt x="4690884" y="58928"/>
                </a:lnTo>
                <a:lnTo>
                  <a:pt x="4287190" y="58928"/>
                </a:lnTo>
                <a:lnTo>
                  <a:pt x="4277131" y="59436"/>
                </a:lnTo>
                <a:lnTo>
                  <a:pt x="4694237" y="59436"/>
                </a:lnTo>
                <a:close/>
              </a:path>
              <a:path w="11062970" h="69215">
                <a:moveTo>
                  <a:pt x="4701248" y="11303"/>
                </a:moveTo>
                <a:lnTo>
                  <a:pt x="4624438" y="9652"/>
                </a:lnTo>
                <a:lnTo>
                  <a:pt x="4668075" y="9652"/>
                </a:lnTo>
                <a:lnTo>
                  <a:pt x="4569003" y="9398"/>
                </a:lnTo>
                <a:lnTo>
                  <a:pt x="4563580" y="9652"/>
                </a:lnTo>
                <a:lnTo>
                  <a:pt x="4528363" y="11303"/>
                </a:lnTo>
                <a:lnTo>
                  <a:pt x="4526305" y="11303"/>
                </a:lnTo>
                <a:lnTo>
                  <a:pt x="4491037" y="13970"/>
                </a:lnTo>
                <a:lnTo>
                  <a:pt x="4684179" y="13970"/>
                </a:lnTo>
                <a:lnTo>
                  <a:pt x="4683747" y="12954"/>
                </a:lnTo>
                <a:lnTo>
                  <a:pt x="4683633" y="12700"/>
                </a:lnTo>
                <a:lnTo>
                  <a:pt x="4685766" y="12192"/>
                </a:lnTo>
                <a:lnTo>
                  <a:pt x="4686097" y="12192"/>
                </a:lnTo>
                <a:lnTo>
                  <a:pt x="4688687" y="11303"/>
                </a:lnTo>
                <a:lnTo>
                  <a:pt x="4701248" y="11303"/>
                </a:lnTo>
                <a:close/>
              </a:path>
              <a:path w="11062970" h="69215">
                <a:moveTo>
                  <a:pt x="4701260" y="13970"/>
                </a:moveTo>
                <a:lnTo>
                  <a:pt x="4684979" y="13970"/>
                </a:lnTo>
                <a:lnTo>
                  <a:pt x="4688370" y="14478"/>
                </a:lnTo>
                <a:lnTo>
                  <a:pt x="4697412" y="14478"/>
                </a:lnTo>
                <a:lnTo>
                  <a:pt x="4701260" y="13970"/>
                </a:lnTo>
                <a:close/>
              </a:path>
              <a:path w="11062970" h="69215">
                <a:moveTo>
                  <a:pt x="4726229" y="58928"/>
                </a:moveTo>
                <a:lnTo>
                  <a:pt x="4715954" y="56642"/>
                </a:lnTo>
                <a:lnTo>
                  <a:pt x="4716170" y="56642"/>
                </a:lnTo>
                <a:lnTo>
                  <a:pt x="4711573" y="54991"/>
                </a:lnTo>
                <a:lnTo>
                  <a:pt x="4664938" y="54991"/>
                </a:lnTo>
                <a:lnTo>
                  <a:pt x="4690884" y="58928"/>
                </a:lnTo>
                <a:lnTo>
                  <a:pt x="4726229" y="58928"/>
                </a:lnTo>
                <a:close/>
              </a:path>
              <a:path w="11062970" h="69215">
                <a:moveTo>
                  <a:pt x="4733290" y="60579"/>
                </a:moveTo>
                <a:lnTo>
                  <a:pt x="4728388" y="60579"/>
                </a:lnTo>
                <a:lnTo>
                  <a:pt x="4727194" y="59436"/>
                </a:lnTo>
                <a:lnTo>
                  <a:pt x="4694237" y="59436"/>
                </a:lnTo>
                <a:lnTo>
                  <a:pt x="4710138" y="61849"/>
                </a:lnTo>
                <a:lnTo>
                  <a:pt x="4733290" y="60579"/>
                </a:lnTo>
                <a:close/>
              </a:path>
              <a:path w="11062970" h="69215">
                <a:moveTo>
                  <a:pt x="4856785" y="54991"/>
                </a:moveTo>
                <a:lnTo>
                  <a:pt x="4801006" y="54991"/>
                </a:lnTo>
                <a:lnTo>
                  <a:pt x="4800981" y="56388"/>
                </a:lnTo>
                <a:lnTo>
                  <a:pt x="4810455" y="58813"/>
                </a:lnTo>
                <a:lnTo>
                  <a:pt x="4845507" y="55753"/>
                </a:lnTo>
                <a:lnTo>
                  <a:pt x="4845863" y="55753"/>
                </a:lnTo>
                <a:lnTo>
                  <a:pt x="4856785" y="54991"/>
                </a:lnTo>
                <a:close/>
              </a:path>
              <a:path w="11062970" h="69215">
                <a:moveTo>
                  <a:pt x="4924971" y="51816"/>
                </a:moveTo>
                <a:lnTo>
                  <a:pt x="4795736" y="51816"/>
                </a:lnTo>
                <a:lnTo>
                  <a:pt x="4801997" y="53467"/>
                </a:lnTo>
                <a:lnTo>
                  <a:pt x="4801032" y="53467"/>
                </a:lnTo>
                <a:lnTo>
                  <a:pt x="4801019" y="53975"/>
                </a:lnTo>
                <a:lnTo>
                  <a:pt x="4871339" y="53975"/>
                </a:lnTo>
                <a:lnTo>
                  <a:pt x="4891354" y="52578"/>
                </a:lnTo>
                <a:lnTo>
                  <a:pt x="4898923" y="52578"/>
                </a:lnTo>
                <a:lnTo>
                  <a:pt x="4924971" y="51816"/>
                </a:lnTo>
                <a:close/>
              </a:path>
              <a:path w="11062970" h="69215">
                <a:moveTo>
                  <a:pt x="4970907" y="13970"/>
                </a:moveTo>
                <a:lnTo>
                  <a:pt x="4957242" y="10541"/>
                </a:lnTo>
                <a:lnTo>
                  <a:pt x="4951184" y="9017"/>
                </a:lnTo>
                <a:lnTo>
                  <a:pt x="4825695" y="10160"/>
                </a:lnTo>
                <a:lnTo>
                  <a:pt x="4828806" y="8128"/>
                </a:lnTo>
                <a:lnTo>
                  <a:pt x="4778095" y="8128"/>
                </a:lnTo>
                <a:lnTo>
                  <a:pt x="4741608" y="9652"/>
                </a:lnTo>
                <a:lnTo>
                  <a:pt x="4714722" y="12192"/>
                </a:lnTo>
                <a:lnTo>
                  <a:pt x="4701260" y="13970"/>
                </a:lnTo>
                <a:lnTo>
                  <a:pt x="4970907" y="13970"/>
                </a:lnTo>
                <a:close/>
              </a:path>
              <a:path w="11062970" h="69215">
                <a:moveTo>
                  <a:pt x="4973498" y="58928"/>
                </a:moveTo>
                <a:lnTo>
                  <a:pt x="4810963" y="58928"/>
                </a:lnTo>
                <a:lnTo>
                  <a:pt x="4809007" y="58928"/>
                </a:lnTo>
                <a:lnTo>
                  <a:pt x="4726673" y="58928"/>
                </a:lnTo>
                <a:lnTo>
                  <a:pt x="4727194" y="59436"/>
                </a:lnTo>
                <a:lnTo>
                  <a:pt x="4966767" y="59436"/>
                </a:lnTo>
                <a:lnTo>
                  <a:pt x="4973498" y="58928"/>
                </a:lnTo>
                <a:close/>
              </a:path>
              <a:path w="11062970" h="69215">
                <a:moveTo>
                  <a:pt x="5105463" y="59436"/>
                </a:moveTo>
                <a:lnTo>
                  <a:pt x="4966767" y="59436"/>
                </a:lnTo>
                <a:lnTo>
                  <a:pt x="4931422" y="62103"/>
                </a:lnTo>
                <a:lnTo>
                  <a:pt x="4901679" y="63881"/>
                </a:lnTo>
                <a:lnTo>
                  <a:pt x="4893424" y="65659"/>
                </a:lnTo>
                <a:lnTo>
                  <a:pt x="4914100" y="68961"/>
                </a:lnTo>
                <a:lnTo>
                  <a:pt x="4938750" y="63373"/>
                </a:lnTo>
                <a:lnTo>
                  <a:pt x="4991227" y="61595"/>
                </a:lnTo>
                <a:lnTo>
                  <a:pt x="5052987" y="61214"/>
                </a:lnTo>
                <a:lnTo>
                  <a:pt x="5105463" y="59436"/>
                </a:lnTo>
                <a:close/>
              </a:path>
              <a:path w="11062970" h="69215">
                <a:moveTo>
                  <a:pt x="5125072" y="54991"/>
                </a:moveTo>
                <a:lnTo>
                  <a:pt x="4968316" y="54991"/>
                </a:lnTo>
                <a:lnTo>
                  <a:pt x="4962385" y="54902"/>
                </a:lnTo>
                <a:lnTo>
                  <a:pt x="4982222" y="53975"/>
                </a:lnTo>
                <a:lnTo>
                  <a:pt x="4969357" y="53975"/>
                </a:lnTo>
                <a:lnTo>
                  <a:pt x="4937595" y="54483"/>
                </a:lnTo>
                <a:lnTo>
                  <a:pt x="4906873" y="53975"/>
                </a:lnTo>
                <a:lnTo>
                  <a:pt x="4871339" y="53975"/>
                </a:lnTo>
                <a:lnTo>
                  <a:pt x="4856785" y="54991"/>
                </a:lnTo>
                <a:lnTo>
                  <a:pt x="4905832" y="54991"/>
                </a:lnTo>
                <a:lnTo>
                  <a:pt x="4925060" y="54991"/>
                </a:lnTo>
                <a:lnTo>
                  <a:pt x="4976850" y="58928"/>
                </a:lnTo>
                <a:lnTo>
                  <a:pt x="5107698" y="58928"/>
                </a:lnTo>
                <a:lnTo>
                  <a:pt x="5125072" y="54991"/>
                </a:lnTo>
                <a:close/>
              </a:path>
              <a:path w="11062970" h="69215">
                <a:moveTo>
                  <a:pt x="5228742" y="51816"/>
                </a:moveTo>
                <a:lnTo>
                  <a:pt x="4939360" y="51816"/>
                </a:lnTo>
                <a:lnTo>
                  <a:pt x="4987810" y="53975"/>
                </a:lnTo>
                <a:lnTo>
                  <a:pt x="5129555" y="53975"/>
                </a:lnTo>
                <a:lnTo>
                  <a:pt x="5125072" y="54991"/>
                </a:lnTo>
                <a:lnTo>
                  <a:pt x="5143601" y="54991"/>
                </a:lnTo>
                <a:lnTo>
                  <a:pt x="5131613" y="53975"/>
                </a:lnTo>
                <a:lnTo>
                  <a:pt x="5214848" y="53975"/>
                </a:lnTo>
                <a:lnTo>
                  <a:pt x="5228742" y="51816"/>
                </a:lnTo>
                <a:close/>
              </a:path>
              <a:path w="11062970" h="69215">
                <a:moveTo>
                  <a:pt x="5317490" y="51816"/>
                </a:moveTo>
                <a:lnTo>
                  <a:pt x="5308917" y="51054"/>
                </a:lnTo>
                <a:lnTo>
                  <a:pt x="5233644" y="51054"/>
                </a:lnTo>
                <a:lnTo>
                  <a:pt x="5228742" y="51816"/>
                </a:lnTo>
                <a:lnTo>
                  <a:pt x="5317490" y="51816"/>
                </a:lnTo>
                <a:close/>
              </a:path>
              <a:path w="11062970" h="69215">
                <a:moveTo>
                  <a:pt x="5366512" y="51816"/>
                </a:moveTo>
                <a:lnTo>
                  <a:pt x="5318493" y="51816"/>
                </a:lnTo>
                <a:lnTo>
                  <a:pt x="5324043" y="53467"/>
                </a:lnTo>
                <a:lnTo>
                  <a:pt x="5322887" y="53467"/>
                </a:lnTo>
                <a:lnTo>
                  <a:pt x="5319941" y="53975"/>
                </a:lnTo>
                <a:lnTo>
                  <a:pt x="5328844" y="53975"/>
                </a:lnTo>
                <a:lnTo>
                  <a:pt x="5366512" y="51816"/>
                </a:lnTo>
                <a:close/>
              </a:path>
              <a:path w="11062970" h="69215">
                <a:moveTo>
                  <a:pt x="5548668" y="54991"/>
                </a:moveTo>
                <a:lnTo>
                  <a:pt x="5542648" y="53975"/>
                </a:lnTo>
                <a:lnTo>
                  <a:pt x="5374665" y="53975"/>
                </a:lnTo>
                <a:lnTo>
                  <a:pt x="5365559" y="53975"/>
                </a:lnTo>
                <a:lnTo>
                  <a:pt x="5328844" y="53975"/>
                </a:lnTo>
                <a:lnTo>
                  <a:pt x="5315534" y="54737"/>
                </a:lnTo>
                <a:lnTo>
                  <a:pt x="5319941" y="53975"/>
                </a:lnTo>
                <a:lnTo>
                  <a:pt x="5214848" y="53975"/>
                </a:lnTo>
                <a:lnTo>
                  <a:pt x="5208321" y="54991"/>
                </a:lnTo>
                <a:lnTo>
                  <a:pt x="5143601" y="54991"/>
                </a:lnTo>
                <a:lnTo>
                  <a:pt x="5163070" y="56642"/>
                </a:lnTo>
                <a:lnTo>
                  <a:pt x="5155400" y="56642"/>
                </a:lnTo>
                <a:lnTo>
                  <a:pt x="5154130" y="57912"/>
                </a:lnTo>
                <a:lnTo>
                  <a:pt x="5144224" y="57912"/>
                </a:lnTo>
                <a:lnTo>
                  <a:pt x="5182590" y="58801"/>
                </a:lnTo>
                <a:lnTo>
                  <a:pt x="5208409" y="54991"/>
                </a:lnTo>
                <a:lnTo>
                  <a:pt x="5311102" y="54991"/>
                </a:lnTo>
                <a:lnTo>
                  <a:pt x="5314073" y="54991"/>
                </a:lnTo>
                <a:lnTo>
                  <a:pt x="5548668" y="54991"/>
                </a:lnTo>
                <a:close/>
              </a:path>
              <a:path w="11062970" h="69215">
                <a:moveTo>
                  <a:pt x="5566359" y="6096"/>
                </a:moveTo>
                <a:lnTo>
                  <a:pt x="5565102" y="5842"/>
                </a:lnTo>
                <a:lnTo>
                  <a:pt x="5558980" y="5842"/>
                </a:lnTo>
                <a:lnTo>
                  <a:pt x="5566359" y="6096"/>
                </a:lnTo>
                <a:close/>
              </a:path>
              <a:path w="11062970" h="69215">
                <a:moveTo>
                  <a:pt x="5572671" y="7366"/>
                </a:moveTo>
                <a:lnTo>
                  <a:pt x="5568886" y="6604"/>
                </a:lnTo>
                <a:lnTo>
                  <a:pt x="4233888" y="6604"/>
                </a:lnTo>
                <a:lnTo>
                  <a:pt x="4227995" y="6743"/>
                </a:lnTo>
                <a:lnTo>
                  <a:pt x="4213123" y="6604"/>
                </a:lnTo>
                <a:lnTo>
                  <a:pt x="4198556" y="6604"/>
                </a:lnTo>
                <a:lnTo>
                  <a:pt x="4198556" y="7366"/>
                </a:lnTo>
                <a:lnTo>
                  <a:pt x="4170184" y="7988"/>
                </a:lnTo>
                <a:lnTo>
                  <a:pt x="4171759" y="7366"/>
                </a:lnTo>
                <a:lnTo>
                  <a:pt x="4198556" y="7366"/>
                </a:lnTo>
                <a:lnTo>
                  <a:pt x="4198556" y="6604"/>
                </a:lnTo>
                <a:lnTo>
                  <a:pt x="4176738" y="6604"/>
                </a:lnTo>
                <a:lnTo>
                  <a:pt x="4170261" y="7366"/>
                </a:lnTo>
                <a:lnTo>
                  <a:pt x="4133443" y="7366"/>
                </a:lnTo>
                <a:lnTo>
                  <a:pt x="4116895" y="7366"/>
                </a:lnTo>
                <a:lnTo>
                  <a:pt x="3839641" y="7366"/>
                </a:lnTo>
                <a:lnTo>
                  <a:pt x="3823512" y="10541"/>
                </a:lnTo>
                <a:lnTo>
                  <a:pt x="3817378" y="10541"/>
                </a:lnTo>
                <a:lnTo>
                  <a:pt x="3744722" y="13970"/>
                </a:lnTo>
                <a:lnTo>
                  <a:pt x="4458322" y="13970"/>
                </a:lnTo>
                <a:lnTo>
                  <a:pt x="4453191" y="11303"/>
                </a:lnTo>
                <a:lnTo>
                  <a:pt x="4420755" y="11303"/>
                </a:lnTo>
                <a:lnTo>
                  <a:pt x="4350613" y="9017"/>
                </a:lnTo>
                <a:lnTo>
                  <a:pt x="4352988" y="9017"/>
                </a:lnTo>
                <a:lnTo>
                  <a:pt x="4320235" y="8128"/>
                </a:lnTo>
                <a:lnTo>
                  <a:pt x="4292155" y="7366"/>
                </a:lnTo>
                <a:lnTo>
                  <a:pt x="4302353" y="7366"/>
                </a:lnTo>
                <a:lnTo>
                  <a:pt x="5572671" y="7366"/>
                </a:lnTo>
                <a:close/>
              </a:path>
              <a:path w="11062970" h="69215">
                <a:moveTo>
                  <a:pt x="5587517" y="51054"/>
                </a:moveTo>
                <a:lnTo>
                  <a:pt x="5497906" y="51054"/>
                </a:lnTo>
                <a:lnTo>
                  <a:pt x="5491759" y="51816"/>
                </a:lnTo>
                <a:lnTo>
                  <a:pt x="5573420" y="51816"/>
                </a:lnTo>
                <a:lnTo>
                  <a:pt x="5587517" y="51054"/>
                </a:lnTo>
                <a:close/>
              </a:path>
              <a:path w="11062970" h="69215">
                <a:moveTo>
                  <a:pt x="5668594" y="6604"/>
                </a:moveTo>
                <a:lnTo>
                  <a:pt x="5581129" y="6604"/>
                </a:lnTo>
                <a:lnTo>
                  <a:pt x="5603265" y="7366"/>
                </a:lnTo>
                <a:lnTo>
                  <a:pt x="5647004" y="7366"/>
                </a:lnTo>
                <a:lnTo>
                  <a:pt x="5668594" y="6604"/>
                </a:lnTo>
                <a:close/>
              </a:path>
              <a:path w="11062970" h="69215">
                <a:moveTo>
                  <a:pt x="5678856" y="51816"/>
                </a:moveTo>
                <a:lnTo>
                  <a:pt x="5573420" y="51816"/>
                </a:lnTo>
                <a:lnTo>
                  <a:pt x="5566359" y="52197"/>
                </a:lnTo>
                <a:lnTo>
                  <a:pt x="5548071" y="52578"/>
                </a:lnTo>
                <a:lnTo>
                  <a:pt x="5534380" y="52578"/>
                </a:lnTo>
                <a:lnTo>
                  <a:pt x="5542648" y="53975"/>
                </a:lnTo>
                <a:lnTo>
                  <a:pt x="5669115" y="53975"/>
                </a:lnTo>
                <a:lnTo>
                  <a:pt x="5678856" y="51816"/>
                </a:lnTo>
                <a:close/>
              </a:path>
              <a:path w="11062970" h="69215">
                <a:moveTo>
                  <a:pt x="5786717" y="68961"/>
                </a:moveTo>
                <a:lnTo>
                  <a:pt x="5761837" y="66167"/>
                </a:lnTo>
                <a:lnTo>
                  <a:pt x="5726735" y="61849"/>
                </a:lnTo>
                <a:lnTo>
                  <a:pt x="5716257" y="59436"/>
                </a:lnTo>
                <a:lnTo>
                  <a:pt x="5650179" y="59436"/>
                </a:lnTo>
                <a:lnTo>
                  <a:pt x="5673623" y="62992"/>
                </a:lnTo>
                <a:lnTo>
                  <a:pt x="5672328" y="62992"/>
                </a:lnTo>
                <a:lnTo>
                  <a:pt x="5706592" y="65024"/>
                </a:lnTo>
                <a:lnTo>
                  <a:pt x="5743600" y="66421"/>
                </a:lnTo>
                <a:lnTo>
                  <a:pt x="5786717" y="68961"/>
                </a:lnTo>
                <a:close/>
              </a:path>
              <a:path w="11062970" h="69215">
                <a:moveTo>
                  <a:pt x="5811164" y="5842"/>
                </a:moveTo>
                <a:lnTo>
                  <a:pt x="5810834" y="5842"/>
                </a:lnTo>
                <a:lnTo>
                  <a:pt x="5805538" y="3429"/>
                </a:lnTo>
                <a:lnTo>
                  <a:pt x="5781256" y="2032"/>
                </a:lnTo>
                <a:lnTo>
                  <a:pt x="5746775" y="2794"/>
                </a:lnTo>
                <a:lnTo>
                  <a:pt x="5690197" y="5842"/>
                </a:lnTo>
                <a:lnTo>
                  <a:pt x="5668594" y="6604"/>
                </a:lnTo>
                <a:lnTo>
                  <a:pt x="5810872" y="6604"/>
                </a:lnTo>
                <a:lnTo>
                  <a:pt x="5811164" y="5842"/>
                </a:lnTo>
                <a:close/>
              </a:path>
              <a:path w="11062970" h="69215">
                <a:moveTo>
                  <a:pt x="5874766" y="58928"/>
                </a:moveTo>
                <a:lnTo>
                  <a:pt x="5714060" y="58928"/>
                </a:lnTo>
                <a:lnTo>
                  <a:pt x="5716257" y="59436"/>
                </a:lnTo>
                <a:lnTo>
                  <a:pt x="5874537" y="59436"/>
                </a:lnTo>
                <a:lnTo>
                  <a:pt x="5874766" y="58928"/>
                </a:lnTo>
                <a:close/>
              </a:path>
              <a:path w="11062970" h="69215">
                <a:moveTo>
                  <a:pt x="5912675" y="59436"/>
                </a:moveTo>
                <a:lnTo>
                  <a:pt x="5874537" y="59436"/>
                </a:lnTo>
                <a:lnTo>
                  <a:pt x="5872937" y="62877"/>
                </a:lnTo>
                <a:lnTo>
                  <a:pt x="5898680" y="61214"/>
                </a:lnTo>
                <a:lnTo>
                  <a:pt x="5912675" y="59436"/>
                </a:lnTo>
                <a:close/>
              </a:path>
              <a:path w="11062970" h="69215">
                <a:moveTo>
                  <a:pt x="5996991" y="59436"/>
                </a:moveTo>
                <a:lnTo>
                  <a:pt x="5995073" y="58928"/>
                </a:lnTo>
                <a:lnTo>
                  <a:pt x="5915596" y="58928"/>
                </a:lnTo>
                <a:lnTo>
                  <a:pt x="5913044" y="59436"/>
                </a:lnTo>
                <a:lnTo>
                  <a:pt x="5996991" y="59436"/>
                </a:lnTo>
                <a:close/>
              </a:path>
              <a:path w="11062970" h="69215">
                <a:moveTo>
                  <a:pt x="6038418" y="63373"/>
                </a:moveTo>
                <a:lnTo>
                  <a:pt x="6028029" y="61214"/>
                </a:lnTo>
                <a:lnTo>
                  <a:pt x="6020778" y="59436"/>
                </a:lnTo>
                <a:lnTo>
                  <a:pt x="5996991" y="59436"/>
                </a:lnTo>
                <a:lnTo>
                  <a:pt x="6003709" y="61214"/>
                </a:lnTo>
                <a:lnTo>
                  <a:pt x="6012523" y="65024"/>
                </a:lnTo>
                <a:lnTo>
                  <a:pt x="6036970" y="64770"/>
                </a:lnTo>
                <a:lnTo>
                  <a:pt x="6037732" y="63373"/>
                </a:lnTo>
                <a:lnTo>
                  <a:pt x="6038418" y="63373"/>
                </a:lnTo>
                <a:close/>
              </a:path>
              <a:path w="11062970" h="69215">
                <a:moveTo>
                  <a:pt x="6173457" y="54991"/>
                </a:moveTo>
                <a:lnTo>
                  <a:pt x="5949327" y="54991"/>
                </a:lnTo>
                <a:lnTo>
                  <a:pt x="5975794" y="55753"/>
                </a:lnTo>
                <a:lnTo>
                  <a:pt x="5972492" y="55753"/>
                </a:lnTo>
                <a:lnTo>
                  <a:pt x="5991225" y="57912"/>
                </a:lnTo>
                <a:lnTo>
                  <a:pt x="5995073" y="58928"/>
                </a:lnTo>
                <a:lnTo>
                  <a:pt x="6017920" y="58928"/>
                </a:lnTo>
                <a:lnTo>
                  <a:pt x="6023165" y="56642"/>
                </a:lnTo>
                <a:lnTo>
                  <a:pt x="6029312" y="56642"/>
                </a:lnTo>
                <a:lnTo>
                  <a:pt x="6052909" y="55753"/>
                </a:lnTo>
                <a:lnTo>
                  <a:pt x="6099937" y="56642"/>
                </a:lnTo>
                <a:lnTo>
                  <a:pt x="6162345" y="55753"/>
                </a:lnTo>
                <a:lnTo>
                  <a:pt x="6151753" y="55753"/>
                </a:lnTo>
                <a:lnTo>
                  <a:pt x="6173457" y="54991"/>
                </a:lnTo>
                <a:close/>
              </a:path>
              <a:path w="11062970" h="69215">
                <a:moveTo>
                  <a:pt x="6243358" y="51816"/>
                </a:moveTo>
                <a:lnTo>
                  <a:pt x="5806173" y="51816"/>
                </a:lnTo>
                <a:lnTo>
                  <a:pt x="5806173" y="52578"/>
                </a:lnTo>
                <a:lnTo>
                  <a:pt x="5800928" y="52844"/>
                </a:lnTo>
                <a:lnTo>
                  <a:pt x="5800255" y="52578"/>
                </a:lnTo>
                <a:lnTo>
                  <a:pt x="5806173" y="52578"/>
                </a:lnTo>
                <a:lnTo>
                  <a:pt x="5806173" y="51816"/>
                </a:lnTo>
                <a:lnTo>
                  <a:pt x="5700649" y="51816"/>
                </a:lnTo>
                <a:lnTo>
                  <a:pt x="5706008" y="52197"/>
                </a:lnTo>
                <a:lnTo>
                  <a:pt x="5724804" y="53975"/>
                </a:lnTo>
                <a:lnTo>
                  <a:pt x="5721502" y="53975"/>
                </a:lnTo>
                <a:lnTo>
                  <a:pt x="5718111" y="54203"/>
                </a:lnTo>
                <a:lnTo>
                  <a:pt x="5705754" y="54114"/>
                </a:lnTo>
                <a:lnTo>
                  <a:pt x="5705754" y="54991"/>
                </a:lnTo>
                <a:lnTo>
                  <a:pt x="5693334" y="55753"/>
                </a:lnTo>
                <a:lnTo>
                  <a:pt x="5675211" y="55753"/>
                </a:lnTo>
                <a:lnTo>
                  <a:pt x="5668061" y="54991"/>
                </a:lnTo>
                <a:lnTo>
                  <a:pt x="5705754" y="54991"/>
                </a:lnTo>
                <a:lnTo>
                  <a:pt x="5705754" y="54114"/>
                </a:lnTo>
                <a:lnTo>
                  <a:pt x="5688584" y="53975"/>
                </a:lnTo>
                <a:lnTo>
                  <a:pt x="5669115" y="53975"/>
                </a:lnTo>
                <a:lnTo>
                  <a:pt x="5664530" y="54991"/>
                </a:lnTo>
                <a:lnTo>
                  <a:pt x="5638876" y="54991"/>
                </a:lnTo>
                <a:lnTo>
                  <a:pt x="5633720" y="55245"/>
                </a:lnTo>
                <a:lnTo>
                  <a:pt x="5627255" y="54991"/>
                </a:lnTo>
                <a:lnTo>
                  <a:pt x="5548668" y="54991"/>
                </a:lnTo>
                <a:lnTo>
                  <a:pt x="5568213" y="58293"/>
                </a:lnTo>
                <a:lnTo>
                  <a:pt x="5589079" y="57404"/>
                </a:lnTo>
                <a:lnTo>
                  <a:pt x="5589879" y="57404"/>
                </a:lnTo>
                <a:lnTo>
                  <a:pt x="5623407" y="55753"/>
                </a:lnTo>
                <a:lnTo>
                  <a:pt x="5646648" y="55753"/>
                </a:lnTo>
                <a:lnTo>
                  <a:pt x="5701627" y="57912"/>
                </a:lnTo>
                <a:lnTo>
                  <a:pt x="5638050" y="58928"/>
                </a:lnTo>
                <a:lnTo>
                  <a:pt x="5188089" y="58928"/>
                </a:lnTo>
                <a:lnTo>
                  <a:pt x="5181739" y="58928"/>
                </a:lnTo>
                <a:lnTo>
                  <a:pt x="5107698" y="58928"/>
                </a:lnTo>
                <a:lnTo>
                  <a:pt x="5105463" y="59436"/>
                </a:lnTo>
                <a:lnTo>
                  <a:pt x="5650179" y="59436"/>
                </a:lnTo>
                <a:lnTo>
                  <a:pt x="5646826" y="58928"/>
                </a:lnTo>
                <a:lnTo>
                  <a:pt x="5714060" y="58928"/>
                </a:lnTo>
                <a:lnTo>
                  <a:pt x="5707443" y="57404"/>
                </a:lnTo>
                <a:lnTo>
                  <a:pt x="5704865" y="57404"/>
                </a:lnTo>
                <a:lnTo>
                  <a:pt x="5718949" y="54991"/>
                </a:lnTo>
                <a:lnTo>
                  <a:pt x="5736983" y="54991"/>
                </a:lnTo>
                <a:lnTo>
                  <a:pt x="5806719" y="54991"/>
                </a:lnTo>
                <a:lnTo>
                  <a:pt x="5820359" y="55753"/>
                </a:lnTo>
                <a:lnTo>
                  <a:pt x="5876252" y="55753"/>
                </a:lnTo>
                <a:lnTo>
                  <a:pt x="5874766" y="58928"/>
                </a:lnTo>
                <a:lnTo>
                  <a:pt x="5915596" y="58928"/>
                </a:lnTo>
                <a:lnTo>
                  <a:pt x="5923280" y="57404"/>
                </a:lnTo>
                <a:lnTo>
                  <a:pt x="5922645" y="57404"/>
                </a:lnTo>
                <a:lnTo>
                  <a:pt x="5938812" y="54991"/>
                </a:lnTo>
                <a:lnTo>
                  <a:pt x="5825782" y="54991"/>
                </a:lnTo>
                <a:lnTo>
                  <a:pt x="5806325" y="54851"/>
                </a:lnTo>
                <a:lnTo>
                  <a:pt x="5804001" y="53975"/>
                </a:lnTo>
                <a:lnTo>
                  <a:pt x="5777382" y="53975"/>
                </a:lnTo>
                <a:lnTo>
                  <a:pt x="5757176" y="54483"/>
                </a:lnTo>
                <a:lnTo>
                  <a:pt x="5723369" y="54241"/>
                </a:lnTo>
                <a:lnTo>
                  <a:pt x="5724880" y="53975"/>
                </a:lnTo>
                <a:lnTo>
                  <a:pt x="5777382" y="53975"/>
                </a:lnTo>
                <a:lnTo>
                  <a:pt x="5787847" y="53467"/>
                </a:lnTo>
                <a:lnTo>
                  <a:pt x="5802630" y="53467"/>
                </a:lnTo>
                <a:lnTo>
                  <a:pt x="5804001" y="53975"/>
                </a:lnTo>
                <a:lnTo>
                  <a:pt x="6199314" y="53975"/>
                </a:lnTo>
                <a:lnTo>
                  <a:pt x="6227813" y="52578"/>
                </a:lnTo>
                <a:lnTo>
                  <a:pt x="6243358" y="51816"/>
                </a:lnTo>
                <a:close/>
              </a:path>
              <a:path w="11062970" h="69215">
                <a:moveTo>
                  <a:pt x="6278511" y="54991"/>
                </a:moveTo>
                <a:lnTo>
                  <a:pt x="6261290" y="54991"/>
                </a:lnTo>
                <a:lnTo>
                  <a:pt x="6263322" y="53975"/>
                </a:lnTo>
                <a:lnTo>
                  <a:pt x="6202400" y="53975"/>
                </a:lnTo>
                <a:lnTo>
                  <a:pt x="6173457" y="54991"/>
                </a:lnTo>
                <a:lnTo>
                  <a:pt x="6260338" y="54991"/>
                </a:lnTo>
                <a:lnTo>
                  <a:pt x="6252299" y="56388"/>
                </a:lnTo>
                <a:lnTo>
                  <a:pt x="6253162" y="56388"/>
                </a:lnTo>
                <a:lnTo>
                  <a:pt x="6254712" y="57912"/>
                </a:lnTo>
                <a:lnTo>
                  <a:pt x="6278511" y="54991"/>
                </a:lnTo>
                <a:close/>
              </a:path>
              <a:path w="11062970" h="69215">
                <a:moveTo>
                  <a:pt x="6339802" y="21336"/>
                </a:moveTo>
                <a:lnTo>
                  <a:pt x="6310515" y="20066"/>
                </a:lnTo>
                <a:lnTo>
                  <a:pt x="6304661" y="19812"/>
                </a:lnTo>
                <a:lnTo>
                  <a:pt x="6249886" y="19812"/>
                </a:lnTo>
                <a:lnTo>
                  <a:pt x="6261620" y="19304"/>
                </a:lnTo>
                <a:lnTo>
                  <a:pt x="6247981" y="19304"/>
                </a:lnTo>
                <a:lnTo>
                  <a:pt x="6247981" y="19812"/>
                </a:lnTo>
                <a:lnTo>
                  <a:pt x="6238329" y="20066"/>
                </a:lnTo>
                <a:lnTo>
                  <a:pt x="6225870" y="19812"/>
                </a:lnTo>
                <a:lnTo>
                  <a:pt x="6247981" y="19812"/>
                </a:lnTo>
                <a:lnTo>
                  <a:pt x="6247981" y="19304"/>
                </a:lnTo>
                <a:lnTo>
                  <a:pt x="6208306" y="19304"/>
                </a:lnTo>
                <a:lnTo>
                  <a:pt x="6213411" y="19558"/>
                </a:lnTo>
                <a:lnTo>
                  <a:pt x="6200953" y="19304"/>
                </a:lnTo>
                <a:lnTo>
                  <a:pt x="6208306" y="19304"/>
                </a:lnTo>
                <a:lnTo>
                  <a:pt x="6175121" y="17653"/>
                </a:lnTo>
                <a:lnTo>
                  <a:pt x="6167958" y="17653"/>
                </a:lnTo>
                <a:lnTo>
                  <a:pt x="6173927" y="22225"/>
                </a:lnTo>
                <a:lnTo>
                  <a:pt x="6175692" y="21971"/>
                </a:lnTo>
                <a:lnTo>
                  <a:pt x="6302883" y="21971"/>
                </a:lnTo>
                <a:lnTo>
                  <a:pt x="6338976" y="21971"/>
                </a:lnTo>
                <a:lnTo>
                  <a:pt x="6339802" y="21336"/>
                </a:lnTo>
                <a:close/>
              </a:path>
              <a:path w="11062970" h="69215">
                <a:moveTo>
                  <a:pt x="6446050" y="19304"/>
                </a:moveTo>
                <a:lnTo>
                  <a:pt x="6292939" y="19304"/>
                </a:lnTo>
                <a:lnTo>
                  <a:pt x="6304661" y="19812"/>
                </a:lnTo>
                <a:lnTo>
                  <a:pt x="6443332" y="19812"/>
                </a:lnTo>
                <a:lnTo>
                  <a:pt x="6446050" y="19304"/>
                </a:lnTo>
                <a:close/>
              </a:path>
              <a:path w="11062970" h="69215">
                <a:moveTo>
                  <a:pt x="6537414" y="53975"/>
                </a:moveTo>
                <a:lnTo>
                  <a:pt x="6308395" y="53975"/>
                </a:lnTo>
                <a:lnTo>
                  <a:pt x="6301562" y="54737"/>
                </a:lnTo>
                <a:lnTo>
                  <a:pt x="6302553" y="53975"/>
                </a:lnTo>
                <a:lnTo>
                  <a:pt x="6308395" y="53975"/>
                </a:lnTo>
                <a:lnTo>
                  <a:pt x="6320930" y="52578"/>
                </a:lnTo>
                <a:lnTo>
                  <a:pt x="6318428" y="52578"/>
                </a:lnTo>
                <a:lnTo>
                  <a:pt x="6320269" y="51816"/>
                </a:lnTo>
                <a:lnTo>
                  <a:pt x="6247511" y="51816"/>
                </a:lnTo>
                <a:lnTo>
                  <a:pt x="6267983" y="53467"/>
                </a:lnTo>
                <a:lnTo>
                  <a:pt x="6264326" y="53467"/>
                </a:lnTo>
                <a:lnTo>
                  <a:pt x="6263322" y="53975"/>
                </a:lnTo>
                <a:lnTo>
                  <a:pt x="6286792" y="53975"/>
                </a:lnTo>
                <a:lnTo>
                  <a:pt x="6298184" y="52578"/>
                </a:lnTo>
                <a:lnTo>
                  <a:pt x="6306845" y="52578"/>
                </a:lnTo>
                <a:lnTo>
                  <a:pt x="6302299" y="53975"/>
                </a:lnTo>
                <a:lnTo>
                  <a:pt x="6286792" y="53975"/>
                </a:lnTo>
                <a:lnTo>
                  <a:pt x="6278511" y="54991"/>
                </a:lnTo>
                <a:lnTo>
                  <a:pt x="6299289" y="54991"/>
                </a:lnTo>
                <a:lnTo>
                  <a:pt x="6301244" y="54991"/>
                </a:lnTo>
                <a:lnTo>
                  <a:pt x="6536677" y="54991"/>
                </a:lnTo>
                <a:lnTo>
                  <a:pt x="6537414" y="53975"/>
                </a:lnTo>
                <a:close/>
              </a:path>
              <a:path w="11062970" h="69215">
                <a:moveTo>
                  <a:pt x="6551396" y="54991"/>
                </a:moveTo>
                <a:lnTo>
                  <a:pt x="6536677" y="54991"/>
                </a:lnTo>
                <a:lnTo>
                  <a:pt x="6536144" y="55753"/>
                </a:lnTo>
                <a:lnTo>
                  <a:pt x="6551396" y="54991"/>
                </a:lnTo>
                <a:close/>
              </a:path>
              <a:path w="11062970" h="69215">
                <a:moveTo>
                  <a:pt x="6615976" y="51816"/>
                </a:moveTo>
                <a:lnTo>
                  <a:pt x="6544259" y="51816"/>
                </a:lnTo>
                <a:lnTo>
                  <a:pt x="6542799" y="52578"/>
                </a:lnTo>
                <a:lnTo>
                  <a:pt x="6543180" y="52578"/>
                </a:lnTo>
                <a:lnTo>
                  <a:pt x="6538430" y="53975"/>
                </a:lnTo>
                <a:lnTo>
                  <a:pt x="6571742" y="53975"/>
                </a:lnTo>
                <a:lnTo>
                  <a:pt x="6581915" y="53467"/>
                </a:lnTo>
                <a:lnTo>
                  <a:pt x="6581622" y="53467"/>
                </a:lnTo>
                <a:lnTo>
                  <a:pt x="6615976" y="51816"/>
                </a:lnTo>
                <a:close/>
              </a:path>
              <a:path w="11062970" h="69215">
                <a:moveTo>
                  <a:pt x="6817042" y="17653"/>
                </a:moveTo>
                <a:lnTo>
                  <a:pt x="6762242" y="16129"/>
                </a:lnTo>
                <a:lnTo>
                  <a:pt x="6708838" y="15252"/>
                </a:lnTo>
                <a:lnTo>
                  <a:pt x="6688010" y="15252"/>
                </a:lnTo>
                <a:lnTo>
                  <a:pt x="6609626" y="16129"/>
                </a:lnTo>
                <a:lnTo>
                  <a:pt x="6640804" y="16129"/>
                </a:lnTo>
                <a:lnTo>
                  <a:pt x="6617919" y="19177"/>
                </a:lnTo>
                <a:lnTo>
                  <a:pt x="6610147" y="18542"/>
                </a:lnTo>
                <a:lnTo>
                  <a:pt x="6577444" y="18542"/>
                </a:lnTo>
                <a:lnTo>
                  <a:pt x="6567754" y="19177"/>
                </a:lnTo>
                <a:lnTo>
                  <a:pt x="6517640" y="18542"/>
                </a:lnTo>
                <a:lnTo>
                  <a:pt x="6435141" y="18542"/>
                </a:lnTo>
                <a:lnTo>
                  <a:pt x="6449047" y="19304"/>
                </a:lnTo>
                <a:lnTo>
                  <a:pt x="6565824" y="19304"/>
                </a:lnTo>
                <a:lnTo>
                  <a:pt x="6577787" y="19304"/>
                </a:lnTo>
                <a:lnTo>
                  <a:pt x="6616967" y="19304"/>
                </a:lnTo>
                <a:lnTo>
                  <a:pt x="6619481" y="19304"/>
                </a:lnTo>
                <a:lnTo>
                  <a:pt x="6770408" y="19304"/>
                </a:lnTo>
                <a:lnTo>
                  <a:pt x="6777291" y="17653"/>
                </a:lnTo>
                <a:lnTo>
                  <a:pt x="6817042" y="17653"/>
                </a:lnTo>
                <a:close/>
              </a:path>
              <a:path w="11062970" h="69215">
                <a:moveTo>
                  <a:pt x="6828396" y="19304"/>
                </a:moveTo>
                <a:lnTo>
                  <a:pt x="6772389" y="19304"/>
                </a:lnTo>
                <a:lnTo>
                  <a:pt x="6774231" y="19812"/>
                </a:lnTo>
                <a:lnTo>
                  <a:pt x="6820522" y="19812"/>
                </a:lnTo>
                <a:lnTo>
                  <a:pt x="6828396" y="19304"/>
                </a:lnTo>
                <a:close/>
              </a:path>
              <a:path w="11062970" h="69215">
                <a:moveTo>
                  <a:pt x="6838264" y="18669"/>
                </a:moveTo>
                <a:lnTo>
                  <a:pt x="6810375" y="18669"/>
                </a:lnTo>
                <a:lnTo>
                  <a:pt x="6834314" y="18935"/>
                </a:lnTo>
                <a:lnTo>
                  <a:pt x="6838264" y="18669"/>
                </a:lnTo>
                <a:close/>
              </a:path>
              <a:path w="11062970" h="69215">
                <a:moveTo>
                  <a:pt x="6854164" y="49911"/>
                </a:moveTo>
                <a:lnTo>
                  <a:pt x="6852183" y="49149"/>
                </a:lnTo>
                <a:lnTo>
                  <a:pt x="6824396" y="49149"/>
                </a:lnTo>
                <a:lnTo>
                  <a:pt x="6822122" y="49149"/>
                </a:lnTo>
                <a:lnTo>
                  <a:pt x="6798780" y="49149"/>
                </a:lnTo>
                <a:lnTo>
                  <a:pt x="6797256" y="47625"/>
                </a:lnTo>
                <a:lnTo>
                  <a:pt x="6792176" y="48641"/>
                </a:lnTo>
                <a:lnTo>
                  <a:pt x="6791668" y="49149"/>
                </a:lnTo>
                <a:lnTo>
                  <a:pt x="6755003" y="49149"/>
                </a:lnTo>
                <a:lnTo>
                  <a:pt x="6757619" y="49796"/>
                </a:lnTo>
                <a:lnTo>
                  <a:pt x="6747561" y="49149"/>
                </a:lnTo>
                <a:lnTo>
                  <a:pt x="6655016" y="49149"/>
                </a:lnTo>
                <a:lnTo>
                  <a:pt x="6649707" y="49530"/>
                </a:lnTo>
                <a:lnTo>
                  <a:pt x="6687426" y="46228"/>
                </a:lnTo>
                <a:lnTo>
                  <a:pt x="6701282" y="46228"/>
                </a:lnTo>
                <a:lnTo>
                  <a:pt x="6747561" y="49149"/>
                </a:lnTo>
                <a:lnTo>
                  <a:pt x="6755003" y="49149"/>
                </a:lnTo>
                <a:lnTo>
                  <a:pt x="6739268" y="45339"/>
                </a:lnTo>
                <a:lnTo>
                  <a:pt x="6742049" y="45339"/>
                </a:lnTo>
                <a:lnTo>
                  <a:pt x="6754139" y="41529"/>
                </a:lnTo>
                <a:lnTo>
                  <a:pt x="6754800" y="41529"/>
                </a:lnTo>
                <a:lnTo>
                  <a:pt x="6774891" y="39116"/>
                </a:lnTo>
                <a:lnTo>
                  <a:pt x="6787578" y="37592"/>
                </a:lnTo>
                <a:lnTo>
                  <a:pt x="6788417" y="37592"/>
                </a:lnTo>
                <a:lnTo>
                  <a:pt x="6825196" y="34417"/>
                </a:lnTo>
                <a:lnTo>
                  <a:pt x="6819747" y="33528"/>
                </a:lnTo>
                <a:lnTo>
                  <a:pt x="6697586" y="33528"/>
                </a:lnTo>
                <a:lnTo>
                  <a:pt x="6697586" y="45339"/>
                </a:lnTo>
                <a:lnTo>
                  <a:pt x="6693230" y="45720"/>
                </a:lnTo>
                <a:lnTo>
                  <a:pt x="6687198" y="45339"/>
                </a:lnTo>
                <a:lnTo>
                  <a:pt x="6697586" y="45339"/>
                </a:lnTo>
                <a:lnTo>
                  <a:pt x="6697586" y="33528"/>
                </a:lnTo>
                <a:lnTo>
                  <a:pt x="5605704" y="33528"/>
                </a:lnTo>
                <a:lnTo>
                  <a:pt x="5605704" y="45339"/>
                </a:lnTo>
                <a:lnTo>
                  <a:pt x="5600268" y="45720"/>
                </a:lnTo>
                <a:lnTo>
                  <a:pt x="5599493" y="45339"/>
                </a:lnTo>
                <a:lnTo>
                  <a:pt x="5605704" y="45339"/>
                </a:lnTo>
                <a:lnTo>
                  <a:pt x="5605704" y="33528"/>
                </a:lnTo>
                <a:lnTo>
                  <a:pt x="5552427" y="33528"/>
                </a:lnTo>
                <a:lnTo>
                  <a:pt x="5552427" y="45339"/>
                </a:lnTo>
                <a:lnTo>
                  <a:pt x="5548960" y="45720"/>
                </a:lnTo>
                <a:lnTo>
                  <a:pt x="5545937" y="45339"/>
                </a:lnTo>
                <a:lnTo>
                  <a:pt x="5552427" y="45339"/>
                </a:lnTo>
                <a:lnTo>
                  <a:pt x="5552427" y="33528"/>
                </a:lnTo>
                <a:lnTo>
                  <a:pt x="3665372" y="33528"/>
                </a:lnTo>
                <a:lnTo>
                  <a:pt x="3665372" y="41529"/>
                </a:lnTo>
                <a:lnTo>
                  <a:pt x="3659555" y="41922"/>
                </a:lnTo>
                <a:lnTo>
                  <a:pt x="3640429" y="41529"/>
                </a:lnTo>
                <a:lnTo>
                  <a:pt x="3665372" y="41529"/>
                </a:lnTo>
                <a:lnTo>
                  <a:pt x="3665372" y="33528"/>
                </a:lnTo>
                <a:lnTo>
                  <a:pt x="3133547" y="33528"/>
                </a:lnTo>
                <a:lnTo>
                  <a:pt x="3133547" y="45339"/>
                </a:lnTo>
                <a:lnTo>
                  <a:pt x="3110941" y="45720"/>
                </a:lnTo>
                <a:lnTo>
                  <a:pt x="3113240" y="45339"/>
                </a:lnTo>
                <a:lnTo>
                  <a:pt x="3133547" y="45339"/>
                </a:lnTo>
                <a:lnTo>
                  <a:pt x="3133547" y="33528"/>
                </a:lnTo>
                <a:lnTo>
                  <a:pt x="2967888" y="33528"/>
                </a:lnTo>
                <a:lnTo>
                  <a:pt x="2934081" y="33020"/>
                </a:lnTo>
                <a:lnTo>
                  <a:pt x="2889402" y="33020"/>
                </a:lnTo>
                <a:lnTo>
                  <a:pt x="2878531" y="33528"/>
                </a:lnTo>
                <a:lnTo>
                  <a:pt x="2958757" y="33528"/>
                </a:lnTo>
                <a:lnTo>
                  <a:pt x="2951238" y="34925"/>
                </a:lnTo>
                <a:lnTo>
                  <a:pt x="2938259" y="36449"/>
                </a:lnTo>
                <a:lnTo>
                  <a:pt x="2906268" y="38735"/>
                </a:lnTo>
                <a:lnTo>
                  <a:pt x="2910255" y="38735"/>
                </a:lnTo>
                <a:lnTo>
                  <a:pt x="2920873" y="39370"/>
                </a:lnTo>
                <a:lnTo>
                  <a:pt x="2945968" y="39370"/>
                </a:lnTo>
                <a:lnTo>
                  <a:pt x="2958452" y="39116"/>
                </a:lnTo>
                <a:lnTo>
                  <a:pt x="2968637" y="39116"/>
                </a:lnTo>
                <a:lnTo>
                  <a:pt x="2976549" y="39370"/>
                </a:lnTo>
                <a:lnTo>
                  <a:pt x="2985909" y="39370"/>
                </a:lnTo>
                <a:lnTo>
                  <a:pt x="2984449" y="39624"/>
                </a:lnTo>
                <a:lnTo>
                  <a:pt x="2976549" y="39370"/>
                </a:lnTo>
                <a:lnTo>
                  <a:pt x="2945968" y="39370"/>
                </a:lnTo>
                <a:lnTo>
                  <a:pt x="2927248" y="39751"/>
                </a:lnTo>
                <a:lnTo>
                  <a:pt x="2920873" y="39370"/>
                </a:lnTo>
                <a:lnTo>
                  <a:pt x="2860268" y="39370"/>
                </a:lnTo>
                <a:lnTo>
                  <a:pt x="2858922" y="39878"/>
                </a:lnTo>
                <a:lnTo>
                  <a:pt x="2921012" y="39878"/>
                </a:lnTo>
                <a:lnTo>
                  <a:pt x="2929382" y="39878"/>
                </a:lnTo>
                <a:lnTo>
                  <a:pt x="2982988" y="39878"/>
                </a:lnTo>
                <a:lnTo>
                  <a:pt x="2961182" y="43688"/>
                </a:lnTo>
                <a:lnTo>
                  <a:pt x="2951429" y="43688"/>
                </a:lnTo>
                <a:lnTo>
                  <a:pt x="2906585" y="44704"/>
                </a:lnTo>
                <a:lnTo>
                  <a:pt x="2863748" y="44958"/>
                </a:lnTo>
                <a:lnTo>
                  <a:pt x="2811919" y="47752"/>
                </a:lnTo>
                <a:lnTo>
                  <a:pt x="2821216" y="47752"/>
                </a:lnTo>
                <a:lnTo>
                  <a:pt x="2842056" y="48133"/>
                </a:lnTo>
                <a:lnTo>
                  <a:pt x="2874441" y="46863"/>
                </a:lnTo>
                <a:lnTo>
                  <a:pt x="2896387" y="46863"/>
                </a:lnTo>
                <a:lnTo>
                  <a:pt x="2892882" y="50800"/>
                </a:lnTo>
                <a:lnTo>
                  <a:pt x="2921152" y="46863"/>
                </a:lnTo>
                <a:lnTo>
                  <a:pt x="2925711" y="46228"/>
                </a:lnTo>
                <a:lnTo>
                  <a:pt x="2984919" y="46228"/>
                </a:lnTo>
                <a:lnTo>
                  <a:pt x="3012186" y="46609"/>
                </a:lnTo>
                <a:lnTo>
                  <a:pt x="3018409" y="46228"/>
                </a:lnTo>
                <a:lnTo>
                  <a:pt x="3059849" y="43688"/>
                </a:lnTo>
                <a:lnTo>
                  <a:pt x="3061817" y="43688"/>
                </a:lnTo>
                <a:lnTo>
                  <a:pt x="3057614" y="48641"/>
                </a:lnTo>
                <a:lnTo>
                  <a:pt x="3067748" y="47752"/>
                </a:lnTo>
                <a:lnTo>
                  <a:pt x="3091624" y="46228"/>
                </a:lnTo>
                <a:lnTo>
                  <a:pt x="3107893" y="46228"/>
                </a:lnTo>
                <a:lnTo>
                  <a:pt x="3075000" y="51701"/>
                </a:lnTo>
                <a:lnTo>
                  <a:pt x="3116021" y="50292"/>
                </a:lnTo>
                <a:lnTo>
                  <a:pt x="3152940" y="51816"/>
                </a:lnTo>
                <a:lnTo>
                  <a:pt x="3153537" y="51816"/>
                </a:lnTo>
                <a:lnTo>
                  <a:pt x="3195612" y="53975"/>
                </a:lnTo>
                <a:lnTo>
                  <a:pt x="3243034" y="53975"/>
                </a:lnTo>
                <a:lnTo>
                  <a:pt x="3212528" y="53467"/>
                </a:lnTo>
                <a:lnTo>
                  <a:pt x="3192932" y="53467"/>
                </a:lnTo>
                <a:lnTo>
                  <a:pt x="3178721" y="51816"/>
                </a:lnTo>
                <a:lnTo>
                  <a:pt x="3295548" y="51816"/>
                </a:lnTo>
                <a:lnTo>
                  <a:pt x="3289846" y="51054"/>
                </a:lnTo>
                <a:lnTo>
                  <a:pt x="3175685" y="51054"/>
                </a:lnTo>
                <a:lnTo>
                  <a:pt x="3175431" y="51435"/>
                </a:lnTo>
                <a:lnTo>
                  <a:pt x="3172168" y="51054"/>
                </a:lnTo>
                <a:lnTo>
                  <a:pt x="3175685" y="51054"/>
                </a:lnTo>
                <a:lnTo>
                  <a:pt x="3176181" y="50292"/>
                </a:lnTo>
                <a:lnTo>
                  <a:pt x="3176917" y="49149"/>
                </a:lnTo>
                <a:lnTo>
                  <a:pt x="3178124" y="46863"/>
                </a:lnTo>
                <a:lnTo>
                  <a:pt x="3179064" y="46863"/>
                </a:lnTo>
                <a:lnTo>
                  <a:pt x="3168624" y="45339"/>
                </a:lnTo>
                <a:lnTo>
                  <a:pt x="3164268" y="44704"/>
                </a:lnTo>
                <a:lnTo>
                  <a:pt x="3158020" y="44704"/>
                </a:lnTo>
                <a:lnTo>
                  <a:pt x="3201085" y="43688"/>
                </a:lnTo>
                <a:lnTo>
                  <a:pt x="3218840" y="43688"/>
                </a:lnTo>
                <a:lnTo>
                  <a:pt x="3246831" y="44704"/>
                </a:lnTo>
                <a:lnTo>
                  <a:pt x="3244418" y="44704"/>
                </a:lnTo>
                <a:lnTo>
                  <a:pt x="3265043" y="47117"/>
                </a:lnTo>
                <a:lnTo>
                  <a:pt x="3284156" y="50292"/>
                </a:lnTo>
                <a:lnTo>
                  <a:pt x="3289846" y="51054"/>
                </a:lnTo>
                <a:lnTo>
                  <a:pt x="3345269" y="51054"/>
                </a:lnTo>
                <a:lnTo>
                  <a:pt x="3351441" y="49911"/>
                </a:lnTo>
                <a:lnTo>
                  <a:pt x="3355441" y="49911"/>
                </a:lnTo>
                <a:lnTo>
                  <a:pt x="3385299" y="51054"/>
                </a:lnTo>
                <a:lnTo>
                  <a:pt x="3464458" y="51054"/>
                </a:lnTo>
                <a:lnTo>
                  <a:pt x="3458121" y="49911"/>
                </a:lnTo>
                <a:lnTo>
                  <a:pt x="3455479" y="49911"/>
                </a:lnTo>
                <a:lnTo>
                  <a:pt x="3465931" y="47752"/>
                </a:lnTo>
                <a:lnTo>
                  <a:pt x="3467836" y="47752"/>
                </a:lnTo>
                <a:lnTo>
                  <a:pt x="3489833" y="49911"/>
                </a:lnTo>
                <a:lnTo>
                  <a:pt x="3512655" y="48641"/>
                </a:lnTo>
                <a:lnTo>
                  <a:pt x="3511397" y="48641"/>
                </a:lnTo>
                <a:lnTo>
                  <a:pt x="3518509" y="47752"/>
                </a:lnTo>
                <a:lnTo>
                  <a:pt x="3530714" y="46228"/>
                </a:lnTo>
                <a:lnTo>
                  <a:pt x="3529723" y="46228"/>
                </a:lnTo>
                <a:lnTo>
                  <a:pt x="3560026" y="43688"/>
                </a:lnTo>
                <a:lnTo>
                  <a:pt x="3561550" y="43688"/>
                </a:lnTo>
                <a:lnTo>
                  <a:pt x="3561550" y="48641"/>
                </a:lnTo>
                <a:lnTo>
                  <a:pt x="3605250" y="49034"/>
                </a:lnTo>
                <a:lnTo>
                  <a:pt x="3624059" y="47752"/>
                </a:lnTo>
                <a:lnTo>
                  <a:pt x="3625456" y="47752"/>
                </a:lnTo>
                <a:lnTo>
                  <a:pt x="3634587" y="45339"/>
                </a:lnTo>
                <a:lnTo>
                  <a:pt x="3642131" y="43053"/>
                </a:lnTo>
                <a:lnTo>
                  <a:pt x="3653752" y="42291"/>
                </a:lnTo>
                <a:lnTo>
                  <a:pt x="3678682" y="42291"/>
                </a:lnTo>
                <a:lnTo>
                  <a:pt x="3716947" y="43053"/>
                </a:lnTo>
                <a:lnTo>
                  <a:pt x="3695039" y="43053"/>
                </a:lnTo>
                <a:lnTo>
                  <a:pt x="3654260" y="48641"/>
                </a:lnTo>
                <a:lnTo>
                  <a:pt x="3701923" y="47752"/>
                </a:lnTo>
                <a:lnTo>
                  <a:pt x="3708450" y="47752"/>
                </a:lnTo>
                <a:lnTo>
                  <a:pt x="3700869" y="51054"/>
                </a:lnTo>
                <a:lnTo>
                  <a:pt x="3719969" y="51054"/>
                </a:lnTo>
                <a:lnTo>
                  <a:pt x="3765893" y="49911"/>
                </a:lnTo>
                <a:lnTo>
                  <a:pt x="3784142" y="50292"/>
                </a:lnTo>
                <a:lnTo>
                  <a:pt x="3787889" y="50292"/>
                </a:lnTo>
                <a:lnTo>
                  <a:pt x="3813162" y="51054"/>
                </a:lnTo>
                <a:lnTo>
                  <a:pt x="3833380" y="51054"/>
                </a:lnTo>
                <a:lnTo>
                  <a:pt x="3831869" y="49911"/>
                </a:lnTo>
                <a:lnTo>
                  <a:pt x="3830205" y="48641"/>
                </a:lnTo>
                <a:lnTo>
                  <a:pt x="3832796" y="47752"/>
                </a:lnTo>
                <a:lnTo>
                  <a:pt x="3839845" y="45339"/>
                </a:lnTo>
                <a:lnTo>
                  <a:pt x="3841597" y="45339"/>
                </a:lnTo>
                <a:lnTo>
                  <a:pt x="3857790" y="43688"/>
                </a:lnTo>
                <a:lnTo>
                  <a:pt x="3849332" y="43688"/>
                </a:lnTo>
                <a:lnTo>
                  <a:pt x="3876713" y="43053"/>
                </a:lnTo>
                <a:lnTo>
                  <a:pt x="3895623" y="43053"/>
                </a:lnTo>
                <a:lnTo>
                  <a:pt x="3906380" y="44704"/>
                </a:lnTo>
                <a:lnTo>
                  <a:pt x="3906050" y="46228"/>
                </a:lnTo>
                <a:lnTo>
                  <a:pt x="3912870" y="46863"/>
                </a:lnTo>
                <a:lnTo>
                  <a:pt x="3946880" y="46863"/>
                </a:lnTo>
                <a:lnTo>
                  <a:pt x="3933571" y="49149"/>
                </a:lnTo>
                <a:lnTo>
                  <a:pt x="3933266" y="49149"/>
                </a:lnTo>
                <a:lnTo>
                  <a:pt x="3917442" y="51054"/>
                </a:lnTo>
                <a:lnTo>
                  <a:pt x="3996182" y="51054"/>
                </a:lnTo>
                <a:lnTo>
                  <a:pt x="4059123" y="46863"/>
                </a:lnTo>
                <a:lnTo>
                  <a:pt x="4061752" y="46863"/>
                </a:lnTo>
                <a:lnTo>
                  <a:pt x="4068978" y="48133"/>
                </a:lnTo>
                <a:lnTo>
                  <a:pt x="4068140" y="48133"/>
                </a:lnTo>
                <a:lnTo>
                  <a:pt x="4067200" y="49149"/>
                </a:lnTo>
                <a:lnTo>
                  <a:pt x="4061269" y="50292"/>
                </a:lnTo>
                <a:lnTo>
                  <a:pt x="4061536" y="50292"/>
                </a:lnTo>
                <a:lnTo>
                  <a:pt x="4055935" y="51054"/>
                </a:lnTo>
                <a:lnTo>
                  <a:pt x="4061866" y="51054"/>
                </a:lnTo>
                <a:lnTo>
                  <a:pt x="4051262" y="51689"/>
                </a:lnTo>
                <a:lnTo>
                  <a:pt x="4055935" y="51054"/>
                </a:lnTo>
                <a:lnTo>
                  <a:pt x="3996182" y="51054"/>
                </a:lnTo>
                <a:lnTo>
                  <a:pt x="3984739" y="51816"/>
                </a:lnTo>
                <a:lnTo>
                  <a:pt x="4049128" y="51816"/>
                </a:lnTo>
                <a:lnTo>
                  <a:pt x="4050322" y="51816"/>
                </a:lnTo>
                <a:lnTo>
                  <a:pt x="4113707" y="51816"/>
                </a:lnTo>
                <a:lnTo>
                  <a:pt x="4106316" y="54991"/>
                </a:lnTo>
                <a:lnTo>
                  <a:pt x="4105021" y="54991"/>
                </a:lnTo>
                <a:lnTo>
                  <a:pt x="4091267" y="57404"/>
                </a:lnTo>
                <a:lnTo>
                  <a:pt x="4087914" y="57404"/>
                </a:lnTo>
                <a:lnTo>
                  <a:pt x="4067606" y="58813"/>
                </a:lnTo>
                <a:lnTo>
                  <a:pt x="4166514" y="53975"/>
                </a:lnTo>
                <a:lnTo>
                  <a:pt x="4169930" y="53975"/>
                </a:lnTo>
                <a:lnTo>
                  <a:pt x="4181462" y="55753"/>
                </a:lnTo>
                <a:lnTo>
                  <a:pt x="4182135" y="55753"/>
                </a:lnTo>
                <a:lnTo>
                  <a:pt x="4197223" y="57404"/>
                </a:lnTo>
                <a:lnTo>
                  <a:pt x="4196905" y="57404"/>
                </a:lnTo>
                <a:lnTo>
                  <a:pt x="4208640" y="59194"/>
                </a:lnTo>
                <a:lnTo>
                  <a:pt x="4208691" y="58928"/>
                </a:lnTo>
                <a:lnTo>
                  <a:pt x="4287190" y="58928"/>
                </a:lnTo>
                <a:lnTo>
                  <a:pt x="4307332" y="57912"/>
                </a:lnTo>
                <a:lnTo>
                  <a:pt x="4360748" y="55753"/>
                </a:lnTo>
                <a:lnTo>
                  <a:pt x="4419638" y="55753"/>
                </a:lnTo>
                <a:lnTo>
                  <a:pt x="4418038" y="56769"/>
                </a:lnTo>
                <a:lnTo>
                  <a:pt x="4422864" y="56769"/>
                </a:lnTo>
                <a:lnTo>
                  <a:pt x="4421251" y="55753"/>
                </a:lnTo>
                <a:lnTo>
                  <a:pt x="4422965" y="55753"/>
                </a:lnTo>
                <a:lnTo>
                  <a:pt x="4431779" y="54991"/>
                </a:lnTo>
                <a:lnTo>
                  <a:pt x="4481385" y="54991"/>
                </a:lnTo>
                <a:lnTo>
                  <a:pt x="4452048" y="53975"/>
                </a:lnTo>
                <a:lnTo>
                  <a:pt x="4708741" y="53975"/>
                </a:lnTo>
                <a:lnTo>
                  <a:pt x="4711573" y="54991"/>
                </a:lnTo>
                <a:lnTo>
                  <a:pt x="4801006" y="54991"/>
                </a:lnTo>
                <a:lnTo>
                  <a:pt x="4801019" y="53975"/>
                </a:lnTo>
                <a:lnTo>
                  <a:pt x="4711357" y="53975"/>
                </a:lnTo>
                <a:lnTo>
                  <a:pt x="4718583" y="52197"/>
                </a:lnTo>
                <a:lnTo>
                  <a:pt x="4728476" y="51816"/>
                </a:lnTo>
                <a:lnTo>
                  <a:pt x="4446244" y="51816"/>
                </a:lnTo>
                <a:lnTo>
                  <a:pt x="4446244" y="53975"/>
                </a:lnTo>
                <a:lnTo>
                  <a:pt x="4437659" y="54495"/>
                </a:lnTo>
                <a:lnTo>
                  <a:pt x="4443552" y="53975"/>
                </a:lnTo>
                <a:lnTo>
                  <a:pt x="4446244" y="53975"/>
                </a:lnTo>
                <a:lnTo>
                  <a:pt x="4446244" y="51816"/>
                </a:lnTo>
                <a:lnTo>
                  <a:pt x="4113796" y="51816"/>
                </a:lnTo>
                <a:lnTo>
                  <a:pt x="4115028" y="51054"/>
                </a:lnTo>
                <a:lnTo>
                  <a:pt x="4062399" y="51054"/>
                </a:lnTo>
                <a:lnTo>
                  <a:pt x="4079138" y="49911"/>
                </a:lnTo>
                <a:lnTo>
                  <a:pt x="4078186" y="49911"/>
                </a:lnTo>
                <a:lnTo>
                  <a:pt x="4095115" y="49149"/>
                </a:lnTo>
                <a:lnTo>
                  <a:pt x="4090936" y="49149"/>
                </a:lnTo>
                <a:lnTo>
                  <a:pt x="4118953" y="48641"/>
                </a:lnTo>
                <a:lnTo>
                  <a:pt x="4115028" y="51054"/>
                </a:lnTo>
                <a:lnTo>
                  <a:pt x="4748250" y="51054"/>
                </a:lnTo>
                <a:lnTo>
                  <a:pt x="4728476" y="51816"/>
                </a:lnTo>
                <a:lnTo>
                  <a:pt x="4795736" y="51816"/>
                </a:lnTo>
                <a:lnTo>
                  <a:pt x="4792853" y="51054"/>
                </a:lnTo>
                <a:lnTo>
                  <a:pt x="5228971" y="51054"/>
                </a:lnTo>
                <a:lnTo>
                  <a:pt x="5278425" y="49911"/>
                </a:lnTo>
                <a:lnTo>
                  <a:pt x="5286870" y="49911"/>
                </a:lnTo>
                <a:lnTo>
                  <a:pt x="5313502" y="51054"/>
                </a:lnTo>
                <a:lnTo>
                  <a:pt x="5379809" y="51054"/>
                </a:lnTo>
                <a:lnTo>
                  <a:pt x="5366512" y="51816"/>
                </a:lnTo>
                <a:lnTo>
                  <a:pt x="5394871" y="51816"/>
                </a:lnTo>
                <a:lnTo>
                  <a:pt x="5396408" y="52578"/>
                </a:lnTo>
                <a:lnTo>
                  <a:pt x="5397576" y="52578"/>
                </a:lnTo>
                <a:lnTo>
                  <a:pt x="5391137" y="53467"/>
                </a:lnTo>
                <a:lnTo>
                  <a:pt x="5378780" y="53860"/>
                </a:lnTo>
                <a:lnTo>
                  <a:pt x="5511025" y="52578"/>
                </a:lnTo>
                <a:lnTo>
                  <a:pt x="5485612" y="52578"/>
                </a:lnTo>
                <a:lnTo>
                  <a:pt x="5491759" y="51816"/>
                </a:lnTo>
                <a:lnTo>
                  <a:pt x="5396090" y="51816"/>
                </a:lnTo>
                <a:lnTo>
                  <a:pt x="5387213" y="51054"/>
                </a:lnTo>
                <a:lnTo>
                  <a:pt x="5497906" y="51054"/>
                </a:lnTo>
                <a:lnTo>
                  <a:pt x="5509107" y="49911"/>
                </a:lnTo>
                <a:lnTo>
                  <a:pt x="5521541" y="48641"/>
                </a:lnTo>
                <a:lnTo>
                  <a:pt x="5536463" y="47117"/>
                </a:lnTo>
                <a:lnTo>
                  <a:pt x="5536285" y="47117"/>
                </a:lnTo>
                <a:lnTo>
                  <a:pt x="5544350" y="46228"/>
                </a:lnTo>
                <a:lnTo>
                  <a:pt x="5553011" y="46228"/>
                </a:lnTo>
                <a:lnTo>
                  <a:pt x="5558066" y="46863"/>
                </a:lnTo>
                <a:lnTo>
                  <a:pt x="5552211" y="47752"/>
                </a:lnTo>
                <a:lnTo>
                  <a:pt x="5551805" y="47752"/>
                </a:lnTo>
                <a:lnTo>
                  <a:pt x="5543093" y="48641"/>
                </a:lnTo>
                <a:lnTo>
                  <a:pt x="5544147" y="48641"/>
                </a:lnTo>
                <a:lnTo>
                  <a:pt x="5542356" y="49784"/>
                </a:lnTo>
                <a:lnTo>
                  <a:pt x="5593042" y="46228"/>
                </a:lnTo>
                <a:lnTo>
                  <a:pt x="5601322" y="46228"/>
                </a:lnTo>
                <a:lnTo>
                  <a:pt x="5606275" y="48641"/>
                </a:lnTo>
                <a:lnTo>
                  <a:pt x="5605259" y="48641"/>
                </a:lnTo>
                <a:lnTo>
                  <a:pt x="5590692" y="51054"/>
                </a:lnTo>
                <a:lnTo>
                  <a:pt x="5689930" y="51054"/>
                </a:lnTo>
                <a:lnTo>
                  <a:pt x="5691708" y="51181"/>
                </a:lnTo>
                <a:lnTo>
                  <a:pt x="5694286" y="51054"/>
                </a:lnTo>
                <a:lnTo>
                  <a:pt x="6321704" y="51054"/>
                </a:lnTo>
                <a:lnTo>
                  <a:pt x="6331318" y="48641"/>
                </a:lnTo>
                <a:lnTo>
                  <a:pt x="6329845" y="48641"/>
                </a:lnTo>
                <a:lnTo>
                  <a:pt x="6357506" y="46863"/>
                </a:lnTo>
                <a:lnTo>
                  <a:pt x="6357252" y="46863"/>
                </a:lnTo>
                <a:lnTo>
                  <a:pt x="6384023" y="45339"/>
                </a:lnTo>
                <a:lnTo>
                  <a:pt x="6429362" y="48641"/>
                </a:lnTo>
                <a:lnTo>
                  <a:pt x="6473203" y="51054"/>
                </a:lnTo>
                <a:lnTo>
                  <a:pt x="6502971" y="51054"/>
                </a:lnTo>
                <a:lnTo>
                  <a:pt x="6535788" y="49911"/>
                </a:lnTo>
                <a:lnTo>
                  <a:pt x="6539916" y="49911"/>
                </a:lnTo>
                <a:lnTo>
                  <a:pt x="6544259" y="51054"/>
                </a:lnTo>
                <a:lnTo>
                  <a:pt x="6502971" y="51054"/>
                </a:lnTo>
                <a:lnTo>
                  <a:pt x="6484747" y="51689"/>
                </a:lnTo>
                <a:lnTo>
                  <a:pt x="6473203" y="51054"/>
                </a:lnTo>
                <a:lnTo>
                  <a:pt x="6322098" y="51054"/>
                </a:lnTo>
                <a:lnTo>
                  <a:pt x="6320269" y="51816"/>
                </a:lnTo>
                <a:lnTo>
                  <a:pt x="6481102" y="51816"/>
                </a:lnTo>
                <a:lnTo>
                  <a:pt x="6487058" y="51816"/>
                </a:lnTo>
                <a:lnTo>
                  <a:pt x="6544259" y="51816"/>
                </a:lnTo>
                <a:lnTo>
                  <a:pt x="6545720" y="51054"/>
                </a:lnTo>
                <a:lnTo>
                  <a:pt x="6628371" y="51054"/>
                </a:lnTo>
                <a:lnTo>
                  <a:pt x="6644360" y="49911"/>
                </a:lnTo>
                <a:lnTo>
                  <a:pt x="6645338" y="49911"/>
                </a:lnTo>
                <a:lnTo>
                  <a:pt x="6758152" y="49911"/>
                </a:lnTo>
                <a:lnTo>
                  <a:pt x="6759638" y="49911"/>
                </a:lnTo>
                <a:lnTo>
                  <a:pt x="6794208" y="49911"/>
                </a:lnTo>
                <a:lnTo>
                  <a:pt x="6803352" y="50673"/>
                </a:lnTo>
                <a:lnTo>
                  <a:pt x="6800304" y="49911"/>
                </a:lnTo>
                <a:lnTo>
                  <a:pt x="6854164" y="49911"/>
                </a:lnTo>
                <a:close/>
              </a:path>
              <a:path w="11062970" h="69215">
                <a:moveTo>
                  <a:pt x="6859130" y="51816"/>
                </a:moveTo>
                <a:lnTo>
                  <a:pt x="6857149" y="51054"/>
                </a:lnTo>
                <a:lnTo>
                  <a:pt x="6628371" y="51054"/>
                </a:lnTo>
                <a:lnTo>
                  <a:pt x="6617703" y="51816"/>
                </a:lnTo>
                <a:lnTo>
                  <a:pt x="6859130" y="51816"/>
                </a:lnTo>
                <a:close/>
              </a:path>
              <a:path w="11062970" h="69215">
                <a:moveTo>
                  <a:pt x="6868071" y="51816"/>
                </a:moveTo>
                <a:lnTo>
                  <a:pt x="6859130" y="51816"/>
                </a:lnTo>
                <a:lnTo>
                  <a:pt x="6864426" y="53848"/>
                </a:lnTo>
                <a:lnTo>
                  <a:pt x="6868071" y="51816"/>
                </a:lnTo>
                <a:close/>
              </a:path>
              <a:path w="11062970" h="69215">
                <a:moveTo>
                  <a:pt x="6887972" y="33528"/>
                </a:moveTo>
                <a:lnTo>
                  <a:pt x="6887680" y="33020"/>
                </a:lnTo>
                <a:lnTo>
                  <a:pt x="6816636" y="33020"/>
                </a:lnTo>
                <a:lnTo>
                  <a:pt x="6819747" y="33528"/>
                </a:lnTo>
                <a:lnTo>
                  <a:pt x="6887972" y="33528"/>
                </a:lnTo>
                <a:close/>
              </a:path>
              <a:path w="11062970" h="69215">
                <a:moveTo>
                  <a:pt x="6889521" y="19304"/>
                </a:moveTo>
                <a:lnTo>
                  <a:pt x="6870230" y="19304"/>
                </a:lnTo>
                <a:lnTo>
                  <a:pt x="6859968" y="19304"/>
                </a:lnTo>
                <a:lnTo>
                  <a:pt x="6866839" y="19812"/>
                </a:lnTo>
                <a:lnTo>
                  <a:pt x="6889001" y="19812"/>
                </a:lnTo>
                <a:lnTo>
                  <a:pt x="6889521" y="19304"/>
                </a:lnTo>
                <a:close/>
              </a:path>
              <a:path w="11062970" h="69215">
                <a:moveTo>
                  <a:pt x="6964032" y="54991"/>
                </a:moveTo>
                <a:lnTo>
                  <a:pt x="6941210" y="53975"/>
                </a:lnTo>
                <a:lnTo>
                  <a:pt x="6864769" y="53975"/>
                </a:lnTo>
                <a:lnTo>
                  <a:pt x="6864210" y="53975"/>
                </a:lnTo>
                <a:lnTo>
                  <a:pt x="6571742" y="53975"/>
                </a:lnTo>
                <a:lnTo>
                  <a:pt x="6551396" y="54991"/>
                </a:lnTo>
                <a:lnTo>
                  <a:pt x="6964032" y="54991"/>
                </a:lnTo>
                <a:close/>
              </a:path>
              <a:path w="11062970" h="69215">
                <a:moveTo>
                  <a:pt x="6989077" y="54991"/>
                </a:moveTo>
                <a:lnTo>
                  <a:pt x="6964032" y="54991"/>
                </a:lnTo>
                <a:lnTo>
                  <a:pt x="6981152" y="55753"/>
                </a:lnTo>
                <a:lnTo>
                  <a:pt x="6989077" y="54991"/>
                </a:lnTo>
                <a:close/>
              </a:path>
              <a:path w="11062970" h="69215">
                <a:moveTo>
                  <a:pt x="7022122" y="51816"/>
                </a:moveTo>
                <a:lnTo>
                  <a:pt x="6892709" y="51816"/>
                </a:lnTo>
                <a:lnTo>
                  <a:pt x="6941210" y="53975"/>
                </a:lnTo>
                <a:lnTo>
                  <a:pt x="6999656" y="53975"/>
                </a:lnTo>
                <a:lnTo>
                  <a:pt x="7022122" y="51816"/>
                </a:lnTo>
                <a:close/>
              </a:path>
              <a:path w="11062970" h="69215">
                <a:moveTo>
                  <a:pt x="7040753" y="49911"/>
                </a:moveTo>
                <a:lnTo>
                  <a:pt x="6854164" y="49911"/>
                </a:lnTo>
                <a:lnTo>
                  <a:pt x="6857149" y="51054"/>
                </a:lnTo>
                <a:lnTo>
                  <a:pt x="6869443" y="51054"/>
                </a:lnTo>
                <a:lnTo>
                  <a:pt x="6868071" y="51816"/>
                </a:lnTo>
                <a:lnTo>
                  <a:pt x="6892709" y="51816"/>
                </a:lnTo>
                <a:lnTo>
                  <a:pt x="6875602" y="51054"/>
                </a:lnTo>
                <a:lnTo>
                  <a:pt x="7029932" y="51054"/>
                </a:lnTo>
                <a:lnTo>
                  <a:pt x="7040753" y="49911"/>
                </a:lnTo>
                <a:close/>
              </a:path>
              <a:path w="11062970" h="69215">
                <a:moveTo>
                  <a:pt x="7052780" y="48641"/>
                </a:moveTo>
                <a:lnTo>
                  <a:pt x="6850862" y="48641"/>
                </a:lnTo>
                <a:lnTo>
                  <a:pt x="6852183" y="49149"/>
                </a:lnTo>
                <a:lnTo>
                  <a:pt x="7047966" y="49149"/>
                </a:lnTo>
                <a:lnTo>
                  <a:pt x="7052780" y="48641"/>
                </a:lnTo>
                <a:close/>
              </a:path>
              <a:path w="11062970" h="69215">
                <a:moveTo>
                  <a:pt x="7121449" y="54991"/>
                </a:moveTo>
                <a:lnTo>
                  <a:pt x="7108774" y="54991"/>
                </a:lnTo>
                <a:lnTo>
                  <a:pt x="7109879" y="53975"/>
                </a:lnTo>
                <a:lnTo>
                  <a:pt x="6999656" y="53975"/>
                </a:lnTo>
                <a:lnTo>
                  <a:pt x="6989077" y="54991"/>
                </a:lnTo>
                <a:lnTo>
                  <a:pt x="7107618" y="54991"/>
                </a:lnTo>
                <a:lnTo>
                  <a:pt x="7103326" y="55753"/>
                </a:lnTo>
                <a:lnTo>
                  <a:pt x="7121449" y="54991"/>
                </a:lnTo>
                <a:close/>
              </a:path>
              <a:path w="11062970" h="69215">
                <a:moveTo>
                  <a:pt x="7134161" y="51054"/>
                </a:moveTo>
                <a:lnTo>
                  <a:pt x="7030047" y="51054"/>
                </a:lnTo>
                <a:lnTo>
                  <a:pt x="7022122" y="51816"/>
                </a:lnTo>
                <a:lnTo>
                  <a:pt x="7076275" y="51816"/>
                </a:lnTo>
                <a:lnTo>
                  <a:pt x="7134161" y="51054"/>
                </a:lnTo>
                <a:close/>
              </a:path>
              <a:path w="11062970" h="69215">
                <a:moveTo>
                  <a:pt x="7197001" y="51816"/>
                </a:moveTo>
                <a:lnTo>
                  <a:pt x="7090473" y="51816"/>
                </a:lnTo>
                <a:lnTo>
                  <a:pt x="7104126" y="52197"/>
                </a:lnTo>
                <a:lnTo>
                  <a:pt x="7111289" y="53467"/>
                </a:lnTo>
                <a:lnTo>
                  <a:pt x="7110438" y="53467"/>
                </a:lnTo>
                <a:lnTo>
                  <a:pt x="7109879" y="53975"/>
                </a:lnTo>
                <a:lnTo>
                  <a:pt x="7145629" y="53975"/>
                </a:lnTo>
                <a:lnTo>
                  <a:pt x="7197001" y="51816"/>
                </a:lnTo>
                <a:close/>
              </a:path>
              <a:path w="11062970" h="69215">
                <a:moveTo>
                  <a:pt x="7202691" y="48133"/>
                </a:moveTo>
                <a:lnTo>
                  <a:pt x="7057580" y="48133"/>
                </a:lnTo>
                <a:lnTo>
                  <a:pt x="7052780" y="48641"/>
                </a:lnTo>
                <a:lnTo>
                  <a:pt x="7186993" y="48641"/>
                </a:lnTo>
                <a:lnTo>
                  <a:pt x="7202691" y="48133"/>
                </a:lnTo>
                <a:close/>
              </a:path>
              <a:path w="11062970" h="69215">
                <a:moveTo>
                  <a:pt x="7225716" y="48133"/>
                </a:moveTo>
                <a:lnTo>
                  <a:pt x="7220229" y="47752"/>
                </a:lnTo>
                <a:lnTo>
                  <a:pt x="7214476" y="47752"/>
                </a:lnTo>
                <a:lnTo>
                  <a:pt x="7202691" y="48133"/>
                </a:lnTo>
                <a:lnTo>
                  <a:pt x="7225716" y="48133"/>
                </a:lnTo>
                <a:close/>
              </a:path>
              <a:path w="11062970" h="69215">
                <a:moveTo>
                  <a:pt x="7239902" y="54991"/>
                </a:moveTo>
                <a:lnTo>
                  <a:pt x="7230224" y="53975"/>
                </a:lnTo>
                <a:lnTo>
                  <a:pt x="7145629" y="53975"/>
                </a:lnTo>
                <a:lnTo>
                  <a:pt x="7121449" y="54991"/>
                </a:lnTo>
                <a:lnTo>
                  <a:pt x="7239902" y="54991"/>
                </a:lnTo>
                <a:close/>
              </a:path>
              <a:path w="11062970" h="69215">
                <a:moveTo>
                  <a:pt x="7240346" y="49149"/>
                </a:moveTo>
                <a:lnTo>
                  <a:pt x="7233031" y="48641"/>
                </a:lnTo>
                <a:lnTo>
                  <a:pt x="7186993" y="48641"/>
                </a:lnTo>
                <a:lnTo>
                  <a:pt x="7171283" y="49149"/>
                </a:lnTo>
                <a:lnTo>
                  <a:pt x="7047966" y="49149"/>
                </a:lnTo>
                <a:lnTo>
                  <a:pt x="7040753" y="49911"/>
                </a:lnTo>
                <a:lnTo>
                  <a:pt x="7157974" y="49911"/>
                </a:lnTo>
                <a:lnTo>
                  <a:pt x="7173849" y="49149"/>
                </a:lnTo>
                <a:lnTo>
                  <a:pt x="7240346" y="49149"/>
                </a:lnTo>
                <a:close/>
              </a:path>
              <a:path w="11062970" h="69215">
                <a:moveTo>
                  <a:pt x="7248906" y="48641"/>
                </a:moveTo>
                <a:lnTo>
                  <a:pt x="7248639" y="48133"/>
                </a:lnTo>
                <a:lnTo>
                  <a:pt x="7225716" y="48133"/>
                </a:lnTo>
                <a:lnTo>
                  <a:pt x="7233031" y="48641"/>
                </a:lnTo>
                <a:lnTo>
                  <a:pt x="7248906" y="48641"/>
                </a:lnTo>
                <a:close/>
              </a:path>
              <a:path w="11062970" h="69215">
                <a:moveTo>
                  <a:pt x="7249490" y="49784"/>
                </a:moveTo>
                <a:lnTo>
                  <a:pt x="7249173" y="49149"/>
                </a:lnTo>
                <a:lnTo>
                  <a:pt x="7240346" y="49149"/>
                </a:lnTo>
                <a:lnTo>
                  <a:pt x="7249490" y="49784"/>
                </a:lnTo>
                <a:close/>
              </a:path>
              <a:path w="11062970" h="69215">
                <a:moveTo>
                  <a:pt x="7278154" y="54991"/>
                </a:moveTo>
                <a:lnTo>
                  <a:pt x="7245502" y="54991"/>
                </a:lnTo>
                <a:lnTo>
                  <a:pt x="7263968" y="55753"/>
                </a:lnTo>
                <a:lnTo>
                  <a:pt x="7260247" y="55753"/>
                </a:lnTo>
                <a:lnTo>
                  <a:pt x="7273125" y="56642"/>
                </a:lnTo>
                <a:lnTo>
                  <a:pt x="7276986" y="56642"/>
                </a:lnTo>
                <a:lnTo>
                  <a:pt x="7278154" y="54991"/>
                </a:lnTo>
                <a:close/>
              </a:path>
              <a:path w="11062970" h="69215">
                <a:moveTo>
                  <a:pt x="7280427" y="51816"/>
                </a:moveTo>
                <a:lnTo>
                  <a:pt x="7222376" y="51816"/>
                </a:lnTo>
                <a:lnTo>
                  <a:pt x="7224319" y="53467"/>
                </a:lnTo>
                <a:lnTo>
                  <a:pt x="7225385" y="53467"/>
                </a:lnTo>
                <a:lnTo>
                  <a:pt x="7230224" y="53975"/>
                </a:lnTo>
                <a:lnTo>
                  <a:pt x="7278891" y="53975"/>
                </a:lnTo>
                <a:lnTo>
                  <a:pt x="7280427" y="51816"/>
                </a:lnTo>
                <a:close/>
              </a:path>
              <a:path w="11062970" h="69215">
                <a:moveTo>
                  <a:pt x="7298169" y="49911"/>
                </a:moveTo>
                <a:lnTo>
                  <a:pt x="7251332" y="49911"/>
                </a:lnTo>
                <a:lnTo>
                  <a:pt x="7249566" y="49911"/>
                </a:lnTo>
                <a:lnTo>
                  <a:pt x="7157974" y="49911"/>
                </a:lnTo>
                <a:lnTo>
                  <a:pt x="7134161" y="51054"/>
                </a:lnTo>
                <a:lnTo>
                  <a:pt x="7215137" y="51054"/>
                </a:lnTo>
                <a:lnTo>
                  <a:pt x="7197001" y="51816"/>
                </a:lnTo>
                <a:lnTo>
                  <a:pt x="7222376" y="51816"/>
                </a:lnTo>
                <a:lnTo>
                  <a:pt x="7221474" y="51054"/>
                </a:lnTo>
                <a:lnTo>
                  <a:pt x="7278916" y="51054"/>
                </a:lnTo>
                <a:lnTo>
                  <a:pt x="7298169" y="49911"/>
                </a:lnTo>
                <a:close/>
              </a:path>
              <a:path w="11062970" h="69215">
                <a:moveTo>
                  <a:pt x="7319569" y="48641"/>
                </a:moveTo>
                <a:lnTo>
                  <a:pt x="7248906" y="48641"/>
                </a:lnTo>
                <a:lnTo>
                  <a:pt x="7249173" y="49149"/>
                </a:lnTo>
                <a:lnTo>
                  <a:pt x="7311009" y="49149"/>
                </a:lnTo>
                <a:lnTo>
                  <a:pt x="7319569" y="48641"/>
                </a:lnTo>
                <a:close/>
              </a:path>
              <a:path w="11062970" h="69215">
                <a:moveTo>
                  <a:pt x="7410145" y="49149"/>
                </a:moveTo>
                <a:lnTo>
                  <a:pt x="7311009" y="49149"/>
                </a:lnTo>
                <a:lnTo>
                  <a:pt x="7298169" y="49911"/>
                </a:lnTo>
                <a:lnTo>
                  <a:pt x="7406957" y="49911"/>
                </a:lnTo>
                <a:lnTo>
                  <a:pt x="7410145" y="49149"/>
                </a:lnTo>
                <a:close/>
              </a:path>
              <a:path w="11062970" h="69215">
                <a:moveTo>
                  <a:pt x="7434745" y="48641"/>
                </a:moveTo>
                <a:lnTo>
                  <a:pt x="7410907" y="48641"/>
                </a:lnTo>
                <a:lnTo>
                  <a:pt x="7410602" y="49149"/>
                </a:lnTo>
                <a:lnTo>
                  <a:pt x="7430668" y="49149"/>
                </a:lnTo>
                <a:lnTo>
                  <a:pt x="7434745" y="48641"/>
                </a:lnTo>
                <a:close/>
              </a:path>
              <a:path w="11062970" h="69215">
                <a:moveTo>
                  <a:pt x="7465657" y="48133"/>
                </a:moveTo>
                <a:lnTo>
                  <a:pt x="7438822" y="48133"/>
                </a:lnTo>
                <a:lnTo>
                  <a:pt x="7434745" y="48641"/>
                </a:lnTo>
                <a:lnTo>
                  <a:pt x="7463371" y="48641"/>
                </a:lnTo>
                <a:lnTo>
                  <a:pt x="7465657" y="48133"/>
                </a:lnTo>
                <a:close/>
              </a:path>
              <a:path w="11062970" h="69215">
                <a:moveTo>
                  <a:pt x="7488136" y="47752"/>
                </a:moveTo>
                <a:lnTo>
                  <a:pt x="7467371" y="47752"/>
                </a:lnTo>
                <a:lnTo>
                  <a:pt x="7465657" y="48133"/>
                </a:lnTo>
                <a:lnTo>
                  <a:pt x="7477519" y="48133"/>
                </a:lnTo>
                <a:lnTo>
                  <a:pt x="7488136" y="47752"/>
                </a:lnTo>
                <a:close/>
              </a:path>
              <a:path w="11062970" h="69215">
                <a:moveTo>
                  <a:pt x="7541730" y="48641"/>
                </a:moveTo>
                <a:lnTo>
                  <a:pt x="7533094" y="48133"/>
                </a:lnTo>
                <a:lnTo>
                  <a:pt x="7477519" y="48133"/>
                </a:lnTo>
                <a:lnTo>
                  <a:pt x="7463371" y="48641"/>
                </a:lnTo>
                <a:lnTo>
                  <a:pt x="7541730" y="48641"/>
                </a:lnTo>
                <a:close/>
              </a:path>
              <a:path w="11062970" h="69215">
                <a:moveTo>
                  <a:pt x="7559395" y="51816"/>
                </a:moveTo>
                <a:lnTo>
                  <a:pt x="7558545" y="51054"/>
                </a:lnTo>
                <a:lnTo>
                  <a:pt x="7415403" y="51054"/>
                </a:lnTo>
                <a:lnTo>
                  <a:pt x="7424560" y="49911"/>
                </a:lnTo>
                <a:lnTo>
                  <a:pt x="7406957" y="49911"/>
                </a:lnTo>
                <a:lnTo>
                  <a:pt x="7402182" y="51054"/>
                </a:lnTo>
                <a:lnTo>
                  <a:pt x="7280973" y="51054"/>
                </a:lnTo>
                <a:lnTo>
                  <a:pt x="7280427" y="51816"/>
                </a:lnTo>
                <a:lnTo>
                  <a:pt x="7393483" y="51816"/>
                </a:lnTo>
                <a:lnTo>
                  <a:pt x="7404938" y="51054"/>
                </a:lnTo>
                <a:lnTo>
                  <a:pt x="7415060" y="51054"/>
                </a:lnTo>
                <a:lnTo>
                  <a:pt x="7408278" y="51816"/>
                </a:lnTo>
                <a:lnTo>
                  <a:pt x="7559395" y="51816"/>
                </a:lnTo>
                <a:close/>
              </a:path>
              <a:path w="11062970" h="69215">
                <a:moveTo>
                  <a:pt x="7833093" y="54991"/>
                </a:moveTo>
                <a:lnTo>
                  <a:pt x="7830934" y="54991"/>
                </a:lnTo>
                <a:lnTo>
                  <a:pt x="7828750" y="55753"/>
                </a:lnTo>
                <a:lnTo>
                  <a:pt x="7833093" y="54991"/>
                </a:lnTo>
                <a:close/>
              </a:path>
              <a:path w="11062970" h="69215">
                <a:moveTo>
                  <a:pt x="7833842" y="53975"/>
                </a:moveTo>
                <a:lnTo>
                  <a:pt x="7389050" y="53975"/>
                </a:lnTo>
                <a:lnTo>
                  <a:pt x="7408278" y="51816"/>
                </a:lnTo>
                <a:lnTo>
                  <a:pt x="7393483" y="51816"/>
                </a:lnTo>
                <a:lnTo>
                  <a:pt x="7382015" y="52578"/>
                </a:lnTo>
                <a:lnTo>
                  <a:pt x="7337488" y="52578"/>
                </a:lnTo>
                <a:lnTo>
                  <a:pt x="7375334" y="53975"/>
                </a:lnTo>
                <a:lnTo>
                  <a:pt x="7278891" y="53975"/>
                </a:lnTo>
                <a:lnTo>
                  <a:pt x="7278154" y="54991"/>
                </a:lnTo>
                <a:lnTo>
                  <a:pt x="7830934" y="54991"/>
                </a:lnTo>
                <a:lnTo>
                  <a:pt x="7833842" y="53975"/>
                </a:lnTo>
                <a:close/>
              </a:path>
              <a:path w="11062970" h="69215">
                <a:moveTo>
                  <a:pt x="7835214" y="20447"/>
                </a:moveTo>
                <a:lnTo>
                  <a:pt x="7830452" y="20447"/>
                </a:lnTo>
                <a:lnTo>
                  <a:pt x="7805979" y="21082"/>
                </a:lnTo>
                <a:lnTo>
                  <a:pt x="7808468" y="21082"/>
                </a:lnTo>
                <a:lnTo>
                  <a:pt x="7791653" y="21971"/>
                </a:lnTo>
                <a:lnTo>
                  <a:pt x="7833538" y="21971"/>
                </a:lnTo>
                <a:lnTo>
                  <a:pt x="7835214" y="20447"/>
                </a:lnTo>
                <a:close/>
              </a:path>
              <a:path w="11062970" h="69215">
                <a:moveTo>
                  <a:pt x="7838148" y="51054"/>
                </a:moveTo>
                <a:lnTo>
                  <a:pt x="7736141" y="51054"/>
                </a:lnTo>
                <a:lnTo>
                  <a:pt x="7672349" y="51816"/>
                </a:lnTo>
                <a:lnTo>
                  <a:pt x="7563104" y="51816"/>
                </a:lnTo>
                <a:lnTo>
                  <a:pt x="7599007" y="52082"/>
                </a:lnTo>
                <a:lnTo>
                  <a:pt x="7724407" y="51816"/>
                </a:lnTo>
                <a:lnTo>
                  <a:pt x="7837068" y="51816"/>
                </a:lnTo>
                <a:lnTo>
                  <a:pt x="7838148" y="51054"/>
                </a:lnTo>
                <a:close/>
              </a:path>
              <a:path w="11062970" h="69215">
                <a:moveTo>
                  <a:pt x="7840840" y="49149"/>
                </a:moveTo>
                <a:lnTo>
                  <a:pt x="7795857" y="49149"/>
                </a:lnTo>
                <a:lnTo>
                  <a:pt x="7782674" y="49530"/>
                </a:lnTo>
                <a:lnTo>
                  <a:pt x="7798435" y="48641"/>
                </a:lnTo>
                <a:lnTo>
                  <a:pt x="7541730" y="48641"/>
                </a:lnTo>
                <a:lnTo>
                  <a:pt x="7550366" y="49149"/>
                </a:lnTo>
                <a:lnTo>
                  <a:pt x="7556411" y="49149"/>
                </a:lnTo>
                <a:lnTo>
                  <a:pt x="7556830" y="49530"/>
                </a:lnTo>
                <a:lnTo>
                  <a:pt x="7550366" y="49149"/>
                </a:lnTo>
                <a:lnTo>
                  <a:pt x="7430668" y="49149"/>
                </a:lnTo>
                <a:lnTo>
                  <a:pt x="7424560" y="49911"/>
                </a:lnTo>
                <a:lnTo>
                  <a:pt x="7557262" y="49911"/>
                </a:lnTo>
                <a:lnTo>
                  <a:pt x="7558545" y="51054"/>
                </a:lnTo>
                <a:lnTo>
                  <a:pt x="7729906" y="51054"/>
                </a:lnTo>
                <a:lnTo>
                  <a:pt x="7769479" y="49911"/>
                </a:lnTo>
                <a:lnTo>
                  <a:pt x="7775918" y="49911"/>
                </a:lnTo>
                <a:lnTo>
                  <a:pt x="7839761" y="49911"/>
                </a:lnTo>
                <a:lnTo>
                  <a:pt x="7840840" y="49149"/>
                </a:lnTo>
                <a:close/>
              </a:path>
              <a:path w="11062970" h="69215">
                <a:moveTo>
                  <a:pt x="7842263" y="48133"/>
                </a:moveTo>
                <a:lnTo>
                  <a:pt x="7807439" y="48133"/>
                </a:lnTo>
                <a:lnTo>
                  <a:pt x="7798435" y="48641"/>
                </a:lnTo>
                <a:lnTo>
                  <a:pt x="7841551" y="48641"/>
                </a:lnTo>
                <a:lnTo>
                  <a:pt x="7842263" y="48133"/>
                </a:lnTo>
                <a:close/>
              </a:path>
              <a:path w="11062970" h="69215">
                <a:moveTo>
                  <a:pt x="7851191" y="51816"/>
                </a:moveTo>
                <a:lnTo>
                  <a:pt x="7837068" y="51816"/>
                </a:lnTo>
                <a:lnTo>
                  <a:pt x="7834020" y="53975"/>
                </a:lnTo>
                <a:lnTo>
                  <a:pt x="7838884" y="53975"/>
                </a:lnTo>
                <a:lnTo>
                  <a:pt x="7851191" y="51816"/>
                </a:lnTo>
                <a:close/>
              </a:path>
              <a:path w="11062970" h="69215">
                <a:moveTo>
                  <a:pt x="7860258" y="21971"/>
                </a:moveTo>
                <a:lnTo>
                  <a:pt x="7833538" y="21971"/>
                </a:lnTo>
                <a:lnTo>
                  <a:pt x="7832992" y="22479"/>
                </a:lnTo>
                <a:lnTo>
                  <a:pt x="7854074" y="22479"/>
                </a:lnTo>
                <a:lnTo>
                  <a:pt x="7860258" y="21971"/>
                </a:lnTo>
                <a:close/>
              </a:path>
              <a:path w="11062970" h="69215">
                <a:moveTo>
                  <a:pt x="7862062" y="49911"/>
                </a:moveTo>
                <a:lnTo>
                  <a:pt x="7839761" y="49911"/>
                </a:lnTo>
                <a:lnTo>
                  <a:pt x="7838148" y="51054"/>
                </a:lnTo>
                <a:lnTo>
                  <a:pt x="7855534" y="51054"/>
                </a:lnTo>
                <a:lnTo>
                  <a:pt x="7862062" y="49911"/>
                </a:lnTo>
                <a:close/>
              </a:path>
              <a:path w="11062970" h="69215">
                <a:moveTo>
                  <a:pt x="7869301" y="48641"/>
                </a:moveTo>
                <a:lnTo>
                  <a:pt x="7841551" y="48641"/>
                </a:lnTo>
                <a:lnTo>
                  <a:pt x="7840840" y="49149"/>
                </a:lnTo>
                <a:lnTo>
                  <a:pt x="7866405" y="49149"/>
                </a:lnTo>
                <a:lnTo>
                  <a:pt x="7869301" y="48641"/>
                </a:lnTo>
                <a:close/>
              </a:path>
              <a:path w="11062970" h="69215">
                <a:moveTo>
                  <a:pt x="7903883" y="19304"/>
                </a:moveTo>
                <a:lnTo>
                  <a:pt x="7693241" y="19304"/>
                </a:lnTo>
                <a:lnTo>
                  <a:pt x="7707604" y="19812"/>
                </a:lnTo>
                <a:lnTo>
                  <a:pt x="7893634" y="19812"/>
                </a:lnTo>
                <a:lnTo>
                  <a:pt x="7903883" y="19304"/>
                </a:lnTo>
                <a:close/>
              </a:path>
              <a:path w="11062970" h="69215">
                <a:moveTo>
                  <a:pt x="7932306" y="37592"/>
                </a:moveTo>
                <a:lnTo>
                  <a:pt x="7453071" y="37592"/>
                </a:lnTo>
                <a:lnTo>
                  <a:pt x="7453071" y="46355"/>
                </a:lnTo>
                <a:lnTo>
                  <a:pt x="7451039" y="46609"/>
                </a:lnTo>
                <a:lnTo>
                  <a:pt x="7440879" y="46355"/>
                </a:lnTo>
                <a:lnTo>
                  <a:pt x="7453071" y="46355"/>
                </a:lnTo>
                <a:lnTo>
                  <a:pt x="7453071" y="37592"/>
                </a:lnTo>
                <a:lnTo>
                  <a:pt x="7247344" y="37592"/>
                </a:lnTo>
                <a:lnTo>
                  <a:pt x="7243419" y="38735"/>
                </a:lnTo>
                <a:lnTo>
                  <a:pt x="7243813" y="38735"/>
                </a:lnTo>
                <a:lnTo>
                  <a:pt x="7242759" y="42291"/>
                </a:lnTo>
                <a:lnTo>
                  <a:pt x="7243153" y="42291"/>
                </a:lnTo>
                <a:lnTo>
                  <a:pt x="7247014" y="45339"/>
                </a:lnTo>
                <a:lnTo>
                  <a:pt x="7247204" y="45339"/>
                </a:lnTo>
                <a:lnTo>
                  <a:pt x="7248639" y="48133"/>
                </a:lnTo>
                <a:lnTo>
                  <a:pt x="7358989" y="48133"/>
                </a:lnTo>
                <a:lnTo>
                  <a:pt x="7325741" y="48641"/>
                </a:lnTo>
                <a:lnTo>
                  <a:pt x="7410907" y="48641"/>
                </a:lnTo>
                <a:lnTo>
                  <a:pt x="7411212" y="48133"/>
                </a:lnTo>
                <a:lnTo>
                  <a:pt x="7362825" y="48133"/>
                </a:lnTo>
                <a:lnTo>
                  <a:pt x="7407580" y="46863"/>
                </a:lnTo>
                <a:lnTo>
                  <a:pt x="7411974" y="46863"/>
                </a:lnTo>
                <a:lnTo>
                  <a:pt x="7411212" y="48133"/>
                </a:lnTo>
                <a:lnTo>
                  <a:pt x="7438822" y="48133"/>
                </a:lnTo>
                <a:lnTo>
                  <a:pt x="7449007" y="46863"/>
                </a:lnTo>
                <a:lnTo>
                  <a:pt x="7461199" y="46863"/>
                </a:lnTo>
                <a:lnTo>
                  <a:pt x="7496772" y="47752"/>
                </a:lnTo>
                <a:lnTo>
                  <a:pt x="7513066" y="47752"/>
                </a:lnTo>
                <a:lnTo>
                  <a:pt x="7539863" y="48133"/>
                </a:lnTo>
                <a:lnTo>
                  <a:pt x="7807439" y="48133"/>
                </a:lnTo>
                <a:lnTo>
                  <a:pt x="7825460" y="47117"/>
                </a:lnTo>
                <a:lnTo>
                  <a:pt x="7829893" y="46355"/>
                </a:lnTo>
                <a:lnTo>
                  <a:pt x="7845399" y="43688"/>
                </a:lnTo>
                <a:lnTo>
                  <a:pt x="7846288" y="43688"/>
                </a:lnTo>
                <a:lnTo>
                  <a:pt x="7847431" y="44704"/>
                </a:lnTo>
                <a:lnTo>
                  <a:pt x="7847101" y="44704"/>
                </a:lnTo>
                <a:lnTo>
                  <a:pt x="7842263" y="48133"/>
                </a:lnTo>
                <a:lnTo>
                  <a:pt x="7872196" y="48133"/>
                </a:lnTo>
                <a:lnTo>
                  <a:pt x="7897546" y="43688"/>
                </a:lnTo>
                <a:lnTo>
                  <a:pt x="7932306" y="37592"/>
                </a:lnTo>
                <a:close/>
              </a:path>
              <a:path w="11062970" h="69215">
                <a:moveTo>
                  <a:pt x="7955483" y="33528"/>
                </a:moveTo>
                <a:lnTo>
                  <a:pt x="6946430" y="33528"/>
                </a:lnTo>
                <a:lnTo>
                  <a:pt x="6946430" y="43688"/>
                </a:lnTo>
                <a:lnTo>
                  <a:pt x="6941794" y="43688"/>
                </a:lnTo>
                <a:lnTo>
                  <a:pt x="6931774" y="44704"/>
                </a:lnTo>
                <a:lnTo>
                  <a:pt x="6923887" y="44704"/>
                </a:lnTo>
                <a:lnTo>
                  <a:pt x="6907758" y="43942"/>
                </a:lnTo>
                <a:lnTo>
                  <a:pt x="6897344" y="43053"/>
                </a:lnTo>
                <a:lnTo>
                  <a:pt x="6929526" y="43053"/>
                </a:lnTo>
                <a:lnTo>
                  <a:pt x="6946430" y="43688"/>
                </a:lnTo>
                <a:lnTo>
                  <a:pt x="6946430" y="33528"/>
                </a:lnTo>
                <a:lnTo>
                  <a:pt x="6887972" y="33528"/>
                </a:lnTo>
                <a:lnTo>
                  <a:pt x="6888480" y="34417"/>
                </a:lnTo>
                <a:lnTo>
                  <a:pt x="6880911" y="36830"/>
                </a:lnTo>
                <a:lnTo>
                  <a:pt x="6881558" y="36830"/>
                </a:lnTo>
                <a:lnTo>
                  <a:pt x="6865569" y="39636"/>
                </a:lnTo>
                <a:lnTo>
                  <a:pt x="6834975" y="35560"/>
                </a:lnTo>
                <a:lnTo>
                  <a:pt x="6832905" y="35966"/>
                </a:lnTo>
                <a:lnTo>
                  <a:pt x="6832905" y="45339"/>
                </a:lnTo>
                <a:lnTo>
                  <a:pt x="6826339" y="45720"/>
                </a:lnTo>
                <a:lnTo>
                  <a:pt x="6828383" y="45339"/>
                </a:lnTo>
                <a:lnTo>
                  <a:pt x="6832905" y="45339"/>
                </a:lnTo>
                <a:lnTo>
                  <a:pt x="6832905" y="35966"/>
                </a:lnTo>
                <a:lnTo>
                  <a:pt x="6820700" y="38354"/>
                </a:lnTo>
                <a:lnTo>
                  <a:pt x="6818871" y="38735"/>
                </a:lnTo>
                <a:lnTo>
                  <a:pt x="6807200" y="41529"/>
                </a:lnTo>
                <a:lnTo>
                  <a:pt x="6806997" y="41529"/>
                </a:lnTo>
                <a:lnTo>
                  <a:pt x="6798805" y="44704"/>
                </a:lnTo>
                <a:lnTo>
                  <a:pt x="6797878" y="47637"/>
                </a:lnTo>
                <a:lnTo>
                  <a:pt x="6802933" y="47117"/>
                </a:lnTo>
                <a:lnTo>
                  <a:pt x="6807403" y="46863"/>
                </a:lnTo>
                <a:lnTo>
                  <a:pt x="6807644" y="46863"/>
                </a:lnTo>
                <a:lnTo>
                  <a:pt x="6817563" y="46228"/>
                </a:lnTo>
                <a:lnTo>
                  <a:pt x="6823608" y="46228"/>
                </a:lnTo>
                <a:lnTo>
                  <a:pt x="6820192" y="46863"/>
                </a:lnTo>
                <a:lnTo>
                  <a:pt x="6820395" y="46863"/>
                </a:lnTo>
                <a:lnTo>
                  <a:pt x="6817093" y="47752"/>
                </a:lnTo>
                <a:lnTo>
                  <a:pt x="6817842" y="47752"/>
                </a:lnTo>
                <a:lnTo>
                  <a:pt x="6819735" y="48641"/>
                </a:lnTo>
                <a:lnTo>
                  <a:pt x="6823227" y="49022"/>
                </a:lnTo>
                <a:lnTo>
                  <a:pt x="6826542" y="48641"/>
                </a:lnTo>
                <a:lnTo>
                  <a:pt x="6850862" y="48641"/>
                </a:lnTo>
                <a:lnTo>
                  <a:pt x="6849529" y="48133"/>
                </a:lnTo>
                <a:lnTo>
                  <a:pt x="6831279" y="48133"/>
                </a:lnTo>
                <a:lnTo>
                  <a:pt x="6828777" y="48387"/>
                </a:lnTo>
                <a:lnTo>
                  <a:pt x="6830974" y="48133"/>
                </a:lnTo>
                <a:lnTo>
                  <a:pt x="6831279" y="48133"/>
                </a:lnTo>
                <a:lnTo>
                  <a:pt x="6844525" y="46863"/>
                </a:lnTo>
                <a:lnTo>
                  <a:pt x="6846227" y="46863"/>
                </a:lnTo>
                <a:lnTo>
                  <a:pt x="6849529" y="48133"/>
                </a:lnTo>
                <a:lnTo>
                  <a:pt x="7057580" y="48133"/>
                </a:lnTo>
                <a:lnTo>
                  <a:pt x="7075627" y="46228"/>
                </a:lnTo>
                <a:lnTo>
                  <a:pt x="7075449" y="46228"/>
                </a:lnTo>
                <a:lnTo>
                  <a:pt x="7085038" y="45339"/>
                </a:lnTo>
                <a:lnTo>
                  <a:pt x="7091883" y="44704"/>
                </a:lnTo>
                <a:lnTo>
                  <a:pt x="7109676" y="43053"/>
                </a:lnTo>
                <a:lnTo>
                  <a:pt x="7126097" y="41529"/>
                </a:lnTo>
                <a:lnTo>
                  <a:pt x="7125132" y="41529"/>
                </a:lnTo>
                <a:lnTo>
                  <a:pt x="7149236" y="39878"/>
                </a:lnTo>
                <a:lnTo>
                  <a:pt x="7182612" y="37592"/>
                </a:lnTo>
                <a:lnTo>
                  <a:pt x="7247344" y="37592"/>
                </a:lnTo>
                <a:lnTo>
                  <a:pt x="7249960" y="36830"/>
                </a:lnTo>
                <a:lnTo>
                  <a:pt x="7197738" y="36830"/>
                </a:lnTo>
                <a:lnTo>
                  <a:pt x="7188187" y="37211"/>
                </a:lnTo>
                <a:lnTo>
                  <a:pt x="7193750" y="36830"/>
                </a:lnTo>
                <a:lnTo>
                  <a:pt x="7197738" y="36830"/>
                </a:lnTo>
                <a:lnTo>
                  <a:pt x="7258266" y="34417"/>
                </a:lnTo>
                <a:lnTo>
                  <a:pt x="7249960" y="36830"/>
                </a:lnTo>
                <a:lnTo>
                  <a:pt x="7936649" y="36830"/>
                </a:lnTo>
                <a:lnTo>
                  <a:pt x="7950416" y="34417"/>
                </a:lnTo>
                <a:lnTo>
                  <a:pt x="7955483" y="33528"/>
                </a:lnTo>
                <a:close/>
              </a:path>
              <a:path w="11062970" h="69215">
                <a:moveTo>
                  <a:pt x="7959407" y="16129"/>
                </a:moveTo>
                <a:lnTo>
                  <a:pt x="7374509" y="16129"/>
                </a:lnTo>
                <a:lnTo>
                  <a:pt x="7326884" y="15252"/>
                </a:lnTo>
                <a:lnTo>
                  <a:pt x="7323556" y="15252"/>
                </a:lnTo>
                <a:lnTo>
                  <a:pt x="7273658" y="13614"/>
                </a:lnTo>
                <a:lnTo>
                  <a:pt x="7261555" y="13220"/>
                </a:lnTo>
                <a:lnTo>
                  <a:pt x="7261682" y="13614"/>
                </a:lnTo>
                <a:lnTo>
                  <a:pt x="7262850" y="17526"/>
                </a:lnTo>
                <a:lnTo>
                  <a:pt x="7198766" y="13970"/>
                </a:lnTo>
                <a:lnTo>
                  <a:pt x="7178624" y="17284"/>
                </a:lnTo>
                <a:lnTo>
                  <a:pt x="7170356" y="15252"/>
                </a:lnTo>
                <a:lnTo>
                  <a:pt x="7163067" y="13614"/>
                </a:lnTo>
                <a:lnTo>
                  <a:pt x="7162051" y="13614"/>
                </a:lnTo>
                <a:lnTo>
                  <a:pt x="7161568" y="12954"/>
                </a:lnTo>
                <a:lnTo>
                  <a:pt x="7160374" y="11303"/>
                </a:lnTo>
                <a:lnTo>
                  <a:pt x="7163486" y="11303"/>
                </a:lnTo>
                <a:lnTo>
                  <a:pt x="7169175" y="10541"/>
                </a:lnTo>
                <a:lnTo>
                  <a:pt x="7129119" y="10541"/>
                </a:lnTo>
                <a:lnTo>
                  <a:pt x="7083628" y="9652"/>
                </a:lnTo>
                <a:lnTo>
                  <a:pt x="7070623" y="9398"/>
                </a:lnTo>
                <a:lnTo>
                  <a:pt x="6992810" y="9652"/>
                </a:lnTo>
                <a:lnTo>
                  <a:pt x="7028599" y="9652"/>
                </a:lnTo>
                <a:lnTo>
                  <a:pt x="6991617" y="12954"/>
                </a:lnTo>
                <a:lnTo>
                  <a:pt x="6988581" y="12954"/>
                </a:lnTo>
                <a:lnTo>
                  <a:pt x="6987337" y="11303"/>
                </a:lnTo>
                <a:lnTo>
                  <a:pt x="6986778" y="11303"/>
                </a:lnTo>
                <a:lnTo>
                  <a:pt x="6992772" y="9652"/>
                </a:lnTo>
                <a:lnTo>
                  <a:pt x="6999630" y="8128"/>
                </a:lnTo>
                <a:lnTo>
                  <a:pt x="6998284" y="8128"/>
                </a:lnTo>
                <a:lnTo>
                  <a:pt x="6997814" y="7493"/>
                </a:lnTo>
                <a:lnTo>
                  <a:pt x="6997725" y="7366"/>
                </a:lnTo>
                <a:lnTo>
                  <a:pt x="6990575" y="7366"/>
                </a:lnTo>
                <a:lnTo>
                  <a:pt x="6975780" y="8128"/>
                </a:lnTo>
                <a:lnTo>
                  <a:pt x="6962762" y="8128"/>
                </a:lnTo>
                <a:lnTo>
                  <a:pt x="6960895" y="6604"/>
                </a:lnTo>
                <a:lnTo>
                  <a:pt x="6961721" y="6604"/>
                </a:lnTo>
                <a:lnTo>
                  <a:pt x="6965709" y="5842"/>
                </a:lnTo>
                <a:lnTo>
                  <a:pt x="6963677" y="5842"/>
                </a:lnTo>
                <a:lnTo>
                  <a:pt x="6975411" y="4953"/>
                </a:lnTo>
                <a:lnTo>
                  <a:pt x="6984708" y="4191"/>
                </a:lnTo>
                <a:lnTo>
                  <a:pt x="6979958" y="4191"/>
                </a:lnTo>
                <a:lnTo>
                  <a:pt x="6929298" y="5842"/>
                </a:lnTo>
                <a:lnTo>
                  <a:pt x="6935216" y="5842"/>
                </a:lnTo>
                <a:lnTo>
                  <a:pt x="6907174" y="9652"/>
                </a:lnTo>
                <a:lnTo>
                  <a:pt x="6907784" y="9652"/>
                </a:lnTo>
                <a:lnTo>
                  <a:pt x="6893509" y="15252"/>
                </a:lnTo>
                <a:lnTo>
                  <a:pt x="6893725" y="15252"/>
                </a:lnTo>
                <a:lnTo>
                  <a:pt x="6889521" y="19304"/>
                </a:lnTo>
                <a:lnTo>
                  <a:pt x="7693241" y="19304"/>
                </a:lnTo>
                <a:lnTo>
                  <a:pt x="7675283" y="18669"/>
                </a:lnTo>
                <a:lnTo>
                  <a:pt x="7609992" y="17653"/>
                </a:lnTo>
                <a:lnTo>
                  <a:pt x="7572769" y="17653"/>
                </a:lnTo>
                <a:lnTo>
                  <a:pt x="7407542" y="16383"/>
                </a:lnTo>
                <a:lnTo>
                  <a:pt x="7955597" y="16383"/>
                </a:lnTo>
                <a:lnTo>
                  <a:pt x="7959407" y="16129"/>
                </a:lnTo>
                <a:close/>
              </a:path>
              <a:path w="11062970" h="69215">
                <a:moveTo>
                  <a:pt x="7960068" y="55245"/>
                </a:moveTo>
                <a:lnTo>
                  <a:pt x="7957020" y="55245"/>
                </a:lnTo>
                <a:lnTo>
                  <a:pt x="7958036" y="56769"/>
                </a:lnTo>
                <a:lnTo>
                  <a:pt x="7960068" y="55245"/>
                </a:lnTo>
                <a:close/>
              </a:path>
              <a:path w="11062970" h="69215">
                <a:moveTo>
                  <a:pt x="7975244" y="16383"/>
                </a:moveTo>
                <a:lnTo>
                  <a:pt x="7955597" y="16383"/>
                </a:lnTo>
                <a:lnTo>
                  <a:pt x="7936535" y="17653"/>
                </a:lnTo>
                <a:lnTo>
                  <a:pt x="7937195" y="17653"/>
                </a:lnTo>
                <a:lnTo>
                  <a:pt x="7903883" y="19304"/>
                </a:lnTo>
                <a:lnTo>
                  <a:pt x="7967281" y="19304"/>
                </a:lnTo>
                <a:lnTo>
                  <a:pt x="7968399" y="17653"/>
                </a:lnTo>
                <a:lnTo>
                  <a:pt x="7967739" y="17653"/>
                </a:lnTo>
                <a:lnTo>
                  <a:pt x="7975244" y="16383"/>
                </a:lnTo>
                <a:close/>
              </a:path>
              <a:path w="11062970" h="69215">
                <a:moveTo>
                  <a:pt x="7976502" y="21971"/>
                </a:moveTo>
                <a:lnTo>
                  <a:pt x="7966761" y="20066"/>
                </a:lnTo>
                <a:lnTo>
                  <a:pt x="7966938" y="19812"/>
                </a:lnTo>
                <a:lnTo>
                  <a:pt x="7893634" y="19812"/>
                </a:lnTo>
                <a:lnTo>
                  <a:pt x="7875702" y="20701"/>
                </a:lnTo>
                <a:lnTo>
                  <a:pt x="7860258" y="21971"/>
                </a:lnTo>
                <a:lnTo>
                  <a:pt x="7976502" y="21971"/>
                </a:lnTo>
                <a:close/>
              </a:path>
              <a:path w="11062970" h="69215">
                <a:moveTo>
                  <a:pt x="7987995" y="14224"/>
                </a:moveTo>
                <a:lnTo>
                  <a:pt x="7984185" y="14478"/>
                </a:lnTo>
                <a:lnTo>
                  <a:pt x="7959407" y="16129"/>
                </a:lnTo>
                <a:lnTo>
                  <a:pt x="7976743" y="16129"/>
                </a:lnTo>
                <a:lnTo>
                  <a:pt x="7986496" y="14478"/>
                </a:lnTo>
                <a:lnTo>
                  <a:pt x="7987995" y="14224"/>
                </a:lnTo>
                <a:close/>
              </a:path>
              <a:path w="11062970" h="69215">
                <a:moveTo>
                  <a:pt x="7996237" y="33020"/>
                </a:moveTo>
                <a:lnTo>
                  <a:pt x="7958379" y="33020"/>
                </a:lnTo>
                <a:lnTo>
                  <a:pt x="7955483" y="33528"/>
                </a:lnTo>
                <a:lnTo>
                  <a:pt x="7996199" y="33528"/>
                </a:lnTo>
                <a:lnTo>
                  <a:pt x="7996237" y="33020"/>
                </a:lnTo>
                <a:close/>
              </a:path>
              <a:path w="11062970" h="69215">
                <a:moveTo>
                  <a:pt x="7999095" y="37592"/>
                </a:moveTo>
                <a:lnTo>
                  <a:pt x="7998511" y="36830"/>
                </a:lnTo>
                <a:lnTo>
                  <a:pt x="7936649" y="36830"/>
                </a:lnTo>
                <a:lnTo>
                  <a:pt x="7932306" y="37592"/>
                </a:lnTo>
                <a:lnTo>
                  <a:pt x="7999095" y="37592"/>
                </a:lnTo>
                <a:close/>
              </a:path>
              <a:path w="11062970" h="69215">
                <a:moveTo>
                  <a:pt x="8031543" y="21971"/>
                </a:moveTo>
                <a:lnTo>
                  <a:pt x="7976502" y="21971"/>
                </a:lnTo>
                <a:lnTo>
                  <a:pt x="7979105" y="22479"/>
                </a:lnTo>
                <a:lnTo>
                  <a:pt x="8027530" y="22479"/>
                </a:lnTo>
                <a:lnTo>
                  <a:pt x="8031543" y="21971"/>
                </a:lnTo>
                <a:close/>
              </a:path>
              <a:path w="11062970" h="69215">
                <a:moveTo>
                  <a:pt x="8035988" y="49149"/>
                </a:moveTo>
                <a:lnTo>
                  <a:pt x="8035518" y="48641"/>
                </a:lnTo>
                <a:lnTo>
                  <a:pt x="7998841" y="48641"/>
                </a:lnTo>
                <a:lnTo>
                  <a:pt x="7998511" y="49149"/>
                </a:lnTo>
                <a:lnTo>
                  <a:pt x="8035988" y="49149"/>
                </a:lnTo>
                <a:close/>
              </a:path>
              <a:path w="11062970" h="69215">
                <a:moveTo>
                  <a:pt x="8039836" y="51054"/>
                </a:moveTo>
                <a:lnTo>
                  <a:pt x="8036687" y="49911"/>
                </a:lnTo>
                <a:lnTo>
                  <a:pt x="7998003" y="49911"/>
                </a:lnTo>
                <a:lnTo>
                  <a:pt x="7997241" y="51054"/>
                </a:lnTo>
                <a:lnTo>
                  <a:pt x="8039836" y="51054"/>
                </a:lnTo>
                <a:close/>
              </a:path>
              <a:path w="11062970" h="69215">
                <a:moveTo>
                  <a:pt x="8048942" y="53975"/>
                </a:moveTo>
                <a:lnTo>
                  <a:pt x="8046098" y="53467"/>
                </a:lnTo>
                <a:lnTo>
                  <a:pt x="8046453" y="53467"/>
                </a:lnTo>
                <a:lnTo>
                  <a:pt x="8041919" y="51816"/>
                </a:lnTo>
                <a:lnTo>
                  <a:pt x="7989214" y="51816"/>
                </a:lnTo>
                <a:lnTo>
                  <a:pt x="7973581" y="53975"/>
                </a:lnTo>
                <a:lnTo>
                  <a:pt x="8048942" y="53975"/>
                </a:lnTo>
                <a:close/>
              </a:path>
              <a:path w="11062970" h="69215">
                <a:moveTo>
                  <a:pt x="8052676" y="19304"/>
                </a:moveTo>
                <a:lnTo>
                  <a:pt x="7967281" y="19304"/>
                </a:lnTo>
                <a:lnTo>
                  <a:pt x="7966938" y="19812"/>
                </a:lnTo>
                <a:lnTo>
                  <a:pt x="8048650" y="19812"/>
                </a:lnTo>
                <a:lnTo>
                  <a:pt x="8052676" y="19304"/>
                </a:lnTo>
                <a:close/>
              </a:path>
              <a:path w="11062970" h="69215">
                <a:moveTo>
                  <a:pt x="8058874" y="55753"/>
                </a:moveTo>
                <a:lnTo>
                  <a:pt x="8054607" y="54991"/>
                </a:lnTo>
                <a:lnTo>
                  <a:pt x="7966215" y="54991"/>
                </a:lnTo>
                <a:lnTo>
                  <a:pt x="7960703" y="55753"/>
                </a:lnTo>
                <a:lnTo>
                  <a:pt x="7978978" y="56642"/>
                </a:lnTo>
                <a:lnTo>
                  <a:pt x="8004683" y="57404"/>
                </a:lnTo>
                <a:lnTo>
                  <a:pt x="8023809" y="57404"/>
                </a:lnTo>
                <a:lnTo>
                  <a:pt x="8058874" y="55753"/>
                </a:lnTo>
                <a:close/>
              </a:path>
              <a:path w="11062970" h="69215">
                <a:moveTo>
                  <a:pt x="8073225" y="19304"/>
                </a:moveTo>
                <a:lnTo>
                  <a:pt x="8069605" y="17653"/>
                </a:lnTo>
                <a:lnTo>
                  <a:pt x="8065757" y="17653"/>
                </a:lnTo>
                <a:lnTo>
                  <a:pt x="8052676" y="19304"/>
                </a:lnTo>
                <a:lnTo>
                  <a:pt x="8073225" y="19304"/>
                </a:lnTo>
                <a:close/>
              </a:path>
              <a:path w="11062970" h="69215">
                <a:moveTo>
                  <a:pt x="8079067" y="21971"/>
                </a:moveTo>
                <a:lnTo>
                  <a:pt x="8074342" y="19812"/>
                </a:lnTo>
                <a:lnTo>
                  <a:pt x="8048650" y="19812"/>
                </a:lnTo>
                <a:lnTo>
                  <a:pt x="8031543" y="21971"/>
                </a:lnTo>
                <a:lnTo>
                  <a:pt x="8079067" y="21971"/>
                </a:lnTo>
                <a:close/>
              </a:path>
              <a:path w="11062970" h="69215">
                <a:moveTo>
                  <a:pt x="8084617" y="49911"/>
                </a:moveTo>
                <a:lnTo>
                  <a:pt x="8077047" y="49149"/>
                </a:lnTo>
                <a:lnTo>
                  <a:pt x="8035988" y="49149"/>
                </a:lnTo>
                <a:lnTo>
                  <a:pt x="8036687" y="49911"/>
                </a:lnTo>
                <a:lnTo>
                  <a:pt x="8084617" y="49911"/>
                </a:lnTo>
                <a:close/>
              </a:path>
              <a:path w="11062970" h="69215">
                <a:moveTo>
                  <a:pt x="8144332" y="54991"/>
                </a:moveTo>
                <a:lnTo>
                  <a:pt x="8133143" y="53975"/>
                </a:lnTo>
                <a:lnTo>
                  <a:pt x="8048942" y="53975"/>
                </a:lnTo>
                <a:lnTo>
                  <a:pt x="8054607" y="54991"/>
                </a:lnTo>
                <a:lnTo>
                  <a:pt x="8144332" y="54991"/>
                </a:lnTo>
                <a:close/>
              </a:path>
              <a:path w="11062970" h="69215">
                <a:moveTo>
                  <a:pt x="8145920" y="53975"/>
                </a:moveTo>
                <a:lnTo>
                  <a:pt x="8143976" y="53467"/>
                </a:lnTo>
                <a:lnTo>
                  <a:pt x="8143329" y="53467"/>
                </a:lnTo>
                <a:lnTo>
                  <a:pt x="8145551" y="51816"/>
                </a:lnTo>
                <a:lnTo>
                  <a:pt x="8108226" y="51816"/>
                </a:lnTo>
                <a:lnTo>
                  <a:pt x="8113573" y="52197"/>
                </a:lnTo>
                <a:lnTo>
                  <a:pt x="8133143" y="53975"/>
                </a:lnTo>
                <a:lnTo>
                  <a:pt x="8145920" y="53975"/>
                </a:lnTo>
                <a:close/>
              </a:path>
              <a:path w="11062970" h="69215">
                <a:moveTo>
                  <a:pt x="8148117" y="49911"/>
                </a:moveTo>
                <a:lnTo>
                  <a:pt x="8084617" y="49911"/>
                </a:lnTo>
                <a:lnTo>
                  <a:pt x="8095970" y="51054"/>
                </a:lnTo>
                <a:lnTo>
                  <a:pt x="8039836" y="51054"/>
                </a:lnTo>
                <a:lnTo>
                  <a:pt x="8041919" y="51816"/>
                </a:lnTo>
                <a:lnTo>
                  <a:pt x="8108226" y="51816"/>
                </a:lnTo>
                <a:lnTo>
                  <a:pt x="8097533" y="51054"/>
                </a:lnTo>
                <a:lnTo>
                  <a:pt x="8146567" y="51054"/>
                </a:lnTo>
                <a:lnTo>
                  <a:pt x="8148117" y="49911"/>
                </a:lnTo>
                <a:close/>
              </a:path>
              <a:path w="11062970" h="69215">
                <a:moveTo>
                  <a:pt x="8150911" y="48641"/>
                </a:moveTo>
                <a:lnTo>
                  <a:pt x="8072298" y="48641"/>
                </a:lnTo>
                <a:lnTo>
                  <a:pt x="8068450" y="48133"/>
                </a:lnTo>
                <a:lnTo>
                  <a:pt x="8035061" y="48133"/>
                </a:lnTo>
                <a:lnTo>
                  <a:pt x="8035518" y="48641"/>
                </a:lnTo>
                <a:lnTo>
                  <a:pt x="8072006" y="48641"/>
                </a:lnTo>
                <a:lnTo>
                  <a:pt x="8077047" y="49149"/>
                </a:lnTo>
                <a:lnTo>
                  <a:pt x="8148777" y="49149"/>
                </a:lnTo>
                <a:lnTo>
                  <a:pt x="8150911" y="48641"/>
                </a:lnTo>
                <a:close/>
              </a:path>
              <a:path w="11062970" h="69215">
                <a:moveTo>
                  <a:pt x="8152727" y="55753"/>
                </a:moveTo>
                <a:lnTo>
                  <a:pt x="8149806" y="54991"/>
                </a:lnTo>
                <a:lnTo>
                  <a:pt x="8144332" y="54991"/>
                </a:lnTo>
                <a:lnTo>
                  <a:pt x="8152727" y="55753"/>
                </a:lnTo>
                <a:close/>
              </a:path>
              <a:path w="11062970" h="69215">
                <a:moveTo>
                  <a:pt x="8186229" y="53975"/>
                </a:moveTo>
                <a:lnTo>
                  <a:pt x="8145920" y="53975"/>
                </a:lnTo>
                <a:lnTo>
                  <a:pt x="8149806" y="54991"/>
                </a:lnTo>
                <a:lnTo>
                  <a:pt x="8183270" y="54991"/>
                </a:lnTo>
                <a:lnTo>
                  <a:pt x="8186229" y="53975"/>
                </a:lnTo>
                <a:close/>
              </a:path>
              <a:path w="11062970" h="69215">
                <a:moveTo>
                  <a:pt x="8187220" y="54991"/>
                </a:moveTo>
                <a:lnTo>
                  <a:pt x="8183270" y="54991"/>
                </a:lnTo>
                <a:lnTo>
                  <a:pt x="8181048" y="55753"/>
                </a:lnTo>
                <a:lnTo>
                  <a:pt x="8187220" y="54991"/>
                </a:lnTo>
                <a:close/>
              </a:path>
              <a:path w="11062970" h="69215">
                <a:moveTo>
                  <a:pt x="8188350" y="51054"/>
                </a:moveTo>
                <a:lnTo>
                  <a:pt x="8146567" y="51054"/>
                </a:lnTo>
                <a:lnTo>
                  <a:pt x="8145551" y="51816"/>
                </a:lnTo>
                <a:lnTo>
                  <a:pt x="8188045" y="51816"/>
                </a:lnTo>
                <a:lnTo>
                  <a:pt x="8188350" y="51054"/>
                </a:lnTo>
                <a:close/>
              </a:path>
              <a:path w="11062970" h="69215">
                <a:moveTo>
                  <a:pt x="8188884" y="48133"/>
                </a:moveTo>
                <a:lnTo>
                  <a:pt x="8153044" y="48133"/>
                </a:lnTo>
                <a:lnTo>
                  <a:pt x="8150911" y="48641"/>
                </a:lnTo>
                <a:lnTo>
                  <a:pt x="8188871" y="48641"/>
                </a:lnTo>
                <a:lnTo>
                  <a:pt x="8188884" y="48133"/>
                </a:lnTo>
                <a:close/>
              </a:path>
              <a:path w="11062970" h="69215">
                <a:moveTo>
                  <a:pt x="8202638" y="19304"/>
                </a:moveTo>
                <a:lnTo>
                  <a:pt x="8073225" y="19304"/>
                </a:lnTo>
                <a:lnTo>
                  <a:pt x="8074342" y="19812"/>
                </a:lnTo>
                <a:lnTo>
                  <a:pt x="8194268" y="19812"/>
                </a:lnTo>
                <a:lnTo>
                  <a:pt x="8202638" y="19304"/>
                </a:lnTo>
                <a:close/>
              </a:path>
              <a:path w="11062970" h="69215">
                <a:moveTo>
                  <a:pt x="8212937" y="51816"/>
                </a:moveTo>
                <a:lnTo>
                  <a:pt x="8188045" y="51816"/>
                </a:lnTo>
                <a:lnTo>
                  <a:pt x="8187385" y="53467"/>
                </a:lnTo>
                <a:lnTo>
                  <a:pt x="8187715" y="53467"/>
                </a:lnTo>
                <a:lnTo>
                  <a:pt x="8186229" y="53975"/>
                </a:lnTo>
                <a:lnTo>
                  <a:pt x="8195450" y="53975"/>
                </a:lnTo>
                <a:lnTo>
                  <a:pt x="8212937" y="51816"/>
                </a:lnTo>
                <a:close/>
              </a:path>
              <a:path w="11062970" h="69215">
                <a:moveTo>
                  <a:pt x="8228381" y="49911"/>
                </a:moveTo>
                <a:lnTo>
                  <a:pt x="8188846" y="49911"/>
                </a:lnTo>
                <a:lnTo>
                  <a:pt x="8188871" y="49149"/>
                </a:lnTo>
                <a:lnTo>
                  <a:pt x="8149133" y="49149"/>
                </a:lnTo>
                <a:lnTo>
                  <a:pt x="8148117" y="49911"/>
                </a:lnTo>
                <a:lnTo>
                  <a:pt x="8188807" y="49911"/>
                </a:lnTo>
                <a:lnTo>
                  <a:pt x="8188350" y="51054"/>
                </a:lnTo>
                <a:lnTo>
                  <a:pt x="8219110" y="51054"/>
                </a:lnTo>
                <a:lnTo>
                  <a:pt x="8228381" y="49911"/>
                </a:lnTo>
                <a:close/>
              </a:path>
              <a:path w="11062970" h="69215">
                <a:moveTo>
                  <a:pt x="8238668" y="48641"/>
                </a:moveTo>
                <a:lnTo>
                  <a:pt x="8188871" y="48641"/>
                </a:lnTo>
                <a:lnTo>
                  <a:pt x="8188871" y="49149"/>
                </a:lnTo>
                <a:lnTo>
                  <a:pt x="8234553" y="49149"/>
                </a:lnTo>
                <a:lnTo>
                  <a:pt x="8238668" y="48641"/>
                </a:lnTo>
                <a:close/>
              </a:path>
              <a:path w="11062970" h="69215">
                <a:moveTo>
                  <a:pt x="8262366" y="48641"/>
                </a:moveTo>
                <a:lnTo>
                  <a:pt x="8262112" y="48133"/>
                </a:lnTo>
                <a:lnTo>
                  <a:pt x="8242782" y="48133"/>
                </a:lnTo>
                <a:lnTo>
                  <a:pt x="8238668" y="48641"/>
                </a:lnTo>
                <a:lnTo>
                  <a:pt x="8262366" y="48641"/>
                </a:lnTo>
                <a:close/>
              </a:path>
              <a:path w="11062970" h="69215">
                <a:moveTo>
                  <a:pt x="8263001" y="49911"/>
                </a:moveTo>
                <a:lnTo>
                  <a:pt x="8262620" y="49149"/>
                </a:lnTo>
                <a:lnTo>
                  <a:pt x="8234553" y="49149"/>
                </a:lnTo>
                <a:lnTo>
                  <a:pt x="8228381" y="49911"/>
                </a:lnTo>
                <a:lnTo>
                  <a:pt x="8263001" y="49911"/>
                </a:lnTo>
                <a:close/>
              </a:path>
              <a:path w="11062970" h="69215">
                <a:moveTo>
                  <a:pt x="8265198" y="16129"/>
                </a:moveTo>
                <a:lnTo>
                  <a:pt x="7976743" y="16129"/>
                </a:lnTo>
                <a:lnTo>
                  <a:pt x="7975244" y="16383"/>
                </a:lnTo>
                <a:lnTo>
                  <a:pt x="8258950" y="16383"/>
                </a:lnTo>
                <a:lnTo>
                  <a:pt x="8265198" y="16129"/>
                </a:lnTo>
                <a:close/>
              </a:path>
              <a:path w="11062970" h="69215">
                <a:moveTo>
                  <a:pt x="8274113" y="54991"/>
                </a:moveTo>
                <a:lnTo>
                  <a:pt x="8271523" y="53975"/>
                </a:lnTo>
                <a:lnTo>
                  <a:pt x="8195450" y="53975"/>
                </a:lnTo>
                <a:lnTo>
                  <a:pt x="8187220" y="54991"/>
                </a:lnTo>
                <a:lnTo>
                  <a:pt x="8274113" y="54991"/>
                </a:lnTo>
                <a:close/>
              </a:path>
              <a:path w="11062970" h="69215">
                <a:moveTo>
                  <a:pt x="8329841" y="16129"/>
                </a:moveTo>
                <a:lnTo>
                  <a:pt x="8312556" y="13614"/>
                </a:lnTo>
                <a:lnTo>
                  <a:pt x="8309813" y="13220"/>
                </a:lnTo>
                <a:lnTo>
                  <a:pt x="8304758" y="13614"/>
                </a:lnTo>
                <a:lnTo>
                  <a:pt x="8283880" y="15252"/>
                </a:lnTo>
                <a:lnTo>
                  <a:pt x="8286763" y="15252"/>
                </a:lnTo>
                <a:lnTo>
                  <a:pt x="8265198" y="16129"/>
                </a:lnTo>
                <a:lnTo>
                  <a:pt x="8329841" y="16129"/>
                </a:lnTo>
                <a:close/>
              </a:path>
              <a:path w="11062970" h="69215">
                <a:moveTo>
                  <a:pt x="8387905" y="16129"/>
                </a:moveTo>
                <a:lnTo>
                  <a:pt x="8329841" y="16129"/>
                </a:lnTo>
                <a:lnTo>
                  <a:pt x="8331581" y="16383"/>
                </a:lnTo>
                <a:lnTo>
                  <a:pt x="8374837" y="16383"/>
                </a:lnTo>
                <a:lnTo>
                  <a:pt x="8387905" y="16129"/>
                </a:lnTo>
                <a:close/>
              </a:path>
              <a:path w="11062970" h="69215">
                <a:moveTo>
                  <a:pt x="8421471" y="51816"/>
                </a:moveTo>
                <a:lnTo>
                  <a:pt x="8266036" y="51816"/>
                </a:lnTo>
                <a:lnTo>
                  <a:pt x="8271523" y="53975"/>
                </a:lnTo>
                <a:lnTo>
                  <a:pt x="8379231" y="53975"/>
                </a:lnTo>
                <a:lnTo>
                  <a:pt x="8397900" y="53467"/>
                </a:lnTo>
                <a:lnTo>
                  <a:pt x="8409025" y="53467"/>
                </a:lnTo>
                <a:lnTo>
                  <a:pt x="8421471" y="51816"/>
                </a:lnTo>
                <a:close/>
              </a:path>
              <a:path w="11062970" h="69215">
                <a:moveTo>
                  <a:pt x="8435835" y="49911"/>
                </a:moveTo>
                <a:lnTo>
                  <a:pt x="8263001" y="49911"/>
                </a:lnTo>
                <a:lnTo>
                  <a:pt x="8263572" y="51054"/>
                </a:lnTo>
                <a:lnTo>
                  <a:pt x="8219110" y="51054"/>
                </a:lnTo>
                <a:lnTo>
                  <a:pt x="8212937" y="51816"/>
                </a:lnTo>
                <a:lnTo>
                  <a:pt x="8266036" y="51816"/>
                </a:lnTo>
                <a:lnTo>
                  <a:pt x="8264093" y="51054"/>
                </a:lnTo>
                <a:lnTo>
                  <a:pt x="8427225" y="51054"/>
                </a:lnTo>
                <a:lnTo>
                  <a:pt x="8435835" y="49911"/>
                </a:lnTo>
                <a:close/>
              </a:path>
              <a:path w="11062970" h="69215">
                <a:moveTo>
                  <a:pt x="8445411" y="48641"/>
                </a:moveTo>
                <a:lnTo>
                  <a:pt x="8262366" y="48641"/>
                </a:lnTo>
                <a:lnTo>
                  <a:pt x="8262620" y="49149"/>
                </a:lnTo>
                <a:lnTo>
                  <a:pt x="8441588" y="49149"/>
                </a:lnTo>
                <a:lnTo>
                  <a:pt x="8445411" y="48641"/>
                </a:lnTo>
                <a:close/>
              </a:path>
              <a:path w="11062970" h="69215">
                <a:moveTo>
                  <a:pt x="8540547" y="12954"/>
                </a:moveTo>
                <a:lnTo>
                  <a:pt x="8516353" y="11303"/>
                </a:lnTo>
                <a:lnTo>
                  <a:pt x="8514880" y="11303"/>
                </a:lnTo>
                <a:lnTo>
                  <a:pt x="8522703" y="12192"/>
                </a:lnTo>
                <a:lnTo>
                  <a:pt x="8523427" y="12192"/>
                </a:lnTo>
                <a:lnTo>
                  <a:pt x="8528863" y="12700"/>
                </a:lnTo>
                <a:lnTo>
                  <a:pt x="8529434" y="12700"/>
                </a:lnTo>
                <a:lnTo>
                  <a:pt x="8532736" y="12954"/>
                </a:lnTo>
                <a:lnTo>
                  <a:pt x="8540547" y="12954"/>
                </a:lnTo>
                <a:close/>
              </a:path>
              <a:path w="11062970" h="69215">
                <a:moveTo>
                  <a:pt x="8542261" y="48641"/>
                </a:moveTo>
                <a:lnTo>
                  <a:pt x="8541512" y="48133"/>
                </a:lnTo>
                <a:lnTo>
                  <a:pt x="8449246" y="48133"/>
                </a:lnTo>
                <a:lnTo>
                  <a:pt x="8445411" y="48641"/>
                </a:lnTo>
                <a:lnTo>
                  <a:pt x="8542261" y="48641"/>
                </a:lnTo>
                <a:close/>
              </a:path>
              <a:path w="11062970" h="69215">
                <a:moveTo>
                  <a:pt x="8544141" y="49911"/>
                </a:moveTo>
                <a:lnTo>
                  <a:pt x="8543011" y="49149"/>
                </a:lnTo>
                <a:lnTo>
                  <a:pt x="8441588" y="49149"/>
                </a:lnTo>
                <a:lnTo>
                  <a:pt x="8435835" y="49911"/>
                </a:lnTo>
                <a:lnTo>
                  <a:pt x="8544141" y="49911"/>
                </a:lnTo>
                <a:close/>
              </a:path>
              <a:path w="11062970" h="69215">
                <a:moveTo>
                  <a:pt x="8546973" y="51816"/>
                </a:moveTo>
                <a:lnTo>
                  <a:pt x="8545843" y="51054"/>
                </a:lnTo>
                <a:lnTo>
                  <a:pt x="8427225" y="51054"/>
                </a:lnTo>
                <a:lnTo>
                  <a:pt x="8421471" y="51816"/>
                </a:lnTo>
                <a:lnTo>
                  <a:pt x="8546973" y="51816"/>
                </a:lnTo>
                <a:close/>
              </a:path>
              <a:path w="11062970" h="69215">
                <a:moveTo>
                  <a:pt x="8568220" y="54991"/>
                </a:moveTo>
                <a:lnTo>
                  <a:pt x="8559368" y="53975"/>
                </a:lnTo>
                <a:lnTo>
                  <a:pt x="8379231" y="53975"/>
                </a:lnTo>
                <a:lnTo>
                  <a:pt x="8341881" y="54991"/>
                </a:lnTo>
                <a:lnTo>
                  <a:pt x="8274634" y="54991"/>
                </a:lnTo>
                <a:lnTo>
                  <a:pt x="8287982" y="57912"/>
                </a:lnTo>
                <a:lnTo>
                  <a:pt x="8292744" y="57404"/>
                </a:lnTo>
                <a:lnTo>
                  <a:pt x="8334730" y="57404"/>
                </a:lnTo>
                <a:lnTo>
                  <a:pt x="8384946" y="56642"/>
                </a:lnTo>
                <a:lnTo>
                  <a:pt x="8355724" y="54991"/>
                </a:lnTo>
                <a:lnTo>
                  <a:pt x="8568220" y="54991"/>
                </a:lnTo>
                <a:close/>
              </a:path>
              <a:path w="11062970" h="69215">
                <a:moveTo>
                  <a:pt x="8577910" y="54991"/>
                </a:moveTo>
                <a:lnTo>
                  <a:pt x="8568220" y="54991"/>
                </a:lnTo>
                <a:lnTo>
                  <a:pt x="8574875" y="55753"/>
                </a:lnTo>
                <a:lnTo>
                  <a:pt x="8577910" y="54991"/>
                </a:lnTo>
                <a:close/>
              </a:path>
              <a:path w="11062970" h="69215">
                <a:moveTo>
                  <a:pt x="8590585" y="51816"/>
                </a:moveTo>
                <a:lnTo>
                  <a:pt x="8546973" y="51816"/>
                </a:lnTo>
                <a:lnTo>
                  <a:pt x="8548103" y="52578"/>
                </a:lnTo>
                <a:lnTo>
                  <a:pt x="8547189" y="52578"/>
                </a:lnTo>
                <a:lnTo>
                  <a:pt x="8559368" y="53975"/>
                </a:lnTo>
                <a:lnTo>
                  <a:pt x="8581961" y="53975"/>
                </a:lnTo>
                <a:lnTo>
                  <a:pt x="8590585" y="51816"/>
                </a:lnTo>
                <a:close/>
              </a:path>
              <a:path w="11062970" h="69215">
                <a:moveTo>
                  <a:pt x="8598179" y="49911"/>
                </a:moveTo>
                <a:lnTo>
                  <a:pt x="8544141" y="49911"/>
                </a:lnTo>
                <a:lnTo>
                  <a:pt x="8545843" y="51054"/>
                </a:lnTo>
                <a:lnTo>
                  <a:pt x="8593620" y="51054"/>
                </a:lnTo>
                <a:lnTo>
                  <a:pt x="8598179" y="49911"/>
                </a:lnTo>
                <a:close/>
              </a:path>
              <a:path w="11062970" h="69215">
                <a:moveTo>
                  <a:pt x="8603247" y="48641"/>
                </a:moveTo>
                <a:lnTo>
                  <a:pt x="8542261" y="48641"/>
                </a:lnTo>
                <a:lnTo>
                  <a:pt x="8543011" y="49149"/>
                </a:lnTo>
                <a:lnTo>
                  <a:pt x="8601227" y="49149"/>
                </a:lnTo>
                <a:lnTo>
                  <a:pt x="8603247" y="48641"/>
                </a:lnTo>
                <a:close/>
              </a:path>
              <a:path w="11062970" h="69215">
                <a:moveTo>
                  <a:pt x="8648967" y="59436"/>
                </a:moveTo>
                <a:lnTo>
                  <a:pt x="8645665" y="58928"/>
                </a:lnTo>
                <a:lnTo>
                  <a:pt x="7886941" y="58928"/>
                </a:lnTo>
                <a:lnTo>
                  <a:pt x="7903299" y="56553"/>
                </a:lnTo>
                <a:lnTo>
                  <a:pt x="7922247" y="55232"/>
                </a:lnTo>
                <a:lnTo>
                  <a:pt x="7939532" y="55232"/>
                </a:lnTo>
                <a:lnTo>
                  <a:pt x="7957020" y="55880"/>
                </a:lnTo>
                <a:lnTo>
                  <a:pt x="7955254" y="54991"/>
                </a:lnTo>
                <a:lnTo>
                  <a:pt x="7966215" y="54991"/>
                </a:lnTo>
                <a:lnTo>
                  <a:pt x="7973581" y="53975"/>
                </a:lnTo>
                <a:lnTo>
                  <a:pt x="7953235" y="53975"/>
                </a:lnTo>
                <a:lnTo>
                  <a:pt x="7948968" y="51816"/>
                </a:lnTo>
                <a:lnTo>
                  <a:pt x="7989214" y="51816"/>
                </a:lnTo>
                <a:lnTo>
                  <a:pt x="7994739" y="51054"/>
                </a:lnTo>
                <a:lnTo>
                  <a:pt x="7947457" y="51054"/>
                </a:lnTo>
                <a:lnTo>
                  <a:pt x="7945196" y="49911"/>
                </a:lnTo>
                <a:lnTo>
                  <a:pt x="7998003" y="49911"/>
                </a:lnTo>
                <a:lnTo>
                  <a:pt x="7998511" y="49149"/>
                </a:lnTo>
                <a:lnTo>
                  <a:pt x="7943685" y="49149"/>
                </a:lnTo>
                <a:lnTo>
                  <a:pt x="7942681" y="48641"/>
                </a:lnTo>
                <a:lnTo>
                  <a:pt x="7998841" y="48641"/>
                </a:lnTo>
                <a:lnTo>
                  <a:pt x="7999184" y="48133"/>
                </a:lnTo>
                <a:lnTo>
                  <a:pt x="7941678" y="48133"/>
                </a:lnTo>
                <a:lnTo>
                  <a:pt x="7931620" y="43053"/>
                </a:lnTo>
                <a:lnTo>
                  <a:pt x="7916215" y="48133"/>
                </a:lnTo>
                <a:lnTo>
                  <a:pt x="7872196" y="48133"/>
                </a:lnTo>
                <a:lnTo>
                  <a:pt x="7869301" y="48641"/>
                </a:lnTo>
                <a:lnTo>
                  <a:pt x="7914678" y="48641"/>
                </a:lnTo>
                <a:lnTo>
                  <a:pt x="7913141" y="49149"/>
                </a:lnTo>
                <a:lnTo>
                  <a:pt x="7866405" y="49149"/>
                </a:lnTo>
                <a:lnTo>
                  <a:pt x="7862062" y="49911"/>
                </a:lnTo>
                <a:lnTo>
                  <a:pt x="7910830" y="49911"/>
                </a:lnTo>
                <a:lnTo>
                  <a:pt x="7907363" y="51054"/>
                </a:lnTo>
                <a:lnTo>
                  <a:pt x="7855534" y="51054"/>
                </a:lnTo>
                <a:lnTo>
                  <a:pt x="7851191" y="51816"/>
                </a:lnTo>
                <a:lnTo>
                  <a:pt x="7905064" y="51816"/>
                </a:lnTo>
                <a:lnTo>
                  <a:pt x="7898511" y="53975"/>
                </a:lnTo>
                <a:lnTo>
                  <a:pt x="7838884" y="53975"/>
                </a:lnTo>
                <a:lnTo>
                  <a:pt x="7833093" y="54991"/>
                </a:lnTo>
                <a:lnTo>
                  <a:pt x="7895437" y="54991"/>
                </a:lnTo>
                <a:lnTo>
                  <a:pt x="7883512" y="58928"/>
                </a:lnTo>
                <a:lnTo>
                  <a:pt x="6018733" y="58928"/>
                </a:lnTo>
                <a:lnTo>
                  <a:pt x="6020778" y="59436"/>
                </a:lnTo>
                <a:lnTo>
                  <a:pt x="7881963" y="59436"/>
                </a:lnTo>
                <a:lnTo>
                  <a:pt x="7880820" y="59817"/>
                </a:lnTo>
                <a:lnTo>
                  <a:pt x="7883436" y="59436"/>
                </a:lnTo>
                <a:lnTo>
                  <a:pt x="8648967" y="59436"/>
                </a:lnTo>
                <a:close/>
              </a:path>
              <a:path w="11062970" h="69215">
                <a:moveTo>
                  <a:pt x="8650376" y="53975"/>
                </a:moveTo>
                <a:lnTo>
                  <a:pt x="8581961" y="53975"/>
                </a:lnTo>
                <a:lnTo>
                  <a:pt x="8577910" y="54991"/>
                </a:lnTo>
                <a:lnTo>
                  <a:pt x="8641956" y="54991"/>
                </a:lnTo>
                <a:lnTo>
                  <a:pt x="8650376" y="53975"/>
                </a:lnTo>
                <a:close/>
              </a:path>
              <a:path w="11062970" h="69215">
                <a:moveTo>
                  <a:pt x="8653958" y="37592"/>
                </a:moveTo>
                <a:lnTo>
                  <a:pt x="8561235" y="37592"/>
                </a:lnTo>
                <a:lnTo>
                  <a:pt x="8561235" y="39370"/>
                </a:lnTo>
                <a:lnTo>
                  <a:pt x="8554161" y="39624"/>
                </a:lnTo>
                <a:lnTo>
                  <a:pt x="8554923" y="39370"/>
                </a:lnTo>
                <a:lnTo>
                  <a:pt x="8561235" y="39370"/>
                </a:lnTo>
                <a:lnTo>
                  <a:pt x="8561235" y="37592"/>
                </a:lnTo>
                <a:lnTo>
                  <a:pt x="7999095" y="37592"/>
                </a:lnTo>
                <a:lnTo>
                  <a:pt x="8002676" y="42291"/>
                </a:lnTo>
                <a:lnTo>
                  <a:pt x="8003045" y="42291"/>
                </a:lnTo>
                <a:lnTo>
                  <a:pt x="7999184" y="48133"/>
                </a:lnTo>
                <a:lnTo>
                  <a:pt x="8035061" y="48133"/>
                </a:lnTo>
                <a:lnTo>
                  <a:pt x="8033423" y="46355"/>
                </a:lnTo>
                <a:lnTo>
                  <a:pt x="8033309" y="46228"/>
                </a:lnTo>
                <a:lnTo>
                  <a:pt x="8040840" y="44704"/>
                </a:lnTo>
                <a:lnTo>
                  <a:pt x="8042427" y="44704"/>
                </a:lnTo>
                <a:lnTo>
                  <a:pt x="8068450" y="48133"/>
                </a:lnTo>
                <a:lnTo>
                  <a:pt x="8153044" y="48133"/>
                </a:lnTo>
                <a:lnTo>
                  <a:pt x="8166379" y="44958"/>
                </a:lnTo>
                <a:lnTo>
                  <a:pt x="8170850" y="44704"/>
                </a:lnTo>
                <a:lnTo>
                  <a:pt x="8188719" y="43688"/>
                </a:lnTo>
                <a:lnTo>
                  <a:pt x="8190839" y="43688"/>
                </a:lnTo>
                <a:lnTo>
                  <a:pt x="8188604" y="46228"/>
                </a:lnTo>
                <a:lnTo>
                  <a:pt x="8188922" y="46228"/>
                </a:lnTo>
                <a:lnTo>
                  <a:pt x="8188884" y="48133"/>
                </a:lnTo>
                <a:lnTo>
                  <a:pt x="8242782" y="48133"/>
                </a:lnTo>
                <a:lnTo>
                  <a:pt x="8270557" y="44704"/>
                </a:lnTo>
                <a:lnTo>
                  <a:pt x="8271091" y="44704"/>
                </a:lnTo>
                <a:lnTo>
                  <a:pt x="8261591" y="47117"/>
                </a:lnTo>
                <a:lnTo>
                  <a:pt x="8262112" y="48133"/>
                </a:lnTo>
                <a:lnTo>
                  <a:pt x="8449246" y="48133"/>
                </a:lnTo>
                <a:lnTo>
                  <a:pt x="8473567" y="44704"/>
                </a:lnTo>
                <a:lnTo>
                  <a:pt x="8480692" y="43688"/>
                </a:lnTo>
                <a:lnTo>
                  <a:pt x="8495843" y="41529"/>
                </a:lnTo>
                <a:lnTo>
                  <a:pt x="8501126" y="41529"/>
                </a:lnTo>
                <a:lnTo>
                  <a:pt x="8547100" y="39878"/>
                </a:lnTo>
                <a:lnTo>
                  <a:pt x="8553412" y="39878"/>
                </a:lnTo>
                <a:lnTo>
                  <a:pt x="8543963" y="43053"/>
                </a:lnTo>
                <a:lnTo>
                  <a:pt x="8544763" y="43053"/>
                </a:lnTo>
                <a:lnTo>
                  <a:pt x="8540636" y="47752"/>
                </a:lnTo>
                <a:lnTo>
                  <a:pt x="8540940" y="47752"/>
                </a:lnTo>
                <a:lnTo>
                  <a:pt x="8541512" y="48133"/>
                </a:lnTo>
                <a:lnTo>
                  <a:pt x="8605571" y="48133"/>
                </a:lnTo>
                <a:lnTo>
                  <a:pt x="8644560" y="39370"/>
                </a:lnTo>
                <a:lnTo>
                  <a:pt x="8647392" y="38735"/>
                </a:lnTo>
                <a:lnTo>
                  <a:pt x="8653958" y="37592"/>
                </a:lnTo>
                <a:close/>
              </a:path>
              <a:path w="11062970" h="69215">
                <a:moveTo>
                  <a:pt x="8677313" y="33528"/>
                </a:moveTo>
                <a:lnTo>
                  <a:pt x="7996199" y="33528"/>
                </a:lnTo>
                <a:lnTo>
                  <a:pt x="7996187" y="33782"/>
                </a:lnTo>
                <a:lnTo>
                  <a:pt x="7998511" y="36830"/>
                </a:lnTo>
                <a:lnTo>
                  <a:pt x="8658339" y="36830"/>
                </a:lnTo>
                <a:lnTo>
                  <a:pt x="8677313" y="33528"/>
                </a:lnTo>
                <a:close/>
              </a:path>
              <a:path w="11062970" h="69215">
                <a:moveTo>
                  <a:pt x="8687778" y="49149"/>
                </a:moveTo>
                <a:lnTo>
                  <a:pt x="8601227" y="49149"/>
                </a:lnTo>
                <a:lnTo>
                  <a:pt x="8598179" y="49911"/>
                </a:lnTo>
                <a:lnTo>
                  <a:pt x="8682317" y="49911"/>
                </a:lnTo>
                <a:lnTo>
                  <a:pt x="8687778" y="49149"/>
                </a:lnTo>
                <a:close/>
              </a:path>
              <a:path w="11062970" h="69215">
                <a:moveTo>
                  <a:pt x="8695042" y="48133"/>
                </a:moveTo>
                <a:lnTo>
                  <a:pt x="8605571" y="48133"/>
                </a:lnTo>
                <a:lnTo>
                  <a:pt x="8603310" y="48641"/>
                </a:lnTo>
                <a:lnTo>
                  <a:pt x="8691410" y="48641"/>
                </a:lnTo>
                <a:lnTo>
                  <a:pt x="8695042" y="48133"/>
                </a:lnTo>
                <a:close/>
              </a:path>
              <a:path w="11062970" h="69215">
                <a:moveTo>
                  <a:pt x="8753081" y="54991"/>
                </a:moveTo>
                <a:lnTo>
                  <a:pt x="8641956" y="54991"/>
                </a:lnTo>
                <a:lnTo>
                  <a:pt x="8628278" y="56642"/>
                </a:lnTo>
                <a:lnTo>
                  <a:pt x="8623694" y="56642"/>
                </a:lnTo>
                <a:lnTo>
                  <a:pt x="8646084" y="58928"/>
                </a:lnTo>
                <a:lnTo>
                  <a:pt x="8738540" y="58928"/>
                </a:lnTo>
                <a:lnTo>
                  <a:pt x="8744242" y="56388"/>
                </a:lnTo>
                <a:lnTo>
                  <a:pt x="8753081" y="54991"/>
                </a:lnTo>
                <a:close/>
              </a:path>
              <a:path w="11062970" h="69215">
                <a:moveTo>
                  <a:pt x="8766556" y="22479"/>
                </a:moveTo>
                <a:lnTo>
                  <a:pt x="8176361" y="22479"/>
                </a:lnTo>
                <a:lnTo>
                  <a:pt x="8161477" y="25412"/>
                </a:lnTo>
                <a:lnTo>
                  <a:pt x="8160347" y="23241"/>
                </a:lnTo>
                <a:lnTo>
                  <a:pt x="8166951" y="23241"/>
                </a:lnTo>
                <a:lnTo>
                  <a:pt x="8144904" y="22606"/>
                </a:lnTo>
                <a:lnTo>
                  <a:pt x="8137652" y="22479"/>
                </a:lnTo>
                <a:lnTo>
                  <a:pt x="8176361" y="22479"/>
                </a:lnTo>
                <a:lnTo>
                  <a:pt x="8178952" y="21971"/>
                </a:lnTo>
                <a:lnTo>
                  <a:pt x="8165401" y="21971"/>
                </a:lnTo>
                <a:lnTo>
                  <a:pt x="8123161" y="22225"/>
                </a:lnTo>
                <a:lnTo>
                  <a:pt x="8108670" y="21971"/>
                </a:lnTo>
                <a:lnTo>
                  <a:pt x="8079067" y="21971"/>
                </a:lnTo>
                <a:lnTo>
                  <a:pt x="8080184" y="22479"/>
                </a:lnTo>
                <a:lnTo>
                  <a:pt x="8080921" y="22479"/>
                </a:lnTo>
                <a:lnTo>
                  <a:pt x="8099158" y="22479"/>
                </a:lnTo>
                <a:lnTo>
                  <a:pt x="8081861" y="23241"/>
                </a:lnTo>
                <a:lnTo>
                  <a:pt x="8080184" y="22479"/>
                </a:lnTo>
                <a:lnTo>
                  <a:pt x="8027530" y="22479"/>
                </a:lnTo>
                <a:lnTo>
                  <a:pt x="8004378" y="25400"/>
                </a:lnTo>
                <a:lnTo>
                  <a:pt x="7995425" y="24384"/>
                </a:lnTo>
                <a:lnTo>
                  <a:pt x="7979753" y="22606"/>
                </a:lnTo>
                <a:lnTo>
                  <a:pt x="7979105" y="22479"/>
                </a:lnTo>
                <a:lnTo>
                  <a:pt x="7854074" y="22479"/>
                </a:lnTo>
                <a:lnTo>
                  <a:pt x="7830909" y="24384"/>
                </a:lnTo>
                <a:lnTo>
                  <a:pt x="7831734" y="23622"/>
                </a:lnTo>
                <a:lnTo>
                  <a:pt x="7832992" y="22479"/>
                </a:lnTo>
                <a:lnTo>
                  <a:pt x="7782052" y="22479"/>
                </a:lnTo>
                <a:lnTo>
                  <a:pt x="7791653" y="21971"/>
                </a:lnTo>
                <a:lnTo>
                  <a:pt x="7780998" y="21971"/>
                </a:lnTo>
                <a:lnTo>
                  <a:pt x="7780998" y="22479"/>
                </a:lnTo>
                <a:lnTo>
                  <a:pt x="7760271" y="23241"/>
                </a:lnTo>
                <a:lnTo>
                  <a:pt x="7746949" y="22479"/>
                </a:lnTo>
                <a:lnTo>
                  <a:pt x="7780998" y="22479"/>
                </a:lnTo>
                <a:lnTo>
                  <a:pt x="7780998" y="21971"/>
                </a:lnTo>
                <a:lnTo>
                  <a:pt x="7739253" y="21971"/>
                </a:lnTo>
                <a:lnTo>
                  <a:pt x="7742504" y="22225"/>
                </a:lnTo>
                <a:lnTo>
                  <a:pt x="7738072" y="21971"/>
                </a:lnTo>
                <a:lnTo>
                  <a:pt x="7739253" y="21971"/>
                </a:lnTo>
                <a:lnTo>
                  <a:pt x="7731087" y="21336"/>
                </a:lnTo>
                <a:lnTo>
                  <a:pt x="7714780" y="20066"/>
                </a:lnTo>
                <a:lnTo>
                  <a:pt x="7707604" y="19812"/>
                </a:lnTo>
                <a:lnTo>
                  <a:pt x="6889001" y="19812"/>
                </a:lnTo>
                <a:lnTo>
                  <a:pt x="6887426" y="21336"/>
                </a:lnTo>
                <a:lnTo>
                  <a:pt x="6866839" y="19812"/>
                </a:lnTo>
                <a:lnTo>
                  <a:pt x="6820522" y="19812"/>
                </a:lnTo>
                <a:lnTo>
                  <a:pt x="6810667" y="20447"/>
                </a:lnTo>
                <a:lnTo>
                  <a:pt x="6811670" y="20447"/>
                </a:lnTo>
                <a:lnTo>
                  <a:pt x="6790271" y="23241"/>
                </a:lnTo>
                <a:lnTo>
                  <a:pt x="6778841" y="21082"/>
                </a:lnTo>
                <a:lnTo>
                  <a:pt x="6774231" y="19812"/>
                </a:lnTo>
                <a:lnTo>
                  <a:pt x="6443332" y="19812"/>
                </a:lnTo>
                <a:lnTo>
                  <a:pt x="6424968" y="23241"/>
                </a:lnTo>
                <a:lnTo>
                  <a:pt x="6414630" y="23241"/>
                </a:lnTo>
                <a:lnTo>
                  <a:pt x="6402921" y="23507"/>
                </a:lnTo>
                <a:lnTo>
                  <a:pt x="6374422" y="22479"/>
                </a:lnTo>
                <a:lnTo>
                  <a:pt x="6338646" y="22225"/>
                </a:lnTo>
                <a:lnTo>
                  <a:pt x="6338329" y="22479"/>
                </a:lnTo>
                <a:lnTo>
                  <a:pt x="6174270" y="22479"/>
                </a:lnTo>
                <a:lnTo>
                  <a:pt x="6172174" y="22479"/>
                </a:lnTo>
                <a:lnTo>
                  <a:pt x="6151118" y="25527"/>
                </a:lnTo>
                <a:lnTo>
                  <a:pt x="6111697" y="23241"/>
                </a:lnTo>
                <a:lnTo>
                  <a:pt x="6111227" y="23241"/>
                </a:lnTo>
                <a:lnTo>
                  <a:pt x="6099518" y="22479"/>
                </a:lnTo>
                <a:lnTo>
                  <a:pt x="6050712" y="19304"/>
                </a:lnTo>
                <a:lnTo>
                  <a:pt x="5998324" y="19304"/>
                </a:lnTo>
                <a:lnTo>
                  <a:pt x="6022403" y="22225"/>
                </a:lnTo>
                <a:lnTo>
                  <a:pt x="5988990" y="21717"/>
                </a:lnTo>
                <a:lnTo>
                  <a:pt x="5949848" y="16383"/>
                </a:lnTo>
                <a:lnTo>
                  <a:pt x="5924004" y="12192"/>
                </a:lnTo>
                <a:lnTo>
                  <a:pt x="5908345" y="9652"/>
                </a:lnTo>
                <a:lnTo>
                  <a:pt x="5907456" y="9652"/>
                </a:lnTo>
                <a:lnTo>
                  <a:pt x="5875109" y="5842"/>
                </a:lnTo>
                <a:lnTo>
                  <a:pt x="5871121" y="5842"/>
                </a:lnTo>
                <a:lnTo>
                  <a:pt x="5882030" y="4953"/>
                </a:lnTo>
                <a:lnTo>
                  <a:pt x="5886005" y="4953"/>
                </a:lnTo>
                <a:lnTo>
                  <a:pt x="5898312" y="4191"/>
                </a:lnTo>
                <a:lnTo>
                  <a:pt x="5910504" y="4191"/>
                </a:lnTo>
                <a:lnTo>
                  <a:pt x="5861913" y="2667"/>
                </a:lnTo>
                <a:lnTo>
                  <a:pt x="5848528" y="4191"/>
                </a:lnTo>
                <a:lnTo>
                  <a:pt x="5849607" y="4191"/>
                </a:lnTo>
                <a:lnTo>
                  <a:pt x="5848883" y="6604"/>
                </a:lnTo>
                <a:lnTo>
                  <a:pt x="5849556" y="6604"/>
                </a:lnTo>
                <a:lnTo>
                  <a:pt x="5848756" y="6997"/>
                </a:lnTo>
                <a:lnTo>
                  <a:pt x="5848883" y="6604"/>
                </a:lnTo>
                <a:lnTo>
                  <a:pt x="5810872" y="6604"/>
                </a:lnTo>
                <a:lnTo>
                  <a:pt x="5810580" y="7366"/>
                </a:lnTo>
                <a:lnTo>
                  <a:pt x="5847981" y="7366"/>
                </a:lnTo>
                <a:lnTo>
                  <a:pt x="5843282" y="9652"/>
                </a:lnTo>
                <a:lnTo>
                  <a:pt x="5847842" y="9652"/>
                </a:lnTo>
                <a:lnTo>
                  <a:pt x="5814009" y="12065"/>
                </a:lnTo>
                <a:lnTo>
                  <a:pt x="5809945" y="9017"/>
                </a:lnTo>
                <a:lnTo>
                  <a:pt x="5810529" y="7493"/>
                </a:lnTo>
                <a:lnTo>
                  <a:pt x="5810580" y="7366"/>
                </a:lnTo>
                <a:lnTo>
                  <a:pt x="5647004" y="7366"/>
                </a:lnTo>
                <a:lnTo>
                  <a:pt x="5625414" y="8128"/>
                </a:lnTo>
                <a:lnTo>
                  <a:pt x="5603265" y="7366"/>
                </a:lnTo>
                <a:lnTo>
                  <a:pt x="5572671" y="7366"/>
                </a:lnTo>
                <a:lnTo>
                  <a:pt x="5576455" y="8128"/>
                </a:lnTo>
                <a:lnTo>
                  <a:pt x="5576735" y="8128"/>
                </a:lnTo>
                <a:lnTo>
                  <a:pt x="5583415" y="10541"/>
                </a:lnTo>
                <a:lnTo>
                  <a:pt x="5582856" y="10541"/>
                </a:lnTo>
                <a:lnTo>
                  <a:pt x="5579186" y="12700"/>
                </a:lnTo>
                <a:lnTo>
                  <a:pt x="5577103" y="12700"/>
                </a:lnTo>
                <a:lnTo>
                  <a:pt x="5562041" y="14236"/>
                </a:lnTo>
                <a:lnTo>
                  <a:pt x="5519763" y="12700"/>
                </a:lnTo>
                <a:lnTo>
                  <a:pt x="5518505" y="12700"/>
                </a:lnTo>
                <a:lnTo>
                  <a:pt x="5509425" y="12192"/>
                </a:lnTo>
                <a:lnTo>
                  <a:pt x="5463984" y="9652"/>
                </a:lnTo>
                <a:lnTo>
                  <a:pt x="5431968" y="9017"/>
                </a:lnTo>
                <a:lnTo>
                  <a:pt x="5408015" y="9017"/>
                </a:lnTo>
                <a:lnTo>
                  <a:pt x="5370017" y="12077"/>
                </a:lnTo>
                <a:lnTo>
                  <a:pt x="5365166" y="11303"/>
                </a:lnTo>
                <a:lnTo>
                  <a:pt x="5364492" y="11303"/>
                </a:lnTo>
                <a:lnTo>
                  <a:pt x="5361660" y="10541"/>
                </a:lnTo>
                <a:lnTo>
                  <a:pt x="5360251" y="10541"/>
                </a:lnTo>
                <a:lnTo>
                  <a:pt x="5360251" y="9017"/>
                </a:lnTo>
                <a:lnTo>
                  <a:pt x="5317439" y="11303"/>
                </a:lnTo>
                <a:lnTo>
                  <a:pt x="5315089" y="11303"/>
                </a:lnTo>
                <a:lnTo>
                  <a:pt x="5235511" y="14478"/>
                </a:lnTo>
                <a:lnTo>
                  <a:pt x="5234025" y="14478"/>
                </a:lnTo>
                <a:lnTo>
                  <a:pt x="5203139" y="17284"/>
                </a:lnTo>
                <a:lnTo>
                  <a:pt x="5194859" y="16129"/>
                </a:lnTo>
                <a:lnTo>
                  <a:pt x="5188483" y="15252"/>
                </a:lnTo>
                <a:lnTo>
                  <a:pt x="5166284" y="12192"/>
                </a:lnTo>
                <a:lnTo>
                  <a:pt x="5162601" y="11684"/>
                </a:lnTo>
                <a:lnTo>
                  <a:pt x="5076647" y="12192"/>
                </a:lnTo>
                <a:lnTo>
                  <a:pt x="5094059" y="12192"/>
                </a:lnTo>
                <a:lnTo>
                  <a:pt x="5036909" y="13970"/>
                </a:lnTo>
                <a:lnTo>
                  <a:pt x="4970907" y="13970"/>
                </a:lnTo>
                <a:lnTo>
                  <a:pt x="4972926" y="14478"/>
                </a:lnTo>
                <a:lnTo>
                  <a:pt x="4697412" y="14478"/>
                </a:lnTo>
                <a:lnTo>
                  <a:pt x="4692599" y="15125"/>
                </a:lnTo>
                <a:lnTo>
                  <a:pt x="4688370" y="14478"/>
                </a:lnTo>
                <a:lnTo>
                  <a:pt x="4484319" y="14478"/>
                </a:lnTo>
                <a:lnTo>
                  <a:pt x="4462488" y="16129"/>
                </a:lnTo>
                <a:lnTo>
                  <a:pt x="4459300" y="14478"/>
                </a:lnTo>
                <a:lnTo>
                  <a:pt x="3746766" y="14478"/>
                </a:lnTo>
                <a:lnTo>
                  <a:pt x="3769474" y="15252"/>
                </a:lnTo>
                <a:lnTo>
                  <a:pt x="3775329" y="15252"/>
                </a:lnTo>
                <a:lnTo>
                  <a:pt x="3787698" y="17653"/>
                </a:lnTo>
                <a:lnTo>
                  <a:pt x="3784320" y="17653"/>
                </a:lnTo>
                <a:lnTo>
                  <a:pt x="3778173" y="19304"/>
                </a:lnTo>
                <a:lnTo>
                  <a:pt x="3764546" y="21717"/>
                </a:lnTo>
                <a:lnTo>
                  <a:pt x="3764826" y="21717"/>
                </a:lnTo>
                <a:lnTo>
                  <a:pt x="3758349" y="23622"/>
                </a:lnTo>
                <a:lnTo>
                  <a:pt x="3768801" y="25400"/>
                </a:lnTo>
                <a:lnTo>
                  <a:pt x="3733647" y="24892"/>
                </a:lnTo>
                <a:lnTo>
                  <a:pt x="3707003" y="23241"/>
                </a:lnTo>
                <a:lnTo>
                  <a:pt x="3704298" y="23241"/>
                </a:lnTo>
                <a:lnTo>
                  <a:pt x="3690391" y="20701"/>
                </a:lnTo>
                <a:lnTo>
                  <a:pt x="3708260" y="19304"/>
                </a:lnTo>
                <a:lnTo>
                  <a:pt x="3710838" y="19304"/>
                </a:lnTo>
                <a:lnTo>
                  <a:pt x="3718509" y="20320"/>
                </a:lnTo>
                <a:lnTo>
                  <a:pt x="3715893" y="19304"/>
                </a:lnTo>
                <a:lnTo>
                  <a:pt x="3711625" y="17653"/>
                </a:lnTo>
                <a:lnTo>
                  <a:pt x="3705428" y="15252"/>
                </a:lnTo>
                <a:lnTo>
                  <a:pt x="3661499" y="13614"/>
                </a:lnTo>
                <a:lnTo>
                  <a:pt x="3664851" y="13614"/>
                </a:lnTo>
                <a:lnTo>
                  <a:pt x="3619449" y="12700"/>
                </a:lnTo>
                <a:lnTo>
                  <a:pt x="3608387" y="12700"/>
                </a:lnTo>
                <a:lnTo>
                  <a:pt x="3585235" y="9144"/>
                </a:lnTo>
                <a:lnTo>
                  <a:pt x="3584410" y="9017"/>
                </a:lnTo>
                <a:lnTo>
                  <a:pt x="3530257" y="9144"/>
                </a:lnTo>
                <a:lnTo>
                  <a:pt x="3462744" y="9017"/>
                </a:lnTo>
                <a:lnTo>
                  <a:pt x="3305721" y="7366"/>
                </a:lnTo>
                <a:lnTo>
                  <a:pt x="2965780" y="7366"/>
                </a:lnTo>
                <a:lnTo>
                  <a:pt x="2976816" y="11049"/>
                </a:lnTo>
                <a:lnTo>
                  <a:pt x="2936341" y="10541"/>
                </a:lnTo>
                <a:lnTo>
                  <a:pt x="2908160" y="10541"/>
                </a:lnTo>
                <a:lnTo>
                  <a:pt x="2894266" y="8128"/>
                </a:lnTo>
                <a:lnTo>
                  <a:pt x="2894850" y="8128"/>
                </a:lnTo>
                <a:lnTo>
                  <a:pt x="2893936" y="7366"/>
                </a:lnTo>
                <a:lnTo>
                  <a:pt x="2859773" y="7366"/>
                </a:lnTo>
                <a:lnTo>
                  <a:pt x="2852750" y="8128"/>
                </a:lnTo>
                <a:lnTo>
                  <a:pt x="2853956" y="8128"/>
                </a:lnTo>
                <a:lnTo>
                  <a:pt x="2844876" y="10172"/>
                </a:lnTo>
                <a:lnTo>
                  <a:pt x="2810586" y="8128"/>
                </a:lnTo>
                <a:lnTo>
                  <a:pt x="2811729" y="7366"/>
                </a:lnTo>
                <a:lnTo>
                  <a:pt x="2762351" y="7366"/>
                </a:lnTo>
                <a:lnTo>
                  <a:pt x="2760065" y="7493"/>
                </a:lnTo>
                <a:lnTo>
                  <a:pt x="2723718" y="8001"/>
                </a:lnTo>
                <a:lnTo>
                  <a:pt x="2716276" y="7366"/>
                </a:lnTo>
                <a:lnTo>
                  <a:pt x="2608643" y="7366"/>
                </a:lnTo>
                <a:lnTo>
                  <a:pt x="2613241" y="8128"/>
                </a:lnTo>
                <a:lnTo>
                  <a:pt x="2609837" y="8128"/>
                </a:lnTo>
                <a:lnTo>
                  <a:pt x="2588730" y="9144"/>
                </a:lnTo>
                <a:lnTo>
                  <a:pt x="2594686" y="9144"/>
                </a:lnTo>
                <a:lnTo>
                  <a:pt x="2583446" y="9398"/>
                </a:lnTo>
                <a:lnTo>
                  <a:pt x="2588730" y="9144"/>
                </a:lnTo>
                <a:lnTo>
                  <a:pt x="2484374" y="9144"/>
                </a:lnTo>
                <a:lnTo>
                  <a:pt x="2500299" y="9652"/>
                </a:lnTo>
                <a:lnTo>
                  <a:pt x="2562593" y="9652"/>
                </a:lnTo>
                <a:lnTo>
                  <a:pt x="2551950" y="11303"/>
                </a:lnTo>
                <a:lnTo>
                  <a:pt x="2554897" y="11303"/>
                </a:lnTo>
                <a:lnTo>
                  <a:pt x="2569908" y="14224"/>
                </a:lnTo>
                <a:lnTo>
                  <a:pt x="2530818" y="10541"/>
                </a:lnTo>
                <a:lnTo>
                  <a:pt x="2528176" y="10541"/>
                </a:lnTo>
                <a:lnTo>
                  <a:pt x="2500299" y="9652"/>
                </a:lnTo>
                <a:lnTo>
                  <a:pt x="2153831" y="9652"/>
                </a:lnTo>
                <a:lnTo>
                  <a:pt x="2147760" y="9652"/>
                </a:lnTo>
                <a:lnTo>
                  <a:pt x="2110308" y="10541"/>
                </a:lnTo>
                <a:lnTo>
                  <a:pt x="2023287" y="10541"/>
                </a:lnTo>
                <a:lnTo>
                  <a:pt x="2031987" y="12192"/>
                </a:lnTo>
                <a:lnTo>
                  <a:pt x="2033905" y="14478"/>
                </a:lnTo>
                <a:lnTo>
                  <a:pt x="2036597" y="14478"/>
                </a:lnTo>
                <a:lnTo>
                  <a:pt x="2021547" y="16891"/>
                </a:lnTo>
                <a:lnTo>
                  <a:pt x="2014423" y="16891"/>
                </a:lnTo>
                <a:lnTo>
                  <a:pt x="1990674" y="17272"/>
                </a:lnTo>
                <a:lnTo>
                  <a:pt x="1984032" y="12192"/>
                </a:lnTo>
                <a:lnTo>
                  <a:pt x="1981873" y="10541"/>
                </a:lnTo>
                <a:lnTo>
                  <a:pt x="1940814" y="8128"/>
                </a:lnTo>
                <a:lnTo>
                  <a:pt x="1942960" y="8128"/>
                </a:lnTo>
                <a:lnTo>
                  <a:pt x="1917153" y="7366"/>
                </a:lnTo>
                <a:lnTo>
                  <a:pt x="1736039" y="7366"/>
                </a:lnTo>
                <a:lnTo>
                  <a:pt x="1720075" y="9017"/>
                </a:lnTo>
                <a:lnTo>
                  <a:pt x="1725180" y="9017"/>
                </a:lnTo>
                <a:lnTo>
                  <a:pt x="1736547" y="12077"/>
                </a:lnTo>
                <a:lnTo>
                  <a:pt x="1722031" y="11303"/>
                </a:lnTo>
                <a:lnTo>
                  <a:pt x="1715325" y="11303"/>
                </a:lnTo>
                <a:lnTo>
                  <a:pt x="1714233" y="10541"/>
                </a:lnTo>
                <a:lnTo>
                  <a:pt x="1712061" y="9017"/>
                </a:lnTo>
                <a:lnTo>
                  <a:pt x="1711921" y="9017"/>
                </a:lnTo>
                <a:lnTo>
                  <a:pt x="1711502" y="7493"/>
                </a:lnTo>
                <a:lnTo>
                  <a:pt x="1711464" y="7366"/>
                </a:lnTo>
                <a:lnTo>
                  <a:pt x="1302004" y="7366"/>
                </a:lnTo>
                <a:lnTo>
                  <a:pt x="1299603" y="7366"/>
                </a:lnTo>
                <a:lnTo>
                  <a:pt x="1288249" y="9017"/>
                </a:lnTo>
                <a:lnTo>
                  <a:pt x="1211910" y="889"/>
                </a:lnTo>
                <a:lnTo>
                  <a:pt x="1195044" y="2667"/>
                </a:lnTo>
                <a:lnTo>
                  <a:pt x="1183106" y="4953"/>
                </a:lnTo>
                <a:lnTo>
                  <a:pt x="1186167" y="4953"/>
                </a:lnTo>
                <a:lnTo>
                  <a:pt x="1164196" y="6235"/>
                </a:lnTo>
                <a:lnTo>
                  <a:pt x="1137767" y="4191"/>
                </a:lnTo>
                <a:lnTo>
                  <a:pt x="1135430" y="4191"/>
                </a:lnTo>
                <a:lnTo>
                  <a:pt x="1141717" y="5842"/>
                </a:lnTo>
                <a:lnTo>
                  <a:pt x="1141323" y="5842"/>
                </a:lnTo>
                <a:lnTo>
                  <a:pt x="1143431" y="6604"/>
                </a:lnTo>
                <a:lnTo>
                  <a:pt x="1144498" y="6604"/>
                </a:lnTo>
                <a:lnTo>
                  <a:pt x="1143254" y="7493"/>
                </a:lnTo>
                <a:lnTo>
                  <a:pt x="1152423" y="7493"/>
                </a:lnTo>
                <a:lnTo>
                  <a:pt x="1133360" y="8001"/>
                </a:lnTo>
                <a:lnTo>
                  <a:pt x="1072527" y="6604"/>
                </a:lnTo>
                <a:lnTo>
                  <a:pt x="1066939" y="6604"/>
                </a:lnTo>
                <a:lnTo>
                  <a:pt x="1016952" y="5842"/>
                </a:lnTo>
                <a:lnTo>
                  <a:pt x="832078" y="5842"/>
                </a:lnTo>
                <a:lnTo>
                  <a:pt x="710336" y="6604"/>
                </a:lnTo>
                <a:lnTo>
                  <a:pt x="490918" y="6604"/>
                </a:lnTo>
                <a:lnTo>
                  <a:pt x="447382" y="5842"/>
                </a:lnTo>
                <a:lnTo>
                  <a:pt x="440842" y="5842"/>
                </a:lnTo>
                <a:lnTo>
                  <a:pt x="374916" y="4191"/>
                </a:lnTo>
                <a:lnTo>
                  <a:pt x="273812" y="0"/>
                </a:lnTo>
                <a:lnTo>
                  <a:pt x="291503" y="1270"/>
                </a:lnTo>
                <a:lnTo>
                  <a:pt x="290982" y="2286"/>
                </a:lnTo>
                <a:lnTo>
                  <a:pt x="277799" y="2794"/>
                </a:lnTo>
                <a:lnTo>
                  <a:pt x="255524" y="2794"/>
                </a:lnTo>
                <a:lnTo>
                  <a:pt x="266128" y="4191"/>
                </a:lnTo>
                <a:lnTo>
                  <a:pt x="265112" y="4191"/>
                </a:lnTo>
                <a:lnTo>
                  <a:pt x="264337" y="5842"/>
                </a:lnTo>
                <a:lnTo>
                  <a:pt x="264198" y="5842"/>
                </a:lnTo>
                <a:lnTo>
                  <a:pt x="262991" y="6604"/>
                </a:lnTo>
                <a:lnTo>
                  <a:pt x="476377" y="6604"/>
                </a:lnTo>
                <a:lnTo>
                  <a:pt x="578091" y="7112"/>
                </a:lnTo>
                <a:lnTo>
                  <a:pt x="628954" y="6985"/>
                </a:lnTo>
                <a:lnTo>
                  <a:pt x="578091" y="7124"/>
                </a:lnTo>
                <a:lnTo>
                  <a:pt x="628954" y="7366"/>
                </a:lnTo>
                <a:lnTo>
                  <a:pt x="476402" y="7366"/>
                </a:lnTo>
                <a:lnTo>
                  <a:pt x="261785" y="7366"/>
                </a:lnTo>
                <a:lnTo>
                  <a:pt x="260578" y="8128"/>
                </a:lnTo>
                <a:lnTo>
                  <a:pt x="260946" y="8128"/>
                </a:lnTo>
                <a:lnTo>
                  <a:pt x="260845" y="9017"/>
                </a:lnTo>
                <a:lnTo>
                  <a:pt x="260781" y="9652"/>
                </a:lnTo>
                <a:lnTo>
                  <a:pt x="260718" y="10160"/>
                </a:lnTo>
                <a:lnTo>
                  <a:pt x="226441" y="8128"/>
                </a:lnTo>
                <a:lnTo>
                  <a:pt x="213588" y="7366"/>
                </a:lnTo>
                <a:lnTo>
                  <a:pt x="143637" y="7366"/>
                </a:lnTo>
                <a:lnTo>
                  <a:pt x="143637" y="33020"/>
                </a:lnTo>
                <a:lnTo>
                  <a:pt x="139420" y="33274"/>
                </a:lnTo>
                <a:lnTo>
                  <a:pt x="134162" y="33020"/>
                </a:lnTo>
                <a:lnTo>
                  <a:pt x="143637" y="33020"/>
                </a:lnTo>
                <a:lnTo>
                  <a:pt x="143637" y="7366"/>
                </a:lnTo>
                <a:lnTo>
                  <a:pt x="21526" y="7366"/>
                </a:lnTo>
                <a:lnTo>
                  <a:pt x="0" y="10172"/>
                </a:lnTo>
                <a:lnTo>
                  <a:pt x="35953" y="8128"/>
                </a:lnTo>
                <a:lnTo>
                  <a:pt x="37985" y="8128"/>
                </a:lnTo>
                <a:lnTo>
                  <a:pt x="27787" y="14478"/>
                </a:lnTo>
                <a:lnTo>
                  <a:pt x="28473" y="14478"/>
                </a:lnTo>
                <a:lnTo>
                  <a:pt x="53873" y="21082"/>
                </a:lnTo>
                <a:lnTo>
                  <a:pt x="87744" y="28067"/>
                </a:lnTo>
                <a:lnTo>
                  <a:pt x="101473" y="35560"/>
                </a:lnTo>
                <a:lnTo>
                  <a:pt x="135204" y="33528"/>
                </a:lnTo>
                <a:lnTo>
                  <a:pt x="144678" y="33528"/>
                </a:lnTo>
                <a:lnTo>
                  <a:pt x="186753" y="35560"/>
                </a:lnTo>
                <a:lnTo>
                  <a:pt x="186042" y="35560"/>
                </a:lnTo>
                <a:lnTo>
                  <a:pt x="233959" y="38735"/>
                </a:lnTo>
                <a:lnTo>
                  <a:pt x="287286" y="40259"/>
                </a:lnTo>
                <a:lnTo>
                  <a:pt x="342531" y="36449"/>
                </a:lnTo>
                <a:lnTo>
                  <a:pt x="347586" y="37592"/>
                </a:lnTo>
                <a:lnTo>
                  <a:pt x="349999" y="37592"/>
                </a:lnTo>
                <a:lnTo>
                  <a:pt x="344220" y="38735"/>
                </a:lnTo>
                <a:lnTo>
                  <a:pt x="342176" y="39116"/>
                </a:lnTo>
                <a:lnTo>
                  <a:pt x="336842" y="40005"/>
                </a:lnTo>
                <a:lnTo>
                  <a:pt x="347662" y="40005"/>
                </a:lnTo>
                <a:lnTo>
                  <a:pt x="354482" y="39116"/>
                </a:lnTo>
                <a:lnTo>
                  <a:pt x="378777" y="37592"/>
                </a:lnTo>
                <a:lnTo>
                  <a:pt x="404558" y="37592"/>
                </a:lnTo>
                <a:lnTo>
                  <a:pt x="444004" y="38735"/>
                </a:lnTo>
                <a:lnTo>
                  <a:pt x="438937" y="38735"/>
                </a:lnTo>
                <a:lnTo>
                  <a:pt x="433158" y="39814"/>
                </a:lnTo>
                <a:lnTo>
                  <a:pt x="535203" y="39687"/>
                </a:lnTo>
                <a:lnTo>
                  <a:pt x="561327" y="39878"/>
                </a:lnTo>
                <a:lnTo>
                  <a:pt x="552107" y="39878"/>
                </a:lnTo>
                <a:lnTo>
                  <a:pt x="560070" y="40005"/>
                </a:lnTo>
                <a:lnTo>
                  <a:pt x="827938" y="40005"/>
                </a:lnTo>
                <a:lnTo>
                  <a:pt x="800582" y="39370"/>
                </a:lnTo>
                <a:lnTo>
                  <a:pt x="795108" y="39370"/>
                </a:lnTo>
                <a:lnTo>
                  <a:pt x="795197" y="36449"/>
                </a:lnTo>
                <a:lnTo>
                  <a:pt x="795223" y="35560"/>
                </a:lnTo>
                <a:lnTo>
                  <a:pt x="830237" y="39116"/>
                </a:lnTo>
                <a:lnTo>
                  <a:pt x="866660" y="40005"/>
                </a:lnTo>
                <a:lnTo>
                  <a:pt x="1726996" y="40005"/>
                </a:lnTo>
                <a:lnTo>
                  <a:pt x="1726539" y="39878"/>
                </a:lnTo>
                <a:lnTo>
                  <a:pt x="1840585" y="39878"/>
                </a:lnTo>
                <a:lnTo>
                  <a:pt x="1827898" y="39370"/>
                </a:lnTo>
                <a:lnTo>
                  <a:pt x="1736128" y="39370"/>
                </a:lnTo>
                <a:lnTo>
                  <a:pt x="1725625" y="39624"/>
                </a:lnTo>
                <a:lnTo>
                  <a:pt x="1724723" y="39370"/>
                </a:lnTo>
                <a:lnTo>
                  <a:pt x="1736128" y="39370"/>
                </a:lnTo>
                <a:lnTo>
                  <a:pt x="1778114" y="38354"/>
                </a:lnTo>
                <a:lnTo>
                  <a:pt x="1812048" y="38735"/>
                </a:lnTo>
                <a:lnTo>
                  <a:pt x="1827898" y="39370"/>
                </a:lnTo>
                <a:lnTo>
                  <a:pt x="1952269" y="39370"/>
                </a:lnTo>
                <a:lnTo>
                  <a:pt x="1949602" y="39624"/>
                </a:lnTo>
                <a:lnTo>
                  <a:pt x="1968881" y="38735"/>
                </a:lnTo>
                <a:lnTo>
                  <a:pt x="1963750" y="38735"/>
                </a:lnTo>
                <a:lnTo>
                  <a:pt x="1987397" y="38354"/>
                </a:lnTo>
                <a:lnTo>
                  <a:pt x="2003564" y="38354"/>
                </a:lnTo>
                <a:lnTo>
                  <a:pt x="2028431" y="38735"/>
                </a:lnTo>
                <a:lnTo>
                  <a:pt x="2019795" y="38735"/>
                </a:lnTo>
                <a:lnTo>
                  <a:pt x="2015528" y="40259"/>
                </a:lnTo>
                <a:lnTo>
                  <a:pt x="2013318" y="40005"/>
                </a:lnTo>
                <a:lnTo>
                  <a:pt x="1945601" y="40005"/>
                </a:lnTo>
                <a:lnTo>
                  <a:pt x="1940267" y="40513"/>
                </a:lnTo>
                <a:lnTo>
                  <a:pt x="2014829" y="40513"/>
                </a:lnTo>
                <a:lnTo>
                  <a:pt x="2017763" y="40513"/>
                </a:lnTo>
                <a:lnTo>
                  <a:pt x="2033308" y="42291"/>
                </a:lnTo>
                <a:lnTo>
                  <a:pt x="2033028" y="42291"/>
                </a:lnTo>
                <a:lnTo>
                  <a:pt x="2048865" y="44704"/>
                </a:lnTo>
                <a:lnTo>
                  <a:pt x="2046147" y="44704"/>
                </a:lnTo>
                <a:lnTo>
                  <a:pt x="2037664" y="46736"/>
                </a:lnTo>
                <a:lnTo>
                  <a:pt x="2095309" y="43942"/>
                </a:lnTo>
                <a:lnTo>
                  <a:pt x="2093874" y="43942"/>
                </a:lnTo>
                <a:lnTo>
                  <a:pt x="2118588" y="42291"/>
                </a:lnTo>
                <a:lnTo>
                  <a:pt x="2116544" y="42291"/>
                </a:lnTo>
                <a:lnTo>
                  <a:pt x="2127046" y="40767"/>
                </a:lnTo>
                <a:lnTo>
                  <a:pt x="2142071" y="38354"/>
                </a:lnTo>
                <a:lnTo>
                  <a:pt x="2175091" y="34417"/>
                </a:lnTo>
                <a:lnTo>
                  <a:pt x="2193620" y="38608"/>
                </a:lnTo>
                <a:lnTo>
                  <a:pt x="2211679" y="35814"/>
                </a:lnTo>
                <a:lnTo>
                  <a:pt x="2212213" y="35814"/>
                </a:lnTo>
                <a:lnTo>
                  <a:pt x="2224151" y="34417"/>
                </a:lnTo>
                <a:lnTo>
                  <a:pt x="2222512" y="34417"/>
                </a:lnTo>
                <a:lnTo>
                  <a:pt x="2241537" y="33528"/>
                </a:lnTo>
                <a:lnTo>
                  <a:pt x="2275471" y="33528"/>
                </a:lnTo>
                <a:lnTo>
                  <a:pt x="2279256" y="33020"/>
                </a:lnTo>
                <a:lnTo>
                  <a:pt x="2258987" y="33020"/>
                </a:lnTo>
                <a:lnTo>
                  <a:pt x="2246973" y="33274"/>
                </a:lnTo>
                <a:lnTo>
                  <a:pt x="2252408" y="33020"/>
                </a:lnTo>
                <a:lnTo>
                  <a:pt x="2258987" y="33020"/>
                </a:lnTo>
                <a:lnTo>
                  <a:pt x="2283041" y="32512"/>
                </a:lnTo>
                <a:lnTo>
                  <a:pt x="2279256" y="33020"/>
                </a:lnTo>
                <a:lnTo>
                  <a:pt x="2454491" y="33020"/>
                </a:lnTo>
                <a:lnTo>
                  <a:pt x="2465997" y="32512"/>
                </a:lnTo>
                <a:lnTo>
                  <a:pt x="2489035" y="31496"/>
                </a:lnTo>
                <a:lnTo>
                  <a:pt x="2523071" y="31496"/>
                </a:lnTo>
                <a:lnTo>
                  <a:pt x="2545092" y="33020"/>
                </a:lnTo>
                <a:lnTo>
                  <a:pt x="2889402" y="33020"/>
                </a:lnTo>
                <a:lnTo>
                  <a:pt x="2900261" y="32512"/>
                </a:lnTo>
                <a:lnTo>
                  <a:pt x="2934081" y="33020"/>
                </a:lnTo>
                <a:lnTo>
                  <a:pt x="6816636" y="33020"/>
                </a:lnTo>
                <a:lnTo>
                  <a:pt x="6813537" y="32512"/>
                </a:lnTo>
                <a:lnTo>
                  <a:pt x="6806768" y="31496"/>
                </a:lnTo>
                <a:lnTo>
                  <a:pt x="6791934" y="29337"/>
                </a:lnTo>
                <a:lnTo>
                  <a:pt x="6781457" y="28194"/>
                </a:lnTo>
                <a:lnTo>
                  <a:pt x="6790880" y="28194"/>
                </a:lnTo>
                <a:lnTo>
                  <a:pt x="6865328" y="25527"/>
                </a:lnTo>
                <a:lnTo>
                  <a:pt x="6869557" y="25527"/>
                </a:lnTo>
                <a:lnTo>
                  <a:pt x="6874269" y="26416"/>
                </a:lnTo>
                <a:lnTo>
                  <a:pt x="6873481" y="26416"/>
                </a:lnTo>
                <a:lnTo>
                  <a:pt x="6872275" y="27686"/>
                </a:lnTo>
                <a:lnTo>
                  <a:pt x="6866229" y="29337"/>
                </a:lnTo>
                <a:lnTo>
                  <a:pt x="6856819" y="31496"/>
                </a:lnTo>
                <a:lnTo>
                  <a:pt x="6872059" y="29337"/>
                </a:lnTo>
                <a:lnTo>
                  <a:pt x="6887769" y="32004"/>
                </a:lnTo>
                <a:lnTo>
                  <a:pt x="6887096" y="32004"/>
                </a:lnTo>
                <a:lnTo>
                  <a:pt x="6887680" y="33020"/>
                </a:lnTo>
                <a:lnTo>
                  <a:pt x="7958379" y="33020"/>
                </a:lnTo>
                <a:lnTo>
                  <a:pt x="7979384" y="29337"/>
                </a:lnTo>
                <a:lnTo>
                  <a:pt x="7996034" y="26416"/>
                </a:lnTo>
                <a:lnTo>
                  <a:pt x="7996758" y="26416"/>
                </a:lnTo>
                <a:lnTo>
                  <a:pt x="7996656" y="27686"/>
                </a:lnTo>
                <a:lnTo>
                  <a:pt x="7996568" y="28829"/>
                </a:lnTo>
                <a:lnTo>
                  <a:pt x="7996453" y="30353"/>
                </a:lnTo>
                <a:lnTo>
                  <a:pt x="7996364" y="31496"/>
                </a:lnTo>
                <a:lnTo>
                  <a:pt x="7996237" y="33020"/>
                </a:lnTo>
                <a:lnTo>
                  <a:pt x="8680234" y="33020"/>
                </a:lnTo>
                <a:lnTo>
                  <a:pt x="8704313" y="28829"/>
                </a:lnTo>
                <a:lnTo>
                  <a:pt x="8766556" y="22479"/>
                </a:lnTo>
                <a:close/>
              </a:path>
              <a:path w="11062970" h="69215">
                <a:moveTo>
                  <a:pt x="8771941" y="36830"/>
                </a:moveTo>
                <a:lnTo>
                  <a:pt x="8658339" y="36830"/>
                </a:lnTo>
                <a:lnTo>
                  <a:pt x="8653958" y="37592"/>
                </a:lnTo>
                <a:lnTo>
                  <a:pt x="8766899" y="37592"/>
                </a:lnTo>
                <a:lnTo>
                  <a:pt x="8771941" y="36830"/>
                </a:lnTo>
                <a:close/>
              </a:path>
              <a:path w="11062970" h="69215">
                <a:moveTo>
                  <a:pt x="8786851" y="49911"/>
                </a:moveTo>
                <a:lnTo>
                  <a:pt x="8682317" y="49911"/>
                </a:lnTo>
                <a:lnTo>
                  <a:pt x="8674138" y="51054"/>
                </a:lnTo>
                <a:lnTo>
                  <a:pt x="8674570" y="51054"/>
                </a:lnTo>
                <a:lnTo>
                  <a:pt x="8671408" y="51447"/>
                </a:lnTo>
                <a:lnTo>
                  <a:pt x="8674138" y="51054"/>
                </a:lnTo>
                <a:lnTo>
                  <a:pt x="8593620" y="51054"/>
                </a:lnTo>
                <a:lnTo>
                  <a:pt x="8590585" y="51816"/>
                </a:lnTo>
                <a:lnTo>
                  <a:pt x="8668258" y="51816"/>
                </a:lnTo>
                <a:lnTo>
                  <a:pt x="8650376" y="53975"/>
                </a:lnTo>
                <a:lnTo>
                  <a:pt x="8759520" y="53975"/>
                </a:lnTo>
                <a:lnTo>
                  <a:pt x="8782825" y="50292"/>
                </a:lnTo>
                <a:lnTo>
                  <a:pt x="8782012" y="50292"/>
                </a:lnTo>
                <a:lnTo>
                  <a:pt x="8786851" y="49911"/>
                </a:lnTo>
                <a:close/>
              </a:path>
              <a:path w="11062970" h="69215">
                <a:moveTo>
                  <a:pt x="8795271" y="33020"/>
                </a:moveTo>
                <a:lnTo>
                  <a:pt x="8680234" y="33020"/>
                </a:lnTo>
                <a:lnTo>
                  <a:pt x="8677313" y="33528"/>
                </a:lnTo>
                <a:lnTo>
                  <a:pt x="8792197" y="33528"/>
                </a:lnTo>
                <a:lnTo>
                  <a:pt x="8795271" y="33020"/>
                </a:lnTo>
                <a:close/>
              </a:path>
              <a:path w="11062970" h="69215">
                <a:moveTo>
                  <a:pt x="8801468" y="58928"/>
                </a:moveTo>
                <a:lnTo>
                  <a:pt x="8738540" y="58928"/>
                </a:lnTo>
                <a:lnTo>
                  <a:pt x="8737397" y="59436"/>
                </a:lnTo>
                <a:lnTo>
                  <a:pt x="8789378" y="59436"/>
                </a:lnTo>
                <a:lnTo>
                  <a:pt x="8801468" y="58928"/>
                </a:lnTo>
                <a:close/>
              </a:path>
              <a:path w="11062970" h="69215">
                <a:moveTo>
                  <a:pt x="8802954" y="48641"/>
                </a:moveTo>
                <a:lnTo>
                  <a:pt x="8691410" y="48641"/>
                </a:lnTo>
                <a:lnTo>
                  <a:pt x="8687778" y="49149"/>
                </a:lnTo>
                <a:lnTo>
                  <a:pt x="8796515" y="49149"/>
                </a:lnTo>
                <a:lnTo>
                  <a:pt x="8802954" y="48641"/>
                </a:lnTo>
                <a:close/>
              </a:path>
              <a:path w="11062970" h="69215">
                <a:moveTo>
                  <a:pt x="8850859" y="22479"/>
                </a:moveTo>
                <a:lnTo>
                  <a:pt x="8770137" y="22479"/>
                </a:lnTo>
                <a:lnTo>
                  <a:pt x="8786444" y="26289"/>
                </a:lnTo>
                <a:lnTo>
                  <a:pt x="8850859" y="22479"/>
                </a:lnTo>
                <a:close/>
              </a:path>
              <a:path w="11062970" h="69215">
                <a:moveTo>
                  <a:pt x="8854935" y="59436"/>
                </a:moveTo>
                <a:lnTo>
                  <a:pt x="8789378" y="59436"/>
                </a:lnTo>
                <a:lnTo>
                  <a:pt x="8731974" y="61849"/>
                </a:lnTo>
                <a:lnTo>
                  <a:pt x="8737397" y="59436"/>
                </a:lnTo>
                <a:lnTo>
                  <a:pt x="8648967" y="59436"/>
                </a:lnTo>
                <a:lnTo>
                  <a:pt x="8653107" y="60071"/>
                </a:lnTo>
                <a:lnTo>
                  <a:pt x="8662683" y="60579"/>
                </a:lnTo>
                <a:lnTo>
                  <a:pt x="8724697" y="61214"/>
                </a:lnTo>
                <a:lnTo>
                  <a:pt x="8695271" y="61214"/>
                </a:lnTo>
                <a:lnTo>
                  <a:pt x="8697938" y="62992"/>
                </a:lnTo>
                <a:lnTo>
                  <a:pt x="8684362" y="64516"/>
                </a:lnTo>
                <a:lnTo>
                  <a:pt x="8664042" y="65659"/>
                </a:lnTo>
                <a:lnTo>
                  <a:pt x="8646884" y="65913"/>
                </a:lnTo>
                <a:lnTo>
                  <a:pt x="8779980" y="68072"/>
                </a:lnTo>
                <a:lnTo>
                  <a:pt x="8792959" y="63881"/>
                </a:lnTo>
                <a:lnTo>
                  <a:pt x="8819375" y="61849"/>
                </a:lnTo>
                <a:lnTo>
                  <a:pt x="8827630" y="61214"/>
                </a:lnTo>
                <a:lnTo>
                  <a:pt x="8854935" y="59436"/>
                </a:lnTo>
                <a:close/>
              </a:path>
              <a:path w="11062970" h="69215">
                <a:moveTo>
                  <a:pt x="8877008" y="55753"/>
                </a:moveTo>
                <a:lnTo>
                  <a:pt x="8801468" y="58928"/>
                </a:lnTo>
                <a:lnTo>
                  <a:pt x="8862733" y="58928"/>
                </a:lnTo>
                <a:lnTo>
                  <a:pt x="8877008" y="55753"/>
                </a:lnTo>
                <a:close/>
              </a:path>
              <a:path w="11062970" h="69215">
                <a:moveTo>
                  <a:pt x="8904770" y="53975"/>
                </a:moveTo>
                <a:lnTo>
                  <a:pt x="8759520" y="53975"/>
                </a:lnTo>
                <a:lnTo>
                  <a:pt x="8753081" y="54991"/>
                </a:lnTo>
                <a:lnTo>
                  <a:pt x="8902179" y="54991"/>
                </a:lnTo>
                <a:lnTo>
                  <a:pt x="8904770" y="53975"/>
                </a:lnTo>
                <a:close/>
              </a:path>
              <a:path w="11062970" h="69215">
                <a:moveTo>
                  <a:pt x="8914549" y="49149"/>
                </a:moveTo>
                <a:lnTo>
                  <a:pt x="8796515" y="49149"/>
                </a:lnTo>
                <a:lnTo>
                  <a:pt x="8786851" y="49911"/>
                </a:lnTo>
                <a:lnTo>
                  <a:pt x="8913330" y="49911"/>
                </a:lnTo>
                <a:lnTo>
                  <a:pt x="8914549" y="49149"/>
                </a:lnTo>
                <a:close/>
              </a:path>
              <a:path w="11062970" h="69215">
                <a:moveTo>
                  <a:pt x="8916175" y="48133"/>
                </a:moveTo>
                <a:lnTo>
                  <a:pt x="8809406" y="48133"/>
                </a:lnTo>
                <a:lnTo>
                  <a:pt x="8802954" y="48641"/>
                </a:lnTo>
                <a:lnTo>
                  <a:pt x="8915362" y="48641"/>
                </a:lnTo>
                <a:lnTo>
                  <a:pt x="8916175" y="48133"/>
                </a:lnTo>
                <a:close/>
              </a:path>
              <a:path w="11062970" h="69215">
                <a:moveTo>
                  <a:pt x="8951773" y="16129"/>
                </a:moveTo>
                <a:lnTo>
                  <a:pt x="8921763" y="15252"/>
                </a:lnTo>
                <a:lnTo>
                  <a:pt x="8869489" y="15252"/>
                </a:lnTo>
                <a:lnTo>
                  <a:pt x="8877871" y="13970"/>
                </a:lnTo>
                <a:lnTo>
                  <a:pt x="8885834" y="13614"/>
                </a:lnTo>
                <a:lnTo>
                  <a:pt x="8903538" y="13614"/>
                </a:lnTo>
                <a:lnTo>
                  <a:pt x="8864168" y="11303"/>
                </a:lnTo>
                <a:lnTo>
                  <a:pt x="8805278" y="11303"/>
                </a:lnTo>
                <a:lnTo>
                  <a:pt x="8759088" y="12954"/>
                </a:lnTo>
                <a:lnTo>
                  <a:pt x="8699487" y="15252"/>
                </a:lnTo>
                <a:lnTo>
                  <a:pt x="8693836" y="15252"/>
                </a:lnTo>
                <a:lnTo>
                  <a:pt x="8652345" y="15887"/>
                </a:lnTo>
                <a:lnTo>
                  <a:pt x="8634222" y="15252"/>
                </a:lnTo>
                <a:lnTo>
                  <a:pt x="8611718" y="14478"/>
                </a:lnTo>
                <a:lnTo>
                  <a:pt x="8604326" y="14224"/>
                </a:lnTo>
                <a:lnTo>
                  <a:pt x="8596211" y="14478"/>
                </a:lnTo>
                <a:lnTo>
                  <a:pt x="8602561" y="14478"/>
                </a:lnTo>
                <a:lnTo>
                  <a:pt x="8573605" y="14998"/>
                </a:lnTo>
                <a:lnTo>
                  <a:pt x="8547570" y="14478"/>
                </a:lnTo>
                <a:lnTo>
                  <a:pt x="8551316" y="14478"/>
                </a:lnTo>
                <a:lnTo>
                  <a:pt x="8551608" y="14351"/>
                </a:lnTo>
                <a:lnTo>
                  <a:pt x="8553272" y="13614"/>
                </a:lnTo>
                <a:lnTo>
                  <a:pt x="8554466" y="13081"/>
                </a:lnTo>
                <a:lnTo>
                  <a:pt x="8492541" y="13614"/>
                </a:lnTo>
                <a:lnTo>
                  <a:pt x="8514753" y="13614"/>
                </a:lnTo>
                <a:lnTo>
                  <a:pt x="8502294" y="13970"/>
                </a:lnTo>
                <a:lnTo>
                  <a:pt x="8502777" y="13970"/>
                </a:lnTo>
                <a:lnTo>
                  <a:pt x="8467928" y="15125"/>
                </a:lnTo>
                <a:lnTo>
                  <a:pt x="8456917" y="10541"/>
                </a:lnTo>
                <a:lnTo>
                  <a:pt x="8461083" y="10541"/>
                </a:lnTo>
                <a:lnTo>
                  <a:pt x="8436470" y="9652"/>
                </a:lnTo>
                <a:lnTo>
                  <a:pt x="8433003" y="10541"/>
                </a:lnTo>
                <a:lnTo>
                  <a:pt x="8431708" y="10541"/>
                </a:lnTo>
                <a:lnTo>
                  <a:pt x="8434603" y="12954"/>
                </a:lnTo>
                <a:lnTo>
                  <a:pt x="8434210" y="12954"/>
                </a:lnTo>
                <a:lnTo>
                  <a:pt x="8442922" y="16129"/>
                </a:lnTo>
                <a:lnTo>
                  <a:pt x="8635441" y="16129"/>
                </a:lnTo>
                <a:lnTo>
                  <a:pt x="8659736" y="16129"/>
                </a:lnTo>
                <a:lnTo>
                  <a:pt x="8951773" y="16129"/>
                </a:lnTo>
                <a:close/>
              </a:path>
              <a:path w="11062970" h="69215">
                <a:moveTo>
                  <a:pt x="8961120" y="58928"/>
                </a:moveTo>
                <a:lnTo>
                  <a:pt x="8894166" y="58928"/>
                </a:lnTo>
                <a:lnTo>
                  <a:pt x="8892654" y="58928"/>
                </a:lnTo>
                <a:lnTo>
                  <a:pt x="8862733" y="58928"/>
                </a:lnTo>
                <a:lnTo>
                  <a:pt x="8854935" y="59436"/>
                </a:lnTo>
                <a:lnTo>
                  <a:pt x="8956091" y="59436"/>
                </a:lnTo>
                <a:lnTo>
                  <a:pt x="8961120" y="58928"/>
                </a:lnTo>
                <a:close/>
              </a:path>
              <a:path w="11062970" h="69215">
                <a:moveTo>
                  <a:pt x="8993937" y="59436"/>
                </a:moveTo>
                <a:lnTo>
                  <a:pt x="8956091" y="59436"/>
                </a:lnTo>
                <a:lnTo>
                  <a:pt x="8952319" y="59817"/>
                </a:lnTo>
                <a:lnTo>
                  <a:pt x="8988831" y="59817"/>
                </a:lnTo>
                <a:lnTo>
                  <a:pt x="8993937" y="59436"/>
                </a:lnTo>
                <a:close/>
              </a:path>
              <a:path w="11062970" h="69215">
                <a:moveTo>
                  <a:pt x="9095092" y="16891"/>
                </a:moveTo>
                <a:lnTo>
                  <a:pt x="9094432" y="16129"/>
                </a:lnTo>
                <a:lnTo>
                  <a:pt x="8951773" y="16129"/>
                </a:lnTo>
                <a:lnTo>
                  <a:pt x="8977833" y="16891"/>
                </a:lnTo>
                <a:lnTo>
                  <a:pt x="9095092" y="16891"/>
                </a:lnTo>
                <a:close/>
              </a:path>
              <a:path w="11062970" h="69215">
                <a:moveTo>
                  <a:pt x="9139403" y="33528"/>
                </a:moveTo>
                <a:lnTo>
                  <a:pt x="8792197" y="33528"/>
                </a:lnTo>
                <a:lnTo>
                  <a:pt x="8774468" y="36449"/>
                </a:lnTo>
                <a:lnTo>
                  <a:pt x="8771941" y="36830"/>
                </a:lnTo>
                <a:lnTo>
                  <a:pt x="9139123" y="36830"/>
                </a:lnTo>
                <a:lnTo>
                  <a:pt x="9139225" y="35560"/>
                </a:lnTo>
                <a:lnTo>
                  <a:pt x="9139326" y="34417"/>
                </a:lnTo>
                <a:lnTo>
                  <a:pt x="9139403" y="33528"/>
                </a:lnTo>
                <a:close/>
              </a:path>
              <a:path w="11062970" h="69215">
                <a:moveTo>
                  <a:pt x="9143378" y="48133"/>
                </a:moveTo>
                <a:lnTo>
                  <a:pt x="9140317" y="44704"/>
                </a:lnTo>
                <a:lnTo>
                  <a:pt x="9138844" y="43053"/>
                </a:lnTo>
                <a:lnTo>
                  <a:pt x="9138602" y="43053"/>
                </a:lnTo>
                <a:lnTo>
                  <a:pt x="9138666" y="42291"/>
                </a:lnTo>
                <a:lnTo>
                  <a:pt x="9138729" y="41529"/>
                </a:lnTo>
                <a:lnTo>
                  <a:pt x="9138818" y="40513"/>
                </a:lnTo>
                <a:lnTo>
                  <a:pt x="9138933" y="39116"/>
                </a:lnTo>
                <a:lnTo>
                  <a:pt x="9138996" y="38354"/>
                </a:lnTo>
                <a:lnTo>
                  <a:pt x="9139060" y="37592"/>
                </a:lnTo>
                <a:lnTo>
                  <a:pt x="8766899" y="37592"/>
                </a:lnTo>
                <a:lnTo>
                  <a:pt x="8724900" y="43942"/>
                </a:lnTo>
                <a:lnTo>
                  <a:pt x="8725040" y="43942"/>
                </a:lnTo>
                <a:lnTo>
                  <a:pt x="8695042" y="48133"/>
                </a:lnTo>
                <a:lnTo>
                  <a:pt x="8809406" y="48133"/>
                </a:lnTo>
                <a:lnTo>
                  <a:pt x="8844851" y="45339"/>
                </a:lnTo>
                <a:lnTo>
                  <a:pt x="8858656" y="45339"/>
                </a:lnTo>
                <a:lnTo>
                  <a:pt x="8901252" y="44704"/>
                </a:lnTo>
                <a:lnTo>
                  <a:pt x="8910091" y="44704"/>
                </a:lnTo>
                <a:lnTo>
                  <a:pt x="8917838" y="47752"/>
                </a:lnTo>
                <a:lnTo>
                  <a:pt x="8916784" y="47752"/>
                </a:lnTo>
                <a:lnTo>
                  <a:pt x="8916175" y="48133"/>
                </a:lnTo>
                <a:lnTo>
                  <a:pt x="9143378" y="48133"/>
                </a:lnTo>
                <a:close/>
              </a:path>
              <a:path w="11062970" h="69215">
                <a:moveTo>
                  <a:pt x="9144292" y="49149"/>
                </a:moveTo>
                <a:lnTo>
                  <a:pt x="9143835" y="48641"/>
                </a:lnTo>
                <a:lnTo>
                  <a:pt x="8915362" y="48641"/>
                </a:lnTo>
                <a:lnTo>
                  <a:pt x="8914549" y="49149"/>
                </a:lnTo>
                <a:lnTo>
                  <a:pt x="9144292" y="49149"/>
                </a:lnTo>
                <a:close/>
              </a:path>
              <a:path w="11062970" h="69215">
                <a:moveTo>
                  <a:pt x="9170695" y="62992"/>
                </a:moveTo>
                <a:lnTo>
                  <a:pt x="9152458" y="55753"/>
                </a:lnTo>
                <a:lnTo>
                  <a:pt x="9150540" y="54991"/>
                </a:lnTo>
                <a:lnTo>
                  <a:pt x="8902179" y="54991"/>
                </a:lnTo>
                <a:lnTo>
                  <a:pt x="8898623" y="56388"/>
                </a:lnTo>
                <a:lnTo>
                  <a:pt x="8898801" y="56388"/>
                </a:lnTo>
                <a:lnTo>
                  <a:pt x="8894394" y="58813"/>
                </a:lnTo>
                <a:lnTo>
                  <a:pt x="8913609" y="57404"/>
                </a:lnTo>
                <a:lnTo>
                  <a:pt x="8941308" y="56388"/>
                </a:lnTo>
                <a:lnTo>
                  <a:pt x="8938666" y="56388"/>
                </a:lnTo>
                <a:lnTo>
                  <a:pt x="8969184" y="55753"/>
                </a:lnTo>
                <a:lnTo>
                  <a:pt x="8992578" y="55753"/>
                </a:lnTo>
                <a:lnTo>
                  <a:pt x="8961120" y="58928"/>
                </a:lnTo>
                <a:lnTo>
                  <a:pt x="9000757" y="58928"/>
                </a:lnTo>
                <a:lnTo>
                  <a:pt x="9021191" y="57404"/>
                </a:lnTo>
                <a:lnTo>
                  <a:pt x="9020111" y="57404"/>
                </a:lnTo>
                <a:lnTo>
                  <a:pt x="9056230" y="55753"/>
                </a:lnTo>
                <a:lnTo>
                  <a:pt x="9061374" y="55753"/>
                </a:lnTo>
                <a:lnTo>
                  <a:pt x="9101671" y="57912"/>
                </a:lnTo>
                <a:lnTo>
                  <a:pt x="9117139" y="58928"/>
                </a:lnTo>
                <a:lnTo>
                  <a:pt x="9118956" y="58928"/>
                </a:lnTo>
                <a:lnTo>
                  <a:pt x="9121013" y="59194"/>
                </a:lnTo>
                <a:lnTo>
                  <a:pt x="9117139" y="58928"/>
                </a:lnTo>
                <a:lnTo>
                  <a:pt x="9000757" y="58928"/>
                </a:lnTo>
                <a:lnTo>
                  <a:pt x="8993937" y="59436"/>
                </a:lnTo>
                <a:lnTo>
                  <a:pt x="9123058" y="59436"/>
                </a:lnTo>
                <a:lnTo>
                  <a:pt x="9142590" y="61849"/>
                </a:lnTo>
                <a:lnTo>
                  <a:pt x="9160891" y="63881"/>
                </a:lnTo>
                <a:lnTo>
                  <a:pt x="9169184" y="62992"/>
                </a:lnTo>
                <a:lnTo>
                  <a:pt x="9170695" y="62992"/>
                </a:lnTo>
                <a:close/>
              </a:path>
              <a:path w="11062970" h="69215">
                <a:moveTo>
                  <a:pt x="9266796" y="54991"/>
                </a:moveTo>
                <a:lnTo>
                  <a:pt x="9265818" y="53975"/>
                </a:lnTo>
                <a:lnTo>
                  <a:pt x="9148597" y="53975"/>
                </a:lnTo>
                <a:lnTo>
                  <a:pt x="9144965" y="49911"/>
                </a:lnTo>
                <a:lnTo>
                  <a:pt x="8913330" y="49911"/>
                </a:lnTo>
                <a:lnTo>
                  <a:pt x="8910282" y="51816"/>
                </a:lnTo>
                <a:lnTo>
                  <a:pt x="8904770" y="53975"/>
                </a:lnTo>
                <a:lnTo>
                  <a:pt x="9147975" y="53975"/>
                </a:lnTo>
                <a:lnTo>
                  <a:pt x="9150540" y="54991"/>
                </a:lnTo>
                <a:lnTo>
                  <a:pt x="9266796" y="54991"/>
                </a:lnTo>
                <a:close/>
              </a:path>
              <a:path w="11062970" h="69215">
                <a:moveTo>
                  <a:pt x="9270441" y="49149"/>
                </a:moveTo>
                <a:lnTo>
                  <a:pt x="9144292" y="49149"/>
                </a:lnTo>
                <a:lnTo>
                  <a:pt x="9144965" y="49911"/>
                </a:lnTo>
                <a:lnTo>
                  <a:pt x="9267901" y="49911"/>
                </a:lnTo>
                <a:lnTo>
                  <a:pt x="9270441" y="49149"/>
                </a:lnTo>
                <a:close/>
              </a:path>
              <a:path w="11062970" h="69215">
                <a:moveTo>
                  <a:pt x="9272613" y="33528"/>
                </a:moveTo>
                <a:lnTo>
                  <a:pt x="9268168" y="33020"/>
                </a:lnTo>
                <a:lnTo>
                  <a:pt x="9139441" y="33020"/>
                </a:lnTo>
                <a:lnTo>
                  <a:pt x="9139403" y="33528"/>
                </a:lnTo>
                <a:lnTo>
                  <a:pt x="9272613" y="33528"/>
                </a:lnTo>
                <a:close/>
              </a:path>
              <a:path w="11062970" h="69215">
                <a:moveTo>
                  <a:pt x="9273819" y="48133"/>
                </a:moveTo>
                <a:lnTo>
                  <a:pt x="9143378" y="48133"/>
                </a:lnTo>
                <a:lnTo>
                  <a:pt x="9143835" y="48641"/>
                </a:lnTo>
                <a:lnTo>
                  <a:pt x="9272130" y="48641"/>
                </a:lnTo>
                <a:lnTo>
                  <a:pt x="9273819" y="48133"/>
                </a:lnTo>
                <a:close/>
              </a:path>
              <a:path w="11062970" h="69215">
                <a:moveTo>
                  <a:pt x="9293403" y="37592"/>
                </a:moveTo>
                <a:lnTo>
                  <a:pt x="9292272" y="36830"/>
                </a:lnTo>
                <a:lnTo>
                  <a:pt x="9139123" y="36830"/>
                </a:lnTo>
                <a:lnTo>
                  <a:pt x="9139060" y="37592"/>
                </a:lnTo>
                <a:lnTo>
                  <a:pt x="9293403" y="37592"/>
                </a:lnTo>
                <a:close/>
              </a:path>
              <a:path w="11062970" h="69215">
                <a:moveTo>
                  <a:pt x="9295092" y="58293"/>
                </a:moveTo>
                <a:lnTo>
                  <a:pt x="9285160" y="57531"/>
                </a:lnTo>
                <a:lnTo>
                  <a:pt x="9277540" y="56769"/>
                </a:lnTo>
                <a:lnTo>
                  <a:pt x="9271711" y="56007"/>
                </a:lnTo>
                <a:lnTo>
                  <a:pt x="9268358" y="55448"/>
                </a:lnTo>
                <a:lnTo>
                  <a:pt x="9269603" y="54991"/>
                </a:lnTo>
                <a:lnTo>
                  <a:pt x="9266796" y="54991"/>
                </a:lnTo>
                <a:lnTo>
                  <a:pt x="9267533" y="55753"/>
                </a:lnTo>
                <a:lnTo>
                  <a:pt x="9267927" y="56007"/>
                </a:lnTo>
                <a:lnTo>
                  <a:pt x="9272308" y="56769"/>
                </a:lnTo>
                <a:lnTo>
                  <a:pt x="9281096" y="57531"/>
                </a:lnTo>
                <a:lnTo>
                  <a:pt x="9295092" y="58293"/>
                </a:lnTo>
                <a:close/>
              </a:path>
              <a:path w="11062970" h="69215">
                <a:moveTo>
                  <a:pt x="9389516" y="52578"/>
                </a:moveTo>
                <a:lnTo>
                  <a:pt x="9361564" y="49911"/>
                </a:lnTo>
                <a:lnTo>
                  <a:pt x="9306890" y="49911"/>
                </a:lnTo>
                <a:lnTo>
                  <a:pt x="9306890" y="54495"/>
                </a:lnTo>
                <a:lnTo>
                  <a:pt x="9304426" y="53975"/>
                </a:lnTo>
                <a:lnTo>
                  <a:pt x="9273515" y="53975"/>
                </a:lnTo>
                <a:lnTo>
                  <a:pt x="9281541" y="52578"/>
                </a:lnTo>
                <a:lnTo>
                  <a:pt x="9282201" y="52578"/>
                </a:lnTo>
                <a:lnTo>
                  <a:pt x="9287891" y="51816"/>
                </a:lnTo>
                <a:lnTo>
                  <a:pt x="9287662" y="51816"/>
                </a:lnTo>
                <a:lnTo>
                  <a:pt x="9294660" y="51054"/>
                </a:lnTo>
                <a:lnTo>
                  <a:pt x="9298254" y="51054"/>
                </a:lnTo>
                <a:lnTo>
                  <a:pt x="9305874" y="52578"/>
                </a:lnTo>
                <a:lnTo>
                  <a:pt x="9306890" y="54495"/>
                </a:lnTo>
                <a:lnTo>
                  <a:pt x="9306890" y="49911"/>
                </a:lnTo>
                <a:lnTo>
                  <a:pt x="9267901" y="49911"/>
                </a:lnTo>
                <a:lnTo>
                  <a:pt x="9264104" y="51054"/>
                </a:lnTo>
                <a:lnTo>
                  <a:pt x="9263012" y="51054"/>
                </a:lnTo>
                <a:lnTo>
                  <a:pt x="9265818" y="53975"/>
                </a:lnTo>
                <a:lnTo>
                  <a:pt x="9272359" y="53975"/>
                </a:lnTo>
                <a:lnTo>
                  <a:pt x="9269603" y="54991"/>
                </a:lnTo>
                <a:lnTo>
                  <a:pt x="9307170" y="54991"/>
                </a:lnTo>
                <a:lnTo>
                  <a:pt x="9309367" y="54991"/>
                </a:lnTo>
                <a:lnTo>
                  <a:pt x="9313062" y="55753"/>
                </a:lnTo>
                <a:lnTo>
                  <a:pt x="9337383" y="55753"/>
                </a:lnTo>
                <a:lnTo>
                  <a:pt x="9356750" y="52578"/>
                </a:lnTo>
                <a:lnTo>
                  <a:pt x="9389516" y="52578"/>
                </a:lnTo>
                <a:close/>
              </a:path>
              <a:path w="11062970" h="69215">
                <a:moveTo>
                  <a:pt x="9469717" y="49911"/>
                </a:moveTo>
                <a:lnTo>
                  <a:pt x="9398737" y="49911"/>
                </a:lnTo>
                <a:lnTo>
                  <a:pt x="9411881" y="50292"/>
                </a:lnTo>
                <a:lnTo>
                  <a:pt x="9429394" y="51054"/>
                </a:lnTo>
                <a:lnTo>
                  <a:pt x="9412491" y="51054"/>
                </a:lnTo>
                <a:lnTo>
                  <a:pt x="9469323" y="51689"/>
                </a:lnTo>
                <a:lnTo>
                  <a:pt x="9469628" y="50292"/>
                </a:lnTo>
                <a:lnTo>
                  <a:pt x="9469717" y="49911"/>
                </a:lnTo>
                <a:close/>
              </a:path>
              <a:path w="11062970" h="69215">
                <a:moveTo>
                  <a:pt x="9469984" y="48641"/>
                </a:moveTo>
                <a:lnTo>
                  <a:pt x="9272130" y="48641"/>
                </a:lnTo>
                <a:lnTo>
                  <a:pt x="9270441" y="49149"/>
                </a:lnTo>
                <a:lnTo>
                  <a:pt x="9469882" y="49149"/>
                </a:lnTo>
                <a:lnTo>
                  <a:pt x="9469984" y="48641"/>
                </a:lnTo>
                <a:close/>
              </a:path>
              <a:path w="11062970" h="69215">
                <a:moveTo>
                  <a:pt x="9573641" y="37592"/>
                </a:moveTo>
                <a:lnTo>
                  <a:pt x="9570910" y="36830"/>
                </a:lnTo>
                <a:lnTo>
                  <a:pt x="9537471" y="36830"/>
                </a:lnTo>
                <a:lnTo>
                  <a:pt x="9527311" y="37592"/>
                </a:lnTo>
                <a:lnTo>
                  <a:pt x="9293403" y="37592"/>
                </a:lnTo>
                <a:lnTo>
                  <a:pt x="9297721" y="40513"/>
                </a:lnTo>
                <a:lnTo>
                  <a:pt x="9280157" y="46228"/>
                </a:lnTo>
                <a:lnTo>
                  <a:pt x="9273819" y="48133"/>
                </a:lnTo>
                <a:lnTo>
                  <a:pt x="9470098" y="48133"/>
                </a:lnTo>
                <a:lnTo>
                  <a:pt x="9470314" y="47117"/>
                </a:lnTo>
                <a:lnTo>
                  <a:pt x="9470873" y="47117"/>
                </a:lnTo>
                <a:lnTo>
                  <a:pt x="9492996" y="42291"/>
                </a:lnTo>
                <a:lnTo>
                  <a:pt x="9492183" y="42291"/>
                </a:lnTo>
                <a:lnTo>
                  <a:pt x="9528721" y="37592"/>
                </a:lnTo>
                <a:lnTo>
                  <a:pt x="9573641" y="37592"/>
                </a:lnTo>
                <a:close/>
              </a:path>
              <a:path w="11062970" h="69215">
                <a:moveTo>
                  <a:pt x="9582734" y="39636"/>
                </a:moveTo>
                <a:lnTo>
                  <a:pt x="9581375" y="39370"/>
                </a:lnTo>
                <a:lnTo>
                  <a:pt x="9564319" y="39370"/>
                </a:lnTo>
                <a:lnTo>
                  <a:pt x="9582734" y="39636"/>
                </a:lnTo>
                <a:close/>
              </a:path>
              <a:path w="11062970" h="69215">
                <a:moveTo>
                  <a:pt x="9824669" y="13970"/>
                </a:moveTo>
                <a:lnTo>
                  <a:pt x="9817519" y="13614"/>
                </a:lnTo>
                <a:lnTo>
                  <a:pt x="9809683" y="13220"/>
                </a:lnTo>
                <a:lnTo>
                  <a:pt x="9794037" y="13614"/>
                </a:lnTo>
                <a:lnTo>
                  <a:pt x="9779775" y="13970"/>
                </a:lnTo>
                <a:lnTo>
                  <a:pt x="9824669" y="13970"/>
                </a:lnTo>
                <a:close/>
              </a:path>
              <a:path w="11062970" h="69215">
                <a:moveTo>
                  <a:pt x="9866922" y="49149"/>
                </a:moveTo>
                <a:lnTo>
                  <a:pt x="9469882" y="49149"/>
                </a:lnTo>
                <a:lnTo>
                  <a:pt x="9469717" y="49911"/>
                </a:lnTo>
                <a:lnTo>
                  <a:pt x="9865652" y="49911"/>
                </a:lnTo>
                <a:lnTo>
                  <a:pt x="9866922" y="49149"/>
                </a:lnTo>
                <a:close/>
              </a:path>
              <a:path w="11062970" h="69215">
                <a:moveTo>
                  <a:pt x="9867100" y="16129"/>
                </a:moveTo>
                <a:lnTo>
                  <a:pt x="9834651" y="14478"/>
                </a:lnTo>
                <a:lnTo>
                  <a:pt x="9757689" y="14478"/>
                </a:lnTo>
                <a:lnTo>
                  <a:pt x="9779343" y="13970"/>
                </a:lnTo>
                <a:lnTo>
                  <a:pt x="9687916" y="13970"/>
                </a:lnTo>
                <a:lnTo>
                  <a:pt x="9688525" y="14224"/>
                </a:lnTo>
                <a:lnTo>
                  <a:pt x="9663341" y="13970"/>
                </a:lnTo>
                <a:lnTo>
                  <a:pt x="9687916" y="13970"/>
                </a:lnTo>
                <a:lnTo>
                  <a:pt x="9679673" y="10541"/>
                </a:lnTo>
                <a:lnTo>
                  <a:pt x="9735731" y="10541"/>
                </a:lnTo>
                <a:lnTo>
                  <a:pt x="9629915" y="9652"/>
                </a:lnTo>
                <a:lnTo>
                  <a:pt x="9602787" y="9017"/>
                </a:lnTo>
                <a:lnTo>
                  <a:pt x="9610268" y="9017"/>
                </a:lnTo>
                <a:lnTo>
                  <a:pt x="9558642" y="8509"/>
                </a:lnTo>
                <a:lnTo>
                  <a:pt x="9551289" y="9017"/>
                </a:lnTo>
                <a:lnTo>
                  <a:pt x="9534728" y="10172"/>
                </a:lnTo>
                <a:lnTo>
                  <a:pt x="9495333" y="5842"/>
                </a:lnTo>
                <a:lnTo>
                  <a:pt x="9459138" y="4953"/>
                </a:lnTo>
                <a:lnTo>
                  <a:pt x="9438462" y="4445"/>
                </a:lnTo>
                <a:lnTo>
                  <a:pt x="9308719" y="4953"/>
                </a:lnTo>
                <a:lnTo>
                  <a:pt x="9257754" y="4953"/>
                </a:lnTo>
                <a:lnTo>
                  <a:pt x="9254198" y="10541"/>
                </a:lnTo>
                <a:lnTo>
                  <a:pt x="9201290" y="10541"/>
                </a:lnTo>
                <a:lnTo>
                  <a:pt x="9154846" y="11303"/>
                </a:lnTo>
                <a:lnTo>
                  <a:pt x="9160434" y="11303"/>
                </a:lnTo>
                <a:lnTo>
                  <a:pt x="9119273" y="12192"/>
                </a:lnTo>
                <a:lnTo>
                  <a:pt x="9124632" y="12192"/>
                </a:lnTo>
                <a:lnTo>
                  <a:pt x="9100071" y="12954"/>
                </a:lnTo>
                <a:lnTo>
                  <a:pt x="9091663" y="12954"/>
                </a:lnTo>
                <a:lnTo>
                  <a:pt x="9094432" y="16129"/>
                </a:lnTo>
                <a:lnTo>
                  <a:pt x="9867100" y="16129"/>
                </a:lnTo>
                <a:close/>
              </a:path>
              <a:path w="11062970" h="69215">
                <a:moveTo>
                  <a:pt x="9867773" y="48641"/>
                </a:moveTo>
                <a:lnTo>
                  <a:pt x="9864674" y="48133"/>
                </a:lnTo>
                <a:lnTo>
                  <a:pt x="9470098" y="48133"/>
                </a:lnTo>
                <a:lnTo>
                  <a:pt x="9469984" y="48641"/>
                </a:lnTo>
                <a:lnTo>
                  <a:pt x="9867773" y="48641"/>
                </a:lnTo>
                <a:close/>
              </a:path>
              <a:path w="11062970" h="69215">
                <a:moveTo>
                  <a:pt x="9871913" y="49911"/>
                </a:moveTo>
                <a:lnTo>
                  <a:pt x="9865652" y="49911"/>
                </a:lnTo>
                <a:lnTo>
                  <a:pt x="9864166" y="50800"/>
                </a:lnTo>
                <a:lnTo>
                  <a:pt x="9871913" y="49911"/>
                </a:lnTo>
                <a:close/>
              </a:path>
              <a:path w="11062970" h="69215">
                <a:moveTo>
                  <a:pt x="9882975" y="48641"/>
                </a:moveTo>
                <a:lnTo>
                  <a:pt x="9882391" y="48641"/>
                </a:lnTo>
                <a:lnTo>
                  <a:pt x="9867773" y="48641"/>
                </a:lnTo>
                <a:lnTo>
                  <a:pt x="9866922" y="49149"/>
                </a:lnTo>
                <a:lnTo>
                  <a:pt x="9878555" y="49149"/>
                </a:lnTo>
                <a:lnTo>
                  <a:pt x="9882975" y="48641"/>
                </a:lnTo>
                <a:close/>
              </a:path>
              <a:path w="11062970" h="69215">
                <a:moveTo>
                  <a:pt x="9897427" y="51054"/>
                </a:moveTo>
                <a:lnTo>
                  <a:pt x="9889249" y="51054"/>
                </a:lnTo>
                <a:lnTo>
                  <a:pt x="9890036" y="51447"/>
                </a:lnTo>
                <a:lnTo>
                  <a:pt x="9897427" y="51054"/>
                </a:lnTo>
                <a:close/>
              </a:path>
              <a:path w="11062970" h="69215">
                <a:moveTo>
                  <a:pt x="9911410" y="37592"/>
                </a:moveTo>
                <a:lnTo>
                  <a:pt x="9573641" y="37592"/>
                </a:lnTo>
                <a:lnTo>
                  <a:pt x="9577730" y="38735"/>
                </a:lnTo>
                <a:lnTo>
                  <a:pt x="9577959" y="38735"/>
                </a:lnTo>
                <a:lnTo>
                  <a:pt x="9581375" y="39370"/>
                </a:lnTo>
                <a:lnTo>
                  <a:pt x="9901212" y="39370"/>
                </a:lnTo>
                <a:lnTo>
                  <a:pt x="9911410" y="37592"/>
                </a:lnTo>
                <a:close/>
              </a:path>
              <a:path w="11062970" h="69215">
                <a:moveTo>
                  <a:pt x="9916503" y="51816"/>
                </a:moveTo>
                <a:lnTo>
                  <a:pt x="9890836" y="51816"/>
                </a:lnTo>
                <a:lnTo>
                  <a:pt x="9896932" y="54737"/>
                </a:lnTo>
                <a:lnTo>
                  <a:pt x="9910547" y="52197"/>
                </a:lnTo>
                <a:lnTo>
                  <a:pt x="9916503" y="51816"/>
                </a:lnTo>
                <a:close/>
              </a:path>
              <a:path w="11062970" h="69215">
                <a:moveTo>
                  <a:pt x="9943249" y="33528"/>
                </a:moveTo>
                <a:lnTo>
                  <a:pt x="9272613" y="33528"/>
                </a:lnTo>
                <a:lnTo>
                  <a:pt x="9290393" y="35560"/>
                </a:lnTo>
                <a:lnTo>
                  <a:pt x="9292272" y="36830"/>
                </a:lnTo>
                <a:lnTo>
                  <a:pt x="9537471" y="36830"/>
                </a:lnTo>
                <a:lnTo>
                  <a:pt x="9569666" y="34417"/>
                </a:lnTo>
                <a:lnTo>
                  <a:pt x="9566364" y="35560"/>
                </a:lnTo>
                <a:lnTo>
                  <a:pt x="9570910" y="36830"/>
                </a:lnTo>
                <a:lnTo>
                  <a:pt x="9915779" y="36830"/>
                </a:lnTo>
                <a:lnTo>
                  <a:pt x="9923069" y="35560"/>
                </a:lnTo>
                <a:lnTo>
                  <a:pt x="9922497" y="35560"/>
                </a:lnTo>
                <a:lnTo>
                  <a:pt x="9934169" y="34417"/>
                </a:lnTo>
                <a:lnTo>
                  <a:pt x="9943249" y="33528"/>
                </a:lnTo>
                <a:close/>
              </a:path>
              <a:path w="11062970" h="69215">
                <a:moveTo>
                  <a:pt x="9958807" y="32004"/>
                </a:moveTo>
                <a:lnTo>
                  <a:pt x="9259278" y="32004"/>
                </a:lnTo>
                <a:lnTo>
                  <a:pt x="9268168" y="33020"/>
                </a:lnTo>
                <a:lnTo>
                  <a:pt x="9948431" y="33020"/>
                </a:lnTo>
                <a:lnTo>
                  <a:pt x="9958807" y="32004"/>
                </a:lnTo>
                <a:close/>
              </a:path>
              <a:path w="11062970" h="69215">
                <a:moveTo>
                  <a:pt x="9981781" y="16129"/>
                </a:moveTo>
                <a:lnTo>
                  <a:pt x="9873526" y="16129"/>
                </a:lnTo>
                <a:lnTo>
                  <a:pt x="9918141" y="16764"/>
                </a:lnTo>
                <a:lnTo>
                  <a:pt x="9970427" y="16383"/>
                </a:lnTo>
                <a:lnTo>
                  <a:pt x="9981781" y="16129"/>
                </a:lnTo>
                <a:close/>
              </a:path>
              <a:path w="11062970" h="69215">
                <a:moveTo>
                  <a:pt x="10012426" y="46863"/>
                </a:moveTo>
                <a:lnTo>
                  <a:pt x="9991090" y="43942"/>
                </a:lnTo>
                <a:lnTo>
                  <a:pt x="9961283" y="43942"/>
                </a:lnTo>
                <a:lnTo>
                  <a:pt x="9903511" y="46228"/>
                </a:lnTo>
                <a:lnTo>
                  <a:pt x="9905238" y="46228"/>
                </a:lnTo>
                <a:lnTo>
                  <a:pt x="9876231" y="47625"/>
                </a:lnTo>
                <a:lnTo>
                  <a:pt x="9888830" y="41529"/>
                </a:lnTo>
                <a:lnTo>
                  <a:pt x="9898304" y="39878"/>
                </a:lnTo>
                <a:lnTo>
                  <a:pt x="9601149" y="39878"/>
                </a:lnTo>
                <a:lnTo>
                  <a:pt x="9647212" y="40513"/>
                </a:lnTo>
                <a:lnTo>
                  <a:pt x="9644024" y="40513"/>
                </a:lnTo>
                <a:lnTo>
                  <a:pt x="9692170" y="41529"/>
                </a:lnTo>
                <a:lnTo>
                  <a:pt x="9691167" y="41529"/>
                </a:lnTo>
                <a:lnTo>
                  <a:pt x="9721278" y="42291"/>
                </a:lnTo>
                <a:lnTo>
                  <a:pt x="9715881" y="42291"/>
                </a:lnTo>
                <a:lnTo>
                  <a:pt x="9762198" y="43053"/>
                </a:lnTo>
                <a:lnTo>
                  <a:pt x="9855048" y="43688"/>
                </a:lnTo>
                <a:lnTo>
                  <a:pt x="9830156" y="43688"/>
                </a:lnTo>
                <a:lnTo>
                  <a:pt x="9841916" y="45339"/>
                </a:lnTo>
                <a:lnTo>
                  <a:pt x="9842233" y="45339"/>
                </a:lnTo>
                <a:lnTo>
                  <a:pt x="9856953" y="46863"/>
                </a:lnTo>
                <a:lnTo>
                  <a:pt x="9864674" y="48133"/>
                </a:lnTo>
                <a:lnTo>
                  <a:pt x="9887407" y="48133"/>
                </a:lnTo>
                <a:lnTo>
                  <a:pt x="9885197" y="48387"/>
                </a:lnTo>
                <a:lnTo>
                  <a:pt x="9892182" y="47752"/>
                </a:lnTo>
                <a:lnTo>
                  <a:pt x="9899180" y="47117"/>
                </a:lnTo>
                <a:lnTo>
                  <a:pt x="9911486" y="46863"/>
                </a:lnTo>
                <a:lnTo>
                  <a:pt x="9918294" y="46863"/>
                </a:lnTo>
                <a:lnTo>
                  <a:pt x="9929952" y="49149"/>
                </a:lnTo>
                <a:lnTo>
                  <a:pt x="9941738" y="49149"/>
                </a:lnTo>
                <a:lnTo>
                  <a:pt x="9931883" y="49530"/>
                </a:lnTo>
                <a:lnTo>
                  <a:pt x="9929952" y="49149"/>
                </a:lnTo>
                <a:lnTo>
                  <a:pt x="9878555" y="49149"/>
                </a:lnTo>
                <a:lnTo>
                  <a:pt x="9871913" y="49911"/>
                </a:lnTo>
                <a:lnTo>
                  <a:pt x="9922040" y="49911"/>
                </a:lnTo>
                <a:lnTo>
                  <a:pt x="9912198" y="50292"/>
                </a:lnTo>
                <a:lnTo>
                  <a:pt x="9897427" y="51054"/>
                </a:lnTo>
                <a:lnTo>
                  <a:pt x="9928403" y="51054"/>
                </a:lnTo>
                <a:lnTo>
                  <a:pt x="9940315" y="50292"/>
                </a:lnTo>
                <a:lnTo>
                  <a:pt x="9977018" y="48641"/>
                </a:lnTo>
                <a:lnTo>
                  <a:pt x="10009200" y="46863"/>
                </a:lnTo>
                <a:lnTo>
                  <a:pt x="10012426" y="46863"/>
                </a:lnTo>
                <a:close/>
              </a:path>
              <a:path w="11062970" h="69215">
                <a:moveTo>
                  <a:pt x="10120732" y="14363"/>
                </a:moveTo>
                <a:lnTo>
                  <a:pt x="10120300" y="13970"/>
                </a:lnTo>
                <a:lnTo>
                  <a:pt x="9824669" y="13970"/>
                </a:lnTo>
                <a:lnTo>
                  <a:pt x="9834651" y="14478"/>
                </a:lnTo>
                <a:lnTo>
                  <a:pt x="10022510" y="14478"/>
                </a:lnTo>
                <a:lnTo>
                  <a:pt x="10120732" y="14363"/>
                </a:lnTo>
                <a:close/>
              </a:path>
              <a:path w="11062970" h="69215">
                <a:moveTo>
                  <a:pt x="10196665" y="39878"/>
                </a:moveTo>
                <a:lnTo>
                  <a:pt x="10188486" y="39370"/>
                </a:lnTo>
                <a:lnTo>
                  <a:pt x="9901212" y="39370"/>
                </a:lnTo>
                <a:lnTo>
                  <a:pt x="9898304" y="39878"/>
                </a:lnTo>
                <a:lnTo>
                  <a:pt x="10196665" y="39878"/>
                </a:lnTo>
                <a:close/>
              </a:path>
              <a:path w="11062970" h="69215">
                <a:moveTo>
                  <a:pt x="10202799" y="40259"/>
                </a:moveTo>
                <a:lnTo>
                  <a:pt x="10198710" y="40005"/>
                </a:lnTo>
                <a:lnTo>
                  <a:pt x="10190734" y="40005"/>
                </a:lnTo>
                <a:lnTo>
                  <a:pt x="10202799" y="40259"/>
                </a:lnTo>
                <a:close/>
              </a:path>
              <a:path w="11062970" h="69215">
                <a:moveTo>
                  <a:pt x="10248316" y="22479"/>
                </a:moveTo>
                <a:lnTo>
                  <a:pt x="10244061" y="22479"/>
                </a:lnTo>
                <a:lnTo>
                  <a:pt x="8853830" y="22479"/>
                </a:lnTo>
                <a:lnTo>
                  <a:pt x="8820620" y="28829"/>
                </a:lnTo>
                <a:lnTo>
                  <a:pt x="8795271" y="33020"/>
                </a:lnTo>
                <a:lnTo>
                  <a:pt x="9139441" y="33020"/>
                </a:lnTo>
                <a:lnTo>
                  <a:pt x="9139530" y="32004"/>
                </a:lnTo>
                <a:lnTo>
                  <a:pt x="9259278" y="32004"/>
                </a:lnTo>
                <a:lnTo>
                  <a:pt x="9252890" y="31496"/>
                </a:lnTo>
                <a:lnTo>
                  <a:pt x="9139974" y="31496"/>
                </a:lnTo>
                <a:lnTo>
                  <a:pt x="9139542" y="31750"/>
                </a:lnTo>
                <a:lnTo>
                  <a:pt x="9139568" y="31496"/>
                </a:lnTo>
                <a:lnTo>
                  <a:pt x="9139974" y="31496"/>
                </a:lnTo>
                <a:lnTo>
                  <a:pt x="9151836" y="24384"/>
                </a:lnTo>
                <a:lnTo>
                  <a:pt x="9173235" y="25527"/>
                </a:lnTo>
                <a:lnTo>
                  <a:pt x="9211031" y="28194"/>
                </a:lnTo>
                <a:lnTo>
                  <a:pt x="9211437" y="28194"/>
                </a:lnTo>
                <a:lnTo>
                  <a:pt x="9252890" y="31496"/>
                </a:lnTo>
                <a:lnTo>
                  <a:pt x="9964001" y="31496"/>
                </a:lnTo>
                <a:lnTo>
                  <a:pt x="9975672" y="30353"/>
                </a:lnTo>
                <a:lnTo>
                  <a:pt x="9974796" y="30353"/>
                </a:lnTo>
                <a:lnTo>
                  <a:pt x="10041966" y="26416"/>
                </a:lnTo>
                <a:lnTo>
                  <a:pt x="10082314" y="26416"/>
                </a:lnTo>
                <a:lnTo>
                  <a:pt x="10092880" y="28829"/>
                </a:lnTo>
                <a:lnTo>
                  <a:pt x="10091471" y="28829"/>
                </a:lnTo>
                <a:lnTo>
                  <a:pt x="10089159" y="30734"/>
                </a:lnTo>
                <a:lnTo>
                  <a:pt x="10091128" y="31496"/>
                </a:lnTo>
                <a:lnTo>
                  <a:pt x="10151250" y="30734"/>
                </a:lnTo>
                <a:lnTo>
                  <a:pt x="10192258" y="28194"/>
                </a:lnTo>
                <a:lnTo>
                  <a:pt x="10208641" y="26416"/>
                </a:lnTo>
                <a:lnTo>
                  <a:pt x="10222674" y="24892"/>
                </a:lnTo>
                <a:lnTo>
                  <a:pt x="10228072" y="24384"/>
                </a:lnTo>
                <a:lnTo>
                  <a:pt x="10248316" y="22479"/>
                </a:lnTo>
                <a:close/>
              </a:path>
              <a:path w="11062970" h="69215">
                <a:moveTo>
                  <a:pt x="10256291" y="36830"/>
                </a:moveTo>
                <a:lnTo>
                  <a:pt x="9915779" y="36830"/>
                </a:lnTo>
                <a:lnTo>
                  <a:pt x="9911410" y="37592"/>
                </a:lnTo>
                <a:lnTo>
                  <a:pt x="10246258" y="37592"/>
                </a:lnTo>
                <a:lnTo>
                  <a:pt x="10256291" y="36830"/>
                </a:lnTo>
                <a:close/>
              </a:path>
              <a:path w="11062970" h="69215">
                <a:moveTo>
                  <a:pt x="10351211" y="33020"/>
                </a:moveTo>
                <a:lnTo>
                  <a:pt x="9948431" y="33020"/>
                </a:lnTo>
                <a:lnTo>
                  <a:pt x="9943249" y="33528"/>
                </a:lnTo>
                <a:lnTo>
                  <a:pt x="10211041" y="33528"/>
                </a:lnTo>
                <a:lnTo>
                  <a:pt x="10261308" y="36449"/>
                </a:lnTo>
                <a:lnTo>
                  <a:pt x="10256291" y="36830"/>
                </a:lnTo>
                <a:lnTo>
                  <a:pt x="10285501" y="36830"/>
                </a:lnTo>
                <a:lnTo>
                  <a:pt x="10276738" y="36449"/>
                </a:lnTo>
                <a:lnTo>
                  <a:pt x="10275341" y="36449"/>
                </a:lnTo>
                <a:lnTo>
                  <a:pt x="10239718" y="34417"/>
                </a:lnTo>
                <a:lnTo>
                  <a:pt x="10212705" y="33528"/>
                </a:lnTo>
                <a:lnTo>
                  <a:pt x="10350182" y="33528"/>
                </a:lnTo>
                <a:lnTo>
                  <a:pt x="10351211" y="33020"/>
                </a:lnTo>
                <a:close/>
              </a:path>
              <a:path w="11062970" h="69215">
                <a:moveTo>
                  <a:pt x="10354323" y="31496"/>
                </a:moveTo>
                <a:lnTo>
                  <a:pt x="10091128" y="31496"/>
                </a:lnTo>
                <a:lnTo>
                  <a:pt x="9964001" y="31496"/>
                </a:lnTo>
                <a:lnTo>
                  <a:pt x="9958807" y="32004"/>
                </a:lnTo>
                <a:lnTo>
                  <a:pt x="10353281" y="32004"/>
                </a:lnTo>
                <a:lnTo>
                  <a:pt x="10354323" y="31496"/>
                </a:lnTo>
                <a:close/>
              </a:path>
              <a:path w="11062970" h="69215">
                <a:moveTo>
                  <a:pt x="10437863" y="19304"/>
                </a:moveTo>
                <a:lnTo>
                  <a:pt x="10433291" y="18669"/>
                </a:lnTo>
                <a:lnTo>
                  <a:pt x="10425976" y="17653"/>
                </a:lnTo>
                <a:lnTo>
                  <a:pt x="10418610" y="17653"/>
                </a:lnTo>
                <a:lnTo>
                  <a:pt x="10415003" y="17653"/>
                </a:lnTo>
                <a:lnTo>
                  <a:pt x="10407383" y="18542"/>
                </a:lnTo>
                <a:lnTo>
                  <a:pt x="10400462" y="18542"/>
                </a:lnTo>
                <a:lnTo>
                  <a:pt x="10397071" y="18669"/>
                </a:lnTo>
                <a:lnTo>
                  <a:pt x="10386974" y="18542"/>
                </a:lnTo>
                <a:lnTo>
                  <a:pt x="10376827" y="17653"/>
                </a:lnTo>
                <a:lnTo>
                  <a:pt x="10299421" y="17653"/>
                </a:lnTo>
                <a:lnTo>
                  <a:pt x="10418369" y="17386"/>
                </a:lnTo>
                <a:lnTo>
                  <a:pt x="10417264" y="16129"/>
                </a:lnTo>
                <a:lnTo>
                  <a:pt x="10422915" y="16129"/>
                </a:lnTo>
                <a:lnTo>
                  <a:pt x="10420807" y="15252"/>
                </a:lnTo>
                <a:lnTo>
                  <a:pt x="10424414" y="15252"/>
                </a:lnTo>
                <a:lnTo>
                  <a:pt x="10434053" y="14478"/>
                </a:lnTo>
                <a:lnTo>
                  <a:pt x="10332148" y="14478"/>
                </a:lnTo>
                <a:lnTo>
                  <a:pt x="10332148" y="15862"/>
                </a:lnTo>
                <a:lnTo>
                  <a:pt x="10317645" y="15252"/>
                </a:lnTo>
                <a:lnTo>
                  <a:pt x="10319918" y="15252"/>
                </a:lnTo>
                <a:lnTo>
                  <a:pt x="10332148" y="15862"/>
                </a:lnTo>
                <a:lnTo>
                  <a:pt x="10332148" y="14478"/>
                </a:lnTo>
                <a:lnTo>
                  <a:pt x="10142068" y="14478"/>
                </a:lnTo>
                <a:lnTo>
                  <a:pt x="10121595" y="15125"/>
                </a:lnTo>
                <a:lnTo>
                  <a:pt x="10120871" y="14478"/>
                </a:lnTo>
                <a:lnTo>
                  <a:pt x="10064407" y="14478"/>
                </a:lnTo>
                <a:lnTo>
                  <a:pt x="10020998" y="15252"/>
                </a:lnTo>
                <a:lnTo>
                  <a:pt x="9981781" y="16129"/>
                </a:lnTo>
                <a:lnTo>
                  <a:pt x="10337622" y="16129"/>
                </a:lnTo>
                <a:lnTo>
                  <a:pt x="10338638" y="16129"/>
                </a:lnTo>
                <a:lnTo>
                  <a:pt x="10415105" y="16129"/>
                </a:lnTo>
                <a:lnTo>
                  <a:pt x="10407891" y="16891"/>
                </a:lnTo>
                <a:lnTo>
                  <a:pt x="9927069" y="16891"/>
                </a:lnTo>
                <a:lnTo>
                  <a:pt x="9900717" y="16891"/>
                </a:lnTo>
                <a:lnTo>
                  <a:pt x="9095092" y="16891"/>
                </a:lnTo>
                <a:lnTo>
                  <a:pt x="9096540" y="18542"/>
                </a:lnTo>
                <a:lnTo>
                  <a:pt x="9073134" y="18542"/>
                </a:lnTo>
                <a:lnTo>
                  <a:pt x="9065438" y="18669"/>
                </a:lnTo>
                <a:lnTo>
                  <a:pt x="9040914" y="18669"/>
                </a:lnTo>
                <a:lnTo>
                  <a:pt x="9004351" y="17653"/>
                </a:lnTo>
                <a:lnTo>
                  <a:pt x="9003894" y="17653"/>
                </a:lnTo>
                <a:lnTo>
                  <a:pt x="8977833" y="16891"/>
                </a:lnTo>
                <a:lnTo>
                  <a:pt x="8433321" y="16891"/>
                </a:lnTo>
                <a:lnTo>
                  <a:pt x="8424215" y="17653"/>
                </a:lnTo>
                <a:lnTo>
                  <a:pt x="8408009" y="19189"/>
                </a:lnTo>
                <a:lnTo>
                  <a:pt x="8392922" y="16891"/>
                </a:lnTo>
                <a:lnTo>
                  <a:pt x="8433321" y="16891"/>
                </a:lnTo>
                <a:lnTo>
                  <a:pt x="8442922" y="16129"/>
                </a:lnTo>
                <a:lnTo>
                  <a:pt x="8387905" y="16129"/>
                </a:lnTo>
                <a:lnTo>
                  <a:pt x="8389569" y="16383"/>
                </a:lnTo>
                <a:lnTo>
                  <a:pt x="8374837" y="16383"/>
                </a:lnTo>
                <a:lnTo>
                  <a:pt x="8368043" y="16522"/>
                </a:lnTo>
                <a:lnTo>
                  <a:pt x="8333905" y="16725"/>
                </a:lnTo>
                <a:lnTo>
                  <a:pt x="8331581" y="16383"/>
                </a:lnTo>
                <a:lnTo>
                  <a:pt x="8258950" y="16383"/>
                </a:lnTo>
                <a:lnTo>
                  <a:pt x="8227746" y="17653"/>
                </a:lnTo>
                <a:lnTo>
                  <a:pt x="8229803" y="17653"/>
                </a:lnTo>
                <a:lnTo>
                  <a:pt x="8202638" y="19304"/>
                </a:lnTo>
                <a:lnTo>
                  <a:pt x="8406701" y="19304"/>
                </a:lnTo>
                <a:lnTo>
                  <a:pt x="8408822" y="19304"/>
                </a:lnTo>
                <a:lnTo>
                  <a:pt x="10437863" y="19304"/>
                </a:lnTo>
                <a:close/>
              </a:path>
              <a:path w="11062970" h="69215">
                <a:moveTo>
                  <a:pt x="10452951" y="21971"/>
                </a:moveTo>
                <a:lnTo>
                  <a:pt x="10448950" y="21082"/>
                </a:lnTo>
                <a:lnTo>
                  <a:pt x="10446093" y="20447"/>
                </a:lnTo>
                <a:lnTo>
                  <a:pt x="10441521" y="19812"/>
                </a:lnTo>
                <a:lnTo>
                  <a:pt x="8194268" y="19812"/>
                </a:lnTo>
                <a:lnTo>
                  <a:pt x="8190090" y="20066"/>
                </a:lnTo>
                <a:lnTo>
                  <a:pt x="8188642" y="20066"/>
                </a:lnTo>
                <a:lnTo>
                  <a:pt x="8178952" y="21971"/>
                </a:lnTo>
                <a:lnTo>
                  <a:pt x="8767966" y="21971"/>
                </a:lnTo>
                <a:lnTo>
                  <a:pt x="8769045" y="22237"/>
                </a:lnTo>
                <a:lnTo>
                  <a:pt x="8771547" y="21971"/>
                </a:lnTo>
                <a:lnTo>
                  <a:pt x="8856485" y="21971"/>
                </a:lnTo>
                <a:lnTo>
                  <a:pt x="8855151" y="22237"/>
                </a:lnTo>
                <a:lnTo>
                  <a:pt x="8859456" y="21971"/>
                </a:lnTo>
                <a:lnTo>
                  <a:pt x="10253713" y="21971"/>
                </a:lnTo>
                <a:lnTo>
                  <a:pt x="10251008" y="22225"/>
                </a:lnTo>
                <a:lnTo>
                  <a:pt x="10282288" y="21082"/>
                </a:lnTo>
                <a:lnTo>
                  <a:pt x="10290734" y="21082"/>
                </a:lnTo>
                <a:lnTo>
                  <a:pt x="10335463" y="22237"/>
                </a:lnTo>
                <a:lnTo>
                  <a:pt x="10334282" y="21971"/>
                </a:lnTo>
                <a:lnTo>
                  <a:pt x="10452951" y="21971"/>
                </a:lnTo>
                <a:close/>
              </a:path>
              <a:path w="11062970" h="69215">
                <a:moveTo>
                  <a:pt x="10453065" y="12954"/>
                </a:moveTo>
                <a:lnTo>
                  <a:pt x="10383799" y="12954"/>
                </a:lnTo>
                <a:lnTo>
                  <a:pt x="10357866" y="11303"/>
                </a:lnTo>
                <a:lnTo>
                  <a:pt x="10333876" y="10541"/>
                </a:lnTo>
                <a:lnTo>
                  <a:pt x="10283901" y="10541"/>
                </a:lnTo>
                <a:lnTo>
                  <a:pt x="10261435" y="11303"/>
                </a:lnTo>
                <a:lnTo>
                  <a:pt x="10247300" y="11303"/>
                </a:lnTo>
                <a:lnTo>
                  <a:pt x="10223487" y="12700"/>
                </a:lnTo>
                <a:lnTo>
                  <a:pt x="10212273" y="13601"/>
                </a:lnTo>
                <a:lnTo>
                  <a:pt x="10219144" y="12192"/>
                </a:lnTo>
                <a:lnTo>
                  <a:pt x="10215677" y="12192"/>
                </a:lnTo>
                <a:lnTo>
                  <a:pt x="10146944" y="14338"/>
                </a:lnTo>
                <a:lnTo>
                  <a:pt x="10440391" y="13970"/>
                </a:lnTo>
                <a:lnTo>
                  <a:pt x="10444924" y="13614"/>
                </a:lnTo>
                <a:lnTo>
                  <a:pt x="10453065" y="12954"/>
                </a:lnTo>
                <a:close/>
              </a:path>
              <a:path w="11062970" h="69215">
                <a:moveTo>
                  <a:pt x="10476217" y="21971"/>
                </a:moveTo>
                <a:lnTo>
                  <a:pt x="10452951" y="21971"/>
                </a:lnTo>
                <a:lnTo>
                  <a:pt x="10455237" y="22479"/>
                </a:lnTo>
                <a:lnTo>
                  <a:pt x="10469194" y="22479"/>
                </a:lnTo>
                <a:lnTo>
                  <a:pt x="10476217" y="21971"/>
                </a:lnTo>
                <a:close/>
              </a:path>
              <a:path w="11062970" h="69215">
                <a:moveTo>
                  <a:pt x="10502659" y="21717"/>
                </a:moveTo>
                <a:lnTo>
                  <a:pt x="10499369" y="20447"/>
                </a:lnTo>
                <a:lnTo>
                  <a:pt x="10497287" y="20447"/>
                </a:lnTo>
                <a:lnTo>
                  <a:pt x="10476217" y="21971"/>
                </a:lnTo>
                <a:lnTo>
                  <a:pt x="10499877" y="21971"/>
                </a:lnTo>
                <a:lnTo>
                  <a:pt x="10501516" y="21717"/>
                </a:lnTo>
                <a:lnTo>
                  <a:pt x="10502659" y="21717"/>
                </a:lnTo>
                <a:close/>
              </a:path>
              <a:path w="11062970" h="69215">
                <a:moveTo>
                  <a:pt x="10553078" y="33528"/>
                </a:moveTo>
                <a:lnTo>
                  <a:pt x="10350182" y="33528"/>
                </a:lnTo>
                <a:lnTo>
                  <a:pt x="10348379" y="34417"/>
                </a:lnTo>
                <a:lnTo>
                  <a:pt x="10348633" y="34417"/>
                </a:lnTo>
                <a:lnTo>
                  <a:pt x="10348570" y="36830"/>
                </a:lnTo>
                <a:lnTo>
                  <a:pt x="10533596" y="36830"/>
                </a:lnTo>
                <a:lnTo>
                  <a:pt x="10532148" y="35814"/>
                </a:lnTo>
                <a:lnTo>
                  <a:pt x="10553078" y="33528"/>
                </a:lnTo>
                <a:close/>
              </a:path>
              <a:path w="11062970" h="69215">
                <a:moveTo>
                  <a:pt x="10568559" y="21971"/>
                </a:moveTo>
                <a:lnTo>
                  <a:pt x="10499877" y="21971"/>
                </a:lnTo>
                <a:lnTo>
                  <a:pt x="10496613" y="22479"/>
                </a:lnTo>
                <a:lnTo>
                  <a:pt x="10551744" y="22479"/>
                </a:lnTo>
                <a:lnTo>
                  <a:pt x="10568559" y="21971"/>
                </a:lnTo>
                <a:close/>
              </a:path>
              <a:path w="11062970" h="69215">
                <a:moveTo>
                  <a:pt x="10569245" y="32004"/>
                </a:moveTo>
                <a:lnTo>
                  <a:pt x="10353281" y="32004"/>
                </a:lnTo>
                <a:lnTo>
                  <a:pt x="10351211" y="33020"/>
                </a:lnTo>
                <a:lnTo>
                  <a:pt x="10558577" y="33020"/>
                </a:lnTo>
                <a:lnTo>
                  <a:pt x="10569245" y="32004"/>
                </a:lnTo>
                <a:close/>
              </a:path>
              <a:path w="11062970" h="69215">
                <a:moveTo>
                  <a:pt x="10572687" y="40513"/>
                </a:moveTo>
                <a:lnTo>
                  <a:pt x="10214889" y="40513"/>
                </a:lnTo>
                <a:lnTo>
                  <a:pt x="10263200" y="41529"/>
                </a:lnTo>
                <a:lnTo>
                  <a:pt x="10462450" y="42291"/>
                </a:lnTo>
                <a:lnTo>
                  <a:pt x="10438066" y="42291"/>
                </a:lnTo>
                <a:lnTo>
                  <a:pt x="10489438" y="43053"/>
                </a:lnTo>
                <a:lnTo>
                  <a:pt x="10484955" y="43053"/>
                </a:lnTo>
                <a:lnTo>
                  <a:pt x="10533952" y="44577"/>
                </a:lnTo>
                <a:lnTo>
                  <a:pt x="10566502" y="41529"/>
                </a:lnTo>
                <a:lnTo>
                  <a:pt x="10572687" y="40513"/>
                </a:lnTo>
                <a:close/>
              </a:path>
              <a:path w="11062970" h="69215">
                <a:moveTo>
                  <a:pt x="10574096" y="39370"/>
                </a:moveTo>
                <a:lnTo>
                  <a:pt x="10573423" y="39116"/>
                </a:lnTo>
                <a:lnTo>
                  <a:pt x="10572407" y="38735"/>
                </a:lnTo>
                <a:lnTo>
                  <a:pt x="10536314" y="38735"/>
                </a:lnTo>
                <a:lnTo>
                  <a:pt x="10534688" y="37592"/>
                </a:lnTo>
                <a:lnTo>
                  <a:pt x="10348544" y="37592"/>
                </a:lnTo>
                <a:lnTo>
                  <a:pt x="10348570" y="36830"/>
                </a:lnTo>
                <a:lnTo>
                  <a:pt x="10285501" y="36830"/>
                </a:lnTo>
                <a:lnTo>
                  <a:pt x="10303053" y="37592"/>
                </a:lnTo>
                <a:lnTo>
                  <a:pt x="10249484" y="37592"/>
                </a:lnTo>
                <a:lnTo>
                  <a:pt x="10219944" y="38735"/>
                </a:lnTo>
                <a:lnTo>
                  <a:pt x="10196373" y="38989"/>
                </a:lnTo>
                <a:lnTo>
                  <a:pt x="10182936" y="38735"/>
                </a:lnTo>
                <a:lnTo>
                  <a:pt x="10178263" y="38735"/>
                </a:lnTo>
                <a:lnTo>
                  <a:pt x="10188486" y="39370"/>
                </a:lnTo>
                <a:lnTo>
                  <a:pt x="10574096" y="39370"/>
                </a:lnTo>
                <a:close/>
              </a:path>
              <a:path w="11062970" h="69215">
                <a:moveTo>
                  <a:pt x="10575785" y="40005"/>
                </a:moveTo>
                <a:lnTo>
                  <a:pt x="10575442" y="39878"/>
                </a:lnTo>
                <a:lnTo>
                  <a:pt x="10196665" y="39878"/>
                </a:lnTo>
                <a:lnTo>
                  <a:pt x="10198710" y="40005"/>
                </a:lnTo>
                <a:lnTo>
                  <a:pt x="10575785" y="40005"/>
                </a:lnTo>
                <a:close/>
              </a:path>
              <a:path w="11062970" h="69215">
                <a:moveTo>
                  <a:pt x="10607192" y="14478"/>
                </a:moveTo>
                <a:lnTo>
                  <a:pt x="10604843" y="14478"/>
                </a:lnTo>
                <a:lnTo>
                  <a:pt x="10604843" y="15113"/>
                </a:lnTo>
                <a:lnTo>
                  <a:pt x="10607192" y="14478"/>
                </a:lnTo>
                <a:close/>
              </a:path>
              <a:path w="11062970" h="69215">
                <a:moveTo>
                  <a:pt x="10609085" y="13970"/>
                </a:moveTo>
                <a:lnTo>
                  <a:pt x="10604843" y="13970"/>
                </a:lnTo>
                <a:lnTo>
                  <a:pt x="10440391" y="13970"/>
                </a:lnTo>
                <a:lnTo>
                  <a:pt x="10434053" y="14478"/>
                </a:lnTo>
                <a:lnTo>
                  <a:pt x="10604843" y="14478"/>
                </a:lnTo>
                <a:lnTo>
                  <a:pt x="10604843" y="13982"/>
                </a:lnTo>
                <a:lnTo>
                  <a:pt x="10608132" y="14236"/>
                </a:lnTo>
                <a:lnTo>
                  <a:pt x="10609085" y="13970"/>
                </a:lnTo>
                <a:close/>
              </a:path>
              <a:path w="11062970" h="69215">
                <a:moveTo>
                  <a:pt x="10614254" y="19304"/>
                </a:moveTo>
                <a:lnTo>
                  <a:pt x="10437863" y="19304"/>
                </a:lnTo>
                <a:lnTo>
                  <a:pt x="10441521" y="19812"/>
                </a:lnTo>
                <a:lnTo>
                  <a:pt x="10609529" y="19812"/>
                </a:lnTo>
                <a:lnTo>
                  <a:pt x="10614254" y="19304"/>
                </a:lnTo>
                <a:close/>
              </a:path>
              <a:path w="11062970" h="69215">
                <a:moveTo>
                  <a:pt x="10632097" y="16891"/>
                </a:moveTo>
                <a:lnTo>
                  <a:pt x="10629989" y="16129"/>
                </a:lnTo>
                <a:lnTo>
                  <a:pt x="10422915" y="16129"/>
                </a:lnTo>
                <a:lnTo>
                  <a:pt x="10425887" y="17373"/>
                </a:lnTo>
                <a:lnTo>
                  <a:pt x="10632097" y="16891"/>
                </a:lnTo>
                <a:close/>
              </a:path>
              <a:path w="11062970" h="69215">
                <a:moveTo>
                  <a:pt x="10739082" y="31496"/>
                </a:moveTo>
                <a:lnTo>
                  <a:pt x="10732453" y="30353"/>
                </a:lnTo>
                <a:lnTo>
                  <a:pt x="10736580" y="30353"/>
                </a:lnTo>
                <a:lnTo>
                  <a:pt x="10735501" y="29845"/>
                </a:lnTo>
                <a:lnTo>
                  <a:pt x="10729506" y="29845"/>
                </a:lnTo>
                <a:lnTo>
                  <a:pt x="10730979" y="30099"/>
                </a:lnTo>
                <a:lnTo>
                  <a:pt x="10713911" y="29337"/>
                </a:lnTo>
                <a:lnTo>
                  <a:pt x="10693591" y="28956"/>
                </a:lnTo>
                <a:lnTo>
                  <a:pt x="10675709" y="29337"/>
                </a:lnTo>
                <a:lnTo>
                  <a:pt x="10704220" y="29845"/>
                </a:lnTo>
                <a:lnTo>
                  <a:pt x="10729722" y="31496"/>
                </a:lnTo>
                <a:lnTo>
                  <a:pt x="10739082" y="31496"/>
                </a:lnTo>
                <a:close/>
              </a:path>
              <a:path w="11062970" h="69215">
                <a:moveTo>
                  <a:pt x="10741470" y="32258"/>
                </a:moveTo>
                <a:lnTo>
                  <a:pt x="10729722" y="31496"/>
                </a:lnTo>
                <a:lnTo>
                  <a:pt x="10565778" y="31496"/>
                </a:lnTo>
                <a:lnTo>
                  <a:pt x="10569245" y="32004"/>
                </a:lnTo>
                <a:lnTo>
                  <a:pt x="10733126" y="32004"/>
                </a:lnTo>
                <a:lnTo>
                  <a:pt x="10741470" y="32258"/>
                </a:lnTo>
                <a:close/>
              </a:path>
              <a:path w="11062970" h="69215">
                <a:moveTo>
                  <a:pt x="10777639" y="19812"/>
                </a:moveTo>
                <a:lnTo>
                  <a:pt x="10775950" y="19304"/>
                </a:lnTo>
                <a:lnTo>
                  <a:pt x="10771734" y="19304"/>
                </a:lnTo>
                <a:lnTo>
                  <a:pt x="10775531" y="19812"/>
                </a:lnTo>
                <a:lnTo>
                  <a:pt x="10777639" y="19812"/>
                </a:lnTo>
                <a:close/>
              </a:path>
              <a:path w="11062970" h="69215">
                <a:moveTo>
                  <a:pt x="10783329" y="33528"/>
                </a:moveTo>
                <a:lnTo>
                  <a:pt x="10766590" y="33020"/>
                </a:lnTo>
                <a:lnTo>
                  <a:pt x="10558577" y="33020"/>
                </a:lnTo>
                <a:lnTo>
                  <a:pt x="10553243" y="33528"/>
                </a:lnTo>
                <a:lnTo>
                  <a:pt x="10783329" y="33528"/>
                </a:lnTo>
                <a:close/>
              </a:path>
              <a:path w="11062970" h="69215">
                <a:moveTo>
                  <a:pt x="10787342" y="12573"/>
                </a:moveTo>
                <a:lnTo>
                  <a:pt x="10786199" y="12065"/>
                </a:lnTo>
                <a:lnTo>
                  <a:pt x="10778769" y="11201"/>
                </a:lnTo>
                <a:lnTo>
                  <a:pt x="10738079" y="11645"/>
                </a:lnTo>
                <a:lnTo>
                  <a:pt x="10759872" y="11645"/>
                </a:lnTo>
                <a:lnTo>
                  <a:pt x="10770260" y="11874"/>
                </a:lnTo>
                <a:lnTo>
                  <a:pt x="10787342" y="12573"/>
                </a:lnTo>
                <a:close/>
              </a:path>
              <a:path w="11062970" h="69215">
                <a:moveTo>
                  <a:pt x="10787799" y="32512"/>
                </a:moveTo>
                <a:lnTo>
                  <a:pt x="10749852" y="32512"/>
                </a:lnTo>
                <a:lnTo>
                  <a:pt x="10766590" y="33020"/>
                </a:lnTo>
                <a:lnTo>
                  <a:pt x="10782846" y="33020"/>
                </a:lnTo>
                <a:lnTo>
                  <a:pt x="10787799" y="32512"/>
                </a:lnTo>
                <a:close/>
              </a:path>
              <a:path w="11062970" h="69215">
                <a:moveTo>
                  <a:pt x="10791660" y="11049"/>
                </a:moveTo>
                <a:lnTo>
                  <a:pt x="10777563" y="11049"/>
                </a:lnTo>
                <a:lnTo>
                  <a:pt x="10778769" y="11201"/>
                </a:lnTo>
                <a:lnTo>
                  <a:pt x="10791660" y="11049"/>
                </a:lnTo>
                <a:close/>
              </a:path>
              <a:path w="11062970" h="69215">
                <a:moveTo>
                  <a:pt x="10803992" y="29845"/>
                </a:moveTo>
                <a:lnTo>
                  <a:pt x="10763136" y="25527"/>
                </a:lnTo>
                <a:lnTo>
                  <a:pt x="10760215" y="25527"/>
                </a:lnTo>
                <a:lnTo>
                  <a:pt x="10801706" y="22479"/>
                </a:lnTo>
                <a:lnTo>
                  <a:pt x="10551744" y="22479"/>
                </a:lnTo>
                <a:lnTo>
                  <a:pt x="10526535" y="23241"/>
                </a:lnTo>
                <a:lnTo>
                  <a:pt x="10527894" y="23241"/>
                </a:lnTo>
                <a:lnTo>
                  <a:pt x="10502354" y="24384"/>
                </a:lnTo>
                <a:lnTo>
                  <a:pt x="10493223" y="23622"/>
                </a:lnTo>
                <a:lnTo>
                  <a:pt x="10491127" y="23622"/>
                </a:lnTo>
                <a:lnTo>
                  <a:pt x="10492867" y="23241"/>
                </a:lnTo>
                <a:lnTo>
                  <a:pt x="10495788" y="22606"/>
                </a:lnTo>
                <a:lnTo>
                  <a:pt x="10496613" y="22479"/>
                </a:lnTo>
                <a:lnTo>
                  <a:pt x="10469194" y="22479"/>
                </a:lnTo>
                <a:lnTo>
                  <a:pt x="10458666" y="23241"/>
                </a:lnTo>
                <a:lnTo>
                  <a:pt x="10455237" y="22479"/>
                </a:lnTo>
                <a:lnTo>
                  <a:pt x="10345407" y="22479"/>
                </a:lnTo>
                <a:lnTo>
                  <a:pt x="10336657" y="22479"/>
                </a:lnTo>
                <a:lnTo>
                  <a:pt x="10356177" y="26670"/>
                </a:lnTo>
                <a:lnTo>
                  <a:pt x="10356101" y="27686"/>
                </a:lnTo>
                <a:lnTo>
                  <a:pt x="10355974" y="29337"/>
                </a:lnTo>
                <a:lnTo>
                  <a:pt x="10355872" y="30734"/>
                </a:lnTo>
                <a:lnTo>
                  <a:pt x="10354323" y="31496"/>
                </a:lnTo>
                <a:lnTo>
                  <a:pt x="10565778" y="31496"/>
                </a:lnTo>
                <a:lnTo>
                  <a:pt x="10557980" y="30353"/>
                </a:lnTo>
                <a:lnTo>
                  <a:pt x="10593159" y="28067"/>
                </a:lnTo>
                <a:lnTo>
                  <a:pt x="10635018" y="25527"/>
                </a:lnTo>
                <a:lnTo>
                  <a:pt x="10678363" y="24384"/>
                </a:lnTo>
                <a:lnTo>
                  <a:pt x="10731805" y="25527"/>
                </a:lnTo>
                <a:lnTo>
                  <a:pt x="10726141" y="25527"/>
                </a:lnTo>
                <a:lnTo>
                  <a:pt x="10735501" y="29845"/>
                </a:lnTo>
                <a:lnTo>
                  <a:pt x="10803992" y="29845"/>
                </a:lnTo>
                <a:close/>
              </a:path>
              <a:path w="11062970" h="69215">
                <a:moveTo>
                  <a:pt x="10808805" y="30353"/>
                </a:moveTo>
                <a:lnTo>
                  <a:pt x="10736669" y="30353"/>
                </a:lnTo>
                <a:lnTo>
                  <a:pt x="10739082" y="31496"/>
                </a:lnTo>
                <a:lnTo>
                  <a:pt x="10797680" y="31496"/>
                </a:lnTo>
                <a:lnTo>
                  <a:pt x="10808805" y="30353"/>
                </a:lnTo>
                <a:close/>
              </a:path>
              <a:path w="11062970" h="69215">
                <a:moveTo>
                  <a:pt x="10840898" y="19812"/>
                </a:moveTo>
                <a:lnTo>
                  <a:pt x="10777639" y="19812"/>
                </a:lnTo>
                <a:lnTo>
                  <a:pt x="10779328" y="20332"/>
                </a:lnTo>
                <a:lnTo>
                  <a:pt x="10775531" y="19812"/>
                </a:lnTo>
                <a:lnTo>
                  <a:pt x="10609529" y="19812"/>
                </a:lnTo>
                <a:lnTo>
                  <a:pt x="10607167" y="20066"/>
                </a:lnTo>
                <a:lnTo>
                  <a:pt x="10608653" y="20066"/>
                </a:lnTo>
                <a:lnTo>
                  <a:pt x="10568559" y="21971"/>
                </a:lnTo>
                <a:lnTo>
                  <a:pt x="10809161" y="21971"/>
                </a:lnTo>
                <a:lnTo>
                  <a:pt x="10831563" y="20447"/>
                </a:lnTo>
                <a:lnTo>
                  <a:pt x="10840898" y="19812"/>
                </a:lnTo>
                <a:close/>
              </a:path>
              <a:path w="11062970" h="69215">
                <a:moveTo>
                  <a:pt x="10926636" y="16129"/>
                </a:moveTo>
                <a:lnTo>
                  <a:pt x="10898518" y="15252"/>
                </a:lnTo>
                <a:lnTo>
                  <a:pt x="10902175" y="15252"/>
                </a:lnTo>
                <a:lnTo>
                  <a:pt x="10889031" y="14478"/>
                </a:lnTo>
                <a:lnTo>
                  <a:pt x="10893273" y="14478"/>
                </a:lnTo>
                <a:lnTo>
                  <a:pt x="10874680" y="11303"/>
                </a:lnTo>
                <a:lnTo>
                  <a:pt x="10873296" y="11303"/>
                </a:lnTo>
                <a:lnTo>
                  <a:pt x="10874680" y="14478"/>
                </a:lnTo>
                <a:lnTo>
                  <a:pt x="10872076" y="14478"/>
                </a:lnTo>
                <a:lnTo>
                  <a:pt x="10856582" y="15252"/>
                </a:lnTo>
                <a:lnTo>
                  <a:pt x="10893882" y="15252"/>
                </a:lnTo>
                <a:lnTo>
                  <a:pt x="10745915" y="16103"/>
                </a:lnTo>
                <a:lnTo>
                  <a:pt x="10684396" y="12954"/>
                </a:lnTo>
                <a:lnTo>
                  <a:pt x="10685678" y="12954"/>
                </a:lnTo>
                <a:lnTo>
                  <a:pt x="10648531" y="9017"/>
                </a:lnTo>
                <a:lnTo>
                  <a:pt x="10651249" y="10541"/>
                </a:lnTo>
                <a:lnTo>
                  <a:pt x="10652951" y="12192"/>
                </a:lnTo>
                <a:lnTo>
                  <a:pt x="10618699" y="12192"/>
                </a:lnTo>
                <a:lnTo>
                  <a:pt x="10616489" y="12954"/>
                </a:lnTo>
                <a:lnTo>
                  <a:pt x="10616844" y="12954"/>
                </a:lnTo>
                <a:lnTo>
                  <a:pt x="10610647" y="14414"/>
                </a:lnTo>
                <a:lnTo>
                  <a:pt x="10611549" y="14478"/>
                </a:lnTo>
                <a:lnTo>
                  <a:pt x="10621937" y="15252"/>
                </a:lnTo>
                <a:lnTo>
                  <a:pt x="10621429" y="15252"/>
                </a:lnTo>
                <a:lnTo>
                  <a:pt x="10629989" y="16129"/>
                </a:lnTo>
                <a:lnTo>
                  <a:pt x="10741279" y="16129"/>
                </a:lnTo>
                <a:lnTo>
                  <a:pt x="10746435" y="16129"/>
                </a:lnTo>
                <a:lnTo>
                  <a:pt x="10747959" y="16129"/>
                </a:lnTo>
                <a:lnTo>
                  <a:pt x="10781652" y="16129"/>
                </a:lnTo>
                <a:lnTo>
                  <a:pt x="10777842" y="16383"/>
                </a:lnTo>
                <a:lnTo>
                  <a:pt x="10918215" y="16383"/>
                </a:lnTo>
                <a:lnTo>
                  <a:pt x="10916691" y="16129"/>
                </a:lnTo>
                <a:lnTo>
                  <a:pt x="10926636" y="16129"/>
                </a:lnTo>
                <a:close/>
              </a:path>
              <a:path w="11062970" h="69215">
                <a:moveTo>
                  <a:pt x="11062653" y="18542"/>
                </a:moveTo>
                <a:lnTo>
                  <a:pt x="10928807" y="18161"/>
                </a:lnTo>
                <a:lnTo>
                  <a:pt x="10921238" y="16891"/>
                </a:lnTo>
                <a:lnTo>
                  <a:pt x="10770222" y="16891"/>
                </a:lnTo>
                <a:lnTo>
                  <a:pt x="10777842" y="16383"/>
                </a:lnTo>
                <a:lnTo>
                  <a:pt x="10751388" y="16383"/>
                </a:lnTo>
                <a:lnTo>
                  <a:pt x="10748912" y="16256"/>
                </a:lnTo>
                <a:lnTo>
                  <a:pt x="10749864" y="16383"/>
                </a:lnTo>
                <a:lnTo>
                  <a:pt x="10753662" y="16891"/>
                </a:lnTo>
                <a:lnTo>
                  <a:pt x="10767898" y="16891"/>
                </a:lnTo>
                <a:lnTo>
                  <a:pt x="10770438" y="17653"/>
                </a:lnTo>
                <a:lnTo>
                  <a:pt x="10893476" y="17653"/>
                </a:lnTo>
                <a:lnTo>
                  <a:pt x="10884192" y="18034"/>
                </a:lnTo>
                <a:lnTo>
                  <a:pt x="10770629" y="17716"/>
                </a:lnTo>
                <a:lnTo>
                  <a:pt x="10770438" y="17653"/>
                </a:lnTo>
                <a:lnTo>
                  <a:pt x="10759364" y="17653"/>
                </a:lnTo>
                <a:lnTo>
                  <a:pt x="10759554" y="17691"/>
                </a:lnTo>
                <a:lnTo>
                  <a:pt x="10750360" y="17653"/>
                </a:lnTo>
                <a:lnTo>
                  <a:pt x="10759364" y="17653"/>
                </a:lnTo>
                <a:lnTo>
                  <a:pt x="10753662" y="16891"/>
                </a:lnTo>
                <a:lnTo>
                  <a:pt x="10632097" y="16891"/>
                </a:lnTo>
                <a:lnTo>
                  <a:pt x="10634218" y="17653"/>
                </a:lnTo>
                <a:lnTo>
                  <a:pt x="10629608" y="17653"/>
                </a:lnTo>
                <a:lnTo>
                  <a:pt x="10614254" y="19304"/>
                </a:lnTo>
                <a:lnTo>
                  <a:pt x="10771734" y="19304"/>
                </a:lnTo>
                <a:lnTo>
                  <a:pt x="10766019" y="18542"/>
                </a:lnTo>
                <a:lnTo>
                  <a:pt x="10773410" y="18542"/>
                </a:lnTo>
                <a:lnTo>
                  <a:pt x="10775950" y="19304"/>
                </a:lnTo>
                <a:lnTo>
                  <a:pt x="10853268" y="19304"/>
                </a:lnTo>
                <a:lnTo>
                  <a:pt x="10871822" y="18542"/>
                </a:lnTo>
                <a:lnTo>
                  <a:pt x="10931081" y="18542"/>
                </a:lnTo>
                <a:lnTo>
                  <a:pt x="11062653" y="18542"/>
                </a:lnTo>
                <a:close/>
              </a:path>
            </a:pathLst>
          </a:custGeom>
          <a:solidFill>
            <a:srgbClr val="56BBE4"/>
          </a:solidFill>
        </p:spPr>
        <p:txBody>
          <a:bodyPr wrap="square" lIns="0" tIns="0" rIns="0" bIns="0" rtlCol="0"/>
          <a:lstStyle/>
          <a:p>
            <a:endParaRPr/>
          </a:p>
        </p:txBody>
      </p:sp>
      <p:sp>
        <p:nvSpPr>
          <p:cNvPr id="49" name="bg object 49"/>
          <p:cNvSpPr/>
          <p:nvPr/>
        </p:nvSpPr>
        <p:spPr>
          <a:xfrm>
            <a:off x="11236124" y="883919"/>
            <a:ext cx="35560" cy="3175"/>
          </a:xfrm>
          <a:custGeom>
            <a:avLst/>
            <a:gdLst/>
            <a:ahLst/>
            <a:cxnLst/>
            <a:rect l="l" t="t" r="r" b="b"/>
            <a:pathLst>
              <a:path w="35559" h="3175">
                <a:moveTo>
                  <a:pt x="33093" y="0"/>
                </a:moveTo>
                <a:lnTo>
                  <a:pt x="13505" y="333"/>
                </a:lnTo>
                <a:lnTo>
                  <a:pt x="1168" y="1142"/>
                </a:lnTo>
                <a:lnTo>
                  <a:pt x="0" y="2143"/>
                </a:lnTo>
                <a:lnTo>
                  <a:pt x="13916" y="3047"/>
                </a:lnTo>
                <a:lnTo>
                  <a:pt x="20774" y="2031"/>
                </a:lnTo>
                <a:lnTo>
                  <a:pt x="28648" y="3047"/>
                </a:lnTo>
                <a:lnTo>
                  <a:pt x="35379" y="2031"/>
                </a:lnTo>
                <a:lnTo>
                  <a:pt x="33093" y="0"/>
                </a:lnTo>
                <a:close/>
              </a:path>
            </a:pathLst>
          </a:custGeom>
          <a:solidFill>
            <a:srgbClr val="56BBE4"/>
          </a:solidFill>
        </p:spPr>
        <p:txBody>
          <a:bodyPr wrap="square" lIns="0" tIns="0" rIns="0" bIns="0" rtlCol="0"/>
          <a:lstStyle/>
          <a:p>
            <a:endParaRPr/>
          </a:p>
        </p:txBody>
      </p:sp>
      <p:sp>
        <p:nvSpPr>
          <p:cNvPr id="50" name="bg object 50"/>
          <p:cNvSpPr/>
          <p:nvPr/>
        </p:nvSpPr>
        <p:spPr>
          <a:xfrm>
            <a:off x="10892028" y="870203"/>
            <a:ext cx="102235" cy="5080"/>
          </a:xfrm>
          <a:custGeom>
            <a:avLst/>
            <a:gdLst/>
            <a:ahLst/>
            <a:cxnLst/>
            <a:rect l="l" t="t" r="r" b="b"/>
            <a:pathLst>
              <a:path w="102234" h="5080">
                <a:moveTo>
                  <a:pt x="65278" y="3937"/>
                </a:moveTo>
                <a:lnTo>
                  <a:pt x="58801" y="3937"/>
                </a:lnTo>
                <a:lnTo>
                  <a:pt x="58483" y="1003"/>
                </a:lnTo>
                <a:lnTo>
                  <a:pt x="45732" y="0"/>
                </a:lnTo>
                <a:lnTo>
                  <a:pt x="24803" y="444"/>
                </a:lnTo>
                <a:lnTo>
                  <a:pt x="0" y="1778"/>
                </a:lnTo>
                <a:lnTo>
                  <a:pt x="6997" y="4089"/>
                </a:lnTo>
                <a:lnTo>
                  <a:pt x="21628" y="4864"/>
                </a:lnTo>
                <a:lnTo>
                  <a:pt x="41770" y="4635"/>
                </a:lnTo>
                <a:lnTo>
                  <a:pt x="65278" y="3937"/>
                </a:lnTo>
                <a:close/>
              </a:path>
              <a:path w="102234" h="5080">
                <a:moveTo>
                  <a:pt x="101854" y="3048"/>
                </a:moveTo>
                <a:lnTo>
                  <a:pt x="101104" y="2413"/>
                </a:lnTo>
                <a:lnTo>
                  <a:pt x="94881" y="2476"/>
                </a:lnTo>
                <a:lnTo>
                  <a:pt x="84582" y="2844"/>
                </a:lnTo>
                <a:lnTo>
                  <a:pt x="71628" y="3048"/>
                </a:lnTo>
                <a:lnTo>
                  <a:pt x="101854" y="3048"/>
                </a:lnTo>
                <a:close/>
              </a:path>
            </a:pathLst>
          </a:custGeom>
          <a:solidFill>
            <a:srgbClr val="56BBE4"/>
          </a:solidFill>
        </p:spPr>
        <p:txBody>
          <a:bodyPr wrap="square" lIns="0" tIns="0" rIns="0" bIns="0" rtlCol="0"/>
          <a:lstStyle/>
          <a:p>
            <a:endParaRPr/>
          </a:p>
        </p:txBody>
      </p:sp>
      <p:sp>
        <p:nvSpPr>
          <p:cNvPr id="51" name="bg object 51"/>
          <p:cNvSpPr/>
          <p:nvPr/>
        </p:nvSpPr>
        <p:spPr>
          <a:xfrm>
            <a:off x="10529046" y="855791"/>
            <a:ext cx="48260" cy="4445"/>
          </a:xfrm>
          <a:custGeom>
            <a:avLst/>
            <a:gdLst/>
            <a:ahLst/>
            <a:cxnLst/>
            <a:rect l="l" t="t" r="r" b="b"/>
            <a:pathLst>
              <a:path w="48259" h="4444">
                <a:moveTo>
                  <a:pt x="40433" y="0"/>
                </a:moveTo>
                <a:lnTo>
                  <a:pt x="13954" y="1791"/>
                </a:lnTo>
                <a:lnTo>
                  <a:pt x="0" y="4083"/>
                </a:lnTo>
                <a:lnTo>
                  <a:pt x="29860" y="4125"/>
                </a:lnTo>
                <a:lnTo>
                  <a:pt x="37826" y="3833"/>
                </a:lnTo>
                <a:lnTo>
                  <a:pt x="41386" y="2458"/>
                </a:lnTo>
                <a:lnTo>
                  <a:pt x="43755" y="1250"/>
                </a:lnTo>
                <a:lnTo>
                  <a:pt x="48148" y="1458"/>
                </a:lnTo>
                <a:lnTo>
                  <a:pt x="40433" y="0"/>
                </a:lnTo>
                <a:close/>
              </a:path>
            </a:pathLst>
          </a:custGeom>
          <a:solidFill>
            <a:srgbClr val="56BBE4"/>
          </a:solidFill>
        </p:spPr>
        <p:txBody>
          <a:bodyPr wrap="square" lIns="0" tIns="0" rIns="0" bIns="0" rtlCol="0"/>
          <a:lstStyle/>
          <a:p>
            <a:endParaRPr/>
          </a:p>
        </p:txBody>
      </p:sp>
      <p:sp>
        <p:nvSpPr>
          <p:cNvPr id="52" name="bg object 52"/>
          <p:cNvSpPr/>
          <p:nvPr/>
        </p:nvSpPr>
        <p:spPr>
          <a:xfrm>
            <a:off x="10887456" y="880872"/>
            <a:ext cx="32384" cy="6350"/>
          </a:xfrm>
          <a:custGeom>
            <a:avLst/>
            <a:gdLst/>
            <a:ahLst/>
            <a:cxnLst/>
            <a:rect l="l" t="t" r="r" b="b"/>
            <a:pathLst>
              <a:path w="32384" h="6350">
                <a:moveTo>
                  <a:pt x="18923" y="0"/>
                </a:moveTo>
                <a:lnTo>
                  <a:pt x="0" y="4825"/>
                </a:lnTo>
                <a:lnTo>
                  <a:pt x="32003" y="6095"/>
                </a:lnTo>
                <a:lnTo>
                  <a:pt x="18923" y="0"/>
                </a:lnTo>
                <a:close/>
              </a:path>
            </a:pathLst>
          </a:custGeom>
          <a:solidFill>
            <a:srgbClr val="56BBE4"/>
          </a:solidFill>
        </p:spPr>
        <p:txBody>
          <a:bodyPr wrap="square" lIns="0" tIns="0" rIns="0" bIns="0" rtlCol="0"/>
          <a:lstStyle/>
          <a:p>
            <a:endParaRPr/>
          </a:p>
        </p:txBody>
      </p:sp>
      <p:sp>
        <p:nvSpPr>
          <p:cNvPr id="53" name="bg object 53"/>
          <p:cNvSpPr/>
          <p:nvPr/>
        </p:nvSpPr>
        <p:spPr>
          <a:xfrm>
            <a:off x="10661523" y="880236"/>
            <a:ext cx="108585" cy="2540"/>
          </a:xfrm>
          <a:custGeom>
            <a:avLst/>
            <a:gdLst/>
            <a:ahLst/>
            <a:cxnLst/>
            <a:rect l="l" t="t" r="r" b="b"/>
            <a:pathLst>
              <a:path w="108584" h="2540">
                <a:moveTo>
                  <a:pt x="65913" y="1143"/>
                </a:moveTo>
                <a:lnTo>
                  <a:pt x="41998" y="431"/>
                </a:lnTo>
                <a:lnTo>
                  <a:pt x="20574" y="0"/>
                </a:lnTo>
                <a:lnTo>
                  <a:pt x="5334" y="152"/>
                </a:lnTo>
                <a:lnTo>
                  <a:pt x="0" y="1143"/>
                </a:lnTo>
                <a:lnTo>
                  <a:pt x="52705" y="2159"/>
                </a:lnTo>
                <a:lnTo>
                  <a:pt x="51562" y="1143"/>
                </a:lnTo>
                <a:lnTo>
                  <a:pt x="65913" y="1143"/>
                </a:lnTo>
                <a:close/>
              </a:path>
              <a:path w="108584" h="2540">
                <a:moveTo>
                  <a:pt x="108585" y="635"/>
                </a:moveTo>
                <a:lnTo>
                  <a:pt x="99999" y="660"/>
                </a:lnTo>
                <a:lnTo>
                  <a:pt x="88912" y="825"/>
                </a:lnTo>
                <a:lnTo>
                  <a:pt x="76987" y="1282"/>
                </a:lnTo>
                <a:lnTo>
                  <a:pt x="65913" y="2159"/>
                </a:lnTo>
                <a:lnTo>
                  <a:pt x="78435" y="2146"/>
                </a:lnTo>
                <a:lnTo>
                  <a:pt x="90195" y="1981"/>
                </a:lnTo>
                <a:lnTo>
                  <a:pt x="100482" y="1524"/>
                </a:lnTo>
                <a:lnTo>
                  <a:pt x="108585" y="635"/>
                </a:lnTo>
                <a:close/>
              </a:path>
            </a:pathLst>
          </a:custGeom>
          <a:solidFill>
            <a:srgbClr val="56BBE4"/>
          </a:solidFill>
        </p:spPr>
        <p:txBody>
          <a:bodyPr wrap="square" lIns="0" tIns="0" rIns="0" bIns="0" rtlCol="0"/>
          <a:lstStyle/>
          <a:p>
            <a:endParaRPr/>
          </a:p>
        </p:txBody>
      </p:sp>
      <p:sp>
        <p:nvSpPr>
          <p:cNvPr id="54" name="bg object 54"/>
          <p:cNvSpPr/>
          <p:nvPr/>
        </p:nvSpPr>
        <p:spPr>
          <a:xfrm>
            <a:off x="10052663" y="879347"/>
            <a:ext cx="58419" cy="5080"/>
          </a:xfrm>
          <a:custGeom>
            <a:avLst/>
            <a:gdLst/>
            <a:ahLst/>
            <a:cxnLst/>
            <a:rect l="l" t="t" r="r" b="b"/>
            <a:pathLst>
              <a:path w="58420" h="5080">
                <a:moveTo>
                  <a:pt x="56536" y="0"/>
                </a:moveTo>
                <a:lnTo>
                  <a:pt x="402" y="1142"/>
                </a:lnTo>
                <a:lnTo>
                  <a:pt x="0" y="2643"/>
                </a:lnTo>
                <a:lnTo>
                  <a:pt x="5847" y="3714"/>
                </a:lnTo>
                <a:lnTo>
                  <a:pt x="16529" y="4357"/>
                </a:lnTo>
                <a:lnTo>
                  <a:pt x="30628" y="4572"/>
                </a:lnTo>
                <a:lnTo>
                  <a:pt x="41356" y="3214"/>
                </a:lnTo>
                <a:lnTo>
                  <a:pt x="51679" y="2286"/>
                </a:lnTo>
                <a:lnTo>
                  <a:pt x="57953" y="1357"/>
                </a:lnTo>
                <a:lnTo>
                  <a:pt x="56536" y="0"/>
                </a:lnTo>
                <a:close/>
              </a:path>
            </a:pathLst>
          </a:custGeom>
          <a:solidFill>
            <a:srgbClr val="56BBE4"/>
          </a:solidFill>
        </p:spPr>
        <p:txBody>
          <a:bodyPr wrap="square" lIns="0" tIns="0" rIns="0" bIns="0" rtlCol="0"/>
          <a:lstStyle/>
          <a:p>
            <a:endParaRPr/>
          </a:p>
        </p:txBody>
      </p:sp>
      <p:sp>
        <p:nvSpPr>
          <p:cNvPr id="55" name="bg object 55"/>
          <p:cNvSpPr/>
          <p:nvPr/>
        </p:nvSpPr>
        <p:spPr>
          <a:xfrm>
            <a:off x="10251947" y="890016"/>
            <a:ext cx="27940" cy="6350"/>
          </a:xfrm>
          <a:custGeom>
            <a:avLst/>
            <a:gdLst/>
            <a:ahLst/>
            <a:cxnLst/>
            <a:rect l="l" t="t" r="r" b="b"/>
            <a:pathLst>
              <a:path w="27940" h="6350">
                <a:moveTo>
                  <a:pt x="2158" y="0"/>
                </a:moveTo>
                <a:lnTo>
                  <a:pt x="0" y="6096"/>
                </a:lnTo>
                <a:lnTo>
                  <a:pt x="27431" y="3429"/>
                </a:lnTo>
                <a:lnTo>
                  <a:pt x="18232" y="2821"/>
                </a:lnTo>
                <a:lnTo>
                  <a:pt x="12318" y="2095"/>
                </a:lnTo>
                <a:lnTo>
                  <a:pt x="7643" y="1178"/>
                </a:lnTo>
                <a:lnTo>
                  <a:pt x="2158" y="0"/>
                </a:lnTo>
                <a:close/>
              </a:path>
            </a:pathLst>
          </a:custGeom>
          <a:solidFill>
            <a:srgbClr val="56BBE4"/>
          </a:solidFill>
        </p:spPr>
        <p:txBody>
          <a:bodyPr wrap="square" lIns="0" tIns="0" rIns="0" bIns="0" rtlCol="0"/>
          <a:lstStyle/>
          <a:p>
            <a:endParaRPr/>
          </a:p>
        </p:txBody>
      </p:sp>
      <p:sp>
        <p:nvSpPr>
          <p:cNvPr id="56" name="bg object 56"/>
          <p:cNvSpPr/>
          <p:nvPr/>
        </p:nvSpPr>
        <p:spPr>
          <a:xfrm>
            <a:off x="10074881" y="896111"/>
            <a:ext cx="60960" cy="3175"/>
          </a:xfrm>
          <a:custGeom>
            <a:avLst/>
            <a:gdLst/>
            <a:ahLst/>
            <a:cxnLst/>
            <a:rect l="l" t="t" r="r" b="b"/>
            <a:pathLst>
              <a:path w="60959" h="3175">
                <a:moveTo>
                  <a:pt x="39397" y="0"/>
                </a:moveTo>
                <a:lnTo>
                  <a:pt x="5457" y="1809"/>
                </a:lnTo>
                <a:lnTo>
                  <a:pt x="0" y="2678"/>
                </a:lnTo>
                <a:lnTo>
                  <a:pt x="29618" y="3048"/>
                </a:lnTo>
                <a:lnTo>
                  <a:pt x="40808" y="2035"/>
                </a:lnTo>
                <a:lnTo>
                  <a:pt x="56177" y="1238"/>
                </a:lnTo>
                <a:lnTo>
                  <a:pt x="60711" y="583"/>
                </a:lnTo>
                <a:lnTo>
                  <a:pt x="39397" y="0"/>
                </a:lnTo>
                <a:close/>
              </a:path>
            </a:pathLst>
          </a:custGeom>
          <a:solidFill>
            <a:srgbClr val="56BBE4"/>
          </a:solidFill>
        </p:spPr>
        <p:txBody>
          <a:bodyPr wrap="square" lIns="0" tIns="0" rIns="0" bIns="0" rtlCol="0"/>
          <a:lstStyle/>
          <a:p>
            <a:endParaRPr/>
          </a:p>
        </p:txBody>
      </p:sp>
      <p:sp>
        <p:nvSpPr>
          <p:cNvPr id="57" name="bg object 57"/>
          <p:cNvSpPr/>
          <p:nvPr/>
        </p:nvSpPr>
        <p:spPr>
          <a:xfrm>
            <a:off x="9265919" y="876300"/>
            <a:ext cx="12700" cy="10795"/>
          </a:xfrm>
          <a:custGeom>
            <a:avLst/>
            <a:gdLst/>
            <a:ahLst/>
            <a:cxnLst/>
            <a:rect l="l" t="t" r="r" b="b"/>
            <a:pathLst>
              <a:path w="12700" h="10794">
                <a:moveTo>
                  <a:pt x="11302" y="0"/>
                </a:moveTo>
                <a:lnTo>
                  <a:pt x="0" y="10667"/>
                </a:lnTo>
                <a:lnTo>
                  <a:pt x="12191" y="10667"/>
                </a:lnTo>
                <a:lnTo>
                  <a:pt x="11302" y="0"/>
                </a:lnTo>
                <a:close/>
              </a:path>
            </a:pathLst>
          </a:custGeom>
          <a:solidFill>
            <a:srgbClr val="56BBE4"/>
          </a:solidFill>
        </p:spPr>
        <p:txBody>
          <a:bodyPr wrap="square" lIns="0" tIns="0" rIns="0" bIns="0" rtlCol="0"/>
          <a:lstStyle/>
          <a:p>
            <a:endParaRPr/>
          </a:p>
        </p:txBody>
      </p:sp>
      <p:sp>
        <p:nvSpPr>
          <p:cNvPr id="58" name="bg object 58"/>
          <p:cNvSpPr/>
          <p:nvPr/>
        </p:nvSpPr>
        <p:spPr>
          <a:xfrm>
            <a:off x="8510702" y="899159"/>
            <a:ext cx="83820" cy="12065"/>
          </a:xfrm>
          <a:custGeom>
            <a:avLst/>
            <a:gdLst/>
            <a:ahLst/>
            <a:cxnLst/>
            <a:rect l="l" t="t" r="r" b="b"/>
            <a:pathLst>
              <a:path w="83820" h="12065">
                <a:moveTo>
                  <a:pt x="70942" y="0"/>
                </a:moveTo>
                <a:lnTo>
                  <a:pt x="59512" y="1524"/>
                </a:lnTo>
                <a:lnTo>
                  <a:pt x="54305" y="1524"/>
                </a:lnTo>
                <a:lnTo>
                  <a:pt x="51130" y="3048"/>
                </a:lnTo>
                <a:lnTo>
                  <a:pt x="70942" y="0"/>
                </a:lnTo>
                <a:close/>
              </a:path>
              <a:path w="83820" h="12065">
                <a:moveTo>
                  <a:pt x="83388" y="7366"/>
                </a:moveTo>
                <a:lnTo>
                  <a:pt x="82867" y="6096"/>
                </a:lnTo>
                <a:lnTo>
                  <a:pt x="50876" y="4330"/>
                </a:lnTo>
                <a:lnTo>
                  <a:pt x="50368" y="3048"/>
                </a:lnTo>
                <a:lnTo>
                  <a:pt x="23799" y="4241"/>
                </a:lnTo>
                <a:lnTo>
                  <a:pt x="6426" y="5308"/>
                </a:lnTo>
                <a:lnTo>
                  <a:pt x="0" y="7378"/>
                </a:lnTo>
                <a:lnTo>
                  <a:pt x="6299" y="11557"/>
                </a:lnTo>
                <a:lnTo>
                  <a:pt x="38646" y="11353"/>
                </a:lnTo>
                <a:lnTo>
                  <a:pt x="55384" y="6934"/>
                </a:lnTo>
                <a:lnTo>
                  <a:pt x="83388" y="7366"/>
                </a:lnTo>
                <a:close/>
              </a:path>
            </a:pathLst>
          </a:custGeom>
          <a:solidFill>
            <a:srgbClr val="56BBE4"/>
          </a:solidFill>
        </p:spPr>
        <p:txBody>
          <a:bodyPr wrap="square" lIns="0" tIns="0" rIns="0" bIns="0" rtlCol="0"/>
          <a:lstStyle/>
          <a:p>
            <a:endParaRPr/>
          </a:p>
        </p:txBody>
      </p:sp>
      <p:sp>
        <p:nvSpPr>
          <p:cNvPr id="59" name="bg object 59"/>
          <p:cNvSpPr/>
          <p:nvPr/>
        </p:nvSpPr>
        <p:spPr>
          <a:xfrm>
            <a:off x="0" y="841247"/>
            <a:ext cx="117475" cy="9525"/>
          </a:xfrm>
          <a:custGeom>
            <a:avLst/>
            <a:gdLst/>
            <a:ahLst/>
            <a:cxnLst/>
            <a:rect l="l" t="t" r="r" b="b"/>
            <a:pathLst>
              <a:path w="117475" h="9525">
                <a:moveTo>
                  <a:pt x="35052" y="9144"/>
                </a:moveTo>
                <a:lnTo>
                  <a:pt x="25184" y="3048"/>
                </a:lnTo>
                <a:lnTo>
                  <a:pt x="0" y="8128"/>
                </a:lnTo>
                <a:lnTo>
                  <a:pt x="8242" y="8153"/>
                </a:lnTo>
                <a:lnTo>
                  <a:pt x="18338" y="8267"/>
                </a:lnTo>
                <a:lnTo>
                  <a:pt x="28028" y="8559"/>
                </a:lnTo>
                <a:lnTo>
                  <a:pt x="35052" y="9144"/>
                </a:lnTo>
                <a:close/>
              </a:path>
              <a:path w="117475" h="9525">
                <a:moveTo>
                  <a:pt x="117348" y="2286"/>
                </a:moveTo>
                <a:lnTo>
                  <a:pt x="74676" y="0"/>
                </a:lnTo>
                <a:lnTo>
                  <a:pt x="102019" y="4572"/>
                </a:lnTo>
                <a:lnTo>
                  <a:pt x="117348" y="2286"/>
                </a:lnTo>
                <a:close/>
              </a:path>
            </a:pathLst>
          </a:custGeom>
          <a:solidFill>
            <a:srgbClr val="56BBE4"/>
          </a:solidFill>
        </p:spPr>
        <p:txBody>
          <a:bodyPr wrap="square" lIns="0" tIns="0" rIns="0" bIns="0" rtlCol="0"/>
          <a:lstStyle/>
          <a:p>
            <a:endParaRPr/>
          </a:p>
        </p:txBody>
      </p:sp>
      <p:sp>
        <p:nvSpPr>
          <p:cNvPr id="60" name="bg object 60"/>
          <p:cNvSpPr/>
          <p:nvPr/>
        </p:nvSpPr>
        <p:spPr>
          <a:xfrm>
            <a:off x="5865876" y="908303"/>
            <a:ext cx="38100" cy="5080"/>
          </a:xfrm>
          <a:custGeom>
            <a:avLst/>
            <a:gdLst/>
            <a:ahLst/>
            <a:cxnLst/>
            <a:rect l="l" t="t" r="r" b="b"/>
            <a:pathLst>
              <a:path w="38100" h="5080">
                <a:moveTo>
                  <a:pt x="0" y="0"/>
                </a:moveTo>
                <a:lnTo>
                  <a:pt x="34798" y="4572"/>
                </a:lnTo>
                <a:lnTo>
                  <a:pt x="38100" y="2286"/>
                </a:lnTo>
                <a:lnTo>
                  <a:pt x="32146" y="1607"/>
                </a:lnTo>
                <a:lnTo>
                  <a:pt x="24098" y="1143"/>
                </a:lnTo>
                <a:lnTo>
                  <a:pt x="0" y="0"/>
                </a:lnTo>
                <a:close/>
              </a:path>
            </a:pathLst>
          </a:custGeom>
          <a:solidFill>
            <a:srgbClr val="56BBE4"/>
          </a:solidFill>
        </p:spPr>
        <p:txBody>
          <a:bodyPr wrap="square" lIns="0" tIns="0" rIns="0" bIns="0" rtlCol="0"/>
          <a:lstStyle/>
          <a:p>
            <a:endParaRPr/>
          </a:p>
        </p:txBody>
      </p:sp>
      <p:sp>
        <p:nvSpPr>
          <p:cNvPr id="61" name="bg object 61"/>
          <p:cNvSpPr/>
          <p:nvPr/>
        </p:nvSpPr>
        <p:spPr>
          <a:xfrm>
            <a:off x="5308091" y="899160"/>
            <a:ext cx="18415" cy="6350"/>
          </a:xfrm>
          <a:custGeom>
            <a:avLst/>
            <a:gdLst/>
            <a:ahLst/>
            <a:cxnLst/>
            <a:rect l="l" t="t" r="r" b="b"/>
            <a:pathLst>
              <a:path w="18414" h="6350">
                <a:moveTo>
                  <a:pt x="0" y="0"/>
                </a:moveTo>
                <a:lnTo>
                  <a:pt x="8636" y="6095"/>
                </a:lnTo>
                <a:lnTo>
                  <a:pt x="18287" y="6095"/>
                </a:lnTo>
                <a:lnTo>
                  <a:pt x="0" y="0"/>
                </a:lnTo>
                <a:close/>
              </a:path>
            </a:pathLst>
          </a:custGeom>
          <a:solidFill>
            <a:srgbClr val="56BBE4"/>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1" i="0">
                <a:solidFill>
                  <a:srgbClr val="333333"/>
                </a:solidFill>
                <a:latin typeface="Malgun Gothic"/>
                <a:cs typeface="Malgun Gothic"/>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012305" y="1932558"/>
            <a:ext cx="4515484" cy="3866515"/>
          </a:xfrm>
          <a:prstGeom prst="rect">
            <a:avLst/>
          </a:prstGeom>
        </p:spPr>
        <p:txBody>
          <a:bodyPr wrap="square" lIns="0" tIns="0" rIns="0" bIns="0">
            <a:spAutoFit/>
          </a:bodyPr>
          <a:lstStyle>
            <a:lvl1pPr>
              <a:defRPr sz="2800" b="0" i="0">
                <a:solidFill>
                  <a:schemeClr val="tx1"/>
                </a:solidFill>
                <a:latin typeface="Malgun Gothic"/>
                <a:cs typeface="Malgun Gothic"/>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7/10/2025</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333333"/>
                </a:solidFill>
                <a:latin typeface="Malgun Gothic"/>
                <a:cs typeface="Malgun Goth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7/10/2025</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7/10/2025</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2012168" y="851915"/>
            <a:ext cx="79375" cy="13970"/>
          </a:xfrm>
          <a:custGeom>
            <a:avLst/>
            <a:gdLst/>
            <a:ahLst/>
            <a:cxnLst/>
            <a:rect l="l" t="t" r="r" b="b"/>
            <a:pathLst>
              <a:path w="79375" h="13969">
                <a:moveTo>
                  <a:pt x="21336" y="8382"/>
                </a:moveTo>
                <a:lnTo>
                  <a:pt x="17018" y="7620"/>
                </a:lnTo>
                <a:lnTo>
                  <a:pt x="11684" y="7620"/>
                </a:lnTo>
                <a:lnTo>
                  <a:pt x="0" y="9144"/>
                </a:lnTo>
                <a:lnTo>
                  <a:pt x="21336" y="8382"/>
                </a:lnTo>
                <a:close/>
              </a:path>
              <a:path w="79375" h="13969">
                <a:moveTo>
                  <a:pt x="42303" y="7480"/>
                </a:moveTo>
                <a:lnTo>
                  <a:pt x="21336" y="8636"/>
                </a:lnTo>
                <a:lnTo>
                  <a:pt x="26924" y="9906"/>
                </a:lnTo>
                <a:lnTo>
                  <a:pt x="28067" y="13716"/>
                </a:lnTo>
                <a:lnTo>
                  <a:pt x="42303" y="7480"/>
                </a:lnTo>
                <a:close/>
              </a:path>
              <a:path w="79375" h="13969">
                <a:moveTo>
                  <a:pt x="67056" y="6096"/>
                </a:moveTo>
                <a:lnTo>
                  <a:pt x="42456" y="7480"/>
                </a:lnTo>
                <a:lnTo>
                  <a:pt x="41668" y="8420"/>
                </a:lnTo>
                <a:lnTo>
                  <a:pt x="45605" y="8166"/>
                </a:lnTo>
                <a:lnTo>
                  <a:pt x="54127" y="7188"/>
                </a:lnTo>
                <a:lnTo>
                  <a:pt x="67056" y="6096"/>
                </a:lnTo>
                <a:close/>
              </a:path>
              <a:path w="79375" h="13969">
                <a:moveTo>
                  <a:pt x="79248" y="3048"/>
                </a:moveTo>
                <a:lnTo>
                  <a:pt x="69456" y="2286"/>
                </a:lnTo>
                <a:lnTo>
                  <a:pt x="56261" y="1524"/>
                </a:lnTo>
                <a:lnTo>
                  <a:pt x="47053" y="762"/>
                </a:lnTo>
                <a:lnTo>
                  <a:pt x="49276" y="0"/>
                </a:lnTo>
                <a:lnTo>
                  <a:pt x="26885" y="965"/>
                </a:lnTo>
                <a:lnTo>
                  <a:pt x="20027" y="2298"/>
                </a:lnTo>
                <a:lnTo>
                  <a:pt x="25412" y="4013"/>
                </a:lnTo>
                <a:lnTo>
                  <a:pt x="39751" y="6096"/>
                </a:lnTo>
                <a:lnTo>
                  <a:pt x="79248" y="3048"/>
                </a:lnTo>
                <a:close/>
              </a:path>
            </a:pathLst>
          </a:custGeom>
          <a:solidFill>
            <a:srgbClr val="56BBE4"/>
          </a:solidFill>
        </p:spPr>
        <p:txBody>
          <a:bodyPr wrap="square" lIns="0" tIns="0" rIns="0" bIns="0" rtlCol="0"/>
          <a:lstStyle/>
          <a:p>
            <a:endParaRPr/>
          </a:p>
        </p:txBody>
      </p:sp>
      <p:sp>
        <p:nvSpPr>
          <p:cNvPr id="17" name="bg object 17"/>
          <p:cNvSpPr/>
          <p:nvPr/>
        </p:nvSpPr>
        <p:spPr>
          <a:xfrm>
            <a:off x="11768328" y="853439"/>
            <a:ext cx="74930" cy="7620"/>
          </a:xfrm>
          <a:custGeom>
            <a:avLst/>
            <a:gdLst/>
            <a:ahLst/>
            <a:cxnLst/>
            <a:rect l="l" t="t" r="r" b="b"/>
            <a:pathLst>
              <a:path w="74929" h="7619">
                <a:moveTo>
                  <a:pt x="45085" y="4572"/>
                </a:moveTo>
                <a:lnTo>
                  <a:pt x="0" y="7620"/>
                </a:lnTo>
                <a:lnTo>
                  <a:pt x="24117" y="7429"/>
                </a:lnTo>
                <a:lnTo>
                  <a:pt x="38252" y="6858"/>
                </a:lnTo>
                <a:lnTo>
                  <a:pt x="44538" y="5905"/>
                </a:lnTo>
                <a:lnTo>
                  <a:pt x="45085" y="4572"/>
                </a:lnTo>
                <a:close/>
              </a:path>
              <a:path w="74929" h="7619">
                <a:moveTo>
                  <a:pt x="74676" y="3048"/>
                </a:moveTo>
                <a:lnTo>
                  <a:pt x="46507" y="1816"/>
                </a:lnTo>
                <a:lnTo>
                  <a:pt x="34124" y="1016"/>
                </a:lnTo>
                <a:lnTo>
                  <a:pt x="28067" y="0"/>
                </a:lnTo>
                <a:lnTo>
                  <a:pt x="25908" y="762"/>
                </a:lnTo>
                <a:lnTo>
                  <a:pt x="42164" y="3048"/>
                </a:lnTo>
                <a:lnTo>
                  <a:pt x="45466" y="4572"/>
                </a:lnTo>
                <a:lnTo>
                  <a:pt x="74676" y="3048"/>
                </a:lnTo>
                <a:close/>
              </a:path>
            </a:pathLst>
          </a:custGeom>
          <a:solidFill>
            <a:srgbClr val="56BBE4"/>
          </a:solidFill>
        </p:spPr>
        <p:txBody>
          <a:bodyPr wrap="square" lIns="0" tIns="0" rIns="0" bIns="0" rtlCol="0"/>
          <a:lstStyle/>
          <a:p>
            <a:endParaRPr/>
          </a:p>
        </p:txBody>
      </p:sp>
      <p:sp>
        <p:nvSpPr>
          <p:cNvPr id="18" name="bg object 18"/>
          <p:cNvSpPr/>
          <p:nvPr/>
        </p:nvSpPr>
        <p:spPr>
          <a:xfrm>
            <a:off x="11990831" y="865632"/>
            <a:ext cx="88900" cy="5080"/>
          </a:xfrm>
          <a:custGeom>
            <a:avLst/>
            <a:gdLst/>
            <a:ahLst/>
            <a:cxnLst/>
            <a:rect l="l" t="t" r="r" b="b"/>
            <a:pathLst>
              <a:path w="88900" h="5080">
                <a:moveTo>
                  <a:pt x="88392" y="0"/>
                </a:moveTo>
                <a:lnTo>
                  <a:pt x="0" y="4571"/>
                </a:lnTo>
                <a:lnTo>
                  <a:pt x="15113" y="4571"/>
                </a:lnTo>
                <a:lnTo>
                  <a:pt x="88392" y="0"/>
                </a:lnTo>
                <a:close/>
              </a:path>
            </a:pathLst>
          </a:custGeom>
          <a:solidFill>
            <a:srgbClr val="56BBE4"/>
          </a:solidFill>
        </p:spPr>
        <p:txBody>
          <a:bodyPr wrap="square" lIns="0" tIns="0" rIns="0" bIns="0" rtlCol="0"/>
          <a:lstStyle/>
          <a:p>
            <a:endParaRPr/>
          </a:p>
        </p:txBody>
      </p:sp>
      <p:sp>
        <p:nvSpPr>
          <p:cNvPr id="19" name="bg object 19"/>
          <p:cNvSpPr/>
          <p:nvPr/>
        </p:nvSpPr>
        <p:spPr>
          <a:xfrm>
            <a:off x="11603735" y="848867"/>
            <a:ext cx="45720" cy="6350"/>
          </a:xfrm>
          <a:custGeom>
            <a:avLst/>
            <a:gdLst/>
            <a:ahLst/>
            <a:cxnLst/>
            <a:rect l="l" t="t" r="r" b="b"/>
            <a:pathLst>
              <a:path w="45720" h="6350">
                <a:moveTo>
                  <a:pt x="45720" y="0"/>
                </a:moveTo>
                <a:lnTo>
                  <a:pt x="0" y="6096"/>
                </a:lnTo>
                <a:lnTo>
                  <a:pt x="20700" y="4826"/>
                </a:lnTo>
                <a:lnTo>
                  <a:pt x="45720" y="0"/>
                </a:lnTo>
                <a:close/>
              </a:path>
            </a:pathLst>
          </a:custGeom>
          <a:solidFill>
            <a:srgbClr val="56BBE4"/>
          </a:solidFill>
        </p:spPr>
        <p:txBody>
          <a:bodyPr wrap="square" lIns="0" tIns="0" rIns="0" bIns="0" rtlCol="0"/>
          <a:lstStyle/>
          <a:p>
            <a:endParaRPr/>
          </a:p>
        </p:txBody>
      </p:sp>
      <p:sp>
        <p:nvSpPr>
          <p:cNvPr id="20" name="bg object 20"/>
          <p:cNvSpPr/>
          <p:nvPr/>
        </p:nvSpPr>
        <p:spPr>
          <a:xfrm>
            <a:off x="11381232" y="847343"/>
            <a:ext cx="132080" cy="9525"/>
          </a:xfrm>
          <a:custGeom>
            <a:avLst/>
            <a:gdLst/>
            <a:ahLst/>
            <a:cxnLst/>
            <a:rect l="l" t="t" r="r" b="b"/>
            <a:pathLst>
              <a:path w="132079" h="9525">
                <a:moveTo>
                  <a:pt x="41148" y="4572"/>
                </a:moveTo>
                <a:lnTo>
                  <a:pt x="30861" y="4864"/>
                </a:lnTo>
                <a:lnTo>
                  <a:pt x="20574" y="5715"/>
                </a:lnTo>
                <a:lnTo>
                  <a:pt x="10287" y="7150"/>
                </a:lnTo>
                <a:lnTo>
                  <a:pt x="0" y="9144"/>
                </a:lnTo>
                <a:lnTo>
                  <a:pt x="19710" y="6858"/>
                </a:lnTo>
                <a:lnTo>
                  <a:pt x="41148" y="4572"/>
                </a:lnTo>
                <a:close/>
              </a:path>
              <a:path w="132079" h="9525">
                <a:moveTo>
                  <a:pt x="132016" y="4000"/>
                </a:moveTo>
                <a:lnTo>
                  <a:pt x="124447" y="2286"/>
                </a:lnTo>
                <a:lnTo>
                  <a:pt x="117081" y="952"/>
                </a:lnTo>
                <a:lnTo>
                  <a:pt x="121666" y="0"/>
                </a:lnTo>
                <a:lnTo>
                  <a:pt x="99707" y="368"/>
                </a:lnTo>
                <a:lnTo>
                  <a:pt x="78968" y="1409"/>
                </a:lnTo>
                <a:lnTo>
                  <a:pt x="59461" y="3009"/>
                </a:lnTo>
                <a:lnTo>
                  <a:pt x="41148" y="5080"/>
                </a:lnTo>
                <a:lnTo>
                  <a:pt x="60769" y="4102"/>
                </a:lnTo>
                <a:lnTo>
                  <a:pt x="81381" y="4064"/>
                </a:lnTo>
                <a:lnTo>
                  <a:pt x="103593" y="4800"/>
                </a:lnTo>
                <a:lnTo>
                  <a:pt x="128016" y="6096"/>
                </a:lnTo>
                <a:lnTo>
                  <a:pt x="132016" y="4000"/>
                </a:lnTo>
                <a:close/>
              </a:path>
            </a:pathLst>
          </a:custGeom>
          <a:solidFill>
            <a:srgbClr val="56BBE4"/>
          </a:solidFill>
        </p:spPr>
        <p:txBody>
          <a:bodyPr wrap="square" lIns="0" tIns="0" rIns="0" bIns="0" rtlCol="0"/>
          <a:lstStyle/>
          <a:p>
            <a:endParaRPr/>
          </a:p>
        </p:txBody>
      </p:sp>
      <p:sp>
        <p:nvSpPr>
          <p:cNvPr id="21" name="bg object 21"/>
          <p:cNvSpPr/>
          <p:nvPr/>
        </p:nvSpPr>
        <p:spPr>
          <a:xfrm>
            <a:off x="11634216" y="856487"/>
            <a:ext cx="56515" cy="5080"/>
          </a:xfrm>
          <a:custGeom>
            <a:avLst/>
            <a:gdLst/>
            <a:ahLst/>
            <a:cxnLst/>
            <a:rect l="l" t="t" r="r" b="b"/>
            <a:pathLst>
              <a:path w="56515" h="5080">
                <a:moveTo>
                  <a:pt x="56388" y="4572"/>
                </a:moveTo>
                <a:lnTo>
                  <a:pt x="53047" y="3619"/>
                </a:lnTo>
                <a:lnTo>
                  <a:pt x="47053" y="2286"/>
                </a:lnTo>
                <a:lnTo>
                  <a:pt x="36957" y="965"/>
                </a:lnTo>
                <a:lnTo>
                  <a:pt x="21336" y="0"/>
                </a:lnTo>
                <a:lnTo>
                  <a:pt x="38722" y="4546"/>
                </a:lnTo>
                <a:lnTo>
                  <a:pt x="0" y="3048"/>
                </a:lnTo>
                <a:lnTo>
                  <a:pt x="38481" y="4572"/>
                </a:lnTo>
                <a:lnTo>
                  <a:pt x="38862" y="4572"/>
                </a:lnTo>
                <a:lnTo>
                  <a:pt x="39624" y="4572"/>
                </a:lnTo>
                <a:lnTo>
                  <a:pt x="56388" y="4572"/>
                </a:lnTo>
                <a:close/>
              </a:path>
            </a:pathLst>
          </a:custGeom>
          <a:solidFill>
            <a:srgbClr val="56BBE4"/>
          </a:solidFill>
        </p:spPr>
        <p:txBody>
          <a:bodyPr wrap="square" lIns="0" tIns="0" rIns="0" bIns="0" rtlCol="0"/>
          <a:lstStyle/>
          <a:p>
            <a:endParaRPr/>
          </a:p>
        </p:txBody>
      </p:sp>
      <p:sp>
        <p:nvSpPr>
          <p:cNvPr id="22" name="bg object 22"/>
          <p:cNvSpPr/>
          <p:nvPr/>
        </p:nvSpPr>
        <p:spPr>
          <a:xfrm>
            <a:off x="11836729" y="865632"/>
            <a:ext cx="50800" cy="10795"/>
          </a:xfrm>
          <a:custGeom>
            <a:avLst/>
            <a:gdLst/>
            <a:ahLst/>
            <a:cxnLst/>
            <a:rect l="l" t="t" r="r" b="b"/>
            <a:pathLst>
              <a:path w="50800" h="10794">
                <a:moveTo>
                  <a:pt x="50470" y="0"/>
                </a:moveTo>
                <a:lnTo>
                  <a:pt x="27360" y="2506"/>
                </a:lnTo>
                <a:lnTo>
                  <a:pt x="6179" y="4905"/>
                </a:lnTo>
                <a:lnTo>
                  <a:pt x="0" y="7518"/>
                </a:lnTo>
                <a:lnTo>
                  <a:pt x="21895" y="10667"/>
                </a:lnTo>
                <a:lnTo>
                  <a:pt x="28521" y="8161"/>
                </a:lnTo>
                <a:lnTo>
                  <a:pt x="27943" y="5762"/>
                </a:lnTo>
                <a:lnTo>
                  <a:pt x="31486" y="3149"/>
                </a:lnTo>
                <a:lnTo>
                  <a:pt x="50470" y="0"/>
                </a:lnTo>
                <a:close/>
              </a:path>
            </a:pathLst>
          </a:custGeom>
          <a:solidFill>
            <a:srgbClr val="56BBE4"/>
          </a:solidFill>
        </p:spPr>
        <p:txBody>
          <a:bodyPr wrap="square" lIns="0" tIns="0" rIns="0" bIns="0" rtlCol="0"/>
          <a:lstStyle/>
          <a:p>
            <a:endParaRPr/>
          </a:p>
        </p:txBody>
      </p:sp>
      <p:sp>
        <p:nvSpPr>
          <p:cNvPr id="23" name="bg object 23"/>
          <p:cNvSpPr/>
          <p:nvPr/>
        </p:nvSpPr>
        <p:spPr>
          <a:xfrm>
            <a:off x="11693652" y="862583"/>
            <a:ext cx="74930" cy="6350"/>
          </a:xfrm>
          <a:custGeom>
            <a:avLst/>
            <a:gdLst/>
            <a:ahLst/>
            <a:cxnLst/>
            <a:rect l="l" t="t" r="r" b="b"/>
            <a:pathLst>
              <a:path w="74929" h="6350">
                <a:moveTo>
                  <a:pt x="24384" y="3048"/>
                </a:moveTo>
                <a:lnTo>
                  <a:pt x="5588" y="3048"/>
                </a:lnTo>
                <a:lnTo>
                  <a:pt x="0" y="6096"/>
                </a:lnTo>
                <a:lnTo>
                  <a:pt x="24384" y="3048"/>
                </a:lnTo>
                <a:close/>
              </a:path>
              <a:path w="74929" h="6350">
                <a:moveTo>
                  <a:pt x="74676" y="0"/>
                </a:moveTo>
                <a:lnTo>
                  <a:pt x="24384" y="3429"/>
                </a:lnTo>
                <a:lnTo>
                  <a:pt x="71501" y="4572"/>
                </a:lnTo>
                <a:lnTo>
                  <a:pt x="70358" y="3429"/>
                </a:lnTo>
                <a:lnTo>
                  <a:pt x="61849" y="1143"/>
                </a:lnTo>
                <a:lnTo>
                  <a:pt x="74676" y="0"/>
                </a:lnTo>
                <a:close/>
              </a:path>
            </a:pathLst>
          </a:custGeom>
          <a:solidFill>
            <a:srgbClr val="56BBE4"/>
          </a:solidFill>
        </p:spPr>
        <p:txBody>
          <a:bodyPr wrap="square" lIns="0" tIns="0" rIns="0" bIns="0" rtlCol="0"/>
          <a:lstStyle/>
          <a:p>
            <a:endParaRPr/>
          </a:p>
        </p:txBody>
      </p:sp>
      <p:sp>
        <p:nvSpPr>
          <p:cNvPr id="24" name="bg object 24"/>
          <p:cNvSpPr/>
          <p:nvPr/>
        </p:nvSpPr>
        <p:spPr>
          <a:xfrm>
            <a:off x="11394947" y="858011"/>
            <a:ext cx="87630" cy="5080"/>
          </a:xfrm>
          <a:custGeom>
            <a:avLst/>
            <a:gdLst/>
            <a:ahLst/>
            <a:cxnLst/>
            <a:rect l="l" t="t" r="r" b="b"/>
            <a:pathLst>
              <a:path w="87629" h="5080">
                <a:moveTo>
                  <a:pt x="68325" y="0"/>
                </a:moveTo>
                <a:lnTo>
                  <a:pt x="52417" y="1321"/>
                </a:lnTo>
                <a:lnTo>
                  <a:pt x="35734" y="2000"/>
                </a:lnTo>
                <a:lnTo>
                  <a:pt x="18266" y="2250"/>
                </a:lnTo>
                <a:lnTo>
                  <a:pt x="0" y="2286"/>
                </a:lnTo>
                <a:lnTo>
                  <a:pt x="41163" y="3857"/>
                </a:lnTo>
                <a:lnTo>
                  <a:pt x="61882" y="4375"/>
                </a:lnTo>
                <a:lnTo>
                  <a:pt x="82423" y="4572"/>
                </a:lnTo>
                <a:lnTo>
                  <a:pt x="85667" y="2893"/>
                </a:lnTo>
                <a:lnTo>
                  <a:pt x="87518" y="1428"/>
                </a:lnTo>
                <a:lnTo>
                  <a:pt x="83298" y="392"/>
                </a:lnTo>
                <a:lnTo>
                  <a:pt x="68325" y="0"/>
                </a:lnTo>
                <a:close/>
              </a:path>
            </a:pathLst>
          </a:custGeom>
          <a:solidFill>
            <a:srgbClr val="56BBE4"/>
          </a:solidFill>
        </p:spPr>
        <p:txBody>
          <a:bodyPr wrap="square" lIns="0" tIns="0" rIns="0" bIns="0" rtlCol="0"/>
          <a:lstStyle/>
          <a:p>
            <a:endParaRPr/>
          </a:p>
        </p:txBody>
      </p:sp>
      <p:sp>
        <p:nvSpPr>
          <p:cNvPr id="25" name="bg object 25"/>
          <p:cNvSpPr/>
          <p:nvPr/>
        </p:nvSpPr>
        <p:spPr>
          <a:xfrm>
            <a:off x="11475720" y="859535"/>
            <a:ext cx="90170" cy="5080"/>
          </a:xfrm>
          <a:custGeom>
            <a:avLst/>
            <a:gdLst/>
            <a:ahLst/>
            <a:cxnLst/>
            <a:rect l="l" t="t" r="r" b="b"/>
            <a:pathLst>
              <a:path w="90170" h="5080">
                <a:moveTo>
                  <a:pt x="51816" y="1524"/>
                </a:moveTo>
                <a:lnTo>
                  <a:pt x="39992" y="1765"/>
                </a:lnTo>
                <a:lnTo>
                  <a:pt x="15176" y="2819"/>
                </a:lnTo>
                <a:lnTo>
                  <a:pt x="0" y="3048"/>
                </a:lnTo>
                <a:lnTo>
                  <a:pt x="0" y="4572"/>
                </a:lnTo>
                <a:lnTo>
                  <a:pt x="6604" y="4572"/>
                </a:lnTo>
                <a:lnTo>
                  <a:pt x="20802" y="4318"/>
                </a:lnTo>
                <a:lnTo>
                  <a:pt x="32537" y="3632"/>
                </a:lnTo>
                <a:lnTo>
                  <a:pt x="42608" y="2654"/>
                </a:lnTo>
                <a:lnTo>
                  <a:pt x="51816" y="1524"/>
                </a:lnTo>
                <a:close/>
              </a:path>
              <a:path w="90170" h="5080">
                <a:moveTo>
                  <a:pt x="89916" y="0"/>
                </a:moveTo>
                <a:lnTo>
                  <a:pt x="83820" y="1524"/>
                </a:lnTo>
                <a:lnTo>
                  <a:pt x="89916" y="1524"/>
                </a:lnTo>
                <a:lnTo>
                  <a:pt x="89916" y="0"/>
                </a:lnTo>
                <a:close/>
              </a:path>
            </a:pathLst>
          </a:custGeom>
          <a:solidFill>
            <a:srgbClr val="56BBE4"/>
          </a:solidFill>
        </p:spPr>
        <p:txBody>
          <a:bodyPr wrap="square" lIns="0" tIns="0" rIns="0" bIns="0" rtlCol="0"/>
          <a:lstStyle/>
          <a:p>
            <a:endParaRPr/>
          </a:p>
        </p:txBody>
      </p:sp>
      <p:sp>
        <p:nvSpPr>
          <p:cNvPr id="26" name="bg object 26"/>
          <p:cNvSpPr/>
          <p:nvPr/>
        </p:nvSpPr>
        <p:spPr>
          <a:xfrm>
            <a:off x="11311128" y="856869"/>
            <a:ext cx="36830" cy="1270"/>
          </a:xfrm>
          <a:custGeom>
            <a:avLst/>
            <a:gdLst/>
            <a:ahLst/>
            <a:cxnLst/>
            <a:rect l="l" t="t" r="r" b="b"/>
            <a:pathLst>
              <a:path w="36829" h="1269">
                <a:moveTo>
                  <a:pt x="5554" y="0"/>
                </a:moveTo>
                <a:lnTo>
                  <a:pt x="0" y="127"/>
                </a:lnTo>
                <a:lnTo>
                  <a:pt x="17430" y="825"/>
                </a:lnTo>
                <a:lnTo>
                  <a:pt x="26789" y="1055"/>
                </a:lnTo>
                <a:lnTo>
                  <a:pt x="36575" y="1143"/>
                </a:lnTo>
                <a:lnTo>
                  <a:pt x="15382" y="253"/>
                </a:lnTo>
                <a:lnTo>
                  <a:pt x="5554" y="0"/>
                </a:lnTo>
                <a:close/>
              </a:path>
            </a:pathLst>
          </a:custGeom>
          <a:solidFill>
            <a:srgbClr val="56BBE4"/>
          </a:solidFill>
        </p:spPr>
        <p:txBody>
          <a:bodyPr wrap="square" lIns="0" tIns="0" rIns="0" bIns="0" rtlCol="0"/>
          <a:lstStyle/>
          <a:p>
            <a:endParaRPr/>
          </a:p>
        </p:txBody>
      </p:sp>
      <p:sp>
        <p:nvSpPr>
          <p:cNvPr id="27" name="bg object 27"/>
          <p:cNvSpPr/>
          <p:nvPr/>
        </p:nvSpPr>
        <p:spPr>
          <a:xfrm>
            <a:off x="11527535" y="858011"/>
            <a:ext cx="32384" cy="3175"/>
          </a:xfrm>
          <a:custGeom>
            <a:avLst/>
            <a:gdLst/>
            <a:ahLst/>
            <a:cxnLst/>
            <a:rect l="l" t="t" r="r" b="b"/>
            <a:pathLst>
              <a:path w="32384" h="3175">
                <a:moveTo>
                  <a:pt x="25781" y="0"/>
                </a:moveTo>
                <a:lnTo>
                  <a:pt x="18573" y="762"/>
                </a:lnTo>
                <a:lnTo>
                  <a:pt x="0" y="3048"/>
                </a:lnTo>
                <a:lnTo>
                  <a:pt x="8465" y="2889"/>
                </a:lnTo>
                <a:lnTo>
                  <a:pt x="24681" y="2190"/>
                </a:lnTo>
                <a:lnTo>
                  <a:pt x="32004" y="2032"/>
                </a:lnTo>
                <a:lnTo>
                  <a:pt x="29972" y="1015"/>
                </a:lnTo>
                <a:lnTo>
                  <a:pt x="27813" y="1015"/>
                </a:lnTo>
                <a:lnTo>
                  <a:pt x="25781" y="0"/>
                </a:lnTo>
                <a:close/>
              </a:path>
            </a:pathLst>
          </a:custGeom>
          <a:solidFill>
            <a:srgbClr val="56BBE4"/>
          </a:solidFill>
        </p:spPr>
        <p:txBody>
          <a:bodyPr wrap="square" lIns="0" tIns="0" rIns="0" bIns="0" rtlCol="0"/>
          <a:lstStyle/>
          <a:p>
            <a:endParaRPr/>
          </a:p>
        </p:txBody>
      </p:sp>
      <p:sp>
        <p:nvSpPr>
          <p:cNvPr id="28" name="bg object 28"/>
          <p:cNvSpPr/>
          <p:nvPr/>
        </p:nvSpPr>
        <p:spPr>
          <a:xfrm>
            <a:off x="11014456" y="856487"/>
            <a:ext cx="381000" cy="33655"/>
          </a:xfrm>
          <a:custGeom>
            <a:avLst/>
            <a:gdLst/>
            <a:ahLst/>
            <a:cxnLst/>
            <a:rect l="l" t="t" r="r" b="b"/>
            <a:pathLst>
              <a:path w="381000" h="33655">
                <a:moveTo>
                  <a:pt x="177596" y="25996"/>
                </a:moveTo>
                <a:lnTo>
                  <a:pt x="176657" y="19037"/>
                </a:lnTo>
                <a:lnTo>
                  <a:pt x="159512" y="11303"/>
                </a:lnTo>
                <a:lnTo>
                  <a:pt x="132207" y="4572"/>
                </a:lnTo>
                <a:lnTo>
                  <a:pt x="130860" y="6032"/>
                </a:lnTo>
                <a:lnTo>
                  <a:pt x="125298" y="7391"/>
                </a:lnTo>
                <a:lnTo>
                  <a:pt x="110896" y="8953"/>
                </a:lnTo>
                <a:lnTo>
                  <a:pt x="83058" y="11049"/>
                </a:lnTo>
                <a:lnTo>
                  <a:pt x="105905" y="12852"/>
                </a:lnTo>
                <a:lnTo>
                  <a:pt x="137160" y="14922"/>
                </a:lnTo>
                <a:lnTo>
                  <a:pt x="157734" y="17195"/>
                </a:lnTo>
                <a:lnTo>
                  <a:pt x="148590" y="19558"/>
                </a:lnTo>
                <a:lnTo>
                  <a:pt x="113347" y="20281"/>
                </a:lnTo>
                <a:lnTo>
                  <a:pt x="95338" y="19596"/>
                </a:lnTo>
                <a:lnTo>
                  <a:pt x="83464" y="18097"/>
                </a:lnTo>
                <a:lnTo>
                  <a:pt x="66675" y="16383"/>
                </a:lnTo>
                <a:lnTo>
                  <a:pt x="64858" y="19926"/>
                </a:lnTo>
                <a:lnTo>
                  <a:pt x="7950" y="26619"/>
                </a:lnTo>
                <a:lnTo>
                  <a:pt x="0" y="31369"/>
                </a:lnTo>
                <a:lnTo>
                  <a:pt x="54610" y="29210"/>
                </a:lnTo>
                <a:lnTo>
                  <a:pt x="52425" y="30226"/>
                </a:lnTo>
                <a:lnTo>
                  <a:pt x="47663" y="31419"/>
                </a:lnTo>
                <a:lnTo>
                  <a:pt x="45554" y="32588"/>
                </a:lnTo>
                <a:lnTo>
                  <a:pt x="51308" y="33528"/>
                </a:lnTo>
                <a:lnTo>
                  <a:pt x="62484" y="30454"/>
                </a:lnTo>
                <a:lnTo>
                  <a:pt x="87388" y="28282"/>
                </a:lnTo>
                <a:lnTo>
                  <a:pt x="120510" y="27940"/>
                </a:lnTo>
                <a:lnTo>
                  <a:pt x="156337" y="30353"/>
                </a:lnTo>
                <a:lnTo>
                  <a:pt x="177596" y="25996"/>
                </a:lnTo>
                <a:close/>
              </a:path>
              <a:path w="381000" h="33655">
                <a:moveTo>
                  <a:pt x="241808" y="4572"/>
                </a:moveTo>
                <a:lnTo>
                  <a:pt x="225844" y="3975"/>
                </a:lnTo>
                <a:lnTo>
                  <a:pt x="210705" y="3149"/>
                </a:lnTo>
                <a:lnTo>
                  <a:pt x="194348" y="1905"/>
                </a:lnTo>
                <a:lnTo>
                  <a:pt x="174752" y="0"/>
                </a:lnTo>
                <a:lnTo>
                  <a:pt x="154901" y="1143"/>
                </a:lnTo>
                <a:lnTo>
                  <a:pt x="142786" y="2197"/>
                </a:lnTo>
                <a:lnTo>
                  <a:pt x="136220" y="3149"/>
                </a:lnTo>
                <a:lnTo>
                  <a:pt x="133604" y="3810"/>
                </a:lnTo>
                <a:lnTo>
                  <a:pt x="228854" y="4572"/>
                </a:lnTo>
                <a:lnTo>
                  <a:pt x="241808" y="4572"/>
                </a:lnTo>
                <a:close/>
              </a:path>
              <a:path w="381000" h="33655">
                <a:moveTo>
                  <a:pt x="332409" y="2705"/>
                </a:moveTo>
                <a:lnTo>
                  <a:pt x="241808" y="4826"/>
                </a:lnTo>
                <a:lnTo>
                  <a:pt x="328549" y="4826"/>
                </a:lnTo>
                <a:lnTo>
                  <a:pt x="317017" y="4152"/>
                </a:lnTo>
                <a:lnTo>
                  <a:pt x="317703" y="3708"/>
                </a:lnTo>
                <a:lnTo>
                  <a:pt x="324878" y="3276"/>
                </a:lnTo>
                <a:lnTo>
                  <a:pt x="332409" y="2705"/>
                </a:lnTo>
                <a:close/>
              </a:path>
              <a:path w="381000" h="33655">
                <a:moveTo>
                  <a:pt x="380606" y="3708"/>
                </a:moveTo>
                <a:lnTo>
                  <a:pt x="366814" y="3517"/>
                </a:lnTo>
                <a:lnTo>
                  <a:pt x="354787" y="3035"/>
                </a:lnTo>
                <a:lnTo>
                  <a:pt x="343166" y="2349"/>
                </a:lnTo>
                <a:lnTo>
                  <a:pt x="331724" y="1524"/>
                </a:lnTo>
                <a:lnTo>
                  <a:pt x="333946" y="2705"/>
                </a:lnTo>
                <a:lnTo>
                  <a:pt x="332816" y="2705"/>
                </a:lnTo>
                <a:lnTo>
                  <a:pt x="331698" y="3708"/>
                </a:lnTo>
                <a:lnTo>
                  <a:pt x="330669" y="3708"/>
                </a:lnTo>
                <a:lnTo>
                  <a:pt x="328549" y="4826"/>
                </a:lnTo>
                <a:lnTo>
                  <a:pt x="312889" y="7747"/>
                </a:lnTo>
                <a:lnTo>
                  <a:pt x="295109" y="10414"/>
                </a:lnTo>
                <a:lnTo>
                  <a:pt x="295275" y="10414"/>
                </a:lnTo>
                <a:lnTo>
                  <a:pt x="286105" y="13208"/>
                </a:lnTo>
                <a:lnTo>
                  <a:pt x="294894" y="16764"/>
                </a:lnTo>
                <a:lnTo>
                  <a:pt x="325970" y="16065"/>
                </a:lnTo>
                <a:lnTo>
                  <a:pt x="340868" y="14338"/>
                </a:lnTo>
                <a:lnTo>
                  <a:pt x="351472" y="12217"/>
                </a:lnTo>
                <a:lnTo>
                  <a:pt x="368490" y="10414"/>
                </a:lnTo>
                <a:lnTo>
                  <a:pt x="336511" y="10414"/>
                </a:lnTo>
                <a:lnTo>
                  <a:pt x="334848" y="9728"/>
                </a:lnTo>
                <a:lnTo>
                  <a:pt x="345757" y="8420"/>
                </a:lnTo>
                <a:lnTo>
                  <a:pt x="350304" y="6718"/>
                </a:lnTo>
                <a:lnTo>
                  <a:pt x="329565" y="4826"/>
                </a:lnTo>
                <a:lnTo>
                  <a:pt x="342417" y="4648"/>
                </a:lnTo>
                <a:lnTo>
                  <a:pt x="367258" y="3873"/>
                </a:lnTo>
                <a:lnTo>
                  <a:pt x="378383" y="3708"/>
                </a:lnTo>
                <a:lnTo>
                  <a:pt x="380606" y="3708"/>
                </a:lnTo>
                <a:close/>
              </a:path>
            </a:pathLst>
          </a:custGeom>
          <a:solidFill>
            <a:srgbClr val="56BBE4"/>
          </a:solidFill>
        </p:spPr>
        <p:txBody>
          <a:bodyPr wrap="square" lIns="0" tIns="0" rIns="0" bIns="0" rtlCol="0"/>
          <a:lstStyle/>
          <a:p>
            <a:endParaRPr/>
          </a:p>
        </p:txBody>
      </p:sp>
      <p:sp>
        <p:nvSpPr>
          <p:cNvPr id="29" name="bg object 29"/>
          <p:cNvSpPr/>
          <p:nvPr/>
        </p:nvSpPr>
        <p:spPr>
          <a:xfrm>
            <a:off x="11724640" y="871727"/>
            <a:ext cx="104775" cy="13970"/>
          </a:xfrm>
          <a:custGeom>
            <a:avLst/>
            <a:gdLst/>
            <a:ahLst/>
            <a:cxnLst/>
            <a:rect l="l" t="t" r="r" b="b"/>
            <a:pathLst>
              <a:path w="104775" h="13969">
                <a:moveTo>
                  <a:pt x="80391" y="12192"/>
                </a:moveTo>
                <a:lnTo>
                  <a:pt x="74549" y="13716"/>
                </a:lnTo>
                <a:lnTo>
                  <a:pt x="80391" y="13716"/>
                </a:lnTo>
                <a:lnTo>
                  <a:pt x="80391" y="12192"/>
                </a:lnTo>
                <a:close/>
              </a:path>
              <a:path w="104775" h="13969">
                <a:moveTo>
                  <a:pt x="104508" y="8623"/>
                </a:moveTo>
                <a:lnTo>
                  <a:pt x="85725" y="7112"/>
                </a:lnTo>
                <a:lnTo>
                  <a:pt x="79121" y="8128"/>
                </a:lnTo>
                <a:lnTo>
                  <a:pt x="50076" y="6146"/>
                </a:lnTo>
                <a:lnTo>
                  <a:pt x="23075" y="3683"/>
                </a:lnTo>
                <a:lnTo>
                  <a:pt x="4318" y="1422"/>
                </a:lnTo>
                <a:lnTo>
                  <a:pt x="0" y="0"/>
                </a:lnTo>
                <a:lnTo>
                  <a:pt x="8255" y="2895"/>
                </a:lnTo>
                <a:lnTo>
                  <a:pt x="17665" y="5588"/>
                </a:lnTo>
                <a:lnTo>
                  <a:pt x="29768" y="8293"/>
                </a:lnTo>
                <a:lnTo>
                  <a:pt x="46101" y="11176"/>
                </a:lnTo>
                <a:lnTo>
                  <a:pt x="57416" y="9398"/>
                </a:lnTo>
                <a:lnTo>
                  <a:pt x="66573" y="8890"/>
                </a:lnTo>
                <a:lnTo>
                  <a:pt x="80264" y="9144"/>
                </a:lnTo>
                <a:lnTo>
                  <a:pt x="88150" y="9906"/>
                </a:lnTo>
                <a:lnTo>
                  <a:pt x="87388" y="10668"/>
                </a:lnTo>
                <a:lnTo>
                  <a:pt x="83312" y="11430"/>
                </a:lnTo>
                <a:lnTo>
                  <a:pt x="81280" y="12192"/>
                </a:lnTo>
                <a:lnTo>
                  <a:pt x="93421" y="11264"/>
                </a:lnTo>
                <a:lnTo>
                  <a:pt x="104114" y="10033"/>
                </a:lnTo>
                <a:lnTo>
                  <a:pt x="104508" y="8623"/>
                </a:lnTo>
                <a:close/>
              </a:path>
            </a:pathLst>
          </a:custGeom>
          <a:solidFill>
            <a:srgbClr val="56BBE4"/>
          </a:solidFill>
        </p:spPr>
        <p:txBody>
          <a:bodyPr wrap="square" lIns="0" tIns="0" rIns="0" bIns="0" rtlCol="0"/>
          <a:lstStyle/>
          <a:p>
            <a:endParaRPr/>
          </a:p>
        </p:txBody>
      </p:sp>
      <p:sp>
        <p:nvSpPr>
          <p:cNvPr id="30" name="bg object 30"/>
          <p:cNvSpPr/>
          <p:nvPr/>
        </p:nvSpPr>
        <p:spPr>
          <a:xfrm>
            <a:off x="11478768" y="873252"/>
            <a:ext cx="74930" cy="6350"/>
          </a:xfrm>
          <a:custGeom>
            <a:avLst/>
            <a:gdLst/>
            <a:ahLst/>
            <a:cxnLst/>
            <a:rect l="l" t="t" r="r" b="b"/>
            <a:pathLst>
              <a:path w="74929" h="6350">
                <a:moveTo>
                  <a:pt x="74929" y="0"/>
                </a:moveTo>
                <a:lnTo>
                  <a:pt x="0" y="2032"/>
                </a:lnTo>
                <a:lnTo>
                  <a:pt x="38607" y="6096"/>
                </a:lnTo>
                <a:lnTo>
                  <a:pt x="36449" y="4063"/>
                </a:lnTo>
                <a:lnTo>
                  <a:pt x="59767" y="3714"/>
                </a:lnTo>
                <a:lnTo>
                  <a:pt x="69738" y="2794"/>
                </a:lnTo>
                <a:lnTo>
                  <a:pt x="72685" y="1492"/>
                </a:lnTo>
                <a:lnTo>
                  <a:pt x="74929" y="0"/>
                </a:lnTo>
                <a:close/>
              </a:path>
            </a:pathLst>
          </a:custGeom>
          <a:solidFill>
            <a:srgbClr val="56BBE4"/>
          </a:solidFill>
        </p:spPr>
        <p:txBody>
          <a:bodyPr wrap="square" lIns="0" tIns="0" rIns="0" bIns="0" rtlCol="0"/>
          <a:lstStyle/>
          <a:p>
            <a:endParaRPr/>
          </a:p>
        </p:txBody>
      </p:sp>
      <p:sp>
        <p:nvSpPr>
          <p:cNvPr id="31" name="bg object 31"/>
          <p:cNvSpPr/>
          <p:nvPr/>
        </p:nvSpPr>
        <p:spPr>
          <a:xfrm>
            <a:off x="11099292" y="854963"/>
            <a:ext cx="43180" cy="6350"/>
          </a:xfrm>
          <a:custGeom>
            <a:avLst/>
            <a:gdLst/>
            <a:ahLst/>
            <a:cxnLst/>
            <a:rect l="l" t="t" r="r" b="b"/>
            <a:pathLst>
              <a:path w="43179" h="6350">
                <a:moveTo>
                  <a:pt x="42672" y="0"/>
                </a:moveTo>
                <a:lnTo>
                  <a:pt x="0" y="6096"/>
                </a:lnTo>
                <a:lnTo>
                  <a:pt x="33019" y="4318"/>
                </a:lnTo>
                <a:lnTo>
                  <a:pt x="42672" y="0"/>
                </a:lnTo>
                <a:close/>
              </a:path>
            </a:pathLst>
          </a:custGeom>
          <a:solidFill>
            <a:srgbClr val="56BBE4"/>
          </a:solidFill>
        </p:spPr>
        <p:txBody>
          <a:bodyPr wrap="square" lIns="0" tIns="0" rIns="0" bIns="0" rtlCol="0"/>
          <a:lstStyle/>
          <a:p>
            <a:endParaRPr/>
          </a:p>
        </p:txBody>
      </p:sp>
      <p:sp>
        <p:nvSpPr>
          <p:cNvPr id="32" name="bg object 32"/>
          <p:cNvSpPr/>
          <p:nvPr/>
        </p:nvSpPr>
        <p:spPr>
          <a:xfrm>
            <a:off x="11009376" y="856488"/>
            <a:ext cx="26034" cy="1905"/>
          </a:xfrm>
          <a:custGeom>
            <a:avLst/>
            <a:gdLst/>
            <a:ahLst/>
            <a:cxnLst/>
            <a:rect l="l" t="t" r="r" b="b"/>
            <a:pathLst>
              <a:path w="26034" h="1905">
                <a:moveTo>
                  <a:pt x="25907" y="0"/>
                </a:moveTo>
                <a:lnTo>
                  <a:pt x="0" y="1142"/>
                </a:lnTo>
                <a:lnTo>
                  <a:pt x="22605" y="1524"/>
                </a:lnTo>
                <a:lnTo>
                  <a:pt x="25907" y="0"/>
                </a:lnTo>
                <a:close/>
              </a:path>
            </a:pathLst>
          </a:custGeom>
          <a:solidFill>
            <a:srgbClr val="56BBE4"/>
          </a:solidFill>
        </p:spPr>
        <p:txBody>
          <a:bodyPr wrap="square" lIns="0" tIns="0" rIns="0" bIns="0" rtlCol="0"/>
          <a:lstStyle/>
          <a:p>
            <a:endParaRPr/>
          </a:p>
        </p:txBody>
      </p:sp>
      <p:sp>
        <p:nvSpPr>
          <p:cNvPr id="33" name="bg object 33"/>
          <p:cNvSpPr/>
          <p:nvPr/>
        </p:nvSpPr>
        <p:spPr>
          <a:xfrm>
            <a:off x="5349240" y="899160"/>
            <a:ext cx="22860" cy="1905"/>
          </a:xfrm>
          <a:custGeom>
            <a:avLst/>
            <a:gdLst/>
            <a:ahLst/>
            <a:cxnLst/>
            <a:rect l="l" t="t" r="r" b="b"/>
            <a:pathLst>
              <a:path w="22860" h="1905">
                <a:moveTo>
                  <a:pt x="22860" y="0"/>
                </a:moveTo>
                <a:lnTo>
                  <a:pt x="10922" y="0"/>
                </a:lnTo>
                <a:lnTo>
                  <a:pt x="0" y="1524"/>
                </a:lnTo>
                <a:lnTo>
                  <a:pt x="22860" y="0"/>
                </a:lnTo>
                <a:close/>
              </a:path>
            </a:pathLst>
          </a:custGeom>
          <a:solidFill>
            <a:srgbClr val="56BBE4"/>
          </a:solidFill>
        </p:spPr>
        <p:txBody>
          <a:bodyPr wrap="square" lIns="0" tIns="0" rIns="0" bIns="0" rtlCol="0"/>
          <a:lstStyle/>
          <a:p>
            <a:endParaRPr/>
          </a:p>
        </p:txBody>
      </p:sp>
      <p:sp>
        <p:nvSpPr>
          <p:cNvPr id="34" name="bg object 34"/>
          <p:cNvSpPr/>
          <p:nvPr/>
        </p:nvSpPr>
        <p:spPr>
          <a:xfrm>
            <a:off x="5530596" y="897636"/>
            <a:ext cx="10795" cy="1905"/>
          </a:xfrm>
          <a:custGeom>
            <a:avLst/>
            <a:gdLst/>
            <a:ahLst/>
            <a:cxnLst/>
            <a:rect l="l" t="t" r="r" b="b"/>
            <a:pathLst>
              <a:path w="10795" h="1905">
                <a:moveTo>
                  <a:pt x="10667" y="0"/>
                </a:moveTo>
                <a:lnTo>
                  <a:pt x="3175" y="762"/>
                </a:lnTo>
                <a:lnTo>
                  <a:pt x="0" y="1524"/>
                </a:lnTo>
                <a:lnTo>
                  <a:pt x="6350" y="1524"/>
                </a:lnTo>
                <a:lnTo>
                  <a:pt x="10667" y="0"/>
                </a:lnTo>
                <a:close/>
              </a:path>
            </a:pathLst>
          </a:custGeom>
          <a:solidFill>
            <a:srgbClr val="56BBE4"/>
          </a:solidFill>
        </p:spPr>
        <p:txBody>
          <a:bodyPr wrap="square" lIns="0" tIns="0" rIns="0" bIns="0" rtlCol="0"/>
          <a:lstStyle/>
          <a:p>
            <a:endParaRPr/>
          </a:p>
        </p:txBody>
      </p:sp>
      <p:sp>
        <p:nvSpPr>
          <p:cNvPr id="35" name="bg object 35"/>
          <p:cNvSpPr/>
          <p:nvPr/>
        </p:nvSpPr>
        <p:spPr>
          <a:xfrm>
            <a:off x="8502142" y="849915"/>
            <a:ext cx="66040" cy="6985"/>
          </a:xfrm>
          <a:custGeom>
            <a:avLst/>
            <a:gdLst/>
            <a:ahLst/>
            <a:cxnLst/>
            <a:rect l="l" t="t" r="r" b="b"/>
            <a:pathLst>
              <a:path w="66040" h="6984">
                <a:moveTo>
                  <a:pt x="3760" y="0"/>
                </a:moveTo>
                <a:lnTo>
                  <a:pt x="0" y="1492"/>
                </a:lnTo>
                <a:lnTo>
                  <a:pt x="9651" y="5556"/>
                </a:lnTo>
                <a:lnTo>
                  <a:pt x="26316" y="5143"/>
                </a:lnTo>
                <a:lnTo>
                  <a:pt x="40957" y="5302"/>
                </a:lnTo>
                <a:lnTo>
                  <a:pt x="53978" y="5841"/>
                </a:lnTo>
                <a:lnTo>
                  <a:pt x="65785" y="6572"/>
                </a:lnTo>
                <a:lnTo>
                  <a:pt x="40808" y="3492"/>
                </a:lnTo>
                <a:lnTo>
                  <a:pt x="18748" y="984"/>
                </a:lnTo>
                <a:lnTo>
                  <a:pt x="3760" y="0"/>
                </a:lnTo>
                <a:close/>
              </a:path>
            </a:pathLst>
          </a:custGeom>
          <a:solidFill>
            <a:srgbClr val="56BBE4"/>
          </a:solidFill>
        </p:spPr>
        <p:txBody>
          <a:bodyPr wrap="square" lIns="0" tIns="0" rIns="0" bIns="0" rtlCol="0"/>
          <a:lstStyle/>
          <a:p>
            <a:endParaRPr/>
          </a:p>
        </p:txBody>
      </p:sp>
      <p:sp>
        <p:nvSpPr>
          <p:cNvPr id="36" name="bg object 36"/>
          <p:cNvSpPr/>
          <p:nvPr/>
        </p:nvSpPr>
        <p:spPr>
          <a:xfrm>
            <a:off x="6813804" y="876299"/>
            <a:ext cx="100965" cy="21590"/>
          </a:xfrm>
          <a:custGeom>
            <a:avLst/>
            <a:gdLst/>
            <a:ahLst/>
            <a:cxnLst/>
            <a:rect l="l" t="t" r="r" b="b"/>
            <a:pathLst>
              <a:path w="100965" h="21590">
                <a:moveTo>
                  <a:pt x="44196" y="21336"/>
                </a:moveTo>
                <a:lnTo>
                  <a:pt x="0" y="19812"/>
                </a:lnTo>
                <a:lnTo>
                  <a:pt x="18326" y="20574"/>
                </a:lnTo>
                <a:lnTo>
                  <a:pt x="44196" y="21336"/>
                </a:lnTo>
                <a:close/>
              </a:path>
              <a:path w="100965" h="21590">
                <a:moveTo>
                  <a:pt x="100584" y="0"/>
                </a:moveTo>
                <a:lnTo>
                  <a:pt x="67056" y="3429"/>
                </a:lnTo>
                <a:lnTo>
                  <a:pt x="77470" y="4572"/>
                </a:lnTo>
                <a:lnTo>
                  <a:pt x="100584" y="0"/>
                </a:lnTo>
                <a:close/>
              </a:path>
            </a:pathLst>
          </a:custGeom>
          <a:solidFill>
            <a:srgbClr val="56BBE4"/>
          </a:solidFill>
        </p:spPr>
        <p:txBody>
          <a:bodyPr wrap="square" lIns="0" tIns="0" rIns="0" bIns="0" rtlCol="0"/>
          <a:lstStyle/>
          <a:p>
            <a:endParaRPr/>
          </a:p>
        </p:txBody>
      </p:sp>
      <p:sp>
        <p:nvSpPr>
          <p:cNvPr id="37" name="bg object 37"/>
          <p:cNvSpPr/>
          <p:nvPr/>
        </p:nvSpPr>
        <p:spPr>
          <a:xfrm>
            <a:off x="4447032" y="902208"/>
            <a:ext cx="28575" cy="5080"/>
          </a:xfrm>
          <a:custGeom>
            <a:avLst/>
            <a:gdLst/>
            <a:ahLst/>
            <a:cxnLst/>
            <a:rect l="l" t="t" r="r" b="b"/>
            <a:pathLst>
              <a:path w="28575" h="5080">
                <a:moveTo>
                  <a:pt x="26923" y="0"/>
                </a:moveTo>
                <a:lnTo>
                  <a:pt x="0" y="4571"/>
                </a:lnTo>
                <a:lnTo>
                  <a:pt x="21744" y="4250"/>
                </a:lnTo>
                <a:lnTo>
                  <a:pt x="28225" y="3333"/>
                </a:lnTo>
                <a:lnTo>
                  <a:pt x="27324" y="1893"/>
                </a:lnTo>
                <a:lnTo>
                  <a:pt x="26923" y="0"/>
                </a:lnTo>
                <a:close/>
              </a:path>
            </a:pathLst>
          </a:custGeom>
          <a:solidFill>
            <a:srgbClr val="56BBE4"/>
          </a:solidFill>
        </p:spPr>
        <p:txBody>
          <a:bodyPr wrap="square" lIns="0" tIns="0" rIns="0" bIns="0" rtlCol="0"/>
          <a:lstStyle/>
          <a:p>
            <a:endParaRPr/>
          </a:p>
        </p:txBody>
      </p:sp>
      <p:sp>
        <p:nvSpPr>
          <p:cNvPr id="38" name="bg object 38"/>
          <p:cNvSpPr/>
          <p:nvPr/>
        </p:nvSpPr>
        <p:spPr>
          <a:xfrm>
            <a:off x="9934956" y="858011"/>
            <a:ext cx="70485" cy="3175"/>
          </a:xfrm>
          <a:custGeom>
            <a:avLst/>
            <a:gdLst/>
            <a:ahLst/>
            <a:cxnLst/>
            <a:rect l="l" t="t" r="r" b="b"/>
            <a:pathLst>
              <a:path w="70484" h="3175">
                <a:moveTo>
                  <a:pt x="0" y="0"/>
                </a:moveTo>
                <a:lnTo>
                  <a:pt x="24312" y="1321"/>
                </a:lnTo>
                <a:lnTo>
                  <a:pt x="44767" y="2571"/>
                </a:lnTo>
                <a:lnTo>
                  <a:pt x="60364" y="3107"/>
                </a:lnTo>
                <a:lnTo>
                  <a:pt x="70103" y="2286"/>
                </a:lnTo>
                <a:lnTo>
                  <a:pt x="50041" y="1285"/>
                </a:lnTo>
                <a:lnTo>
                  <a:pt x="31813" y="571"/>
                </a:lnTo>
                <a:lnTo>
                  <a:pt x="15204" y="142"/>
                </a:lnTo>
                <a:lnTo>
                  <a:pt x="0" y="0"/>
                </a:lnTo>
                <a:close/>
              </a:path>
            </a:pathLst>
          </a:custGeom>
          <a:solidFill>
            <a:srgbClr val="56BBE4"/>
          </a:solidFill>
        </p:spPr>
        <p:txBody>
          <a:bodyPr wrap="square" lIns="0" tIns="0" rIns="0" bIns="0" rtlCol="0"/>
          <a:lstStyle/>
          <a:p>
            <a:endParaRPr/>
          </a:p>
        </p:txBody>
      </p:sp>
      <p:sp>
        <p:nvSpPr>
          <p:cNvPr id="39" name="bg object 39"/>
          <p:cNvSpPr/>
          <p:nvPr/>
        </p:nvSpPr>
        <p:spPr>
          <a:xfrm>
            <a:off x="5417820" y="851916"/>
            <a:ext cx="21590" cy="3175"/>
          </a:xfrm>
          <a:custGeom>
            <a:avLst/>
            <a:gdLst/>
            <a:ahLst/>
            <a:cxnLst/>
            <a:rect l="l" t="t" r="r" b="b"/>
            <a:pathLst>
              <a:path w="21589" h="3175">
                <a:moveTo>
                  <a:pt x="18287" y="0"/>
                </a:moveTo>
                <a:lnTo>
                  <a:pt x="5079" y="1524"/>
                </a:lnTo>
                <a:lnTo>
                  <a:pt x="0" y="3048"/>
                </a:lnTo>
                <a:lnTo>
                  <a:pt x="13207" y="3048"/>
                </a:lnTo>
                <a:lnTo>
                  <a:pt x="21335" y="1524"/>
                </a:lnTo>
                <a:lnTo>
                  <a:pt x="18287" y="0"/>
                </a:lnTo>
                <a:close/>
              </a:path>
            </a:pathLst>
          </a:custGeom>
          <a:solidFill>
            <a:srgbClr val="56BBE4"/>
          </a:solidFill>
        </p:spPr>
        <p:txBody>
          <a:bodyPr wrap="square" lIns="0" tIns="0" rIns="0" bIns="0" rtlCol="0"/>
          <a:lstStyle/>
          <a:p>
            <a:endParaRPr/>
          </a:p>
        </p:txBody>
      </p:sp>
      <p:sp>
        <p:nvSpPr>
          <p:cNvPr id="40" name="bg object 40"/>
          <p:cNvSpPr/>
          <p:nvPr/>
        </p:nvSpPr>
        <p:spPr>
          <a:xfrm>
            <a:off x="9852659" y="855821"/>
            <a:ext cx="82550" cy="2540"/>
          </a:xfrm>
          <a:custGeom>
            <a:avLst/>
            <a:gdLst/>
            <a:ahLst/>
            <a:cxnLst/>
            <a:rect l="l" t="t" r="r" b="b"/>
            <a:pathLst>
              <a:path w="82550" h="2540">
                <a:moveTo>
                  <a:pt x="41957" y="0"/>
                </a:moveTo>
                <a:lnTo>
                  <a:pt x="20877" y="250"/>
                </a:lnTo>
                <a:lnTo>
                  <a:pt x="0" y="1428"/>
                </a:lnTo>
                <a:lnTo>
                  <a:pt x="14224" y="2190"/>
                </a:lnTo>
                <a:lnTo>
                  <a:pt x="46593" y="1238"/>
                </a:lnTo>
                <a:lnTo>
                  <a:pt x="63926" y="1119"/>
                </a:lnTo>
                <a:lnTo>
                  <a:pt x="82296" y="1428"/>
                </a:lnTo>
                <a:lnTo>
                  <a:pt x="62632" y="464"/>
                </a:lnTo>
                <a:lnTo>
                  <a:pt x="41957" y="0"/>
                </a:lnTo>
                <a:close/>
              </a:path>
            </a:pathLst>
          </a:custGeom>
          <a:solidFill>
            <a:srgbClr val="56BBE4"/>
          </a:solidFill>
        </p:spPr>
        <p:txBody>
          <a:bodyPr wrap="square" lIns="0" tIns="0" rIns="0" bIns="0" rtlCol="0"/>
          <a:lstStyle/>
          <a:p>
            <a:endParaRPr/>
          </a:p>
        </p:txBody>
      </p:sp>
      <p:sp>
        <p:nvSpPr>
          <p:cNvPr id="41" name="bg object 41"/>
          <p:cNvSpPr/>
          <p:nvPr/>
        </p:nvSpPr>
        <p:spPr>
          <a:xfrm>
            <a:off x="1213103" y="893063"/>
            <a:ext cx="9525" cy="1905"/>
          </a:xfrm>
          <a:custGeom>
            <a:avLst/>
            <a:gdLst/>
            <a:ahLst/>
            <a:cxnLst/>
            <a:rect l="l" t="t" r="r" b="b"/>
            <a:pathLst>
              <a:path w="9525" h="1905">
                <a:moveTo>
                  <a:pt x="1143" y="0"/>
                </a:moveTo>
                <a:lnTo>
                  <a:pt x="0" y="1524"/>
                </a:lnTo>
                <a:lnTo>
                  <a:pt x="9143" y="1524"/>
                </a:lnTo>
                <a:lnTo>
                  <a:pt x="1143" y="0"/>
                </a:lnTo>
                <a:close/>
              </a:path>
            </a:pathLst>
          </a:custGeom>
          <a:solidFill>
            <a:srgbClr val="56BBE4"/>
          </a:solidFill>
        </p:spPr>
        <p:txBody>
          <a:bodyPr wrap="square" lIns="0" tIns="0" rIns="0" bIns="0" rtlCol="0"/>
          <a:lstStyle/>
          <a:p>
            <a:endParaRPr/>
          </a:p>
        </p:txBody>
      </p:sp>
      <p:sp>
        <p:nvSpPr>
          <p:cNvPr id="42" name="bg object 42"/>
          <p:cNvSpPr/>
          <p:nvPr/>
        </p:nvSpPr>
        <p:spPr>
          <a:xfrm>
            <a:off x="274320" y="847725"/>
            <a:ext cx="40005" cy="1270"/>
          </a:xfrm>
          <a:custGeom>
            <a:avLst/>
            <a:gdLst/>
            <a:ahLst/>
            <a:cxnLst/>
            <a:rect l="l" t="t" r="r" b="b"/>
            <a:pathLst>
              <a:path w="40004" h="1269">
                <a:moveTo>
                  <a:pt x="24764" y="0"/>
                </a:moveTo>
                <a:lnTo>
                  <a:pt x="13931" y="285"/>
                </a:lnTo>
                <a:lnTo>
                  <a:pt x="0" y="1142"/>
                </a:lnTo>
                <a:lnTo>
                  <a:pt x="39623" y="1142"/>
                </a:lnTo>
                <a:lnTo>
                  <a:pt x="33121" y="285"/>
                </a:lnTo>
                <a:lnTo>
                  <a:pt x="24764" y="0"/>
                </a:lnTo>
                <a:close/>
              </a:path>
            </a:pathLst>
          </a:custGeom>
          <a:solidFill>
            <a:srgbClr val="56BBE4"/>
          </a:solidFill>
        </p:spPr>
        <p:txBody>
          <a:bodyPr wrap="square" lIns="0" tIns="0" rIns="0" bIns="0" rtlCol="0"/>
          <a:lstStyle/>
          <a:p>
            <a:endParaRPr/>
          </a:p>
        </p:txBody>
      </p:sp>
      <p:sp>
        <p:nvSpPr>
          <p:cNvPr id="43" name="bg object 43"/>
          <p:cNvSpPr/>
          <p:nvPr/>
        </p:nvSpPr>
        <p:spPr>
          <a:xfrm>
            <a:off x="10628376" y="857369"/>
            <a:ext cx="9525" cy="1270"/>
          </a:xfrm>
          <a:custGeom>
            <a:avLst/>
            <a:gdLst/>
            <a:ahLst/>
            <a:cxnLst/>
            <a:rect l="l" t="t" r="r" b="b"/>
            <a:pathLst>
              <a:path w="9525" h="1269">
                <a:moveTo>
                  <a:pt x="4339" y="0"/>
                </a:moveTo>
                <a:lnTo>
                  <a:pt x="0" y="642"/>
                </a:lnTo>
                <a:lnTo>
                  <a:pt x="9447" y="428"/>
                </a:lnTo>
                <a:lnTo>
                  <a:pt x="9191" y="71"/>
                </a:lnTo>
                <a:lnTo>
                  <a:pt x="4339" y="0"/>
                </a:lnTo>
                <a:close/>
              </a:path>
            </a:pathLst>
          </a:custGeom>
          <a:solidFill>
            <a:srgbClr val="56BBE4"/>
          </a:solidFill>
        </p:spPr>
        <p:txBody>
          <a:bodyPr wrap="square" lIns="0" tIns="0" rIns="0" bIns="0" rtlCol="0"/>
          <a:lstStyle/>
          <a:p>
            <a:endParaRPr/>
          </a:p>
        </p:txBody>
      </p:sp>
      <p:sp>
        <p:nvSpPr>
          <p:cNvPr id="44" name="bg object 44"/>
          <p:cNvSpPr/>
          <p:nvPr/>
        </p:nvSpPr>
        <p:spPr>
          <a:xfrm>
            <a:off x="10724388" y="875791"/>
            <a:ext cx="5080" cy="2540"/>
          </a:xfrm>
          <a:custGeom>
            <a:avLst/>
            <a:gdLst/>
            <a:ahLst/>
            <a:cxnLst/>
            <a:rect l="l" t="t" r="r" b="b"/>
            <a:pathLst>
              <a:path w="5079" h="2540">
                <a:moveTo>
                  <a:pt x="4571" y="0"/>
                </a:moveTo>
                <a:lnTo>
                  <a:pt x="1142" y="1016"/>
                </a:lnTo>
                <a:lnTo>
                  <a:pt x="0" y="2032"/>
                </a:lnTo>
                <a:lnTo>
                  <a:pt x="4571" y="0"/>
                </a:lnTo>
                <a:close/>
              </a:path>
            </a:pathLst>
          </a:custGeom>
          <a:solidFill>
            <a:srgbClr val="56BBE4"/>
          </a:solidFill>
        </p:spPr>
        <p:txBody>
          <a:bodyPr wrap="square" lIns="0" tIns="0" rIns="0" bIns="0" rtlCol="0"/>
          <a:lstStyle/>
          <a:p>
            <a:endParaRPr/>
          </a:p>
        </p:txBody>
      </p:sp>
      <p:sp>
        <p:nvSpPr>
          <p:cNvPr id="45" name="bg object 45"/>
          <p:cNvSpPr/>
          <p:nvPr/>
        </p:nvSpPr>
        <p:spPr>
          <a:xfrm>
            <a:off x="9637776" y="885444"/>
            <a:ext cx="6350" cy="1905"/>
          </a:xfrm>
          <a:custGeom>
            <a:avLst/>
            <a:gdLst/>
            <a:ahLst/>
            <a:cxnLst/>
            <a:rect l="l" t="t" r="r" b="b"/>
            <a:pathLst>
              <a:path w="6350" h="1905">
                <a:moveTo>
                  <a:pt x="4825" y="0"/>
                </a:moveTo>
                <a:lnTo>
                  <a:pt x="1270" y="0"/>
                </a:lnTo>
                <a:lnTo>
                  <a:pt x="0" y="0"/>
                </a:lnTo>
                <a:lnTo>
                  <a:pt x="6096" y="1523"/>
                </a:lnTo>
                <a:lnTo>
                  <a:pt x="4825" y="0"/>
                </a:lnTo>
                <a:close/>
              </a:path>
            </a:pathLst>
          </a:custGeom>
          <a:solidFill>
            <a:srgbClr val="56BBE4"/>
          </a:solidFill>
        </p:spPr>
        <p:txBody>
          <a:bodyPr wrap="square" lIns="0" tIns="0" rIns="0" bIns="0" rtlCol="0"/>
          <a:lstStyle/>
          <a:p>
            <a:endParaRPr/>
          </a:p>
        </p:txBody>
      </p:sp>
      <p:sp>
        <p:nvSpPr>
          <p:cNvPr id="46" name="bg object 46"/>
          <p:cNvSpPr/>
          <p:nvPr/>
        </p:nvSpPr>
        <p:spPr>
          <a:xfrm>
            <a:off x="10599420" y="856487"/>
            <a:ext cx="78105" cy="3175"/>
          </a:xfrm>
          <a:custGeom>
            <a:avLst/>
            <a:gdLst/>
            <a:ahLst/>
            <a:cxnLst/>
            <a:rect l="l" t="t" r="r" b="b"/>
            <a:pathLst>
              <a:path w="78104" h="3175">
                <a:moveTo>
                  <a:pt x="33528" y="3048"/>
                </a:moveTo>
                <a:lnTo>
                  <a:pt x="30226" y="1524"/>
                </a:lnTo>
                <a:lnTo>
                  <a:pt x="29210" y="1524"/>
                </a:lnTo>
                <a:lnTo>
                  <a:pt x="28067" y="1524"/>
                </a:lnTo>
                <a:lnTo>
                  <a:pt x="0" y="1524"/>
                </a:lnTo>
                <a:lnTo>
                  <a:pt x="8750" y="1549"/>
                </a:lnTo>
                <a:lnTo>
                  <a:pt x="17183" y="1714"/>
                </a:lnTo>
                <a:lnTo>
                  <a:pt x="25412" y="2171"/>
                </a:lnTo>
                <a:lnTo>
                  <a:pt x="33528" y="3048"/>
                </a:lnTo>
                <a:close/>
              </a:path>
              <a:path w="78104" h="3175">
                <a:moveTo>
                  <a:pt x="77724" y="1524"/>
                </a:moveTo>
                <a:lnTo>
                  <a:pt x="75565" y="0"/>
                </a:lnTo>
                <a:lnTo>
                  <a:pt x="56388" y="1524"/>
                </a:lnTo>
                <a:lnTo>
                  <a:pt x="77724" y="1524"/>
                </a:lnTo>
                <a:close/>
              </a:path>
            </a:pathLst>
          </a:custGeom>
          <a:solidFill>
            <a:srgbClr val="56BBE4"/>
          </a:solidFill>
        </p:spPr>
        <p:txBody>
          <a:bodyPr wrap="square" lIns="0" tIns="0" rIns="0" bIns="0" rtlCol="0"/>
          <a:lstStyle/>
          <a:p>
            <a:endParaRPr/>
          </a:p>
        </p:txBody>
      </p:sp>
      <p:sp>
        <p:nvSpPr>
          <p:cNvPr id="47" name="bg object 47"/>
          <p:cNvSpPr/>
          <p:nvPr/>
        </p:nvSpPr>
        <p:spPr>
          <a:xfrm>
            <a:off x="2948558" y="883919"/>
            <a:ext cx="15875" cy="1905"/>
          </a:xfrm>
          <a:custGeom>
            <a:avLst/>
            <a:gdLst/>
            <a:ahLst/>
            <a:cxnLst/>
            <a:rect l="l" t="t" r="r" b="b"/>
            <a:pathLst>
              <a:path w="15875" h="1905">
                <a:moveTo>
                  <a:pt x="15620" y="0"/>
                </a:moveTo>
                <a:lnTo>
                  <a:pt x="11429" y="0"/>
                </a:lnTo>
                <a:lnTo>
                  <a:pt x="0" y="1714"/>
                </a:lnTo>
                <a:lnTo>
                  <a:pt x="5429" y="1071"/>
                </a:lnTo>
                <a:lnTo>
                  <a:pt x="15620" y="0"/>
                </a:lnTo>
                <a:close/>
              </a:path>
            </a:pathLst>
          </a:custGeom>
          <a:solidFill>
            <a:srgbClr val="56BBE4"/>
          </a:solidFill>
        </p:spPr>
        <p:txBody>
          <a:bodyPr wrap="square" lIns="0" tIns="0" rIns="0" bIns="0" rtlCol="0"/>
          <a:lstStyle/>
          <a:p>
            <a:endParaRPr/>
          </a:p>
        </p:txBody>
      </p:sp>
      <p:sp>
        <p:nvSpPr>
          <p:cNvPr id="48" name="bg object 48"/>
          <p:cNvSpPr/>
          <p:nvPr/>
        </p:nvSpPr>
        <p:spPr>
          <a:xfrm>
            <a:off x="57696" y="845438"/>
            <a:ext cx="11062970" cy="69215"/>
          </a:xfrm>
          <a:custGeom>
            <a:avLst/>
            <a:gdLst/>
            <a:ahLst/>
            <a:cxnLst/>
            <a:rect l="l" t="t" r="r" b="b"/>
            <a:pathLst>
              <a:path w="11062970" h="69215">
                <a:moveTo>
                  <a:pt x="61709" y="6604"/>
                </a:moveTo>
                <a:lnTo>
                  <a:pt x="27393" y="6604"/>
                </a:lnTo>
                <a:lnTo>
                  <a:pt x="24460" y="6985"/>
                </a:lnTo>
                <a:lnTo>
                  <a:pt x="61709" y="6604"/>
                </a:lnTo>
                <a:close/>
              </a:path>
              <a:path w="11062970" h="69215">
                <a:moveTo>
                  <a:pt x="200723" y="6604"/>
                </a:moveTo>
                <a:lnTo>
                  <a:pt x="147167" y="3429"/>
                </a:lnTo>
                <a:lnTo>
                  <a:pt x="140728" y="3048"/>
                </a:lnTo>
                <a:lnTo>
                  <a:pt x="137071" y="3429"/>
                </a:lnTo>
                <a:lnTo>
                  <a:pt x="113830" y="5842"/>
                </a:lnTo>
                <a:lnTo>
                  <a:pt x="136220" y="5842"/>
                </a:lnTo>
                <a:lnTo>
                  <a:pt x="61709" y="6604"/>
                </a:lnTo>
                <a:lnTo>
                  <a:pt x="200723" y="6604"/>
                </a:lnTo>
                <a:close/>
              </a:path>
              <a:path w="11062970" h="69215">
                <a:moveTo>
                  <a:pt x="262991" y="6604"/>
                </a:moveTo>
                <a:lnTo>
                  <a:pt x="200723" y="6604"/>
                </a:lnTo>
                <a:lnTo>
                  <a:pt x="213588" y="7366"/>
                </a:lnTo>
                <a:lnTo>
                  <a:pt x="261785" y="7366"/>
                </a:lnTo>
                <a:lnTo>
                  <a:pt x="262991" y="6604"/>
                </a:lnTo>
                <a:close/>
              </a:path>
              <a:path w="11062970" h="69215">
                <a:moveTo>
                  <a:pt x="336842" y="40005"/>
                </a:moveTo>
                <a:lnTo>
                  <a:pt x="335191" y="40005"/>
                </a:lnTo>
                <a:lnTo>
                  <a:pt x="335318" y="40259"/>
                </a:lnTo>
                <a:lnTo>
                  <a:pt x="336842" y="40005"/>
                </a:lnTo>
                <a:close/>
              </a:path>
              <a:path w="11062970" h="69215">
                <a:moveTo>
                  <a:pt x="343776" y="40513"/>
                </a:moveTo>
                <a:lnTo>
                  <a:pt x="335457" y="40513"/>
                </a:lnTo>
                <a:lnTo>
                  <a:pt x="335991" y="41529"/>
                </a:lnTo>
                <a:lnTo>
                  <a:pt x="343776" y="40513"/>
                </a:lnTo>
                <a:close/>
              </a:path>
              <a:path w="11062970" h="69215">
                <a:moveTo>
                  <a:pt x="591896" y="40513"/>
                </a:moveTo>
                <a:lnTo>
                  <a:pt x="560070" y="40005"/>
                </a:lnTo>
                <a:lnTo>
                  <a:pt x="347662" y="40005"/>
                </a:lnTo>
                <a:lnTo>
                  <a:pt x="343776" y="40513"/>
                </a:lnTo>
                <a:lnTo>
                  <a:pt x="591896" y="40513"/>
                </a:lnTo>
                <a:close/>
              </a:path>
              <a:path w="11062970" h="69215">
                <a:moveTo>
                  <a:pt x="809523" y="45339"/>
                </a:moveTo>
                <a:lnTo>
                  <a:pt x="797407" y="40513"/>
                </a:lnTo>
                <a:lnTo>
                  <a:pt x="591896" y="40513"/>
                </a:lnTo>
                <a:lnTo>
                  <a:pt x="633882" y="41529"/>
                </a:lnTo>
                <a:lnTo>
                  <a:pt x="760310" y="44704"/>
                </a:lnTo>
                <a:lnTo>
                  <a:pt x="762977" y="44704"/>
                </a:lnTo>
                <a:lnTo>
                  <a:pt x="792670" y="45339"/>
                </a:lnTo>
                <a:lnTo>
                  <a:pt x="809523" y="45339"/>
                </a:lnTo>
                <a:close/>
              </a:path>
              <a:path w="11062970" h="69215">
                <a:moveTo>
                  <a:pt x="859942" y="40513"/>
                </a:moveTo>
                <a:lnTo>
                  <a:pt x="797407" y="40513"/>
                </a:lnTo>
                <a:lnTo>
                  <a:pt x="827074" y="41529"/>
                </a:lnTo>
                <a:lnTo>
                  <a:pt x="824687" y="41529"/>
                </a:lnTo>
                <a:lnTo>
                  <a:pt x="839787" y="42291"/>
                </a:lnTo>
                <a:lnTo>
                  <a:pt x="838530" y="42291"/>
                </a:lnTo>
                <a:lnTo>
                  <a:pt x="857389" y="43561"/>
                </a:lnTo>
                <a:lnTo>
                  <a:pt x="859942" y="40513"/>
                </a:lnTo>
                <a:close/>
              </a:path>
              <a:path w="11062970" h="69215">
                <a:moveTo>
                  <a:pt x="887488" y="40513"/>
                </a:moveTo>
                <a:lnTo>
                  <a:pt x="866660" y="40005"/>
                </a:lnTo>
                <a:lnTo>
                  <a:pt x="827938" y="40005"/>
                </a:lnTo>
                <a:lnTo>
                  <a:pt x="859942" y="40513"/>
                </a:lnTo>
                <a:lnTo>
                  <a:pt x="887488" y="40513"/>
                </a:lnTo>
                <a:close/>
              </a:path>
              <a:path w="11062970" h="69215">
                <a:moveTo>
                  <a:pt x="1144282" y="40513"/>
                </a:moveTo>
                <a:lnTo>
                  <a:pt x="902258" y="40513"/>
                </a:lnTo>
                <a:lnTo>
                  <a:pt x="942200" y="40767"/>
                </a:lnTo>
                <a:lnTo>
                  <a:pt x="993432" y="40767"/>
                </a:lnTo>
                <a:lnTo>
                  <a:pt x="1060208" y="43053"/>
                </a:lnTo>
                <a:lnTo>
                  <a:pt x="1051763" y="43053"/>
                </a:lnTo>
                <a:lnTo>
                  <a:pt x="1077722" y="46736"/>
                </a:lnTo>
                <a:lnTo>
                  <a:pt x="1099032" y="46355"/>
                </a:lnTo>
                <a:lnTo>
                  <a:pt x="1094308" y="42291"/>
                </a:lnTo>
                <a:lnTo>
                  <a:pt x="1099934" y="42291"/>
                </a:lnTo>
                <a:lnTo>
                  <a:pt x="1115923" y="41529"/>
                </a:lnTo>
                <a:lnTo>
                  <a:pt x="1131176" y="44577"/>
                </a:lnTo>
                <a:lnTo>
                  <a:pt x="1141006" y="41529"/>
                </a:lnTo>
                <a:lnTo>
                  <a:pt x="1144282" y="40513"/>
                </a:lnTo>
                <a:close/>
              </a:path>
              <a:path w="11062970" h="69215">
                <a:moveTo>
                  <a:pt x="1737918" y="43053"/>
                </a:moveTo>
                <a:lnTo>
                  <a:pt x="1728812" y="40513"/>
                </a:lnTo>
                <a:lnTo>
                  <a:pt x="1144282" y="40513"/>
                </a:lnTo>
                <a:lnTo>
                  <a:pt x="1163256" y="41529"/>
                </a:lnTo>
                <a:lnTo>
                  <a:pt x="1165707" y="41529"/>
                </a:lnTo>
                <a:lnTo>
                  <a:pt x="1185176" y="43688"/>
                </a:lnTo>
                <a:lnTo>
                  <a:pt x="1197686" y="46228"/>
                </a:lnTo>
                <a:lnTo>
                  <a:pt x="1196682" y="46228"/>
                </a:lnTo>
                <a:lnTo>
                  <a:pt x="1200200" y="47752"/>
                </a:lnTo>
                <a:lnTo>
                  <a:pt x="1196174" y="47752"/>
                </a:lnTo>
                <a:lnTo>
                  <a:pt x="1170101" y="48641"/>
                </a:lnTo>
                <a:lnTo>
                  <a:pt x="1166101" y="48641"/>
                </a:lnTo>
                <a:lnTo>
                  <a:pt x="1206131" y="50292"/>
                </a:lnTo>
                <a:lnTo>
                  <a:pt x="1250772" y="49911"/>
                </a:lnTo>
                <a:lnTo>
                  <a:pt x="1280121" y="49149"/>
                </a:lnTo>
                <a:lnTo>
                  <a:pt x="1266418" y="49149"/>
                </a:lnTo>
                <a:lnTo>
                  <a:pt x="1313395" y="48641"/>
                </a:lnTo>
                <a:lnTo>
                  <a:pt x="1263484" y="46863"/>
                </a:lnTo>
                <a:lnTo>
                  <a:pt x="1251432" y="46863"/>
                </a:lnTo>
                <a:lnTo>
                  <a:pt x="1293876" y="46228"/>
                </a:lnTo>
                <a:lnTo>
                  <a:pt x="1275676" y="46228"/>
                </a:lnTo>
                <a:lnTo>
                  <a:pt x="1628660" y="45339"/>
                </a:lnTo>
                <a:lnTo>
                  <a:pt x="1699882" y="43942"/>
                </a:lnTo>
                <a:lnTo>
                  <a:pt x="1695196" y="43942"/>
                </a:lnTo>
                <a:lnTo>
                  <a:pt x="1724152" y="43053"/>
                </a:lnTo>
                <a:lnTo>
                  <a:pt x="1737918" y="43053"/>
                </a:lnTo>
                <a:close/>
              </a:path>
              <a:path w="11062970" h="69215">
                <a:moveTo>
                  <a:pt x="1743405" y="6604"/>
                </a:moveTo>
                <a:lnTo>
                  <a:pt x="1711985" y="6604"/>
                </a:lnTo>
                <a:lnTo>
                  <a:pt x="1707464" y="5842"/>
                </a:lnTo>
                <a:lnTo>
                  <a:pt x="1697672" y="4191"/>
                </a:lnTo>
                <a:lnTo>
                  <a:pt x="1688084" y="4191"/>
                </a:lnTo>
                <a:lnTo>
                  <a:pt x="1663827" y="4953"/>
                </a:lnTo>
                <a:lnTo>
                  <a:pt x="1602155" y="5702"/>
                </a:lnTo>
                <a:lnTo>
                  <a:pt x="1508379" y="4953"/>
                </a:lnTo>
                <a:lnTo>
                  <a:pt x="1526222" y="4953"/>
                </a:lnTo>
                <a:lnTo>
                  <a:pt x="1409865" y="2667"/>
                </a:lnTo>
                <a:lnTo>
                  <a:pt x="1416634" y="2667"/>
                </a:lnTo>
                <a:lnTo>
                  <a:pt x="1350441" y="2032"/>
                </a:lnTo>
                <a:lnTo>
                  <a:pt x="1297012" y="2032"/>
                </a:lnTo>
                <a:lnTo>
                  <a:pt x="1299032" y="3556"/>
                </a:lnTo>
                <a:lnTo>
                  <a:pt x="1302943" y="4953"/>
                </a:lnTo>
                <a:lnTo>
                  <a:pt x="1303362" y="4953"/>
                </a:lnTo>
                <a:lnTo>
                  <a:pt x="1302207" y="6997"/>
                </a:lnTo>
                <a:lnTo>
                  <a:pt x="1304836" y="6604"/>
                </a:lnTo>
                <a:lnTo>
                  <a:pt x="1711261" y="6604"/>
                </a:lnTo>
                <a:lnTo>
                  <a:pt x="1711464" y="7366"/>
                </a:lnTo>
                <a:lnTo>
                  <a:pt x="1736039" y="7366"/>
                </a:lnTo>
                <a:lnTo>
                  <a:pt x="1743405" y="6604"/>
                </a:lnTo>
                <a:close/>
              </a:path>
              <a:path w="11062970" h="69215">
                <a:moveTo>
                  <a:pt x="1863255" y="40513"/>
                </a:moveTo>
                <a:lnTo>
                  <a:pt x="1845119" y="40005"/>
                </a:lnTo>
                <a:lnTo>
                  <a:pt x="1726996" y="40005"/>
                </a:lnTo>
                <a:lnTo>
                  <a:pt x="1728812" y="40513"/>
                </a:lnTo>
                <a:lnTo>
                  <a:pt x="1863255" y="40513"/>
                </a:lnTo>
                <a:close/>
              </a:path>
              <a:path w="11062970" h="69215">
                <a:moveTo>
                  <a:pt x="1885518" y="6604"/>
                </a:moveTo>
                <a:lnTo>
                  <a:pt x="1835873" y="2032"/>
                </a:lnTo>
                <a:lnTo>
                  <a:pt x="1838667" y="4191"/>
                </a:lnTo>
                <a:lnTo>
                  <a:pt x="1822386" y="4953"/>
                </a:lnTo>
                <a:lnTo>
                  <a:pt x="1836458" y="4953"/>
                </a:lnTo>
                <a:lnTo>
                  <a:pt x="1784616" y="5842"/>
                </a:lnTo>
                <a:lnTo>
                  <a:pt x="1783041" y="5842"/>
                </a:lnTo>
                <a:lnTo>
                  <a:pt x="1748015" y="6604"/>
                </a:lnTo>
                <a:lnTo>
                  <a:pt x="1885518" y="6604"/>
                </a:lnTo>
                <a:close/>
              </a:path>
              <a:path w="11062970" h="69215">
                <a:moveTo>
                  <a:pt x="1934044" y="40513"/>
                </a:moveTo>
                <a:lnTo>
                  <a:pt x="1863255" y="40513"/>
                </a:lnTo>
                <a:lnTo>
                  <a:pt x="1872322" y="40767"/>
                </a:lnTo>
                <a:lnTo>
                  <a:pt x="1895919" y="40767"/>
                </a:lnTo>
                <a:lnTo>
                  <a:pt x="1934044" y="40513"/>
                </a:lnTo>
                <a:close/>
              </a:path>
              <a:path w="11062970" h="69215">
                <a:moveTo>
                  <a:pt x="1940267" y="40513"/>
                </a:moveTo>
                <a:lnTo>
                  <a:pt x="1934044" y="40513"/>
                </a:lnTo>
                <a:lnTo>
                  <a:pt x="1929599" y="41529"/>
                </a:lnTo>
                <a:lnTo>
                  <a:pt x="1940267" y="40513"/>
                </a:lnTo>
                <a:close/>
              </a:path>
              <a:path w="11062970" h="69215">
                <a:moveTo>
                  <a:pt x="1946935" y="39878"/>
                </a:moveTo>
                <a:lnTo>
                  <a:pt x="1944090" y="39878"/>
                </a:lnTo>
                <a:lnTo>
                  <a:pt x="1840585" y="39878"/>
                </a:lnTo>
                <a:lnTo>
                  <a:pt x="1845119" y="40005"/>
                </a:lnTo>
                <a:lnTo>
                  <a:pt x="1945601" y="40005"/>
                </a:lnTo>
                <a:lnTo>
                  <a:pt x="1946935" y="39878"/>
                </a:lnTo>
                <a:close/>
              </a:path>
              <a:path w="11062970" h="69215">
                <a:moveTo>
                  <a:pt x="2552433" y="33528"/>
                </a:moveTo>
                <a:lnTo>
                  <a:pt x="2545092" y="33020"/>
                </a:lnTo>
                <a:lnTo>
                  <a:pt x="2454491" y="33020"/>
                </a:lnTo>
                <a:lnTo>
                  <a:pt x="2450071" y="33528"/>
                </a:lnTo>
                <a:lnTo>
                  <a:pt x="2552433" y="33528"/>
                </a:lnTo>
                <a:close/>
              </a:path>
              <a:path w="11062970" h="69215">
                <a:moveTo>
                  <a:pt x="2603944" y="39878"/>
                </a:moveTo>
                <a:lnTo>
                  <a:pt x="2598991" y="39370"/>
                </a:lnTo>
                <a:lnTo>
                  <a:pt x="2498661" y="39370"/>
                </a:lnTo>
                <a:lnTo>
                  <a:pt x="2501290" y="39624"/>
                </a:lnTo>
                <a:lnTo>
                  <a:pt x="2465501" y="39116"/>
                </a:lnTo>
                <a:lnTo>
                  <a:pt x="2436825" y="39116"/>
                </a:lnTo>
                <a:lnTo>
                  <a:pt x="2436063" y="38735"/>
                </a:lnTo>
                <a:lnTo>
                  <a:pt x="2435529" y="38354"/>
                </a:lnTo>
                <a:lnTo>
                  <a:pt x="2432405" y="35560"/>
                </a:lnTo>
                <a:lnTo>
                  <a:pt x="2450071" y="33528"/>
                </a:lnTo>
                <a:lnTo>
                  <a:pt x="2275471" y="33528"/>
                </a:lnTo>
                <a:lnTo>
                  <a:pt x="2265083" y="34925"/>
                </a:lnTo>
                <a:lnTo>
                  <a:pt x="2268080" y="34925"/>
                </a:lnTo>
                <a:lnTo>
                  <a:pt x="2276386" y="36830"/>
                </a:lnTo>
                <a:lnTo>
                  <a:pt x="2284768" y="39370"/>
                </a:lnTo>
                <a:lnTo>
                  <a:pt x="2263432" y="43053"/>
                </a:lnTo>
                <a:lnTo>
                  <a:pt x="2277148" y="43053"/>
                </a:lnTo>
                <a:lnTo>
                  <a:pt x="2334742" y="44958"/>
                </a:lnTo>
                <a:lnTo>
                  <a:pt x="2398928" y="43942"/>
                </a:lnTo>
                <a:lnTo>
                  <a:pt x="2394204" y="43942"/>
                </a:lnTo>
                <a:lnTo>
                  <a:pt x="2437168" y="42291"/>
                </a:lnTo>
                <a:lnTo>
                  <a:pt x="2476563" y="42291"/>
                </a:lnTo>
                <a:lnTo>
                  <a:pt x="2512136" y="46736"/>
                </a:lnTo>
                <a:lnTo>
                  <a:pt x="2522499" y="42291"/>
                </a:lnTo>
                <a:lnTo>
                  <a:pt x="2524277" y="41529"/>
                </a:lnTo>
                <a:lnTo>
                  <a:pt x="2521051" y="41529"/>
                </a:lnTo>
                <a:lnTo>
                  <a:pt x="2503932" y="39878"/>
                </a:lnTo>
                <a:lnTo>
                  <a:pt x="2519197" y="39878"/>
                </a:lnTo>
                <a:lnTo>
                  <a:pt x="2603944" y="39878"/>
                </a:lnTo>
                <a:close/>
              </a:path>
              <a:path w="11062970" h="69215">
                <a:moveTo>
                  <a:pt x="2608643" y="7366"/>
                </a:moveTo>
                <a:lnTo>
                  <a:pt x="2604058" y="6604"/>
                </a:lnTo>
                <a:lnTo>
                  <a:pt x="1891360" y="6604"/>
                </a:lnTo>
                <a:lnTo>
                  <a:pt x="1917153" y="7366"/>
                </a:lnTo>
                <a:lnTo>
                  <a:pt x="2195588" y="7366"/>
                </a:lnTo>
                <a:lnTo>
                  <a:pt x="2158466" y="9398"/>
                </a:lnTo>
                <a:lnTo>
                  <a:pt x="2169160" y="9144"/>
                </a:lnTo>
                <a:lnTo>
                  <a:pt x="2484374" y="9144"/>
                </a:lnTo>
                <a:lnTo>
                  <a:pt x="2480386" y="9017"/>
                </a:lnTo>
                <a:lnTo>
                  <a:pt x="2485834" y="9017"/>
                </a:lnTo>
                <a:lnTo>
                  <a:pt x="2419870" y="8128"/>
                </a:lnTo>
                <a:lnTo>
                  <a:pt x="2238832" y="8128"/>
                </a:lnTo>
                <a:lnTo>
                  <a:pt x="2209876" y="7366"/>
                </a:lnTo>
                <a:lnTo>
                  <a:pt x="2608643" y="7366"/>
                </a:lnTo>
                <a:close/>
              </a:path>
              <a:path w="11062970" h="69215">
                <a:moveTo>
                  <a:pt x="2705379" y="6604"/>
                </a:moveTo>
                <a:lnTo>
                  <a:pt x="2698750" y="4953"/>
                </a:lnTo>
                <a:lnTo>
                  <a:pt x="2698204" y="4953"/>
                </a:lnTo>
                <a:lnTo>
                  <a:pt x="2695384" y="3429"/>
                </a:lnTo>
                <a:lnTo>
                  <a:pt x="2691993" y="3429"/>
                </a:lnTo>
                <a:lnTo>
                  <a:pt x="2690457" y="3149"/>
                </a:lnTo>
                <a:lnTo>
                  <a:pt x="2684488" y="2032"/>
                </a:lnTo>
                <a:lnTo>
                  <a:pt x="2670568" y="2794"/>
                </a:lnTo>
                <a:lnTo>
                  <a:pt x="2643594" y="2794"/>
                </a:lnTo>
                <a:lnTo>
                  <a:pt x="2576538" y="2032"/>
                </a:lnTo>
                <a:lnTo>
                  <a:pt x="2604058" y="6604"/>
                </a:lnTo>
                <a:lnTo>
                  <a:pt x="2673197" y="6604"/>
                </a:lnTo>
                <a:lnTo>
                  <a:pt x="2675305" y="5842"/>
                </a:lnTo>
                <a:lnTo>
                  <a:pt x="2681186" y="4953"/>
                </a:lnTo>
                <a:lnTo>
                  <a:pt x="2692247" y="5842"/>
                </a:lnTo>
                <a:lnTo>
                  <a:pt x="2700998" y="5842"/>
                </a:lnTo>
                <a:lnTo>
                  <a:pt x="2684221" y="6604"/>
                </a:lnTo>
                <a:lnTo>
                  <a:pt x="2705379" y="6604"/>
                </a:lnTo>
                <a:close/>
              </a:path>
              <a:path w="11062970" h="69215">
                <a:moveTo>
                  <a:pt x="2776067" y="6604"/>
                </a:moveTo>
                <a:lnTo>
                  <a:pt x="2707335" y="6604"/>
                </a:lnTo>
                <a:lnTo>
                  <a:pt x="2716276" y="7366"/>
                </a:lnTo>
                <a:lnTo>
                  <a:pt x="2762351" y="7366"/>
                </a:lnTo>
                <a:lnTo>
                  <a:pt x="2776067" y="6604"/>
                </a:lnTo>
                <a:close/>
              </a:path>
              <a:path w="11062970" h="69215">
                <a:moveTo>
                  <a:pt x="2825191" y="39370"/>
                </a:moveTo>
                <a:lnTo>
                  <a:pt x="2788259" y="39370"/>
                </a:lnTo>
                <a:lnTo>
                  <a:pt x="2779953" y="39878"/>
                </a:lnTo>
                <a:lnTo>
                  <a:pt x="2800477" y="39878"/>
                </a:lnTo>
                <a:lnTo>
                  <a:pt x="2825191" y="39370"/>
                </a:lnTo>
                <a:close/>
              </a:path>
              <a:path w="11062970" h="69215">
                <a:moveTo>
                  <a:pt x="2855176" y="2667"/>
                </a:moveTo>
                <a:lnTo>
                  <a:pt x="2853525" y="2032"/>
                </a:lnTo>
                <a:lnTo>
                  <a:pt x="2820886" y="2032"/>
                </a:lnTo>
                <a:lnTo>
                  <a:pt x="2800464" y="4191"/>
                </a:lnTo>
                <a:lnTo>
                  <a:pt x="2779636" y="6604"/>
                </a:lnTo>
                <a:lnTo>
                  <a:pt x="2812872" y="6604"/>
                </a:lnTo>
                <a:lnTo>
                  <a:pt x="2814028" y="5842"/>
                </a:lnTo>
                <a:lnTo>
                  <a:pt x="2815158" y="5842"/>
                </a:lnTo>
                <a:lnTo>
                  <a:pt x="2832443" y="4191"/>
                </a:lnTo>
                <a:lnTo>
                  <a:pt x="2831503" y="4191"/>
                </a:lnTo>
                <a:lnTo>
                  <a:pt x="2853042" y="2667"/>
                </a:lnTo>
                <a:lnTo>
                  <a:pt x="2855176" y="2667"/>
                </a:lnTo>
                <a:close/>
              </a:path>
              <a:path w="11062970" h="69215">
                <a:moveTo>
                  <a:pt x="2858922" y="39878"/>
                </a:moveTo>
                <a:lnTo>
                  <a:pt x="2800477" y="39878"/>
                </a:lnTo>
                <a:lnTo>
                  <a:pt x="2769578" y="40513"/>
                </a:lnTo>
                <a:lnTo>
                  <a:pt x="2779953" y="39878"/>
                </a:lnTo>
                <a:lnTo>
                  <a:pt x="2768879" y="39878"/>
                </a:lnTo>
                <a:lnTo>
                  <a:pt x="2768879" y="44704"/>
                </a:lnTo>
                <a:lnTo>
                  <a:pt x="2761157" y="44843"/>
                </a:lnTo>
                <a:lnTo>
                  <a:pt x="2758922" y="44704"/>
                </a:lnTo>
                <a:lnTo>
                  <a:pt x="2768879" y="44704"/>
                </a:lnTo>
                <a:lnTo>
                  <a:pt x="2768879" y="39878"/>
                </a:lnTo>
                <a:lnTo>
                  <a:pt x="2603944" y="39878"/>
                </a:lnTo>
                <a:lnTo>
                  <a:pt x="2627477" y="42291"/>
                </a:lnTo>
                <a:lnTo>
                  <a:pt x="2621915" y="42291"/>
                </a:lnTo>
                <a:lnTo>
                  <a:pt x="2698280" y="44704"/>
                </a:lnTo>
                <a:lnTo>
                  <a:pt x="2683345" y="44704"/>
                </a:lnTo>
                <a:lnTo>
                  <a:pt x="2683345" y="45339"/>
                </a:lnTo>
                <a:lnTo>
                  <a:pt x="2655405" y="45339"/>
                </a:lnTo>
                <a:lnTo>
                  <a:pt x="2701099" y="46355"/>
                </a:lnTo>
                <a:lnTo>
                  <a:pt x="2730296" y="45339"/>
                </a:lnTo>
                <a:lnTo>
                  <a:pt x="2753449" y="44958"/>
                </a:lnTo>
                <a:lnTo>
                  <a:pt x="2763393" y="44958"/>
                </a:lnTo>
                <a:lnTo>
                  <a:pt x="2794711" y="46736"/>
                </a:lnTo>
                <a:lnTo>
                  <a:pt x="2815234" y="43942"/>
                </a:lnTo>
                <a:lnTo>
                  <a:pt x="2843542" y="43053"/>
                </a:lnTo>
                <a:lnTo>
                  <a:pt x="2840240" y="43053"/>
                </a:lnTo>
                <a:lnTo>
                  <a:pt x="2854579" y="42291"/>
                </a:lnTo>
                <a:lnTo>
                  <a:pt x="2852521" y="42291"/>
                </a:lnTo>
                <a:lnTo>
                  <a:pt x="2857233" y="40513"/>
                </a:lnTo>
                <a:lnTo>
                  <a:pt x="2858922" y="39878"/>
                </a:lnTo>
                <a:close/>
              </a:path>
              <a:path w="11062970" h="69215">
                <a:moveTo>
                  <a:pt x="2861945" y="38735"/>
                </a:moveTo>
                <a:lnTo>
                  <a:pt x="2856103" y="38735"/>
                </a:lnTo>
                <a:lnTo>
                  <a:pt x="2825191" y="39370"/>
                </a:lnTo>
                <a:lnTo>
                  <a:pt x="2860268" y="39370"/>
                </a:lnTo>
                <a:lnTo>
                  <a:pt x="2861945" y="38735"/>
                </a:lnTo>
                <a:close/>
              </a:path>
              <a:path w="11062970" h="69215">
                <a:moveTo>
                  <a:pt x="2866796" y="6604"/>
                </a:moveTo>
                <a:lnTo>
                  <a:pt x="2812872" y="6604"/>
                </a:lnTo>
                <a:lnTo>
                  <a:pt x="2811729" y="7366"/>
                </a:lnTo>
                <a:lnTo>
                  <a:pt x="2859773" y="7366"/>
                </a:lnTo>
                <a:lnTo>
                  <a:pt x="2866796" y="6604"/>
                </a:lnTo>
                <a:close/>
              </a:path>
              <a:path w="11062970" h="69215">
                <a:moveTo>
                  <a:pt x="2878531" y="33528"/>
                </a:moveTo>
                <a:lnTo>
                  <a:pt x="2552433" y="33528"/>
                </a:lnTo>
                <a:lnTo>
                  <a:pt x="2588196" y="38354"/>
                </a:lnTo>
                <a:lnTo>
                  <a:pt x="2589085" y="38354"/>
                </a:lnTo>
                <a:lnTo>
                  <a:pt x="2598991" y="39370"/>
                </a:lnTo>
                <a:lnTo>
                  <a:pt x="2788259" y="39370"/>
                </a:lnTo>
                <a:lnTo>
                  <a:pt x="2804871" y="38354"/>
                </a:lnTo>
                <a:lnTo>
                  <a:pt x="2805773" y="38354"/>
                </a:lnTo>
                <a:lnTo>
                  <a:pt x="2849727" y="34925"/>
                </a:lnTo>
                <a:lnTo>
                  <a:pt x="2848648" y="34925"/>
                </a:lnTo>
                <a:lnTo>
                  <a:pt x="2878531" y="33528"/>
                </a:lnTo>
                <a:close/>
              </a:path>
              <a:path w="11062970" h="69215">
                <a:moveTo>
                  <a:pt x="2930995" y="4953"/>
                </a:moveTo>
                <a:lnTo>
                  <a:pt x="2914751" y="4191"/>
                </a:lnTo>
                <a:lnTo>
                  <a:pt x="2906636" y="3822"/>
                </a:lnTo>
                <a:lnTo>
                  <a:pt x="2899600" y="4191"/>
                </a:lnTo>
                <a:lnTo>
                  <a:pt x="2885541" y="4953"/>
                </a:lnTo>
                <a:lnTo>
                  <a:pt x="2882023" y="4953"/>
                </a:lnTo>
                <a:lnTo>
                  <a:pt x="2866796" y="6604"/>
                </a:lnTo>
                <a:lnTo>
                  <a:pt x="2890596" y="6604"/>
                </a:lnTo>
                <a:lnTo>
                  <a:pt x="2904363" y="4953"/>
                </a:lnTo>
                <a:lnTo>
                  <a:pt x="2930995" y="4953"/>
                </a:lnTo>
                <a:close/>
              </a:path>
              <a:path w="11062970" h="69215">
                <a:moveTo>
                  <a:pt x="2965780" y="7366"/>
                </a:moveTo>
                <a:lnTo>
                  <a:pt x="2963494" y="6604"/>
                </a:lnTo>
                <a:lnTo>
                  <a:pt x="2893022" y="6604"/>
                </a:lnTo>
                <a:lnTo>
                  <a:pt x="2893936" y="7366"/>
                </a:lnTo>
                <a:lnTo>
                  <a:pt x="2965780" y="7366"/>
                </a:lnTo>
                <a:close/>
              </a:path>
              <a:path w="11062970" h="69215">
                <a:moveTo>
                  <a:pt x="3397847" y="55753"/>
                </a:moveTo>
                <a:lnTo>
                  <a:pt x="3373259" y="54991"/>
                </a:lnTo>
                <a:lnTo>
                  <a:pt x="3375634" y="54991"/>
                </a:lnTo>
                <a:lnTo>
                  <a:pt x="3354933" y="53467"/>
                </a:lnTo>
                <a:lnTo>
                  <a:pt x="3344189" y="51816"/>
                </a:lnTo>
                <a:lnTo>
                  <a:pt x="3394875" y="51816"/>
                </a:lnTo>
                <a:lnTo>
                  <a:pt x="3381857" y="51054"/>
                </a:lnTo>
                <a:lnTo>
                  <a:pt x="3345269" y="51054"/>
                </a:lnTo>
                <a:lnTo>
                  <a:pt x="3341154" y="51816"/>
                </a:lnTo>
                <a:lnTo>
                  <a:pt x="3295548" y="51816"/>
                </a:lnTo>
                <a:lnTo>
                  <a:pt x="3307880" y="53467"/>
                </a:lnTo>
                <a:lnTo>
                  <a:pt x="3347809" y="55753"/>
                </a:lnTo>
                <a:lnTo>
                  <a:pt x="3397847" y="55753"/>
                </a:lnTo>
                <a:close/>
              </a:path>
              <a:path w="11062970" h="69215">
                <a:moveTo>
                  <a:pt x="3700869" y="51054"/>
                </a:moveTo>
                <a:lnTo>
                  <a:pt x="3464458" y="51054"/>
                </a:lnTo>
                <a:lnTo>
                  <a:pt x="3468687" y="51816"/>
                </a:lnTo>
                <a:lnTo>
                  <a:pt x="3394875" y="51816"/>
                </a:lnTo>
                <a:lnTo>
                  <a:pt x="3401390" y="52197"/>
                </a:lnTo>
                <a:lnTo>
                  <a:pt x="3400907" y="52197"/>
                </a:lnTo>
                <a:lnTo>
                  <a:pt x="3424440" y="53975"/>
                </a:lnTo>
                <a:lnTo>
                  <a:pt x="3423221" y="53975"/>
                </a:lnTo>
                <a:lnTo>
                  <a:pt x="3438233" y="55753"/>
                </a:lnTo>
                <a:lnTo>
                  <a:pt x="3470897" y="54991"/>
                </a:lnTo>
                <a:lnTo>
                  <a:pt x="3476053" y="54991"/>
                </a:lnTo>
                <a:lnTo>
                  <a:pt x="3479622" y="53467"/>
                </a:lnTo>
                <a:lnTo>
                  <a:pt x="3480828" y="53467"/>
                </a:lnTo>
                <a:lnTo>
                  <a:pt x="3469081" y="51816"/>
                </a:lnTo>
                <a:lnTo>
                  <a:pt x="3699129" y="51816"/>
                </a:lnTo>
                <a:lnTo>
                  <a:pt x="3700869" y="51054"/>
                </a:lnTo>
                <a:close/>
              </a:path>
              <a:path w="11062970" h="69215">
                <a:moveTo>
                  <a:pt x="3714902" y="51816"/>
                </a:moveTo>
                <a:lnTo>
                  <a:pt x="3699129" y="51816"/>
                </a:lnTo>
                <a:lnTo>
                  <a:pt x="3697376" y="52578"/>
                </a:lnTo>
                <a:lnTo>
                  <a:pt x="3701326" y="52578"/>
                </a:lnTo>
                <a:lnTo>
                  <a:pt x="3714902" y="51816"/>
                </a:lnTo>
                <a:close/>
              </a:path>
              <a:path w="11062970" h="69215">
                <a:moveTo>
                  <a:pt x="3744722" y="13970"/>
                </a:moveTo>
                <a:lnTo>
                  <a:pt x="3731895" y="13970"/>
                </a:lnTo>
                <a:lnTo>
                  <a:pt x="3739337" y="14236"/>
                </a:lnTo>
                <a:lnTo>
                  <a:pt x="3744722" y="13970"/>
                </a:lnTo>
                <a:close/>
              </a:path>
              <a:path w="11062970" h="69215">
                <a:moveTo>
                  <a:pt x="3843515" y="6604"/>
                </a:moveTo>
                <a:lnTo>
                  <a:pt x="3247212" y="6604"/>
                </a:lnTo>
                <a:lnTo>
                  <a:pt x="3142411" y="4953"/>
                </a:lnTo>
                <a:lnTo>
                  <a:pt x="3141230" y="4953"/>
                </a:lnTo>
                <a:lnTo>
                  <a:pt x="3089300" y="4191"/>
                </a:lnTo>
                <a:lnTo>
                  <a:pt x="3085973" y="4191"/>
                </a:lnTo>
                <a:lnTo>
                  <a:pt x="3034373" y="3556"/>
                </a:lnTo>
                <a:lnTo>
                  <a:pt x="3029381" y="3556"/>
                </a:lnTo>
                <a:lnTo>
                  <a:pt x="3016567" y="3429"/>
                </a:lnTo>
                <a:lnTo>
                  <a:pt x="3029204" y="3429"/>
                </a:lnTo>
                <a:lnTo>
                  <a:pt x="2952826" y="3060"/>
                </a:lnTo>
                <a:lnTo>
                  <a:pt x="2953969" y="3429"/>
                </a:lnTo>
                <a:lnTo>
                  <a:pt x="2963494" y="6604"/>
                </a:lnTo>
                <a:lnTo>
                  <a:pt x="3242132" y="6604"/>
                </a:lnTo>
                <a:lnTo>
                  <a:pt x="3305721" y="7366"/>
                </a:lnTo>
                <a:lnTo>
                  <a:pt x="3839641" y="7366"/>
                </a:lnTo>
                <a:lnTo>
                  <a:pt x="3843515" y="6604"/>
                </a:lnTo>
                <a:close/>
              </a:path>
              <a:path w="11062970" h="69215">
                <a:moveTo>
                  <a:pt x="3873017" y="51054"/>
                </a:moveTo>
                <a:lnTo>
                  <a:pt x="3833380" y="51054"/>
                </a:lnTo>
                <a:lnTo>
                  <a:pt x="3834206" y="51701"/>
                </a:lnTo>
                <a:lnTo>
                  <a:pt x="3813162" y="51054"/>
                </a:lnTo>
                <a:lnTo>
                  <a:pt x="3728478" y="51054"/>
                </a:lnTo>
                <a:lnTo>
                  <a:pt x="3714902" y="51816"/>
                </a:lnTo>
                <a:lnTo>
                  <a:pt x="3834384" y="51816"/>
                </a:lnTo>
                <a:lnTo>
                  <a:pt x="3838422" y="51816"/>
                </a:lnTo>
                <a:lnTo>
                  <a:pt x="3861803" y="51816"/>
                </a:lnTo>
                <a:lnTo>
                  <a:pt x="3873017" y="51054"/>
                </a:lnTo>
                <a:close/>
              </a:path>
              <a:path w="11062970" h="69215">
                <a:moveTo>
                  <a:pt x="3903154" y="51054"/>
                </a:moveTo>
                <a:lnTo>
                  <a:pt x="3880066" y="48641"/>
                </a:lnTo>
                <a:lnTo>
                  <a:pt x="3876370" y="51054"/>
                </a:lnTo>
                <a:lnTo>
                  <a:pt x="3903154" y="51054"/>
                </a:lnTo>
                <a:close/>
              </a:path>
              <a:path w="11062970" h="69215">
                <a:moveTo>
                  <a:pt x="3986542" y="54991"/>
                </a:moveTo>
                <a:lnTo>
                  <a:pt x="3955516" y="53975"/>
                </a:lnTo>
                <a:lnTo>
                  <a:pt x="3952316" y="53975"/>
                </a:lnTo>
                <a:lnTo>
                  <a:pt x="3984739" y="51816"/>
                </a:lnTo>
                <a:lnTo>
                  <a:pt x="3863479" y="51816"/>
                </a:lnTo>
                <a:lnTo>
                  <a:pt x="3860177" y="53975"/>
                </a:lnTo>
                <a:lnTo>
                  <a:pt x="3863238" y="53975"/>
                </a:lnTo>
                <a:lnTo>
                  <a:pt x="3886174" y="54991"/>
                </a:lnTo>
                <a:lnTo>
                  <a:pt x="3857841" y="54991"/>
                </a:lnTo>
                <a:lnTo>
                  <a:pt x="3925976" y="55499"/>
                </a:lnTo>
                <a:lnTo>
                  <a:pt x="3963695" y="54991"/>
                </a:lnTo>
                <a:lnTo>
                  <a:pt x="3986542" y="54991"/>
                </a:lnTo>
                <a:close/>
              </a:path>
              <a:path w="11062970" h="69215">
                <a:moveTo>
                  <a:pt x="4066844" y="6604"/>
                </a:moveTo>
                <a:lnTo>
                  <a:pt x="4010533" y="4953"/>
                </a:lnTo>
                <a:lnTo>
                  <a:pt x="4011422" y="4953"/>
                </a:lnTo>
                <a:lnTo>
                  <a:pt x="3954170" y="3429"/>
                </a:lnTo>
                <a:lnTo>
                  <a:pt x="3978389" y="3429"/>
                </a:lnTo>
                <a:lnTo>
                  <a:pt x="3893997" y="2794"/>
                </a:lnTo>
                <a:lnTo>
                  <a:pt x="3847757" y="4953"/>
                </a:lnTo>
                <a:lnTo>
                  <a:pt x="3851897" y="4953"/>
                </a:lnTo>
                <a:lnTo>
                  <a:pt x="3843515" y="6604"/>
                </a:lnTo>
                <a:lnTo>
                  <a:pt x="4066844" y="6604"/>
                </a:lnTo>
                <a:close/>
              </a:path>
              <a:path w="11062970" h="69215">
                <a:moveTo>
                  <a:pt x="4155389" y="6604"/>
                </a:moveTo>
                <a:lnTo>
                  <a:pt x="4072648" y="6604"/>
                </a:lnTo>
                <a:lnTo>
                  <a:pt x="4123309" y="7239"/>
                </a:lnTo>
                <a:lnTo>
                  <a:pt x="4155389" y="6604"/>
                </a:lnTo>
                <a:close/>
              </a:path>
              <a:path w="11062970" h="69215">
                <a:moveTo>
                  <a:pt x="4193883" y="5842"/>
                </a:moveTo>
                <a:lnTo>
                  <a:pt x="4183215" y="5842"/>
                </a:lnTo>
                <a:lnTo>
                  <a:pt x="4181056" y="6096"/>
                </a:lnTo>
                <a:lnTo>
                  <a:pt x="4193883" y="5842"/>
                </a:lnTo>
                <a:close/>
              </a:path>
              <a:path w="11062970" h="69215">
                <a:moveTo>
                  <a:pt x="4277131" y="59436"/>
                </a:moveTo>
                <a:lnTo>
                  <a:pt x="4210329" y="59436"/>
                </a:lnTo>
                <a:lnTo>
                  <a:pt x="4208615" y="59436"/>
                </a:lnTo>
                <a:lnTo>
                  <a:pt x="4208500" y="60071"/>
                </a:lnTo>
                <a:lnTo>
                  <a:pt x="4208424" y="60579"/>
                </a:lnTo>
                <a:lnTo>
                  <a:pt x="4208348" y="60972"/>
                </a:lnTo>
                <a:lnTo>
                  <a:pt x="4254474" y="60579"/>
                </a:lnTo>
                <a:lnTo>
                  <a:pt x="4277131" y="59436"/>
                </a:lnTo>
                <a:close/>
              </a:path>
              <a:path w="11062970" h="69215">
                <a:moveTo>
                  <a:pt x="4491037" y="13970"/>
                </a:moveTo>
                <a:lnTo>
                  <a:pt x="4458322" y="13970"/>
                </a:lnTo>
                <a:lnTo>
                  <a:pt x="4459300" y="14478"/>
                </a:lnTo>
                <a:lnTo>
                  <a:pt x="4484319" y="14478"/>
                </a:lnTo>
                <a:lnTo>
                  <a:pt x="4491037" y="13970"/>
                </a:lnTo>
                <a:close/>
              </a:path>
              <a:path w="11062970" h="69215">
                <a:moveTo>
                  <a:pt x="4657928" y="54991"/>
                </a:moveTo>
                <a:lnTo>
                  <a:pt x="4481385" y="54991"/>
                </a:lnTo>
                <a:lnTo>
                  <a:pt x="4503382" y="55753"/>
                </a:lnTo>
                <a:lnTo>
                  <a:pt x="4554804" y="57404"/>
                </a:lnTo>
                <a:lnTo>
                  <a:pt x="4604512" y="57531"/>
                </a:lnTo>
                <a:lnTo>
                  <a:pt x="4657928" y="54991"/>
                </a:lnTo>
                <a:close/>
              </a:path>
              <a:path w="11062970" h="69215">
                <a:moveTo>
                  <a:pt x="4694237" y="59436"/>
                </a:moveTo>
                <a:lnTo>
                  <a:pt x="4690884" y="58928"/>
                </a:lnTo>
                <a:lnTo>
                  <a:pt x="4287190" y="58928"/>
                </a:lnTo>
                <a:lnTo>
                  <a:pt x="4277131" y="59436"/>
                </a:lnTo>
                <a:lnTo>
                  <a:pt x="4694237" y="59436"/>
                </a:lnTo>
                <a:close/>
              </a:path>
              <a:path w="11062970" h="69215">
                <a:moveTo>
                  <a:pt x="4701248" y="11303"/>
                </a:moveTo>
                <a:lnTo>
                  <a:pt x="4624438" y="9652"/>
                </a:lnTo>
                <a:lnTo>
                  <a:pt x="4668075" y="9652"/>
                </a:lnTo>
                <a:lnTo>
                  <a:pt x="4569003" y="9398"/>
                </a:lnTo>
                <a:lnTo>
                  <a:pt x="4563580" y="9652"/>
                </a:lnTo>
                <a:lnTo>
                  <a:pt x="4528363" y="11303"/>
                </a:lnTo>
                <a:lnTo>
                  <a:pt x="4526305" y="11303"/>
                </a:lnTo>
                <a:lnTo>
                  <a:pt x="4491037" y="13970"/>
                </a:lnTo>
                <a:lnTo>
                  <a:pt x="4684179" y="13970"/>
                </a:lnTo>
                <a:lnTo>
                  <a:pt x="4683747" y="12954"/>
                </a:lnTo>
                <a:lnTo>
                  <a:pt x="4683633" y="12700"/>
                </a:lnTo>
                <a:lnTo>
                  <a:pt x="4685766" y="12192"/>
                </a:lnTo>
                <a:lnTo>
                  <a:pt x="4686097" y="12192"/>
                </a:lnTo>
                <a:lnTo>
                  <a:pt x="4688687" y="11303"/>
                </a:lnTo>
                <a:lnTo>
                  <a:pt x="4701248" y="11303"/>
                </a:lnTo>
                <a:close/>
              </a:path>
              <a:path w="11062970" h="69215">
                <a:moveTo>
                  <a:pt x="4701260" y="13970"/>
                </a:moveTo>
                <a:lnTo>
                  <a:pt x="4684979" y="13970"/>
                </a:lnTo>
                <a:lnTo>
                  <a:pt x="4688370" y="14478"/>
                </a:lnTo>
                <a:lnTo>
                  <a:pt x="4697412" y="14478"/>
                </a:lnTo>
                <a:lnTo>
                  <a:pt x="4701260" y="13970"/>
                </a:lnTo>
                <a:close/>
              </a:path>
              <a:path w="11062970" h="69215">
                <a:moveTo>
                  <a:pt x="4726229" y="58928"/>
                </a:moveTo>
                <a:lnTo>
                  <a:pt x="4715954" y="56642"/>
                </a:lnTo>
                <a:lnTo>
                  <a:pt x="4716170" y="56642"/>
                </a:lnTo>
                <a:lnTo>
                  <a:pt x="4711573" y="54991"/>
                </a:lnTo>
                <a:lnTo>
                  <a:pt x="4664938" y="54991"/>
                </a:lnTo>
                <a:lnTo>
                  <a:pt x="4690884" y="58928"/>
                </a:lnTo>
                <a:lnTo>
                  <a:pt x="4726229" y="58928"/>
                </a:lnTo>
                <a:close/>
              </a:path>
              <a:path w="11062970" h="69215">
                <a:moveTo>
                  <a:pt x="4733290" y="60579"/>
                </a:moveTo>
                <a:lnTo>
                  <a:pt x="4728388" y="60579"/>
                </a:lnTo>
                <a:lnTo>
                  <a:pt x="4727194" y="59436"/>
                </a:lnTo>
                <a:lnTo>
                  <a:pt x="4694237" y="59436"/>
                </a:lnTo>
                <a:lnTo>
                  <a:pt x="4710138" y="61849"/>
                </a:lnTo>
                <a:lnTo>
                  <a:pt x="4733290" y="60579"/>
                </a:lnTo>
                <a:close/>
              </a:path>
              <a:path w="11062970" h="69215">
                <a:moveTo>
                  <a:pt x="4856785" y="54991"/>
                </a:moveTo>
                <a:lnTo>
                  <a:pt x="4801006" y="54991"/>
                </a:lnTo>
                <a:lnTo>
                  <a:pt x="4800981" y="56388"/>
                </a:lnTo>
                <a:lnTo>
                  <a:pt x="4810455" y="58813"/>
                </a:lnTo>
                <a:lnTo>
                  <a:pt x="4845507" y="55753"/>
                </a:lnTo>
                <a:lnTo>
                  <a:pt x="4845863" y="55753"/>
                </a:lnTo>
                <a:lnTo>
                  <a:pt x="4856785" y="54991"/>
                </a:lnTo>
                <a:close/>
              </a:path>
              <a:path w="11062970" h="69215">
                <a:moveTo>
                  <a:pt x="4924971" y="51816"/>
                </a:moveTo>
                <a:lnTo>
                  <a:pt x="4795736" y="51816"/>
                </a:lnTo>
                <a:lnTo>
                  <a:pt x="4801997" y="53467"/>
                </a:lnTo>
                <a:lnTo>
                  <a:pt x="4801032" y="53467"/>
                </a:lnTo>
                <a:lnTo>
                  <a:pt x="4801019" y="53975"/>
                </a:lnTo>
                <a:lnTo>
                  <a:pt x="4871339" y="53975"/>
                </a:lnTo>
                <a:lnTo>
                  <a:pt x="4891354" y="52578"/>
                </a:lnTo>
                <a:lnTo>
                  <a:pt x="4898923" y="52578"/>
                </a:lnTo>
                <a:lnTo>
                  <a:pt x="4924971" y="51816"/>
                </a:lnTo>
                <a:close/>
              </a:path>
              <a:path w="11062970" h="69215">
                <a:moveTo>
                  <a:pt x="4970907" y="13970"/>
                </a:moveTo>
                <a:lnTo>
                  <a:pt x="4957242" y="10541"/>
                </a:lnTo>
                <a:lnTo>
                  <a:pt x="4951184" y="9017"/>
                </a:lnTo>
                <a:lnTo>
                  <a:pt x="4825695" y="10160"/>
                </a:lnTo>
                <a:lnTo>
                  <a:pt x="4828806" y="8128"/>
                </a:lnTo>
                <a:lnTo>
                  <a:pt x="4778095" y="8128"/>
                </a:lnTo>
                <a:lnTo>
                  <a:pt x="4741608" y="9652"/>
                </a:lnTo>
                <a:lnTo>
                  <a:pt x="4714722" y="12192"/>
                </a:lnTo>
                <a:lnTo>
                  <a:pt x="4701260" y="13970"/>
                </a:lnTo>
                <a:lnTo>
                  <a:pt x="4970907" y="13970"/>
                </a:lnTo>
                <a:close/>
              </a:path>
              <a:path w="11062970" h="69215">
                <a:moveTo>
                  <a:pt x="4973498" y="58928"/>
                </a:moveTo>
                <a:lnTo>
                  <a:pt x="4810963" y="58928"/>
                </a:lnTo>
                <a:lnTo>
                  <a:pt x="4809007" y="58928"/>
                </a:lnTo>
                <a:lnTo>
                  <a:pt x="4726673" y="58928"/>
                </a:lnTo>
                <a:lnTo>
                  <a:pt x="4727194" y="59436"/>
                </a:lnTo>
                <a:lnTo>
                  <a:pt x="4966767" y="59436"/>
                </a:lnTo>
                <a:lnTo>
                  <a:pt x="4973498" y="58928"/>
                </a:lnTo>
                <a:close/>
              </a:path>
              <a:path w="11062970" h="69215">
                <a:moveTo>
                  <a:pt x="5105463" y="59436"/>
                </a:moveTo>
                <a:lnTo>
                  <a:pt x="4966767" y="59436"/>
                </a:lnTo>
                <a:lnTo>
                  <a:pt x="4931422" y="62103"/>
                </a:lnTo>
                <a:lnTo>
                  <a:pt x="4901679" y="63881"/>
                </a:lnTo>
                <a:lnTo>
                  <a:pt x="4893424" y="65659"/>
                </a:lnTo>
                <a:lnTo>
                  <a:pt x="4914100" y="68961"/>
                </a:lnTo>
                <a:lnTo>
                  <a:pt x="4938750" y="63373"/>
                </a:lnTo>
                <a:lnTo>
                  <a:pt x="4991227" y="61595"/>
                </a:lnTo>
                <a:lnTo>
                  <a:pt x="5052987" y="61214"/>
                </a:lnTo>
                <a:lnTo>
                  <a:pt x="5105463" y="59436"/>
                </a:lnTo>
                <a:close/>
              </a:path>
              <a:path w="11062970" h="69215">
                <a:moveTo>
                  <a:pt x="5125072" y="54991"/>
                </a:moveTo>
                <a:lnTo>
                  <a:pt x="4968316" y="54991"/>
                </a:lnTo>
                <a:lnTo>
                  <a:pt x="4962385" y="54902"/>
                </a:lnTo>
                <a:lnTo>
                  <a:pt x="4982222" y="53975"/>
                </a:lnTo>
                <a:lnTo>
                  <a:pt x="4969357" y="53975"/>
                </a:lnTo>
                <a:lnTo>
                  <a:pt x="4937595" y="54483"/>
                </a:lnTo>
                <a:lnTo>
                  <a:pt x="4906873" y="53975"/>
                </a:lnTo>
                <a:lnTo>
                  <a:pt x="4871339" y="53975"/>
                </a:lnTo>
                <a:lnTo>
                  <a:pt x="4856785" y="54991"/>
                </a:lnTo>
                <a:lnTo>
                  <a:pt x="4905832" y="54991"/>
                </a:lnTo>
                <a:lnTo>
                  <a:pt x="4925060" y="54991"/>
                </a:lnTo>
                <a:lnTo>
                  <a:pt x="4976850" y="58928"/>
                </a:lnTo>
                <a:lnTo>
                  <a:pt x="5107698" y="58928"/>
                </a:lnTo>
                <a:lnTo>
                  <a:pt x="5125072" y="54991"/>
                </a:lnTo>
                <a:close/>
              </a:path>
              <a:path w="11062970" h="69215">
                <a:moveTo>
                  <a:pt x="5228742" y="51816"/>
                </a:moveTo>
                <a:lnTo>
                  <a:pt x="4939360" y="51816"/>
                </a:lnTo>
                <a:lnTo>
                  <a:pt x="4987810" y="53975"/>
                </a:lnTo>
                <a:lnTo>
                  <a:pt x="5129555" y="53975"/>
                </a:lnTo>
                <a:lnTo>
                  <a:pt x="5125072" y="54991"/>
                </a:lnTo>
                <a:lnTo>
                  <a:pt x="5143601" y="54991"/>
                </a:lnTo>
                <a:lnTo>
                  <a:pt x="5131613" y="53975"/>
                </a:lnTo>
                <a:lnTo>
                  <a:pt x="5214848" y="53975"/>
                </a:lnTo>
                <a:lnTo>
                  <a:pt x="5228742" y="51816"/>
                </a:lnTo>
                <a:close/>
              </a:path>
              <a:path w="11062970" h="69215">
                <a:moveTo>
                  <a:pt x="5317490" y="51816"/>
                </a:moveTo>
                <a:lnTo>
                  <a:pt x="5308917" y="51054"/>
                </a:lnTo>
                <a:lnTo>
                  <a:pt x="5233644" y="51054"/>
                </a:lnTo>
                <a:lnTo>
                  <a:pt x="5228742" y="51816"/>
                </a:lnTo>
                <a:lnTo>
                  <a:pt x="5317490" y="51816"/>
                </a:lnTo>
                <a:close/>
              </a:path>
              <a:path w="11062970" h="69215">
                <a:moveTo>
                  <a:pt x="5366512" y="51816"/>
                </a:moveTo>
                <a:lnTo>
                  <a:pt x="5318493" y="51816"/>
                </a:lnTo>
                <a:lnTo>
                  <a:pt x="5324043" y="53467"/>
                </a:lnTo>
                <a:lnTo>
                  <a:pt x="5322887" y="53467"/>
                </a:lnTo>
                <a:lnTo>
                  <a:pt x="5319941" y="53975"/>
                </a:lnTo>
                <a:lnTo>
                  <a:pt x="5328844" y="53975"/>
                </a:lnTo>
                <a:lnTo>
                  <a:pt x="5366512" y="51816"/>
                </a:lnTo>
                <a:close/>
              </a:path>
              <a:path w="11062970" h="69215">
                <a:moveTo>
                  <a:pt x="5548668" y="54991"/>
                </a:moveTo>
                <a:lnTo>
                  <a:pt x="5542648" y="53975"/>
                </a:lnTo>
                <a:lnTo>
                  <a:pt x="5374665" y="53975"/>
                </a:lnTo>
                <a:lnTo>
                  <a:pt x="5365559" y="53975"/>
                </a:lnTo>
                <a:lnTo>
                  <a:pt x="5328844" y="53975"/>
                </a:lnTo>
                <a:lnTo>
                  <a:pt x="5315534" y="54737"/>
                </a:lnTo>
                <a:lnTo>
                  <a:pt x="5319941" y="53975"/>
                </a:lnTo>
                <a:lnTo>
                  <a:pt x="5214848" y="53975"/>
                </a:lnTo>
                <a:lnTo>
                  <a:pt x="5208321" y="54991"/>
                </a:lnTo>
                <a:lnTo>
                  <a:pt x="5143601" y="54991"/>
                </a:lnTo>
                <a:lnTo>
                  <a:pt x="5163070" y="56642"/>
                </a:lnTo>
                <a:lnTo>
                  <a:pt x="5155400" y="56642"/>
                </a:lnTo>
                <a:lnTo>
                  <a:pt x="5154130" y="57912"/>
                </a:lnTo>
                <a:lnTo>
                  <a:pt x="5144224" y="57912"/>
                </a:lnTo>
                <a:lnTo>
                  <a:pt x="5182590" y="58801"/>
                </a:lnTo>
                <a:lnTo>
                  <a:pt x="5208409" y="54991"/>
                </a:lnTo>
                <a:lnTo>
                  <a:pt x="5311102" y="54991"/>
                </a:lnTo>
                <a:lnTo>
                  <a:pt x="5314073" y="54991"/>
                </a:lnTo>
                <a:lnTo>
                  <a:pt x="5548668" y="54991"/>
                </a:lnTo>
                <a:close/>
              </a:path>
              <a:path w="11062970" h="69215">
                <a:moveTo>
                  <a:pt x="5566359" y="6096"/>
                </a:moveTo>
                <a:lnTo>
                  <a:pt x="5565102" y="5842"/>
                </a:lnTo>
                <a:lnTo>
                  <a:pt x="5558980" y="5842"/>
                </a:lnTo>
                <a:lnTo>
                  <a:pt x="5566359" y="6096"/>
                </a:lnTo>
                <a:close/>
              </a:path>
              <a:path w="11062970" h="69215">
                <a:moveTo>
                  <a:pt x="5572671" y="7366"/>
                </a:moveTo>
                <a:lnTo>
                  <a:pt x="5568886" y="6604"/>
                </a:lnTo>
                <a:lnTo>
                  <a:pt x="4233888" y="6604"/>
                </a:lnTo>
                <a:lnTo>
                  <a:pt x="4227995" y="6743"/>
                </a:lnTo>
                <a:lnTo>
                  <a:pt x="4213123" y="6604"/>
                </a:lnTo>
                <a:lnTo>
                  <a:pt x="4198556" y="6604"/>
                </a:lnTo>
                <a:lnTo>
                  <a:pt x="4198556" y="7366"/>
                </a:lnTo>
                <a:lnTo>
                  <a:pt x="4170184" y="7988"/>
                </a:lnTo>
                <a:lnTo>
                  <a:pt x="4171759" y="7366"/>
                </a:lnTo>
                <a:lnTo>
                  <a:pt x="4198556" y="7366"/>
                </a:lnTo>
                <a:lnTo>
                  <a:pt x="4198556" y="6604"/>
                </a:lnTo>
                <a:lnTo>
                  <a:pt x="4176738" y="6604"/>
                </a:lnTo>
                <a:lnTo>
                  <a:pt x="4170261" y="7366"/>
                </a:lnTo>
                <a:lnTo>
                  <a:pt x="4133443" y="7366"/>
                </a:lnTo>
                <a:lnTo>
                  <a:pt x="4116895" y="7366"/>
                </a:lnTo>
                <a:lnTo>
                  <a:pt x="3839641" y="7366"/>
                </a:lnTo>
                <a:lnTo>
                  <a:pt x="3823512" y="10541"/>
                </a:lnTo>
                <a:lnTo>
                  <a:pt x="3817378" y="10541"/>
                </a:lnTo>
                <a:lnTo>
                  <a:pt x="3744722" y="13970"/>
                </a:lnTo>
                <a:lnTo>
                  <a:pt x="4458322" y="13970"/>
                </a:lnTo>
                <a:lnTo>
                  <a:pt x="4453191" y="11303"/>
                </a:lnTo>
                <a:lnTo>
                  <a:pt x="4420755" y="11303"/>
                </a:lnTo>
                <a:lnTo>
                  <a:pt x="4350613" y="9017"/>
                </a:lnTo>
                <a:lnTo>
                  <a:pt x="4352988" y="9017"/>
                </a:lnTo>
                <a:lnTo>
                  <a:pt x="4320235" y="8128"/>
                </a:lnTo>
                <a:lnTo>
                  <a:pt x="4292155" y="7366"/>
                </a:lnTo>
                <a:lnTo>
                  <a:pt x="4302353" y="7366"/>
                </a:lnTo>
                <a:lnTo>
                  <a:pt x="5572671" y="7366"/>
                </a:lnTo>
                <a:close/>
              </a:path>
              <a:path w="11062970" h="69215">
                <a:moveTo>
                  <a:pt x="5587517" y="51054"/>
                </a:moveTo>
                <a:lnTo>
                  <a:pt x="5497906" y="51054"/>
                </a:lnTo>
                <a:lnTo>
                  <a:pt x="5491759" y="51816"/>
                </a:lnTo>
                <a:lnTo>
                  <a:pt x="5573420" y="51816"/>
                </a:lnTo>
                <a:lnTo>
                  <a:pt x="5587517" y="51054"/>
                </a:lnTo>
                <a:close/>
              </a:path>
              <a:path w="11062970" h="69215">
                <a:moveTo>
                  <a:pt x="5668594" y="6604"/>
                </a:moveTo>
                <a:lnTo>
                  <a:pt x="5581129" y="6604"/>
                </a:lnTo>
                <a:lnTo>
                  <a:pt x="5603265" y="7366"/>
                </a:lnTo>
                <a:lnTo>
                  <a:pt x="5647004" y="7366"/>
                </a:lnTo>
                <a:lnTo>
                  <a:pt x="5668594" y="6604"/>
                </a:lnTo>
                <a:close/>
              </a:path>
              <a:path w="11062970" h="69215">
                <a:moveTo>
                  <a:pt x="5678856" y="51816"/>
                </a:moveTo>
                <a:lnTo>
                  <a:pt x="5573420" y="51816"/>
                </a:lnTo>
                <a:lnTo>
                  <a:pt x="5566359" y="52197"/>
                </a:lnTo>
                <a:lnTo>
                  <a:pt x="5548071" y="52578"/>
                </a:lnTo>
                <a:lnTo>
                  <a:pt x="5534380" y="52578"/>
                </a:lnTo>
                <a:lnTo>
                  <a:pt x="5542648" y="53975"/>
                </a:lnTo>
                <a:lnTo>
                  <a:pt x="5669115" y="53975"/>
                </a:lnTo>
                <a:lnTo>
                  <a:pt x="5678856" y="51816"/>
                </a:lnTo>
                <a:close/>
              </a:path>
              <a:path w="11062970" h="69215">
                <a:moveTo>
                  <a:pt x="5786717" y="68961"/>
                </a:moveTo>
                <a:lnTo>
                  <a:pt x="5761837" y="66167"/>
                </a:lnTo>
                <a:lnTo>
                  <a:pt x="5726735" y="61849"/>
                </a:lnTo>
                <a:lnTo>
                  <a:pt x="5716257" y="59436"/>
                </a:lnTo>
                <a:lnTo>
                  <a:pt x="5650179" y="59436"/>
                </a:lnTo>
                <a:lnTo>
                  <a:pt x="5673623" y="62992"/>
                </a:lnTo>
                <a:lnTo>
                  <a:pt x="5672328" y="62992"/>
                </a:lnTo>
                <a:lnTo>
                  <a:pt x="5706592" y="65024"/>
                </a:lnTo>
                <a:lnTo>
                  <a:pt x="5743600" y="66421"/>
                </a:lnTo>
                <a:lnTo>
                  <a:pt x="5786717" y="68961"/>
                </a:lnTo>
                <a:close/>
              </a:path>
              <a:path w="11062970" h="69215">
                <a:moveTo>
                  <a:pt x="5811164" y="5842"/>
                </a:moveTo>
                <a:lnTo>
                  <a:pt x="5810834" y="5842"/>
                </a:lnTo>
                <a:lnTo>
                  <a:pt x="5805538" y="3429"/>
                </a:lnTo>
                <a:lnTo>
                  <a:pt x="5781256" y="2032"/>
                </a:lnTo>
                <a:lnTo>
                  <a:pt x="5746775" y="2794"/>
                </a:lnTo>
                <a:lnTo>
                  <a:pt x="5690197" y="5842"/>
                </a:lnTo>
                <a:lnTo>
                  <a:pt x="5668594" y="6604"/>
                </a:lnTo>
                <a:lnTo>
                  <a:pt x="5810872" y="6604"/>
                </a:lnTo>
                <a:lnTo>
                  <a:pt x="5811164" y="5842"/>
                </a:lnTo>
                <a:close/>
              </a:path>
              <a:path w="11062970" h="69215">
                <a:moveTo>
                  <a:pt x="5874766" y="58928"/>
                </a:moveTo>
                <a:lnTo>
                  <a:pt x="5714060" y="58928"/>
                </a:lnTo>
                <a:lnTo>
                  <a:pt x="5716257" y="59436"/>
                </a:lnTo>
                <a:lnTo>
                  <a:pt x="5874537" y="59436"/>
                </a:lnTo>
                <a:lnTo>
                  <a:pt x="5874766" y="58928"/>
                </a:lnTo>
                <a:close/>
              </a:path>
              <a:path w="11062970" h="69215">
                <a:moveTo>
                  <a:pt x="5912675" y="59436"/>
                </a:moveTo>
                <a:lnTo>
                  <a:pt x="5874537" y="59436"/>
                </a:lnTo>
                <a:lnTo>
                  <a:pt x="5872937" y="62877"/>
                </a:lnTo>
                <a:lnTo>
                  <a:pt x="5898680" y="61214"/>
                </a:lnTo>
                <a:lnTo>
                  <a:pt x="5912675" y="59436"/>
                </a:lnTo>
                <a:close/>
              </a:path>
              <a:path w="11062970" h="69215">
                <a:moveTo>
                  <a:pt x="5996991" y="59436"/>
                </a:moveTo>
                <a:lnTo>
                  <a:pt x="5995073" y="58928"/>
                </a:lnTo>
                <a:lnTo>
                  <a:pt x="5915596" y="58928"/>
                </a:lnTo>
                <a:lnTo>
                  <a:pt x="5913044" y="59436"/>
                </a:lnTo>
                <a:lnTo>
                  <a:pt x="5996991" y="59436"/>
                </a:lnTo>
                <a:close/>
              </a:path>
              <a:path w="11062970" h="69215">
                <a:moveTo>
                  <a:pt x="6038418" y="63373"/>
                </a:moveTo>
                <a:lnTo>
                  <a:pt x="6028029" y="61214"/>
                </a:lnTo>
                <a:lnTo>
                  <a:pt x="6020778" y="59436"/>
                </a:lnTo>
                <a:lnTo>
                  <a:pt x="5996991" y="59436"/>
                </a:lnTo>
                <a:lnTo>
                  <a:pt x="6003709" y="61214"/>
                </a:lnTo>
                <a:lnTo>
                  <a:pt x="6012523" y="65024"/>
                </a:lnTo>
                <a:lnTo>
                  <a:pt x="6036970" y="64770"/>
                </a:lnTo>
                <a:lnTo>
                  <a:pt x="6037732" y="63373"/>
                </a:lnTo>
                <a:lnTo>
                  <a:pt x="6038418" y="63373"/>
                </a:lnTo>
                <a:close/>
              </a:path>
              <a:path w="11062970" h="69215">
                <a:moveTo>
                  <a:pt x="6173457" y="54991"/>
                </a:moveTo>
                <a:lnTo>
                  <a:pt x="5949327" y="54991"/>
                </a:lnTo>
                <a:lnTo>
                  <a:pt x="5975794" y="55753"/>
                </a:lnTo>
                <a:lnTo>
                  <a:pt x="5972492" y="55753"/>
                </a:lnTo>
                <a:lnTo>
                  <a:pt x="5991225" y="57912"/>
                </a:lnTo>
                <a:lnTo>
                  <a:pt x="5995073" y="58928"/>
                </a:lnTo>
                <a:lnTo>
                  <a:pt x="6017920" y="58928"/>
                </a:lnTo>
                <a:lnTo>
                  <a:pt x="6023165" y="56642"/>
                </a:lnTo>
                <a:lnTo>
                  <a:pt x="6029312" y="56642"/>
                </a:lnTo>
                <a:lnTo>
                  <a:pt x="6052909" y="55753"/>
                </a:lnTo>
                <a:lnTo>
                  <a:pt x="6099937" y="56642"/>
                </a:lnTo>
                <a:lnTo>
                  <a:pt x="6162345" y="55753"/>
                </a:lnTo>
                <a:lnTo>
                  <a:pt x="6151753" y="55753"/>
                </a:lnTo>
                <a:lnTo>
                  <a:pt x="6173457" y="54991"/>
                </a:lnTo>
                <a:close/>
              </a:path>
              <a:path w="11062970" h="69215">
                <a:moveTo>
                  <a:pt x="6243358" y="51816"/>
                </a:moveTo>
                <a:lnTo>
                  <a:pt x="5806173" y="51816"/>
                </a:lnTo>
                <a:lnTo>
                  <a:pt x="5806173" y="52578"/>
                </a:lnTo>
                <a:lnTo>
                  <a:pt x="5800928" y="52844"/>
                </a:lnTo>
                <a:lnTo>
                  <a:pt x="5800255" y="52578"/>
                </a:lnTo>
                <a:lnTo>
                  <a:pt x="5806173" y="52578"/>
                </a:lnTo>
                <a:lnTo>
                  <a:pt x="5806173" y="51816"/>
                </a:lnTo>
                <a:lnTo>
                  <a:pt x="5700649" y="51816"/>
                </a:lnTo>
                <a:lnTo>
                  <a:pt x="5706008" y="52197"/>
                </a:lnTo>
                <a:lnTo>
                  <a:pt x="5724804" y="53975"/>
                </a:lnTo>
                <a:lnTo>
                  <a:pt x="5721502" y="53975"/>
                </a:lnTo>
                <a:lnTo>
                  <a:pt x="5718111" y="54203"/>
                </a:lnTo>
                <a:lnTo>
                  <a:pt x="5705754" y="54114"/>
                </a:lnTo>
                <a:lnTo>
                  <a:pt x="5705754" y="54991"/>
                </a:lnTo>
                <a:lnTo>
                  <a:pt x="5693334" y="55753"/>
                </a:lnTo>
                <a:lnTo>
                  <a:pt x="5675211" y="55753"/>
                </a:lnTo>
                <a:lnTo>
                  <a:pt x="5668061" y="54991"/>
                </a:lnTo>
                <a:lnTo>
                  <a:pt x="5705754" y="54991"/>
                </a:lnTo>
                <a:lnTo>
                  <a:pt x="5705754" y="54114"/>
                </a:lnTo>
                <a:lnTo>
                  <a:pt x="5688584" y="53975"/>
                </a:lnTo>
                <a:lnTo>
                  <a:pt x="5669115" y="53975"/>
                </a:lnTo>
                <a:lnTo>
                  <a:pt x="5664530" y="54991"/>
                </a:lnTo>
                <a:lnTo>
                  <a:pt x="5638876" y="54991"/>
                </a:lnTo>
                <a:lnTo>
                  <a:pt x="5633720" y="55245"/>
                </a:lnTo>
                <a:lnTo>
                  <a:pt x="5627255" y="54991"/>
                </a:lnTo>
                <a:lnTo>
                  <a:pt x="5548668" y="54991"/>
                </a:lnTo>
                <a:lnTo>
                  <a:pt x="5568213" y="58293"/>
                </a:lnTo>
                <a:lnTo>
                  <a:pt x="5589079" y="57404"/>
                </a:lnTo>
                <a:lnTo>
                  <a:pt x="5589879" y="57404"/>
                </a:lnTo>
                <a:lnTo>
                  <a:pt x="5623407" y="55753"/>
                </a:lnTo>
                <a:lnTo>
                  <a:pt x="5646648" y="55753"/>
                </a:lnTo>
                <a:lnTo>
                  <a:pt x="5701627" y="57912"/>
                </a:lnTo>
                <a:lnTo>
                  <a:pt x="5638050" y="58928"/>
                </a:lnTo>
                <a:lnTo>
                  <a:pt x="5188089" y="58928"/>
                </a:lnTo>
                <a:lnTo>
                  <a:pt x="5181739" y="58928"/>
                </a:lnTo>
                <a:lnTo>
                  <a:pt x="5107698" y="58928"/>
                </a:lnTo>
                <a:lnTo>
                  <a:pt x="5105463" y="59436"/>
                </a:lnTo>
                <a:lnTo>
                  <a:pt x="5650179" y="59436"/>
                </a:lnTo>
                <a:lnTo>
                  <a:pt x="5646826" y="58928"/>
                </a:lnTo>
                <a:lnTo>
                  <a:pt x="5714060" y="58928"/>
                </a:lnTo>
                <a:lnTo>
                  <a:pt x="5707443" y="57404"/>
                </a:lnTo>
                <a:lnTo>
                  <a:pt x="5704865" y="57404"/>
                </a:lnTo>
                <a:lnTo>
                  <a:pt x="5718949" y="54991"/>
                </a:lnTo>
                <a:lnTo>
                  <a:pt x="5736983" y="54991"/>
                </a:lnTo>
                <a:lnTo>
                  <a:pt x="5806719" y="54991"/>
                </a:lnTo>
                <a:lnTo>
                  <a:pt x="5820359" y="55753"/>
                </a:lnTo>
                <a:lnTo>
                  <a:pt x="5876252" y="55753"/>
                </a:lnTo>
                <a:lnTo>
                  <a:pt x="5874766" y="58928"/>
                </a:lnTo>
                <a:lnTo>
                  <a:pt x="5915596" y="58928"/>
                </a:lnTo>
                <a:lnTo>
                  <a:pt x="5923280" y="57404"/>
                </a:lnTo>
                <a:lnTo>
                  <a:pt x="5922645" y="57404"/>
                </a:lnTo>
                <a:lnTo>
                  <a:pt x="5938812" y="54991"/>
                </a:lnTo>
                <a:lnTo>
                  <a:pt x="5825782" y="54991"/>
                </a:lnTo>
                <a:lnTo>
                  <a:pt x="5806325" y="54851"/>
                </a:lnTo>
                <a:lnTo>
                  <a:pt x="5804001" y="53975"/>
                </a:lnTo>
                <a:lnTo>
                  <a:pt x="5777382" y="53975"/>
                </a:lnTo>
                <a:lnTo>
                  <a:pt x="5757176" y="54483"/>
                </a:lnTo>
                <a:lnTo>
                  <a:pt x="5723369" y="54241"/>
                </a:lnTo>
                <a:lnTo>
                  <a:pt x="5724880" y="53975"/>
                </a:lnTo>
                <a:lnTo>
                  <a:pt x="5777382" y="53975"/>
                </a:lnTo>
                <a:lnTo>
                  <a:pt x="5787847" y="53467"/>
                </a:lnTo>
                <a:lnTo>
                  <a:pt x="5802630" y="53467"/>
                </a:lnTo>
                <a:lnTo>
                  <a:pt x="5804001" y="53975"/>
                </a:lnTo>
                <a:lnTo>
                  <a:pt x="6199314" y="53975"/>
                </a:lnTo>
                <a:lnTo>
                  <a:pt x="6227813" y="52578"/>
                </a:lnTo>
                <a:lnTo>
                  <a:pt x="6243358" y="51816"/>
                </a:lnTo>
                <a:close/>
              </a:path>
              <a:path w="11062970" h="69215">
                <a:moveTo>
                  <a:pt x="6278511" y="54991"/>
                </a:moveTo>
                <a:lnTo>
                  <a:pt x="6261290" y="54991"/>
                </a:lnTo>
                <a:lnTo>
                  <a:pt x="6263322" y="53975"/>
                </a:lnTo>
                <a:lnTo>
                  <a:pt x="6202400" y="53975"/>
                </a:lnTo>
                <a:lnTo>
                  <a:pt x="6173457" y="54991"/>
                </a:lnTo>
                <a:lnTo>
                  <a:pt x="6260338" y="54991"/>
                </a:lnTo>
                <a:lnTo>
                  <a:pt x="6252299" y="56388"/>
                </a:lnTo>
                <a:lnTo>
                  <a:pt x="6253162" y="56388"/>
                </a:lnTo>
                <a:lnTo>
                  <a:pt x="6254712" y="57912"/>
                </a:lnTo>
                <a:lnTo>
                  <a:pt x="6278511" y="54991"/>
                </a:lnTo>
                <a:close/>
              </a:path>
              <a:path w="11062970" h="69215">
                <a:moveTo>
                  <a:pt x="6339802" y="21336"/>
                </a:moveTo>
                <a:lnTo>
                  <a:pt x="6310515" y="20066"/>
                </a:lnTo>
                <a:lnTo>
                  <a:pt x="6304661" y="19812"/>
                </a:lnTo>
                <a:lnTo>
                  <a:pt x="6249886" y="19812"/>
                </a:lnTo>
                <a:lnTo>
                  <a:pt x="6261620" y="19304"/>
                </a:lnTo>
                <a:lnTo>
                  <a:pt x="6247981" y="19304"/>
                </a:lnTo>
                <a:lnTo>
                  <a:pt x="6247981" y="19812"/>
                </a:lnTo>
                <a:lnTo>
                  <a:pt x="6238329" y="20066"/>
                </a:lnTo>
                <a:lnTo>
                  <a:pt x="6225870" y="19812"/>
                </a:lnTo>
                <a:lnTo>
                  <a:pt x="6247981" y="19812"/>
                </a:lnTo>
                <a:lnTo>
                  <a:pt x="6247981" y="19304"/>
                </a:lnTo>
                <a:lnTo>
                  <a:pt x="6208306" y="19304"/>
                </a:lnTo>
                <a:lnTo>
                  <a:pt x="6213411" y="19558"/>
                </a:lnTo>
                <a:lnTo>
                  <a:pt x="6200953" y="19304"/>
                </a:lnTo>
                <a:lnTo>
                  <a:pt x="6208306" y="19304"/>
                </a:lnTo>
                <a:lnTo>
                  <a:pt x="6175121" y="17653"/>
                </a:lnTo>
                <a:lnTo>
                  <a:pt x="6167958" y="17653"/>
                </a:lnTo>
                <a:lnTo>
                  <a:pt x="6173927" y="22225"/>
                </a:lnTo>
                <a:lnTo>
                  <a:pt x="6175692" y="21971"/>
                </a:lnTo>
                <a:lnTo>
                  <a:pt x="6302883" y="21971"/>
                </a:lnTo>
                <a:lnTo>
                  <a:pt x="6338976" y="21971"/>
                </a:lnTo>
                <a:lnTo>
                  <a:pt x="6339802" y="21336"/>
                </a:lnTo>
                <a:close/>
              </a:path>
              <a:path w="11062970" h="69215">
                <a:moveTo>
                  <a:pt x="6446050" y="19304"/>
                </a:moveTo>
                <a:lnTo>
                  <a:pt x="6292939" y="19304"/>
                </a:lnTo>
                <a:lnTo>
                  <a:pt x="6304661" y="19812"/>
                </a:lnTo>
                <a:lnTo>
                  <a:pt x="6443332" y="19812"/>
                </a:lnTo>
                <a:lnTo>
                  <a:pt x="6446050" y="19304"/>
                </a:lnTo>
                <a:close/>
              </a:path>
              <a:path w="11062970" h="69215">
                <a:moveTo>
                  <a:pt x="6537414" y="53975"/>
                </a:moveTo>
                <a:lnTo>
                  <a:pt x="6308395" y="53975"/>
                </a:lnTo>
                <a:lnTo>
                  <a:pt x="6301562" y="54737"/>
                </a:lnTo>
                <a:lnTo>
                  <a:pt x="6302553" y="53975"/>
                </a:lnTo>
                <a:lnTo>
                  <a:pt x="6308395" y="53975"/>
                </a:lnTo>
                <a:lnTo>
                  <a:pt x="6320930" y="52578"/>
                </a:lnTo>
                <a:lnTo>
                  <a:pt x="6318428" y="52578"/>
                </a:lnTo>
                <a:lnTo>
                  <a:pt x="6320269" y="51816"/>
                </a:lnTo>
                <a:lnTo>
                  <a:pt x="6247511" y="51816"/>
                </a:lnTo>
                <a:lnTo>
                  <a:pt x="6267983" y="53467"/>
                </a:lnTo>
                <a:lnTo>
                  <a:pt x="6264326" y="53467"/>
                </a:lnTo>
                <a:lnTo>
                  <a:pt x="6263322" y="53975"/>
                </a:lnTo>
                <a:lnTo>
                  <a:pt x="6286792" y="53975"/>
                </a:lnTo>
                <a:lnTo>
                  <a:pt x="6298184" y="52578"/>
                </a:lnTo>
                <a:lnTo>
                  <a:pt x="6306845" y="52578"/>
                </a:lnTo>
                <a:lnTo>
                  <a:pt x="6302299" y="53975"/>
                </a:lnTo>
                <a:lnTo>
                  <a:pt x="6286792" y="53975"/>
                </a:lnTo>
                <a:lnTo>
                  <a:pt x="6278511" y="54991"/>
                </a:lnTo>
                <a:lnTo>
                  <a:pt x="6299289" y="54991"/>
                </a:lnTo>
                <a:lnTo>
                  <a:pt x="6301244" y="54991"/>
                </a:lnTo>
                <a:lnTo>
                  <a:pt x="6536677" y="54991"/>
                </a:lnTo>
                <a:lnTo>
                  <a:pt x="6537414" y="53975"/>
                </a:lnTo>
                <a:close/>
              </a:path>
              <a:path w="11062970" h="69215">
                <a:moveTo>
                  <a:pt x="6551396" y="54991"/>
                </a:moveTo>
                <a:lnTo>
                  <a:pt x="6536677" y="54991"/>
                </a:lnTo>
                <a:lnTo>
                  <a:pt x="6536144" y="55753"/>
                </a:lnTo>
                <a:lnTo>
                  <a:pt x="6551396" y="54991"/>
                </a:lnTo>
                <a:close/>
              </a:path>
              <a:path w="11062970" h="69215">
                <a:moveTo>
                  <a:pt x="6615976" y="51816"/>
                </a:moveTo>
                <a:lnTo>
                  <a:pt x="6544259" y="51816"/>
                </a:lnTo>
                <a:lnTo>
                  <a:pt x="6542799" y="52578"/>
                </a:lnTo>
                <a:lnTo>
                  <a:pt x="6543180" y="52578"/>
                </a:lnTo>
                <a:lnTo>
                  <a:pt x="6538430" y="53975"/>
                </a:lnTo>
                <a:lnTo>
                  <a:pt x="6571742" y="53975"/>
                </a:lnTo>
                <a:lnTo>
                  <a:pt x="6581915" y="53467"/>
                </a:lnTo>
                <a:lnTo>
                  <a:pt x="6581622" y="53467"/>
                </a:lnTo>
                <a:lnTo>
                  <a:pt x="6615976" y="51816"/>
                </a:lnTo>
                <a:close/>
              </a:path>
              <a:path w="11062970" h="69215">
                <a:moveTo>
                  <a:pt x="6817042" y="17653"/>
                </a:moveTo>
                <a:lnTo>
                  <a:pt x="6762242" y="16129"/>
                </a:lnTo>
                <a:lnTo>
                  <a:pt x="6708838" y="15252"/>
                </a:lnTo>
                <a:lnTo>
                  <a:pt x="6688010" y="15252"/>
                </a:lnTo>
                <a:lnTo>
                  <a:pt x="6609626" y="16129"/>
                </a:lnTo>
                <a:lnTo>
                  <a:pt x="6640804" y="16129"/>
                </a:lnTo>
                <a:lnTo>
                  <a:pt x="6617919" y="19177"/>
                </a:lnTo>
                <a:lnTo>
                  <a:pt x="6610147" y="18542"/>
                </a:lnTo>
                <a:lnTo>
                  <a:pt x="6577444" y="18542"/>
                </a:lnTo>
                <a:lnTo>
                  <a:pt x="6567754" y="19177"/>
                </a:lnTo>
                <a:lnTo>
                  <a:pt x="6517640" y="18542"/>
                </a:lnTo>
                <a:lnTo>
                  <a:pt x="6435141" y="18542"/>
                </a:lnTo>
                <a:lnTo>
                  <a:pt x="6449047" y="19304"/>
                </a:lnTo>
                <a:lnTo>
                  <a:pt x="6565824" y="19304"/>
                </a:lnTo>
                <a:lnTo>
                  <a:pt x="6577787" y="19304"/>
                </a:lnTo>
                <a:lnTo>
                  <a:pt x="6616967" y="19304"/>
                </a:lnTo>
                <a:lnTo>
                  <a:pt x="6619481" y="19304"/>
                </a:lnTo>
                <a:lnTo>
                  <a:pt x="6770408" y="19304"/>
                </a:lnTo>
                <a:lnTo>
                  <a:pt x="6777291" y="17653"/>
                </a:lnTo>
                <a:lnTo>
                  <a:pt x="6817042" y="17653"/>
                </a:lnTo>
                <a:close/>
              </a:path>
              <a:path w="11062970" h="69215">
                <a:moveTo>
                  <a:pt x="6828396" y="19304"/>
                </a:moveTo>
                <a:lnTo>
                  <a:pt x="6772389" y="19304"/>
                </a:lnTo>
                <a:lnTo>
                  <a:pt x="6774231" y="19812"/>
                </a:lnTo>
                <a:lnTo>
                  <a:pt x="6820522" y="19812"/>
                </a:lnTo>
                <a:lnTo>
                  <a:pt x="6828396" y="19304"/>
                </a:lnTo>
                <a:close/>
              </a:path>
              <a:path w="11062970" h="69215">
                <a:moveTo>
                  <a:pt x="6838264" y="18669"/>
                </a:moveTo>
                <a:lnTo>
                  <a:pt x="6810375" y="18669"/>
                </a:lnTo>
                <a:lnTo>
                  <a:pt x="6834314" y="18935"/>
                </a:lnTo>
                <a:lnTo>
                  <a:pt x="6838264" y="18669"/>
                </a:lnTo>
                <a:close/>
              </a:path>
              <a:path w="11062970" h="69215">
                <a:moveTo>
                  <a:pt x="6854164" y="49911"/>
                </a:moveTo>
                <a:lnTo>
                  <a:pt x="6852183" y="49149"/>
                </a:lnTo>
                <a:lnTo>
                  <a:pt x="6824396" y="49149"/>
                </a:lnTo>
                <a:lnTo>
                  <a:pt x="6822122" y="49149"/>
                </a:lnTo>
                <a:lnTo>
                  <a:pt x="6798780" y="49149"/>
                </a:lnTo>
                <a:lnTo>
                  <a:pt x="6797256" y="47625"/>
                </a:lnTo>
                <a:lnTo>
                  <a:pt x="6792176" y="48641"/>
                </a:lnTo>
                <a:lnTo>
                  <a:pt x="6791668" y="49149"/>
                </a:lnTo>
                <a:lnTo>
                  <a:pt x="6755003" y="49149"/>
                </a:lnTo>
                <a:lnTo>
                  <a:pt x="6757619" y="49796"/>
                </a:lnTo>
                <a:lnTo>
                  <a:pt x="6747561" y="49149"/>
                </a:lnTo>
                <a:lnTo>
                  <a:pt x="6655016" y="49149"/>
                </a:lnTo>
                <a:lnTo>
                  <a:pt x="6649707" y="49530"/>
                </a:lnTo>
                <a:lnTo>
                  <a:pt x="6687426" y="46228"/>
                </a:lnTo>
                <a:lnTo>
                  <a:pt x="6701282" y="46228"/>
                </a:lnTo>
                <a:lnTo>
                  <a:pt x="6747561" y="49149"/>
                </a:lnTo>
                <a:lnTo>
                  <a:pt x="6755003" y="49149"/>
                </a:lnTo>
                <a:lnTo>
                  <a:pt x="6739268" y="45339"/>
                </a:lnTo>
                <a:lnTo>
                  <a:pt x="6742049" y="45339"/>
                </a:lnTo>
                <a:lnTo>
                  <a:pt x="6754139" y="41529"/>
                </a:lnTo>
                <a:lnTo>
                  <a:pt x="6754800" y="41529"/>
                </a:lnTo>
                <a:lnTo>
                  <a:pt x="6774891" y="39116"/>
                </a:lnTo>
                <a:lnTo>
                  <a:pt x="6787578" y="37592"/>
                </a:lnTo>
                <a:lnTo>
                  <a:pt x="6788417" y="37592"/>
                </a:lnTo>
                <a:lnTo>
                  <a:pt x="6825196" y="34417"/>
                </a:lnTo>
                <a:lnTo>
                  <a:pt x="6819747" y="33528"/>
                </a:lnTo>
                <a:lnTo>
                  <a:pt x="6697586" y="33528"/>
                </a:lnTo>
                <a:lnTo>
                  <a:pt x="6697586" y="45339"/>
                </a:lnTo>
                <a:lnTo>
                  <a:pt x="6693230" y="45720"/>
                </a:lnTo>
                <a:lnTo>
                  <a:pt x="6687198" y="45339"/>
                </a:lnTo>
                <a:lnTo>
                  <a:pt x="6697586" y="45339"/>
                </a:lnTo>
                <a:lnTo>
                  <a:pt x="6697586" y="33528"/>
                </a:lnTo>
                <a:lnTo>
                  <a:pt x="5605704" y="33528"/>
                </a:lnTo>
                <a:lnTo>
                  <a:pt x="5605704" y="45339"/>
                </a:lnTo>
                <a:lnTo>
                  <a:pt x="5600268" y="45720"/>
                </a:lnTo>
                <a:lnTo>
                  <a:pt x="5599493" y="45339"/>
                </a:lnTo>
                <a:lnTo>
                  <a:pt x="5605704" y="45339"/>
                </a:lnTo>
                <a:lnTo>
                  <a:pt x="5605704" y="33528"/>
                </a:lnTo>
                <a:lnTo>
                  <a:pt x="5552427" y="33528"/>
                </a:lnTo>
                <a:lnTo>
                  <a:pt x="5552427" y="45339"/>
                </a:lnTo>
                <a:lnTo>
                  <a:pt x="5548960" y="45720"/>
                </a:lnTo>
                <a:lnTo>
                  <a:pt x="5545937" y="45339"/>
                </a:lnTo>
                <a:lnTo>
                  <a:pt x="5552427" y="45339"/>
                </a:lnTo>
                <a:lnTo>
                  <a:pt x="5552427" y="33528"/>
                </a:lnTo>
                <a:lnTo>
                  <a:pt x="3665372" y="33528"/>
                </a:lnTo>
                <a:lnTo>
                  <a:pt x="3665372" y="41529"/>
                </a:lnTo>
                <a:lnTo>
                  <a:pt x="3659555" y="41922"/>
                </a:lnTo>
                <a:lnTo>
                  <a:pt x="3640429" y="41529"/>
                </a:lnTo>
                <a:lnTo>
                  <a:pt x="3665372" y="41529"/>
                </a:lnTo>
                <a:lnTo>
                  <a:pt x="3665372" y="33528"/>
                </a:lnTo>
                <a:lnTo>
                  <a:pt x="3133547" y="33528"/>
                </a:lnTo>
                <a:lnTo>
                  <a:pt x="3133547" y="45339"/>
                </a:lnTo>
                <a:lnTo>
                  <a:pt x="3110941" y="45720"/>
                </a:lnTo>
                <a:lnTo>
                  <a:pt x="3113240" y="45339"/>
                </a:lnTo>
                <a:lnTo>
                  <a:pt x="3133547" y="45339"/>
                </a:lnTo>
                <a:lnTo>
                  <a:pt x="3133547" y="33528"/>
                </a:lnTo>
                <a:lnTo>
                  <a:pt x="2967888" y="33528"/>
                </a:lnTo>
                <a:lnTo>
                  <a:pt x="2934081" y="33020"/>
                </a:lnTo>
                <a:lnTo>
                  <a:pt x="2889402" y="33020"/>
                </a:lnTo>
                <a:lnTo>
                  <a:pt x="2878531" y="33528"/>
                </a:lnTo>
                <a:lnTo>
                  <a:pt x="2958757" y="33528"/>
                </a:lnTo>
                <a:lnTo>
                  <a:pt x="2951238" y="34925"/>
                </a:lnTo>
                <a:lnTo>
                  <a:pt x="2938259" y="36449"/>
                </a:lnTo>
                <a:lnTo>
                  <a:pt x="2906268" y="38735"/>
                </a:lnTo>
                <a:lnTo>
                  <a:pt x="2910255" y="38735"/>
                </a:lnTo>
                <a:lnTo>
                  <a:pt x="2920873" y="39370"/>
                </a:lnTo>
                <a:lnTo>
                  <a:pt x="2945968" y="39370"/>
                </a:lnTo>
                <a:lnTo>
                  <a:pt x="2958452" y="39116"/>
                </a:lnTo>
                <a:lnTo>
                  <a:pt x="2968637" y="39116"/>
                </a:lnTo>
                <a:lnTo>
                  <a:pt x="2976549" y="39370"/>
                </a:lnTo>
                <a:lnTo>
                  <a:pt x="2985909" y="39370"/>
                </a:lnTo>
                <a:lnTo>
                  <a:pt x="2984449" y="39624"/>
                </a:lnTo>
                <a:lnTo>
                  <a:pt x="2976549" y="39370"/>
                </a:lnTo>
                <a:lnTo>
                  <a:pt x="2945968" y="39370"/>
                </a:lnTo>
                <a:lnTo>
                  <a:pt x="2927248" y="39751"/>
                </a:lnTo>
                <a:lnTo>
                  <a:pt x="2920873" y="39370"/>
                </a:lnTo>
                <a:lnTo>
                  <a:pt x="2860268" y="39370"/>
                </a:lnTo>
                <a:lnTo>
                  <a:pt x="2858922" y="39878"/>
                </a:lnTo>
                <a:lnTo>
                  <a:pt x="2921012" y="39878"/>
                </a:lnTo>
                <a:lnTo>
                  <a:pt x="2929382" y="39878"/>
                </a:lnTo>
                <a:lnTo>
                  <a:pt x="2982988" y="39878"/>
                </a:lnTo>
                <a:lnTo>
                  <a:pt x="2961182" y="43688"/>
                </a:lnTo>
                <a:lnTo>
                  <a:pt x="2951429" y="43688"/>
                </a:lnTo>
                <a:lnTo>
                  <a:pt x="2906585" y="44704"/>
                </a:lnTo>
                <a:lnTo>
                  <a:pt x="2863748" y="44958"/>
                </a:lnTo>
                <a:lnTo>
                  <a:pt x="2811919" y="47752"/>
                </a:lnTo>
                <a:lnTo>
                  <a:pt x="2821216" y="47752"/>
                </a:lnTo>
                <a:lnTo>
                  <a:pt x="2842056" y="48133"/>
                </a:lnTo>
                <a:lnTo>
                  <a:pt x="2874441" y="46863"/>
                </a:lnTo>
                <a:lnTo>
                  <a:pt x="2896387" y="46863"/>
                </a:lnTo>
                <a:lnTo>
                  <a:pt x="2892882" y="50800"/>
                </a:lnTo>
                <a:lnTo>
                  <a:pt x="2921152" y="46863"/>
                </a:lnTo>
                <a:lnTo>
                  <a:pt x="2925711" y="46228"/>
                </a:lnTo>
                <a:lnTo>
                  <a:pt x="2984919" y="46228"/>
                </a:lnTo>
                <a:lnTo>
                  <a:pt x="3012186" y="46609"/>
                </a:lnTo>
                <a:lnTo>
                  <a:pt x="3018409" y="46228"/>
                </a:lnTo>
                <a:lnTo>
                  <a:pt x="3059849" y="43688"/>
                </a:lnTo>
                <a:lnTo>
                  <a:pt x="3061817" y="43688"/>
                </a:lnTo>
                <a:lnTo>
                  <a:pt x="3057614" y="48641"/>
                </a:lnTo>
                <a:lnTo>
                  <a:pt x="3067748" y="47752"/>
                </a:lnTo>
                <a:lnTo>
                  <a:pt x="3091624" y="46228"/>
                </a:lnTo>
                <a:lnTo>
                  <a:pt x="3107893" y="46228"/>
                </a:lnTo>
                <a:lnTo>
                  <a:pt x="3075000" y="51701"/>
                </a:lnTo>
                <a:lnTo>
                  <a:pt x="3116021" y="50292"/>
                </a:lnTo>
                <a:lnTo>
                  <a:pt x="3152940" y="51816"/>
                </a:lnTo>
                <a:lnTo>
                  <a:pt x="3153537" y="51816"/>
                </a:lnTo>
                <a:lnTo>
                  <a:pt x="3195612" y="53975"/>
                </a:lnTo>
                <a:lnTo>
                  <a:pt x="3243034" y="53975"/>
                </a:lnTo>
                <a:lnTo>
                  <a:pt x="3212528" y="53467"/>
                </a:lnTo>
                <a:lnTo>
                  <a:pt x="3192932" y="53467"/>
                </a:lnTo>
                <a:lnTo>
                  <a:pt x="3178721" y="51816"/>
                </a:lnTo>
                <a:lnTo>
                  <a:pt x="3295548" y="51816"/>
                </a:lnTo>
                <a:lnTo>
                  <a:pt x="3289846" y="51054"/>
                </a:lnTo>
                <a:lnTo>
                  <a:pt x="3175685" y="51054"/>
                </a:lnTo>
                <a:lnTo>
                  <a:pt x="3175431" y="51435"/>
                </a:lnTo>
                <a:lnTo>
                  <a:pt x="3172168" y="51054"/>
                </a:lnTo>
                <a:lnTo>
                  <a:pt x="3175685" y="51054"/>
                </a:lnTo>
                <a:lnTo>
                  <a:pt x="3176181" y="50292"/>
                </a:lnTo>
                <a:lnTo>
                  <a:pt x="3176917" y="49149"/>
                </a:lnTo>
                <a:lnTo>
                  <a:pt x="3178124" y="46863"/>
                </a:lnTo>
                <a:lnTo>
                  <a:pt x="3179064" y="46863"/>
                </a:lnTo>
                <a:lnTo>
                  <a:pt x="3168624" y="45339"/>
                </a:lnTo>
                <a:lnTo>
                  <a:pt x="3164268" y="44704"/>
                </a:lnTo>
                <a:lnTo>
                  <a:pt x="3158020" y="44704"/>
                </a:lnTo>
                <a:lnTo>
                  <a:pt x="3201085" y="43688"/>
                </a:lnTo>
                <a:lnTo>
                  <a:pt x="3218840" y="43688"/>
                </a:lnTo>
                <a:lnTo>
                  <a:pt x="3246831" y="44704"/>
                </a:lnTo>
                <a:lnTo>
                  <a:pt x="3244418" y="44704"/>
                </a:lnTo>
                <a:lnTo>
                  <a:pt x="3265043" y="47117"/>
                </a:lnTo>
                <a:lnTo>
                  <a:pt x="3284156" y="50292"/>
                </a:lnTo>
                <a:lnTo>
                  <a:pt x="3289846" y="51054"/>
                </a:lnTo>
                <a:lnTo>
                  <a:pt x="3345269" y="51054"/>
                </a:lnTo>
                <a:lnTo>
                  <a:pt x="3351441" y="49911"/>
                </a:lnTo>
                <a:lnTo>
                  <a:pt x="3355441" y="49911"/>
                </a:lnTo>
                <a:lnTo>
                  <a:pt x="3385299" y="51054"/>
                </a:lnTo>
                <a:lnTo>
                  <a:pt x="3464458" y="51054"/>
                </a:lnTo>
                <a:lnTo>
                  <a:pt x="3458121" y="49911"/>
                </a:lnTo>
                <a:lnTo>
                  <a:pt x="3455479" y="49911"/>
                </a:lnTo>
                <a:lnTo>
                  <a:pt x="3465931" y="47752"/>
                </a:lnTo>
                <a:lnTo>
                  <a:pt x="3467836" y="47752"/>
                </a:lnTo>
                <a:lnTo>
                  <a:pt x="3489833" y="49911"/>
                </a:lnTo>
                <a:lnTo>
                  <a:pt x="3512655" y="48641"/>
                </a:lnTo>
                <a:lnTo>
                  <a:pt x="3511397" y="48641"/>
                </a:lnTo>
                <a:lnTo>
                  <a:pt x="3518509" y="47752"/>
                </a:lnTo>
                <a:lnTo>
                  <a:pt x="3530714" y="46228"/>
                </a:lnTo>
                <a:lnTo>
                  <a:pt x="3529723" y="46228"/>
                </a:lnTo>
                <a:lnTo>
                  <a:pt x="3560026" y="43688"/>
                </a:lnTo>
                <a:lnTo>
                  <a:pt x="3561550" y="43688"/>
                </a:lnTo>
                <a:lnTo>
                  <a:pt x="3561550" y="48641"/>
                </a:lnTo>
                <a:lnTo>
                  <a:pt x="3605250" y="49034"/>
                </a:lnTo>
                <a:lnTo>
                  <a:pt x="3624059" y="47752"/>
                </a:lnTo>
                <a:lnTo>
                  <a:pt x="3625456" y="47752"/>
                </a:lnTo>
                <a:lnTo>
                  <a:pt x="3634587" y="45339"/>
                </a:lnTo>
                <a:lnTo>
                  <a:pt x="3642131" y="43053"/>
                </a:lnTo>
                <a:lnTo>
                  <a:pt x="3653752" y="42291"/>
                </a:lnTo>
                <a:lnTo>
                  <a:pt x="3678682" y="42291"/>
                </a:lnTo>
                <a:lnTo>
                  <a:pt x="3716947" y="43053"/>
                </a:lnTo>
                <a:lnTo>
                  <a:pt x="3695039" y="43053"/>
                </a:lnTo>
                <a:lnTo>
                  <a:pt x="3654260" y="48641"/>
                </a:lnTo>
                <a:lnTo>
                  <a:pt x="3701923" y="47752"/>
                </a:lnTo>
                <a:lnTo>
                  <a:pt x="3708450" y="47752"/>
                </a:lnTo>
                <a:lnTo>
                  <a:pt x="3700869" y="51054"/>
                </a:lnTo>
                <a:lnTo>
                  <a:pt x="3719969" y="51054"/>
                </a:lnTo>
                <a:lnTo>
                  <a:pt x="3765893" y="49911"/>
                </a:lnTo>
                <a:lnTo>
                  <a:pt x="3784142" y="50292"/>
                </a:lnTo>
                <a:lnTo>
                  <a:pt x="3787889" y="50292"/>
                </a:lnTo>
                <a:lnTo>
                  <a:pt x="3813162" y="51054"/>
                </a:lnTo>
                <a:lnTo>
                  <a:pt x="3833380" y="51054"/>
                </a:lnTo>
                <a:lnTo>
                  <a:pt x="3831869" y="49911"/>
                </a:lnTo>
                <a:lnTo>
                  <a:pt x="3830205" y="48641"/>
                </a:lnTo>
                <a:lnTo>
                  <a:pt x="3832796" y="47752"/>
                </a:lnTo>
                <a:lnTo>
                  <a:pt x="3839845" y="45339"/>
                </a:lnTo>
                <a:lnTo>
                  <a:pt x="3841597" y="45339"/>
                </a:lnTo>
                <a:lnTo>
                  <a:pt x="3857790" y="43688"/>
                </a:lnTo>
                <a:lnTo>
                  <a:pt x="3849332" y="43688"/>
                </a:lnTo>
                <a:lnTo>
                  <a:pt x="3876713" y="43053"/>
                </a:lnTo>
                <a:lnTo>
                  <a:pt x="3895623" y="43053"/>
                </a:lnTo>
                <a:lnTo>
                  <a:pt x="3906380" y="44704"/>
                </a:lnTo>
                <a:lnTo>
                  <a:pt x="3906050" y="46228"/>
                </a:lnTo>
                <a:lnTo>
                  <a:pt x="3912870" y="46863"/>
                </a:lnTo>
                <a:lnTo>
                  <a:pt x="3946880" y="46863"/>
                </a:lnTo>
                <a:lnTo>
                  <a:pt x="3933571" y="49149"/>
                </a:lnTo>
                <a:lnTo>
                  <a:pt x="3933266" y="49149"/>
                </a:lnTo>
                <a:lnTo>
                  <a:pt x="3917442" y="51054"/>
                </a:lnTo>
                <a:lnTo>
                  <a:pt x="3996182" y="51054"/>
                </a:lnTo>
                <a:lnTo>
                  <a:pt x="4059123" y="46863"/>
                </a:lnTo>
                <a:lnTo>
                  <a:pt x="4061752" y="46863"/>
                </a:lnTo>
                <a:lnTo>
                  <a:pt x="4068978" y="48133"/>
                </a:lnTo>
                <a:lnTo>
                  <a:pt x="4068140" y="48133"/>
                </a:lnTo>
                <a:lnTo>
                  <a:pt x="4067200" y="49149"/>
                </a:lnTo>
                <a:lnTo>
                  <a:pt x="4061269" y="50292"/>
                </a:lnTo>
                <a:lnTo>
                  <a:pt x="4061536" y="50292"/>
                </a:lnTo>
                <a:lnTo>
                  <a:pt x="4055935" y="51054"/>
                </a:lnTo>
                <a:lnTo>
                  <a:pt x="4061866" y="51054"/>
                </a:lnTo>
                <a:lnTo>
                  <a:pt x="4051262" y="51689"/>
                </a:lnTo>
                <a:lnTo>
                  <a:pt x="4055935" y="51054"/>
                </a:lnTo>
                <a:lnTo>
                  <a:pt x="3996182" y="51054"/>
                </a:lnTo>
                <a:lnTo>
                  <a:pt x="3984739" y="51816"/>
                </a:lnTo>
                <a:lnTo>
                  <a:pt x="4049128" y="51816"/>
                </a:lnTo>
                <a:lnTo>
                  <a:pt x="4050322" y="51816"/>
                </a:lnTo>
                <a:lnTo>
                  <a:pt x="4113707" y="51816"/>
                </a:lnTo>
                <a:lnTo>
                  <a:pt x="4106316" y="54991"/>
                </a:lnTo>
                <a:lnTo>
                  <a:pt x="4105021" y="54991"/>
                </a:lnTo>
                <a:lnTo>
                  <a:pt x="4091267" y="57404"/>
                </a:lnTo>
                <a:lnTo>
                  <a:pt x="4087914" y="57404"/>
                </a:lnTo>
                <a:lnTo>
                  <a:pt x="4067606" y="58813"/>
                </a:lnTo>
                <a:lnTo>
                  <a:pt x="4166514" y="53975"/>
                </a:lnTo>
                <a:lnTo>
                  <a:pt x="4169930" y="53975"/>
                </a:lnTo>
                <a:lnTo>
                  <a:pt x="4181462" y="55753"/>
                </a:lnTo>
                <a:lnTo>
                  <a:pt x="4182135" y="55753"/>
                </a:lnTo>
                <a:lnTo>
                  <a:pt x="4197223" y="57404"/>
                </a:lnTo>
                <a:lnTo>
                  <a:pt x="4196905" y="57404"/>
                </a:lnTo>
                <a:lnTo>
                  <a:pt x="4208640" y="59194"/>
                </a:lnTo>
                <a:lnTo>
                  <a:pt x="4208691" y="58928"/>
                </a:lnTo>
                <a:lnTo>
                  <a:pt x="4287190" y="58928"/>
                </a:lnTo>
                <a:lnTo>
                  <a:pt x="4307332" y="57912"/>
                </a:lnTo>
                <a:lnTo>
                  <a:pt x="4360748" y="55753"/>
                </a:lnTo>
                <a:lnTo>
                  <a:pt x="4419638" y="55753"/>
                </a:lnTo>
                <a:lnTo>
                  <a:pt x="4418038" y="56769"/>
                </a:lnTo>
                <a:lnTo>
                  <a:pt x="4422864" y="56769"/>
                </a:lnTo>
                <a:lnTo>
                  <a:pt x="4421251" y="55753"/>
                </a:lnTo>
                <a:lnTo>
                  <a:pt x="4422965" y="55753"/>
                </a:lnTo>
                <a:lnTo>
                  <a:pt x="4431779" y="54991"/>
                </a:lnTo>
                <a:lnTo>
                  <a:pt x="4481385" y="54991"/>
                </a:lnTo>
                <a:lnTo>
                  <a:pt x="4452048" y="53975"/>
                </a:lnTo>
                <a:lnTo>
                  <a:pt x="4708741" y="53975"/>
                </a:lnTo>
                <a:lnTo>
                  <a:pt x="4711573" y="54991"/>
                </a:lnTo>
                <a:lnTo>
                  <a:pt x="4801006" y="54991"/>
                </a:lnTo>
                <a:lnTo>
                  <a:pt x="4801019" y="53975"/>
                </a:lnTo>
                <a:lnTo>
                  <a:pt x="4711357" y="53975"/>
                </a:lnTo>
                <a:lnTo>
                  <a:pt x="4718583" y="52197"/>
                </a:lnTo>
                <a:lnTo>
                  <a:pt x="4728476" y="51816"/>
                </a:lnTo>
                <a:lnTo>
                  <a:pt x="4446244" y="51816"/>
                </a:lnTo>
                <a:lnTo>
                  <a:pt x="4446244" y="53975"/>
                </a:lnTo>
                <a:lnTo>
                  <a:pt x="4437659" y="54495"/>
                </a:lnTo>
                <a:lnTo>
                  <a:pt x="4443552" y="53975"/>
                </a:lnTo>
                <a:lnTo>
                  <a:pt x="4446244" y="53975"/>
                </a:lnTo>
                <a:lnTo>
                  <a:pt x="4446244" y="51816"/>
                </a:lnTo>
                <a:lnTo>
                  <a:pt x="4113796" y="51816"/>
                </a:lnTo>
                <a:lnTo>
                  <a:pt x="4115028" y="51054"/>
                </a:lnTo>
                <a:lnTo>
                  <a:pt x="4062399" y="51054"/>
                </a:lnTo>
                <a:lnTo>
                  <a:pt x="4079138" y="49911"/>
                </a:lnTo>
                <a:lnTo>
                  <a:pt x="4078186" y="49911"/>
                </a:lnTo>
                <a:lnTo>
                  <a:pt x="4095115" y="49149"/>
                </a:lnTo>
                <a:lnTo>
                  <a:pt x="4090936" y="49149"/>
                </a:lnTo>
                <a:lnTo>
                  <a:pt x="4118953" y="48641"/>
                </a:lnTo>
                <a:lnTo>
                  <a:pt x="4115028" y="51054"/>
                </a:lnTo>
                <a:lnTo>
                  <a:pt x="4748250" y="51054"/>
                </a:lnTo>
                <a:lnTo>
                  <a:pt x="4728476" y="51816"/>
                </a:lnTo>
                <a:lnTo>
                  <a:pt x="4795736" y="51816"/>
                </a:lnTo>
                <a:lnTo>
                  <a:pt x="4792853" y="51054"/>
                </a:lnTo>
                <a:lnTo>
                  <a:pt x="5228971" y="51054"/>
                </a:lnTo>
                <a:lnTo>
                  <a:pt x="5278425" y="49911"/>
                </a:lnTo>
                <a:lnTo>
                  <a:pt x="5286870" y="49911"/>
                </a:lnTo>
                <a:lnTo>
                  <a:pt x="5313502" y="51054"/>
                </a:lnTo>
                <a:lnTo>
                  <a:pt x="5379809" y="51054"/>
                </a:lnTo>
                <a:lnTo>
                  <a:pt x="5366512" y="51816"/>
                </a:lnTo>
                <a:lnTo>
                  <a:pt x="5394871" y="51816"/>
                </a:lnTo>
                <a:lnTo>
                  <a:pt x="5396408" y="52578"/>
                </a:lnTo>
                <a:lnTo>
                  <a:pt x="5397576" y="52578"/>
                </a:lnTo>
                <a:lnTo>
                  <a:pt x="5391137" y="53467"/>
                </a:lnTo>
                <a:lnTo>
                  <a:pt x="5378780" y="53860"/>
                </a:lnTo>
                <a:lnTo>
                  <a:pt x="5511025" y="52578"/>
                </a:lnTo>
                <a:lnTo>
                  <a:pt x="5485612" y="52578"/>
                </a:lnTo>
                <a:lnTo>
                  <a:pt x="5491759" y="51816"/>
                </a:lnTo>
                <a:lnTo>
                  <a:pt x="5396090" y="51816"/>
                </a:lnTo>
                <a:lnTo>
                  <a:pt x="5387213" y="51054"/>
                </a:lnTo>
                <a:lnTo>
                  <a:pt x="5497906" y="51054"/>
                </a:lnTo>
                <a:lnTo>
                  <a:pt x="5509107" y="49911"/>
                </a:lnTo>
                <a:lnTo>
                  <a:pt x="5521541" y="48641"/>
                </a:lnTo>
                <a:lnTo>
                  <a:pt x="5536463" y="47117"/>
                </a:lnTo>
                <a:lnTo>
                  <a:pt x="5536285" y="47117"/>
                </a:lnTo>
                <a:lnTo>
                  <a:pt x="5544350" y="46228"/>
                </a:lnTo>
                <a:lnTo>
                  <a:pt x="5553011" y="46228"/>
                </a:lnTo>
                <a:lnTo>
                  <a:pt x="5558066" y="46863"/>
                </a:lnTo>
                <a:lnTo>
                  <a:pt x="5552211" y="47752"/>
                </a:lnTo>
                <a:lnTo>
                  <a:pt x="5551805" y="47752"/>
                </a:lnTo>
                <a:lnTo>
                  <a:pt x="5543093" y="48641"/>
                </a:lnTo>
                <a:lnTo>
                  <a:pt x="5544147" y="48641"/>
                </a:lnTo>
                <a:lnTo>
                  <a:pt x="5542356" y="49784"/>
                </a:lnTo>
                <a:lnTo>
                  <a:pt x="5593042" y="46228"/>
                </a:lnTo>
                <a:lnTo>
                  <a:pt x="5601322" y="46228"/>
                </a:lnTo>
                <a:lnTo>
                  <a:pt x="5606275" y="48641"/>
                </a:lnTo>
                <a:lnTo>
                  <a:pt x="5605259" y="48641"/>
                </a:lnTo>
                <a:lnTo>
                  <a:pt x="5590692" y="51054"/>
                </a:lnTo>
                <a:lnTo>
                  <a:pt x="5689930" y="51054"/>
                </a:lnTo>
                <a:lnTo>
                  <a:pt x="5691708" y="51181"/>
                </a:lnTo>
                <a:lnTo>
                  <a:pt x="5694286" y="51054"/>
                </a:lnTo>
                <a:lnTo>
                  <a:pt x="6321704" y="51054"/>
                </a:lnTo>
                <a:lnTo>
                  <a:pt x="6331318" y="48641"/>
                </a:lnTo>
                <a:lnTo>
                  <a:pt x="6329845" y="48641"/>
                </a:lnTo>
                <a:lnTo>
                  <a:pt x="6357506" y="46863"/>
                </a:lnTo>
                <a:lnTo>
                  <a:pt x="6357252" y="46863"/>
                </a:lnTo>
                <a:lnTo>
                  <a:pt x="6384023" y="45339"/>
                </a:lnTo>
                <a:lnTo>
                  <a:pt x="6429362" y="48641"/>
                </a:lnTo>
                <a:lnTo>
                  <a:pt x="6473203" y="51054"/>
                </a:lnTo>
                <a:lnTo>
                  <a:pt x="6502971" y="51054"/>
                </a:lnTo>
                <a:lnTo>
                  <a:pt x="6535788" y="49911"/>
                </a:lnTo>
                <a:lnTo>
                  <a:pt x="6539916" y="49911"/>
                </a:lnTo>
                <a:lnTo>
                  <a:pt x="6544259" y="51054"/>
                </a:lnTo>
                <a:lnTo>
                  <a:pt x="6502971" y="51054"/>
                </a:lnTo>
                <a:lnTo>
                  <a:pt x="6484747" y="51689"/>
                </a:lnTo>
                <a:lnTo>
                  <a:pt x="6473203" y="51054"/>
                </a:lnTo>
                <a:lnTo>
                  <a:pt x="6322098" y="51054"/>
                </a:lnTo>
                <a:lnTo>
                  <a:pt x="6320269" y="51816"/>
                </a:lnTo>
                <a:lnTo>
                  <a:pt x="6481102" y="51816"/>
                </a:lnTo>
                <a:lnTo>
                  <a:pt x="6487058" y="51816"/>
                </a:lnTo>
                <a:lnTo>
                  <a:pt x="6544259" y="51816"/>
                </a:lnTo>
                <a:lnTo>
                  <a:pt x="6545720" y="51054"/>
                </a:lnTo>
                <a:lnTo>
                  <a:pt x="6628371" y="51054"/>
                </a:lnTo>
                <a:lnTo>
                  <a:pt x="6644360" y="49911"/>
                </a:lnTo>
                <a:lnTo>
                  <a:pt x="6645338" y="49911"/>
                </a:lnTo>
                <a:lnTo>
                  <a:pt x="6758152" y="49911"/>
                </a:lnTo>
                <a:lnTo>
                  <a:pt x="6759638" y="49911"/>
                </a:lnTo>
                <a:lnTo>
                  <a:pt x="6794208" y="49911"/>
                </a:lnTo>
                <a:lnTo>
                  <a:pt x="6803352" y="50673"/>
                </a:lnTo>
                <a:lnTo>
                  <a:pt x="6800304" y="49911"/>
                </a:lnTo>
                <a:lnTo>
                  <a:pt x="6854164" y="49911"/>
                </a:lnTo>
                <a:close/>
              </a:path>
              <a:path w="11062970" h="69215">
                <a:moveTo>
                  <a:pt x="6859130" y="51816"/>
                </a:moveTo>
                <a:lnTo>
                  <a:pt x="6857149" y="51054"/>
                </a:lnTo>
                <a:lnTo>
                  <a:pt x="6628371" y="51054"/>
                </a:lnTo>
                <a:lnTo>
                  <a:pt x="6617703" y="51816"/>
                </a:lnTo>
                <a:lnTo>
                  <a:pt x="6859130" y="51816"/>
                </a:lnTo>
                <a:close/>
              </a:path>
              <a:path w="11062970" h="69215">
                <a:moveTo>
                  <a:pt x="6868071" y="51816"/>
                </a:moveTo>
                <a:lnTo>
                  <a:pt x="6859130" y="51816"/>
                </a:lnTo>
                <a:lnTo>
                  <a:pt x="6864426" y="53848"/>
                </a:lnTo>
                <a:lnTo>
                  <a:pt x="6868071" y="51816"/>
                </a:lnTo>
                <a:close/>
              </a:path>
              <a:path w="11062970" h="69215">
                <a:moveTo>
                  <a:pt x="6887972" y="33528"/>
                </a:moveTo>
                <a:lnTo>
                  <a:pt x="6887680" y="33020"/>
                </a:lnTo>
                <a:lnTo>
                  <a:pt x="6816636" y="33020"/>
                </a:lnTo>
                <a:lnTo>
                  <a:pt x="6819747" y="33528"/>
                </a:lnTo>
                <a:lnTo>
                  <a:pt x="6887972" y="33528"/>
                </a:lnTo>
                <a:close/>
              </a:path>
              <a:path w="11062970" h="69215">
                <a:moveTo>
                  <a:pt x="6889521" y="19304"/>
                </a:moveTo>
                <a:lnTo>
                  <a:pt x="6870230" y="19304"/>
                </a:lnTo>
                <a:lnTo>
                  <a:pt x="6859968" y="19304"/>
                </a:lnTo>
                <a:lnTo>
                  <a:pt x="6866839" y="19812"/>
                </a:lnTo>
                <a:lnTo>
                  <a:pt x="6889001" y="19812"/>
                </a:lnTo>
                <a:lnTo>
                  <a:pt x="6889521" y="19304"/>
                </a:lnTo>
                <a:close/>
              </a:path>
              <a:path w="11062970" h="69215">
                <a:moveTo>
                  <a:pt x="6964032" y="54991"/>
                </a:moveTo>
                <a:lnTo>
                  <a:pt x="6941210" y="53975"/>
                </a:lnTo>
                <a:lnTo>
                  <a:pt x="6864769" y="53975"/>
                </a:lnTo>
                <a:lnTo>
                  <a:pt x="6864210" y="53975"/>
                </a:lnTo>
                <a:lnTo>
                  <a:pt x="6571742" y="53975"/>
                </a:lnTo>
                <a:lnTo>
                  <a:pt x="6551396" y="54991"/>
                </a:lnTo>
                <a:lnTo>
                  <a:pt x="6964032" y="54991"/>
                </a:lnTo>
                <a:close/>
              </a:path>
              <a:path w="11062970" h="69215">
                <a:moveTo>
                  <a:pt x="6989077" y="54991"/>
                </a:moveTo>
                <a:lnTo>
                  <a:pt x="6964032" y="54991"/>
                </a:lnTo>
                <a:lnTo>
                  <a:pt x="6981152" y="55753"/>
                </a:lnTo>
                <a:lnTo>
                  <a:pt x="6989077" y="54991"/>
                </a:lnTo>
                <a:close/>
              </a:path>
              <a:path w="11062970" h="69215">
                <a:moveTo>
                  <a:pt x="7022122" y="51816"/>
                </a:moveTo>
                <a:lnTo>
                  <a:pt x="6892709" y="51816"/>
                </a:lnTo>
                <a:lnTo>
                  <a:pt x="6941210" y="53975"/>
                </a:lnTo>
                <a:lnTo>
                  <a:pt x="6999656" y="53975"/>
                </a:lnTo>
                <a:lnTo>
                  <a:pt x="7022122" y="51816"/>
                </a:lnTo>
                <a:close/>
              </a:path>
              <a:path w="11062970" h="69215">
                <a:moveTo>
                  <a:pt x="7040753" y="49911"/>
                </a:moveTo>
                <a:lnTo>
                  <a:pt x="6854164" y="49911"/>
                </a:lnTo>
                <a:lnTo>
                  <a:pt x="6857149" y="51054"/>
                </a:lnTo>
                <a:lnTo>
                  <a:pt x="6869443" y="51054"/>
                </a:lnTo>
                <a:lnTo>
                  <a:pt x="6868071" y="51816"/>
                </a:lnTo>
                <a:lnTo>
                  <a:pt x="6892709" y="51816"/>
                </a:lnTo>
                <a:lnTo>
                  <a:pt x="6875602" y="51054"/>
                </a:lnTo>
                <a:lnTo>
                  <a:pt x="7029932" y="51054"/>
                </a:lnTo>
                <a:lnTo>
                  <a:pt x="7040753" y="49911"/>
                </a:lnTo>
                <a:close/>
              </a:path>
              <a:path w="11062970" h="69215">
                <a:moveTo>
                  <a:pt x="7052780" y="48641"/>
                </a:moveTo>
                <a:lnTo>
                  <a:pt x="6850862" y="48641"/>
                </a:lnTo>
                <a:lnTo>
                  <a:pt x="6852183" y="49149"/>
                </a:lnTo>
                <a:lnTo>
                  <a:pt x="7047966" y="49149"/>
                </a:lnTo>
                <a:lnTo>
                  <a:pt x="7052780" y="48641"/>
                </a:lnTo>
                <a:close/>
              </a:path>
              <a:path w="11062970" h="69215">
                <a:moveTo>
                  <a:pt x="7121449" y="54991"/>
                </a:moveTo>
                <a:lnTo>
                  <a:pt x="7108774" y="54991"/>
                </a:lnTo>
                <a:lnTo>
                  <a:pt x="7109879" y="53975"/>
                </a:lnTo>
                <a:lnTo>
                  <a:pt x="6999656" y="53975"/>
                </a:lnTo>
                <a:lnTo>
                  <a:pt x="6989077" y="54991"/>
                </a:lnTo>
                <a:lnTo>
                  <a:pt x="7107618" y="54991"/>
                </a:lnTo>
                <a:lnTo>
                  <a:pt x="7103326" y="55753"/>
                </a:lnTo>
                <a:lnTo>
                  <a:pt x="7121449" y="54991"/>
                </a:lnTo>
                <a:close/>
              </a:path>
              <a:path w="11062970" h="69215">
                <a:moveTo>
                  <a:pt x="7134161" y="51054"/>
                </a:moveTo>
                <a:lnTo>
                  <a:pt x="7030047" y="51054"/>
                </a:lnTo>
                <a:lnTo>
                  <a:pt x="7022122" y="51816"/>
                </a:lnTo>
                <a:lnTo>
                  <a:pt x="7076275" y="51816"/>
                </a:lnTo>
                <a:lnTo>
                  <a:pt x="7134161" y="51054"/>
                </a:lnTo>
                <a:close/>
              </a:path>
              <a:path w="11062970" h="69215">
                <a:moveTo>
                  <a:pt x="7197001" y="51816"/>
                </a:moveTo>
                <a:lnTo>
                  <a:pt x="7090473" y="51816"/>
                </a:lnTo>
                <a:lnTo>
                  <a:pt x="7104126" y="52197"/>
                </a:lnTo>
                <a:lnTo>
                  <a:pt x="7111289" y="53467"/>
                </a:lnTo>
                <a:lnTo>
                  <a:pt x="7110438" y="53467"/>
                </a:lnTo>
                <a:lnTo>
                  <a:pt x="7109879" y="53975"/>
                </a:lnTo>
                <a:lnTo>
                  <a:pt x="7145629" y="53975"/>
                </a:lnTo>
                <a:lnTo>
                  <a:pt x="7197001" y="51816"/>
                </a:lnTo>
                <a:close/>
              </a:path>
              <a:path w="11062970" h="69215">
                <a:moveTo>
                  <a:pt x="7202691" y="48133"/>
                </a:moveTo>
                <a:lnTo>
                  <a:pt x="7057580" y="48133"/>
                </a:lnTo>
                <a:lnTo>
                  <a:pt x="7052780" y="48641"/>
                </a:lnTo>
                <a:lnTo>
                  <a:pt x="7186993" y="48641"/>
                </a:lnTo>
                <a:lnTo>
                  <a:pt x="7202691" y="48133"/>
                </a:lnTo>
                <a:close/>
              </a:path>
              <a:path w="11062970" h="69215">
                <a:moveTo>
                  <a:pt x="7225716" y="48133"/>
                </a:moveTo>
                <a:lnTo>
                  <a:pt x="7220229" y="47752"/>
                </a:lnTo>
                <a:lnTo>
                  <a:pt x="7214476" y="47752"/>
                </a:lnTo>
                <a:lnTo>
                  <a:pt x="7202691" y="48133"/>
                </a:lnTo>
                <a:lnTo>
                  <a:pt x="7225716" y="48133"/>
                </a:lnTo>
                <a:close/>
              </a:path>
              <a:path w="11062970" h="69215">
                <a:moveTo>
                  <a:pt x="7239902" y="54991"/>
                </a:moveTo>
                <a:lnTo>
                  <a:pt x="7230224" y="53975"/>
                </a:lnTo>
                <a:lnTo>
                  <a:pt x="7145629" y="53975"/>
                </a:lnTo>
                <a:lnTo>
                  <a:pt x="7121449" y="54991"/>
                </a:lnTo>
                <a:lnTo>
                  <a:pt x="7239902" y="54991"/>
                </a:lnTo>
                <a:close/>
              </a:path>
              <a:path w="11062970" h="69215">
                <a:moveTo>
                  <a:pt x="7240346" y="49149"/>
                </a:moveTo>
                <a:lnTo>
                  <a:pt x="7233031" y="48641"/>
                </a:lnTo>
                <a:lnTo>
                  <a:pt x="7186993" y="48641"/>
                </a:lnTo>
                <a:lnTo>
                  <a:pt x="7171283" y="49149"/>
                </a:lnTo>
                <a:lnTo>
                  <a:pt x="7047966" y="49149"/>
                </a:lnTo>
                <a:lnTo>
                  <a:pt x="7040753" y="49911"/>
                </a:lnTo>
                <a:lnTo>
                  <a:pt x="7157974" y="49911"/>
                </a:lnTo>
                <a:lnTo>
                  <a:pt x="7173849" y="49149"/>
                </a:lnTo>
                <a:lnTo>
                  <a:pt x="7240346" y="49149"/>
                </a:lnTo>
                <a:close/>
              </a:path>
              <a:path w="11062970" h="69215">
                <a:moveTo>
                  <a:pt x="7248906" y="48641"/>
                </a:moveTo>
                <a:lnTo>
                  <a:pt x="7248639" y="48133"/>
                </a:lnTo>
                <a:lnTo>
                  <a:pt x="7225716" y="48133"/>
                </a:lnTo>
                <a:lnTo>
                  <a:pt x="7233031" y="48641"/>
                </a:lnTo>
                <a:lnTo>
                  <a:pt x="7248906" y="48641"/>
                </a:lnTo>
                <a:close/>
              </a:path>
              <a:path w="11062970" h="69215">
                <a:moveTo>
                  <a:pt x="7249490" y="49784"/>
                </a:moveTo>
                <a:lnTo>
                  <a:pt x="7249173" y="49149"/>
                </a:lnTo>
                <a:lnTo>
                  <a:pt x="7240346" y="49149"/>
                </a:lnTo>
                <a:lnTo>
                  <a:pt x="7249490" y="49784"/>
                </a:lnTo>
                <a:close/>
              </a:path>
              <a:path w="11062970" h="69215">
                <a:moveTo>
                  <a:pt x="7278154" y="54991"/>
                </a:moveTo>
                <a:lnTo>
                  <a:pt x="7245502" y="54991"/>
                </a:lnTo>
                <a:lnTo>
                  <a:pt x="7263968" y="55753"/>
                </a:lnTo>
                <a:lnTo>
                  <a:pt x="7260247" y="55753"/>
                </a:lnTo>
                <a:lnTo>
                  <a:pt x="7273125" y="56642"/>
                </a:lnTo>
                <a:lnTo>
                  <a:pt x="7276986" y="56642"/>
                </a:lnTo>
                <a:lnTo>
                  <a:pt x="7278154" y="54991"/>
                </a:lnTo>
                <a:close/>
              </a:path>
              <a:path w="11062970" h="69215">
                <a:moveTo>
                  <a:pt x="7280427" y="51816"/>
                </a:moveTo>
                <a:lnTo>
                  <a:pt x="7222376" y="51816"/>
                </a:lnTo>
                <a:lnTo>
                  <a:pt x="7224319" y="53467"/>
                </a:lnTo>
                <a:lnTo>
                  <a:pt x="7225385" y="53467"/>
                </a:lnTo>
                <a:lnTo>
                  <a:pt x="7230224" y="53975"/>
                </a:lnTo>
                <a:lnTo>
                  <a:pt x="7278891" y="53975"/>
                </a:lnTo>
                <a:lnTo>
                  <a:pt x="7280427" y="51816"/>
                </a:lnTo>
                <a:close/>
              </a:path>
              <a:path w="11062970" h="69215">
                <a:moveTo>
                  <a:pt x="7298169" y="49911"/>
                </a:moveTo>
                <a:lnTo>
                  <a:pt x="7251332" y="49911"/>
                </a:lnTo>
                <a:lnTo>
                  <a:pt x="7249566" y="49911"/>
                </a:lnTo>
                <a:lnTo>
                  <a:pt x="7157974" y="49911"/>
                </a:lnTo>
                <a:lnTo>
                  <a:pt x="7134161" y="51054"/>
                </a:lnTo>
                <a:lnTo>
                  <a:pt x="7215137" y="51054"/>
                </a:lnTo>
                <a:lnTo>
                  <a:pt x="7197001" y="51816"/>
                </a:lnTo>
                <a:lnTo>
                  <a:pt x="7222376" y="51816"/>
                </a:lnTo>
                <a:lnTo>
                  <a:pt x="7221474" y="51054"/>
                </a:lnTo>
                <a:lnTo>
                  <a:pt x="7278916" y="51054"/>
                </a:lnTo>
                <a:lnTo>
                  <a:pt x="7298169" y="49911"/>
                </a:lnTo>
                <a:close/>
              </a:path>
              <a:path w="11062970" h="69215">
                <a:moveTo>
                  <a:pt x="7319569" y="48641"/>
                </a:moveTo>
                <a:lnTo>
                  <a:pt x="7248906" y="48641"/>
                </a:lnTo>
                <a:lnTo>
                  <a:pt x="7249173" y="49149"/>
                </a:lnTo>
                <a:lnTo>
                  <a:pt x="7311009" y="49149"/>
                </a:lnTo>
                <a:lnTo>
                  <a:pt x="7319569" y="48641"/>
                </a:lnTo>
                <a:close/>
              </a:path>
              <a:path w="11062970" h="69215">
                <a:moveTo>
                  <a:pt x="7410145" y="49149"/>
                </a:moveTo>
                <a:lnTo>
                  <a:pt x="7311009" y="49149"/>
                </a:lnTo>
                <a:lnTo>
                  <a:pt x="7298169" y="49911"/>
                </a:lnTo>
                <a:lnTo>
                  <a:pt x="7406957" y="49911"/>
                </a:lnTo>
                <a:lnTo>
                  <a:pt x="7410145" y="49149"/>
                </a:lnTo>
                <a:close/>
              </a:path>
              <a:path w="11062970" h="69215">
                <a:moveTo>
                  <a:pt x="7434745" y="48641"/>
                </a:moveTo>
                <a:lnTo>
                  <a:pt x="7410907" y="48641"/>
                </a:lnTo>
                <a:lnTo>
                  <a:pt x="7410602" y="49149"/>
                </a:lnTo>
                <a:lnTo>
                  <a:pt x="7430668" y="49149"/>
                </a:lnTo>
                <a:lnTo>
                  <a:pt x="7434745" y="48641"/>
                </a:lnTo>
                <a:close/>
              </a:path>
              <a:path w="11062970" h="69215">
                <a:moveTo>
                  <a:pt x="7465657" y="48133"/>
                </a:moveTo>
                <a:lnTo>
                  <a:pt x="7438822" y="48133"/>
                </a:lnTo>
                <a:lnTo>
                  <a:pt x="7434745" y="48641"/>
                </a:lnTo>
                <a:lnTo>
                  <a:pt x="7463371" y="48641"/>
                </a:lnTo>
                <a:lnTo>
                  <a:pt x="7465657" y="48133"/>
                </a:lnTo>
                <a:close/>
              </a:path>
              <a:path w="11062970" h="69215">
                <a:moveTo>
                  <a:pt x="7488136" y="47752"/>
                </a:moveTo>
                <a:lnTo>
                  <a:pt x="7467371" y="47752"/>
                </a:lnTo>
                <a:lnTo>
                  <a:pt x="7465657" y="48133"/>
                </a:lnTo>
                <a:lnTo>
                  <a:pt x="7477519" y="48133"/>
                </a:lnTo>
                <a:lnTo>
                  <a:pt x="7488136" y="47752"/>
                </a:lnTo>
                <a:close/>
              </a:path>
              <a:path w="11062970" h="69215">
                <a:moveTo>
                  <a:pt x="7541730" y="48641"/>
                </a:moveTo>
                <a:lnTo>
                  <a:pt x="7533094" y="48133"/>
                </a:lnTo>
                <a:lnTo>
                  <a:pt x="7477519" y="48133"/>
                </a:lnTo>
                <a:lnTo>
                  <a:pt x="7463371" y="48641"/>
                </a:lnTo>
                <a:lnTo>
                  <a:pt x="7541730" y="48641"/>
                </a:lnTo>
                <a:close/>
              </a:path>
              <a:path w="11062970" h="69215">
                <a:moveTo>
                  <a:pt x="7559395" y="51816"/>
                </a:moveTo>
                <a:lnTo>
                  <a:pt x="7558545" y="51054"/>
                </a:lnTo>
                <a:lnTo>
                  <a:pt x="7415403" y="51054"/>
                </a:lnTo>
                <a:lnTo>
                  <a:pt x="7424560" y="49911"/>
                </a:lnTo>
                <a:lnTo>
                  <a:pt x="7406957" y="49911"/>
                </a:lnTo>
                <a:lnTo>
                  <a:pt x="7402182" y="51054"/>
                </a:lnTo>
                <a:lnTo>
                  <a:pt x="7280973" y="51054"/>
                </a:lnTo>
                <a:lnTo>
                  <a:pt x="7280427" y="51816"/>
                </a:lnTo>
                <a:lnTo>
                  <a:pt x="7393483" y="51816"/>
                </a:lnTo>
                <a:lnTo>
                  <a:pt x="7404938" y="51054"/>
                </a:lnTo>
                <a:lnTo>
                  <a:pt x="7415060" y="51054"/>
                </a:lnTo>
                <a:lnTo>
                  <a:pt x="7408278" y="51816"/>
                </a:lnTo>
                <a:lnTo>
                  <a:pt x="7559395" y="51816"/>
                </a:lnTo>
                <a:close/>
              </a:path>
              <a:path w="11062970" h="69215">
                <a:moveTo>
                  <a:pt x="7833093" y="54991"/>
                </a:moveTo>
                <a:lnTo>
                  <a:pt x="7830934" y="54991"/>
                </a:lnTo>
                <a:lnTo>
                  <a:pt x="7828750" y="55753"/>
                </a:lnTo>
                <a:lnTo>
                  <a:pt x="7833093" y="54991"/>
                </a:lnTo>
                <a:close/>
              </a:path>
              <a:path w="11062970" h="69215">
                <a:moveTo>
                  <a:pt x="7833842" y="53975"/>
                </a:moveTo>
                <a:lnTo>
                  <a:pt x="7389050" y="53975"/>
                </a:lnTo>
                <a:lnTo>
                  <a:pt x="7408278" y="51816"/>
                </a:lnTo>
                <a:lnTo>
                  <a:pt x="7393483" y="51816"/>
                </a:lnTo>
                <a:lnTo>
                  <a:pt x="7382015" y="52578"/>
                </a:lnTo>
                <a:lnTo>
                  <a:pt x="7337488" y="52578"/>
                </a:lnTo>
                <a:lnTo>
                  <a:pt x="7375334" y="53975"/>
                </a:lnTo>
                <a:lnTo>
                  <a:pt x="7278891" y="53975"/>
                </a:lnTo>
                <a:lnTo>
                  <a:pt x="7278154" y="54991"/>
                </a:lnTo>
                <a:lnTo>
                  <a:pt x="7830934" y="54991"/>
                </a:lnTo>
                <a:lnTo>
                  <a:pt x="7833842" y="53975"/>
                </a:lnTo>
                <a:close/>
              </a:path>
              <a:path w="11062970" h="69215">
                <a:moveTo>
                  <a:pt x="7835214" y="20447"/>
                </a:moveTo>
                <a:lnTo>
                  <a:pt x="7830452" y="20447"/>
                </a:lnTo>
                <a:lnTo>
                  <a:pt x="7805979" y="21082"/>
                </a:lnTo>
                <a:lnTo>
                  <a:pt x="7808468" y="21082"/>
                </a:lnTo>
                <a:lnTo>
                  <a:pt x="7791653" y="21971"/>
                </a:lnTo>
                <a:lnTo>
                  <a:pt x="7833538" y="21971"/>
                </a:lnTo>
                <a:lnTo>
                  <a:pt x="7835214" y="20447"/>
                </a:lnTo>
                <a:close/>
              </a:path>
              <a:path w="11062970" h="69215">
                <a:moveTo>
                  <a:pt x="7838148" y="51054"/>
                </a:moveTo>
                <a:lnTo>
                  <a:pt x="7736141" y="51054"/>
                </a:lnTo>
                <a:lnTo>
                  <a:pt x="7672349" y="51816"/>
                </a:lnTo>
                <a:lnTo>
                  <a:pt x="7563104" y="51816"/>
                </a:lnTo>
                <a:lnTo>
                  <a:pt x="7599007" y="52082"/>
                </a:lnTo>
                <a:lnTo>
                  <a:pt x="7724407" y="51816"/>
                </a:lnTo>
                <a:lnTo>
                  <a:pt x="7837068" y="51816"/>
                </a:lnTo>
                <a:lnTo>
                  <a:pt x="7838148" y="51054"/>
                </a:lnTo>
                <a:close/>
              </a:path>
              <a:path w="11062970" h="69215">
                <a:moveTo>
                  <a:pt x="7840840" y="49149"/>
                </a:moveTo>
                <a:lnTo>
                  <a:pt x="7795857" y="49149"/>
                </a:lnTo>
                <a:lnTo>
                  <a:pt x="7782674" y="49530"/>
                </a:lnTo>
                <a:lnTo>
                  <a:pt x="7798435" y="48641"/>
                </a:lnTo>
                <a:lnTo>
                  <a:pt x="7541730" y="48641"/>
                </a:lnTo>
                <a:lnTo>
                  <a:pt x="7550366" y="49149"/>
                </a:lnTo>
                <a:lnTo>
                  <a:pt x="7556411" y="49149"/>
                </a:lnTo>
                <a:lnTo>
                  <a:pt x="7556830" y="49530"/>
                </a:lnTo>
                <a:lnTo>
                  <a:pt x="7550366" y="49149"/>
                </a:lnTo>
                <a:lnTo>
                  <a:pt x="7430668" y="49149"/>
                </a:lnTo>
                <a:lnTo>
                  <a:pt x="7424560" y="49911"/>
                </a:lnTo>
                <a:lnTo>
                  <a:pt x="7557262" y="49911"/>
                </a:lnTo>
                <a:lnTo>
                  <a:pt x="7558545" y="51054"/>
                </a:lnTo>
                <a:lnTo>
                  <a:pt x="7729906" y="51054"/>
                </a:lnTo>
                <a:lnTo>
                  <a:pt x="7769479" y="49911"/>
                </a:lnTo>
                <a:lnTo>
                  <a:pt x="7775918" y="49911"/>
                </a:lnTo>
                <a:lnTo>
                  <a:pt x="7839761" y="49911"/>
                </a:lnTo>
                <a:lnTo>
                  <a:pt x="7840840" y="49149"/>
                </a:lnTo>
                <a:close/>
              </a:path>
              <a:path w="11062970" h="69215">
                <a:moveTo>
                  <a:pt x="7842263" y="48133"/>
                </a:moveTo>
                <a:lnTo>
                  <a:pt x="7807439" y="48133"/>
                </a:lnTo>
                <a:lnTo>
                  <a:pt x="7798435" y="48641"/>
                </a:lnTo>
                <a:lnTo>
                  <a:pt x="7841551" y="48641"/>
                </a:lnTo>
                <a:lnTo>
                  <a:pt x="7842263" y="48133"/>
                </a:lnTo>
                <a:close/>
              </a:path>
              <a:path w="11062970" h="69215">
                <a:moveTo>
                  <a:pt x="7851191" y="51816"/>
                </a:moveTo>
                <a:lnTo>
                  <a:pt x="7837068" y="51816"/>
                </a:lnTo>
                <a:lnTo>
                  <a:pt x="7834020" y="53975"/>
                </a:lnTo>
                <a:lnTo>
                  <a:pt x="7838884" y="53975"/>
                </a:lnTo>
                <a:lnTo>
                  <a:pt x="7851191" y="51816"/>
                </a:lnTo>
                <a:close/>
              </a:path>
              <a:path w="11062970" h="69215">
                <a:moveTo>
                  <a:pt x="7860258" y="21971"/>
                </a:moveTo>
                <a:lnTo>
                  <a:pt x="7833538" y="21971"/>
                </a:lnTo>
                <a:lnTo>
                  <a:pt x="7832992" y="22479"/>
                </a:lnTo>
                <a:lnTo>
                  <a:pt x="7854074" y="22479"/>
                </a:lnTo>
                <a:lnTo>
                  <a:pt x="7860258" y="21971"/>
                </a:lnTo>
                <a:close/>
              </a:path>
              <a:path w="11062970" h="69215">
                <a:moveTo>
                  <a:pt x="7862062" y="49911"/>
                </a:moveTo>
                <a:lnTo>
                  <a:pt x="7839761" y="49911"/>
                </a:lnTo>
                <a:lnTo>
                  <a:pt x="7838148" y="51054"/>
                </a:lnTo>
                <a:lnTo>
                  <a:pt x="7855534" y="51054"/>
                </a:lnTo>
                <a:lnTo>
                  <a:pt x="7862062" y="49911"/>
                </a:lnTo>
                <a:close/>
              </a:path>
              <a:path w="11062970" h="69215">
                <a:moveTo>
                  <a:pt x="7869301" y="48641"/>
                </a:moveTo>
                <a:lnTo>
                  <a:pt x="7841551" y="48641"/>
                </a:lnTo>
                <a:lnTo>
                  <a:pt x="7840840" y="49149"/>
                </a:lnTo>
                <a:lnTo>
                  <a:pt x="7866405" y="49149"/>
                </a:lnTo>
                <a:lnTo>
                  <a:pt x="7869301" y="48641"/>
                </a:lnTo>
                <a:close/>
              </a:path>
              <a:path w="11062970" h="69215">
                <a:moveTo>
                  <a:pt x="7903883" y="19304"/>
                </a:moveTo>
                <a:lnTo>
                  <a:pt x="7693241" y="19304"/>
                </a:lnTo>
                <a:lnTo>
                  <a:pt x="7707604" y="19812"/>
                </a:lnTo>
                <a:lnTo>
                  <a:pt x="7893634" y="19812"/>
                </a:lnTo>
                <a:lnTo>
                  <a:pt x="7903883" y="19304"/>
                </a:lnTo>
                <a:close/>
              </a:path>
              <a:path w="11062970" h="69215">
                <a:moveTo>
                  <a:pt x="7932306" y="37592"/>
                </a:moveTo>
                <a:lnTo>
                  <a:pt x="7453071" y="37592"/>
                </a:lnTo>
                <a:lnTo>
                  <a:pt x="7453071" y="46355"/>
                </a:lnTo>
                <a:lnTo>
                  <a:pt x="7451039" y="46609"/>
                </a:lnTo>
                <a:lnTo>
                  <a:pt x="7440879" y="46355"/>
                </a:lnTo>
                <a:lnTo>
                  <a:pt x="7453071" y="46355"/>
                </a:lnTo>
                <a:lnTo>
                  <a:pt x="7453071" y="37592"/>
                </a:lnTo>
                <a:lnTo>
                  <a:pt x="7247344" y="37592"/>
                </a:lnTo>
                <a:lnTo>
                  <a:pt x="7243419" y="38735"/>
                </a:lnTo>
                <a:lnTo>
                  <a:pt x="7243813" y="38735"/>
                </a:lnTo>
                <a:lnTo>
                  <a:pt x="7242759" y="42291"/>
                </a:lnTo>
                <a:lnTo>
                  <a:pt x="7243153" y="42291"/>
                </a:lnTo>
                <a:lnTo>
                  <a:pt x="7247014" y="45339"/>
                </a:lnTo>
                <a:lnTo>
                  <a:pt x="7247204" y="45339"/>
                </a:lnTo>
                <a:lnTo>
                  <a:pt x="7248639" y="48133"/>
                </a:lnTo>
                <a:lnTo>
                  <a:pt x="7358989" y="48133"/>
                </a:lnTo>
                <a:lnTo>
                  <a:pt x="7325741" y="48641"/>
                </a:lnTo>
                <a:lnTo>
                  <a:pt x="7410907" y="48641"/>
                </a:lnTo>
                <a:lnTo>
                  <a:pt x="7411212" y="48133"/>
                </a:lnTo>
                <a:lnTo>
                  <a:pt x="7362825" y="48133"/>
                </a:lnTo>
                <a:lnTo>
                  <a:pt x="7407580" y="46863"/>
                </a:lnTo>
                <a:lnTo>
                  <a:pt x="7411974" y="46863"/>
                </a:lnTo>
                <a:lnTo>
                  <a:pt x="7411212" y="48133"/>
                </a:lnTo>
                <a:lnTo>
                  <a:pt x="7438822" y="48133"/>
                </a:lnTo>
                <a:lnTo>
                  <a:pt x="7449007" y="46863"/>
                </a:lnTo>
                <a:lnTo>
                  <a:pt x="7461199" y="46863"/>
                </a:lnTo>
                <a:lnTo>
                  <a:pt x="7496772" y="47752"/>
                </a:lnTo>
                <a:lnTo>
                  <a:pt x="7513066" y="47752"/>
                </a:lnTo>
                <a:lnTo>
                  <a:pt x="7539863" y="48133"/>
                </a:lnTo>
                <a:lnTo>
                  <a:pt x="7807439" y="48133"/>
                </a:lnTo>
                <a:lnTo>
                  <a:pt x="7825460" y="47117"/>
                </a:lnTo>
                <a:lnTo>
                  <a:pt x="7829893" y="46355"/>
                </a:lnTo>
                <a:lnTo>
                  <a:pt x="7845399" y="43688"/>
                </a:lnTo>
                <a:lnTo>
                  <a:pt x="7846288" y="43688"/>
                </a:lnTo>
                <a:lnTo>
                  <a:pt x="7847431" y="44704"/>
                </a:lnTo>
                <a:lnTo>
                  <a:pt x="7847101" y="44704"/>
                </a:lnTo>
                <a:lnTo>
                  <a:pt x="7842263" y="48133"/>
                </a:lnTo>
                <a:lnTo>
                  <a:pt x="7872196" y="48133"/>
                </a:lnTo>
                <a:lnTo>
                  <a:pt x="7897546" y="43688"/>
                </a:lnTo>
                <a:lnTo>
                  <a:pt x="7932306" y="37592"/>
                </a:lnTo>
                <a:close/>
              </a:path>
              <a:path w="11062970" h="69215">
                <a:moveTo>
                  <a:pt x="7955483" y="33528"/>
                </a:moveTo>
                <a:lnTo>
                  <a:pt x="6946430" y="33528"/>
                </a:lnTo>
                <a:lnTo>
                  <a:pt x="6946430" y="43688"/>
                </a:lnTo>
                <a:lnTo>
                  <a:pt x="6941794" y="43688"/>
                </a:lnTo>
                <a:lnTo>
                  <a:pt x="6931774" y="44704"/>
                </a:lnTo>
                <a:lnTo>
                  <a:pt x="6923887" y="44704"/>
                </a:lnTo>
                <a:lnTo>
                  <a:pt x="6907758" y="43942"/>
                </a:lnTo>
                <a:lnTo>
                  <a:pt x="6897344" y="43053"/>
                </a:lnTo>
                <a:lnTo>
                  <a:pt x="6929526" y="43053"/>
                </a:lnTo>
                <a:lnTo>
                  <a:pt x="6946430" y="43688"/>
                </a:lnTo>
                <a:lnTo>
                  <a:pt x="6946430" y="33528"/>
                </a:lnTo>
                <a:lnTo>
                  <a:pt x="6887972" y="33528"/>
                </a:lnTo>
                <a:lnTo>
                  <a:pt x="6888480" y="34417"/>
                </a:lnTo>
                <a:lnTo>
                  <a:pt x="6880911" y="36830"/>
                </a:lnTo>
                <a:lnTo>
                  <a:pt x="6881558" y="36830"/>
                </a:lnTo>
                <a:lnTo>
                  <a:pt x="6865569" y="39636"/>
                </a:lnTo>
                <a:lnTo>
                  <a:pt x="6834975" y="35560"/>
                </a:lnTo>
                <a:lnTo>
                  <a:pt x="6832905" y="35966"/>
                </a:lnTo>
                <a:lnTo>
                  <a:pt x="6832905" y="45339"/>
                </a:lnTo>
                <a:lnTo>
                  <a:pt x="6826339" y="45720"/>
                </a:lnTo>
                <a:lnTo>
                  <a:pt x="6828383" y="45339"/>
                </a:lnTo>
                <a:lnTo>
                  <a:pt x="6832905" y="45339"/>
                </a:lnTo>
                <a:lnTo>
                  <a:pt x="6832905" y="35966"/>
                </a:lnTo>
                <a:lnTo>
                  <a:pt x="6820700" y="38354"/>
                </a:lnTo>
                <a:lnTo>
                  <a:pt x="6818871" y="38735"/>
                </a:lnTo>
                <a:lnTo>
                  <a:pt x="6807200" y="41529"/>
                </a:lnTo>
                <a:lnTo>
                  <a:pt x="6806997" y="41529"/>
                </a:lnTo>
                <a:lnTo>
                  <a:pt x="6798805" y="44704"/>
                </a:lnTo>
                <a:lnTo>
                  <a:pt x="6797878" y="47637"/>
                </a:lnTo>
                <a:lnTo>
                  <a:pt x="6802933" y="47117"/>
                </a:lnTo>
                <a:lnTo>
                  <a:pt x="6807403" y="46863"/>
                </a:lnTo>
                <a:lnTo>
                  <a:pt x="6807644" y="46863"/>
                </a:lnTo>
                <a:lnTo>
                  <a:pt x="6817563" y="46228"/>
                </a:lnTo>
                <a:lnTo>
                  <a:pt x="6823608" y="46228"/>
                </a:lnTo>
                <a:lnTo>
                  <a:pt x="6820192" y="46863"/>
                </a:lnTo>
                <a:lnTo>
                  <a:pt x="6820395" y="46863"/>
                </a:lnTo>
                <a:lnTo>
                  <a:pt x="6817093" y="47752"/>
                </a:lnTo>
                <a:lnTo>
                  <a:pt x="6817842" y="47752"/>
                </a:lnTo>
                <a:lnTo>
                  <a:pt x="6819735" y="48641"/>
                </a:lnTo>
                <a:lnTo>
                  <a:pt x="6823227" y="49022"/>
                </a:lnTo>
                <a:lnTo>
                  <a:pt x="6826542" y="48641"/>
                </a:lnTo>
                <a:lnTo>
                  <a:pt x="6850862" y="48641"/>
                </a:lnTo>
                <a:lnTo>
                  <a:pt x="6849529" y="48133"/>
                </a:lnTo>
                <a:lnTo>
                  <a:pt x="6831279" y="48133"/>
                </a:lnTo>
                <a:lnTo>
                  <a:pt x="6828777" y="48387"/>
                </a:lnTo>
                <a:lnTo>
                  <a:pt x="6830974" y="48133"/>
                </a:lnTo>
                <a:lnTo>
                  <a:pt x="6831279" y="48133"/>
                </a:lnTo>
                <a:lnTo>
                  <a:pt x="6844525" y="46863"/>
                </a:lnTo>
                <a:lnTo>
                  <a:pt x="6846227" y="46863"/>
                </a:lnTo>
                <a:lnTo>
                  <a:pt x="6849529" y="48133"/>
                </a:lnTo>
                <a:lnTo>
                  <a:pt x="7057580" y="48133"/>
                </a:lnTo>
                <a:lnTo>
                  <a:pt x="7075627" y="46228"/>
                </a:lnTo>
                <a:lnTo>
                  <a:pt x="7075449" y="46228"/>
                </a:lnTo>
                <a:lnTo>
                  <a:pt x="7085038" y="45339"/>
                </a:lnTo>
                <a:lnTo>
                  <a:pt x="7091883" y="44704"/>
                </a:lnTo>
                <a:lnTo>
                  <a:pt x="7109676" y="43053"/>
                </a:lnTo>
                <a:lnTo>
                  <a:pt x="7126097" y="41529"/>
                </a:lnTo>
                <a:lnTo>
                  <a:pt x="7125132" y="41529"/>
                </a:lnTo>
                <a:lnTo>
                  <a:pt x="7149236" y="39878"/>
                </a:lnTo>
                <a:lnTo>
                  <a:pt x="7182612" y="37592"/>
                </a:lnTo>
                <a:lnTo>
                  <a:pt x="7247344" y="37592"/>
                </a:lnTo>
                <a:lnTo>
                  <a:pt x="7249960" y="36830"/>
                </a:lnTo>
                <a:lnTo>
                  <a:pt x="7197738" y="36830"/>
                </a:lnTo>
                <a:lnTo>
                  <a:pt x="7188187" y="37211"/>
                </a:lnTo>
                <a:lnTo>
                  <a:pt x="7193750" y="36830"/>
                </a:lnTo>
                <a:lnTo>
                  <a:pt x="7197738" y="36830"/>
                </a:lnTo>
                <a:lnTo>
                  <a:pt x="7258266" y="34417"/>
                </a:lnTo>
                <a:lnTo>
                  <a:pt x="7249960" y="36830"/>
                </a:lnTo>
                <a:lnTo>
                  <a:pt x="7936649" y="36830"/>
                </a:lnTo>
                <a:lnTo>
                  <a:pt x="7950416" y="34417"/>
                </a:lnTo>
                <a:lnTo>
                  <a:pt x="7955483" y="33528"/>
                </a:lnTo>
                <a:close/>
              </a:path>
              <a:path w="11062970" h="69215">
                <a:moveTo>
                  <a:pt x="7959407" y="16129"/>
                </a:moveTo>
                <a:lnTo>
                  <a:pt x="7374509" y="16129"/>
                </a:lnTo>
                <a:lnTo>
                  <a:pt x="7326884" y="15252"/>
                </a:lnTo>
                <a:lnTo>
                  <a:pt x="7323556" y="15252"/>
                </a:lnTo>
                <a:lnTo>
                  <a:pt x="7273658" y="13614"/>
                </a:lnTo>
                <a:lnTo>
                  <a:pt x="7261555" y="13220"/>
                </a:lnTo>
                <a:lnTo>
                  <a:pt x="7261682" y="13614"/>
                </a:lnTo>
                <a:lnTo>
                  <a:pt x="7262850" y="17526"/>
                </a:lnTo>
                <a:lnTo>
                  <a:pt x="7198766" y="13970"/>
                </a:lnTo>
                <a:lnTo>
                  <a:pt x="7178624" y="17284"/>
                </a:lnTo>
                <a:lnTo>
                  <a:pt x="7170356" y="15252"/>
                </a:lnTo>
                <a:lnTo>
                  <a:pt x="7163067" y="13614"/>
                </a:lnTo>
                <a:lnTo>
                  <a:pt x="7162051" y="13614"/>
                </a:lnTo>
                <a:lnTo>
                  <a:pt x="7161568" y="12954"/>
                </a:lnTo>
                <a:lnTo>
                  <a:pt x="7160374" y="11303"/>
                </a:lnTo>
                <a:lnTo>
                  <a:pt x="7163486" y="11303"/>
                </a:lnTo>
                <a:lnTo>
                  <a:pt x="7169175" y="10541"/>
                </a:lnTo>
                <a:lnTo>
                  <a:pt x="7129119" y="10541"/>
                </a:lnTo>
                <a:lnTo>
                  <a:pt x="7083628" y="9652"/>
                </a:lnTo>
                <a:lnTo>
                  <a:pt x="7070623" y="9398"/>
                </a:lnTo>
                <a:lnTo>
                  <a:pt x="6992810" y="9652"/>
                </a:lnTo>
                <a:lnTo>
                  <a:pt x="7028599" y="9652"/>
                </a:lnTo>
                <a:lnTo>
                  <a:pt x="6991617" y="12954"/>
                </a:lnTo>
                <a:lnTo>
                  <a:pt x="6988581" y="12954"/>
                </a:lnTo>
                <a:lnTo>
                  <a:pt x="6987337" y="11303"/>
                </a:lnTo>
                <a:lnTo>
                  <a:pt x="6986778" y="11303"/>
                </a:lnTo>
                <a:lnTo>
                  <a:pt x="6992772" y="9652"/>
                </a:lnTo>
                <a:lnTo>
                  <a:pt x="6999630" y="8128"/>
                </a:lnTo>
                <a:lnTo>
                  <a:pt x="6998284" y="8128"/>
                </a:lnTo>
                <a:lnTo>
                  <a:pt x="6997814" y="7493"/>
                </a:lnTo>
                <a:lnTo>
                  <a:pt x="6997725" y="7366"/>
                </a:lnTo>
                <a:lnTo>
                  <a:pt x="6990575" y="7366"/>
                </a:lnTo>
                <a:lnTo>
                  <a:pt x="6975780" y="8128"/>
                </a:lnTo>
                <a:lnTo>
                  <a:pt x="6962762" y="8128"/>
                </a:lnTo>
                <a:lnTo>
                  <a:pt x="6960895" y="6604"/>
                </a:lnTo>
                <a:lnTo>
                  <a:pt x="6961721" y="6604"/>
                </a:lnTo>
                <a:lnTo>
                  <a:pt x="6965709" y="5842"/>
                </a:lnTo>
                <a:lnTo>
                  <a:pt x="6963677" y="5842"/>
                </a:lnTo>
                <a:lnTo>
                  <a:pt x="6975411" y="4953"/>
                </a:lnTo>
                <a:lnTo>
                  <a:pt x="6984708" y="4191"/>
                </a:lnTo>
                <a:lnTo>
                  <a:pt x="6979958" y="4191"/>
                </a:lnTo>
                <a:lnTo>
                  <a:pt x="6929298" y="5842"/>
                </a:lnTo>
                <a:lnTo>
                  <a:pt x="6935216" y="5842"/>
                </a:lnTo>
                <a:lnTo>
                  <a:pt x="6907174" y="9652"/>
                </a:lnTo>
                <a:lnTo>
                  <a:pt x="6907784" y="9652"/>
                </a:lnTo>
                <a:lnTo>
                  <a:pt x="6893509" y="15252"/>
                </a:lnTo>
                <a:lnTo>
                  <a:pt x="6893725" y="15252"/>
                </a:lnTo>
                <a:lnTo>
                  <a:pt x="6889521" y="19304"/>
                </a:lnTo>
                <a:lnTo>
                  <a:pt x="7693241" y="19304"/>
                </a:lnTo>
                <a:lnTo>
                  <a:pt x="7675283" y="18669"/>
                </a:lnTo>
                <a:lnTo>
                  <a:pt x="7609992" y="17653"/>
                </a:lnTo>
                <a:lnTo>
                  <a:pt x="7572769" y="17653"/>
                </a:lnTo>
                <a:lnTo>
                  <a:pt x="7407542" y="16383"/>
                </a:lnTo>
                <a:lnTo>
                  <a:pt x="7955597" y="16383"/>
                </a:lnTo>
                <a:lnTo>
                  <a:pt x="7959407" y="16129"/>
                </a:lnTo>
                <a:close/>
              </a:path>
              <a:path w="11062970" h="69215">
                <a:moveTo>
                  <a:pt x="7960068" y="55245"/>
                </a:moveTo>
                <a:lnTo>
                  <a:pt x="7957020" y="55245"/>
                </a:lnTo>
                <a:lnTo>
                  <a:pt x="7958036" y="56769"/>
                </a:lnTo>
                <a:lnTo>
                  <a:pt x="7960068" y="55245"/>
                </a:lnTo>
                <a:close/>
              </a:path>
              <a:path w="11062970" h="69215">
                <a:moveTo>
                  <a:pt x="7975244" y="16383"/>
                </a:moveTo>
                <a:lnTo>
                  <a:pt x="7955597" y="16383"/>
                </a:lnTo>
                <a:lnTo>
                  <a:pt x="7936535" y="17653"/>
                </a:lnTo>
                <a:lnTo>
                  <a:pt x="7937195" y="17653"/>
                </a:lnTo>
                <a:lnTo>
                  <a:pt x="7903883" y="19304"/>
                </a:lnTo>
                <a:lnTo>
                  <a:pt x="7967281" y="19304"/>
                </a:lnTo>
                <a:lnTo>
                  <a:pt x="7968399" y="17653"/>
                </a:lnTo>
                <a:lnTo>
                  <a:pt x="7967739" y="17653"/>
                </a:lnTo>
                <a:lnTo>
                  <a:pt x="7975244" y="16383"/>
                </a:lnTo>
                <a:close/>
              </a:path>
              <a:path w="11062970" h="69215">
                <a:moveTo>
                  <a:pt x="7976502" y="21971"/>
                </a:moveTo>
                <a:lnTo>
                  <a:pt x="7966761" y="20066"/>
                </a:lnTo>
                <a:lnTo>
                  <a:pt x="7966938" y="19812"/>
                </a:lnTo>
                <a:lnTo>
                  <a:pt x="7893634" y="19812"/>
                </a:lnTo>
                <a:lnTo>
                  <a:pt x="7875702" y="20701"/>
                </a:lnTo>
                <a:lnTo>
                  <a:pt x="7860258" y="21971"/>
                </a:lnTo>
                <a:lnTo>
                  <a:pt x="7976502" y="21971"/>
                </a:lnTo>
                <a:close/>
              </a:path>
              <a:path w="11062970" h="69215">
                <a:moveTo>
                  <a:pt x="7987995" y="14224"/>
                </a:moveTo>
                <a:lnTo>
                  <a:pt x="7984185" y="14478"/>
                </a:lnTo>
                <a:lnTo>
                  <a:pt x="7959407" y="16129"/>
                </a:lnTo>
                <a:lnTo>
                  <a:pt x="7976743" y="16129"/>
                </a:lnTo>
                <a:lnTo>
                  <a:pt x="7986496" y="14478"/>
                </a:lnTo>
                <a:lnTo>
                  <a:pt x="7987995" y="14224"/>
                </a:lnTo>
                <a:close/>
              </a:path>
              <a:path w="11062970" h="69215">
                <a:moveTo>
                  <a:pt x="7996237" y="33020"/>
                </a:moveTo>
                <a:lnTo>
                  <a:pt x="7958379" y="33020"/>
                </a:lnTo>
                <a:lnTo>
                  <a:pt x="7955483" y="33528"/>
                </a:lnTo>
                <a:lnTo>
                  <a:pt x="7996199" y="33528"/>
                </a:lnTo>
                <a:lnTo>
                  <a:pt x="7996237" y="33020"/>
                </a:lnTo>
                <a:close/>
              </a:path>
              <a:path w="11062970" h="69215">
                <a:moveTo>
                  <a:pt x="7999095" y="37592"/>
                </a:moveTo>
                <a:lnTo>
                  <a:pt x="7998511" y="36830"/>
                </a:lnTo>
                <a:lnTo>
                  <a:pt x="7936649" y="36830"/>
                </a:lnTo>
                <a:lnTo>
                  <a:pt x="7932306" y="37592"/>
                </a:lnTo>
                <a:lnTo>
                  <a:pt x="7999095" y="37592"/>
                </a:lnTo>
                <a:close/>
              </a:path>
              <a:path w="11062970" h="69215">
                <a:moveTo>
                  <a:pt x="8031543" y="21971"/>
                </a:moveTo>
                <a:lnTo>
                  <a:pt x="7976502" y="21971"/>
                </a:lnTo>
                <a:lnTo>
                  <a:pt x="7979105" y="22479"/>
                </a:lnTo>
                <a:lnTo>
                  <a:pt x="8027530" y="22479"/>
                </a:lnTo>
                <a:lnTo>
                  <a:pt x="8031543" y="21971"/>
                </a:lnTo>
                <a:close/>
              </a:path>
              <a:path w="11062970" h="69215">
                <a:moveTo>
                  <a:pt x="8035988" y="49149"/>
                </a:moveTo>
                <a:lnTo>
                  <a:pt x="8035518" y="48641"/>
                </a:lnTo>
                <a:lnTo>
                  <a:pt x="7998841" y="48641"/>
                </a:lnTo>
                <a:lnTo>
                  <a:pt x="7998511" y="49149"/>
                </a:lnTo>
                <a:lnTo>
                  <a:pt x="8035988" y="49149"/>
                </a:lnTo>
                <a:close/>
              </a:path>
              <a:path w="11062970" h="69215">
                <a:moveTo>
                  <a:pt x="8039836" y="51054"/>
                </a:moveTo>
                <a:lnTo>
                  <a:pt x="8036687" y="49911"/>
                </a:lnTo>
                <a:lnTo>
                  <a:pt x="7998003" y="49911"/>
                </a:lnTo>
                <a:lnTo>
                  <a:pt x="7997241" y="51054"/>
                </a:lnTo>
                <a:lnTo>
                  <a:pt x="8039836" y="51054"/>
                </a:lnTo>
                <a:close/>
              </a:path>
              <a:path w="11062970" h="69215">
                <a:moveTo>
                  <a:pt x="8048942" y="53975"/>
                </a:moveTo>
                <a:lnTo>
                  <a:pt x="8046098" y="53467"/>
                </a:lnTo>
                <a:lnTo>
                  <a:pt x="8046453" y="53467"/>
                </a:lnTo>
                <a:lnTo>
                  <a:pt x="8041919" y="51816"/>
                </a:lnTo>
                <a:lnTo>
                  <a:pt x="7989214" y="51816"/>
                </a:lnTo>
                <a:lnTo>
                  <a:pt x="7973581" y="53975"/>
                </a:lnTo>
                <a:lnTo>
                  <a:pt x="8048942" y="53975"/>
                </a:lnTo>
                <a:close/>
              </a:path>
              <a:path w="11062970" h="69215">
                <a:moveTo>
                  <a:pt x="8052676" y="19304"/>
                </a:moveTo>
                <a:lnTo>
                  <a:pt x="7967281" y="19304"/>
                </a:lnTo>
                <a:lnTo>
                  <a:pt x="7966938" y="19812"/>
                </a:lnTo>
                <a:lnTo>
                  <a:pt x="8048650" y="19812"/>
                </a:lnTo>
                <a:lnTo>
                  <a:pt x="8052676" y="19304"/>
                </a:lnTo>
                <a:close/>
              </a:path>
              <a:path w="11062970" h="69215">
                <a:moveTo>
                  <a:pt x="8058874" y="55753"/>
                </a:moveTo>
                <a:lnTo>
                  <a:pt x="8054607" y="54991"/>
                </a:lnTo>
                <a:lnTo>
                  <a:pt x="7966215" y="54991"/>
                </a:lnTo>
                <a:lnTo>
                  <a:pt x="7960703" y="55753"/>
                </a:lnTo>
                <a:lnTo>
                  <a:pt x="7978978" y="56642"/>
                </a:lnTo>
                <a:lnTo>
                  <a:pt x="8004683" y="57404"/>
                </a:lnTo>
                <a:lnTo>
                  <a:pt x="8023809" y="57404"/>
                </a:lnTo>
                <a:lnTo>
                  <a:pt x="8058874" y="55753"/>
                </a:lnTo>
                <a:close/>
              </a:path>
              <a:path w="11062970" h="69215">
                <a:moveTo>
                  <a:pt x="8073225" y="19304"/>
                </a:moveTo>
                <a:lnTo>
                  <a:pt x="8069605" y="17653"/>
                </a:lnTo>
                <a:lnTo>
                  <a:pt x="8065757" y="17653"/>
                </a:lnTo>
                <a:lnTo>
                  <a:pt x="8052676" y="19304"/>
                </a:lnTo>
                <a:lnTo>
                  <a:pt x="8073225" y="19304"/>
                </a:lnTo>
                <a:close/>
              </a:path>
              <a:path w="11062970" h="69215">
                <a:moveTo>
                  <a:pt x="8079067" y="21971"/>
                </a:moveTo>
                <a:lnTo>
                  <a:pt x="8074342" y="19812"/>
                </a:lnTo>
                <a:lnTo>
                  <a:pt x="8048650" y="19812"/>
                </a:lnTo>
                <a:lnTo>
                  <a:pt x="8031543" y="21971"/>
                </a:lnTo>
                <a:lnTo>
                  <a:pt x="8079067" y="21971"/>
                </a:lnTo>
                <a:close/>
              </a:path>
              <a:path w="11062970" h="69215">
                <a:moveTo>
                  <a:pt x="8084617" y="49911"/>
                </a:moveTo>
                <a:lnTo>
                  <a:pt x="8077047" y="49149"/>
                </a:lnTo>
                <a:lnTo>
                  <a:pt x="8035988" y="49149"/>
                </a:lnTo>
                <a:lnTo>
                  <a:pt x="8036687" y="49911"/>
                </a:lnTo>
                <a:lnTo>
                  <a:pt x="8084617" y="49911"/>
                </a:lnTo>
                <a:close/>
              </a:path>
              <a:path w="11062970" h="69215">
                <a:moveTo>
                  <a:pt x="8144332" y="54991"/>
                </a:moveTo>
                <a:lnTo>
                  <a:pt x="8133143" y="53975"/>
                </a:lnTo>
                <a:lnTo>
                  <a:pt x="8048942" y="53975"/>
                </a:lnTo>
                <a:lnTo>
                  <a:pt x="8054607" y="54991"/>
                </a:lnTo>
                <a:lnTo>
                  <a:pt x="8144332" y="54991"/>
                </a:lnTo>
                <a:close/>
              </a:path>
              <a:path w="11062970" h="69215">
                <a:moveTo>
                  <a:pt x="8145920" y="53975"/>
                </a:moveTo>
                <a:lnTo>
                  <a:pt x="8143976" y="53467"/>
                </a:lnTo>
                <a:lnTo>
                  <a:pt x="8143329" y="53467"/>
                </a:lnTo>
                <a:lnTo>
                  <a:pt x="8145551" y="51816"/>
                </a:lnTo>
                <a:lnTo>
                  <a:pt x="8108226" y="51816"/>
                </a:lnTo>
                <a:lnTo>
                  <a:pt x="8113573" y="52197"/>
                </a:lnTo>
                <a:lnTo>
                  <a:pt x="8133143" y="53975"/>
                </a:lnTo>
                <a:lnTo>
                  <a:pt x="8145920" y="53975"/>
                </a:lnTo>
                <a:close/>
              </a:path>
              <a:path w="11062970" h="69215">
                <a:moveTo>
                  <a:pt x="8148117" y="49911"/>
                </a:moveTo>
                <a:lnTo>
                  <a:pt x="8084617" y="49911"/>
                </a:lnTo>
                <a:lnTo>
                  <a:pt x="8095970" y="51054"/>
                </a:lnTo>
                <a:lnTo>
                  <a:pt x="8039836" y="51054"/>
                </a:lnTo>
                <a:lnTo>
                  <a:pt x="8041919" y="51816"/>
                </a:lnTo>
                <a:lnTo>
                  <a:pt x="8108226" y="51816"/>
                </a:lnTo>
                <a:lnTo>
                  <a:pt x="8097533" y="51054"/>
                </a:lnTo>
                <a:lnTo>
                  <a:pt x="8146567" y="51054"/>
                </a:lnTo>
                <a:lnTo>
                  <a:pt x="8148117" y="49911"/>
                </a:lnTo>
                <a:close/>
              </a:path>
              <a:path w="11062970" h="69215">
                <a:moveTo>
                  <a:pt x="8150911" y="48641"/>
                </a:moveTo>
                <a:lnTo>
                  <a:pt x="8072298" y="48641"/>
                </a:lnTo>
                <a:lnTo>
                  <a:pt x="8068450" y="48133"/>
                </a:lnTo>
                <a:lnTo>
                  <a:pt x="8035061" y="48133"/>
                </a:lnTo>
                <a:lnTo>
                  <a:pt x="8035518" y="48641"/>
                </a:lnTo>
                <a:lnTo>
                  <a:pt x="8072006" y="48641"/>
                </a:lnTo>
                <a:lnTo>
                  <a:pt x="8077047" y="49149"/>
                </a:lnTo>
                <a:lnTo>
                  <a:pt x="8148777" y="49149"/>
                </a:lnTo>
                <a:lnTo>
                  <a:pt x="8150911" y="48641"/>
                </a:lnTo>
                <a:close/>
              </a:path>
              <a:path w="11062970" h="69215">
                <a:moveTo>
                  <a:pt x="8152727" y="55753"/>
                </a:moveTo>
                <a:lnTo>
                  <a:pt x="8149806" y="54991"/>
                </a:lnTo>
                <a:lnTo>
                  <a:pt x="8144332" y="54991"/>
                </a:lnTo>
                <a:lnTo>
                  <a:pt x="8152727" y="55753"/>
                </a:lnTo>
                <a:close/>
              </a:path>
              <a:path w="11062970" h="69215">
                <a:moveTo>
                  <a:pt x="8186229" y="53975"/>
                </a:moveTo>
                <a:lnTo>
                  <a:pt x="8145920" y="53975"/>
                </a:lnTo>
                <a:lnTo>
                  <a:pt x="8149806" y="54991"/>
                </a:lnTo>
                <a:lnTo>
                  <a:pt x="8183270" y="54991"/>
                </a:lnTo>
                <a:lnTo>
                  <a:pt x="8186229" y="53975"/>
                </a:lnTo>
                <a:close/>
              </a:path>
              <a:path w="11062970" h="69215">
                <a:moveTo>
                  <a:pt x="8187220" y="54991"/>
                </a:moveTo>
                <a:lnTo>
                  <a:pt x="8183270" y="54991"/>
                </a:lnTo>
                <a:lnTo>
                  <a:pt x="8181048" y="55753"/>
                </a:lnTo>
                <a:lnTo>
                  <a:pt x="8187220" y="54991"/>
                </a:lnTo>
                <a:close/>
              </a:path>
              <a:path w="11062970" h="69215">
                <a:moveTo>
                  <a:pt x="8188350" y="51054"/>
                </a:moveTo>
                <a:lnTo>
                  <a:pt x="8146567" y="51054"/>
                </a:lnTo>
                <a:lnTo>
                  <a:pt x="8145551" y="51816"/>
                </a:lnTo>
                <a:lnTo>
                  <a:pt x="8188045" y="51816"/>
                </a:lnTo>
                <a:lnTo>
                  <a:pt x="8188350" y="51054"/>
                </a:lnTo>
                <a:close/>
              </a:path>
              <a:path w="11062970" h="69215">
                <a:moveTo>
                  <a:pt x="8188884" y="48133"/>
                </a:moveTo>
                <a:lnTo>
                  <a:pt x="8153044" y="48133"/>
                </a:lnTo>
                <a:lnTo>
                  <a:pt x="8150911" y="48641"/>
                </a:lnTo>
                <a:lnTo>
                  <a:pt x="8188871" y="48641"/>
                </a:lnTo>
                <a:lnTo>
                  <a:pt x="8188884" y="48133"/>
                </a:lnTo>
                <a:close/>
              </a:path>
              <a:path w="11062970" h="69215">
                <a:moveTo>
                  <a:pt x="8202638" y="19304"/>
                </a:moveTo>
                <a:lnTo>
                  <a:pt x="8073225" y="19304"/>
                </a:lnTo>
                <a:lnTo>
                  <a:pt x="8074342" y="19812"/>
                </a:lnTo>
                <a:lnTo>
                  <a:pt x="8194268" y="19812"/>
                </a:lnTo>
                <a:lnTo>
                  <a:pt x="8202638" y="19304"/>
                </a:lnTo>
                <a:close/>
              </a:path>
              <a:path w="11062970" h="69215">
                <a:moveTo>
                  <a:pt x="8212937" y="51816"/>
                </a:moveTo>
                <a:lnTo>
                  <a:pt x="8188045" y="51816"/>
                </a:lnTo>
                <a:lnTo>
                  <a:pt x="8187385" y="53467"/>
                </a:lnTo>
                <a:lnTo>
                  <a:pt x="8187715" y="53467"/>
                </a:lnTo>
                <a:lnTo>
                  <a:pt x="8186229" y="53975"/>
                </a:lnTo>
                <a:lnTo>
                  <a:pt x="8195450" y="53975"/>
                </a:lnTo>
                <a:lnTo>
                  <a:pt x="8212937" y="51816"/>
                </a:lnTo>
                <a:close/>
              </a:path>
              <a:path w="11062970" h="69215">
                <a:moveTo>
                  <a:pt x="8228381" y="49911"/>
                </a:moveTo>
                <a:lnTo>
                  <a:pt x="8188846" y="49911"/>
                </a:lnTo>
                <a:lnTo>
                  <a:pt x="8188871" y="49149"/>
                </a:lnTo>
                <a:lnTo>
                  <a:pt x="8149133" y="49149"/>
                </a:lnTo>
                <a:lnTo>
                  <a:pt x="8148117" y="49911"/>
                </a:lnTo>
                <a:lnTo>
                  <a:pt x="8188807" y="49911"/>
                </a:lnTo>
                <a:lnTo>
                  <a:pt x="8188350" y="51054"/>
                </a:lnTo>
                <a:lnTo>
                  <a:pt x="8219110" y="51054"/>
                </a:lnTo>
                <a:lnTo>
                  <a:pt x="8228381" y="49911"/>
                </a:lnTo>
                <a:close/>
              </a:path>
              <a:path w="11062970" h="69215">
                <a:moveTo>
                  <a:pt x="8238668" y="48641"/>
                </a:moveTo>
                <a:lnTo>
                  <a:pt x="8188871" y="48641"/>
                </a:lnTo>
                <a:lnTo>
                  <a:pt x="8188871" y="49149"/>
                </a:lnTo>
                <a:lnTo>
                  <a:pt x="8234553" y="49149"/>
                </a:lnTo>
                <a:lnTo>
                  <a:pt x="8238668" y="48641"/>
                </a:lnTo>
                <a:close/>
              </a:path>
              <a:path w="11062970" h="69215">
                <a:moveTo>
                  <a:pt x="8262366" y="48641"/>
                </a:moveTo>
                <a:lnTo>
                  <a:pt x="8262112" y="48133"/>
                </a:lnTo>
                <a:lnTo>
                  <a:pt x="8242782" y="48133"/>
                </a:lnTo>
                <a:lnTo>
                  <a:pt x="8238668" y="48641"/>
                </a:lnTo>
                <a:lnTo>
                  <a:pt x="8262366" y="48641"/>
                </a:lnTo>
                <a:close/>
              </a:path>
              <a:path w="11062970" h="69215">
                <a:moveTo>
                  <a:pt x="8263001" y="49911"/>
                </a:moveTo>
                <a:lnTo>
                  <a:pt x="8262620" y="49149"/>
                </a:lnTo>
                <a:lnTo>
                  <a:pt x="8234553" y="49149"/>
                </a:lnTo>
                <a:lnTo>
                  <a:pt x="8228381" y="49911"/>
                </a:lnTo>
                <a:lnTo>
                  <a:pt x="8263001" y="49911"/>
                </a:lnTo>
                <a:close/>
              </a:path>
              <a:path w="11062970" h="69215">
                <a:moveTo>
                  <a:pt x="8265198" y="16129"/>
                </a:moveTo>
                <a:lnTo>
                  <a:pt x="7976743" y="16129"/>
                </a:lnTo>
                <a:lnTo>
                  <a:pt x="7975244" y="16383"/>
                </a:lnTo>
                <a:lnTo>
                  <a:pt x="8258950" y="16383"/>
                </a:lnTo>
                <a:lnTo>
                  <a:pt x="8265198" y="16129"/>
                </a:lnTo>
                <a:close/>
              </a:path>
              <a:path w="11062970" h="69215">
                <a:moveTo>
                  <a:pt x="8274113" y="54991"/>
                </a:moveTo>
                <a:lnTo>
                  <a:pt x="8271523" y="53975"/>
                </a:lnTo>
                <a:lnTo>
                  <a:pt x="8195450" y="53975"/>
                </a:lnTo>
                <a:lnTo>
                  <a:pt x="8187220" y="54991"/>
                </a:lnTo>
                <a:lnTo>
                  <a:pt x="8274113" y="54991"/>
                </a:lnTo>
                <a:close/>
              </a:path>
              <a:path w="11062970" h="69215">
                <a:moveTo>
                  <a:pt x="8329841" y="16129"/>
                </a:moveTo>
                <a:lnTo>
                  <a:pt x="8312556" y="13614"/>
                </a:lnTo>
                <a:lnTo>
                  <a:pt x="8309813" y="13220"/>
                </a:lnTo>
                <a:lnTo>
                  <a:pt x="8304758" y="13614"/>
                </a:lnTo>
                <a:lnTo>
                  <a:pt x="8283880" y="15252"/>
                </a:lnTo>
                <a:lnTo>
                  <a:pt x="8286763" y="15252"/>
                </a:lnTo>
                <a:lnTo>
                  <a:pt x="8265198" y="16129"/>
                </a:lnTo>
                <a:lnTo>
                  <a:pt x="8329841" y="16129"/>
                </a:lnTo>
                <a:close/>
              </a:path>
              <a:path w="11062970" h="69215">
                <a:moveTo>
                  <a:pt x="8387905" y="16129"/>
                </a:moveTo>
                <a:lnTo>
                  <a:pt x="8329841" y="16129"/>
                </a:lnTo>
                <a:lnTo>
                  <a:pt x="8331581" y="16383"/>
                </a:lnTo>
                <a:lnTo>
                  <a:pt x="8374837" y="16383"/>
                </a:lnTo>
                <a:lnTo>
                  <a:pt x="8387905" y="16129"/>
                </a:lnTo>
                <a:close/>
              </a:path>
              <a:path w="11062970" h="69215">
                <a:moveTo>
                  <a:pt x="8421471" y="51816"/>
                </a:moveTo>
                <a:lnTo>
                  <a:pt x="8266036" y="51816"/>
                </a:lnTo>
                <a:lnTo>
                  <a:pt x="8271523" y="53975"/>
                </a:lnTo>
                <a:lnTo>
                  <a:pt x="8379231" y="53975"/>
                </a:lnTo>
                <a:lnTo>
                  <a:pt x="8397900" y="53467"/>
                </a:lnTo>
                <a:lnTo>
                  <a:pt x="8409025" y="53467"/>
                </a:lnTo>
                <a:lnTo>
                  <a:pt x="8421471" y="51816"/>
                </a:lnTo>
                <a:close/>
              </a:path>
              <a:path w="11062970" h="69215">
                <a:moveTo>
                  <a:pt x="8435835" y="49911"/>
                </a:moveTo>
                <a:lnTo>
                  <a:pt x="8263001" y="49911"/>
                </a:lnTo>
                <a:lnTo>
                  <a:pt x="8263572" y="51054"/>
                </a:lnTo>
                <a:lnTo>
                  <a:pt x="8219110" y="51054"/>
                </a:lnTo>
                <a:lnTo>
                  <a:pt x="8212937" y="51816"/>
                </a:lnTo>
                <a:lnTo>
                  <a:pt x="8266036" y="51816"/>
                </a:lnTo>
                <a:lnTo>
                  <a:pt x="8264093" y="51054"/>
                </a:lnTo>
                <a:lnTo>
                  <a:pt x="8427225" y="51054"/>
                </a:lnTo>
                <a:lnTo>
                  <a:pt x="8435835" y="49911"/>
                </a:lnTo>
                <a:close/>
              </a:path>
              <a:path w="11062970" h="69215">
                <a:moveTo>
                  <a:pt x="8445411" y="48641"/>
                </a:moveTo>
                <a:lnTo>
                  <a:pt x="8262366" y="48641"/>
                </a:lnTo>
                <a:lnTo>
                  <a:pt x="8262620" y="49149"/>
                </a:lnTo>
                <a:lnTo>
                  <a:pt x="8441588" y="49149"/>
                </a:lnTo>
                <a:lnTo>
                  <a:pt x="8445411" y="48641"/>
                </a:lnTo>
                <a:close/>
              </a:path>
              <a:path w="11062970" h="69215">
                <a:moveTo>
                  <a:pt x="8540547" y="12954"/>
                </a:moveTo>
                <a:lnTo>
                  <a:pt x="8516353" y="11303"/>
                </a:lnTo>
                <a:lnTo>
                  <a:pt x="8514880" y="11303"/>
                </a:lnTo>
                <a:lnTo>
                  <a:pt x="8522703" y="12192"/>
                </a:lnTo>
                <a:lnTo>
                  <a:pt x="8523427" y="12192"/>
                </a:lnTo>
                <a:lnTo>
                  <a:pt x="8528863" y="12700"/>
                </a:lnTo>
                <a:lnTo>
                  <a:pt x="8529434" y="12700"/>
                </a:lnTo>
                <a:lnTo>
                  <a:pt x="8532736" y="12954"/>
                </a:lnTo>
                <a:lnTo>
                  <a:pt x="8540547" y="12954"/>
                </a:lnTo>
                <a:close/>
              </a:path>
              <a:path w="11062970" h="69215">
                <a:moveTo>
                  <a:pt x="8542261" y="48641"/>
                </a:moveTo>
                <a:lnTo>
                  <a:pt x="8541512" y="48133"/>
                </a:lnTo>
                <a:lnTo>
                  <a:pt x="8449246" y="48133"/>
                </a:lnTo>
                <a:lnTo>
                  <a:pt x="8445411" y="48641"/>
                </a:lnTo>
                <a:lnTo>
                  <a:pt x="8542261" y="48641"/>
                </a:lnTo>
                <a:close/>
              </a:path>
              <a:path w="11062970" h="69215">
                <a:moveTo>
                  <a:pt x="8544141" y="49911"/>
                </a:moveTo>
                <a:lnTo>
                  <a:pt x="8543011" y="49149"/>
                </a:lnTo>
                <a:lnTo>
                  <a:pt x="8441588" y="49149"/>
                </a:lnTo>
                <a:lnTo>
                  <a:pt x="8435835" y="49911"/>
                </a:lnTo>
                <a:lnTo>
                  <a:pt x="8544141" y="49911"/>
                </a:lnTo>
                <a:close/>
              </a:path>
              <a:path w="11062970" h="69215">
                <a:moveTo>
                  <a:pt x="8546973" y="51816"/>
                </a:moveTo>
                <a:lnTo>
                  <a:pt x="8545843" y="51054"/>
                </a:lnTo>
                <a:lnTo>
                  <a:pt x="8427225" y="51054"/>
                </a:lnTo>
                <a:lnTo>
                  <a:pt x="8421471" y="51816"/>
                </a:lnTo>
                <a:lnTo>
                  <a:pt x="8546973" y="51816"/>
                </a:lnTo>
                <a:close/>
              </a:path>
              <a:path w="11062970" h="69215">
                <a:moveTo>
                  <a:pt x="8568220" y="54991"/>
                </a:moveTo>
                <a:lnTo>
                  <a:pt x="8559368" y="53975"/>
                </a:lnTo>
                <a:lnTo>
                  <a:pt x="8379231" y="53975"/>
                </a:lnTo>
                <a:lnTo>
                  <a:pt x="8341881" y="54991"/>
                </a:lnTo>
                <a:lnTo>
                  <a:pt x="8274634" y="54991"/>
                </a:lnTo>
                <a:lnTo>
                  <a:pt x="8287982" y="57912"/>
                </a:lnTo>
                <a:lnTo>
                  <a:pt x="8292744" y="57404"/>
                </a:lnTo>
                <a:lnTo>
                  <a:pt x="8334730" y="57404"/>
                </a:lnTo>
                <a:lnTo>
                  <a:pt x="8384946" y="56642"/>
                </a:lnTo>
                <a:lnTo>
                  <a:pt x="8355724" y="54991"/>
                </a:lnTo>
                <a:lnTo>
                  <a:pt x="8568220" y="54991"/>
                </a:lnTo>
                <a:close/>
              </a:path>
              <a:path w="11062970" h="69215">
                <a:moveTo>
                  <a:pt x="8577910" y="54991"/>
                </a:moveTo>
                <a:lnTo>
                  <a:pt x="8568220" y="54991"/>
                </a:lnTo>
                <a:lnTo>
                  <a:pt x="8574875" y="55753"/>
                </a:lnTo>
                <a:lnTo>
                  <a:pt x="8577910" y="54991"/>
                </a:lnTo>
                <a:close/>
              </a:path>
              <a:path w="11062970" h="69215">
                <a:moveTo>
                  <a:pt x="8590585" y="51816"/>
                </a:moveTo>
                <a:lnTo>
                  <a:pt x="8546973" y="51816"/>
                </a:lnTo>
                <a:lnTo>
                  <a:pt x="8548103" y="52578"/>
                </a:lnTo>
                <a:lnTo>
                  <a:pt x="8547189" y="52578"/>
                </a:lnTo>
                <a:lnTo>
                  <a:pt x="8559368" y="53975"/>
                </a:lnTo>
                <a:lnTo>
                  <a:pt x="8581961" y="53975"/>
                </a:lnTo>
                <a:lnTo>
                  <a:pt x="8590585" y="51816"/>
                </a:lnTo>
                <a:close/>
              </a:path>
              <a:path w="11062970" h="69215">
                <a:moveTo>
                  <a:pt x="8598179" y="49911"/>
                </a:moveTo>
                <a:lnTo>
                  <a:pt x="8544141" y="49911"/>
                </a:lnTo>
                <a:lnTo>
                  <a:pt x="8545843" y="51054"/>
                </a:lnTo>
                <a:lnTo>
                  <a:pt x="8593620" y="51054"/>
                </a:lnTo>
                <a:lnTo>
                  <a:pt x="8598179" y="49911"/>
                </a:lnTo>
                <a:close/>
              </a:path>
              <a:path w="11062970" h="69215">
                <a:moveTo>
                  <a:pt x="8603247" y="48641"/>
                </a:moveTo>
                <a:lnTo>
                  <a:pt x="8542261" y="48641"/>
                </a:lnTo>
                <a:lnTo>
                  <a:pt x="8543011" y="49149"/>
                </a:lnTo>
                <a:lnTo>
                  <a:pt x="8601227" y="49149"/>
                </a:lnTo>
                <a:lnTo>
                  <a:pt x="8603247" y="48641"/>
                </a:lnTo>
                <a:close/>
              </a:path>
              <a:path w="11062970" h="69215">
                <a:moveTo>
                  <a:pt x="8648967" y="59436"/>
                </a:moveTo>
                <a:lnTo>
                  <a:pt x="8645665" y="58928"/>
                </a:lnTo>
                <a:lnTo>
                  <a:pt x="7886941" y="58928"/>
                </a:lnTo>
                <a:lnTo>
                  <a:pt x="7903299" y="56553"/>
                </a:lnTo>
                <a:lnTo>
                  <a:pt x="7922247" y="55232"/>
                </a:lnTo>
                <a:lnTo>
                  <a:pt x="7939532" y="55232"/>
                </a:lnTo>
                <a:lnTo>
                  <a:pt x="7957020" y="55880"/>
                </a:lnTo>
                <a:lnTo>
                  <a:pt x="7955254" y="54991"/>
                </a:lnTo>
                <a:lnTo>
                  <a:pt x="7966215" y="54991"/>
                </a:lnTo>
                <a:lnTo>
                  <a:pt x="7973581" y="53975"/>
                </a:lnTo>
                <a:lnTo>
                  <a:pt x="7953235" y="53975"/>
                </a:lnTo>
                <a:lnTo>
                  <a:pt x="7948968" y="51816"/>
                </a:lnTo>
                <a:lnTo>
                  <a:pt x="7989214" y="51816"/>
                </a:lnTo>
                <a:lnTo>
                  <a:pt x="7994739" y="51054"/>
                </a:lnTo>
                <a:lnTo>
                  <a:pt x="7947457" y="51054"/>
                </a:lnTo>
                <a:lnTo>
                  <a:pt x="7945196" y="49911"/>
                </a:lnTo>
                <a:lnTo>
                  <a:pt x="7998003" y="49911"/>
                </a:lnTo>
                <a:lnTo>
                  <a:pt x="7998511" y="49149"/>
                </a:lnTo>
                <a:lnTo>
                  <a:pt x="7943685" y="49149"/>
                </a:lnTo>
                <a:lnTo>
                  <a:pt x="7942681" y="48641"/>
                </a:lnTo>
                <a:lnTo>
                  <a:pt x="7998841" y="48641"/>
                </a:lnTo>
                <a:lnTo>
                  <a:pt x="7999184" y="48133"/>
                </a:lnTo>
                <a:lnTo>
                  <a:pt x="7941678" y="48133"/>
                </a:lnTo>
                <a:lnTo>
                  <a:pt x="7931620" y="43053"/>
                </a:lnTo>
                <a:lnTo>
                  <a:pt x="7916215" y="48133"/>
                </a:lnTo>
                <a:lnTo>
                  <a:pt x="7872196" y="48133"/>
                </a:lnTo>
                <a:lnTo>
                  <a:pt x="7869301" y="48641"/>
                </a:lnTo>
                <a:lnTo>
                  <a:pt x="7914678" y="48641"/>
                </a:lnTo>
                <a:lnTo>
                  <a:pt x="7913141" y="49149"/>
                </a:lnTo>
                <a:lnTo>
                  <a:pt x="7866405" y="49149"/>
                </a:lnTo>
                <a:lnTo>
                  <a:pt x="7862062" y="49911"/>
                </a:lnTo>
                <a:lnTo>
                  <a:pt x="7910830" y="49911"/>
                </a:lnTo>
                <a:lnTo>
                  <a:pt x="7907363" y="51054"/>
                </a:lnTo>
                <a:lnTo>
                  <a:pt x="7855534" y="51054"/>
                </a:lnTo>
                <a:lnTo>
                  <a:pt x="7851191" y="51816"/>
                </a:lnTo>
                <a:lnTo>
                  <a:pt x="7905064" y="51816"/>
                </a:lnTo>
                <a:lnTo>
                  <a:pt x="7898511" y="53975"/>
                </a:lnTo>
                <a:lnTo>
                  <a:pt x="7838884" y="53975"/>
                </a:lnTo>
                <a:lnTo>
                  <a:pt x="7833093" y="54991"/>
                </a:lnTo>
                <a:lnTo>
                  <a:pt x="7895437" y="54991"/>
                </a:lnTo>
                <a:lnTo>
                  <a:pt x="7883512" y="58928"/>
                </a:lnTo>
                <a:lnTo>
                  <a:pt x="6018733" y="58928"/>
                </a:lnTo>
                <a:lnTo>
                  <a:pt x="6020778" y="59436"/>
                </a:lnTo>
                <a:lnTo>
                  <a:pt x="7881963" y="59436"/>
                </a:lnTo>
                <a:lnTo>
                  <a:pt x="7880820" y="59817"/>
                </a:lnTo>
                <a:lnTo>
                  <a:pt x="7883436" y="59436"/>
                </a:lnTo>
                <a:lnTo>
                  <a:pt x="8648967" y="59436"/>
                </a:lnTo>
                <a:close/>
              </a:path>
              <a:path w="11062970" h="69215">
                <a:moveTo>
                  <a:pt x="8650376" y="53975"/>
                </a:moveTo>
                <a:lnTo>
                  <a:pt x="8581961" y="53975"/>
                </a:lnTo>
                <a:lnTo>
                  <a:pt x="8577910" y="54991"/>
                </a:lnTo>
                <a:lnTo>
                  <a:pt x="8641956" y="54991"/>
                </a:lnTo>
                <a:lnTo>
                  <a:pt x="8650376" y="53975"/>
                </a:lnTo>
                <a:close/>
              </a:path>
              <a:path w="11062970" h="69215">
                <a:moveTo>
                  <a:pt x="8653958" y="37592"/>
                </a:moveTo>
                <a:lnTo>
                  <a:pt x="8561235" y="37592"/>
                </a:lnTo>
                <a:lnTo>
                  <a:pt x="8561235" y="39370"/>
                </a:lnTo>
                <a:lnTo>
                  <a:pt x="8554161" y="39624"/>
                </a:lnTo>
                <a:lnTo>
                  <a:pt x="8554923" y="39370"/>
                </a:lnTo>
                <a:lnTo>
                  <a:pt x="8561235" y="39370"/>
                </a:lnTo>
                <a:lnTo>
                  <a:pt x="8561235" y="37592"/>
                </a:lnTo>
                <a:lnTo>
                  <a:pt x="7999095" y="37592"/>
                </a:lnTo>
                <a:lnTo>
                  <a:pt x="8002676" y="42291"/>
                </a:lnTo>
                <a:lnTo>
                  <a:pt x="8003045" y="42291"/>
                </a:lnTo>
                <a:lnTo>
                  <a:pt x="7999184" y="48133"/>
                </a:lnTo>
                <a:lnTo>
                  <a:pt x="8035061" y="48133"/>
                </a:lnTo>
                <a:lnTo>
                  <a:pt x="8033423" y="46355"/>
                </a:lnTo>
                <a:lnTo>
                  <a:pt x="8033309" y="46228"/>
                </a:lnTo>
                <a:lnTo>
                  <a:pt x="8040840" y="44704"/>
                </a:lnTo>
                <a:lnTo>
                  <a:pt x="8042427" y="44704"/>
                </a:lnTo>
                <a:lnTo>
                  <a:pt x="8068450" y="48133"/>
                </a:lnTo>
                <a:lnTo>
                  <a:pt x="8153044" y="48133"/>
                </a:lnTo>
                <a:lnTo>
                  <a:pt x="8166379" y="44958"/>
                </a:lnTo>
                <a:lnTo>
                  <a:pt x="8170850" y="44704"/>
                </a:lnTo>
                <a:lnTo>
                  <a:pt x="8188719" y="43688"/>
                </a:lnTo>
                <a:lnTo>
                  <a:pt x="8190839" y="43688"/>
                </a:lnTo>
                <a:lnTo>
                  <a:pt x="8188604" y="46228"/>
                </a:lnTo>
                <a:lnTo>
                  <a:pt x="8188922" y="46228"/>
                </a:lnTo>
                <a:lnTo>
                  <a:pt x="8188884" y="48133"/>
                </a:lnTo>
                <a:lnTo>
                  <a:pt x="8242782" y="48133"/>
                </a:lnTo>
                <a:lnTo>
                  <a:pt x="8270557" y="44704"/>
                </a:lnTo>
                <a:lnTo>
                  <a:pt x="8271091" y="44704"/>
                </a:lnTo>
                <a:lnTo>
                  <a:pt x="8261591" y="47117"/>
                </a:lnTo>
                <a:lnTo>
                  <a:pt x="8262112" y="48133"/>
                </a:lnTo>
                <a:lnTo>
                  <a:pt x="8449246" y="48133"/>
                </a:lnTo>
                <a:lnTo>
                  <a:pt x="8473567" y="44704"/>
                </a:lnTo>
                <a:lnTo>
                  <a:pt x="8480692" y="43688"/>
                </a:lnTo>
                <a:lnTo>
                  <a:pt x="8495843" y="41529"/>
                </a:lnTo>
                <a:lnTo>
                  <a:pt x="8501126" y="41529"/>
                </a:lnTo>
                <a:lnTo>
                  <a:pt x="8547100" y="39878"/>
                </a:lnTo>
                <a:lnTo>
                  <a:pt x="8553412" y="39878"/>
                </a:lnTo>
                <a:lnTo>
                  <a:pt x="8543963" y="43053"/>
                </a:lnTo>
                <a:lnTo>
                  <a:pt x="8544763" y="43053"/>
                </a:lnTo>
                <a:lnTo>
                  <a:pt x="8540636" y="47752"/>
                </a:lnTo>
                <a:lnTo>
                  <a:pt x="8540940" y="47752"/>
                </a:lnTo>
                <a:lnTo>
                  <a:pt x="8541512" y="48133"/>
                </a:lnTo>
                <a:lnTo>
                  <a:pt x="8605571" y="48133"/>
                </a:lnTo>
                <a:lnTo>
                  <a:pt x="8644560" y="39370"/>
                </a:lnTo>
                <a:lnTo>
                  <a:pt x="8647392" y="38735"/>
                </a:lnTo>
                <a:lnTo>
                  <a:pt x="8653958" y="37592"/>
                </a:lnTo>
                <a:close/>
              </a:path>
              <a:path w="11062970" h="69215">
                <a:moveTo>
                  <a:pt x="8677313" y="33528"/>
                </a:moveTo>
                <a:lnTo>
                  <a:pt x="7996199" y="33528"/>
                </a:lnTo>
                <a:lnTo>
                  <a:pt x="7996187" y="33782"/>
                </a:lnTo>
                <a:lnTo>
                  <a:pt x="7998511" y="36830"/>
                </a:lnTo>
                <a:lnTo>
                  <a:pt x="8658339" y="36830"/>
                </a:lnTo>
                <a:lnTo>
                  <a:pt x="8677313" y="33528"/>
                </a:lnTo>
                <a:close/>
              </a:path>
              <a:path w="11062970" h="69215">
                <a:moveTo>
                  <a:pt x="8687778" y="49149"/>
                </a:moveTo>
                <a:lnTo>
                  <a:pt x="8601227" y="49149"/>
                </a:lnTo>
                <a:lnTo>
                  <a:pt x="8598179" y="49911"/>
                </a:lnTo>
                <a:lnTo>
                  <a:pt x="8682317" y="49911"/>
                </a:lnTo>
                <a:lnTo>
                  <a:pt x="8687778" y="49149"/>
                </a:lnTo>
                <a:close/>
              </a:path>
              <a:path w="11062970" h="69215">
                <a:moveTo>
                  <a:pt x="8695042" y="48133"/>
                </a:moveTo>
                <a:lnTo>
                  <a:pt x="8605571" y="48133"/>
                </a:lnTo>
                <a:lnTo>
                  <a:pt x="8603310" y="48641"/>
                </a:lnTo>
                <a:lnTo>
                  <a:pt x="8691410" y="48641"/>
                </a:lnTo>
                <a:lnTo>
                  <a:pt x="8695042" y="48133"/>
                </a:lnTo>
                <a:close/>
              </a:path>
              <a:path w="11062970" h="69215">
                <a:moveTo>
                  <a:pt x="8753081" y="54991"/>
                </a:moveTo>
                <a:lnTo>
                  <a:pt x="8641956" y="54991"/>
                </a:lnTo>
                <a:lnTo>
                  <a:pt x="8628278" y="56642"/>
                </a:lnTo>
                <a:lnTo>
                  <a:pt x="8623694" y="56642"/>
                </a:lnTo>
                <a:lnTo>
                  <a:pt x="8646084" y="58928"/>
                </a:lnTo>
                <a:lnTo>
                  <a:pt x="8738540" y="58928"/>
                </a:lnTo>
                <a:lnTo>
                  <a:pt x="8744242" y="56388"/>
                </a:lnTo>
                <a:lnTo>
                  <a:pt x="8753081" y="54991"/>
                </a:lnTo>
                <a:close/>
              </a:path>
              <a:path w="11062970" h="69215">
                <a:moveTo>
                  <a:pt x="8766556" y="22479"/>
                </a:moveTo>
                <a:lnTo>
                  <a:pt x="8176361" y="22479"/>
                </a:lnTo>
                <a:lnTo>
                  <a:pt x="8161477" y="25412"/>
                </a:lnTo>
                <a:lnTo>
                  <a:pt x="8160347" y="23241"/>
                </a:lnTo>
                <a:lnTo>
                  <a:pt x="8166951" y="23241"/>
                </a:lnTo>
                <a:lnTo>
                  <a:pt x="8144904" y="22606"/>
                </a:lnTo>
                <a:lnTo>
                  <a:pt x="8137652" y="22479"/>
                </a:lnTo>
                <a:lnTo>
                  <a:pt x="8176361" y="22479"/>
                </a:lnTo>
                <a:lnTo>
                  <a:pt x="8178952" y="21971"/>
                </a:lnTo>
                <a:lnTo>
                  <a:pt x="8165401" y="21971"/>
                </a:lnTo>
                <a:lnTo>
                  <a:pt x="8123161" y="22225"/>
                </a:lnTo>
                <a:lnTo>
                  <a:pt x="8108670" y="21971"/>
                </a:lnTo>
                <a:lnTo>
                  <a:pt x="8079067" y="21971"/>
                </a:lnTo>
                <a:lnTo>
                  <a:pt x="8080184" y="22479"/>
                </a:lnTo>
                <a:lnTo>
                  <a:pt x="8080921" y="22479"/>
                </a:lnTo>
                <a:lnTo>
                  <a:pt x="8099158" y="22479"/>
                </a:lnTo>
                <a:lnTo>
                  <a:pt x="8081861" y="23241"/>
                </a:lnTo>
                <a:lnTo>
                  <a:pt x="8080184" y="22479"/>
                </a:lnTo>
                <a:lnTo>
                  <a:pt x="8027530" y="22479"/>
                </a:lnTo>
                <a:lnTo>
                  <a:pt x="8004378" y="25400"/>
                </a:lnTo>
                <a:lnTo>
                  <a:pt x="7995425" y="24384"/>
                </a:lnTo>
                <a:lnTo>
                  <a:pt x="7979753" y="22606"/>
                </a:lnTo>
                <a:lnTo>
                  <a:pt x="7979105" y="22479"/>
                </a:lnTo>
                <a:lnTo>
                  <a:pt x="7854074" y="22479"/>
                </a:lnTo>
                <a:lnTo>
                  <a:pt x="7830909" y="24384"/>
                </a:lnTo>
                <a:lnTo>
                  <a:pt x="7831734" y="23622"/>
                </a:lnTo>
                <a:lnTo>
                  <a:pt x="7832992" y="22479"/>
                </a:lnTo>
                <a:lnTo>
                  <a:pt x="7782052" y="22479"/>
                </a:lnTo>
                <a:lnTo>
                  <a:pt x="7791653" y="21971"/>
                </a:lnTo>
                <a:lnTo>
                  <a:pt x="7780998" y="21971"/>
                </a:lnTo>
                <a:lnTo>
                  <a:pt x="7780998" y="22479"/>
                </a:lnTo>
                <a:lnTo>
                  <a:pt x="7760271" y="23241"/>
                </a:lnTo>
                <a:lnTo>
                  <a:pt x="7746949" y="22479"/>
                </a:lnTo>
                <a:lnTo>
                  <a:pt x="7780998" y="22479"/>
                </a:lnTo>
                <a:lnTo>
                  <a:pt x="7780998" y="21971"/>
                </a:lnTo>
                <a:lnTo>
                  <a:pt x="7739253" y="21971"/>
                </a:lnTo>
                <a:lnTo>
                  <a:pt x="7742504" y="22225"/>
                </a:lnTo>
                <a:lnTo>
                  <a:pt x="7738072" y="21971"/>
                </a:lnTo>
                <a:lnTo>
                  <a:pt x="7739253" y="21971"/>
                </a:lnTo>
                <a:lnTo>
                  <a:pt x="7731087" y="21336"/>
                </a:lnTo>
                <a:lnTo>
                  <a:pt x="7714780" y="20066"/>
                </a:lnTo>
                <a:lnTo>
                  <a:pt x="7707604" y="19812"/>
                </a:lnTo>
                <a:lnTo>
                  <a:pt x="6889001" y="19812"/>
                </a:lnTo>
                <a:lnTo>
                  <a:pt x="6887426" y="21336"/>
                </a:lnTo>
                <a:lnTo>
                  <a:pt x="6866839" y="19812"/>
                </a:lnTo>
                <a:lnTo>
                  <a:pt x="6820522" y="19812"/>
                </a:lnTo>
                <a:lnTo>
                  <a:pt x="6810667" y="20447"/>
                </a:lnTo>
                <a:lnTo>
                  <a:pt x="6811670" y="20447"/>
                </a:lnTo>
                <a:lnTo>
                  <a:pt x="6790271" y="23241"/>
                </a:lnTo>
                <a:lnTo>
                  <a:pt x="6778841" y="21082"/>
                </a:lnTo>
                <a:lnTo>
                  <a:pt x="6774231" y="19812"/>
                </a:lnTo>
                <a:lnTo>
                  <a:pt x="6443332" y="19812"/>
                </a:lnTo>
                <a:lnTo>
                  <a:pt x="6424968" y="23241"/>
                </a:lnTo>
                <a:lnTo>
                  <a:pt x="6414630" y="23241"/>
                </a:lnTo>
                <a:lnTo>
                  <a:pt x="6402921" y="23507"/>
                </a:lnTo>
                <a:lnTo>
                  <a:pt x="6374422" y="22479"/>
                </a:lnTo>
                <a:lnTo>
                  <a:pt x="6338646" y="22225"/>
                </a:lnTo>
                <a:lnTo>
                  <a:pt x="6338329" y="22479"/>
                </a:lnTo>
                <a:lnTo>
                  <a:pt x="6174270" y="22479"/>
                </a:lnTo>
                <a:lnTo>
                  <a:pt x="6172174" y="22479"/>
                </a:lnTo>
                <a:lnTo>
                  <a:pt x="6151118" y="25527"/>
                </a:lnTo>
                <a:lnTo>
                  <a:pt x="6111697" y="23241"/>
                </a:lnTo>
                <a:lnTo>
                  <a:pt x="6111227" y="23241"/>
                </a:lnTo>
                <a:lnTo>
                  <a:pt x="6099518" y="22479"/>
                </a:lnTo>
                <a:lnTo>
                  <a:pt x="6050712" y="19304"/>
                </a:lnTo>
                <a:lnTo>
                  <a:pt x="5998324" y="19304"/>
                </a:lnTo>
                <a:lnTo>
                  <a:pt x="6022403" y="22225"/>
                </a:lnTo>
                <a:lnTo>
                  <a:pt x="5988990" y="21717"/>
                </a:lnTo>
                <a:lnTo>
                  <a:pt x="5949848" y="16383"/>
                </a:lnTo>
                <a:lnTo>
                  <a:pt x="5924004" y="12192"/>
                </a:lnTo>
                <a:lnTo>
                  <a:pt x="5908345" y="9652"/>
                </a:lnTo>
                <a:lnTo>
                  <a:pt x="5907456" y="9652"/>
                </a:lnTo>
                <a:lnTo>
                  <a:pt x="5875109" y="5842"/>
                </a:lnTo>
                <a:lnTo>
                  <a:pt x="5871121" y="5842"/>
                </a:lnTo>
                <a:lnTo>
                  <a:pt x="5882030" y="4953"/>
                </a:lnTo>
                <a:lnTo>
                  <a:pt x="5886005" y="4953"/>
                </a:lnTo>
                <a:lnTo>
                  <a:pt x="5898312" y="4191"/>
                </a:lnTo>
                <a:lnTo>
                  <a:pt x="5910504" y="4191"/>
                </a:lnTo>
                <a:lnTo>
                  <a:pt x="5861913" y="2667"/>
                </a:lnTo>
                <a:lnTo>
                  <a:pt x="5848528" y="4191"/>
                </a:lnTo>
                <a:lnTo>
                  <a:pt x="5849607" y="4191"/>
                </a:lnTo>
                <a:lnTo>
                  <a:pt x="5848883" y="6604"/>
                </a:lnTo>
                <a:lnTo>
                  <a:pt x="5849556" y="6604"/>
                </a:lnTo>
                <a:lnTo>
                  <a:pt x="5848756" y="6997"/>
                </a:lnTo>
                <a:lnTo>
                  <a:pt x="5848883" y="6604"/>
                </a:lnTo>
                <a:lnTo>
                  <a:pt x="5810872" y="6604"/>
                </a:lnTo>
                <a:lnTo>
                  <a:pt x="5810580" y="7366"/>
                </a:lnTo>
                <a:lnTo>
                  <a:pt x="5847981" y="7366"/>
                </a:lnTo>
                <a:lnTo>
                  <a:pt x="5843282" y="9652"/>
                </a:lnTo>
                <a:lnTo>
                  <a:pt x="5847842" y="9652"/>
                </a:lnTo>
                <a:lnTo>
                  <a:pt x="5814009" y="12065"/>
                </a:lnTo>
                <a:lnTo>
                  <a:pt x="5809945" y="9017"/>
                </a:lnTo>
                <a:lnTo>
                  <a:pt x="5810529" y="7493"/>
                </a:lnTo>
                <a:lnTo>
                  <a:pt x="5810580" y="7366"/>
                </a:lnTo>
                <a:lnTo>
                  <a:pt x="5647004" y="7366"/>
                </a:lnTo>
                <a:lnTo>
                  <a:pt x="5625414" y="8128"/>
                </a:lnTo>
                <a:lnTo>
                  <a:pt x="5603265" y="7366"/>
                </a:lnTo>
                <a:lnTo>
                  <a:pt x="5572671" y="7366"/>
                </a:lnTo>
                <a:lnTo>
                  <a:pt x="5576455" y="8128"/>
                </a:lnTo>
                <a:lnTo>
                  <a:pt x="5576735" y="8128"/>
                </a:lnTo>
                <a:lnTo>
                  <a:pt x="5583415" y="10541"/>
                </a:lnTo>
                <a:lnTo>
                  <a:pt x="5582856" y="10541"/>
                </a:lnTo>
                <a:lnTo>
                  <a:pt x="5579186" y="12700"/>
                </a:lnTo>
                <a:lnTo>
                  <a:pt x="5577103" y="12700"/>
                </a:lnTo>
                <a:lnTo>
                  <a:pt x="5562041" y="14236"/>
                </a:lnTo>
                <a:lnTo>
                  <a:pt x="5519763" y="12700"/>
                </a:lnTo>
                <a:lnTo>
                  <a:pt x="5518505" y="12700"/>
                </a:lnTo>
                <a:lnTo>
                  <a:pt x="5509425" y="12192"/>
                </a:lnTo>
                <a:lnTo>
                  <a:pt x="5463984" y="9652"/>
                </a:lnTo>
                <a:lnTo>
                  <a:pt x="5431968" y="9017"/>
                </a:lnTo>
                <a:lnTo>
                  <a:pt x="5408015" y="9017"/>
                </a:lnTo>
                <a:lnTo>
                  <a:pt x="5370017" y="12077"/>
                </a:lnTo>
                <a:lnTo>
                  <a:pt x="5365166" y="11303"/>
                </a:lnTo>
                <a:lnTo>
                  <a:pt x="5364492" y="11303"/>
                </a:lnTo>
                <a:lnTo>
                  <a:pt x="5361660" y="10541"/>
                </a:lnTo>
                <a:lnTo>
                  <a:pt x="5360251" y="10541"/>
                </a:lnTo>
                <a:lnTo>
                  <a:pt x="5360251" y="9017"/>
                </a:lnTo>
                <a:lnTo>
                  <a:pt x="5317439" y="11303"/>
                </a:lnTo>
                <a:lnTo>
                  <a:pt x="5315089" y="11303"/>
                </a:lnTo>
                <a:lnTo>
                  <a:pt x="5235511" y="14478"/>
                </a:lnTo>
                <a:lnTo>
                  <a:pt x="5234025" y="14478"/>
                </a:lnTo>
                <a:lnTo>
                  <a:pt x="5203139" y="17284"/>
                </a:lnTo>
                <a:lnTo>
                  <a:pt x="5194859" y="16129"/>
                </a:lnTo>
                <a:lnTo>
                  <a:pt x="5188483" y="15252"/>
                </a:lnTo>
                <a:lnTo>
                  <a:pt x="5166284" y="12192"/>
                </a:lnTo>
                <a:lnTo>
                  <a:pt x="5162601" y="11684"/>
                </a:lnTo>
                <a:lnTo>
                  <a:pt x="5076647" y="12192"/>
                </a:lnTo>
                <a:lnTo>
                  <a:pt x="5094059" y="12192"/>
                </a:lnTo>
                <a:lnTo>
                  <a:pt x="5036909" y="13970"/>
                </a:lnTo>
                <a:lnTo>
                  <a:pt x="4970907" y="13970"/>
                </a:lnTo>
                <a:lnTo>
                  <a:pt x="4972926" y="14478"/>
                </a:lnTo>
                <a:lnTo>
                  <a:pt x="4697412" y="14478"/>
                </a:lnTo>
                <a:lnTo>
                  <a:pt x="4692599" y="15125"/>
                </a:lnTo>
                <a:lnTo>
                  <a:pt x="4688370" y="14478"/>
                </a:lnTo>
                <a:lnTo>
                  <a:pt x="4484319" y="14478"/>
                </a:lnTo>
                <a:lnTo>
                  <a:pt x="4462488" y="16129"/>
                </a:lnTo>
                <a:lnTo>
                  <a:pt x="4459300" y="14478"/>
                </a:lnTo>
                <a:lnTo>
                  <a:pt x="3746766" y="14478"/>
                </a:lnTo>
                <a:lnTo>
                  <a:pt x="3769474" y="15252"/>
                </a:lnTo>
                <a:lnTo>
                  <a:pt x="3775329" y="15252"/>
                </a:lnTo>
                <a:lnTo>
                  <a:pt x="3787698" y="17653"/>
                </a:lnTo>
                <a:lnTo>
                  <a:pt x="3784320" y="17653"/>
                </a:lnTo>
                <a:lnTo>
                  <a:pt x="3778173" y="19304"/>
                </a:lnTo>
                <a:lnTo>
                  <a:pt x="3764546" y="21717"/>
                </a:lnTo>
                <a:lnTo>
                  <a:pt x="3764826" y="21717"/>
                </a:lnTo>
                <a:lnTo>
                  <a:pt x="3758349" y="23622"/>
                </a:lnTo>
                <a:lnTo>
                  <a:pt x="3768801" y="25400"/>
                </a:lnTo>
                <a:lnTo>
                  <a:pt x="3733647" y="24892"/>
                </a:lnTo>
                <a:lnTo>
                  <a:pt x="3707003" y="23241"/>
                </a:lnTo>
                <a:lnTo>
                  <a:pt x="3704298" y="23241"/>
                </a:lnTo>
                <a:lnTo>
                  <a:pt x="3690391" y="20701"/>
                </a:lnTo>
                <a:lnTo>
                  <a:pt x="3708260" y="19304"/>
                </a:lnTo>
                <a:lnTo>
                  <a:pt x="3710838" y="19304"/>
                </a:lnTo>
                <a:lnTo>
                  <a:pt x="3718509" y="20320"/>
                </a:lnTo>
                <a:lnTo>
                  <a:pt x="3715893" y="19304"/>
                </a:lnTo>
                <a:lnTo>
                  <a:pt x="3711625" y="17653"/>
                </a:lnTo>
                <a:lnTo>
                  <a:pt x="3705428" y="15252"/>
                </a:lnTo>
                <a:lnTo>
                  <a:pt x="3661499" y="13614"/>
                </a:lnTo>
                <a:lnTo>
                  <a:pt x="3664851" y="13614"/>
                </a:lnTo>
                <a:lnTo>
                  <a:pt x="3619449" y="12700"/>
                </a:lnTo>
                <a:lnTo>
                  <a:pt x="3608387" y="12700"/>
                </a:lnTo>
                <a:lnTo>
                  <a:pt x="3585235" y="9144"/>
                </a:lnTo>
                <a:lnTo>
                  <a:pt x="3584410" y="9017"/>
                </a:lnTo>
                <a:lnTo>
                  <a:pt x="3530257" y="9144"/>
                </a:lnTo>
                <a:lnTo>
                  <a:pt x="3462744" y="9017"/>
                </a:lnTo>
                <a:lnTo>
                  <a:pt x="3305721" y="7366"/>
                </a:lnTo>
                <a:lnTo>
                  <a:pt x="2965780" y="7366"/>
                </a:lnTo>
                <a:lnTo>
                  <a:pt x="2976816" y="11049"/>
                </a:lnTo>
                <a:lnTo>
                  <a:pt x="2936341" y="10541"/>
                </a:lnTo>
                <a:lnTo>
                  <a:pt x="2908160" y="10541"/>
                </a:lnTo>
                <a:lnTo>
                  <a:pt x="2894266" y="8128"/>
                </a:lnTo>
                <a:lnTo>
                  <a:pt x="2894850" y="8128"/>
                </a:lnTo>
                <a:lnTo>
                  <a:pt x="2893936" y="7366"/>
                </a:lnTo>
                <a:lnTo>
                  <a:pt x="2859773" y="7366"/>
                </a:lnTo>
                <a:lnTo>
                  <a:pt x="2852750" y="8128"/>
                </a:lnTo>
                <a:lnTo>
                  <a:pt x="2853956" y="8128"/>
                </a:lnTo>
                <a:lnTo>
                  <a:pt x="2844876" y="10172"/>
                </a:lnTo>
                <a:lnTo>
                  <a:pt x="2810586" y="8128"/>
                </a:lnTo>
                <a:lnTo>
                  <a:pt x="2811729" y="7366"/>
                </a:lnTo>
                <a:lnTo>
                  <a:pt x="2762351" y="7366"/>
                </a:lnTo>
                <a:lnTo>
                  <a:pt x="2760065" y="7493"/>
                </a:lnTo>
                <a:lnTo>
                  <a:pt x="2723718" y="8001"/>
                </a:lnTo>
                <a:lnTo>
                  <a:pt x="2716276" y="7366"/>
                </a:lnTo>
                <a:lnTo>
                  <a:pt x="2608643" y="7366"/>
                </a:lnTo>
                <a:lnTo>
                  <a:pt x="2613241" y="8128"/>
                </a:lnTo>
                <a:lnTo>
                  <a:pt x="2609837" y="8128"/>
                </a:lnTo>
                <a:lnTo>
                  <a:pt x="2588730" y="9144"/>
                </a:lnTo>
                <a:lnTo>
                  <a:pt x="2594686" y="9144"/>
                </a:lnTo>
                <a:lnTo>
                  <a:pt x="2583446" y="9398"/>
                </a:lnTo>
                <a:lnTo>
                  <a:pt x="2588730" y="9144"/>
                </a:lnTo>
                <a:lnTo>
                  <a:pt x="2484374" y="9144"/>
                </a:lnTo>
                <a:lnTo>
                  <a:pt x="2500299" y="9652"/>
                </a:lnTo>
                <a:lnTo>
                  <a:pt x="2562593" y="9652"/>
                </a:lnTo>
                <a:lnTo>
                  <a:pt x="2551950" y="11303"/>
                </a:lnTo>
                <a:lnTo>
                  <a:pt x="2554897" y="11303"/>
                </a:lnTo>
                <a:lnTo>
                  <a:pt x="2569908" y="14224"/>
                </a:lnTo>
                <a:lnTo>
                  <a:pt x="2530818" y="10541"/>
                </a:lnTo>
                <a:lnTo>
                  <a:pt x="2528176" y="10541"/>
                </a:lnTo>
                <a:lnTo>
                  <a:pt x="2500299" y="9652"/>
                </a:lnTo>
                <a:lnTo>
                  <a:pt x="2153831" y="9652"/>
                </a:lnTo>
                <a:lnTo>
                  <a:pt x="2147760" y="9652"/>
                </a:lnTo>
                <a:lnTo>
                  <a:pt x="2110308" y="10541"/>
                </a:lnTo>
                <a:lnTo>
                  <a:pt x="2023287" y="10541"/>
                </a:lnTo>
                <a:lnTo>
                  <a:pt x="2031987" y="12192"/>
                </a:lnTo>
                <a:lnTo>
                  <a:pt x="2033905" y="14478"/>
                </a:lnTo>
                <a:lnTo>
                  <a:pt x="2036597" y="14478"/>
                </a:lnTo>
                <a:lnTo>
                  <a:pt x="2021547" y="16891"/>
                </a:lnTo>
                <a:lnTo>
                  <a:pt x="2014423" y="16891"/>
                </a:lnTo>
                <a:lnTo>
                  <a:pt x="1990674" y="17272"/>
                </a:lnTo>
                <a:lnTo>
                  <a:pt x="1984032" y="12192"/>
                </a:lnTo>
                <a:lnTo>
                  <a:pt x="1981873" y="10541"/>
                </a:lnTo>
                <a:lnTo>
                  <a:pt x="1940814" y="8128"/>
                </a:lnTo>
                <a:lnTo>
                  <a:pt x="1942960" y="8128"/>
                </a:lnTo>
                <a:lnTo>
                  <a:pt x="1917153" y="7366"/>
                </a:lnTo>
                <a:lnTo>
                  <a:pt x="1736039" y="7366"/>
                </a:lnTo>
                <a:lnTo>
                  <a:pt x="1720075" y="9017"/>
                </a:lnTo>
                <a:lnTo>
                  <a:pt x="1725180" y="9017"/>
                </a:lnTo>
                <a:lnTo>
                  <a:pt x="1736547" y="12077"/>
                </a:lnTo>
                <a:lnTo>
                  <a:pt x="1722031" y="11303"/>
                </a:lnTo>
                <a:lnTo>
                  <a:pt x="1715325" y="11303"/>
                </a:lnTo>
                <a:lnTo>
                  <a:pt x="1714233" y="10541"/>
                </a:lnTo>
                <a:lnTo>
                  <a:pt x="1712061" y="9017"/>
                </a:lnTo>
                <a:lnTo>
                  <a:pt x="1711921" y="9017"/>
                </a:lnTo>
                <a:lnTo>
                  <a:pt x="1711502" y="7493"/>
                </a:lnTo>
                <a:lnTo>
                  <a:pt x="1711464" y="7366"/>
                </a:lnTo>
                <a:lnTo>
                  <a:pt x="1302004" y="7366"/>
                </a:lnTo>
                <a:lnTo>
                  <a:pt x="1299603" y="7366"/>
                </a:lnTo>
                <a:lnTo>
                  <a:pt x="1288249" y="9017"/>
                </a:lnTo>
                <a:lnTo>
                  <a:pt x="1211910" y="889"/>
                </a:lnTo>
                <a:lnTo>
                  <a:pt x="1195044" y="2667"/>
                </a:lnTo>
                <a:lnTo>
                  <a:pt x="1183106" y="4953"/>
                </a:lnTo>
                <a:lnTo>
                  <a:pt x="1186167" y="4953"/>
                </a:lnTo>
                <a:lnTo>
                  <a:pt x="1164196" y="6235"/>
                </a:lnTo>
                <a:lnTo>
                  <a:pt x="1137767" y="4191"/>
                </a:lnTo>
                <a:lnTo>
                  <a:pt x="1135430" y="4191"/>
                </a:lnTo>
                <a:lnTo>
                  <a:pt x="1141717" y="5842"/>
                </a:lnTo>
                <a:lnTo>
                  <a:pt x="1141323" y="5842"/>
                </a:lnTo>
                <a:lnTo>
                  <a:pt x="1143431" y="6604"/>
                </a:lnTo>
                <a:lnTo>
                  <a:pt x="1144498" y="6604"/>
                </a:lnTo>
                <a:lnTo>
                  <a:pt x="1143254" y="7493"/>
                </a:lnTo>
                <a:lnTo>
                  <a:pt x="1152423" y="7493"/>
                </a:lnTo>
                <a:lnTo>
                  <a:pt x="1133360" y="8001"/>
                </a:lnTo>
                <a:lnTo>
                  <a:pt x="1072527" y="6604"/>
                </a:lnTo>
                <a:lnTo>
                  <a:pt x="1066939" y="6604"/>
                </a:lnTo>
                <a:lnTo>
                  <a:pt x="1016952" y="5842"/>
                </a:lnTo>
                <a:lnTo>
                  <a:pt x="832078" y="5842"/>
                </a:lnTo>
                <a:lnTo>
                  <a:pt x="710336" y="6604"/>
                </a:lnTo>
                <a:lnTo>
                  <a:pt x="490918" y="6604"/>
                </a:lnTo>
                <a:lnTo>
                  <a:pt x="447382" y="5842"/>
                </a:lnTo>
                <a:lnTo>
                  <a:pt x="440842" y="5842"/>
                </a:lnTo>
                <a:lnTo>
                  <a:pt x="374916" y="4191"/>
                </a:lnTo>
                <a:lnTo>
                  <a:pt x="273812" y="0"/>
                </a:lnTo>
                <a:lnTo>
                  <a:pt x="291503" y="1270"/>
                </a:lnTo>
                <a:lnTo>
                  <a:pt x="290982" y="2286"/>
                </a:lnTo>
                <a:lnTo>
                  <a:pt x="277799" y="2794"/>
                </a:lnTo>
                <a:lnTo>
                  <a:pt x="255524" y="2794"/>
                </a:lnTo>
                <a:lnTo>
                  <a:pt x="266128" y="4191"/>
                </a:lnTo>
                <a:lnTo>
                  <a:pt x="265112" y="4191"/>
                </a:lnTo>
                <a:lnTo>
                  <a:pt x="264337" y="5842"/>
                </a:lnTo>
                <a:lnTo>
                  <a:pt x="264198" y="5842"/>
                </a:lnTo>
                <a:lnTo>
                  <a:pt x="262991" y="6604"/>
                </a:lnTo>
                <a:lnTo>
                  <a:pt x="476377" y="6604"/>
                </a:lnTo>
                <a:lnTo>
                  <a:pt x="578091" y="7112"/>
                </a:lnTo>
                <a:lnTo>
                  <a:pt x="628954" y="6985"/>
                </a:lnTo>
                <a:lnTo>
                  <a:pt x="578091" y="7124"/>
                </a:lnTo>
                <a:lnTo>
                  <a:pt x="628954" y="7366"/>
                </a:lnTo>
                <a:lnTo>
                  <a:pt x="476402" y="7366"/>
                </a:lnTo>
                <a:lnTo>
                  <a:pt x="261785" y="7366"/>
                </a:lnTo>
                <a:lnTo>
                  <a:pt x="260578" y="8128"/>
                </a:lnTo>
                <a:lnTo>
                  <a:pt x="260946" y="8128"/>
                </a:lnTo>
                <a:lnTo>
                  <a:pt x="260845" y="9017"/>
                </a:lnTo>
                <a:lnTo>
                  <a:pt x="260781" y="9652"/>
                </a:lnTo>
                <a:lnTo>
                  <a:pt x="260718" y="10160"/>
                </a:lnTo>
                <a:lnTo>
                  <a:pt x="226441" y="8128"/>
                </a:lnTo>
                <a:lnTo>
                  <a:pt x="213588" y="7366"/>
                </a:lnTo>
                <a:lnTo>
                  <a:pt x="143637" y="7366"/>
                </a:lnTo>
                <a:lnTo>
                  <a:pt x="143637" y="33020"/>
                </a:lnTo>
                <a:lnTo>
                  <a:pt x="139420" y="33274"/>
                </a:lnTo>
                <a:lnTo>
                  <a:pt x="134162" y="33020"/>
                </a:lnTo>
                <a:lnTo>
                  <a:pt x="143637" y="33020"/>
                </a:lnTo>
                <a:lnTo>
                  <a:pt x="143637" y="7366"/>
                </a:lnTo>
                <a:lnTo>
                  <a:pt x="21526" y="7366"/>
                </a:lnTo>
                <a:lnTo>
                  <a:pt x="0" y="10172"/>
                </a:lnTo>
                <a:lnTo>
                  <a:pt x="35953" y="8128"/>
                </a:lnTo>
                <a:lnTo>
                  <a:pt x="37985" y="8128"/>
                </a:lnTo>
                <a:lnTo>
                  <a:pt x="27787" y="14478"/>
                </a:lnTo>
                <a:lnTo>
                  <a:pt x="28473" y="14478"/>
                </a:lnTo>
                <a:lnTo>
                  <a:pt x="53873" y="21082"/>
                </a:lnTo>
                <a:lnTo>
                  <a:pt x="87744" y="28067"/>
                </a:lnTo>
                <a:lnTo>
                  <a:pt x="101473" y="35560"/>
                </a:lnTo>
                <a:lnTo>
                  <a:pt x="135204" y="33528"/>
                </a:lnTo>
                <a:lnTo>
                  <a:pt x="144678" y="33528"/>
                </a:lnTo>
                <a:lnTo>
                  <a:pt x="186753" y="35560"/>
                </a:lnTo>
                <a:lnTo>
                  <a:pt x="186042" y="35560"/>
                </a:lnTo>
                <a:lnTo>
                  <a:pt x="233959" y="38735"/>
                </a:lnTo>
                <a:lnTo>
                  <a:pt x="287286" y="40259"/>
                </a:lnTo>
                <a:lnTo>
                  <a:pt x="342531" y="36449"/>
                </a:lnTo>
                <a:lnTo>
                  <a:pt x="347586" y="37592"/>
                </a:lnTo>
                <a:lnTo>
                  <a:pt x="349999" y="37592"/>
                </a:lnTo>
                <a:lnTo>
                  <a:pt x="344220" y="38735"/>
                </a:lnTo>
                <a:lnTo>
                  <a:pt x="342176" y="39116"/>
                </a:lnTo>
                <a:lnTo>
                  <a:pt x="336842" y="40005"/>
                </a:lnTo>
                <a:lnTo>
                  <a:pt x="347662" y="40005"/>
                </a:lnTo>
                <a:lnTo>
                  <a:pt x="354482" y="39116"/>
                </a:lnTo>
                <a:lnTo>
                  <a:pt x="378777" y="37592"/>
                </a:lnTo>
                <a:lnTo>
                  <a:pt x="404558" y="37592"/>
                </a:lnTo>
                <a:lnTo>
                  <a:pt x="444004" y="38735"/>
                </a:lnTo>
                <a:lnTo>
                  <a:pt x="438937" y="38735"/>
                </a:lnTo>
                <a:lnTo>
                  <a:pt x="433158" y="39814"/>
                </a:lnTo>
                <a:lnTo>
                  <a:pt x="535203" y="39687"/>
                </a:lnTo>
                <a:lnTo>
                  <a:pt x="561327" y="39878"/>
                </a:lnTo>
                <a:lnTo>
                  <a:pt x="552107" y="39878"/>
                </a:lnTo>
                <a:lnTo>
                  <a:pt x="560070" y="40005"/>
                </a:lnTo>
                <a:lnTo>
                  <a:pt x="827938" y="40005"/>
                </a:lnTo>
                <a:lnTo>
                  <a:pt x="800582" y="39370"/>
                </a:lnTo>
                <a:lnTo>
                  <a:pt x="795108" y="39370"/>
                </a:lnTo>
                <a:lnTo>
                  <a:pt x="795197" y="36449"/>
                </a:lnTo>
                <a:lnTo>
                  <a:pt x="795223" y="35560"/>
                </a:lnTo>
                <a:lnTo>
                  <a:pt x="830237" y="39116"/>
                </a:lnTo>
                <a:lnTo>
                  <a:pt x="866660" y="40005"/>
                </a:lnTo>
                <a:lnTo>
                  <a:pt x="1726996" y="40005"/>
                </a:lnTo>
                <a:lnTo>
                  <a:pt x="1726539" y="39878"/>
                </a:lnTo>
                <a:lnTo>
                  <a:pt x="1840585" y="39878"/>
                </a:lnTo>
                <a:lnTo>
                  <a:pt x="1827898" y="39370"/>
                </a:lnTo>
                <a:lnTo>
                  <a:pt x="1736128" y="39370"/>
                </a:lnTo>
                <a:lnTo>
                  <a:pt x="1725625" y="39624"/>
                </a:lnTo>
                <a:lnTo>
                  <a:pt x="1724723" y="39370"/>
                </a:lnTo>
                <a:lnTo>
                  <a:pt x="1736128" y="39370"/>
                </a:lnTo>
                <a:lnTo>
                  <a:pt x="1778114" y="38354"/>
                </a:lnTo>
                <a:lnTo>
                  <a:pt x="1812048" y="38735"/>
                </a:lnTo>
                <a:lnTo>
                  <a:pt x="1827898" y="39370"/>
                </a:lnTo>
                <a:lnTo>
                  <a:pt x="1952269" y="39370"/>
                </a:lnTo>
                <a:lnTo>
                  <a:pt x="1949602" y="39624"/>
                </a:lnTo>
                <a:lnTo>
                  <a:pt x="1968881" y="38735"/>
                </a:lnTo>
                <a:lnTo>
                  <a:pt x="1963750" y="38735"/>
                </a:lnTo>
                <a:lnTo>
                  <a:pt x="1987397" y="38354"/>
                </a:lnTo>
                <a:lnTo>
                  <a:pt x="2003564" y="38354"/>
                </a:lnTo>
                <a:lnTo>
                  <a:pt x="2028431" y="38735"/>
                </a:lnTo>
                <a:lnTo>
                  <a:pt x="2019795" y="38735"/>
                </a:lnTo>
                <a:lnTo>
                  <a:pt x="2015528" y="40259"/>
                </a:lnTo>
                <a:lnTo>
                  <a:pt x="2013318" y="40005"/>
                </a:lnTo>
                <a:lnTo>
                  <a:pt x="1945601" y="40005"/>
                </a:lnTo>
                <a:lnTo>
                  <a:pt x="1940267" y="40513"/>
                </a:lnTo>
                <a:lnTo>
                  <a:pt x="2014829" y="40513"/>
                </a:lnTo>
                <a:lnTo>
                  <a:pt x="2017763" y="40513"/>
                </a:lnTo>
                <a:lnTo>
                  <a:pt x="2033308" y="42291"/>
                </a:lnTo>
                <a:lnTo>
                  <a:pt x="2033028" y="42291"/>
                </a:lnTo>
                <a:lnTo>
                  <a:pt x="2048865" y="44704"/>
                </a:lnTo>
                <a:lnTo>
                  <a:pt x="2046147" y="44704"/>
                </a:lnTo>
                <a:lnTo>
                  <a:pt x="2037664" y="46736"/>
                </a:lnTo>
                <a:lnTo>
                  <a:pt x="2095309" y="43942"/>
                </a:lnTo>
                <a:lnTo>
                  <a:pt x="2093874" y="43942"/>
                </a:lnTo>
                <a:lnTo>
                  <a:pt x="2118588" y="42291"/>
                </a:lnTo>
                <a:lnTo>
                  <a:pt x="2116544" y="42291"/>
                </a:lnTo>
                <a:lnTo>
                  <a:pt x="2127046" y="40767"/>
                </a:lnTo>
                <a:lnTo>
                  <a:pt x="2142071" y="38354"/>
                </a:lnTo>
                <a:lnTo>
                  <a:pt x="2175091" y="34417"/>
                </a:lnTo>
                <a:lnTo>
                  <a:pt x="2193620" y="38608"/>
                </a:lnTo>
                <a:lnTo>
                  <a:pt x="2211679" y="35814"/>
                </a:lnTo>
                <a:lnTo>
                  <a:pt x="2212213" y="35814"/>
                </a:lnTo>
                <a:lnTo>
                  <a:pt x="2224151" y="34417"/>
                </a:lnTo>
                <a:lnTo>
                  <a:pt x="2222512" y="34417"/>
                </a:lnTo>
                <a:lnTo>
                  <a:pt x="2241537" y="33528"/>
                </a:lnTo>
                <a:lnTo>
                  <a:pt x="2275471" y="33528"/>
                </a:lnTo>
                <a:lnTo>
                  <a:pt x="2279256" y="33020"/>
                </a:lnTo>
                <a:lnTo>
                  <a:pt x="2258987" y="33020"/>
                </a:lnTo>
                <a:lnTo>
                  <a:pt x="2246973" y="33274"/>
                </a:lnTo>
                <a:lnTo>
                  <a:pt x="2252408" y="33020"/>
                </a:lnTo>
                <a:lnTo>
                  <a:pt x="2258987" y="33020"/>
                </a:lnTo>
                <a:lnTo>
                  <a:pt x="2283041" y="32512"/>
                </a:lnTo>
                <a:lnTo>
                  <a:pt x="2279256" y="33020"/>
                </a:lnTo>
                <a:lnTo>
                  <a:pt x="2454491" y="33020"/>
                </a:lnTo>
                <a:lnTo>
                  <a:pt x="2465997" y="32512"/>
                </a:lnTo>
                <a:lnTo>
                  <a:pt x="2489035" y="31496"/>
                </a:lnTo>
                <a:lnTo>
                  <a:pt x="2523071" y="31496"/>
                </a:lnTo>
                <a:lnTo>
                  <a:pt x="2545092" y="33020"/>
                </a:lnTo>
                <a:lnTo>
                  <a:pt x="2889402" y="33020"/>
                </a:lnTo>
                <a:lnTo>
                  <a:pt x="2900261" y="32512"/>
                </a:lnTo>
                <a:lnTo>
                  <a:pt x="2934081" y="33020"/>
                </a:lnTo>
                <a:lnTo>
                  <a:pt x="6816636" y="33020"/>
                </a:lnTo>
                <a:lnTo>
                  <a:pt x="6813537" y="32512"/>
                </a:lnTo>
                <a:lnTo>
                  <a:pt x="6806768" y="31496"/>
                </a:lnTo>
                <a:lnTo>
                  <a:pt x="6791934" y="29337"/>
                </a:lnTo>
                <a:lnTo>
                  <a:pt x="6781457" y="28194"/>
                </a:lnTo>
                <a:lnTo>
                  <a:pt x="6790880" y="28194"/>
                </a:lnTo>
                <a:lnTo>
                  <a:pt x="6865328" y="25527"/>
                </a:lnTo>
                <a:lnTo>
                  <a:pt x="6869557" y="25527"/>
                </a:lnTo>
                <a:lnTo>
                  <a:pt x="6874269" y="26416"/>
                </a:lnTo>
                <a:lnTo>
                  <a:pt x="6873481" y="26416"/>
                </a:lnTo>
                <a:lnTo>
                  <a:pt x="6872275" y="27686"/>
                </a:lnTo>
                <a:lnTo>
                  <a:pt x="6866229" y="29337"/>
                </a:lnTo>
                <a:lnTo>
                  <a:pt x="6856819" y="31496"/>
                </a:lnTo>
                <a:lnTo>
                  <a:pt x="6872059" y="29337"/>
                </a:lnTo>
                <a:lnTo>
                  <a:pt x="6887769" y="32004"/>
                </a:lnTo>
                <a:lnTo>
                  <a:pt x="6887096" y="32004"/>
                </a:lnTo>
                <a:lnTo>
                  <a:pt x="6887680" y="33020"/>
                </a:lnTo>
                <a:lnTo>
                  <a:pt x="7958379" y="33020"/>
                </a:lnTo>
                <a:lnTo>
                  <a:pt x="7979384" y="29337"/>
                </a:lnTo>
                <a:lnTo>
                  <a:pt x="7996034" y="26416"/>
                </a:lnTo>
                <a:lnTo>
                  <a:pt x="7996758" y="26416"/>
                </a:lnTo>
                <a:lnTo>
                  <a:pt x="7996656" y="27686"/>
                </a:lnTo>
                <a:lnTo>
                  <a:pt x="7996568" y="28829"/>
                </a:lnTo>
                <a:lnTo>
                  <a:pt x="7996453" y="30353"/>
                </a:lnTo>
                <a:lnTo>
                  <a:pt x="7996364" y="31496"/>
                </a:lnTo>
                <a:lnTo>
                  <a:pt x="7996237" y="33020"/>
                </a:lnTo>
                <a:lnTo>
                  <a:pt x="8680234" y="33020"/>
                </a:lnTo>
                <a:lnTo>
                  <a:pt x="8704313" y="28829"/>
                </a:lnTo>
                <a:lnTo>
                  <a:pt x="8766556" y="22479"/>
                </a:lnTo>
                <a:close/>
              </a:path>
              <a:path w="11062970" h="69215">
                <a:moveTo>
                  <a:pt x="8771941" y="36830"/>
                </a:moveTo>
                <a:lnTo>
                  <a:pt x="8658339" y="36830"/>
                </a:lnTo>
                <a:lnTo>
                  <a:pt x="8653958" y="37592"/>
                </a:lnTo>
                <a:lnTo>
                  <a:pt x="8766899" y="37592"/>
                </a:lnTo>
                <a:lnTo>
                  <a:pt x="8771941" y="36830"/>
                </a:lnTo>
                <a:close/>
              </a:path>
              <a:path w="11062970" h="69215">
                <a:moveTo>
                  <a:pt x="8786851" y="49911"/>
                </a:moveTo>
                <a:lnTo>
                  <a:pt x="8682317" y="49911"/>
                </a:lnTo>
                <a:lnTo>
                  <a:pt x="8674138" y="51054"/>
                </a:lnTo>
                <a:lnTo>
                  <a:pt x="8674570" y="51054"/>
                </a:lnTo>
                <a:lnTo>
                  <a:pt x="8671408" y="51447"/>
                </a:lnTo>
                <a:lnTo>
                  <a:pt x="8674138" y="51054"/>
                </a:lnTo>
                <a:lnTo>
                  <a:pt x="8593620" y="51054"/>
                </a:lnTo>
                <a:lnTo>
                  <a:pt x="8590585" y="51816"/>
                </a:lnTo>
                <a:lnTo>
                  <a:pt x="8668258" y="51816"/>
                </a:lnTo>
                <a:lnTo>
                  <a:pt x="8650376" y="53975"/>
                </a:lnTo>
                <a:lnTo>
                  <a:pt x="8759520" y="53975"/>
                </a:lnTo>
                <a:lnTo>
                  <a:pt x="8782825" y="50292"/>
                </a:lnTo>
                <a:lnTo>
                  <a:pt x="8782012" y="50292"/>
                </a:lnTo>
                <a:lnTo>
                  <a:pt x="8786851" y="49911"/>
                </a:lnTo>
                <a:close/>
              </a:path>
              <a:path w="11062970" h="69215">
                <a:moveTo>
                  <a:pt x="8795271" y="33020"/>
                </a:moveTo>
                <a:lnTo>
                  <a:pt x="8680234" y="33020"/>
                </a:lnTo>
                <a:lnTo>
                  <a:pt x="8677313" y="33528"/>
                </a:lnTo>
                <a:lnTo>
                  <a:pt x="8792197" y="33528"/>
                </a:lnTo>
                <a:lnTo>
                  <a:pt x="8795271" y="33020"/>
                </a:lnTo>
                <a:close/>
              </a:path>
              <a:path w="11062970" h="69215">
                <a:moveTo>
                  <a:pt x="8801468" y="58928"/>
                </a:moveTo>
                <a:lnTo>
                  <a:pt x="8738540" y="58928"/>
                </a:lnTo>
                <a:lnTo>
                  <a:pt x="8737397" y="59436"/>
                </a:lnTo>
                <a:lnTo>
                  <a:pt x="8789378" y="59436"/>
                </a:lnTo>
                <a:lnTo>
                  <a:pt x="8801468" y="58928"/>
                </a:lnTo>
                <a:close/>
              </a:path>
              <a:path w="11062970" h="69215">
                <a:moveTo>
                  <a:pt x="8802954" y="48641"/>
                </a:moveTo>
                <a:lnTo>
                  <a:pt x="8691410" y="48641"/>
                </a:lnTo>
                <a:lnTo>
                  <a:pt x="8687778" y="49149"/>
                </a:lnTo>
                <a:lnTo>
                  <a:pt x="8796515" y="49149"/>
                </a:lnTo>
                <a:lnTo>
                  <a:pt x="8802954" y="48641"/>
                </a:lnTo>
                <a:close/>
              </a:path>
              <a:path w="11062970" h="69215">
                <a:moveTo>
                  <a:pt x="8850859" y="22479"/>
                </a:moveTo>
                <a:lnTo>
                  <a:pt x="8770137" y="22479"/>
                </a:lnTo>
                <a:lnTo>
                  <a:pt x="8786444" y="26289"/>
                </a:lnTo>
                <a:lnTo>
                  <a:pt x="8850859" y="22479"/>
                </a:lnTo>
                <a:close/>
              </a:path>
              <a:path w="11062970" h="69215">
                <a:moveTo>
                  <a:pt x="8854935" y="59436"/>
                </a:moveTo>
                <a:lnTo>
                  <a:pt x="8789378" y="59436"/>
                </a:lnTo>
                <a:lnTo>
                  <a:pt x="8731974" y="61849"/>
                </a:lnTo>
                <a:lnTo>
                  <a:pt x="8737397" y="59436"/>
                </a:lnTo>
                <a:lnTo>
                  <a:pt x="8648967" y="59436"/>
                </a:lnTo>
                <a:lnTo>
                  <a:pt x="8653107" y="60071"/>
                </a:lnTo>
                <a:lnTo>
                  <a:pt x="8662683" y="60579"/>
                </a:lnTo>
                <a:lnTo>
                  <a:pt x="8724697" y="61214"/>
                </a:lnTo>
                <a:lnTo>
                  <a:pt x="8695271" y="61214"/>
                </a:lnTo>
                <a:lnTo>
                  <a:pt x="8697938" y="62992"/>
                </a:lnTo>
                <a:lnTo>
                  <a:pt x="8684362" y="64516"/>
                </a:lnTo>
                <a:lnTo>
                  <a:pt x="8664042" y="65659"/>
                </a:lnTo>
                <a:lnTo>
                  <a:pt x="8646884" y="65913"/>
                </a:lnTo>
                <a:lnTo>
                  <a:pt x="8779980" y="68072"/>
                </a:lnTo>
                <a:lnTo>
                  <a:pt x="8792959" y="63881"/>
                </a:lnTo>
                <a:lnTo>
                  <a:pt x="8819375" y="61849"/>
                </a:lnTo>
                <a:lnTo>
                  <a:pt x="8827630" y="61214"/>
                </a:lnTo>
                <a:lnTo>
                  <a:pt x="8854935" y="59436"/>
                </a:lnTo>
                <a:close/>
              </a:path>
              <a:path w="11062970" h="69215">
                <a:moveTo>
                  <a:pt x="8877008" y="55753"/>
                </a:moveTo>
                <a:lnTo>
                  <a:pt x="8801468" y="58928"/>
                </a:lnTo>
                <a:lnTo>
                  <a:pt x="8862733" y="58928"/>
                </a:lnTo>
                <a:lnTo>
                  <a:pt x="8877008" y="55753"/>
                </a:lnTo>
                <a:close/>
              </a:path>
              <a:path w="11062970" h="69215">
                <a:moveTo>
                  <a:pt x="8904770" y="53975"/>
                </a:moveTo>
                <a:lnTo>
                  <a:pt x="8759520" y="53975"/>
                </a:lnTo>
                <a:lnTo>
                  <a:pt x="8753081" y="54991"/>
                </a:lnTo>
                <a:lnTo>
                  <a:pt x="8902179" y="54991"/>
                </a:lnTo>
                <a:lnTo>
                  <a:pt x="8904770" y="53975"/>
                </a:lnTo>
                <a:close/>
              </a:path>
              <a:path w="11062970" h="69215">
                <a:moveTo>
                  <a:pt x="8914549" y="49149"/>
                </a:moveTo>
                <a:lnTo>
                  <a:pt x="8796515" y="49149"/>
                </a:lnTo>
                <a:lnTo>
                  <a:pt x="8786851" y="49911"/>
                </a:lnTo>
                <a:lnTo>
                  <a:pt x="8913330" y="49911"/>
                </a:lnTo>
                <a:lnTo>
                  <a:pt x="8914549" y="49149"/>
                </a:lnTo>
                <a:close/>
              </a:path>
              <a:path w="11062970" h="69215">
                <a:moveTo>
                  <a:pt x="8916175" y="48133"/>
                </a:moveTo>
                <a:lnTo>
                  <a:pt x="8809406" y="48133"/>
                </a:lnTo>
                <a:lnTo>
                  <a:pt x="8802954" y="48641"/>
                </a:lnTo>
                <a:lnTo>
                  <a:pt x="8915362" y="48641"/>
                </a:lnTo>
                <a:lnTo>
                  <a:pt x="8916175" y="48133"/>
                </a:lnTo>
                <a:close/>
              </a:path>
              <a:path w="11062970" h="69215">
                <a:moveTo>
                  <a:pt x="8951773" y="16129"/>
                </a:moveTo>
                <a:lnTo>
                  <a:pt x="8921763" y="15252"/>
                </a:lnTo>
                <a:lnTo>
                  <a:pt x="8869489" y="15252"/>
                </a:lnTo>
                <a:lnTo>
                  <a:pt x="8877871" y="13970"/>
                </a:lnTo>
                <a:lnTo>
                  <a:pt x="8885834" y="13614"/>
                </a:lnTo>
                <a:lnTo>
                  <a:pt x="8903538" y="13614"/>
                </a:lnTo>
                <a:lnTo>
                  <a:pt x="8864168" y="11303"/>
                </a:lnTo>
                <a:lnTo>
                  <a:pt x="8805278" y="11303"/>
                </a:lnTo>
                <a:lnTo>
                  <a:pt x="8759088" y="12954"/>
                </a:lnTo>
                <a:lnTo>
                  <a:pt x="8699487" y="15252"/>
                </a:lnTo>
                <a:lnTo>
                  <a:pt x="8693836" y="15252"/>
                </a:lnTo>
                <a:lnTo>
                  <a:pt x="8652345" y="15887"/>
                </a:lnTo>
                <a:lnTo>
                  <a:pt x="8634222" y="15252"/>
                </a:lnTo>
                <a:lnTo>
                  <a:pt x="8611718" y="14478"/>
                </a:lnTo>
                <a:lnTo>
                  <a:pt x="8604326" y="14224"/>
                </a:lnTo>
                <a:lnTo>
                  <a:pt x="8596211" y="14478"/>
                </a:lnTo>
                <a:lnTo>
                  <a:pt x="8602561" y="14478"/>
                </a:lnTo>
                <a:lnTo>
                  <a:pt x="8573605" y="14998"/>
                </a:lnTo>
                <a:lnTo>
                  <a:pt x="8547570" y="14478"/>
                </a:lnTo>
                <a:lnTo>
                  <a:pt x="8551316" y="14478"/>
                </a:lnTo>
                <a:lnTo>
                  <a:pt x="8551608" y="14351"/>
                </a:lnTo>
                <a:lnTo>
                  <a:pt x="8553272" y="13614"/>
                </a:lnTo>
                <a:lnTo>
                  <a:pt x="8554466" y="13081"/>
                </a:lnTo>
                <a:lnTo>
                  <a:pt x="8492541" y="13614"/>
                </a:lnTo>
                <a:lnTo>
                  <a:pt x="8514753" y="13614"/>
                </a:lnTo>
                <a:lnTo>
                  <a:pt x="8502294" y="13970"/>
                </a:lnTo>
                <a:lnTo>
                  <a:pt x="8502777" y="13970"/>
                </a:lnTo>
                <a:lnTo>
                  <a:pt x="8467928" y="15125"/>
                </a:lnTo>
                <a:lnTo>
                  <a:pt x="8456917" y="10541"/>
                </a:lnTo>
                <a:lnTo>
                  <a:pt x="8461083" y="10541"/>
                </a:lnTo>
                <a:lnTo>
                  <a:pt x="8436470" y="9652"/>
                </a:lnTo>
                <a:lnTo>
                  <a:pt x="8433003" y="10541"/>
                </a:lnTo>
                <a:lnTo>
                  <a:pt x="8431708" y="10541"/>
                </a:lnTo>
                <a:lnTo>
                  <a:pt x="8434603" y="12954"/>
                </a:lnTo>
                <a:lnTo>
                  <a:pt x="8434210" y="12954"/>
                </a:lnTo>
                <a:lnTo>
                  <a:pt x="8442922" y="16129"/>
                </a:lnTo>
                <a:lnTo>
                  <a:pt x="8635441" y="16129"/>
                </a:lnTo>
                <a:lnTo>
                  <a:pt x="8659736" y="16129"/>
                </a:lnTo>
                <a:lnTo>
                  <a:pt x="8951773" y="16129"/>
                </a:lnTo>
                <a:close/>
              </a:path>
              <a:path w="11062970" h="69215">
                <a:moveTo>
                  <a:pt x="8961120" y="58928"/>
                </a:moveTo>
                <a:lnTo>
                  <a:pt x="8894166" y="58928"/>
                </a:lnTo>
                <a:lnTo>
                  <a:pt x="8892654" y="58928"/>
                </a:lnTo>
                <a:lnTo>
                  <a:pt x="8862733" y="58928"/>
                </a:lnTo>
                <a:lnTo>
                  <a:pt x="8854935" y="59436"/>
                </a:lnTo>
                <a:lnTo>
                  <a:pt x="8956091" y="59436"/>
                </a:lnTo>
                <a:lnTo>
                  <a:pt x="8961120" y="58928"/>
                </a:lnTo>
                <a:close/>
              </a:path>
              <a:path w="11062970" h="69215">
                <a:moveTo>
                  <a:pt x="8993937" y="59436"/>
                </a:moveTo>
                <a:lnTo>
                  <a:pt x="8956091" y="59436"/>
                </a:lnTo>
                <a:lnTo>
                  <a:pt x="8952319" y="59817"/>
                </a:lnTo>
                <a:lnTo>
                  <a:pt x="8988831" y="59817"/>
                </a:lnTo>
                <a:lnTo>
                  <a:pt x="8993937" y="59436"/>
                </a:lnTo>
                <a:close/>
              </a:path>
              <a:path w="11062970" h="69215">
                <a:moveTo>
                  <a:pt x="9095092" y="16891"/>
                </a:moveTo>
                <a:lnTo>
                  <a:pt x="9094432" y="16129"/>
                </a:lnTo>
                <a:lnTo>
                  <a:pt x="8951773" y="16129"/>
                </a:lnTo>
                <a:lnTo>
                  <a:pt x="8977833" y="16891"/>
                </a:lnTo>
                <a:lnTo>
                  <a:pt x="9095092" y="16891"/>
                </a:lnTo>
                <a:close/>
              </a:path>
              <a:path w="11062970" h="69215">
                <a:moveTo>
                  <a:pt x="9139403" y="33528"/>
                </a:moveTo>
                <a:lnTo>
                  <a:pt x="8792197" y="33528"/>
                </a:lnTo>
                <a:lnTo>
                  <a:pt x="8774468" y="36449"/>
                </a:lnTo>
                <a:lnTo>
                  <a:pt x="8771941" y="36830"/>
                </a:lnTo>
                <a:lnTo>
                  <a:pt x="9139123" y="36830"/>
                </a:lnTo>
                <a:lnTo>
                  <a:pt x="9139225" y="35560"/>
                </a:lnTo>
                <a:lnTo>
                  <a:pt x="9139326" y="34417"/>
                </a:lnTo>
                <a:lnTo>
                  <a:pt x="9139403" y="33528"/>
                </a:lnTo>
                <a:close/>
              </a:path>
              <a:path w="11062970" h="69215">
                <a:moveTo>
                  <a:pt x="9143378" y="48133"/>
                </a:moveTo>
                <a:lnTo>
                  <a:pt x="9140317" y="44704"/>
                </a:lnTo>
                <a:lnTo>
                  <a:pt x="9138844" y="43053"/>
                </a:lnTo>
                <a:lnTo>
                  <a:pt x="9138602" y="43053"/>
                </a:lnTo>
                <a:lnTo>
                  <a:pt x="9138666" y="42291"/>
                </a:lnTo>
                <a:lnTo>
                  <a:pt x="9138729" y="41529"/>
                </a:lnTo>
                <a:lnTo>
                  <a:pt x="9138818" y="40513"/>
                </a:lnTo>
                <a:lnTo>
                  <a:pt x="9138933" y="39116"/>
                </a:lnTo>
                <a:lnTo>
                  <a:pt x="9138996" y="38354"/>
                </a:lnTo>
                <a:lnTo>
                  <a:pt x="9139060" y="37592"/>
                </a:lnTo>
                <a:lnTo>
                  <a:pt x="8766899" y="37592"/>
                </a:lnTo>
                <a:lnTo>
                  <a:pt x="8724900" y="43942"/>
                </a:lnTo>
                <a:lnTo>
                  <a:pt x="8725040" y="43942"/>
                </a:lnTo>
                <a:lnTo>
                  <a:pt x="8695042" y="48133"/>
                </a:lnTo>
                <a:lnTo>
                  <a:pt x="8809406" y="48133"/>
                </a:lnTo>
                <a:lnTo>
                  <a:pt x="8844851" y="45339"/>
                </a:lnTo>
                <a:lnTo>
                  <a:pt x="8858656" y="45339"/>
                </a:lnTo>
                <a:lnTo>
                  <a:pt x="8901252" y="44704"/>
                </a:lnTo>
                <a:lnTo>
                  <a:pt x="8910091" y="44704"/>
                </a:lnTo>
                <a:lnTo>
                  <a:pt x="8917838" y="47752"/>
                </a:lnTo>
                <a:lnTo>
                  <a:pt x="8916784" y="47752"/>
                </a:lnTo>
                <a:lnTo>
                  <a:pt x="8916175" y="48133"/>
                </a:lnTo>
                <a:lnTo>
                  <a:pt x="9143378" y="48133"/>
                </a:lnTo>
                <a:close/>
              </a:path>
              <a:path w="11062970" h="69215">
                <a:moveTo>
                  <a:pt x="9144292" y="49149"/>
                </a:moveTo>
                <a:lnTo>
                  <a:pt x="9143835" y="48641"/>
                </a:lnTo>
                <a:lnTo>
                  <a:pt x="8915362" y="48641"/>
                </a:lnTo>
                <a:lnTo>
                  <a:pt x="8914549" y="49149"/>
                </a:lnTo>
                <a:lnTo>
                  <a:pt x="9144292" y="49149"/>
                </a:lnTo>
                <a:close/>
              </a:path>
              <a:path w="11062970" h="69215">
                <a:moveTo>
                  <a:pt x="9170695" y="62992"/>
                </a:moveTo>
                <a:lnTo>
                  <a:pt x="9152458" y="55753"/>
                </a:lnTo>
                <a:lnTo>
                  <a:pt x="9150540" y="54991"/>
                </a:lnTo>
                <a:lnTo>
                  <a:pt x="8902179" y="54991"/>
                </a:lnTo>
                <a:lnTo>
                  <a:pt x="8898623" y="56388"/>
                </a:lnTo>
                <a:lnTo>
                  <a:pt x="8898801" y="56388"/>
                </a:lnTo>
                <a:lnTo>
                  <a:pt x="8894394" y="58813"/>
                </a:lnTo>
                <a:lnTo>
                  <a:pt x="8913609" y="57404"/>
                </a:lnTo>
                <a:lnTo>
                  <a:pt x="8941308" y="56388"/>
                </a:lnTo>
                <a:lnTo>
                  <a:pt x="8938666" y="56388"/>
                </a:lnTo>
                <a:lnTo>
                  <a:pt x="8969184" y="55753"/>
                </a:lnTo>
                <a:lnTo>
                  <a:pt x="8992578" y="55753"/>
                </a:lnTo>
                <a:lnTo>
                  <a:pt x="8961120" y="58928"/>
                </a:lnTo>
                <a:lnTo>
                  <a:pt x="9000757" y="58928"/>
                </a:lnTo>
                <a:lnTo>
                  <a:pt x="9021191" y="57404"/>
                </a:lnTo>
                <a:lnTo>
                  <a:pt x="9020111" y="57404"/>
                </a:lnTo>
                <a:lnTo>
                  <a:pt x="9056230" y="55753"/>
                </a:lnTo>
                <a:lnTo>
                  <a:pt x="9061374" y="55753"/>
                </a:lnTo>
                <a:lnTo>
                  <a:pt x="9101671" y="57912"/>
                </a:lnTo>
                <a:lnTo>
                  <a:pt x="9117139" y="58928"/>
                </a:lnTo>
                <a:lnTo>
                  <a:pt x="9118956" y="58928"/>
                </a:lnTo>
                <a:lnTo>
                  <a:pt x="9121013" y="59194"/>
                </a:lnTo>
                <a:lnTo>
                  <a:pt x="9117139" y="58928"/>
                </a:lnTo>
                <a:lnTo>
                  <a:pt x="9000757" y="58928"/>
                </a:lnTo>
                <a:lnTo>
                  <a:pt x="8993937" y="59436"/>
                </a:lnTo>
                <a:lnTo>
                  <a:pt x="9123058" y="59436"/>
                </a:lnTo>
                <a:lnTo>
                  <a:pt x="9142590" y="61849"/>
                </a:lnTo>
                <a:lnTo>
                  <a:pt x="9160891" y="63881"/>
                </a:lnTo>
                <a:lnTo>
                  <a:pt x="9169184" y="62992"/>
                </a:lnTo>
                <a:lnTo>
                  <a:pt x="9170695" y="62992"/>
                </a:lnTo>
                <a:close/>
              </a:path>
              <a:path w="11062970" h="69215">
                <a:moveTo>
                  <a:pt x="9266796" y="54991"/>
                </a:moveTo>
                <a:lnTo>
                  <a:pt x="9265818" y="53975"/>
                </a:lnTo>
                <a:lnTo>
                  <a:pt x="9148597" y="53975"/>
                </a:lnTo>
                <a:lnTo>
                  <a:pt x="9144965" y="49911"/>
                </a:lnTo>
                <a:lnTo>
                  <a:pt x="8913330" y="49911"/>
                </a:lnTo>
                <a:lnTo>
                  <a:pt x="8910282" y="51816"/>
                </a:lnTo>
                <a:lnTo>
                  <a:pt x="8904770" y="53975"/>
                </a:lnTo>
                <a:lnTo>
                  <a:pt x="9147975" y="53975"/>
                </a:lnTo>
                <a:lnTo>
                  <a:pt x="9150540" y="54991"/>
                </a:lnTo>
                <a:lnTo>
                  <a:pt x="9266796" y="54991"/>
                </a:lnTo>
                <a:close/>
              </a:path>
              <a:path w="11062970" h="69215">
                <a:moveTo>
                  <a:pt x="9270441" y="49149"/>
                </a:moveTo>
                <a:lnTo>
                  <a:pt x="9144292" y="49149"/>
                </a:lnTo>
                <a:lnTo>
                  <a:pt x="9144965" y="49911"/>
                </a:lnTo>
                <a:lnTo>
                  <a:pt x="9267901" y="49911"/>
                </a:lnTo>
                <a:lnTo>
                  <a:pt x="9270441" y="49149"/>
                </a:lnTo>
                <a:close/>
              </a:path>
              <a:path w="11062970" h="69215">
                <a:moveTo>
                  <a:pt x="9272613" y="33528"/>
                </a:moveTo>
                <a:lnTo>
                  <a:pt x="9268168" y="33020"/>
                </a:lnTo>
                <a:lnTo>
                  <a:pt x="9139441" y="33020"/>
                </a:lnTo>
                <a:lnTo>
                  <a:pt x="9139403" y="33528"/>
                </a:lnTo>
                <a:lnTo>
                  <a:pt x="9272613" y="33528"/>
                </a:lnTo>
                <a:close/>
              </a:path>
              <a:path w="11062970" h="69215">
                <a:moveTo>
                  <a:pt x="9273819" y="48133"/>
                </a:moveTo>
                <a:lnTo>
                  <a:pt x="9143378" y="48133"/>
                </a:lnTo>
                <a:lnTo>
                  <a:pt x="9143835" y="48641"/>
                </a:lnTo>
                <a:lnTo>
                  <a:pt x="9272130" y="48641"/>
                </a:lnTo>
                <a:lnTo>
                  <a:pt x="9273819" y="48133"/>
                </a:lnTo>
                <a:close/>
              </a:path>
              <a:path w="11062970" h="69215">
                <a:moveTo>
                  <a:pt x="9293403" y="37592"/>
                </a:moveTo>
                <a:lnTo>
                  <a:pt x="9292272" y="36830"/>
                </a:lnTo>
                <a:lnTo>
                  <a:pt x="9139123" y="36830"/>
                </a:lnTo>
                <a:lnTo>
                  <a:pt x="9139060" y="37592"/>
                </a:lnTo>
                <a:lnTo>
                  <a:pt x="9293403" y="37592"/>
                </a:lnTo>
                <a:close/>
              </a:path>
              <a:path w="11062970" h="69215">
                <a:moveTo>
                  <a:pt x="9295092" y="58293"/>
                </a:moveTo>
                <a:lnTo>
                  <a:pt x="9285160" y="57531"/>
                </a:lnTo>
                <a:lnTo>
                  <a:pt x="9277540" y="56769"/>
                </a:lnTo>
                <a:lnTo>
                  <a:pt x="9271711" y="56007"/>
                </a:lnTo>
                <a:lnTo>
                  <a:pt x="9268358" y="55448"/>
                </a:lnTo>
                <a:lnTo>
                  <a:pt x="9269603" y="54991"/>
                </a:lnTo>
                <a:lnTo>
                  <a:pt x="9266796" y="54991"/>
                </a:lnTo>
                <a:lnTo>
                  <a:pt x="9267533" y="55753"/>
                </a:lnTo>
                <a:lnTo>
                  <a:pt x="9267927" y="56007"/>
                </a:lnTo>
                <a:lnTo>
                  <a:pt x="9272308" y="56769"/>
                </a:lnTo>
                <a:lnTo>
                  <a:pt x="9281096" y="57531"/>
                </a:lnTo>
                <a:lnTo>
                  <a:pt x="9295092" y="58293"/>
                </a:lnTo>
                <a:close/>
              </a:path>
              <a:path w="11062970" h="69215">
                <a:moveTo>
                  <a:pt x="9389516" y="52578"/>
                </a:moveTo>
                <a:lnTo>
                  <a:pt x="9361564" y="49911"/>
                </a:lnTo>
                <a:lnTo>
                  <a:pt x="9306890" y="49911"/>
                </a:lnTo>
                <a:lnTo>
                  <a:pt x="9306890" y="54495"/>
                </a:lnTo>
                <a:lnTo>
                  <a:pt x="9304426" y="53975"/>
                </a:lnTo>
                <a:lnTo>
                  <a:pt x="9273515" y="53975"/>
                </a:lnTo>
                <a:lnTo>
                  <a:pt x="9281541" y="52578"/>
                </a:lnTo>
                <a:lnTo>
                  <a:pt x="9282201" y="52578"/>
                </a:lnTo>
                <a:lnTo>
                  <a:pt x="9287891" y="51816"/>
                </a:lnTo>
                <a:lnTo>
                  <a:pt x="9287662" y="51816"/>
                </a:lnTo>
                <a:lnTo>
                  <a:pt x="9294660" y="51054"/>
                </a:lnTo>
                <a:lnTo>
                  <a:pt x="9298254" y="51054"/>
                </a:lnTo>
                <a:lnTo>
                  <a:pt x="9305874" y="52578"/>
                </a:lnTo>
                <a:lnTo>
                  <a:pt x="9306890" y="54495"/>
                </a:lnTo>
                <a:lnTo>
                  <a:pt x="9306890" y="49911"/>
                </a:lnTo>
                <a:lnTo>
                  <a:pt x="9267901" y="49911"/>
                </a:lnTo>
                <a:lnTo>
                  <a:pt x="9264104" y="51054"/>
                </a:lnTo>
                <a:lnTo>
                  <a:pt x="9263012" y="51054"/>
                </a:lnTo>
                <a:lnTo>
                  <a:pt x="9265818" y="53975"/>
                </a:lnTo>
                <a:lnTo>
                  <a:pt x="9272359" y="53975"/>
                </a:lnTo>
                <a:lnTo>
                  <a:pt x="9269603" y="54991"/>
                </a:lnTo>
                <a:lnTo>
                  <a:pt x="9307170" y="54991"/>
                </a:lnTo>
                <a:lnTo>
                  <a:pt x="9309367" y="54991"/>
                </a:lnTo>
                <a:lnTo>
                  <a:pt x="9313062" y="55753"/>
                </a:lnTo>
                <a:lnTo>
                  <a:pt x="9337383" y="55753"/>
                </a:lnTo>
                <a:lnTo>
                  <a:pt x="9356750" y="52578"/>
                </a:lnTo>
                <a:lnTo>
                  <a:pt x="9389516" y="52578"/>
                </a:lnTo>
                <a:close/>
              </a:path>
              <a:path w="11062970" h="69215">
                <a:moveTo>
                  <a:pt x="9469717" y="49911"/>
                </a:moveTo>
                <a:lnTo>
                  <a:pt x="9398737" y="49911"/>
                </a:lnTo>
                <a:lnTo>
                  <a:pt x="9411881" y="50292"/>
                </a:lnTo>
                <a:lnTo>
                  <a:pt x="9429394" y="51054"/>
                </a:lnTo>
                <a:lnTo>
                  <a:pt x="9412491" y="51054"/>
                </a:lnTo>
                <a:lnTo>
                  <a:pt x="9469323" y="51689"/>
                </a:lnTo>
                <a:lnTo>
                  <a:pt x="9469628" y="50292"/>
                </a:lnTo>
                <a:lnTo>
                  <a:pt x="9469717" y="49911"/>
                </a:lnTo>
                <a:close/>
              </a:path>
              <a:path w="11062970" h="69215">
                <a:moveTo>
                  <a:pt x="9469984" y="48641"/>
                </a:moveTo>
                <a:lnTo>
                  <a:pt x="9272130" y="48641"/>
                </a:lnTo>
                <a:lnTo>
                  <a:pt x="9270441" y="49149"/>
                </a:lnTo>
                <a:lnTo>
                  <a:pt x="9469882" y="49149"/>
                </a:lnTo>
                <a:lnTo>
                  <a:pt x="9469984" y="48641"/>
                </a:lnTo>
                <a:close/>
              </a:path>
              <a:path w="11062970" h="69215">
                <a:moveTo>
                  <a:pt x="9573641" y="37592"/>
                </a:moveTo>
                <a:lnTo>
                  <a:pt x="9570910" y="36830"/>
                </a:lnTo>
                <a:lnTo>
                  <a:pt x="9537471" y="36830"/>
                </a:lnTo>
                <a:lnTo>
                  <a:pt x="9527311" y="37592"/>
                </a:lnTo>
                <a:lnTo>
                  <a:pt x="9293403" y="37592"/>
                </a:lnTo>
                <a:lnTo>
                  <a:pt x="9297721" y="40513"/>
                </a:lnTo>
                <a:lnTo>
                  <a:pt x="9280157" y="46228"/>
                </a:lnTo>
                <a:lnTo>
                  <a:pt x="9273819" y="48133"/>
                </a:lnTo>
                <a:lnTo>
                  <a:pt x="9470098" y="48133"/>
                </a:lnTo>
                <a:lnTo>
                  <a:pt x="9470314" y="47117"/>
                </a:lnTo>
                <a:lnTo>
                  <a:pt x="9470873" y="47117"/>
                </a:lnTo>
                <a:lnTo>
                  <a:pt x="9492996" y="42291"/>
                </a:lnTo>
                <a:lnTo>
                  <a:pt x="9492183" y="42291"/>
                </a:lnTo>
                <a:lnTo>
                  <a:pt x="9528721" y="37592"/>
                </a:lnTo>
                <a:lnTo>
                  <a:pt x="9573641" y="37592"/>
                </a:lnTo>
                <a:close/>
              </a:path>
              <a:path w="11062970" h="69215">
                <a:moveTo>
                  <a:pt x="9582734" y="39636"/>
                </a:moveTo>
                <a:lnTo>
                  <a:pt x="9581375" y="39370"/>
                </a:lnTo>
                <a:lnTo>
                  <a:pt x="9564319" y="39370"/>
                </a:lnTo>
                <a:lnTo>
                  <a:pt x="9582734" y="39636"/>
                </a:lnTo>
                <a:close/>
              </a:path>
              <a:path w="11062970" h="69215">
                <a:moveTo>
                  <a:pt x="9824669" y="13970"/>
                </a:moveTo>
                <a:lnTo>
                  <a:pt x="9817519" y="13614"/>
                </a:lnTo>
                <a:lnTo>
                  <a:pt x="9809683" y="13220"/>
                </a:lnTo>
                <a:lnTo>
                  <a:pt x="9794037" y="13614"/>
                </a:lnTo>
                <a:lnTo>
                  <a:pt x="9779775" y="13970"/>
                </a:lnTo>
                <a:lnTo>
                  <a:pt x="9824669" y="13970"/>
                </a:lnTo>
                <a:close/>
              </a:path>
              <a:path w="11062970" h="69215">
                <a:moveTo>
                  <a:pt x="9866922" y="49149"/>
                </a:moveTo>
                <a:lnTo>
                  <a:pt x="9469882" y="49149"/>
                </a:lnTo>
                <a:lnTo>
                  <a:pt x="9469717" y="49911"/>
                </a:lnTo>
                <a:lnTo>
                  <a:pt x="9865652" y="49911"/>
                </a:lnTo>
                <a:lnTo>
                  <a:pt x="9866922" y="49149"/>
                </a:lnTo>
                <a:close/>
              </a:path>
              <a:path w="11062970" h="69215">
                <a:moveTo>
                  <a:pt x="9867100" y="16129"/>
                </a:moveTo>
                <a:lnTo>
                  <a:pt x="9834651" y="14478"/>
                </a:lnTo>
                <a:lnTo>
                  <a:pt x="9757689" y="14478"/>
                </a:lnTo>
                <a:lnTo>
                  <a:pt x="9779343" y="13970"/>
                </a:lnTo>
                <a:lnTo>
                  <a:pt x="9687916" y="13970"/>
                </a:lnTo>
                <a:lnTo>
                  <a:pt x="9688525" y="14224"/>
                </a:lnTo>
                <a:lnTo>
                  <a:pt x="9663341" y="13970"/>
                </a:lnTo>
                <a:lnTo>
                  <a:pt x="9687916" y="13970"/>
                </a:lnTo>
                <a:lnTo>
                  <a:pt x="9679673" y="10541"/>
                </a:lnTo>
                <a:lnTo>
                  <a:pt x="9735731" y="10541"/>
                </a:lnTo>
                <a:lnTo>
                  <a:pt x="9629915" y="9652"/>
                </a:lnTo>
                <a:lnTo>
                  <a:pt x="9602787" y="9017"/>
                </a:lnTo>
                <a:lnTo>
                  <a:pt x="9610268" y="9017"/>
                </a:lnTo>
                <a:lnTo>
                  <a:pt x="9558642" y="8509"/>
                </a:lnTo>
                <a:lnTo>
                  <a:pt x="9551289" y="9017"/>
                </a:lnTo>
                <a:lnTo>
                  <a:pt x="9534728" y="10172"/>
                </a:lnTo>
                <a:lnTo>
                  <a:pt x="9495333" y="5842"/>
                </a:lnTo>
                <a:lnTo>
                  <a:pt x="9459138" y="4953"/>
                </a:lnTo>
                <a:lnTo>
                  <a:pt x="9438462" y="4445"/>
                </a:lnTo>
                <a:lnTo>
                  <a:pt x="9308719" y="4953"/>
                </a:lnTo>
                <a:lnTo>
                  <a:pt x="9257754" y="4953"/>
                </a:lnTo>
                <a:lnTo>
                  <a:pt x="9254198" y="10541"/>
                </a:lnTo>
                <a:lnTo>
                  <a:pt x="9201290" y="10541"/>
                </a:lnTo>
                <a:lnTo>
                  <a:pt x="9154846" y="11303"/>
                </a:lnTo>
                <a:lnTo>
                  <a:pt x="9160434" y="11303"/>
                </a:lnTo>
                <a:lnTo>
                  <a:pt x="9119273" y="12192"/>
                </a:lnTo>
                <a:lnTo>
                  <a:pt x="9124632" y="12192"/>
                </a:lnTo>
                <a:lnTo>
                  <a:pt x="9100071" y="12954"/>
                </a:lnTo>
                <a:lnTo>
                  <a:pt x="9091663" y="12954"/>
                </a:lnTo>
                <a:lnTo>
                  <a:pt x="9094432" y="16129"/>
                </a:lnTo>
                <a:lnTo>
                  <a:pt x="9867100" y="16129"/>
                </a:lnTo>
                <a:close/>
              </a:path>
              <a:path w="11062970" h="69215">
                <a:moveTo>
                  <a:pt x="9867773" y="48641"/>
                </a:moveTo>
                <a:lnTo>
                  <a:pt x="9864674" y="48133"/>
                </a:lnTo>
                <a:lnTo>
                  <a:pt x="9470098" y="48133"/>
                </a:lnTo>
                <a:lnTo>
                  <a:pt x="9469984" y="48641"/>
                </a:lnTo>
                <a:lnTo>
                  <a:pt x="9867773" y="48641"/>
                </a:lnTo>
                <a:close/>
              </a:path>
              <a:path w="11062970" h="69215">
                <a:moveTo>
                  <a:pt x="9871913" y="49911"/>
                </a:moveTo>
                <a:lnTo>
                  <a:pt x="9865652" y="49911"/>
                </a:lnTo>
                <a:lnTo>
                  <a:pt x="9864166" y="50800"/>
                </a:lnTo>
                <a:lnTo>
                  <a:pt x="9871913" y="49911"/>
                </a:lnTo>
                <a:close/>
              </a:path>
              <a:path w="11062970" h="69215">
                <a:moveTo>
                  <a:pt x="9882975" y="48641"/>
                </a:moveTo>
                <a:lnTo>
                  <a:pt x="9882391" y="48641"/>
                </a:lnTo>
                <a:lnTo>
                  <a:pt x="9867773" y="48641"/>
                </a:lnTo>
                <a:lnTo>
                  <a:pt x="9866922" y="49149"/>
                </a:lnTo>
                <a:lnTo>
                  <a:pt x="9878555" y="49149"/>
                </a:lnTo>
                <a:lnTo>
                  <a:pt x="9882975" y="48641"/>
                </a:lnTo>
                <a:close/>
              </a:path>
              <a:path w="11062970" h="69215">
                <a:moveTo>
                  <a:pt x="9897427" y="51054"/>
                </a:moveTo>
                <a:lnTo>
                  <a:pt x="9889249" y="51054"/>
                </a:lnTo>
                <a:lnTo>
                  <a:pt x="9890036" y="51447"/>
                </a:lnTo>
                <a:lnTo>
                  <a:pt x="9897427" y="51054"/>
                </a:lnTo>
                <a:close/>
              </a:path>
              <a:path w="11062970" h="69215">
                <a:moveTo>
                  <a:pt x="9911410" y="37592"/>
                </a:moveTo>
                <a:lnTo>
                  <a:pt x="9573641" y="37592"/>
                </a:lnTo>
                <a:lnTo>
                  <a:pt x="9577730" y="38735"/>
                </a:lnTo>
                <a:lnTo>
                  <a:pt x="9577959" y="38735"/>
                </a:lnTo>
                <a:lnTo>
                  <a:pt x="9581375" y="39370"/>
                </a:lnTo>
                <a:lnTo>
                  <a:pt x="9901212" y="39370"/>
                </a:lnTo>
                <a:lnTo>
                  <a:pt x="9911410" y="37592"/>
                </a:lnTo>
                <a:close/>
              </a:path>
              <a:path w="11062970" h="69215">
                <a:moveTo>
                  <a:pt x="9916503" y="51816"/>
                </a:moveTo>
                <a:lnTo>
                  <a:pt x="9890836" y="51816"/>
                </a:lnTo>
                <a:lnTo>
                  <a:pt x="9896932" y="54737"/>
                </a:lnTo>
                <a:lnTo>
                  <a:pt x="9910547" y="52197"/>
                </a:lnTo>
                <a:lnTo>
                  <a:pt x="9916503" y="51816"/>
                </a:lnTo>
                <a:close/>
              </a:path>
              <a:path w="11062970" h="69215">
                <a:moveTo>
                  <a:pt x="9943249" y="33528"/>
                </a:moveTo>
                <a:lnTo>
                  <a:pt x="9272613" y="33528"/>
                </a:lnTo>
                <a:lnTo>
                  <a:pt x="9290393" y="35560"/>
                </a:lnTo>
                <a:lnTo>
                  <a:pt x="9292272" y="36830"/>
                </a:lnTo>
                <a:lnTo>
                  <a:pt x="9537471" y="36830"/>
                </a:lnTo>
                <a:lnTo>
                  <a:pt x="9569666" y="34417"/>
                </a:lnTo>
                <a:lnTo>
                  <a:pt x="9566364" y="35560"/>
                </a:lnTo>
                <a:lnTo>
                  <a:pt x="9570910" y="36830"/>
                </a:lnTo>
                <a:lnTo>
                  <a:pt x="9915779" y="36830"/>
                </a:lnTo>
                <a:lnTo>
                  <a:pt x="9923069" y="35560"/>
                </a:lnTo>
                <a:lnTo>
                  <a:pt x="9922497" y="35560"/>
                </a:lnTo>
                <a:lnTo>
                  <a:pt x="9934169" y="34417"/>
                </a:lnTo>
                <a:lnTo>
                  <a:pt x="9943249" y="33528"/>
                </a:lnTo>
                <a:close/>
              </a:path>
              <a:path w="11062970" h="69215">
                <a:moveTo>
                  <a:pt x="9958807" y="32004"/>
                </a:moveTo>
                <a:lnTo>
                  <a:pt x="9259278" y="32004"/>
                </a:lnTo>
                <a:lnTo>
                  <a:pt x="9268168" y="33020"/>
                </a:lnTo>
                <a:lnTo>
                  <a:pt x="9948431" y="33020"/>
                </a:lnTo>
                <a:lnTo>
                  <a:pt x="9958807" y="32004"/>
                </a:lnTo>
                <a:close/>
              </a:path>
              <a:path w="11062970" h="69215">
                <a:moveTo>
                  <a:pt x="9981781" y="16129"/>
                </a:moveTo>
                <a:lnTo>
                  <a:pt x="9873526" y="16129"/>
                </a:lnTo>
                <a:lnTo>
                  <a:pt x="9918141" y="16764"/>
                </a:lnTo>
                <a:lnTo>
                  <a:pt x="9970427" y="16383"/>
                </a:lnTo>
                <a:lnTo>
                  <a:pt x="9981781" y="16129"/>
                </a:lnTo>
                <a:close/>
              </a:path>
              <a:path w="11062970" h="69215">
                <a:moveTo>
                  <a:pt x="10012426" y="46863"/>
                </a:moveTo>
                <a:lnTo>
                  <a:pt x="9991090" y="43942"/>
                </a:lnTo>
                <a:lnTo>
                  <a:pt x="9961283" y="43942"/>
                </a:lnTo>
                <a:lnTo>
                  <a:pt x="9903511" y="46228"/>
                </a:lnTo>
                <a:lnTo>
                  <a:pt x="9905238" y="46228"/>
                </a:lnTo>
                <a:lnTo>
                  <a:pt x="9876231" y="47625"/>
                </a:lnTo>
                <a:lnTo>
                  <a:pt x="9888830" y="41529"/>
                </a:lnTo>
                <a:lnTo>
                  <a:pt x="9898304" y="39878"/>
                </a:lnTo>
                <a:lnTo>
                  <a:pt x="9601149" y="39878"/>
                </a:lnTo>
                <a:lnTo>
                  <a:pt x="9647212" y="40513"/>
                </a:lnTo>
                <a:lnTo>
                  <a:pt x="9644024" y="40513"/>
                </a:lnTo>
                <a:lnTo>
                  <a:pt x="9692170" y="41529"/>
                </a:lnTo>
                <a:lnTo>
                  <a:pt x="9691167" y="41529"/>
                </a:lnTo>
                <a:lnTo>
                  <a:pt x="9721278" y="42291"/>
                </a:lnTo>
                <a:lnTo>
                  <a:pt x="9715881" y="42291"/>
                </a:lnTo>
                <a:lnTo>
                  <a:pt x="9762198" y="43053"/>
                </a:lnTo>
                <a:lnTo>
                  <a:pt x="9855048" y="43688"/>
                </a:lnTo>
                <a:lnTo>
                  <a:pt x="9830156" y="43688"/>
                </a:lnTo>
                <a:lnTo>
                  <a:pt x="9841916" y="45339"/>
                </a:lnTo>
                <a:lnTo>
                  <a:pt x="9842233" y="45339"/>
                </a:lnTo>
                <a:lnTo>
                  <a:pt x="9856953" y="46863"/>
                </a:lnTo>
                <a:lnTo>
                  <a:pt x="9864674" y="48133"/>
                </a:lnTo>
                <a:lnTo>
                  <a:pt x="9887407" y="48133"/>
                </a:lnTo>
                <a:lnTo>
                  <a:pt x="9885197" y="48387"/>
                </a:lnTo>
                <a:lnTo>
                  <a:pt x="9892182" y="47752"/>
                </a:lnTo>
                <a:lnTo>
                  <a:pt x="9899180" y="47117"/>
                </a:lnTo>
                <a:lnTo>
                  <a:pt x="9911486" y="46863"/>
                </a:lnTo>
                <a:lnTo>
                  <a:pt x="9918294" y="46863"/>
                </a:lnTo>
                <a:lnTo>
                  <a:pt x="9929952" y="49149"/>
                </a:lnTo>
                <a:lnTo>
                  <a:pt x="9941738" y="49149"/>
                </a:lnTo>
                <a:lnTo>
                  <a:pt x="9931883" y="49530"/>
                </a:lnTo>
                <a:lnTo>
                  <a:pt x="9929952" y="49149"/>
                </a:lnTo>
                <a:lnTo>
                  <a:pt x="9878555" y="49149"/>
                </a:lnTo>
                <a:lnTo>
                  <a:pt x="9871913" y="49911"/>
                </a:lnTo>
                <a:lnTo>
                  <a:pt x="9922040" y="49911"/>
                </a:lnTo>
                <a:lnTo>
                  <a:pt x="9912198" y="50292"/>
                </a:lnTo>
                <a:lnTo>
                  <a:pt x="9897427" y="51054"/>
                </a:lnTo>
                <a:lnTo>
                  <a:pt x="9928403" y="51054"/>
                </a:lnTo>
                <a:lnTo>
                  <a:pt x="9940315" y="50292"/>
                </a:lnTo>
                <a:lnTo>
                  <a:pt x="9977018" y="48641"/>
                </a:lnTo>
                <a:lnTo>
                  <a:pt x="10009200" y="46863"/>
                </a:lnTo>
                <a:lnTo>
                  <a:pt x="10012426" y="46863"/>
                </a:lnTo>
                <a:close/>
              </a:path>
              <a:path w="11062970" h="69215">
                <a:moveTo>
                  <a:pt x="10120732" y="14363"/>
                </a:moveTo>
                <a:lnTo>
                  <a:pt x="10120300" y="13970"/>
                </a:lnTo>
                <a:lnTo>
                  <a:pt x="9824669" y="13970"/>
                </a:lnTo>
                <a:lnTo>
                  <a:pt x="9834651" y="14478"/>
                </a:lnTo>
                <a:lnTo>
                  <a:pt x="10022510" y="14478"/>
                </a:lnTo>
                <a:lnTo>
                  <a:pt x="10120732" y="14363"/>
                </a:lnTo>
                <a:close/>
              </a:path>
              <a:path w="11062970" h="69215">
                <a:moveTo>
                  <a:pt x="10196665" y="39878"/>
                </a:moveTo>
                <a:lnTo>
                  <a:pt x="10188486" y="39370"/>
                </a:lnTo>
                <a:lnTo>
                  <a:pt x="9901212" y="39370"/>
                </a:lnTo>
                <a:lnTo>
                  <a:pt x="9898304" y="39878"/>
                </a:lnTo>
                <a:lnTo>
                  <a:pt x="10196665" y="39878"/>
                </a:lnTo>
                <a:close/>
              </a:path>
              <a:path w="11062970" h="69215">
                <a:moveTo>
                  <a:pt x="10202799" y="40259"/>
                </a:moveTo>
                <a:lnTo>
                  <a:pt x="10198710" y="40005"/>
                </a:lnTo>
                <a:lnTo>
                  <a:pt x="10190734" y="40005"/>
                </a:lnTo>
                <a:lnTo>
                  <a:pt x="10202799" y="40259"/>
                </a:lnTo>
                <a:close/>
              </a:path>
              <a:path w="11062970" h="69215">
                <a:moveTo>
                  <a:pt x="10248316" y="22479"/>
                </a:moveTo>
                <a:lnTo>
                  <a:pt x="10244061" y="22479"/>
                </a:lnTo>
                <a:lnTo>
                  <a:pt x="8853830" y="22479"/>
                </a:lnTo>
                <a:lnTo>
                  <a:pt x="8820620" y="28829"/>
                </a:lnTo>
                <a:lnTo>
                  <a:pt x="8795271" y="33020"/>
                </a:lnTo>
                <a:lnTo>
                  <a:pt x="9139441" y="33020"/>
                </a:lnTo>
                <a:lnTo>
                  <a:pt x="9139530" y="32004"/>
                </a:lnTo>
                <a:lnTo>
                  <a:pt x="9259278" y="32004"/>
                </a:lnTo>
                <a:lnTo>
                  <a:pt x="9252890" y="31496"/>
                </a:lnTo>
                <a:lnTo>
                  <a:pt x="9139974" y="31496"/>
                </a:lnTo>
                <a:lnTo>
                  <a:pt x="9139542" y="31750"/>
                </a:lnTo>
                <a:lnTo>
                  <a:pt x="9139568" y="31496"/>
                </a:lnTo>
                <a:lnTo>
                  <a:pt x="9139974" y="31496"/>
                </a:lnTo>
                <a:lnTo>
                  <a:pt x="9151836" y="24384"/>
                </a:lnTo>
                <a:lnTo>
                  <a:pt x="9173235" y="25527"/>
                </a:lnTo>
                <a:lnTo>
                  <a:pt x="9211031" y="28194"/>
                </a:lnTo>
                <a:lnTo>
                  <a:pt x="9211437" y="28194"/>
                </a:lnTo>
                <a:lnTo>
                  <a:pt x="9252890" y="31496"/>
                </a:lnTo>
                <a:lnTo>
                  <a:pt x="9964001" y="31496"/>
                </a:lnTo>
                <a:lnTo>
                  <a:pt x="9975672" y="30353"/>
                </a:lnTo>
                <a:lnTo>
                  <a:pt x="9974796" y="30353"/>
                </a:lnTo>
                <a:lnTo>
                  <a:pt x="10041966" y="26416"/>
                </a:lnTo>
                <a:lnTo>
                  <a:pt x="10082314" y="26416"/>
                </a:lnTo>
                <a:lnTo>
                  <a:pt x="10092880" y="28829"/>
                </a:lnTo>
                <a:lnTo>
                  <a:pt x="10091471" y="28829"/>
                </a:lnTo>
                <a:lnTo>
                  <a:pt x="10089159" y="30734"/>
                </a:lnTo>
                <a:lnTo>
                  <a:pt x="10091128" y="31496"/>
                </a:lnTo>
                <a:lnTo>
                  <a:pt x="10151250" y="30734"/>
                </a:lnTo>
                <a:lnTo>
                  <a:pt x="10192258" y="28194"/>
                </a:lnTo>
                <a:lnTo>
                  <a:pt x="10208641" y="26416"/>
                </a:lnTo>
                <a:lnTo>
                  <a:pt x="10222674" y="24892"/>
                </a:lnTo>
                <a:lnTo>
                  <a:pt x="10228072" y="24384"/>
                </a:lnTo>
                <a:lnTo>
                  <a:pt x="10248316" y="22479"/>
                </a:lnTo>
                <a:close/>
              </a:path>
              <a:path w="11062970" h="69215">
                <a:moveTo>
                  <a:pt x="10256291" y="36830"/>
                </a:moveTo>
                <a:lnTo>
                  <a:pt x="9915779" y="36830"/>
                </a:lnTo>
                <a:lnTo>
                  <a:pt x="9911410" y="37592"/>
                </a:lnTo>
                <a:lnTo>
                  <a:pt x="10246258" y="37592"/>
                </a:lnTo>
                <a:lnTo>
                  <a:pt x="10256291" y="36830"/>
                </a:lnTo>
                <a:close/>
              </a:path>
              <a:path w="11062970" h="69215">
                <a:moveTo>
                  <a:pt x="10351211" y="33020"/>
                </a:moveTo>
                <a:lnTo>
                  <a:pt x="9948431" y="33020"/>
                </a:lnTo>
                <a:lnTo>
                  <a:pt x="9943249" y="33528"/>
                </a:lnTo>
                <a:lnTo>
                  <a:pt x="10211041" y="33528"/>
                </a:lnTo>
                <a:lnTo>
                  <a:pt x="10261308" y="36449"/>
                </a:lnTo>
                <a:lnTo>
                  <a:pt x="10256291" y="36830"/>
                </a:lnTo>
                <a:lnTo>
                  <a:pt x="10285501" y="36830"/>
                </a:lnTo>
                <a:lnTo>
                  <a:pt x="10276738" y="36449"/>
                </a:lnTo>
                <a:lnTo>
                  <a:pt x="10275341" y="36449"/>
                </a:lnTo>
                <a:lnTo>
                  <a:pt x="10239718" y="34417"/>
                </a:lnTo>
                <a:lnTo>
                  <a:pt x="10212705" y="33528"/>
                </a:lnTo>
                <a:lnTo>
                  <a:pt x="10350182" y="33528"/>
                </a:lnTo>
                <a:lnTo>
                  <a:pt x="10351211" y="33020"/>
                </a:lnTo>
                <a:close/>
              </a:path>
              <a:path w="11062970" h="69215">
                <a:moveTo>
                  <a:pt x="10354323" y="31496"/>
                </a:moveTo>
                <a:lnTo>
                  <a:pt x="10091128" y="31496"/>
                </a:lnTo>
                <a:lnTo>
                  <a:pt x="9964001" y="31496"/>
                </a:lnTo>
                <a:lnTo>
                  <a:pt x="9958807" y="32004"/>
                </a:lnTo>
                <a:lnTo>
                  <a:pt x="10353281" y="32004"/>
                </a:lnTo>
                <a:lnTo>
                  <a:pt x="10354323" y="31496"/>
                </a:lnTo>
                <a:close/>
              </a:path>
              <a:path w="11062970" h="69215">
                <a:moveTo>
                  <a:pt x="10437863" y="19304"/>
                </a:moveTo>
                <a:lnTo>
                  <a:pt x="10433291" y="18669"/>
                </a:lnTo>
                <a:lnTo>
                  <a:pt x="10425976" y="17653"/>
                </a:lnTo>
                <a:lnTo>
                  <a:pt x="10418610" y="17653"/>
                </a:lnTo>
                <a:lnTo>
                  <a:pt x="10415003" y="17653"/>
                </a:lnTo>
                <a:lnTo>
                  <a:pt x="10407383" y="18542"/>
                </a:lnTo>
                <a:lnTo>
                  <a:pt x="10400462" y="18542"/>
                </a:lnTo>
                <a:lnTo>
                  <a:pt x="10397071" y="18669"/>
                </a:lnTo>
                <a:lnTo>
                  <a:pt x="10386974" y="18542"/>
                </a:lnTo>
                <a:lnTo>
                  <a:pt x="10376827" y="17653"/>
                </a:lnTo>
                <a:lnTo>
                  <a:pt x="10299421" y="17653"/>
                </a:lnTo>
                <a:lnTo>
                  <a:pt x="10418369" y="17386"/>
                </a:lnTo>
                <a:lnTo>
                  <a:pt x="10417264" y="16129"/>
                </a:lnTo>
                <a:lnTo>
                  <a:pt x="10422915" y="16129"/>
                </a:lnTo>
                <a:lnTo>
                  <a:pt x="10420807" y="15252"/>
                </a:lnTo>
                <a:lnTo>
                  <a:pt x="10424414" y="15252"/>
                </a:lnTo>
                <a:lnTo>
                  <a:pt x="10434053" y="14478"/>
                </a:lnTo>
                <a:lnTo>
                  <a:pt x="10332148" y="14478"/>
                </a:lnTo>
                <a:lnTo>
                  <a:pt x="10332148" y="15862"/>
                </a:lnTo>
                <a:lnTo>
                  <a:pt x="10317645" y="15252"/>
                </a:lnTo>
                <a:lnTo>
                  <a:pt x="10319918" y="15252"/>
                </a:lnTo>
                <a:lnTo>
                  <a:pt x="10332148" y="15862"/>
                </a:lnTo>
                <a:lnTo>
                  <a:pt x="10332148" y="14478"/>
                </a:lnTo>
                <a:lnTo>
                  <a:pt x="10142068" y="14478"/>
                </a:lnTo>
                <a:lnTo>
                  <a:pt x="10121595" y="15125"/>
                </a:lnTo>
                <a:lnTo>
                  <a:pt x="10120871" y="14478"/>
                </a:lnTo>
                <a:lnTo>
                  <a:pt x="10064407" y="14478"/>
                </a:lnTo>
                <a:lnTo>
                  <a:pt x="10020998" y="15252"/>
                </a:lnTo>
                <a:lnTo>
                  <a:pt x="9981781" y="16129"/>
                </a:lnTo>
                <a:lnTo>
                  <a:pt x="10337622" y="16129"/>
                </a:lnTo>
                <a:lnTo>
                  <a:pt x="10338638" y="16129"/>
                </a:lnTo>
                <a:lnTo>
                  <a:pt x="10415105" y="16129"/>
                </a:lnTo>
                <a:lnTo>
                  <a:pt x="10407891" y="16891"/>
                </a:lnTo>
                <a:lnTo>
                  <a:pt x="9927069" y="16891"/>
                </a:lnTo>
                <a:lnTo>
                  <a:pt x="9900717" y="16891"/>
                </a:lnTo>
                <a:lnTo>
                  <a:pt x="9095092" y="16891"/>
                </a:lnTo>
                <a:lnTo>
                  <a:pt x="9096540" y="18542"/>
                </a:lnTo>
                <a:lnTo>
                  <a:pt x="9073134" y="18542"/>
                </a:lnTo>
                <a:lnTo>
                  <a:pt x="9065438" y="18669"/>
                </a:lnTo>
                <a:lnTo>
                  <a:pt x="9040914" y="18669"/>
                </a:lnTo>
                <a:lnTo>
                  <a:pt x="9004351" y="17653"/>
                </a:lnTo>
                <a:lnTo>
                  <a:pt x="9003894" y="17653"/>
                </a:lnTo>
                <a:lnTo>
                  <a:pt x="8977833" y="16891"/>
                </a:lnTo>
                <a:lnTo>
                  <a:pt x="8433321" y="16891"/>
                </a:lnTo>
                <a:lnTo>
                  <a:pt x="8424215" y="17653"/>
                </a:lnTo>
                <a:lnTo>
                  <a:pt x="8408009" y="19189"/>
                </a:lnTo>
                <a:lnTo>
                  <a:pt x="8392922" y="16891"/>
                </a:lnTo>
                <a:lnTo>
                  <a:pt x="8433321" y="16891"/>
                </a:lnTo>
                <a:lnTo>
                  <a:pt x="8442922" y="16129"/>
                </a:lnTo>
                <a:lnTo>
                  <a:pt x="8387905" y="16129"/>
                </a:lnTo>
                <a:lnTo>
                  <a:pt x="8389569" y="16383"/>
                </a:lnTo>
                <a:lnTo>
                  <a:pt x="8374837" y="16383"/>
                </a:lnTo>
                <a:lnTo>
                  <a:pt x="8368043" y="16522"/>
                </a:lnTo>
                <a:lnTo>
                  <a:pt x="8333905" y="16725"/>
                </a:lnTo>
                <a:lnTo>
                  <a:pt x="8331581" y="16383"/>
                </a:lnTo>
                <a:lnTo>
                  <a:pt x="8258950" y="16383"/>
                </a:lnTo>
                <a:lnTo>
                  <a:pt x="8227746" y="17653"/>
                </a:lnTo>
                <a:lnTo>
                  <a:pt x="8229803" y="17653"/>
                </a:lnTo>
                <a:lnTo>
                  <a:pt x="8202638" y="19304"/>
                </a:lnTo>
                <a:lnTo>
                  <a:pt x="8406701" y="19304"/>
                </a:lnTo>
                <a:lnTo>
                  <a:pt x="8408822" y="19304"/>
                </a:lnTo>
                <a:lnTo>
                  <a:pt x="10437863" y="19304"/>
                </a:lnTo>
                <a:close/>
              </a:path>
              <a:path w="11062970" h="69215">
                <a:moveTo>
                  <a:pt x="10452951" y="21971"/>
                </a:moveTo>
                <a:lnTo>
                  <a:pt x="10448950" y="21082"/>
                </a:lnTo>
                <a:lnTo>
                  <a:pt x="10446093" y="20447"/>
                </a:lnTo>
                <a:lnTo>
                  <a:pt x="10441521" y="19812"/>
                </a:lnTo>
                <a:lnTo>
                  <a:pt x="8194268" y="19812"/>
                </a:lnTo>
                <a:lnTo>
                  <a:pt x="8190090" y="20066"/>
                </a:lnTo>
                <a:lnTo>
                  <a:pt x="8188642" y="20066"/>
                </a:lnTo>
                <a:lnTo>
                  <a:pt x="8178952" y="21971"/>
                </a:lnTo>
                <a:lnTo>
                  <a:pt x="8767966" y="21971"/>
                </a:lnTo>
                <a:lnTo>
                  <a:pt x="8769045" y="22237"/>
                </a:lnTo>
                <a:lnTo>
                  <a:pt x="8771547" y="21971"/>
                </a:lnTo>
                <a:lnTo>
                  <a:pt x="8856485" y="21971"/>
                </a:lnTo>
                <a:lnTo>
                  <a:pt x="8855151" y="22237"/>
                </a:lnTo>
                <a:lnTo>
                  <a:pt x="8859456" y="21971"/>
                </a:lnTo>
                <a:lnTo>
                  <a:pt x="10253713" y="21971"/>
                </a:lnTo>
                <a:lnTo>
                  <a:pt x="10251008" y="22225"/>
                </a:lnTo>
                <a:lnTo>
                  <a:pt x="10282288" y="21082"/>
                </a:lnTo>
                <a:lnTo>
                  <a:pt x="10290734" y="21082"/>
                </a:lnTo>
                <a:lnTo>
                  <a:pt x="10335463" y="22237"/>
                </a:lnTo>
                <a:lnTo>
                  <a:pt x="10334282" y="21971"/>
                </a:lnTo>
                <a:lnTo>
                  <a:pt x="10452951" y="21971"/>
                </a:lnTo>
                <a:close/>
              </a:path>
              <a:path w="11062970" h="69215">
                <a:moveTo>
                  <a:pt x="10453065" y="12954"/>
                </a:moveTo>
                <a:lnTo>
                  <a:pt x="10383799" y="12954"/>
                </a:lnTo>
                <a:lnTo>
                  <a:pt x="10357866" y="11303"/>
                </a:lnTo>
                <a:lnTo>
                  <a:pt x="10333876" y="10541"/>
                </a:lnTo>
                <a:lnTo>
                  <a:pt x="10283901" y="10541"/>
                </a:lnTo>
                <a:lnTo>
                  <a:pt x="10261435" y="11303"/>
                </a:lnTo>
                <a:lnTo>
                  <a:pt x="10247300" y="11303"/>
                </a:lnTo>
                <a:lnTo>
                  <a:pt x="10223487" y="12700"/>
                </a:lnTo>
                <a:lnTo>
                  <a:pt x="10212273" y="13601"/>
                </a:lnTo>
                <a:lnTo>
                  <a:pt x="10219144" y="12192"/>
                </a:lnTo>
                <a:lnTo>
                  <a:pt x="10215677" y="12192"/>
                </a:lnTo>
                <a:lnTo>
                  <a:pt x="10146944" y="14338"/>
                </a:lnTo>
                <a:lnTo>
                  <a:pt x="10440391" y="13970"/>
                </a:lnTo>
                <a:lnTo>
                  <a:pt x="10444924" y="13614"/>
                </a:lnTo>
                <a:lnTo>
                  <a:pt x="10453065" y="12954"/>
                </a:lnTo>
                <a:close/>
              </a:path>
              <a:path w="11062970" h="69215">
                <a:moveTo>
                  <a:pt x="10476217" y="21971"/>
                </a:moveTo>
                <a:lnTo>
                  <a:pt x="10452951" y="21971"/>
                </a:lnTo>
                <a:lnTo>
                  <a:pt x="10455237" y="22479"/>
                </a:lnTo>
                <a:lnTo>
                  <a:pt x="10469194" y="22479"/>
                </a:lnTo>
                <a:lnTo>
                  <a:pt x="10476217" y="21971"/>
                </a:lnTo>
                <a:close/>
              </a:path>
              <a:path w="11062970" h="69215">
                <a:moveTo>
                  <a:pt x="10502659" y="21717"/>
                </a:moveTo>
                <a:lnTo>
                  <a:pt x="10499369" y="20447"/>
                </a:lnTo>
                <a:lnTo>
                  <a:pt x="10497287" y="20447"/>
                </a:lnTo>
                <a:lnTo>
                  <a:pt x="10476217" y="21971"/>
                </a:lnTo>
                <a:lnTo>
                  <a:pt x="10499877" y="21971"/>
                </a:lnTo>
                <a:lnTo>
                  <a:pt x="10501516" y="21717"/>
                </a:lnTo>
                <a:lnTo>
                  <a:pt x="10502659" y="21717"/>
                </a:lnTo>
                <a:close/>
              </a:path>
              <a:path w="11062970" h="69215">
                <a:moveTo>
                  <a:pt x="10553078" y="33528"/>
                </a:moveTo>
                <a:lnTo>
                  <a:pt x="10350182" y="33528"/>
                </a:lnTo>
                <a:lnTo>
                  <a:pt x="10348379" y="34417"/>
                </a:lnTo>
                <a:lnTo>
                  <a:pt x="10348633" y="34417"/>
                </a:lnTo>
                <a:lnTo>
                  <a:pt x="10348570" y="36830"/>
                </a:lnTo>
                <a:lnTo>
                  <a:pt x="10533596" y="36830"/>
                </a:lnTo>
                <a:lnTo>
                  <a:pt x="10532148" y="35814"/>
                </a:lnTo>
                <a:lnTo>
                  <a:pt x="10553078" y="33528"/>
                </a:lnTo>
                <a:close/>
              </a:path>
              <a:path w="11062970" h="69215">
                <a:moveTo>
                  <a:pt x="10568559" y="21971"/>
                </a:moveTo>
                <a:lnTo>
                  <a:pt x="10499877" y="21971"/>
                </a:lnTo>
                <a:lnTo>
                  <a:pt x="10496613" y="22479"/>
                </a:lnTo>
                <a:lnTo>
                  <a:pt x="10551744" y="22479"/>
                </a:lnTo>
                <a:lnTo>
                  <a:pt x="10568559" y="21971"/>
                </a:lnTo>
                <a:close/>
              </a:path>
              <a:path w="11062970" h="69215">
                <a:moveTo>
                  <a:pt x="10569245" y="32004"/>
                </a:moveTo>
                <a:lnTo>
                  <a:pt x="10353281" y="32004"/>
                </a:lnTo>
                <a:lnTo>
                  <a:pt x="10351211" y="33020"/>
                </a:lnTo>
                <a:lnTo>
                  <a:pt x="10558577" y="33020"/>
                </a:lnTo>
                <a:lnTo>
                  <a:pt x="10569245" y="32004"/>
                </a:lnTo>
                <a:close/>
              </a:path>
              <a:path w="11062970" h="69215">
                <a:moveTo>
                  <a:pt x="10572687" y="40513"/>
                </a:moveTo>
                <a:lnTo>
                  <a:pt x="10214889" y="40513"/>
                </a:lnTo>
                <a:lnTo>
                  <a:pt x="10263200" y="41529"/>
                </a:lnTo>
                <a:lnTo>
                  <a:pt x="10462450" y="42291"/>
                </a:lnTo>
                <a:lnTo>
                  <a:pt x="10438066" y="42291"/>
                </a:lnTo>
                <a:lnTo>
                  <a:pt x="10489438" y="43053"/>
                </a:lnTo>
                <a:lnTo>
                  <a:pt x="10484955" y="43053"/>
                </a:lnTo>
                <a:lnTo>
                  <a:pt x="10533952" y="44577"/>
                </a:lnTo>
                <a:lnTo>
                  <a:pt x="10566502" y="41529"/>
                </a:lnTo>
                <a:lnTo>
                  <a:pt x="10572687" y="40513"/>
                </a:lnTo>
                <a:close/>
              </a:path>
              <a:path w="11062970" h="69215">
                <a:moveTo>
                  <a:pt x="10574096" y="39370"/>
                </a:moveTo>
                <a:lnTo>
                  <a:pt x="10573423" y="39116"/>
                </a:lnTo>
                <a:lnTo>
                  <a:pt x="10572407" y="38735"/>
                </a:lnTo>
                <a:lnTo>
                  <a:pt x="10536314" y="38735"/>
                </a:lnTo>
                <a:lnTo>
                  <a:pt x="10534688" y="37592"/>
                </a:lnTo>
                <a:lnTo>
                  <a:pt x="10348544" y="37592"/>
                </a:lnTo>
                <a:lnTo>
                  <a:pt x="10348570" y="36830"/>
                </a:lnTo>
                <a:lnTo>
                  <a:pt x="10285501" y="36830"/>
                </a:lnTo>
                <a:lnTo>
                  <a:pt x="10303053" y="37592"/>
                </a:lnTo>
                <a:lnTo>
                  <a:pt x="10249484" y="37592"/>
                </a:lnTo>
                <a:lnTo>
                  <a:pt x="10219944" y="38735"/>
                </a:lnTo>
                <a:lnTo>
                  <a:pt x="10196373" y="38989"/>
                </a:lnTo>
                <a:lnTo>
                  <a:pt x="10182936" y="38735"/>
                </a:lnTo>
                <a:lnTo>
                  <a:pt x="10178263" y="38735"/>
                </a:lnTo>
                <a:lnTo>
                  <a:pt x="10188486" y="39370"/>
                </a:lnTo>
                <a:lnTo>
                  <a:pt x="10574096" y="39370"/>
                </a:lnTo>
                <a:close/>
              </a:path>
              <a:path w="11062970" h="69215">
                <a:moveTo>
                  <a:pt x="10575785" y="40005"/>
                </a:moveTo>
                <a:lnTo>
                  <a:pt x="10575442" y="39878"/>
                </a:lnTo>
                <a:lnTo>
                  <a:pt x="10196665" y="39878"/>
                </a:lnTo>
                <a:lnTo>
                  <a:pt x="10198710" y="40005"/>
                </a:lnTo>
                <a:lnTo>
                  <a:pt x="10575785" y="40005"/>
                </a:lnTo>
                <a:close/>
              </a:path>
              <a:path w="11062970" h="69215">
                <a:moveTo>
                  <a:pt x="10607192" y="14478"/>
                </a:moveTo>
                <a:lnTo>
                  <a:pt x="10604843" y="14478"/>
                </a:lnTo>
                <a:lnTo>
                  <a:pt x="10604843" y="15113"/>
                </a:lnTo>
                <a:lnTo>
                  <a:pt x="10607192" y="14478"/>
                </a:lnTo>
                <a:close/>
              </a:path>
              <a:path w="11062970" h="69215">
                <a:moveTo>
                  <a:pt x="10609085" y="13970"/>
                </a:moveTo>
                <a:lnTo>
                  <a:pt x="10604843" y="13970"/>
                </a:lnTo>
                <a:lnTo>
                  <a:pt x="10440391" y="13970"/>
                </a:lnTo>
                <a:lnTo>
                  <a:pt x="10434053" y="14478"/>
                </a:lnTo>
                <a:lnTo>
                  <a:pt x="10604843" y="14478"/>
                </a:lnTo>
                <a:lnTo>
                  <a:pt x="10604843" y="13982"/>
                </a:lnTo>
                <a:lnTo>
                  <a:pt x="10608132" y="14236"/>
                </a:lnTo>
                <a:lnTo>
                  <a:pt x="10609085" y="13970"/>
                </a:lnTo>
                <a:close/>
              </a:path>
              <a:path w="11062970" h="69215">
                <a:moveTo>
                  <a:pt x="10614254" y="19304"/>
                </a:moveTo>
                <a:lnTo>
                  <a:pt x="10437863" y="19304"/>
                </a:lnTo>
                <a:lnTo>
                  <a:pt x="10441521" y="19812"/>
                </a:lnTo>
                <a:lnTo>
                  <a:pt x="10609529" y="19812"/>
                </a:lnTo>
                <a:lnTo>
                  <a:pt x="10614254" y="19304"/>
                </a:lnTo>
                <a:close/>
              </a:path>
              <a:path w="11062970" h="69215">
                <a:moveTo>
                  <a:pt x="10632097" y="16891"/>
                </a:moveTo>
                <a:lnTo>
                  <a:pt x="10629989" y="16129"/>
                </a:lnTo>
                <a:lnTo>
                  <a:pt x="10422915" y="16129"/>
                </a:lnTo>
                <a:lnTo>
                  <a:pt x="10425887" y="17373"/>
                </a:lnTo>
                <a:lnTo>
                  <a:pt x="10632097" y="16891"/>
                </a:lnTo>
                <a:close/>
              </a:path>
              <a:path w="11062970" h="69215">
                <a:moveTo>
                  <a:pt x="10739082" y="31496"/>
                </a:moveTo>
                <a:lnTo>
                  <a:pt x="10732453" y="30353"/>
                </a:lnTo>
                <a:lnTo>
                  <a:pt x="10736580" y="30353"/>
                </a:lnTo>
                <a:lnTo>
                  <a:pt x="10735501" y="29845"/>
                </a:lnTo>
                <a:lnTo>
                  <a:pt x="10729506" y="29845"/>
                </a:lnTo>
                <a:lnTo>
                  <a:pt x="10730979" y="30099"/>
                </a:lnTo>
                <a:lnTo>
                  <a:pt x="10713911" y="29337"/>
                </a:lnTo>
                <a:lnTo>
                  <a:pt x="10693591" y="28956"/>
                </a:lnTo>
                <a:lnTo>
                  <a:pt x="10675709" y="29337"/>
                </a:lnTo>
                <a:lnTo>
                  <a:pt x="10704220" y="29845"/>
                </a:lnTo>
                <a:lnTo>
                  <a:pt x="10729722" y="31496"/>
                </a:lnTo>
                <a:lnTo>
                  <a:pt x="10739082" y="31496"/>
                </a:lnTo>
                <a:close/>
              </a:path>
              <a:path w="11062970" h="69215">
                <a:moveTo>
                  <a:pt x="10741470" y="32258"/>
                </a:moveTo>
                <a:lnTo>
                  <a:pt x="10729722" y="31496"/>
                </a:lnTo>
                <a:lnTo>
                  <a:pt x="10565778" y="31496"/>
                </a:lnTo>
                <a:lnTo>
                  <a:pt x="10569245" y="32004"/>
                </a:lnTo>
                <a:lnTo>
                  <a:pt x="10733126" y="32004"/>
                </a:lnTo>
                <a:lnTo>
                  <a:pt x="10741470" y="32258"/>
                </a:lnTo>
                <a:close/>
              </a:path>
              <a:path w="11062970" h="69215">
                <a:moveTo>
                  <a:pt x="10777639" y="19812"/>
                </a:moveTo>
                <a:lnTo>
                  <a:pt x="10775950" y="19304"/>
                </a:lnTo>
                <a:lnTo>
                  <a:pt x="10771734" y="19304"/>
                </a:lnTo>
                <a:lnTo>
                  <a:pt x="10775531" y="19812"/>
                </a:lnTo>
                <a:lnTo>
                  <a:pt x="10777639" y="19812"/>
                </a:lnTo>
                <a:close/>
              </a:path>
              <a:path w="11062970" h="69215">
                <a:moveTo>
                  <a:pt x="10783329" y="33528"/>
                </a:moveTo>
                <a:lnTo>
                  <a:pt x="10766590" y="33020"/>
                </a:lnTo>
                <a:lnTo>
                  <a:pt x="10558577" y="33020"/>
                </a:lnTo>
                <a:lnTo>
                  <a:pt x="10553243" y="33528"/>
                </a:lnTo>
                <a:lnTo>
                  <a:pt x="10783329" y="33528"/>
                </a:lnTo>
                <a:close/>
              </a:path>
              <a:path w="11062970" h="69215">
                <a:moveTo>
                  <a:pt x="10787342" y="12573"/>
                </a:moveTo>
                <a:lnTo>
                  <a:pt x="10786199" y="12065"/>
                </a:lnTo>
                <a:lnTo>
                  <a:pt x="10778769" y="11201"/>
                </a:lnTo>
                <a:lnTo>
                  <a:pt x="10738079" y="11645"/>
                </a:lnTo>
                <a:lnTo>
                  <a:pt x="10759872" y="11645"/>
                </a:lnTo>
                <a:lnTo>
                  <a:pt x="10770260" y="11874"/>
                </a:lnTo>
                <a:lnTo>
                  <a:pt x="10787342" y="12573"/>
                </a:lnTo>
                <a:close/>
              </a:path>
              <a:path w="11062970" h="69215">
                <a:moveTo>
                  <a:pt x="10787799" y="32512"/>
                </a:moveTo>
                <a:lnTo>
                  <a:pt x="10749852" y="32512"/>
                </a:lnTo>
                <a:lnTo>
                  <a:pt x="10766590" y="33020"/>
                </a:lnTo>
                <a:lnTo>
                  <a:pt x="10782846" y="33020"/>
                </a:lnTo>
                <a:lnTo>
                  <a:pt x="10787799" y="32512"/>
                </a:lnTo>
                <a:close/>
              </a:path>
              <a:path w="11062970" h="69215">
                <a:moveTo>
                  <a:pt x="10791660" y="11049"/>
                </a:moveTo>
                <a:lnTo>
                  <a:pt x="10777563" y="11049"/>
                </a:lnTo>
                <a:lnTo>
                  <a:pt x="10778769" y="11201"/>
                </a:lnTo>
                <a:lnTo>
                  <a:pt x="10791660" y="11049"/>
                </a:lnTo>
                <a:close/>
              </a:path>
              <a:path w="11062970" h="69215">
                <a:moveTo>
                  <a:pt x="10803992" y="29845"/>
                </a:moveTo>
                <a:lnTo>
                  <a:pt x="10763136" y="25527"/>
                </a:lnTo>
                <a:lnTo>
                  <a:pt x="10760215" y="25527"/>
                </a:lnTo>
                <a:lnTo>
                  <a:pt x="10801706" y="22479"/>
                </a:lnTo>
                <a:lnTo>
                  <a:pt x="10551744" y="22479"/>
                </a:lnTo>
                <a:lnTo>
                  <a:pt x="10526535" y="23241"/>
                </a:lnTo>
                <a:lnTo>
                  <a:pt x="10527894" y="23241"/>
                </a:lnTo>
                <a:lnTo>
                  <a:pt x="10502354" y="24384"/>
                </a:lnTo>
                <a:lnTo>
                  <a:pt x="10493223" y="23622"/>
                </a:lnTo>
                <a:lnTo>
                  <a:pt x="10491127" y="23622"/>
                </a:lnTo>
                <a:lnTo>
                  <a:pt x="10492867" y="23241"/>
                </a:lnTo>
                <a:lnTo>
                  <a:pt x="10495788" y="22606"/>
                </a:lnTo>
                <a:lnTo>
                  <a:pt x="10496613" y="22479"/>
                </a:lnTo>
                <a:lnTo>
                  <a:pt x="10469194" y="22479"/>
                </a:lnTo>
                <a:lnTo>
                  <a:pt x="10458666" y="23241"/>
                </a:lnTo>
                <a:lnTo>
                  <a:pt x="10455237" y="22479"/>
                </a:lnTo>
                <a:lnTo>
                  <a:pt x="10345407" y="22479"/>
                </a:lnTo>
                <a:lnTo>
                  <a:pt x="10336657" y="22479"/>
                </a:lnTo>
                <a:lnTo>
                  <a:pt x="10356177" y="26670"/>
                </a:lnTo>
                <a:lnTo>
                  <a:pt x="10356101" y="27686"/>
                </a:lnTo>
                <a:lnTo>
                  <a:pt x="10355974" y="29337"/>
                </a:lnTo>
                <a:lnTo>
                  <a:pt x="10355872" y="30734"/>
                </a:lnTo>
                <a:lnTo>
                  <a:pt x="10354323" y="31496"/>
                </a:lnTo>
                <a:lnTo>
                  <a:pt x="10565778" y="31496"/>
                </a:lnTo>
                <a:lnTo>
                  <a:pt x="10557980" y="30353"/>
                </a:lnTo>
                <a:lnTo>
                  <a:pt x="10593159" y="28067"/>
                </a:lnTo>
                <a:lnTo>
                  <a:pt x="10635018" y="25527"/>
                </a:lnTo>
                <a:lnTo>
                  <a:pt x="10678363" y="24384"/>
                </a:lnTo>
                <a:lnTo>
                  <a:pt x="10731805" y="25527"/>
                </a:lnTo>
                <a:lnTo>
                  <a:pt x="10726141" y="25527"/>
                </a:lnTo>
                <a:lnTo>
                  <a:pt x="10735501" y="29845"/>
                </a:lnTo>
                <a:lnTo>
                  <a:pt x="10803992" y="29845"/>
                </a:lnTo>
                <a:close/>
              </a:path>
              <a:path w="11062970" h="69215">
                <a:moveTo>
                  <a:pt x="10808805" y="30353"/>
                </a:moveTo>
                <a:lnTo>
                  <a:pt x="10736669" y="30353"/>
                </a:lnTo>
                <a:lnTo>
                  <a:pt x="10739082" y="31496"/>
                </a:lnTo>
                <a:lnTo>
                  <a:pt x="10797680" y="31496"/>
                </a:lnTo>
                <a:lnTo>
                  <a:pt x="10808805" y="30353"/>
                </a:lnTo>
                <a:close/>
              </a:path>
              <a:path w="11062970" h="69215">
                <a:moveTo>
                  <a:pt x="10840898" y="19812"/>
                </a:moveTo>
                <a:lnTo>
                  <a:pt x="10777639" y="19812"/>
                </a:lnTo>
                <a:lnTo>
                  <a:pt x="10779328" y="20332"/>
                </a:lnTo>
                <a:lnTo>
                  <a:pt x="10775531" y="19812"/>
                </a:lnTo>
                <a:lnTo>
                  <a:pt x="10609529" y="19812"/>
                </a:lnTo>
                <a:lnTo>
                  <a:pt x="10607167" y="20066"/>
                </a:lnTo>
                <a:lnTo>
                  <a:pt x="10608653" y="20066"/>
                </a:lnTo>
                <a:lnTo>
                  <a:pt x="10568559" y="21971"/>
                </a:lnTo>
                <a:lnTo>
                  <a:pt x="10809161" y="21971"/>
                </a:lnTo>
                <a:lnTo>
                  <a:pt x="10831563" y="20447"/>
                </a:lnTo>
                <a:lnTo>
                  <a:pt x="10840898" y="19812"/>
                </a:lnTo>
                <a:close/>
              </a:path>
              <a:path w="11062970" h="69215">
                <a:moveTo>
                  <a:pt x="10926636" y="16129"/>
                </a:moveTo>
                <a:lnTo>
                  <a:pt x="10898518" y="15252"/>
                </a:lnTo>
                <a:lnTo>
                  <a:pt x="10902175" y="15252"/>
                </a:lnTo>
                <a:lnTo>
                  <a:pt x="10889031" y="14478"/>
                </a:lnTo>
                <a:lnTo>
                  <a:pt x="10893273" y="14478"/>
                </a:lnTo>
                <a:lnTo>
                  <a:pt x="10874680" y="11303"/>
                </a:lnTo>
                <a:lnTo>
                  <a:pt x="10873296" y="11303"/>
                </a:lnTo>
                <a:lnTo>
                  <a:pt x="10874680" y="14478"/>
                </a:lnTo>
                <a:lnTo>
                  <a:pt x="10872076" y="14478"/>
                </a:lnTo>
                <a:lnTo>
                  <a:pt x="10856582" y="15252"/>
                </a:lnTo>
                <a:lnTo>
                  <a:pt x="10893882" y="15252"/>
                </a:lnTo>
                <a:lnTo>
                  <a:pt x="10745915" y="16103"/>
                </a:lnTo>
                <a:lnTo>
                  <a:pt x="10684396" y="12954"/>
                </a:lnTo>
                <a:lnTo>
                  <a:pt x="10685678" y="12954"/>
                </a:lnTo>
                <a:lnTo>
                  <a:pt x="10648531" y="9017"/>
                </a:lnTo>
                <a:lnTo>
                  <a:pt x="10651249" y="10541"/>
                </a:lnTo>
                <a:lnTo>
                  <a:pt x="10652951" y="12192"/>
                </a:lnTo>
                <a:lnTo>
                  <a:pt x="10618699" y="12192"/>
                </a:lnTo>
                <a:lnTo>
                  <a:pt x="10616489" y="12954"/>
                </a:lnTo>
                <a:lnTo>
                  <a:pt x="10616844" y="12954"/>
                </a:lnTo>
                <a:lnTo>
                  <a:pt x="10610647" y="14414"/>
                </a:lnTo>
                <a:lnTo>
                  <a:pt x="10611549" y="14478"/>
                </a:lnTo>
                <a:lnTo>
                  <a:pt x="10621937" y="15252"/>
                </a:lnTo>
                <a:lnTo>
                  <a:pt x="10621429" y="15252"/>
                </a:lnTo>
                <a:lnTo>
                  <a:pt x="10629989" y="16129"/>
                </a:lnTo>
                <a:lnTo>
                  <a:pt x="10741279" y="16129"/>
                </a:lnTo>
                <a:lnTo>
                  <a:pt x="10746435" y="16129"/>
                </a:lnTo>
                <a:lnTo>
                  <a:pt x="10747959" y="16129"/>
                </a:lnTo>
                <a:lnTo>
                  <a:pt x="10781652" y="16129"/>
                </a:lnTo>
                <a:lnTo>
                  <a:pt x="10777842" y="16383"/>
                </a:lnTo>
                <a:lnTo>
                  <a:pt x="10918215" y="16383"/>
                </a:lnTo>
                <a:lnTo>
                  <a:pt x="10916691" y="16129"/>
                </a:lnTo>
                <a:lnTo>
                  <a:pt x="10926636" y="16129"/>
                </a:lnTo>
                <a:close/>
              </a:path>
              <a:path w="11062970" h="69215">
                <a:moveTo>
                  <a:pt x="11062653" y="18542"/>
                </a:moveTo>
                <a:lnTo>
                  <a:pt x="10928807" y="18161"/>
                </a:lnTo>
                <a:lnTo>
                  <a:pt x="10921238" y="16891"/>
                </a:lnTo>
                <a:lnTo>
                  <a:pt x="10770222" y="16891"/>
                </a:lnTo>
                <a:lnTo>
                  <a:pt x="10777842" y="16383"/>
                </a:lnTo>
                <a:lnTo>
                  <a:pt x="10751388" y="16383"/>
                </a:lnTo>
                <a:lnTo>
                  <a:pt x="10748912" y="16256"/>
                </a:lnTo>
                <a:lnTo>
                  <a:pt x="10749864" y="16383"/>
                </a:lnTo>
                <a:lnTo>
                  <a:pt x="10753662" y="16891"/>
                </a:lnTo>
                <a:lnTo>
                  <a:pt x="10767898" y="16891"/>
                </a:lnTo>
                <a:lnTo>
                  <a:pt x="10770438" y="17653"/>
                </a:lnTo>
                <a:lnTo>
                  <a:pt x="10893476" y="17653"/>
                </a:lnTo>
                <a:lnTo>
                  <a:pt x="10884192" y="18034"/>
                </a:lnTo>
                <a:lnTo>
                  <a:pt x="10770629" y="17716"/>
                </a:lnTo>
                <a:lnTo>
                  <a:pt x="10770438" y="17653"/>
                </a:lnTo>
                <a:lnTo>
                  <a:pt x="10759364" y="17653"/>
                </a:lnTo>
                <a:lnTo>
                  <a:pt x="10759554" y="17691"/>
                </a:lnTo>
                <a:lnTo>
                  <a:pt x="10750360" y="17653"/>
                </a:lnTo>
                <a:lnTo>
                  <a:pt x="10759364" y="17653"/>
                </a:lnTo>
                <a:lnTo>
                  <a:pt x="10753662" y="16891"/>
                </a:lnTo>
                <a:lnTo>
                  <a:pt x="10632097" y="16891"/>
                </a:lnTo>
                <a:lnTo>
                  <a:pt x="10634218" y="17653"/>
                </a:lnTo>
                <a:lnTo>
                  <a:pt x="10629608" y="17653"/>
                </a:lnTo>
                <a:lnTo>
                  <a:pt x="10614254" y="19304"/>
                </a:lnTo>
                <a:lnTo>
                  <a:pt x="10771734" y="19304"/>
                </a:lnTo>
                <a:lnTo>
                  <a:pt x="10766019" y="18542"/>
                </a:lnTo>
                <a:lnTo>
                  <a:pt x="10773410" y="18542"/>
                </a:lnTo>
                <a:lnTo>
                  <a:pt x="10775950" y="19304"/>
                </a:lnTo>
                <a:lnTo>
                  <a:pt x="10853268" y="19304"/>
                </a:lnTo>
                <a:lnTo>
                  <a:pt x="10871822" y="18542"/>
                </a:lnTo>
                <a:lnTo>
                  <a:pt x="10931081" y="18542"/>
                </a:lnTo>
                <a:lnTo>
                  <a:pt x="11062653" y="18542"/>
                </a:lnTo>
                <a:close/>
              </a:path>
            </a:pathLst>
          </a:custGeom>
          <a:solidFill>
            <a:srgbClr val="56BBE4"/>
          </a:solidFill>
        </p:spPr>
        <p:txBody>
          <a:bodyPr wrap="square" lIns="0" tIns="0" rIns="0" bIns="0" rtlCol="0"/>
          <a:lstStyle/>
          <a:p>
            <a:endParaRPr/>
          </a:p>
        </p:txBody>
      </p:sp>
      <p:sp>
        <p:nvSpPr>
          <p:cNvPr id="49" name="bg object 49"/>
          <p:cNvSpPr/>
          <p:nvPr/>
        </p:nvSpPr>
        <p:spPr>
          <a:xfrm>
            <a:off x="11236124" y="883919"/>
            <a:ext cx="35560" cy="3175"/>
          </a:xfrm>
          <a:custGeom>
            <a:avLst/>
            <a:gdLst/>
            <a:ahLst/>
            <a:cxnLst/>
            <a:rect l="l" t="t" r="r" b="b"/>
            <a:pathLst>
              <a:path w="35559" h="3175">
                <a:moveTo>
                  <a:pt x="33093" y="0"/>
                </a:moveTo>
                <a:lnTo>
                  <a:pt x="13505" y="333"/>
                </a:lnTo>
                <a:lnTo>
                  <a:pt x="1168" y="1142"/>
                </a:lnTo>
                <a:lnTo>
                  <a:pt x="0" y="2143"/>
                </a:lnTo>
                <a:lnTo>
                  <a:pt x="13916" y="3047"/>
                </a:lnTo>
                <a:lnTo>
                  <a:pt x="20774" y="2031"/>
                </a:lnTo>
                <a:lnTo>
                  <a:pt x="28648" y="3047"/>
                </a:lnTo>
                <a:lnTo>
                  <a:pt x="35379" y="2031"/>
                </a:lnTo>
                <a:lnTo>
                  <a:pt x="33093" y="0"/>
                </a:lnTo>
                <a:close/>
              </a:path>
            </a:pathLst>
          </a:custGeom>
          <a:solidFill>
            <a:srgbClr val="56BBE4"/>
          </a:solidFill>
        </p:spPr>
        <p:txBody>
          <a:bodyPr wrap="square" lIns="0" tIns="0" rIns="0" bIns="0" rtlCol="0"/>
          <a:lstStyle/>
          <a:p>
            <a:endParaRPr/>
          </a:p>
        </p:txBody>
      </p:sp>
      <p:sp>
        <p:nvSpPr>
          <p:cNvPr id="50" name="bg object 50"/>
          <p:cNvSpPr/>
          <p:nvPr/>
        </p:nvSpPr>
        <p:spPr>
          <a:xfrm>
            <a:off x="10892028" y="870203"/>
            <a:ext cx="102235" cy="5080"/>
          </a:xfrm>
          <a:custGeom>
            <a:avLst/>
            <a:gdLst/>
            <a:ahLst/>
            <a:cxnLst/>
            <a:rect l="l" t="t" r="r" b="b"/>
            <a:pathLst>
              <a:path w="102234" h="5080">
                <a:moveTo>
                  <a:pt x="65278" y="3937"/>
                </a:moveTo>
                <a:lnTo>
                  <a:pt x="58801" y="3937"/>
                </a:lnTo>
                <a:lnTo>
                  <a:pt x="58483" y="1003"/>
                </a:lnTo>
                <a:lnTo>
                  <a:pt x="45732" y="0"/>
                </a:lnTo>
                <a:lnTo>
                  <a:pt x="24803" y="444"/>
                </a:lnTo>
                <a:lnTo>
                  <a:pt x="0" y="1778"/>
                </a:lnTo>
                <a:lnTo>
                  <a:pt x="6997" y="4089"/>
                </a:lnTo>
                <a:lnTo>
                  <a:pt x="21628" y="4864"/>
                </a:lnTo>
                <a:lnTo>
                  <a:pt x="41770" y="4635"/>
                </a:lnTo>
                <a:lnTo>
                  <a:pt x="65278" y="3937"/>
                </a:lnTo>
                <a:close/>
              </a:path>
              <a:path w="102234" h="5080">
                <a:moveTo>
                  <a:pt x="101854" y="3048"/>
                </a:moveTo>
                <a:lnTo>
                  <a:pt x="101104" y="2413"/>
                </a:lnTo>
                <a:lnTo>
                  <a:pt x="94881" y="2476"/>
                </a:lnTo>
                <a:lnTo>
                  <a:pt x="84582" y="2844"/>
                </a:lnTo>
                <a:lnTo>
                  <a:pt x="71628" y="3048"/>
                </a:lnTo>
                <a:lnTo>
                  <a:pt x="101854" y="3048"/>
                </a:lnTo>
                <a:close/>
              </a:path>
            </a:pathLst>
          </a:custGeom>
          <a:solidFill>
            <a:srgbClr val="56BBE4"/>
          </a:solidFill>
        </p:spPr>
        <p:txBody>
          <a:bodyPr wrap="square" lIns="0" tIns="0" rIns="0" bIns="0" rtlCol="0"/>
          <a:lstStyle/>
          <a:p>
            <a:endParaRPr/>
          </a:p>
        </p:txBody>
      </p:sp>
      <p:sp>
        <p:nvSpPr>
          <p:cNvPr id="51" name="bg object 51"/>
          <p:cNvSpPr/>
          <p:nvPr/>
        </p:nvSpPr>
        <p:spPr>
          <a:xfrm>
            <a:off x="10529046" y="855791"/>
            <a:ext cx="48260" cy="4445"/>
          </a:xfrm>
          <a:custGeom>
            <a:avLst/>
            <a:gdLst/>
            <a:ahLst/>
            <a:cxnLst/>
            <a:rect l="l" t="t" r="r" b="b"/>
            <a:pathLst>
              <a:path w="48259" h="4444">
                <a:moveTo>
                  <a:pt x="40433" y="0"/>
                </a:moveTo>
                <a:lnTo>
                  <a:pt x="13954" y="1791"/>
                </a:lnTo>
                <a:lnTo>
                  <a:pt x="0" y="4083"/>
                </a:lnTo>
                <a:lnTo>
                  <a:pt x="29860" y="4125"/>
                </a:lnTo>
                <a:lnTo>
                  <a:pt x="37826" y="3833"/>
                </a:lnTo>
                <a:lnTo>
                  <a:pt x="41386" y="2458"/>
                </a:lnTo>
                <a:lnTo>
                  <a:pt x="43755" y="1250"/>
                </a:lnTo>
                <a:lnTo>
                  <a:pt x="48148" y="1458"/>
                </a:lnTo>
                <a:lnTo>
                  <a:pt x="40433" y="0"/>
                </a:lnTo>
                <a:close/>
              </a:path>
            </a:pathLst>
          </a:custGeom>
          <a:solidFill>
            <a:srgbClr val="56BBE4"/>
          </a:solidFill>
        </p:spPr>
        <p:txBody>
          <a:bodyPr wrap="square" lIns="0" tIns="0" rIns="0" bIns="0" rtlCol="0"/>
          <a:lstStyle/>
          <a:p>
            <a:endParaRPr/>
          </a:p>
        </p:txBody>
      </p:sp>
      <p:sp>
        <p:nvSpPr>
          <p:cNvPr id="52" name="bg object 52"/>
          <p:cNvSpPr/>
          <p:nvPr/>
        </p:nvSpPr>
        <p:spPr>
          <a:xfrm>
            <a:off x="10887456" y="880872"/>
            <a:ext cx="32384" cy="6350"/>
          </a:xfrm>
          <a:custGeom>
            <a:avLst/>
            <a:gdLst/>
            <a:ahLst/>
            <a:cxnLst/>
            <a:rect l="l" t="t" r="r" b="b"/>
            <a:pathLst>
              <a:path w="32384" h="6350">
                <a:moveTo>
                  <a:pt x="18923" y="0"/>
                </a:moveTo>
                <a:lnTo>
                  <a:pt x="0" y="4825"/>
                </a:lnTo>
                <a:lnTo>
                  <a:pt x="32003" y="6095"/>
                </a:lnTo>
                <a:lnTo>
                  <a:pt x="18923" y="0"/>
                </a:lnTo>
                <a:close/>
              </a:path>
            </a:pathLst>
          </a:custGeom>
          <a:solidFill>
            <a:srgbClr val="56BBE4"/>
          </a:solidFill>
        </p:spPr>
        <p:txBody>
          <a:bodyPr wrap="square" lIns="0" tIns="0" rIns="0" bIns="0" rtlCol="0"/>
          <a:lstStyle/>
          <a:p>
            <a:endParaRPr/>
          </a:p>
        </p:txBody>
      </p:sp>
      <p:sp>
        <p:nvSpPr>
          <p:cNvPr id="53" name="bg object 53"/>
          <p:cNvSpPr/>
          <p:nvPr/>
        </p:nvSpPr>
        <p:spPr>
          <a:xfrm>
            <a:off x="10661523" y="880236"/>
            <a:ext cx="108585" cy="2540"/>
          </a:xfrm>
          <a:custGeom>
            <a:avLst/>
            <a:gdLst/>
            <a:ahLst/>
            <a:cxnLst/>
            <a:rect l="l" t="t" r="r" b="b"/>
            <a:pathLst>
              <a:path w="108584" h="2540">
                <a:moveTo>
                  <a:pt x="65913" y="1143"/>
                </a:moveTo>
                <a:lnTo>
                  <a:pt x="41998" y="431"/>
                </a:lnTo>
                <a:lnTo>
                  <a:pt x="20574" y="0"/>
                </a:lnTo>
                <a:lnTo>
                  <a:pt x="5334" y="152"/>
                </a:lnTo>
                <a:lnTo>
                  <a:pt x="0" y="1143"/>
                </a:lnTo>
                <a:lnTo>
                  <a:pt x="52705" y="2159"/>
                </a:lnTo>
                <a:lnTo>
                  <a:pt x="51562" y="1143"/>
                </a:lnTo>
                <a:lnTo>
                  <a:pt x="65913" y="1143"/>
                </a:lnTo>
                <a:close/>
              </a:path>
              <a:path w="108584" h="2540">
                <a:moveTo>
                  <a:pt x="108585" y="635"/>
                </a:moveTo>
                <a:lnTo>
                  <a:pt x="99999" y="660"/>
                </a:lnTo>
                <a:lnTo>
                  <a:pt x="88912" y="825"/>
                </a:lnTo>
                <a:lnTo>
                  <a:pt x="76987" y="1282"/>
                </a:lnTo>
                <a:lnTo>
                  <a:pt x="65913" y="2159"/>
                </a:lnTo>
                <a:lnTo>
                  <a:pt x="78435" y="2146"/>
                </a:lnTo>
                <a:lnTo>
                  <a:pt x="90195" y="1981"/>
                </a:lnTo>
                <a:lnTo>
                  <a:pt x="100482" y="1524"/>
                </a:lnTo>
                <a:lnTo>
                  <a:pt x="108585" y="635"/>
                </a:lnTo>
                <a:close/>
              </a:path>
            </a:pathLst>
          </a:custGeom>
          <a:solidFill>
            <a:srgbClr val="56BBE4"/>
          </a:solidFill>
        </p:spPr>
        <p:txBody>
          <a:bodyPr wrap="square" lIns="0" tIns="0" rIns="0" bIns="0" rtlCol="0"/>
          <a:lstStyle/>
          <a:p>
            <a:endParaRPr/>
          </a:p>
        </p:txBody>
      </p:sp>
      <p:sp>
        <p:nvSpPr>
          <p:cNvPr id="54" name="bg object 54"/>
          <p:cNvSpPr/>
          <p:nvPr/>
        </p:nvSpPr>
        <p:spPr>
          <a:xfrm>
            <a:off x="10052663" y="879347"/>
            <a:ext cx="58419" cy="5080"/>
          </a:xfrm>
          <a:custGeom>
            <a:avLst/>
            <a:gdLst/>
            <a:ahLst/>
            <a:cxnLst/>
            <a:rect l="l" t="t" r="r" b="b"/>
            <a:pathLst>
              <a:path w="58420" h="5080">
                <a:moveTo>
                  <a:pt x="56536" y="0"/>
                </a:moveTo>
                <a:lnTo>
                  <a:pt x="402" y="1142"/>
                </a:lnTo>
                <a:lnTo>
                  <a:pt x="0" y="2643"/>
                </a:lnTo>
                <a:lnTo>
                  <a:pt x="5847" y="3714"/>
                </a:lnTo>
                <a:lnTo>
                  <a:pt x="16529" y="4357"/>
                </a:lnTo>
                <a:lnTo>
                  <a:pt x="30628" y="4572"/>
                </a:lnTo>
                <a:lnTo>
                  <a:pt x="41356" y="3214"/>
                </a:lnTo>
                <a:lnTo>
                  <a:pt x="51679" y="2286"/>
                </a:lnTo>
                <a:lnTo>
                  <a:pt x="57953" y="1357"/>
                </a:lnTo>
                <a:lnTo>
                  <a:pt x="56536" y="0"/>
                </a:lnTo>
                <a:close/>
              </a:path>
            </a:pathLst>
          </a:custGeom>
          <a:solidFill>
            <a:srgbClr val="56BBE4"/>
          </a:solidFill>
        </p:spPr>
        <p:txBody>
          <a:bodyPr wrap="square" lIns="0" tIns="0" rIns="0" bIns="0" rtlCol="0"/>
          <a:lstStyle/>
          <a:p>
            <a:endParaRPr/>
          </a:p>
        </p:txBody>
      </p:sp>
      <p:sp>
        <p:nvSpPr>
          <p:cNvPr id="55" name="bg object 55"/>
          <p:cNvSpPr/>
          <p:nvPr/>
        </p:nvSpPr>
        <p:spPr>
          <a:xfrm>
            <a:off x="10251947" y="890016"/>
            <a:ext cx="27940" cy="6350"/>
          </a:xfrm>
          <a:custGeom>
            <a:avLst/>
            <a:gdLst/>
            <a:ahLst/>
            <a:cxnLst/>
            <a:rect l="l" t="t" r="r" b="b"/>
            <a:pathLst>
              <a:path w="27940" h="6350">
                <a:moveTo>
                  <a:pt x="2158" y="0"/>
                </a:moveTo>
                <a:lnTo>
                  <a:pt x="0" y="6096"/>
                </a:lnTo>
                <a:lnTo>
                  <a:pt x="27431" y="3429"/>
                </a:lnTo>
                <a:lnTo>
                  <a:pt x="18232" y="2821"/>
                </a:lnTo>
                <a:lnTo>
                  <a:pt x="12318" y="2095"/>
                </a:lnTo>
                <a:lnTo>
                  <a:pt x="7643" y="1178"/>
                </a:lnTo>
                <a:lnTo>
                  <a:pt x="2158" y="0"/>
                </a:lnTo>
                <a:close/>
              </a:path>
            </a:pathLst>
          </a:custGeom>
          <a:solidFill>
            <a:srgbClr val="56BBE4"/>
          </a:solidFill>
        </p:spPr>
        <p:txBody>
          <a:bodyPr wrap="square" lIns="0" tIns="0" rIns="0" bIns="0" rtlCol="0"/>
          <a:lstStyle/>
          <a:p>
            <a:endParaRPr/>
          </a:p>
        </p:txBody>
      </p:sp>
      <p:sp>
        <p:nvSpPr>
          <p:cNvPr id="56" name="bg object 56"/>
          <p:cNvSpPr/>
          <p:nvPr/>
        </p:nvSpPr>
        <p:spPr>
          <a:xfrm>
            <a:off x="10074881" y="896111"/>
            <a:ext cx="60960" cy="3175"/>
          </a:xfrm>
          <a:custGeom>
            <a:avLst/>
            <a:gdLst/>
            <a:ahLst/>
            <a:cxnLst/>
            <a:rect l="l" t="t" r="r" b="b"/>
            <a:pathLst>
              <a:path w="60959" h="3175">
                <a:moveTo>
                  <a:pt x="39397" y="0"/>
                </a:moveTo>
                <a:lnTo>
                  <a:pt x="5457" y="1809"/>
                </a:lnTo>
                <a:lnTo>
                  <a:pt x="0" y="2678"/>
                </a:lnTo>
                <a:lnTo>
                  <a:pt x="29618" y="3048"/>
                </a:lnTo>
                <a:lnTo>
                  <a:pt x="40808" y="2035"/>
                </a:lnTo>
                <a:lnTo>
                  <a:pt x="56177" y="1238"/>
                </a:lnTo>
                <a:lnTo>
                  <a:pt x="60711" y="583"/>
                </a:lnTo>
                <a:lnTo>
                  <a:pt x="39397" y="0"/>
                </a:lnTo>
                <a:close/>
              </a:path>
            </a:pathLst>
          </a:custGeom>
          <a:solidFill>
            <a:srgbClr val="56BBE4"/>
          </a:solidFill>
        </p:spPr>
        <p:txBody>
          <a:bodyPr wrap="square" lIns="0" tIns="0" rIns="0" bIns="0" rtlCol="0"/>
          <a:lstStyle/>
          <a:p>
            <a:endParaRPr/>
          </a:p>
        </p:txBody>
      </p:sp>
      <p:sp>
        <p:nvSpPr>
          <p:cNvPr id="57" name="bg object 57"/>
          <p:cNvSpPr/>
          <p:nvPr/>
        </p:nvSpPr>
        <p:spPr>
          <a:xfrm>
            <a:off x="9265919" y="876300"/>
            <a:ext cx="12700" cy="10795"/>
          </a:xfrm>
          <a:custGeom>
            <a:avLst/>
            <a:gdLst/>
            <a:ahLst/>
            <a:cxnLst/>
            <a:rect l="l" t="t" r="r" b="b"/>
            <a:pathLst>
              <a:path w="12700" h="10794">
                <a:moveTo>
                  <a:pt x="11302" y="0"/>
                </a:moveTo>
                <a:lnTo>
                  <a:pt x="0" y="10667"/>
                </a:lnTo>
                <a:lnTo>
                  <a:pt x="12191" y="10667"/>
                </a:lnTo>
                <a:lnTo>
                  <a:pt x="11302" y="0"/>
                </a:lnTo>
                <a:close/>
              </a:path>
            </a:pathLst>
          </a:custGeom>
          <a:solidFill>
            <a:srgbClr val="56BBE4"/>
          </a:solidFill>
        </p:spPr>
        <p:txBody>
          <a:bodyPr wrap="square" lIns="0" tIns="0" rIns="0" bIns="0" rtlCol="0"/>
          <a:lstStyle/>
          <a:p>
            <a:endParaRPr/>
          </a:p>
        </p:txBody>
      </p:sp>
      <p:sp>
        <p:nvSpPr>
          <p:cNvPr id="58" name="bg object 58"/>
          <p:cNvSpPr/>
          <p:nvPr/>
        </p:nvSpPr>
        <p:spPr>
          <a:xfrm>
            <a:off x="8510702" y="899159"/>
            <a:ext cx="83820" cy="12065"/>
          </a:xfrm>
          <a:custGeom>
            <a:avLst/>
            <a:gdLst/>
            <a:ahLst/>
            <a:cxnLst/>
            <a:rect l="l" t="t" r="r" b="b"/>
            <a:pathLst>
              <a:path w="83820" h="12065">
                <a:moveTo>
                  <a:pt x="70942" y="0"/>
                </a:moveTo>
                <a:lnTo>
                  <a:pt x="59512" y="1524"/>
                </a:lnTo>
                <a:lnTo>
                  <a:pt x="54305" y="1524"/>
                </a:lnTo>
                <a:lnTo>
                  <a:pt x="51130" y="3048"/>
                </a:lnTo>
                <a:lnTo>
                  <a:pt x="70942" y="0"/>
                </a:lnTo>
                <a:close/>
              </a:path>
              <a:path w="83820" h="12065">
                <a:moveTo>
                  <a:pt x="83388" y="7366"/>
                </a:moveTo>
                <a:lnTo>
                  <a:pt x="82867" y="6096"/>
                </a:lnTo>
                <a:lnTo>
                  <a:pt x="50876" y="4330"/>
                </a:lnTo>
                <a:lnTo>
                  <a:pt x="50368" y="3048"/>
                </a:lnTo>
                <a:lnTo>
                  <a:pt x="23799" y="4241"/>
                </a:lnTo>
                <a:lnTo>
                  <a:pt x="6426" y="5308"/>
                </a:lnTo>
                <a:lnTo>
                  <a:pt x="0" y="7378"/>
                </a:lnTo>
                <a:lnTo>
                  <a:pt x="6299" y="11557"/>
                </a:lnTo>
                <a:lnTo>
                  <a:pt x="38646" y="11353"/>
                </a:lnTo>
                <a:lnTo>
                  <a:pt x="55384" y="6934"/>
                </a:lnTo>
                <a:lnTo>
                  <a:pt x="83388" y="7366"/>
                </a:lnTo>
                <a:close/>
              </a:path>
            </a:pathLst>
          </a:custGeom>
          <a:solidFill>
            <a:srgbClr val="56BBE4"/>
          </a:solidFill>
        </p:spPr>
        <p:txBody>
          <a:bodyPr wrap="square" lIns="0" tIns="0" rIns="0" bIns="0" rtlCol="0"/>
          <a:lstStyle/>
          <a:p>
            <a:endParaRPr/>
          </a:p>
        </p:txBody>
      </p:sp>
      <p:sp>
        <p:nvSpPr>
          <p:cNvPr id="59" name="bg object 59"/>
          <p:cNvSpPr/>
          <p:nvPr/>
        </p:nvSpPr>
        <p:spPr>
          <a:xfrm>
            <a:off x="0" y="841247"/>
            <a:ext cx="117475" cy="9525"/>
          </a:xfrm>
          <a:custGeom>
            <a:avLst/>
            <a:gdLst/>
            <a:ahLst/>
            <a:cxnLst/>
            <a:rect l="l" t="t" r="r" b="b"/>
            <a:pathLst>
              <a:path w="117475" h="9525">
                <a:moveTo>
                  <a:pt x="35052" y="9144"/>
                </a:moveTo>
                <a:lnTo>
                  <a:pt x="25184" y="3048"/>
                </a:lnTo>
                <a:lnTo>
                  <a:pt x="0" y="8128"/>
                </a:lnTo>
                <a:lnTo>
                  <a:pt x="8242" y="8153"/>
                </a:lnTo>
                <a:lnTo>
                  <a:pt x="18338" y="8267"/>
                </a:lnTo>
                <a:lnTo>
                  <a:pt x="28028" y="8559"/>
                </a:lnTo>
                <a:lnTo>
                  <a:pt x="35052" y="9144"/>
                </a:lnTo>
                <a:close/>
              </a:path>
              <a:path w="117475" h="9525">
                <a:moveTo>
                  <a:pt x="117348" y="2286"/>
                </a:moveTo>
                <a:lnTo>
                  <a:pt x="74676" y="0"/>
                </a:lnTo>
                <a:lnTo>
                  <a:pt x="102019" y="4572"/>
                </a:lnTo>
                <a:lnTo>
                  <a:pt x="117348" y="2286"/>
                </a:lnTo>
                <a:close/>
              </a:path>
            </a:pathLst>
          </a:custGeom>
          <a:solidFill>
            <a:srgbClr val="56BBE4"/>
          </a:solidFill>
        </p:spPr>
        <p:txBody>
          <a:bodyPr wrap="square" lIns="0" tIns="0" rIns="0" bIns="0" rtlCol="0"/>
          <a:lstStyle/>
          <a:p>
            <a:endParaRPr/>
          </a:p>
        </p:txBody>
      </p:sp>
      <p:sp>
        <p:nvSpPr>
          <p:cNvPr id="60" name="bg object 60"/>
          <p:cNvSpPr/>
          <p:nvPr/>
        </p:nvSpPr>
        <p:spPr>
          <a:xfrm>
            <a:off x="5865876" y="908303"/>
            <a:ext cx="38100" cy="5080"/>
          </a:xfrm>
          <a:custGeom>
            <a:avLst/>
            <a:gdLst/>
            <a:ahLst/>
            <a:cxnLst/>
            <a:rect l="l" t="t" r="r" b="b"/>
            <a:pathLst>
              <a:path w="38100" h="5080">
                <a:moveTo>
                  <a:pt x="0" y="0"/>
                </a:moveTo>
                <a:lnTo>
                  <a:pt x="34798" y="4572"/>
                </a:lnTo>
                <a:lnTo>
                  <a:pt x="38100" y="2286"/>
                </a:lnTo>
                <a:lnTo>
                  <a:pt x="32146" y="1607"/>
                </a:lnTo>
                <a:lnTo>
                  <a:pt x="24098" y="1143"/>
                </a:lnTo>
                <a:lnTo>
                  <a:pt x="0" y="0"/>
                </a:lnTo>
                <a:close/>
              </a:path>
            </a:pathLst>
          </a:custGeom>
          <a:solidFill>
            <a:srgbClr val="56BBE4"/>
          </a:solidFill>
        </p:spPr>
        <p:txBody>
          <a:bodyPr wrap="square" lIns="0" tIns="0" rIns="0" bIns="0" rtlCol="0"/>
          <a:lstStyle/>
          <a:p>
            <a:endParaRPr/>
          </a:p>
        </p:txBody>
      </p:sp>
      <p:sp>
        <p:nvSpPr>
          <p:cNvPr id="61" name="bg object 61"/>
          <p:cNvSpPr/>
          <p:nvPr/>
        </p:nvSpPr>
        <p:spPr>
          <a:xfrm>
            <a:off x="5308091" y="899160"/>
            <a:ext cx="18415" cy="6350"/>
          </a:xfrm>
          <a:custGeom>
            <a:avLst/>
            <a:gdLst/>
            <a:ahLst/>
            <a:cxnLst/>
            <a:rect l="l" t="t" r="r" b="b"/>
            <a:pathLst>
              <a:path w="18414" h="6350">
                <a:moveTo>
                  <a:pt x="0" y="0"/>
                </a:moveTo>
                <a:lnTo>
                  <a:pt x="8636" y="6095"/>
                </a:lnTo>
                <a:lnTo>
                  <a:pt x="18287" y="6095"/>
                </a:lnTo>
                <a:lnTo>
                  <a:pt x="0" y="0"/>
                </a:lnTo>
                <a:close/>
              </a:path>
            </a:pathLst>
          </a:custGeom>
          <a:solidFill>
            <a:srgbClr val="56BBE4"/>
          </a:solidFill>
        </p:spPr>
        <p:txBody>
          <a:bodyPr wrap="square" lIns="0" tIns="0" rIns="0" bIns="0" rtlCol="0"/>
          <a:lstStyle/>
          <a:p>
            <a:endParaRPr/>
          </a:p>
        </p:txBody>
      </p:sp>
      <p:sp>
        <p:nvSpPr>
          <p:cNvPr id="62" name="bg object 62"/>
          <p:cNvSpPr/>
          <p:nvPr/>
        </p:nvSpPr>
        <p:spPr>
          <a:xfrm>
            <a:off x="4828921" y="909216"/>
            <a:ext cx="63500" cy="3175"/>
          </a:xfrm>
          <a:custGeom>
            <a:avLst/>
            <a:gdLst/>
            <a:ahLst/>
            <a:cxnLst/>
            <a:rect l="l" t="t" r="r" b="b"/>
            <a:pathLst>
              <a:path w="63500" h="3175">
                <a:moveTo>
                  <a:pt x="1432" y="0"/>
                </a:moveTo>
                <a:lnTo>
                  <a:pt x="0" y="2643"/>
                </a:lnTo>
                <a:lnTo>
                  <a:pt x="15363" y="2946"/>
                </a:lnTo>
                <a:lnTo>
                  <a:pt x="47755" y="2411"/>
                </a:lnTo>
                <a:lnTo>
                  <a:pt x="63118" y="2643"/>
                </a:lnTo>
                <a:lnTo>
                  <a:pt x="34111" y="2143"/>
                </a:lnTo>
                <a:lnTo>
                  <a:pt x="13176" y="547"/>
                </a:lnTo>
                <a:lnTo>
                  <a:pt x="1432" y="0"/>
                </a:lnTo>
                <a:close/>
              </a:path>
            </a:pathLst>
          </a:custGeom>
          <a:solidFill>
            <a:srgbClr val="56BBE4"/>
          </a:solidFill>
        </p:spPr>
        <p:txBody>
          <a:bodyPr wrap="square" lIns="0" tIns="0" rIns="0" bIns="0" rtlCol="0"/>
          <a:lstStyle/>
          <a:p>
            <a:endParaRPr/>
          </a:p>
        </p:txBody>
      </p:sp>
      <p:sp>
        <p:nvSpPr>
          <p:cNvPr id="2" name="Holder 2"/>
          <p:cNvSpPr>
            <a:spLocks noGrp="1"/>
          </p:cNvSpPr>
          <p:nvPr>
            <p:ph type="title"/>
          </p:nvPr>
        </p:nvSpPr>
        <p:spPr>
          <a:xfrm>
            <a:off x="458216" y="208533"/>
            <a:ext cx="9903460" cy="513715"/>
          </a:xfrm>
          <a:prstGeom prst="rect">
            <a:avLst/>
          </a:prstGeom>
        </p:spPr>
        <p:txBody>
          <a:bodyPr wrap="square" lIns="0" tIns="0" rIns="0" bIns="0">
            <a:spAutoFit/>
          </a:bodyPr>
          <a:lstStyle>
            <a:lvl1pPr>
              <a:defRPr sz="3200" b="1" i="0">
                <a:solidFill>
                  <a:srgbClr val="333333"/>
                </a:solidFill>
                <a:latin typeface="Malgun Gothic"/>
                <a:cs typeface="Malgun Gothic"/>
              </a:defRPr>
            </a:lvl1pPr>
          </a:lstStyle>
          <a:p>
            <a:endParaRPr dirty="0"/>
          </a:p>
        </p:txBody>
      </p:sp>
      <p:sp>
        <p:nvSpPr>
          <p:cNvPr id="3" name="Holder 3"/>
          <p:cNvSpPr>
            <a:spLocks noGrp="1"/>
          </p:cNvSpPr>
          <p:nvPr>
            <p:ph type="body" idx="1"/>
          </p:nvPr>
        </p:nvSpPr>
        <p:spPr>
          <a:xfrm>
            <a:off x="458216" y="1052829"/>
            <a:ext cx="9915525" cy="3663315"/>
          </a:xfrm>
          <a:prstGeom prst="rect">
            <a:avLst/>
          </a:prstGeom>
        </p:spPr>
        <p:txBody>
          <a:bodyPr wrap="square" lIns="0" tIns="0" rIns="0" bIns="0">
            <a:spAutoFit/>
          </a:bodyPr>
          <a:lstStyle>
            <a:lvl1pPr>
              <a:defRPr sz="2400" b="0" i="0">
                <a:solidFill>
                  <a:srgbClr val="333333"/>
                </a:solidFill>
                <a:latin typeface="Malgun Gothic"/>
                <a:cs typeface="Malgun Gothic"/>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7/10/2025</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docs.python.org/ko/3/library/functions.html"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www.numpy.org/"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hyperlink" Target="https://pandas.pydata.org/"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seaborn.pydata.org/" TargetMode="External"/><Relationship Id="rId2" Type="http://schemas.openxmlformats.org/officeDocument/2006/relationships/hyperlink" Target="https://matplotlib.org/" TargetMode="Externa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1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https://scikit-learn.org/"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www.numpy.or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www.oreilly.com/library/view/elegant-scipy/9781491922927/ch01.html"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numpy.org/devdocs/reference/routines.random.html"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docs.scipy.org/doc/numpy-1.15.1/reference/ufuncs.html" TargetMode="Externa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docs.scipy.org/doc/numpy-1.15.1/reference/routines.statistics.html"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hyperlink" Target="http://www.astroml.org/book_figures/appendix/fig_broadcast_visual.html" TargetMode="Externa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hyperlink" Target="https://pandas.pydata.or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1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1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18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docs.python.org/ko/3/reference/datamodel.html#special-method-name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ypi.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p:cNvSpPr txBox="1">
            <a:spLocks noGrp="1"/>
          </p:cNvSpPr>
          <p:nvPr>
            <p:ph type="title"/>
          </p:nvPr>
        </p:nvSpPr>
        <p:spPr>
          <a:xfrm>
            <a:off x="902309" y="1153109"/>
            <a:ext cx="5109210" cy="381515"/>
          </a:xfrm>
          <a:prstGeom prst="rect">
            <a:avLst/>
          </a:prstGeom>
        </p:spPr>
        <p:txBody>
          <a:bodyPr vert="horz" wrap="square" lIns="0" tIns="12065" rIns="0" bIns="0" rtlCol="0">
            <a:spAutoFit/>
          </a:bodyPr>
          <a:lstStyle/>
          <a:p>
            <a:pPr marL="12700">
              <a:lnSpc>
                <a:spcPct val="100000"/>
              </a:lnSpc>
              <a:spcBef>
                <a:spcPts val="95"/>
              </a:spcBef>
            </a:pPr>
            <a:r>
              <a:rPr lang="en-US" altLang="ko-KR" sz="2400" dirty="0"/>
              <a:t>Day 1: </a:t>
            </a:r>
            <a:r>
              <a:rPr lang="ko-KR" altLang="en-US" sz="2400" dirty="0"/>
              <a:t>파이썬 기초 문법</a:t>
            </a:r>
            <a:endParaRPr sz="2400" dirty="0">
              <a:latin typeface="CookieRun Regular" panose="020B0600000101010101" pitchFamily="50" charset="-127"/>
            </a:endParaRPr>
          </a:p>
        </p:txBody>
      </p:sp>
      <p:sp>
        <p:nvSpPr>
          <p:cNvPr id="61" name="object 61"/>
          <p:cNvSpPr txBox="1"/>
          <p:nvPr/>
        </p:nvSpPr>
        <p:spPr>
          <a:xfrm>
            <a:off x="902309" y="2547573"/>
            <a:ext cx="10667391" cy="4040465"/>
          </a:xfrm>
          <a:prstGeom prst="rect">
            <a:avLst/>
          </a:prstGeom>
        </p:spPr>
        <p:txBody>
          <a:bodyPr vert="horz" wrap="square" lIns="0" tIns="196215" rIns="0" bIns="0" rtlCol="0">
            <a:spAutoFit/>
          </a:bodyPr>
          <a:lstStyle/>
          <a:p>
            <a:pPr marL="355600" indent="-342900">
              <a:lnSpc>
                <a:spcPct val="150000"/>
              </a:lnSpc>
              <a:spcBef>
                <a:spcPts val="1545"/>
              </a:spcBef>
              <a:buFont typeface="+mj-lt"/>
              <a:buAutoNum type="arabicPeriod"/>
              <a:tabLst>
                <a:tab pos="469265" algn="l"/>
              </a:tabLst>
            </a:pPr>
            <a:r>
              <a:rPr lang="en-US" altLang="ko-KR" sz="1600" dirty="0">
                <a:latin typeface="+mn-ea"/>
                <a:ea typeface="+mn-ea"/>
              </a:rPr>
              <a:t>Python </a:t>
            </a:r>
            <a:r>
              <a:rPr lang="ko-KR" altLang="en-US" sz="1600" dirty="0">
                <a:latin typeface="+mn-ea"/>
                <a:ea typeface="+mn-ea"/>
              </a:rPr>
              <a:t>소개 </a:t>
            </a:r>
            <a:r>
              <a:rPr lang="en-US" altLang="ko-KR" sz="1600" dirty="0">
                <a:latin typeface="+mn-ea"/>
                <a:ea typeface="+mn-ea"/>
              </a:rPr>
              <a:t>&amp; </a:t>
            </a:r>
            <a:r>
              <a:rPr lang="ko-KR" altLang="en-US" sz="1600" dirty="0">
                <a:latin typeface="+mn-ea"/>
                <a:ea typeface="+mn-ea"/>
              </a:rPr>
              <a:t>설치</a:t>
            </a:r>
            <a:endParaRPr lang="en-US" altLang="ko-KR" sz="1600" dirty="0">
              <a:latin typeface="+mn-ea"/>
              <a:ea typeface="+mn-ea"/>
            </a:endParaRPr>
          </a:p>
          <a:p>
            <a:pPr marL="355600" indent="-342900">
              <a:lnSpc>
                <a:spcPct val="150000"/>
              </a:lnSpc>
              <a:spcBef>
                <a:spcPts val="1545"/>
              </a:spcBef>
              <a:buFont typeface="+mj-lt"/>
              <a:buAutoNum type="arabicPeriod"/>
              <a:tabLst>
                <a:tab pos="469265" algn="l"/>
              </a:tabLst>
            </a:pPr>
            <a:r>
              <a:rPr lang="ko-KR" altLang="en-US" sz="1600" dirty="0">
                <a:latin typeface="+mn-ea"/>
                <a:ea typeface="+mn-ea"/>
              </a:rPr>
              <a:t>기본 데이터 타입</a:t>
            </a:r>
            <a:endParaRPr lang="en-US" altLang="ko-KR" sz="1600" dirty="0">
              <a:latin typeface="+mn-ea"/>
              <a:ea typeface="+mn-ea"/>
            </a:endParaRPr>
          </a:p>
          <a:p>
            <a:pPr marL="355600" indent="-342900">
              <a:lnSpc>
                <a:spcPct val="150000"/>
              </a:lnSpc>
              <a:spcBef>
                <a:spcPts val="1545"/>
              </a:spcBef>
              <a:buFont typeface="+mj-lt"/>
              <a:buAutoNum type="arabicPeriod"/>
              <a:tabLst>
                <a:tab pos="469265" algn="l"/>
              </a:tabLst>
            </a:pPr>
            <a:r>
              <a:rPr lang="ko-KR" altLang="en-US" sz="1600" dirty="0">
                <a:latin typeface="+mn-ea"/>
                <a:ea typeface="+mn-ea"/>
              </a:rPr>
              <a:t>문자열 처리</a:t>
            </a:r>
            <a:endParaRPr lang="en-US" altLang="ko-KR" sz="1600" dirty="0">
              <a:latin typeface="+mn-ea"/>
              <a:ea typeface="+mn-ea"/>
            </a:endParaRPr>
          </a:p>
          <a:p>
            <a:pPr marL="355600" indent="-342900">
              <a:lnSpc>
                <a:spcPct val="150000"/>
              </a:lnSpc>
              <a:spcBef>
                <a:spcPts val="1545"/>
              </a:spcBef>
              <a:buFont typeface="+mj-lt"/>
              <a:buAutoNum type="arabicPeriod"/>
              <a:tabLst>
                <a:tab pos="469265" algn="l"/>
              </a:tabLst>
            </a:pPr>
            <a:r>
              <a:rPr lang="ko-KR" altLang="en-US" sz="1600" dirty="0">
                <a:latin typeface="+mn-ea"/>
                <a:ea typeface="+mn-ea"/>
              </a:rPr>
              <a:t>리스트</a:t>
            </a:r>
            <a:r>
              <a:rPr lang="en-US" altLang="ko-KR" sz="1600" dirty="0">
                <a:latin typeface="+mn-ea"/>
                <a:ea typeface="+mn-ea"/>
              </a:rPr>
              <a:t>, </a:t>
            </a:r>
            <a:r>
              <a:rPr lang="ko-KR" altLang="en-US" sz="1600" dirty="0" err="1">
                <a:latin typeface="+mn-ea"/>
                <a:ea typeface="+mn-ea"/>
              </a:rPr>
              <a:t>튜플</a:t>
            </a:r>
            <a:r>
              <a:rPr lang="en-US" altLang="ko-KR" sz="1600" dirty="0">
                <a:latin typeface="+mn-ea"/>
                <a:ea typeface="+mn-ea"/>
              </a:rPr>
              <a:t>, </a:t>
            </a:r>
            <a:r>
              <a:rPr lang="ko-KR" altLang="en-US" sz="1600" dirty="0">
                <a:latin typeface="+mn-ea"/>
                <a:ea typeface="+mn-ea"/>
              </a:rPr>
              <a:t>셋</a:t>
            </a:r>
            <a:endParaRPr lang="en-US" altLang="ko-KR" sz="1600" dirty="0">
              <a:latin typeface="+mn-ea"/>
              <a:ea typeface="+mn-ea"/>
            </a:endParaRPr>
          </a:p>
          <a:p>
            <a:pPr marL="355600" indent="-342900">
              <a:lnSpc>
                <a:spcPct val="150000"/>
              </a:lnSpc>
              <a:spcBef>
                <a:spcPts val="1545"/>
              </a:spcBef>
              <a:buFont typeface="+mj-lt"/>
              <a:buAutoNum type="arabicPeriod"/>
              <a:tabLst>
                <a:tab pos="469265" algn="l"/>
              </a:tabLst>
            </a:pPr>
            <a:r>
              <a:rPr lang="ko-KR" altLang="en-US" sz="1600" dirty="0" err="1">
                <a:latin typeface="+mn-ea"/>
                <a:ea typeface="+mn-ea"/>
              </a:rPr>
              <a:t>딕셔너리</a:t>
            </a:r>
            <a:endParaRPr lang="en-US" altLang="ko-KR" sz="1600" dirty="0">
              <a:latin typeface="+mn-ea"/>
              <a:ea typeface="+mn-ea"/>
            </a:endParaRPr>
          </a:p>
          <a:p>
            <a:pPr marL="355600" indent="-342900">
              <a:lnSpc>
                <a:spcPct val="150000"/>
              </a:lnSpc>
              <a:spcBef>
                <a:spcPts val="1545"/>
              </a:spcBef>
              <a:buFont typeface="+mj-lt"/>
              <a:buAutoNum type="arabicPeriod"/>
              <a:tabLst>
                <a:tab pos="469265" algn="l"/>
              </a:tabLst>
            </a:pPr>
            <a:r>
              <a:rPr lang="ko-KR" altLang="en-US" sz="1600" dirty="0">
                <a:latin typeface="+mn-ea"/>
                <a:ea typeface="+mn-ea"/>
                <a:cs typeface="Malgun Gothic"/>
              </a:rPr>
              <a:t>조건문</a:t>
            </a:r>
            <a:endParaRPr lang="en-US" altLang="ko-KR" sz="1600" dirty="0">
              <a:latin typeface="+mn-ea"/>
              <a:ea typeface="+mn-ea"/>
              <a:cs typeface="Malgun Gothic"/>
            </a:endParaRPr>
          </a:p>
          <a:p>
            <a:pPr marL="355600" indent="-342900">
              <a:lnSpc>
                <a:spcPct val="150000"/>
              </a:lnSpc>
              <a:spcBef>
                <a:spcPts val="1545"/>
              </a:spcBef>
              <a:buFont typeface="+mj-lt"/>
              <a:buAutoNum type="arabicPeriod"/>
              <a:tabLst>
                <a:tab pos="469265" algn="l"/>
              </a:tabLst>
            </a:pPr>
            <a:r>
              <a:rPr lang="ko-KR" altLang="en-US" sz="1600" dirty="0" err="1">
                <a:latin typeface="+mn-ea"/>
                <a:ea typeface="+mn-ea"/>
                <a:cs typeface="Malgun Gothic"/>
              </a:rPr>
              <a:t>반목문</a:t>
            </a:r>
            <a:endParaRPr sz="1600" dirty="0">
              <a:latin typeface="+mn-ea"/>
              <a:ea typeface="+mn-ea"/>
              <a:cs typeface="Malgun Gothic"/>
            </a:endParaRPr>
          </a:p>
        </p:txBody>
      </p:sp>
      <p:sp>
        <p:nvSpPr>
          <p:cNvPr id="62" name="object 62"/>
          <p:cNvSpPr txBox="1"/>
          <p:nvPr/>
        </p:nvSpPr>
        <p:spPr>
          <a:xfrm>
            <a:off x="12001245" y="6449669"/>
            <a:ext cx="95250" cy="289182"/>
          </a:xfrm>
          <a:prstGeom prst="rect">
            <a:avLst/>
          </a:prstGeom>
        </p:spPr>
        <p:txBody>
          <a:bodyPr vert="horz" wrap="square" lIns="0" tIns="12065" rIns="0" bIns="0" rtlCol="0">
            <a:spAutoFit/>
          </a:bodyPr>
          <a:lstStyle/>
          <a:p>
            <a:pPr marL="12700">
              <a:lnSpc>
                <a:spcPct val="100000"/>
              </a:lnSpc>
              <a:spcBef>
                <a:spcPts val="95"/>
              </a:spcBef>
            </a:pPr>
            <a:r>
              <a:rPr spc="-50" dirty="0">
                <a:solidFill>
                  <a:srgbClr val="333333"/>
                </a:solidFill>
                <a:latin typeface="CookieRun Regular" panose="020B0600000101010101" pitchFamily="50" charset="-127"/>
                <a:cs typeface="Malgun Gothic"/>
              </a:rPr>
              <a:t>9</a:t>
            </a:r>
            <a:endParaRPr dirty="0">
              <a:latin typeface="CookieRun Regular" panose="020B0600000101010101" pitchFamily="50" charset="-127"/>
              <a:cs typeface="Malgun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25" dirty="0">
                <a:latin typeface="CookieRun Regular" panose="020B0600000101010101" pitchFamily="50" charset="-127"/>
              </a:rPr>
              <a:t>변수</a:t>
            </a:r>
          </a:p>
        </p:txBody>
      </p:sp>
      <p:sp>
        <p:nvSpPr>
          <p:cNvPr id="3" name="object 3"/>
          <p:cNvSpPr txBox="1"/>
          <p:nvPr/>
        </p:nvSpPr>
        <p:spPr>
          <a:xfrm>
            <a:off x="458216" y="992454"/>
            <a:ext cx="10285730" cy="5641929"/>
          </a:xfrm>
          <a:prstGeom prst="rect">
            <a:avLst/>
          </a:prstGeom>
        </p:spPr>
        <p:txBody>
          <a:bodyPr vert="horz" wrap="square" lIns="0" tIns="149225" rIns="0" bIns="0" rtlCol="0">
            <a:spAutoFit/>
          </a:bodyPr>
          <a:lstStyle/>
          <a:p>
            <a:pPr marL="286385" indent="-273685">
              <a:lnSpc>
                <a:spcPct val="100000"/>
              </a:lnSpc>
              <a:spcBef>
                <a:spcPts val="1175"/>
              </a:spcBef>
              <a:buFont typeface="Arial"/>
              <a:buChar char="▪"/>
              <a:tabLst>
                <a:tab pos="286385" algn="l"/>
              </a:tabLst>
            </a:pPr>
            <a:r>
              <a:rPr sz="1400" spc="-25" dirty="0">
                <a:solidFill>
                  <a:srgbClr val="333333"/>
                </a:solidFill>
                <a:latin typeface="+mn-ea"/>
                <a:ea typeface="+mn-ea"/>
                <a:cs typeface="Malgun Gothic"/>
              </a:rPr>
              <a:t>변수란</a:t>
            </a:r>
            <a:endParaRPr sz="1400" dirty="0">
              <a:latin typeface="+mn-ea"/>
              <a:ea typeface="+mn-ea"/>
              <a:cs typeface="Malgun Gothic"/>
            </a:endParaRPr>
          </a:p>
          <a:p>
            <a:pPr marL="560705" lvl="1" indent="-273685">
              <a:lnSpc>
                <a:spcPct val="100000"/>
              </a:lnSpc>
              <a:spcBef>
                <a:spcPts val="900"/>
              </a:spcBef>
              <a:buFont typeface="Consolas"/>
              <a:buChar char="–"/>
              <a:tabLst>
                <a:tab pos="560705" algn="l"/>
              </a:tabLst>
            </a:pPr>
            <a:r>
              <a:rPr sz="1400" dirty="0">
                <a:solidFill>
                  <a:srgbClr val="333333"/>
                </a:solidFill>
                <a:latin typeface="+mn-ea"/>
                <a:ea typeface="+mn-ea"/>
                <a:cs typeface="Malgun Gothic"/>
              </a:rPr>
              <a:t>데이터를</a:t>
            </a:r>
            <a:r>
              <a:rPr sz="1400" spc="-15" dirty="0">
                <a:solidFill>
                  <a:srgbClr val="333333"/>
                </a:solidFill>
                <a:latin typeface="+mn-ea"/>
                <a:ea typeface="+mn-ea"/>
                <a:cs typeface="Malgun Gothic"/>
              </a:rPr>
              <a:t> </a:t>
            </a:r>
            <a:r>
              <a:rPr sz="1400" dirty="0">
                <a:solidFill>
                  <a:srgbClr val="333333"/>
                </a:solidFill>
                <a:latin typeface="+mn-ea"/>
                <a:ea typeface="+mn-ea"/>
                <a:cs typeface="Malgun Gothic"/>
              </a:rPr>
              <a:t>담는</a:t>
            </a:r>
            <a:r>
              <a:rPr sz="1400" spc="-20" dirty="0">
                <a:solidFill>
                  <a:srgbClr val="333333"/>
                </a:solidFill>
                <a:latin typeface="+mn-ea"/>
                <a:ea typeface="+mn-ea"/>
                <a:cs typeface="Malgun Gothic"/>
              </a:rPr>
              <a:t> </a:t>
            </a:r>
            <a:r>
              <a:rPr sz="1400" dirty="0">
                <a:solidFill>
                  <a:srgbClr val="333333"/>
                </a:solidFill>
                <a:latin typeface="+mn-ea"/>
                <a:ea typeface="+mn-ea"/>
                <a:cs typeface="Malgun Gothic"/>
              </a:rPr>
              <a:t>메모리</a:t>
            </a:r>
            <a:r>
              <a:rPr sz="1400" spc="-15" dirty="0">
                <a:solidFill>
                  <a:srgbClr val="333333"/>
                </a:solidFill>
                <a:latin typeface="+mn-ea"/>
                <a:ea typeface="+mn-ea"/>
                <a:cs typeface="Malgun Gothic"/>
              </a:rPr>
              <a:t> </a:t>
            </a:r>
            <a:r>
              <a:rPr sz="1400" spc="-25" dirty="0">
                <a:solidFill>
                  <a:srgbClr val="333333"/>
                </a:solidFill>
                <a:latin typeface="+mn-ea"/>
                <a:ea typeface="+mn-ea"/>
                <a:cs typeface="Malgun Gothic"/>
              </a:rPr>
              <a:t>공간</a:t>
            </a:r>
            <a:endParaRPr sz="1400" dirty="0">
              <a:latin typeface="+mn-ea"/>
              <a:ea typeface="+mn-ea"/>
              <a:cs typeface="Malgun Gothic"/>
            </a:endParaRPr>
          </a:p>
          <a:p>
            <a:pPr marL="560705" lvl="1" indent="-273685">
              <a:lnSpc>
                <a:spcPct val="100000"/>
              </a:lnSpc>
              <a:spcBef>
                <a:spcPts val="600"/>
              </a:spcBef>
              <a:buFont typeface="Consolas"/>
              <a:buChar char="–"/>
              <a:tabLst>
                <a:tab pos="560705" algn="l"/>
              </a:tabLst>
            </a:pPr>
            <a:r>
              <a:rPr sz="1400" dirty="0">
                <a:solidFill>
                  <a:srgbClr val="333333"/>
                </a:solidFill>
                <a:latin typeface="+mn-ea"/>
                <a:ea typeface="+mn-ea"/>
                <a:cs typeface="Malgun Gothic"/>
              </a:rPr>
              <a:t>값의 의미를</a:t>
            </a:r>
            <a:r>
              <a:rPr sz="1400" spc="-10" dirty="0">
                <a:solidFill>
                  <a:srgbClr val="333333"/>
                </a:solidFill>
                <a:latin typeface="+mn-ea"/>
                <a:ea typeface="+mn-ea"/>
                <a:cs typeface="Malgun Gothic"/>
              </a:rPr>
              <a:t> </a:t>
            </a:r>
            <a:r>
              <a:rPr sz="1400" dirty="0">
                <a:solidFill>
                  <a:srgbClr val="333333"/>
                </a:solidFill>
                <a:latin typeface="+mn-ea"/>
                <a:ea typeface="+mn-ea"/>
                <a:cs typeface="Malgun Gothic"/>
              </a:rPr>
              <a:t>나타내는 </a:t>
            </a:r>
            <a:r>
              <a:rPr sz="1400" spc="-25" dirty="0">
                <a:solidFill>
                  <a:srgbClr val="333333"/>
                </a:solidFill>
                <a:latin typeface="+mn-ea"/>
                <a:ea typeface="+mn-ea"/>
                <a:cs typeface="Malgun Gothic"/>
              </a:rPr>
              <a:t>이름</a:t>
            </a:r>
            <a:endParaRPr sz="1400" dirty="0">
              <a:latin typeface="+mn-ea"/>
              <a:ea typeface="+mn-ea"/>
              <a:cs typeface="Malgun Gothic"/>
            </a:endParaRPr>
          </a:p>
          <a:p>
            <a:pPr marL="286385" indent="-273685">
              <a:lnSpc>
                <a:spcPct val="100000"/>
              </a:lnSpc>
              <a:spcBef>
                <a:spcPts val="1800"/>
              </a:spcBef>
              <a:buFont typeface="Arial"/>
              <a:buChar char="▪"/>
              <a:tabLst>
                <a:tab pos="286385" algn="l"/>
              </a:tabLst>
            </a:pPr>
            <a:r>
              <a:rPr sz="1400" dirty="0">
                <a:solidFill>
                  <a:srgbClr val="333333"/>
                </a:solidFill>
                <a:latin typeface="+mn-ea"/>
                <a:ea typeface="+mn-ea"/>
                <a:cs typeface="Malgun Gothic"/>
              </a:rPr>
              <a:t>변수</a:t>
            </a:r>
            <a:r>
              <a:rPr sz="1400" spc="-5" dirty="0">
                <a:solidFill>
                  <a:srgbClr val="333333"/>
                </a:solidFill>
                <a:latin typeface="+mn-ea"/>
                <a:ea typeface="+mn-ea"/>
                <a:cs typeface="Malgun Gothic"/>
              </a:rPr>
              <a:t> </a:t>
            </a:r>
            <a:r>
              <a:rPr sz="1400" dirty="0">
                <a:solidFill>
                  <a:srgbClr val="333333"/>
                </a:solidFill>
                <a:latin typeface="+mn-ea"/>
                <a:ea typeface="+mn-ea"/>
                <a:cs typeface="Malgun Gothic"/>
              </a:rPr>
              <a:t>선언 및 대입(할당) </a:t>
            </a:r>
            <a:r>
              <a:rPr sz="1400" spc="-25" dirty="0">
                <a:solidFill>
                  <a:srgbClr val="333333"/>
                </a:solidFill>
                <a:latin typeface="+mn-ea"/>
                <a:ea typeface="+mn-ea"/>
                <a:cs typeface="Malgun Gothic"/>
              </a:rPr>
              <a:t>구문</a:t>
            </a:r>
            <a:endParaRPr sz="1400" dirty="0">
              <a:latin typeface="+mn-ea"/>
              <a:ea typeface="+mn-ea"/>
              <a:cs typeface="Malgun Gothic"/>
            </a:endParaRPr>
          </a:p>
          <a:p>
            <a:pPr marL="560705" lvl="1" indent="-273685">
              <a:lnSpc>
                <a:spcPct val="100000"/>
              </a:lnSpc>
              <a:spcBef>
                <a:spcPts val="420"/>
              </a:spcBef>
              <a:buFont typeface="Consolas"/>
              <a:buChar char="–"/>
              <a:tabLst>
                <a:tab pos="560705" algn="l"/>
              </a:tabLst>
            </a:pPr>
            <a:r>
              <a:rPr sz="1400" dirty="0">
                <a:solidFill>
                  <a:srgbClr val="333333"/>
                </a:solidFill>
                <a:latin typeface="+mn-ea"/>
                <a:ea typeface="+mn-ea"/>
                <a:cs typeface="Malgun Gothic"/>
              </a:rPr>
              <a:t>변수명 =</a:t>
            </a:r>
            <a:r>
              <a:rPr sz="1400" spc="-5" dirty="0">
                <a:solidFill>
                  <a:srgbClr val="333333"/>
                </a:solidFill>
                <a:latin typeface="+mn-ea"/>
                <a:ea typeface="+mn-ea"/>
                <a:cs typeface="Malgun Gothic"/>
              </a:rPr>
              <a:t> </a:t>
            </a:r>
            <a:r>
              <a:rPr sz="1400" spc="-50" dirty="0">
                <a:solidFill>
                  <a:srgbClr val="333333"/>
                </a:solidFill>
                <a:latin typeface="+mn-ea"/>
                <a:ea typeface="+mn-ea"/>
                <a:cs typeface="Malgun Gothic"/>
              </a:rPr>
              <a:t>값</a:t>
            </a:r>
            <a:endParaRPr sz="1400" dirty="0">
              <a:latin typeface="+mn-ea"/>
              <a:ea typeface="+mn-ea"/>
              <a:cs typeface="Malgun Gothic"/>
            </a:endParaRPr>
          </a:p>
          <a:p>
            <a:pPr marL="789305" lvl="2" indent="-227965">
              <a:lnSpc>
                <a:spcPct val="100000"/>
              </a:lnSpc>
              <a:spcBef>
                <a:spcPts val="455"/>
              </a:spcBef>
              <a:buFont typeface="Arial"/>
              <a:buChar char="▪"/>
              <a:tabLst>
                <a:tab pos="789305" algn="l"/>
              </a:tabLst>
            </a:pPr>
            <a:r>
              <a:rPr sz="1400" dirty="0">
                <a:solidFill>
                  <a:srgbClr val="333333"/>
                </a:solidFill>
                <a:latin typeface="+mn-ea"/>
                <a:ea typeface="+mn-ea"/>
                <a:cs typeface="Malgun Gothic"/>
              </a:rPr>
              <a:t>name</a:t>
            </a:r>
            <a:r>
              <a:rPr sz="1400" spc="-15" dirty="0">
                <a:solidFill>
                  <a:srgbClr val="333333"/>
                </a:solidFill>
                <a:latin typeface="+mn-ea"/>
                <a:ea typeface="+mn-ea"/>
                <a:cs typeface="Malgun Gothic"/>
              </a:rPr>
              <a:t> </a:t>
            </a:r>
            <a:r>
              <a:rPr sz="1400" dirty="0">
                <a:solidFill>
                  <a:srgbClr val="333333"/>
                </a:solidFill>
                <a:latin typeface="+mn-ea"/>
                <a:ea typeface="+mn-ea"/>
                <a:cs typeface="Malgun Gothic"/>
              </a:rPr>
              <a:t>=</a:t>
            </a:r>
            <a:r>
              <a:rPr sz="1400" spc="-20" dirty="0">
                <a:solidFill>
                  <a:srgbClr val="333333"/>
                </a:solidFill>
                <a:latin typeface="+mn-ea"/>
                <a:ea typeface="+mn-ea"/>
                <a:cs typeface="Malgun Gothic"/>
              </a:rPr>
              <a:t> </a:t>
            </a:r>
            <a:r>
              <a:rPr sz="1400" spc="-10" dirty="0">
                <a:solidFill>
                  <a:srgbClr val="333333"/>
                </a:solidFill>
                <a:latin typeface="+mn-ea"/>
                <a:ea typeface="+mn-ea"/>
                <a:cs typeface="Malgun Gothic"/>
              </a:rPr>
              <a:t>“홍길동”</a:t>
            </a:r>
            <a:endParaRPr sz="1400" dirty="0">
              <a:latin typeface="+mn-ea"/>
              <a:ea typeface="+mn-ea"/>
              <a:cs typeface="Malgun Gothic"/>
            </a:endParaRPr>
          </a:p>
          <a:p>
            <a:pPr marL="789305" lvl="2" indent="-227965">
              <a:lnSpc>
                <a:spcPct val="100000"/>
              </a:lnSpc>
              <a:spcBef>
                <a:spcPts val="445"/>
              </a:spcBef>
              <a:buFont typeface="Arial"/>
              <a:buChar char="▪"/>
              <a:tabLst>
                <a:tab pos="789305" algn="l"/>
              </a:tabLst>
            </a:pPr>
            <a:r>
              <a:rPr sz="1400" dirty="0">
                <a:solidFill>
                  <a:srgbClr val="333333"/>
                </a:solidFill>
                <a:latin typeface="+mn-ea"/>
                <a:ea typeface="+mn-ea"/>
                <a:cs typeface="Malgun Gothic"/>
              </a:rPr>
              <a:t>age</a:t>
            </a:r>
            <a:r>
              <a:rPr sz="1400" spc="-5" dirty="0">
                <a:solidFill>
                  <a:srgbClr val="333333"/>
                </a:solidFill>
                <a:latin typeface="+mn-ea"/>
                <a:ea typeface="+mn-ea"/>
                <a:cs typeface="Malgun Gothic"/>
              </a:rPr>
              <a:t> </a:t>
            </a:r>
            <a:r>
              <a:rPr sz="1400" dirty="0">
                <a:solidFill>
                  <a:srgbClr val="333333"/>
                </a:solidFill>
                <a:latin typeface="+mn-ea"/>
                <a:ea typeface="+mn-ea"/>
                <a:cs typeface="Malgun Gothic"/>
              </a:rPr>
              <a:t>=</a:t>
            </a:r>
            <a:r>
              <a:rPr sz="1400" spc="-25" dirty="0">
                <a:solidFill>
                  <a:srgbClr val="333333"/>
                </a:solidFill>
                <a:latin typeface="+mn-ea"/>
                <a:ea typeface="+mn-ea"/>
                <a:cs typeface="Malgun Gothic"/>
              </a:rPr>
              <a:t> 20</a:t>
            </a:r>
            <a:endParaRPr sz="1400" dirty="0">
              <a:latin typeface="+mn-ea"/>
              <a:ea typeface="+mn-ea"/>
              <a:cs typeface="Malgun Gothic"/>
            </a:endParaRPr>
          </a:p>
          <a:p>
            <a:pPr marL="560705" lvl="1" indent="-273685">
              <a:lnSpc>
                <a:spcPct val="100000"/>
              </a:lnSpc>
              <a:spcBef>
                <a:spcPts val="409"/>
              </a:spcBef>
              <a:buFont typeface="Consolas"/>
              <a:buChar char="–"/>
              <a:tabLst>
                <a:tab pos="560705" algn="l"/>
              </a:tabLst>
            </a:pPr>
            <a:r>
              <a:rPr sz="1400" spc="-25" dirty="0">
                <a:solidFill>
                  <a:srgbClr val="333333"/>
                </a:solidFill>
                <a:latin typeface="+mn-ea"/>
                <a:ea typeface="+mn-ea"/>
                <a:cs typeface="Malgun Gothic"/>
              </a:rPr>
              <a:t>사용</a:t>
            </a:r>
            <a:endParaRPr sz="1400" dirty="0">
              <a:latin typeface="+mn-ea"/>
              <a:ea typeface="+mn-ea"/>
              <a:cs typeface="Malgun Gothic"/>
            </a:endParaRPr>
          </a:p>
          <a:p>
            <a:pPr marL="789305" lvl="2" indent="-227965">
              <a:lnSpc>
                <a:spcPct val="100000"/>
              </a:lnSpc>
              <a:spcBef>
                <a:spcPts val="455"/>
              </a:spcBef>
              <a:buFont typeface="Arial"/>
              <a:buChar char="▪"/>
              <a:tabLst>
                <a:tab pos="789305" algn="l"/>
              </a:tabLst>
            </a:pPr>
            <a:r>
              <a:rPr sz="1400" spc="-10" dirty="0">
                <a:solidFill>
                  <a:srgbClr val="333333"/>
                </a:solidFill>
                <a:latin typeface="+mn-ea"/>
                <a:ea typeface="+mn-ea"/>
                <a:cs typeface="Malgun Gothic"/>
              </a:rPr>
              <a:t>print(name)</a:t>
            </a:r>
            <a:endParaRPr sz="1400" dirty="0">
              <a:latin typeface="+mn-ea"/>
              <a:ea typeface="+mn-ea"/>
              <a:cs typeface="Malgun Gothic"/>
            </a:endParaRPr>
          </a:p>
          <a:p>
            <a:pPr marL="789305" lvl="2" indent="-227965">
              <a:lnSpc>
                <a:spcPct val="100000"/>
              </a:lnSpc>
              <a:spcBef>
                <a:spcPts val="600"/>
              </a:spcBef>
              <a:buFont typeface="Arial"/>
              <a:buChar char="▪"/>
              <a:tabLst>
                <a:tab pos="789305" algn="l"/>
              </a:tabLst>
            </a:pPr>
            <a:r>
              <a:rPr sz="1400" dirty="0">
                <a:solidFill>
                  <a:srgbClr val="333333"/>
                </a:solidFill>
                <a:latin typeface="+mn-ea"/>
                <a:ea typeface="+mn-ea"/>
                <a:cs typeface="Malgun Gothic"/>
              </a:rPr>
              <a:t>age</a:t>
            </a:r>
            <a:r>
              <a:rPr sz="1400" spc="-5" dirty="0">
                <a:solidFill>
                  <a:srgbClr val="333333"/>
                </a:solidFill>
                <a:latin typeface="+mn-ea"/>
                <a:ea typeface="+mn-ea"/>
                <a:cs typeface="Malgun Gothic"/>
              </a:rPr>
              <a:t> </a:t>
            </a:r>
            <a:r>
              <a:rPr sz="1400" dirty="0">
                <a:solidFill>
                  <a:srgbClr val="333333"/>
                </a:solidFill>
                <a:latin typeface="+mn-ea"/>
                <a:ea typeface="+mn-ea"/>
                <a:cs typeface="Malgun Gothic"/>
              </a:rPr>
              <a:t>=</a:t>
            </a:r>
            <a:r>
              <a:rPr sz="1400" spc="-25" dirty="0">
                <a:solidFill>
                  <a:srgbClr val="333333"/>
                </a:solidFill>
                <a:latin typeface="+mn-ea"/>
                <a:ea typeface="+mn-ea"/>
                <a:cs typeface="Malgun Gothic"/>
              </a:rPr>
              <a:t> </a:t>
            </a:r>
            <a:r>
              <a:rPr sz="1400" dirty="0">
                <a:solidFill>
                  <a:srgbClr val="333333"/>
                </a:solidFill>
                <a:latin typeface="+mn-ea"/>
                <a:ea typeface="+mn-ea"/>
                <a:cs typeface="Malgun Gothic"/>
              </a:rPr>
              <a:t>age +</a:t>
            </a:r>
            <a:r>
              <a:rPr sz="1400" spc="-10" dirty="0">
                <a:solidFill>
                  <a:srgbClr val="333333"/>
                </a:solidFill>
                <a:latin typeface="+mn-ea"/>
                <a:ea typeface="+mn-ea"/>
                <a:cs typeface="Malgun Gothic"/>
              </a:rPr>
              <a:t> </a:t>
            </a:r>
            <a:r>
              <a:rPr sz="1400" spc="-25" dirty="0">
                <a:solidFill>
                  <a:srgbClr val="333333"/>
                </a:solidFill>
                <a:latin typeface="+mn-ea"/>
                <a:ea typeface="+mn-ea"/>
                <a:cs typeface="Malgun Gothic"/>
              </a:rPr>
              <a:t>20</a:t>
            </a:r>
            <a:endParaRPr sz="1400" dirty="0">
              <a:latin typeface="+mn-ea"/>
              <a:ea typeface="+mn-ea"/>
              <a:cs typeface="Malgun Gothic"/>
            </a:endParaRPr>
          </a:p>
          <a:p>
            <a:pPr marL="286385" indent="-273685">
              <a:lnSpc>
                <a:spcPct val="100000"/>
              </a:lnSpc>
              <a:spcBef>
                <a:spcPts val="1795"/>
              </a:spcBef>
              <a:buFont typeface="Arial"/>
              <a:buChar char="▪"/>
              <a:tabLst>
                <a:tab pos="286385" algn="l"/>
              </a:tabLst>
            </a:pPr>
            <a:r>
              <a:rPr sz="1400" dirty="0">
                <a:solidFill>
                  <a:srgbClr val="333333"/>
                </a:solidFill>
                <a:latin typeface="+mn-ea"/>
                <a:ea typeface="+mn-ea"/>
                <a:cs typeface="Malgun Gothic"/>
              </a:rPr>
              <a:t>변수명 </a:t>
            </a:r>
            <a:r>
              <a:rPr sz="1400" spc="-25" dirty="0">
                <a:solidFill>
                  <a:srgbClr val="333333"/>
                </a:solidFill>
                <a:latin typeface="+mn-ea"/>
                <a:ea typeface="+mn-ea"/>
                <a:cs typeface="Malgun Gothic"/>
              </a:rPr>
              <a:t>주기</a:t>
            </a:r>
            <a:endParaRPr sz="1400" dirty="0">
              <a:latin typeface="+mn-ea"/>
              <a:ea typeface="+mn-ea"/>
              <a:cs typeface="Malgun Gothic"/>
            </a:endParaRPr>
          </a:p>
          <a:p>
            <a:pPr marL="560705" lvl="1" indent="-273685">
              <a:lnSpc>
                <a:spcPct val="100000"/>
              </a:lnSpc>
              <a:spcBef>
                <a:spcPts val="420"/>
              </a:spcBef>
              <a:buFont typeface="Consolas"/>
              <a:buChar char="–"/>
              <a:tabLst>
                <a:tab pos="560705" algn="l"/>
              </a:tabLst>
            </a:pPr>
            <a:r>
              <a:rPr sz="1400" spc="-20" dirty="0">
                <a:solidFill>
                  <a:srgbClr val="333333"/>
                </a:solidFill>
                <a:latin typeface="+mn-ea"/>
                <a:ea typeface="+mn-ea"/>
                <a:cs typeface="Malgun Gothic"/>
              </a:rPr>
              <a:t>명명규칙</a:t>
            </a:r>
            <a:endParaRPr sz="1400" dirty="0">
              <a:latin typeface="+mn-ea"/>
              <a:ea typeface="+mn-ea"/>
              <a:cs typeface="Malgun Gothic"/>
            </a:endParaRPr>
          </a:p>
          <a:p>
            <a:pPr marL="789305" lvl="2" indent="-227965">
              <a:lnSpc>
                <a:spcPct val="100000"/>
              </a:lnSpc>
              <a:spcBef>
                <a:spcPts val="450"/>
              </a:spcBef>
              <a:buFont typeface="Arial"/>
              <a:buChar char="▪"/>
              <a:tabLst>
                <a:tab pos="789305" algn="l"/>
              </a:tabLst>
            </a:pPr>
            <a:r>
              <a:rPr sz="1400" b="1" dirty="0">
                <a:solidFill>
                  <a:srgbClr val="333333"/>
                </a:solidFill>
                <a:latin typeface="+mn-ea"/>
                <a:ea typeface="+mn-ea"/>
                <a:cs typeface="Malgun Gothic"/>
              </a:rPr>
              <a:t>일반</a:t>
            </a:r>
            <a:r>
              <a:rPr sz="1400" b="1" spc="-20" dirty="0">
                <a:solidFill>
                  <a:srgbClr val="333333"/>
                </a:solidFill>
                <a:latin typeface="+mn-ea"/>
                <a:ea typeface="+mn-ea"/>
                <a:cs typeface="Malgun Gothic"/>
              </a:rPr>
              <a:t> </a:t>
            </a:r>
            <a:r>
              <a:rPr sz="1400" b="1" dirty="0">
                <a:solidFill>
                  <a:srgbClr val="333333"/>
                </a:solidFill>
                <a:latin typeface="+mn-ea"/>
                <a:ea typeface="+mn-ea"/>
                <a:cs typeface="Malgun Gothic"/>
              </a:rPr>
              <a:t>문자</a:t>
            </a:r>
            <a:r>
              <a:rPr sz="1400" dirty="0">
                <a:solidFill>
                  <a:srgbClr val="333333"/>
                </a:solidFill>
                <a:latin typeface="+mn-ea"/>
                <a:ea typeface="+mn-ea"/>
                <a:cs typeface="Malgun Gothic"/>
              </a:rPr>
              <a:t>(영어</a:t>
            </a:r>
            <a:r>
              <a:rPr sz="1400" spc="-10" dirty="0">
                <a:solidFill>
                  <a:srgbClr val="333333"/>
                </a:solidFill>
                <a:latin typeface="+mn-ea"/>
                <a:ea typeface="+mn-ea"/>
                <a:cs typeface="Malgun Gothic"/>
              </a:rPr>
              <a:t> </a:t>
            </a:r>
            <a:r>
              <a:rPr sz="1400" dirty="0">
                <a:solidFill>
                  <a:srgbClr val="333333"/>
                </a:solidFill>
                <a:latin typeface="+mn-ea"/>
                <a:ea typeface="+mn-ea"/>
                <a:cs typeface="Malgun Gothic"/>
              </a:rPr>
              <a:t>알파벳</a:t>
            </a:r>
            <a:r>
              <a:rPr sz="1400" spc="-10" dirty="0">
                <a:solidFill>
                  <a:srgbClr val="333333"/>
                </a:solidFill>
                <a:latin typeface="+mn-ea"/>
                <a:ea typeface="+mn-ea"/>
                <a:cs typeface="Malgun Gothic"/>
              </a:rPr>
              <a:t> </a:t>
            </a:r>
            <a:r>
              <a:rPr sz="1400" dirty="0">
                <a:solidFill>
                  <a:srgbClr val="333333"/>
                </a:solidFill>
                <a:latin typeface="+mn-ea"/>
                <a:ea typeface="+mn-ea"/>
                <a:cs typeface="Malgun Gothic"/>
              </a:rPr>
              <a:t>뿐</a:t>
            </a:r>
            <a:r>
              <a:rPr sz="1400" spc="-15" dirty="0">
                <a:solidFill>
                  <a:srgbClr val="333333"/>
                </a:solidFill>
                <a:latin typeface="+mn-ea"/>
                <a:ea typeface="+mn-ea"/>
                <a:cs typeface="Malgun Gothic"/>
              </a:rPr>
              <a:t> </a:t>
            </a:r>
            <a:r>
              <a:rPr sz="1400" dirty="0">
                <a:solidFill>
                  <a:srgbClr val="333333"/>
                </a:solidFill>
                <a:latin typeface="+mn-ea"/>
                <a:ea typeface="+mn-ea"/>
                <a:cs typeface="Malgun Gothic"/>
              </a:rPr>
              <a:t>만</a:t>
            </a:r>
            <a:r>
              <a:rPr sz="1400" spc="-20" dirty="0">
                <a:solidFill>
                  <a:srgbClr val="333333"/>
                </a:solidFill>
                <a:latin typeface="+mn-ea"/>
                <a:ea typeface="+mn-ea"/>
                <a:cs typeface="Malgun Gothic"/>
              </a:rPr>
              <a:t> </a:t>
            </a:r>
            <a:r>
              <a:rPr sz="1400" dirty="0">
                <a:solidFill>
                  <a:srgbClr val="333333"/>
                </a:solidFill>
                <a:latin typeface="+mn-ea"/>
                <a:ea typeface="+mn-ea"/>
                <a:cs typeface="Malgun Gothic"/>
              </a:rPr>
              <a:t>아니라</a:t>
            </a:r>
            <a:r>
              <a:rPr sz="1400" spc="-20" dirty="0">
                <a:solidFill>
                  <a:srgbClr val="333333"/>
                </a:solidFill>
                <a:latin typeface="+mn-ea"/>
                <a:ea typeface="+mn-ea"/>
                <a:cs typeface="Malgun Gothic"/>
              </a:rPr>
              <a:t> </a:t>
            </a:r>
            <a:r>
              <a:rPr sz="1400" dirty="0">
                <a:solidFill>
                  <a:srgbClr val="333333"/>
                </a:solidFill>
                <a:latin typeface="+mn-ea"/>
                <a:ea typeface="+mn-ea"/>
                <a:cs typeface="Malgun Gothic"/>
              </a:rPr>
              <a:t>한글</a:t>
            </a:r>
            <a:r>
              <a:rPr sz="1400" spc="-15" dirty="0">
                <a:solidFill>
                  <a:srgbClr val="333333"/>
                </a:solidFill>
                <a:latin typeface="+mn-ea"/>
                <a:ea typeface="+mn-ea"/>
                <a:cs typeface="Malgun Gothic"/>
              </a:rPr>
              <a:t> </a:t>
            </a:r>
            <a:r>
              <a:rPr sz="1400" dirty="0">
                <a:solidFill>
                  <a:srgbClr val="333333"/>
                </a:solidFill>
                <a:latin typeface="+mn-ea"/>
                <a:ea typeface="+mn-ea"/>
                <a:cs typeface="Malgun Gothic"/>
              </a:rPr>
              <a:t>한자</a:t>
            </a:r>
            <a:r>
              <a:rPr sz="1400" spc="-10" dirty="0">
                <a:solidFill>
                  <a:srgbClr val="333333"/>
                </a:solidFill>
                <a:latin typeface="+mn-ea"/>
                <a:ea typeface="+mn-ea"/>
                <a:cs typeface="Malgun Gothic"/>
              </a:rPr>
              <a:t> </a:t>
            </a:r>
            <a:r>
              <a:rPr sz="1400" dirty="0">
                <a:solidFill>
                  <a:srgbClr val="333333"/>
                </a:solidFill>
                <a:latin typeface="+mn-ea"/>
                <a:ea typeface="+mn-ea"/>
                <a:cs typeface="Malgun Gothic"/>
              </a:rPr>
              <a:t>등</a:t>
            </a:r>
            <a:r>
              <a:rPr sz="1400" spc="-20" dirty="0">
                <a:solidFill>
                  <a:srgbClr val="333333"/>
                </a:solidFill>
                <a:latin typeface="+mn-ea"/>
                <a:ea typeface="+mn-ea"/>
                <a:cs typeface="Malgun Gothic"/>
              </a:rPr>
              <a:t> </a:t>
            </a:r>
            <a:r>
              <a:rPr sz="1400" dirty="0">
                <a:solidFill>
                  <a:srgbClr val="333333"/>
                </a:solidFill>
                <a:latin typeface="+mn-ea"/>
                <a:ea typeface="+mn-ea"/>
                <a:cs typeface="Malgun Gothic"/>
              </a:rPr>
              <a:t>모든</a:t>
            </a:r>
            <a:r>
              <a:rPr sz="1400" spc="-15" dirty="0">
                <a:solidFill>
                  <a:srgbClr val="333333"/>
                </a:solidFill>
                <a:latin typeface="+mn-ea"/>
                <a:ea typeface="+mn-ea"/>
                <a:cs typeface="Malgun Gothic"/>
              </a:rPr>
              <a:t> </a:t>
            </a:r>
            <a:r>
              <a:rPr sz="1400" dirty="0">
                <a:solidFill>
                  <a:srgbClr val="333333"/>
                </a:solidFill>
                <a:latin typeface="+mn-ea"/>
                <a:ea typeface="+mn-ea"/>
                <a:cs typeface="Malgun Gothic"/>
              </a:rPr>
              <a:t>일반</a:t>
            </a:r>
            <a:r>
              <a:rPr sz="1400" spc="-20" dirty="0">
                <a:solidFill>
                  <a:srgbClr val="333333"/>
                </a:solidFill>
                <a:latin typeface="+mn-ea"/>
                <a:ea typeface="+mn-ea"/>
                <a:cs typeface="Malgun Gothic"/>
              </a:rPr>
              <a:t> </a:t>
            </a:r>
            <a:r>
              <a:rPr sz="1400" dirty="0">
                <a:solidFill>
                  <a:srgbClr val="333333"/>
                </a:solidFill>
                <a:latin typeface="+mn-ea"/>
                <a:ea typeface="+mn-ea"/>
                <a:cs typeface="Malgun Gothic"/>
              </a:rPr>
              <a:t>문자를</a:t>
            </a:r>
            <a:r>
              <a:rPr sz="1400" spc="-10" dirty="0">
                <a:solidFill>
                  <a:srgbClr val="333333"/>
                </a:solidFill>
                <a:latin typeface="+mn-ea"/>
                <a:ea typeface="+mn-ea"/>
                <a:cs typeface="Malgun Gothic"/>
              </a:rPr>
              <a:t> </a:t>
            </a:r>
            <a:r>
              <a:rPr sz="1400" dirty="0">
                <a:solidFill>
                  <a:srgbClr val="333333"/>
                </a:solidFill>
                <a:latin typeface="+mn-ea"/>
                <a:ea typeface="+mn-ea"/>
                <a:cs typeface="Malgun Gothic"/>
              </a:rPr>
              <a:t>사용할</a:t>
            </a:r>
            <a:r>
              <a:rPr sz="1400" spc="-15" dirty="0">
                <a:solidFill>
                  <a:srgbClr val="333333"/>
                </a:solidFill>
                <a:latin typeface="+mn-ea"/>
                <a:ea typeface="+mn-ea"/>
                <a:cs typeface="Malgun Gothic"/>
              </a:rPr>
              <a:t> </a:t>
            </a:r>
            <a:r>
              <a:rPr sz="1400" dirty="0">
                <a:solidFill>
                  <a:srgbClr val="333333"/>
                </a:solidFill>
                <a:latin typeface="+mn-ea"/>
                <a:ea typeface="+mn-ea"/>
                <a:cs typeface="Malgun Gothic"/>
              </a:rPr>
              <a:t>수</a:t>
            </a:r>
            <a:r>
              <a:rPr sz="1400" spc="-20" dirty="0">
                <a:solidFill>
                  <a:srgbClr val="333333"/>
                </a:solidFill>
                <a:latin typeface="+mn-ea"/>
                <a:ea typeface="+mn-ea"/>
                <a:cs typeface="Malgun Gothic"/>
              </a:rPr>
              <a:t> </a:t>
            </a:r>
            <a:r>
              <a:rPr sz="1400" dirty="0">
                <a:solidFill>
                  <a:srgbClr val="333333"/>
                </a:solidFill>
                <a:latin typeface="+mn-ea"/>
                <a:ea typeface="+mn-ea"/>
                <a:cs typeface="Malgun Gothic"/>
              </a:rPr>
              <a:t>있다.),</a:t>
            </a:r>
            <a:r>
              <a:rPr sz="1400" spc="-15" dirty="0">
                <a:solidFill>
                  <a:srgbClr val="333333"/>
                </a:solidFill>
                <a:latin typeface="+mn-ea"/>
                <a:ea typeface="+mn-ea"/>
                <a:cs typeface="Malgun Gothic"/>
              </a:rPr>
              <a:t> </a:t>
            </a:r>
            <a:r>
              <a:rPr sz="1400" b="1" dirty="0">
                <a:solidFill>
                  <a:srgbClr val="333333"/>
                </a:solidFill>
                <a:latin typeface="+mn-ea"/>
                <a:ea typeface="+mn-ea"/>
                <a:cs typeface="Malgun Gothic"/>
              </a:rPr>
              <a:t>숫자</a:t>
            </a:r>
            <a:r>
              <a:rPr sz="1400" dirty="0">
                <a:solidFill>
                  <a:srgbClr val="333333"/>
                </a:solidFill>
                <a:latin typeface="+mn-ea"/>
                <a:ea typeface="+mn-ea"/>
                <a:cs typeface="Malgun Gothic"/>
              </a:rPr>
              <a:t>, 특수</a:t>
            </a:r>
            <a:r>
              <a:rPr sz="1400" spc="-20" dirty="0">
                <a:solidFill>
                  <a:srgbClr val="333333"/>
                </a:solidFill>
                <a:latin typeface="+mn-ea"/>
                <a:ea typeface="+mn-ea"/>
                <a:cs typeface="Malgun Gothic"/>
              </a:rPr>
              <a:t> </a:t>
            </a:r>
            <a:r>
              <a:rPr sz="1400" dirty="0">
                <a:solidFill>
                  <a:srgbClr val="333333"/>
                </a:solidFill>
                <a:latin typeface="+mn-ea"/>
                <a:ea typeface="+mn-ea"/>
                <a:cs typeface="Malgun Gothic"/>
              </a:rPr>
              <a:t>문자는</a:t>
            </a:r>
            <a:r>
              <a:rPr sz="1400" spc="425" dirty="0">
                <a:solidFill>
                  <a:srgbClr val="333333"/>
                </a:solidFill>
                <a:latin typeface="+mn-ea"/>
                <a:ea typeface="+mn-ea"/>
                <a:cs typeface="Malgun Gothic"/>
              </a:rPr>
              <a:t> </a:t>
            </a:r>
            <a:r>
              <a:rPr sz="1400" b="1" dirty="0">
                <a:solidFill>
                  <a:srgbClr val="333333"/>
                </a:solidFill>
                <a:latin typeface="+mn-ea"/>
                <a:ea typeface="+mn-ea"/>
                <a:cs typeface="Malgun Gothic"/>
              </a:rPr>
              <a:t>_(underscore)</a:t>
            </a:r>
            <a:r>
              <a:rPr sz="1400" b="1" spc="-40" dirty="0">
                <a:solidFill>
                  <a:srgbClr val="333333"/>
                </a:solidFill>
                <a:latin typeface="+mn-ea"/>
                <a:ea typeface="+mn-ea"/>
                <a:cs typeface="Malgun Gothic"/>
              </a:rPr>
              <a:t> </a:t>
            </a:r>
            <a:r>
              <a:rPr sz="1400" b="1" dirty="0">
                <a:solidFill>
                  <a:srgbClr val="333333"/>
                </a:solidFill>
                <a:latin typeface="+mn-ea"/>
                <a:ea typeface="+mn-ea"/>
                <a:cs typeface="Malgun Gothic"/>
              </a:rPr>
              <a:t>만</a:t>
            </a:r>
            <a:r>
              <a:rPr sz="1400" b="1" spc="-15" dirty="0">
                <a:solidFill>
                  <a:srgbClr val="333333"/>
                </a:solidFill>
                <a:latin typeface="+mn-ea"/>
                <a:ea typeface="+mn-ea"/>
                <a:cs typeface="Malgun Gothic"/>
              </a:rPr>
              <a:t> </a:t>
            </a:r>
            <a:r>
              <a:rPr sz="1400" b="1" spc="-25" dirty="0">
                <a:solidFill>
                  <a:srgbClr val="333333"/>
                </a:solidFill>
                <a:latin typeface="+mn-ea"/>
                <a:ea typeface="+mn-ea"/>
                <a:cs typeface="Malgun Gothic"/>
              </a:rPr>
              <a:t>가능.</a:t>
            </a:r>
            <a:endParaRPr sz="1400" dirty="0">
              <a:latin typeface="+mn-ea"/>
              <a:ea typeface="+mn-ea"/>
              <a:cs typeface="Malgun Gothic"/>
            </a:endParaRPr>
          </a:p>
          <a:p>
            <a:pPr marL="789305" lvl="2" indent="-227965">
              <a:lnSpc>
                <a:spcPct val="100000"/>
              </a:lnSpc>
              <a:spcBef>
                <a:spcPts val="445"/>
              </a:spcBef>
              <a:buFont typeface="Arial"/>
              <a:buChar char="▪"/>
              <a:tabLst>
                <a:tab pos="789305" algn="l"/>
              </a:tabLst>
            </a:pPr>
            <a:r>
              <a:rPr sz="1400" dirty="0">
                <a:solidFill>
                  <a:srgbClr val="333333"/>
                </a:solidFill>
                <a:latin typeface="+mn-ea"/>
                <a:ea typeface="+mn-ea"/>
                <a:cs typeface="Malgun Gothic"/>
              </a:rPr>
              <a:t>숫자는</a:t>
            </a:r>
            <a:r>
              <a:rPr sz="1400" spc="-40" dirty="0">
                <a:solidFill>
                  <a:srgbClr val="333333"/>
                </a:solidFill>
                <a:latin typeface="+mn-ea"/>
                <a:ea typeface="+mn-ea"/>
                <a:cs typeface="Malgun Gothic"/>
              </a:rPr>
              <a:t> </a:t>
            </a:r>
            <a:r>
              <a:rPr sz="1400" dirty="0">
                <a:solidFill>
                  <a:srgbClr val="333333"/>
                </a:solidFill>
                <a:latin typeface="+mn-ea"/>
                <a:ea typeface="+mn-ea"/>
                <a:cs typeface="Malgun Gothic"/>
              </a:rPr>
              <a:t>두번째</a:t>
            </a:r>
            <a:r>
              <a:rPr sz="1400" spc="-45" dirty="0">
                <a:solidFill>
                  <a:srgbClr val="333333"/>
                </a:solidFill>
                <a:latin typeface="+mn-ea"/>
                <a:ea typeface="+mn-ea"/>
                <a:cs typeface="Malgun Gothic"/>
              </a:rPr>
              <a:t> </a:t>
            </a:r>
            <a:r>
              <a:rPr sz="1400" dirty="0">
                <a:solidFill>
                  <a:srgbClr val="333333"/>
                </a:solidFill>
                <a:latin typeface="+mn-ea"/>
                <a:ea typeface="+mn-ea"/>
                <a:cs typeface="Malgun Gothic"/>
              </a:rPr>
              <a:t>글자부터</a:t>
            </a:r>
            <a:r>
              <a:rPr sz="1400" spc="-35" dirty="0">
                <a:solidFill>
                  <a:srgbClr val="333333"/>
                </a:solidFill>
                <a:latin typeface="+mn-ea"/>
                <a:ea typeface="+mn-ea"/>
                <a:cs typeface="Malgun Gothic"/>
              </a:rPr>
              <a:t> </a:t>
            </a:r>
            <a:r>
              <a:rPr sz="1400" spc="-25" dirty="0">
                <a:solidFill>
                  <a:srgbClr val="333333"/>
                </a:solidFill>
                <a:latin typeface="+mn-ea"/>
                <a:ea typeface="+mn-ea"/>
                <a:cs typeface="Malgun Gothic"/>
              </a:rPr>
              <a:t>가능</a:t>
            </a:r>
            <a:endParaRPr sz="1400" dirty="0">
              <a:latin typeface="+mn-ea"/>
              <a:ea typeface="+mn-ea"/>
              <a:cs typeface="Malgun Gothic"/>
            </a:endParaRPr>
          </a:p>
          <a:p>
            <a:pPr marL="789305" lvl="2" indent="-227965">
              <a:lnSpc>
                <a:spcPct val="100000"/>
              </a:lnSpc>
              <a:spcBef>
                <a:spcPts val="445"/>
              </a:spcBef>
              <a:buFont typeface="Arial"/>
              <a:buChar char="▪"/>
              <a:tabLst>
                <a:tab pos="789305" algn="l"/>
              </a:tabLst>
            </a:pPr>
            <a:r>
              <a:rPr sz="1400" dirty="0">
                <a:solidFill>
                  <a:srgbClr val="333333"/>
                </a:solidFill>
                <a:latin typeface="+mn-ea"/>
                <a:ea typeface="+mn-ea"/>
                <a:cs typeface="Malgun Gothic"/>
              </a:rPr>
              <a:t>예약어는</a:t>
            </a:r>
            <a:r>
              <a:rPr sz="1400" spc="-15" dirty="0">
                <a:solidFill>
                  <a:srgbClr val="333333"/>
                </a:solidFill>
                <a:latin typeface="+mn-ea"/>
                <a:ea typeface="+mn-ea"/>
                <a:cs typeface="Malgun Gothic"/>
              </a:rPr>
              <a:t> </a:t>
            </a:r>
            <a:r>
              <a:rPr sz="1400" dirty="0">
                <a:solidFill>
                  <a:srgbClr val="333333"/>
                </a:solidFill>
                <a:latin typeface="+mn-ea"/>
                <a:ea typeface="+mn-ea"/>
                <a:cs typeface="Malgun Gothic"/>
              </a:rPr>
              <a:t>사용할</a:t>
            </a:r>
            <a:r>
              <a:rPr sz="1400" spc="-20" dirty="0">
                <a:solidFill>
                  <a:srgbClr val="333333"/>
                </a:solidFill>
                <a:latin typeface="+mn-ea"/>
                <a:ea typeface="+mn-ea"/>
                <a:cs typeface="Malgun Gothic"/>
              </a:rPr>
              <a:t> </a:t>
            </a:r>
            <a:r>
              <a:rPr sz="1400" dirty="0">
                <a:solidFill>
                  <a:srgbClr val="333333"/>
                </a:solidFill>
                <a:latin typeface="+mn-ea"/>
                <a:ea typeface="+mn-ea"/>
                <a:cs typeface="Malgun Gothic"/>
              </a:rPr>
              <a:t>수</a:t>
            </a:r>
            <a:r>
              <a:rPr sz="1400" spc="-25" dirty="0">
                <a:solidFill>
                  <a:srgbClr val="333333"/>
                </a:solidFill>
                <a:latin typeface="+mn-ea"/>
                <a:ea typeface="+mn-ea"/>
                <a:cs typeface="Malgun Gothic"/>
              </a:rPr>
              <a:t> 없다.</a:t>
            </a:r>
            <a:endParaRPr sz="1400" dirty="0">
              <a:latin typeface="+mn-ea"/>
              <a:ea typeface="+mn-ea"/>
              <a:cs typeface="Malgun Gothic"/>
            </a:endParaRPr>
          </a:p>
          <a:p>
            <a:pPr marL="789305" lvl="2" indent="-227965">
              <a:lnSpc>
                <a:spcPct val="100000"/>
              </a:lnSpc>
              <a:spcBef>
                <a:spcPts val="445"/>
              </a:spcBef>
              <a:buFont typeface="Arial"/>
              <a:buChar char="▪"/>
              <a:tabLst>
                <a:tab pos="789305" algn="l"/>
              </a:tabLst>
            </a:pPr>
            <a:r>
              <a:rPr sz="1400" dirty="0">
                <a:solidFill>
                  <a:srgbClr val="333333"/>
                </a:solidFill>
                <a:latin typeface="+mn-ea"/>
                <a:ea typeface="+mn-ea"/>
                <a:cs typeface="Malgun Gothic"/>
              </a:rPr>
              <a:t>대소문자</a:t>
            </a:r>
            <a:r>
              <a:rPr sz="1400" spc="-30" dirty="0">
                <a:solidFill>
                  <a:srgbClr val="333333"/>
                </a:solidFill>
                <a:latin typeface="+mn-ea"/>
                <a:ea typeface="+mn-ea"/>
                <a:cs typeface="Malgun Gothic"/>
              </a:rPr>
              <a:t> </a:t>
            </a:r>
            <a:r>
              <a:rPr sz="1400" spc="-10" dirty="0">
                <a:solidFill>
                  <a:srgbClr val="333333"/>
                </a:solidFill>
                <a:latin typeface="+mn-ea"/>
                <a:ea typeface="+mn-ea"/>
                <a:cs typeface="Malgun Gothic"/>
              </a:rPr>
              <a:t>구분한다.</a:t>
            </a:r>
            <a:endParaRPr sz="1400" dirty="0">
              <a:latin typeface="+mn-ea"/>
              <a:ea typeface="+mn-ea"/>
              <a:cs typeface="Malgun Gothic"/>
            </a:endParaRPr>
          </a:p>
          <a:p>
            <a:pPr marL="560705" lvl="1" indent="-273685">
              <a:lnSpc>
                <a:spcPct val="100000"/>
              </a:lnSpc>
              <a:spcBef>
                <a:spcPts val="409"/>
              </a:spcBef>
              <a:buFont typeface="Consolas"/>
              <a:buChar char="–"/>
              <a:tabLst>
                <a:tab pos="560705" algn="l"/>
              </a:tabLst>
            </a:pPr>
            <a:r>
              <a:rPr sz="1400" dirty="0">
                <a:solidFill>
                  <a:srgbClr val="333333"/>
                </a:solidFill>
                <a:latin typeface="+mn-ea"/>
                <a:ea typeface="+mn-ea"/>
                <a:cs typeface="Malgun Gothic"/>
              </a:rPr>
              <a:t>변수 명명의</a:t>
            </a:r>
            <a:r>
              <a:rPr sz="1400" spc="-10" dirty="0">
                <a:solidFill>
                  <a:srgbClr val="333333"/>
                </a:solidFill>
                <a:latin typeface="+mn-ea"/>
                <a:ea typeface="+mn-ea"/>
                <a:cs typeface="Malgun Gothic"/>
              </a:rPr>
              <a:t> </a:t>
            </a:r>
            <a:r>
              <a:rPr sz="1400" dirty="0">
                <a:solidFill>
                  <a:srgbClr val="333333"/>
                </a:solidFill>
                <a:latin typeface="+mn-ea"/>
                <a:ea typeface="+mn-ea"/>
                <a:cs typeface="Malgun Gothic"/>
              </a:rPr>
              <a:t>일반적 </a:t>
            </a:r>
            <a:r>
              <a:rPr sz="1400" spc="-25" dirty="0">
                <a:solidFill>
                  <a:srgbClr val="333333"/>
                </a:solidFill>
                <a:latin typeface="+mn-ea"/>
                <a:ea typeface="+mn-ea"/>
                <a:cs typeface="Malgun Gothic"/>
              </a:rPr>
              <a:t>관례</a:t>
            </a:r>
            <a:endParaRPr sz="1400" dirty="0">
              <a:latin typeface="+mn-ea"/>
              <a:ea typeface="+mn-ea"/>
              <a:cs typeface="Malgun Gothic"/>
            </a:endParaRPr>
          </a:p>
          <a:p>
            <a:pPr marL="789305" lvl="2" indent="-227965">
              <a:lnSpc>
                <a:spcPct val="100000"/>
              </a:lnSpc>
              <a:spcBef>
                <a:spcPts val="455"/>
              </a:spcBef>
              <a:buFont typeface="Arial"/>
              <a:buChar char="▪"/>
              <a:tabLst>
                <a:tab pos="789305" algn="l"/>
              </a:tabLst>
            </a:pPr>
            <a:r>
              <a:rPr sz="1400" dirty="0">
                <a:solidFill>
                  <a:srgbClr val="333333"/>
                </a:solidFill>
                <a:latin typeface="+mn-ea"/>
                <a:ea typeface="+mn-ea"/>
                <a:cs typeface="Malgun Gothic"/>
              </a:rPr>
              <a:t>소문자로</a:t>
            </a:r>
            <a:r>
              <a:rPr sz="1400" spc="-5" dirty="0">
                <a:solidFill>
                  <a:srgbClr val="333333"/>
                </a:solidFill>
                <a:latin typeface="+mn-ea"/>
                <a:ea typeface="+mn-ea"/>
                <a:cs typeface="Malgun Gothic"/>
              </a:rPr>
              <a:t> </a:t>
            </a:r>
            <a:r>
              <a:rPr sz="1400" dirty="0">
                <a:solidFill>
                  <a:srgbClr val="333333"/>
                </a:solidFill>
                <a:latin typeface="+mn-ea"/>
                <a:ea typeface="+mn-ea"/>
                <a:cs typeface="Malgun Gothic"/>
              </a:rPr>
              <a:t>주고</a:t>
            </a:r>
            <a:r>
              <a:rPr sz="1400" spc="-15" dirty="0">
                <a:solidFill>
                  <a:srgbClr val="333333"/>
                </a:solidFill>
                <a:latin typeface="+mn-ea"/>
                <a:ea typeface="+mn-ea"/>
                <a:cs typeface="Malgun Gothic"/>
              </a:rPr>
              <a:t> </a:t>
            </a:r>
            <a:r>
              <a:rPr sz="1400" dirty="0">
                <a:solidFill>
                  <a:srgbClr val="333333"/>
                </a:solidFill>
                <a:latin typeface="+mn-ea"/>
                <a:ea typeface="+mn-ea"/>
                <a:cs typeface="Malgun Gothic"/>
              </a:rPr>
              <a:t>단어</a:t>
            </a:r>
            <a:r>
              <a:rPr sz="1400" spc="-15" dirty="0">
                <a:solidFill>
                  <a:srgbClr val="333333"/>
                </a:solidFill>
                <a:latin typeface="+mn-ea"/>
                <a:ea typeface="+mn-ea"/>
                <a:cs typeface="Malgun Gothic"/>
              </a:rPr>
              <a:t> </a:t>
            </a:r>
            <a:r>
              <a:rPr sz="1400" dirty="0">
                <a:solidFill>
                  <a:srgbClr val="333333"/>
                </a:solidFill>
                <a:latin typeface="+mn-ea"/>
                <a:ea typeface="+mn-ea"/>
                <a:cs typeface="Malgun Gothic"/>
              </a:rPr>
              <a:t>구별은</a:t>
            </a:r>
            <a:r>
              <a:rPr sz="1400" spc="-5" dirty="0">
                <a:solidFill>
                  <a:srgbClr val="333333"/>
                </a:solidFill>
                <a:latin typeface="+mn-ea"/>
                <a:ea typeface="+mn-ea"/>
                <a:cs typeface="Malgun Gothic"/>
              </a:rPr>
              <a:t> </a:t>
            </a:r>
            <a:r>
              <a:rPr sz="1400" dirty="0">
                <a:solidFill>
                  <a:srgbClr val="333333"/>
                </a:solidFill>
                <a:latin typeface="+mn-ea"/>
                <a:ea typeface="+mn-ea"/>
                <a:cs typeface="Malgun Gothic"/>
              </a:rPr>
              <a:t>_</a:t>
            </a:r>
            <a:r>
              <a:rPr sz="1400" spc="-35" dirty="0">
                <a:solidFill>
                  <a:srgbClr val="333333"/>
                </a:solidFill>
                <a:latin typeface="+mn-ea"/>
                <a:ea typeface="+mn-ea"/>
                <a:cs typeface="Malgun Gothic"/>
              </a:rPr>
              <a:t> </a:t>
            </a:r>
            <a:r>
              <a:rPr sz="1400" dirty="0">
                <a:solidFill>
                  <a:srgbClr val="333333"/>
                </a:solidFill>
                <a:latin typeface="+mn-ea"/>
                <a:ea typeface="+mn-ea"/>
                <a:cs typeface="Malgun Gothic"/>
              </a:rPr>
              <a:t>로</a:t>
            </a:r>
            <a:r>
              <a:rPr sz="1400" spc="-15" dirty="0">
                <a:solidFill>
                  <a:srgbClr val="333333"/>
                </a:solidFill>
                <a:latin typeface="+mn-ea"/>
                <a:ea typeface="+mn-ea"/>
                <a:cs typeface="Malgun Gothic"/>
              </a:rPr>
              <a:t> </a:t>
            </a:r>
            <a:r>
              <a:rPr sz="1400" spc="-25" dirty="0">
                <a:solidFill>
                  <a:srgbClr val="333333"/>
                </a:solidFill>
                <a:latin typeface="+mn-ea"/>
                <a:ea typeface="+mn-ea"/>
                <a:cs typeface="Malgun Gothic"/>
              </a:rPr>
              <a:t>한다.</a:t>
            </a:r>
            <a:endParaRPr sz="1400" dirty="0">
              <a:latin typeface="+mn-ea"/>
              <a:ea typeface="+mn-ea"/>
              <a:cs typeface="Malgun Gothic"/>
            </a:endParaRPr>
          </a:p>
        </p:txBody>
      </p:sp>
      <p:grpSp>
        <p:nvGrpSpPr>
          <p:cNvPr id="4" name="object 4"/>
          <p:cNvGrpSpPr/>
          <p:nvPr/>
        </p:nvGrpSpPr>
        <p:grpSpPr>
          <a:xfrm>
            <a:off x="3276600" y="1389380"/>
            <a:ext cx="7578725" cy="744220"/>
            <a:chOff x="4228338" y="1296035"/>
            <a:chExt cx="7578725" cy="744220"/>
          </a:xfrm>
        </p:grpSpPr>
        <p:sp>
          <p:nvSpPr>
            <p:cNvPr id="5" name="object 5"/>
            <p:cNvSpPr/>
            <p:nvPr/>
          </p:nvSpPr>
          <p:spPr>
            <a:xfrm>
              <a:off x="4228338" y="1308735"/>
              <a:ext cx="7578725" cy="396240"/>
            </a:xfrm>
            <a:custGeom>
              <a:avLst/>
              <a:gdLst/>
              <a:ahLst/>
              <a:cxnLst/>
              <a:rect l="l" t="t" r="r" b="b"/>
              <a:pathLst>
                <a:path w="7578725" h="396239">
                  <a:moveTo>
                    <a:pt x="7578725" y="0"/>
                  </a:moveTo>
                  <a:lnTo>
                    <a:pt x="0" y="0"/>
                  </a:lnTo>
                  <a:lnTo>
                    <a:pt x="0" y="396239"/>
                  </a:lnTo>
                  <a:lnTo>
                    <a:pt x="7578725" y="396239"/>
                  </a:lnTo>
                  <a:lnTo>
                    <a:pt x="7578725" y="0"/>
                  </a:lnTo>
                  <a:close/>
                </a:path>
              </a:pathLst>
            </a:custGeom>
            <a:solidFill>
              <a:srgbClr val="56BBE4"/>
            </a:solidFill>
          </p:spPr>
          <p:txBody>
            <a:bodyPr wrap="square" lIns="0" tIns="0" rIns="0" bIns="0" rtlCol="0"/>
            <a:lstStyle/>
            <a:p>
              <a:endParaRPr/>
            </a:p>
          </p:txBody>
        </p:sp>
        <p:sp>
          <p:nvSpPr>
            <p:cNvPr id="6" name="object 6"/>
            <p:cNvSpPr/>
            <p:nvPr/>
          </p:nvSpPr>
          <p:spPr>
            <a:xfrm>
              <a:off x="4228338" y="1704974"/>
              <a:ext cx="7578725" cy="335280"/>
            </a:xfrm>
            <a:custGeom>
              <a:avLst/>
              <a:gdLst/>
              <a:ahLst/>
              <a:cxnLst/>
              <a:rect l="l" t="t" r="r" b="b"/>
              <a:pathLst>
                <a:path w="7578725" h="335280">
                  <a:moveTo>
                    <a:pt x="1355331" y="0"/>
                  </a:moveTo>
                  <a:lnTo>
                    <a:pt x="0" y="0"/>
                  </a:lnTo>
                  <a:lnTo>
                    <a:pt x="0" y="335280"/>
                  </a:lnTo>
                  <a:lnTo>
                    <a:pt x="1355331" y="335280"/>
                  </a:lnTo>
                  <a:lnTo>
                    <a:pt x="1355331" y="0"/>
                  </a:lnTo>
                  <a:close/>
                </a:path>
                <a:path w="7578725" h="335280">
                  <a:moveTo>
                    <a:pt x="7578712" y="0"/>
                  </a:moveTo>
                  <a:lnTo>
                    <a:pt x="5884418" y="0"/>
                  </a:lnTo>
                  <a:lnTo>
                    <a:pt x="4370959" y="0"/>
                  </a:lnTo>
                  <a:lnTo>
                    <a:pt x="2834894" y="0"/>
                  </a:lnTo>
                  <a:lnTo>
                    <a:pt x="1355344" y="0"/>
                  </a:lnTo>
                  <a:lnTo>
                    <a:pt x="1355344" y="335280"/>
                  </a:lnTo>
                  <a:lnTo>
                    <a:pt x="2834894" y="335280"/>
                  </a:lnTo>
                  <a:lnTo>
                    <a:pt x="4370959" y="335280"/>
                  </a:lnTo>
                  <a:lnTo>
                    <a:pt x="5884418" y="335280"/>
                  </a:lnTo>
                  <a:lnTo>
                    <a:pt x="7578712" y="335280"/>
                  </a:lnTo>
                  <a:lnTo>
                    <a:pt x="7578712" y="0"/>
                  </a:lnTo>
                  <a:close/>
                </a:path>
              </a:pathLst>
            </a:custGeom>
            <a:solidFill>
              <a:srgbClr val="E7E7E7"/>
            </a:solidFill>
          </p:spPr>
          <p:txBody>
            <a:bodyPr wrap="square" lIns="0" tIns="0" rIns="0" bIns="0" rtlCol="0"/>
            <a:lstStyle/>
            <a:p>
              <a:endParaRPr/>
            </a:p>
          </p:txBody>
        </p:sp>
        <p:sp>
          <p:nvSpPr>
            <p:cNvPr id="7" name="object 7"/>
            <p:cNvSpPr/>
            <p:nvPr/>
          </p:nvSpPr>
          <p:spPr>
            <a:xfrm>
              <a:off x="4228338" y="1296034"/>
              <a:ext cx="7578725" cy="421640"/>
            </a:xfrm>
            <a:custGeom>
              <a:avLst/>
              <a:gdLst/>
              <a:ahLst/>
              <a:cxnLst/>
              <a:rect l="l" t="t" r="r" b="b"/>
              <a:pathLst>
                <a:path w="7578725" h="421639">
                  <a:moveTo>
                    <a:pt x="7578725" y="396240"/>
                  </a:moveTo>
                  <a:lnTo>
                    <a:pt x="0" y="396240"/>
                  </a:lnTo>
                  <a:lnTo>
                    <a:pt x="0" y="421640"/>
                  </a:lnTo>
                  <a:lnTo>
                    <a:pt x="7578725" y="421640"/>
                  </a:lnTo>
                  <a:lnTo>
                    <a:pt x="7578725" y="396240"/>
                  </a:lnTo>
                  <a:close/>
                </a:path>
                <a:path w="7578725" h="421639">
                  <a:moveTo>
                    <a:pt x="7578725" y="0"/>
                  </a:moveTo>
                  <a:lnTo>
                    <a:pt x="0" y="0"/>
                  </a:lnTo>
                  <a:lnTo>
                    <a:pt x="0" y="25400"/>
                  </a:lnTo>
                  <a:lnTo>
                    <a:pt x="7578725" y="25400"/>
                  </a:lnTo>
                  <a:lnTo>
                    <a:pt x="7578725" y="0"/>
                  </a:lnTo>
                  <a:close/>
                </a:path>
              </a:pathLst>
            </a:custGeom>
            <a:solidFill>
              <a:srgbClr val="000000"/>
            </a:solidFill>
          </p:spPr>
          <p:txBody>
            <a:bodyPr wrap="square" lIns="0" tIns="0" rIns="0" bIns="0" rtlCol="0"/>
            <a:lstStyle/>
            <a:p>
              <a:endParaRPr/>
            </a:p>
          </p:txBody>
        </p:sp>
      </p:grpSp>
      <p:graphicFrame>
        <p:nvGraphicFramePr>
          <p:cNvPr id="8" name="object 8"/>
          <p:cNvGraphicFramePr>
            <a:graphicFrameLocks noGrp="1"/>
          </p:cNvGraphicFramePr>
          <p:nvPr>
            <p:extLst>
              <p:ext uri="{D42A27DB-BD31-4B8C-83A1-F6EECF244321}">
                <p14:modId xmlns:p14="http://schemas.microsoft.com/office/powerpoint/2010/main" val="3840109876"/>
              </p:ext>
            </p:extLst>
          </p:nvPr>
        </p:nvGraphicFramePr>
        <p:xfrm>
          <a:off x="3276600" y="1490881"/>
          <a:ext cx="7578724" cy="2740660"/>
        </p:xfrm>
        <a:graphic>
          <a:graphicData uri="http://schemas.openxmlformats.org/drawingml/2006/table">
            <a:tbl>
              <a:tblPr firstRow="1" bandRow="1">
                <a:tableStyleId>{2D5ABB26-0587-4C30-8999-92F81FD0307C}</a:tableStyleId>
              </a:tblPr>
              <a:tblGrid>
                <a:gridCol w="1038225">
                  <a:extLst>
                    <a:ext uri="{9D8B030D-6E8A-4147-A177-3AD203B41FA5}">
                      <a16:colId xmlns:a16="http://schemas.microsoft.com/office/drawing/2014/main" val="20000"/>
                    </a:ext>
                  </a:extLst>
                </a:gridCol>
                <a:gridCol w="1548130">
                  <a:extLst>
                    <a:ext uri="{9D8B030D-6E8A-4147-A177-3AD203B41FA5}">
                      <a16:colId xmlns:a16="http://schemas.microsoft.com/office/drawing/2014/main" val="20001"/>
                    </a:ext>
                  </a:extLst>
                </a:gridCol>
                <a:gridCol w="1407159">
                  <a:extLst>
                    <a:ext uri="{9D8B030D-6E8A-4147-A177-3AD203B41FA5}">
                      <a16:colId xmlns:a16="http://schemas.microsoft.com/office/drawing/2014/main" val="20002"/>
                    </a:ext>
                  </a:extLst>
                </a:gridCol>
                <a:gridCol w="1616075">
                  <a:extLst>
                    <a:ext uri="{9D8B030D-6E8A-4147-A177-3AD203B41FA5}">
                      <a16:colId xmlns:a16="http://schemas.microsoft.com/office/drawing/2014/main" val="20003"/>
                    </a:ext>
                  </a:extLst>
                </a:gridCol>
                <a:gridCol w="1969135">
                  <a:extLst>
                    <a:ext uri="{9D8B030D-6E8A-4147-A177-3AD203B41FA5}">
                      <a16:colId xmlns:a16="http://schemas.microsoft.com/office/drawing/2014/main" val="20004"/>
                    </a:ext>
                  </a:extLst>
                </a:gridCol>
              </a:tblGrid>
              <a:tr h="730885">
                <a:tc gridSpan="5">
                  <a:txBody>
                    <a:bodyPr/>
                    <a:lstStyle/>
                    <a:p>
                      <a:pPr algn="ctr">
                        <a:lnSpc>
                          <a:spcPct val="100000"/>
                        </a:lnSpc>
                        <a:spcBef>
                          <a:spcPts val="330"/>
                        </a:spcBef>
                      </a:pPr>
                      <a:r>
                        <a:rPr sz="1400" b="1" dirty="0">
                          <a:solidFill>
                            <a:srgbClr val="FFFFFF"/>
                          </a:solidFill>
                          <a:latin typeface="Malgun Gothic"/>
                          <a:cs typeface="Malgun Gothic"/>
                        </a:rPr>
                        <a:t>파이썬</a:t>
                      </a:r>
                      <a:r>
                        <a:rPr sz="1400" b="1" spc="-25" dirty="0">
                          <a:solidFill>
                            <a:srgbClr val="FFFFFF"/>
                          </a:solidFill>
                          <a:latin typeface="Malgun Gothic"/>
                          <a:cs typeface="Malgun Gothic"/>
                        </a:rPr>
                        <a:t> 예약어</a:t>
                      </a:r>
                      <a:endParaRPr sz="1400" dirty="0">
                        <a:latin typeface="Malgun Gothic"/>
                        <a:cs typeface="Malgun Gothic"/>
                      </a:endParaRPr>
                    </a:p>
                    <a:p>
                      <a:pPr marL="91440">
                        <a:lnSpc>
                          <a:spcPct val="100000"/>
                        </a:lnSpc>
                        <a:spcBef>
                          <a:spcPts val="725"/>
                        </a:spcBef>
                        <a:tabLst>
                          <a:tab pos="1447165" algn="l"/>
                          <a:tab pos="2926715" algn="l"/>
                          <a:tab pos="4462780" algn="l"/>
                          <a:tab pos="5976620" algn="l"/>
                        </a:tabLst>
                      </a:pPr>
                      <a:r>
                        <a:rPr sz="1400" spc="-10" dirty="0">
                          <a:latin typeface="Malgun Gothic"/>
                          <a:cs typeface="Malgun Gothic"/>
                        </a:rPr>
                        <a:t>False</a:t>
                      </a:r>
                      <a:r>
                        <a:rPr sz="1400" dirty="0">
                          <a:latin typeface="Malgun Gothic"/>
                          <a:cs typeface="Malgun Gothic"/>
                        </a:rPr>
                        <a:t>	</a:t>
                      </a:r>
                      <a:r>
                        <a:rPr sz="1400" spc="-10" dirty="0">
                          <a:latin typeface="Malgun Gothic"/>
                          <a:cs typeface="Malgun Gothic"/>
                        </a:rPr>
                        <a:t>await</a:t>
                      </a:r>
                      <a:r>
                        <a:rPr sz="1400" dirty="0">
                          <a:latin typeface="Malgun Gothic"/>
                          <a:cs typeface="Malgun Gothic"/>
                        </a:rPr>
                        <a:t>	</a:t>
                      </a:r>
                      <a:r>
                        <a:rPr sz="1400" spc="-20" dirty="0">
                          <a:latin typeface="Malgun Gothic"/>
                          <a:cs typeface="Malgun Gothic"/>
                        </a:rPr>
                        <a:t>else</a:t>
                      </a:r>
                      <a:r>
                        <a:rPr sz="1400" dirty="0">
                          <a:latin typeface="Malgun Gothic"/>
                          <a:cs typeface="Malgun Gothic"/>
                        </a:rPr>
                        <a:t>	</a:t>
                      </a:r>
                      <a:r>
                        <a:rPr sz="1400" spc="-10" dirty="0">
                          <a:latin typeface="Malgun Gothic"/>
                          <a:cs typeface="Malgun Gothic"/>
                        </a:rPr>
                        <a:t>import</a:t>
                      </a:r>
                      <a:r>
                        <a:rPr sz="1400" dirty="0">
                          <a:latin typeface="Malgun Gothic"/>
                          <a:cs typeface="Malgun Gothic"/>
                        </a:rPr>
                        <a:t>	</a:t>
                      </a:r>
                      <a:r>
                        <a:rPr sz="1400" spc="-20" dirty="0">
                          <a:latin typeface="Malgun Gothic"/>
                          <a:cs typeface="Malgun Gothic"/>
                        </a:rPr>
                        <a:t>pass</a:t>
                      </a:r>
                      <a:endParaRPr sz="1400" dirty="0">
                        <a:latin typeface="Malgun Gothic"/>
                        <a:cs typeface="Malgun Gothic"/>
                      </a:endParaRPr>
                    </a:p>
                  </a:txBody>
                  <a:tcPr marL="0" marR="0" marT="4191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35280">
                <a:tc>
                  <a:txBody>
                    <a:bodyPr/>
                    <a:lstStyle/>
                    <a:p>
                      <a:pPr marL="91440">
                        <a:lnSpc>
                          <a:spcPct val="100000"/>
                        </a:lnSpc>
                        <a:spcBef>
                          <a:spcPts val="335"/>
                        </a:spcBef>
                      </a:pPr>
                      <a:r>
                        <a:rPr sz="1400" spc="-20" dirty="0">
                          <a:latin typeface="Malgun Gothic"/>
                          <a:cs typeface="Malgun Gothic"/>
                        </a:rPr>
                        <a:t>None</a:t>
                      </a:r>
                      <a:endParaRPr sz="1400">
                        <a:latin typeface="Malgun Gothic"/>
                        <a:cs typeface="Malgun Gothic"/>
                      </a:endParaRPr>
                    </a:p>
                  </a:txBody>
                  <a:tcPr marL="0" marR="0" marT="42545" marB="0"/>
                </a:tc>
                <a:tc>
                  <a:txBody>
                    <a:bodyPr/>
                    <a:lstStyle/>
                    <a:p>
                      <a:pPr marL="408940">
                        <a:lnSpc>
                          <a:spcPct val="100000"/>
                        </a:lnSpc>
                        <a:spcBef>
                          <a:spcPts val="335"/>
                        </a:spcBef>
                      </a:pPr>
                      <a:r>
                        <a:rPr sz="1400" spc="-10" dirty="0">
                          <a:latin typeface="Malgun Gothic"/>
                          <a:cs typeface="Malgun Gothic"/>
                        </a:rPr>
                        <a:t>break</a:t>
                      </a:r>
                      <a:endParaRPr sz="1400">
                        <a:latin typeface="Malgun Gothic"/>
                        <a:cs typeface="Malgun Gothic"/>
                      </a:endParaRPr>
                    </a:p>
                  </a:txBody>
                  <a:tcPr marL="0" marR="0" marT="42545" marB="0"/>
                </a:tc>
                <a:tc>
                  <a:txBody>
                    <a:bodyPr/>
                    <a:lstStyle/>
                    <a:p>
                      <a:pPr marL="340360">
                        <a:lnSpc>
                          <a:spcPct val="100000"/>
                        </a:lnSpc>
                        <a:spcBef>
                          <a:spcPts val="335"/>
                        </a:spcBef>
                      </a:pPr>
                      <a:r>
                        <a:rPr sz="1400" spc="-10" dirty="0">
                          <a:latin typeface="Malgun Gothic"/>
                          <a:cs typeface="Malgun Gothic"/>
                        </a:rPr>
                        <a:t>except</a:t>
                      </a:r>
                      <a:endParaRPr sz="1400" dirty="0">
                        <a:latin typeface="Malgun Gothic"/>
                        <a:cs typeface="Malgun Gothic"/>
                      </a:endParaRPr>
                    </a:p>
                  </a:txBody>
                  <a:tcPr marL="0" marR="0" marT="42545" marB="0"/>
                </a:tc>
                <a:tc>
                  <a:txBody>
                    <a:bodyPr/>
                    <a:lstStyle/>
                    <a:p>
                      <a:pPr marL="469265">
                        <a:lnSpc>
                          <a:spcPct val="100000"/>
                        </a:lnSpc>
                        <a:spcBef>
                          <a:spcPts val="335"/>
                        </a:spcBef>
                      </a:pPr>
                      <a:r>
                        <a:rPr sz="1400" spc="-25" dirty="0">
                          <a:latin typeface="Malgun Gothic"/>
                          <a:cs typeface="Malgun Gothic"/>
                        </a:rPr>
                        <a:t>in</a:t>
                      </a:r>
                      <a:endParaRPr sz="1400">
                        <a:latin typeface="Malgun Gothic"/>
                        <a:cs typeface="Malgun Gothic"/>
                      </a:endParaRPr>
                    </a:p>
                  </a:txBody>
                  <a:tcPr marL="0" marR="0" marT="42545" marB="0"/>
                </a:tc>
                <a:tc>
                  <a:txBody>
                    <a:bodyPr/>
                    <a:lstStyle/>
                    <a:p>
                      <a:pPr marL="367030">
                        <a:lnSpc>
                          <a:spcPct val="100000"/>
                        </a:lnSpc>
                        <a:spcBef>
                          <a:spcPts val="335"/>
                        </a:spcBef>
                      </a:pPr>
                      <a:r>
                        <a:rPr sz="1400" spc="-10" dirty="0">
                          <a:latin typeface="Malgun Gothic"/>
                          <a:cs typeface="Malgun Gothic"/>
                        </a:rPr>
                        <a:t>raise</a:t>
                      </a:r>
                      <a:endParaRPr sz="1400">
                        <a:latin typeface="Malgun Gothic"/>
                        <a:cs typeface="Malgun Gothic"/>
                      </a:endParaRPr>
                    </a:p>
                  </a:txBody>
                  <a:tcPr marL="0" marR="0" marT="42545" marB="0"/>
                </a:tc>
                <a:extLst>
                  <a:ext uri="{0D108BD9-81ED-4DB2-BD59-A6C34878D82A}">
                    <a16:rowId xmlns:a16="http://schemas.microsoft.com/office/drawing/2014/main" val="10001"/>
                  </a:ext>
                </a:extLst>
              </a:tr>
              <a:tr h="334645">
                <a:tc>
                  <a:txBody>
                    <a:bodyPr/>
                    <a:lstStyle/>
                    <a:p>
                      <a:pPr marL="91440">
                        <a:lnSpc>
                          <a:spcPct val="100000"/>
                        </a:lnSpc>
                        <a:spcBef>
                          <a:spcPts val="335"/>
                        </a:spcBef>
                      </a:pPr>
                      <a:r>
                        <a:rPr sz="1400" spc="-20" dirty="0">
                          <a:latin typeface="Malgun Gothic"/>
                          <a:cs typeface="Malgun Gothic"/>
                        </a:rPr>
                        <a:t>True</a:t>
                      </a:r>
                      <a:endParaRPr sz="1400">
                        <a:latin typeface="Malgun Gothic"/>
                        <a:cs typeface="Malgun Gothic"/>
                      </a:endParaRPr>
                    </a:p>
                  </a:txBody>
                  <a:tcPr marL="0" marR="0" marT="42545" marB="0">
                    <a:solidFill>
                      <a:srgbClr val="E7E7E7"/>
                    </a:solidFill>
                  </a:tcPr>
                </a:tc>
                <a:tc>
                  <a:txBody>
                    <a:bodyPr/>
                    <a:lstStyle/>
                    <a:p>
                      <a:pPr marL="408940">
                        <a:lnSpc>
                          <a:spcPct val="100000"/>
                        </a:lnSpc>
                        <a:spcBef>
                          <a:spcPts val="335"/>
                        </a:spcBef>
                      </a:pPr>
                      <a:r>
                        <a:rPr sz="1400" spc="-10" dirty="0">
                          <a:latin typeface="Malgun Gothic"/>
                          <a:cs typeface="Malgun Gothic"/>
                        </a:rPr>
                        <a:t>class</a:t>
                      </a:r>
                      <a:endParaRPr sz="1400">
                        <a:latin typeface="Malgun Gothic"/>
                        <a:cs typeface="Malgun Gothic"/>
                      </a:endParaRPr>
                    </a:p>
                  </a:txBody>
                  <a:tcPr marL="0" marR="0" marT="42545" marB="0">
                    <a:solidFill>
                      <a:srgbClr val="E7E7E7"/>
                    </a:solidFill>
                  </a:tcPr>
                </a:tc>
                <a:tc>
                  <a:txBody>
                    <a:bodyPr/>
                    <a:lstStyle/>
                    <a:p>
                      <a:pPr marL="340360">
                        <a:lnSpc>
                          <a:spcPct val="100000"/>
                        </a:lnSpc>
                        <a:spcBef>
                          <a:spcPts val="335"/>
                        </a:spcBef>
                      </a:pPr>
                      <a:r>
                        <a:rPr sz="1400" spc="-10" dirty="0">
                          <a:latin typeface="Malgun Gothic"/>
                          <a:cs typeface="Malgun Gothic"/>
                        </a:rPr>
                        <a:t>finally</a:t>
                      </a:r>
                      <a:endParaRPr sz="1400">
                        <a:latin typeface="Malgun Gothic"/>
                        <a:cs typeface="Malgun Gothic"/>
                      </a:endParaRPr>
                    </a:p>
                  </a:txBody>
                  <a:tcPr marL="0" marR="0" marT="42545" marB="0">
                    <a:solidFill>
                      <a:srgbClr val="E7E7E7"/>
                    </a:solidFill>
                  </a:tcPr>
                </a:tc>
                <a:tc>
                  <a:txBody>
                    <a:bodyPr/>
                    <a:lstStyle/>
                    <a:p>
                      <a:pPr marL="469265">
                        <a:lnSpc>
                          <a:spcPct val="100000"/>
                        </a:lnSpc>
                        <a:spcBef>
                          <a:spcPts val="335"/>
                        </a:spcBef>
                      </a:pPr>
                      <a:r>
                        <a:rPr sz="1400" spc="-25" dirty="0">
                          <a:latin typeface="Malgun Gothic"/>
                          <a:cs typeface="Malgun Gothic"/>
                        </a:rPr>
                        <a:t>is</a:t>
                      </a:r>
                      <a:endParaRPr sz="1400">
                        <a:latin typeface="Malgun Gothic"/>
                        <a:cs typeface="Malgun Gothic"/>
                      </a:endParaRPr>
                    </a:p>
                  </a:txBody>
                  <a:tcPr marL="0" marR="0" marT="42545" marB="0">
                    <a:solidFill>
                      <a:srgbClr val="E7E7E7"/>
                    </a:solidFill>
                  </a:tcPr>
                </a:tc>
                <a:tc>
                  <a:txBody>
                    <a:bodyPr/>
                    <a:lstStyle/>
                    <a:p>
                      <a:pPr marL="367030">
                        <a:lnSpc>
                          <a:spcPct val="100000"/>
                        </a:lnSpc>
                        <a:spcBef>
                          <a:spcPts val="335"/>
                        </a:spcBef>
                      </a:pPr>
                      <a:r>
                        <a:rPr sz="1400" spc="-10" dirty="0">
                          <a:latin typeface="Malgun Gothic"/>
                          <a:cs typeface="Malgun Gothic"/>
                        </a:rPr>
                        <a:t>return</a:t>
                      </a:r>
                      <a:endParaRPr sz="1400">
                        <a:latin typeface="Malgun Gothic"/>
                        <a:cs typeface="Malgun Gothic"/>
                      </a:endParaRPr>
                    </a:p>
                  </a:txBody>
                  <a:tcPr marL="0" marR="0" marT="42545" marB="0">
                    <a:solidFill>
                      <a:srgbClr val="E7E7E7"/>
                    </a:solidFill>
                  </a:tcPr>
                </a:tc>
                <a:extLst>
                  <a:ext uri="{0D108BD9-81ED-4DB2-BD59-A6C34878D82A}">
                    <a16:rowId xmlns:a16="http://schemas.microsoft.com/office/drawing/2014/main" val="10002"/>
                  </a:ext>
                </a:extLst>
              </a:tr>
              <a:tr h="335280">
                <a:tc>
                  <a:txBody>
                    <a:bodyPr/>
                    <a:lstStyle/>
                    <a:p>
                      <a:pPr marL="91440">
                        <a:lnSpc>
                          <a:spcPct val="100000"/>
                        </a:lnSpc>
                        <a:spcBef>
                          <a:spcPts val="335"/>
                        </a:spcBef>
                      </a:pPr>
                      <a:r>
                        <a:rPr sz="1400" spc="-25" dirty="0">
                          <a:latin typeface="Malgun Gothic"/>
                          <a:cs typeface="Malgun Gothic"/>
                        </a:rPr>
                        <a:t>and</a:t>
                      </a:r>
                      <a:endParaRPr sz="1400">
                        <a:latin typeface="Malgun Gothic"/>
                        <a:cs typeface="Malgun Gothic"/>
                      </a:endParaRPr>
                    </a:p>
                  </a:txBody>
                  <a:tcPr marL="0" marR="0" marT="42545" marB="0"/>
                </a:tc>
                <a:tc>
                  <a:txBody>
                    <a:bodyPr/>
                    <a:lstStyle/>
                    <a:p>
                      <a:pPr marL="408940">
                        <a:lnSpc>
                          <a:spcPct val="100000"/>
                        </a:lnSpc>
                        <a:spcBef>
                          <a:spcPts val="335"/>
                        </a:spcBef>
                      </a:pPr>
                      <a:r>
                        <a:rPr sz="1400" spc="-10" dirty="0">
                          <a:latin typeface="Malgun Gothic"/>
                          <a:cs typeface="Malgun Gothic"/>
                        </a:rPr>
                        <a:t>continue</a:t>
                      </a:r>
                      <a:endParaRPr sz="1400">
                        <a:latin typeface="Malgun Gothic"/>
                        <a:cs typeface="Malgun Gothic"/>
                      </a:endParaRPr>
                    </a:p>
                  </a:txBody>
                  <a:tcPr marL="0" marR="0" marT="42545" marB="0"/>
                </a:tc>
                <a:tc>
                  <a:txBody>
                    <a:bodyPr/>
                    <a:lstStyle/>
                    <a:p>
                      <a:pPr marL="340360">
                        <a:lnSpc>
                          <a:spcPct val="100000"/>
                        </a:lnSpc>
                        <a:spcBef>
                          <a:spcPts val="335"/>
                        </a:spcBef>
                      </a:pPr>
                      <a:r>
                        <a:rPr sz="1400" spc="-25" dirty="0">
                          <a:latin typeface="Malgun Gothic"/>
                          <a:cs typeface="Malgun Gothic"/>
                        </a:rPr>
                        <a:t>for</a:t>
                      </a:r>
                      <a:endParaRPr sz="1400">
                        <a:latin typeface="Malgun Gothic"/>
                        <a:cs typeface="Malgun Gothic"/>
                      </a:endParaRPr>
                    </a:p>
                  </a:txBody>
                  <a:tcPr marL="0" marR="0" marT="42545" marB="0"/>
                </a:tc>
                <a:tc>
                  <a:txBody>
                    <a:bodyPr/>
                    <a:lstStyle/>
                    <a:p>
                      <a:pPr marL="469265">
                        <a:lnSpc>
                          <a:spcPct val="100000"/>
                        </a:lnSpc>
                        <a:spcBef>
                          <a:spcPts val="335"/>
                        </a:spcBef>
                      </a:pPr>
                      <a:r>
                        <a:rPr sz="1400" spc="-10" dirty="0">
                          <a:latin typeface="Malgun Gothic"/>
                          <a:cs typeface="Malgun Gothic"/>
                        </a:rPr>
                        <a:t>lambda</a:t>
                      </a:r>
                      <a:endParaRPr sz="1400">
                        <a:latin typeface="Malgun Gothic"/>
                        <a:cs typeface="Malgun Gothic"/>
                      </a:endParaRPr>
                    </a:p>
                  </a:txBody>
                  <a:tcPr marL="0" marR="0" marT="42545" marB="0"/>
                </a:tc>
                <a:tc>
                  <a:txBody>
                    <a:bodyPr/>
                    <a:lstStyle/>
                    <a:p>
                      <a:pPr marL="367030">
                        <a:lnSpc>
                          <a:spcPct val="100000"/>
                        </a:lnSpc>
                        <a:spcBef>
                          <a:spcPts val="335"/>
                        </a:spcBef>
                      </a:pPr>
                      <a:r>
                        <a:rPr sz="1400" spc="-25" dirty="0">
                          <a:latin typeface="Malgun Gothic"/>
                          <a:cs typeface="Malgun Gothic"/>
                        </a:rPr>
                        <a:t>try</a:t>
                      </a:r>
                      <a:endParaRPr sz="1400">
                        <a:latin typeface="Malgun Gothic"/>
                        <a:cs typeface="Malgun Gothic"/>
                      </a:endParaRPr>
                    </a:p>
                  </a:txBody>
                  <a:tcPr marL="0" marR="0" marT="42545" marB="0"/>
                </a:tc>
                <a:extLst>
                  <a:ext uri="{0D108BD9-81ED-4DB2-BD59-A6C34878D82A}">
                    <a16:rowId xmlns:a16="http://schemas.microsoft.com/office/drawing/2014/main" val="10003"/>
                  </a:ext>
                </a:extLst>
              </a:tr>
              <a:tr h="334645">
                <a:tc>
                  <a:txBody>
                    <a:bodyPr/>
                    <a:lstStyle/>
                    <a:p>
                      <a:pPr marL="91440">
                        <a:lnSpc>
                          <a:spcPct val="100000"/>
                        </a:lnSpc>
                        <a:spcBef>
                          <a:spcPts val="340"/>
                        </a:spcBef>
                      </a:pPr>
                      <a:r>
                        <a:rPr sz="1400" spc="-25" dirty="0">
                          <a:latin typeface="Malgun Gothic"/>
                          <a:cs typeface="Malgun Gothic"/>
                        </a:rPr>
                        <a:t>as</a:t>
                      </a:r>
                      <a:endParaRPr sz="1400">
                        <a:latin typeface="Malgun Gothic"/>
                        <a:cs typeface="Malgun Gothic"/>
                      </a:endParaRPr>
                    </a:p>
                  </a:txBody>
                  <a:tcPr marL="0" marR="0" marT="43180" marB="0">
                    <a:solidFill>
                      <a:srgbClr val="E7E7E7"/>
                    </a:solidFill>
                  </a:tcPr>
                </a:tc>
                <a:tc>
                  <a:txBody>
                    <a:bodyPr/>
                    <a:lstStyle/>
                    <a:p>
                      <a:pPr marL="408940">
                        <a:lnSpc>
                          <a:spcPct val="100000"/>
                        </a:lnSpc>
                        <a:spcBef>
                          <a:spcPts val="340"/>
                        </a:spcBef>
                      </a:pPr>
                      <a:r>
                        <a:rPr sz="1400" spc="-25" dirty="0">
                          <a:latin typeface="Malgun Gothic"/>
                          <a:cs typeface="Malgun Gothic"/>
                        </a:rPr>
                        <a:t>def</a:t>
                      </a:r>
                      <a:endParaRPr sz="1400">
                        <a:latin typeface="Malgun Gothic"/>
                        <a:cs typeface="Malgun Gothic"/>
                      </a:endParaRPr>
                    </a:p>
                  </a:txBody>
                  <a:tcPr marL="0" marR="0" marT="43180" marB="0">
                    <a:solidFill>
                      <a:srgbClr val="E7E7E7"/>
                    </a:solidFill>
                  </a:tcPr>
                </a:tc>
                <a:tc>
                  <a:txBody>
                    <a:bodyPr/>
                    <a:lstStyle/>
                    <a:p>
                      <a:pPr marL="340360">
                        <a:lnSpc>
                          <a:spcPct val="100000"/>
                        </a:lnSpc>
                        <a:spcBef>
                          <a:spcPts val="340"/>
                        </a:spcBef>
                      </a:pPr>
                      <a:r>
                        <a:rPr sz="1400" spc="-20" dirty="0">
                          <a:latin typeface="Malgun Gothic"/>
                          <a:cs typeface="Malgun Gothic"/>
                        </a:rPr>
                        <a:t>from</a:t>
                      </a:r>
                      <a:endParaRPr sz="1400" dirty="0">
                        <a:latin typeface="Malgun Gothic"/>
                        <a:cs typeface="Malgun Gothic"/>
                      </a:endParaRPr>
                    </a:p>
                  </a:txBody>
                  <a:tcPr marL="0" marR="0" marT="43180" marB="0">
                    <a:solidFill>
                      <a:srgbClr val="E7E7E7"/>
                    </a:solidFill>
                  </a:tcPr>
                </a:tc>
                <a:tc>
                  <a:txBody>
                    <a:bodyPr/>
                    <a:lstStyle/>
                    <a:p>
                      <a:pPr marL="469265">
                        <a:lnSpc>
                          <a:spcPct val="100000"/>
                        </a:lnSpc>
                        <a:spcBef>
                          <a:spcPts val="340"/>
                        </a:spcBef>
                      </a:pPr>
                      <a:r>
                        <a:rPr sz="1400" spc="-10" dirty="0">
                          <a:latin typeface="Malgun Gothic"/>
                          <a:cs typeface="Malgun Gothic"/>
                        </a:rPr>
                        <a:t>nonlocal</a:t>
                      </a:r>
                      <a:endParaRPr sz="1400">
                        <a:latin typeface="Malgun Gothic"/>
                        <a:cs typeface="Malgun Gothic"/>
                      </a:endParaRPr>
                    </a:p>
                  </a:txBody>
                  <a:tcPr marL="0" marR="0" marT="43180" marB="0">
                    <a:solidFill>
                      <a:srgbClr val="E7E7E7"/>
                    </a:solidFill>
                  </a:tcPr>
                </a:tc>
                <a:tc>
                  <a:txBody>
                    <a:bodyPr/>
                    <a:lstStyle/>
                    <a:p>
                      <a:pPr marL="367030">
                        <a:lnSpc>
                          <a:spcPct val="100000"/>
                        </a:lnSpc>
                        <a:spcBef>
                          <a:spcPts val="340"/>
                        </a:spcBef>
                      </a:pPr>
                      <a:r>
                        <a:rPr sz="1400" spc="-10" dirty="0">
                          <a:latin typeface="Malgun Gothic"/>
                          <a:cs typeface="Malgun Gothic"/>
                        </a:rPr>
                        <a:t>while</a:t>
                      </a:r>
                      <a:endParaRPr sz="1400">
                        <a:latin typeface="Malgun Gothic"/>
                        <a:cs typeface="Malgun Gothic"/>
                      </a:endParaRPr>
                    </a:p>
                  </a:txBody>
                  <a:tcPr marL="0" marR="0" marT="43180" marB="0">
                    <a:solidFill>
                      <a:srgbClr val="E7E7E7"/>
                    </a:solidFill>
                  </a:tcPr>
                </a:tc>
                <a:extLst>
                  <a:ext uri="{0D108BD9-81ED-4DB2-BD59-A6C34878D82A}">
                    <a16:rowId xmlns:a16="http://schemas.microsoft.com/office/drawing/2014/main" val="10004"/>
                  </a:ext>
                </a:extLst>
              </a:tr>
              <a:tr h="335280">
                <a:tc>
                  <a:txBody>
                    <a:bodyPr/>
                    <a:lstStyle/>
                    <a:p>
                      <a:pPr marL="91440">
                        <a:lnSpc>
                          <a:spcPct val="100000"/>
                        </a:lnSpc>
                        <a:spcBef>
                          <a:spcPts val="340"/>
                        </a:spcBef>
                      </a:pPr>
                      <a:r>
                        <a:rPr sz="1400" spc="-10" dirty="0">
                          <a:latin typeface="Malgun Gothic"/>
                          <a:cs typeface="Malgun Gothic"/>
                        </a:rPr>
                        <a:t>assert</a:t>
                      </a:r>
                      <a:endParaRPr sz="1400">
                        <a:latin typeface="Malgun Gothic"/>
                        <a:cs typeface="Malgun Gothic"/>
                      </a:endParaRPr>
                    </a:p>
                  </a:txBody>
                  <a:tcPr marL="0" marR="0" marT="43180" marB="0"/>
                </a:tc>
                <a:tc>
                  <a:txBody>
                    <a:bodyPr/>
                    <a:lstStyle/>
                    <a:p>
                      <a:pPr marL="408940">
                        <a:lnSpc>
                          <a:spcPct val="100000"/>
                        </a:lnSpc>
                        <a:spcBef>
                          <a:spcPts val="340"/>
                        </a:spcBef>
                      </a:pPr>
                      <a:r>
                        <a:rPr sz="1400" spc="-25" dirty="0">
                          <a:latin typeface="Malgun Gothic"/>
                          <a:cs typeface="Malgun Gothic"/>
                        </a:rPr>
                        <a:t>del</a:t>
                      </a:r>
                      <a:endParaRPr sz="1400">
                        <a:latin typeface="Malgun Gothic"/>
                        <a:cs typeface="Malgun Gothic"/>
                      </a:endParaRPr>
                    </a:p>
                  </a:txBody>
                  <a:tcPr marL="0" marR="0" marT="43180" marB="0"/>
                </a:tc>
                <a:tc>
                  <a:txBody>
                    <a:bodyPr/>
                    <a:lstStyle/>
                    <a:p>
                      <a:pPr marL="340360">
                        <a:lnSpc>
                          <a:spcPct val="100000"/>
                        </a:lnSpc>
                        <a:spcBef>
                          <a:spcPts val="340"/>
                        </a:spcBef>
                      </a:pPr>
                      <a:r>
                        <a:rPr sz="1400" spc="-10" dirty="0">
                          <a:latin typeface="Malgun Gothic"/>
                          <a:cs typeface="Malgun Gothic"/>
                        </a:rPr>
                        <a:t>global</a:t>
                      </a:r>
                      <a:endParaRPr sz="1400">
                        <a:latin typeface="Malgun Gothic"/>
                        <a:cs typeface="Malgun Gothic"/>
                      </a:endParaRPr>
                    </a:p>
                  </a:txBody>
                  <a:tcPr marL="0" marR="0" marT="43180" marB="0"/>
                </a:tc>
                <a:tc>
                  <a:txBody>
                    <a:bodyPr/>
                    <a:lstStyle/>
                    <a:p>
                      <a:pPr marL="469265">
                        <a:lnSpc>
                          <a:spcPct val="100000"/>
                        </a:lnSpc>
                        <a:spcBef>
                          <a:spcPts val="340"/>
                        </a:spcBef>
                      </a:pPr>
                      <a:r>
                        <a:rPr sz="1400" spc="-25" dirty="0">
                          <a:latin typeface="Malgun Gothic"/>
                          <a:cs typeface="Malgun Gothic"/>
                        </a:rPr>
                        <a:t>not</a:t>
                      </a:r>
                      <a:endParaRPr sz="1400">
                        <a:latin typeface="Malgun Gothic"/>
                        <a:cs typeface="Malgun Gothic"/>
                      </a:endParaRPr>
                    </a:p>
                  </a:txBody>
                  <a:tcPr marL="0" marR="0" marT="43180" marB="0"/>
                </a:tc>
                <a:tc>
                  <a:txBody>
                    <a:bodyPr/>
                    <a:lstStyle/>
                    <a:p>
                      <a:pPr marL="367030">
                        <a:lnSpc>
                          <a:spcPct val="100000"/>
                        </a:lnSpc>
                        <a:spcBef>
                          <a:spcPts val="340"/>
                        </a:spcBef>
                      </a:pPr>
                      <a:r>
                        <a:rPr sz="1400" spc="-20" dirty="0">
                          <a:latin typeface="Malgun Gothic"/>
                          <a:cs typeface="Malgun Gothic"/>
                        </a:rPr>
                        <a:t>with</a:t>
                      </a:r>
                      <a:endParaRPr sz="1400">
                        <a:latin typeface="Malgun Gothic"/>
                        <a:cs typeface="Malgun Gothic"/>
                      </a:endParaRPr>
                    </a:p>
                  </a:txBody>
                  <a:tcPr marL="0" marR="0" marT="43180" marB="0"/>
                </a:tc>
                <a:extLst>
                  <a:ext uri="{0D108BD9-81ED-4DB2-BD59-A6C34878D82A}">
                    <a16:rowId xmlns:a16="http://schemas.microsoft.com/office/drawing/2014/main" val="10005"/>
                  </a:ext>
                </a:extLst>
              </a:tr>
              <a:tr h="334645">
                <a:tc>
                  <a:txBody>
                    <a:bodyPr/>
                    <a:lstStyle/>
                    <a:p>
                      <a:pPr marL="91440">
                        <a:lnSpc>
                          <a:spcPct val="100000"/>
                        </a:lnSpc>
                        <a:spcBef>
                          <a:spcPts val="340"/>
                        </a:spcBef>
                      </a:pPr>
                      <a:r>
                        <a:rPr sz="1400" spc="-10" dirty="0">
                          <a:latin typeface="Malgun Gothic"/>
                          <a:cs typeface="Malgun Gothic"/>
                        </a:rPr>
                        <a:t>async</a:t>
                      </a:r>
                      <a:endParaRPr sz="1400">
                        <a:latin typeface="Malgun Gothic"/>
                        <a:cs typeface="Malgun Gothic"/>
                      </a:endParaRPr>
                    </a:p>
                  </a:txBody>
                  <a:tcPr marL="0" marR="0" marT="43180" marB="0">
                    <a:lnB w="28575">
                      <a:solidFill>
                        <a:srgbClr val="000000"/>
                      </a:solidFill>
                      <a:prstDash val="solid"/>
                    </a:lnB>
                    <a:solidFill>
                      <a:srgbClr val="E7E7E7"/>
                    </a:solidFill>
                  </a:tcPr>
                </a:tc>
                <a:tc>
                  <a:txBody>
                    <a:bodyPr/>
                    <a:lstStyle/>
                    <a:p>
                      <a:pPr marL="408940">
                        <a:lnSpc>
                          <a:spcPct val="100000"/>
                        </a:lnSpc>
                        <a:spcBef>
                          <a:spcPts val="340"/>
                        </a:spcBef>
                      </a:pPr>
                      <a:r>
                        <a:rPr sz="1400" spc="-20" dirty="0">
                          <a:latin typeface="Malgun Gothic"/>
                          <a:cs typeface="Malgun Gothic"/>
                        </a:rPr>
                        <a:t>elif</a:t>
                      </a:r>
                      <a:endParaRPr sz="1400" dirty="0">
                        <a:latin typeface="Malgun Gothic"/>
                        <a:cs typeface="Malgun Gothic"/>
                      </a:endParaRPr>
                    </a:p>
                  </a:txBody>
                  <a:tcPr marL="0" marR="0" marT="43180" marB="0">
                    <a:lnB w="28575">
                      <a:solidFill>
                        <a:srgbClr val="000000"/>
                      </a:solidFill>
                      <a:prstDash val="solid"/>
                    </a:lnB>
                    <a:solidFill>
                      <a:srgbClr val="E7E7E7"/>
                    </a:solidFill>
                  </a:tcPr>
                </a:tc>
                <a:tc>
                  <a:txBody>
                    <a:bodyPr/>
                    <a:lstStyle/>
                    <a:p>
                      <a:pPr marL="340360">
                        <a:lnSpc>
                          <a:spcPct val="100000"/>
                        </a:lnSpc>
                        <a:spcBef>
                          <a:spcPts val="340"/>
                        </a:spcBef>
                      </a:pPr>
                      <a:r>
                        <a:rPr sz="1400" spc="-25" dirty="0">
                          <a:latin typeface="Malgun Gothic"/>
                          <a:cs typeface="Malgun Gothic"/>
                        </a:rPr>
                        <a:t>if</a:t>
                      </a:r>
                      <a:endParaRPr sz="1400">
                        <a:latin typeface="Malgun Gothic"/>
                        <a:cs typeface="Malgun Gothic"/>
                      </a:endParaRPr>
                    </a:p>
                  </a:txBody>
                  <a:tcPr marL="0" marR="0" marT="43180" marB="0">
                    <a:lnB w="28575">
                      <a:solidFill>
                        <a:srgbClr val="000000"/>
                      </a:solidFill>
                      <a:prstDash val="solid"/>
                    </a:lnB>
                    <a:solidFill>
                      <a:srgbClr val="E7E7E7"/>
                    </a:solidFill>
                  </a:tcPr>
                </a:tc>
                <a:tc>
                  <a:txBody>
                    <a:bodyPr/>
                    <a:lstStyle/>
                    <a:p>
                      <a:pPr marL="469265">
                        <a:lnSpc>
                          <a:spcPct val="100000"/>
                        </a:lnSpc>
                        <a:spcBef>
                          <a:spcPts val="340"/>
                        </a:spcBef>
                      </a:pPr>
                      <a:r>
                        <a:rPr sz="1400" spc="-25" dirty="0">
                          <a:latin typeface="Malgun Gothic"/>
                          <a:cs typeface="Malgun Gothic"/>
                        </a:rPr>
                        <a:t>or</a:t>
                      </a:r>
                      <a:endParaRPr sz="1400" dirty="0">
                        <a:latin typeface="Malgun Gothic"/>
                        <a:cs typeface="Malgun Gothic"/>
                      </a:endParaRPr>
                    </a:p>
                  </a:txBody>
                  <a:tcPr marL="0" marR="0" marT="43180" marB="0">
                    <a:lnB w="28575">
                      <a:solidFill>
                        <a:srgbClr val="000000"/>
                      </a:solidFill>
                      <a:prstDash val="solid"/>
                    </a:lnB>
                    <a:solidFill>
                      <a:srgbClr val="E7E7E7"/>
                    </a:solidFill>
                  </a:tcPr>
                </a:tc>
                <a:tc>
                  <a:txBody>
                    <a:bodyPr/>
                    <a:lstStyle/>
                    <a:p>
                      <a:pPr marL="367030">
                        <a:lnSpc>
                          <a:spcPct val="100000"/>
                        </a:lnSpc>
                        <a:spcBef>
                          <a:spcPts val="340"/>
                        </a:spcBef>
                      </a:pPr>
                      <a:r>
                        <a:rPr sz="1400" spc="-10" dirty="0">
                          <a:latin typeface="Malgun Gothic"/>
                          <a:cs typeface="Malgun Gothic"/>
                        </a:rPr>
                        <a:t>yield</a:t>
                      </a:r>
                      <a:endParaRPr sz="1400" dirty="0">
                        <a:latin typeface="Malgun Gothic"/>
                        <a:cs typeface="Malgun Gothic"/>
                      </a:endParaRPr>
                    </a:p>
                  </a:txBody>
                  <a:tcPr marL="0" marR="0" marT="43180" marB="0">
                    <a:lnB w="28575">
                      <a:solidFill>
                        <a:srgbClr val="000000"/>
                      </a:solidFill>
                      <a:prstDash val="solid"/>
                    </a:lnB>
                    <a:solidFill>
                      <a:srgbClr val="E7E7E7"/>
                    </a:solidFill>
                  </a:tcPr>
                </a:tc>
                <a:extLst>
                  <a:ext uri="{0D108BD9-81ED-4DB2-BD59-A6C34878D82A}">
                    <a16:rowId xmlns:a16="http://schemas.microsoft.com/office/drawing/2014/main" val="10006"/>
                  </a:ext>
                </a:extLst>
              </a:tr>
            </a:tbl>
          </a:graphicData>
        </a:graphic>
      </p:graphicFrame>
      <p:sp>
        <p:nvSpPr>
          <p:cNvPr id="9" name="object 9"/>
          <p:cNvSpPr txBox="1"/>
          <p:nvPr/>
        </p:nvSpPr>
        <p:spPr>
          <a:xfrm>
            <a:off x="11641073" y="6629599"/>
            <a:ext cx="550927" cy="300723"/>
          </a:xfrm>
          <a:prstGeom prst="rect">
            <a:avLst/>
          </a:prstGeom>
        </p:spPr>
        <p:txBody>
          <a:bodyPr vert="horz" wrap="square" lIns="0" tIns="23495" rIns="0" bIns="0" rtlCol="0">
            <a:spAutoFit/>
          </a:bodyPr>
          <a:lstStyle/>
          <a:p>
            <a:pPr marL="12700">
              <a:lnSpc>
                <a:spcPct val="100000"/>
              </a:lnSpc>
              <a:spcBef>
                <a:spcPts val="185"/>
              </a:spcBef>
            </a:pPr>
            <a:r>
              <a:rPr spc="-25" dirty="0">
                <a:solidFill>
                  <a:srgbClr val="333333"/>
                </a:solidFill>
                <a:latin typeface="CookieRun Regular" panose="020B0600000101010101" pitchFamily="50" charset="-127"/>
                <a:cs typeface="Malgun Gothic"/>
              </a:rPr>
              <a:t>10</a:t>
            </a:r>
            <a:endParaRPr dirty="0">
              <a:latin typeface="CookieRun Regular" panose="020B0600000101010101" pitchFamily="50" charset="-127"/>
              <a:cs typeface="Malgun Gothic"/>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함수</a:t>
            </a:r>
            <a:r>
              <a:rPr sz="2400" spc="-10" dirty="0">
                <a:latin typeface="CookieRun Regular" panose="020B0600000101010101" pitchFamily="50" charset="-127"/>
              </a:rPr>
              <a:t> 데코레이터(Decorator)</a:t>
            </a:r>
          </a:p>
        </p:txBody>
      </p:sp>
      <p:sp>
        <p:nvSpPr>
          <p:cNvPr id="5" name="object 5"/>
          <p:cNvSpPr txBox="1"/>
          <p:nvPr/>
        </p:nvSpPr>
        <p:spPr>
          <a:xfrm>
            <a:off x="458216" y="4803380"/>
            <a:ext cx="6169659" cy="721993"/>
          </a:xfrm>
          <a:prstGeom prst="rect">
            <a:avLst/>
          </a:prstGeom>
        </p:spPr>
        <p:txBody>
          <a:bodyPr vert="horz" wrap="square" lIns="0" tIns="39370" rIns="0" bIns="0" rtlCol="0">
            <a:spAutoFit/>
          </a:bodyPr>
          <a:lstStyle/>
          <a:p>
            <a:pPr marL="12700">
              <a:lnSpc>
                <a:spcPct val="100000"/>
              </a:lnSpc>
              <a:spcBef>
                <a:spcPts val="310"/>
              </a:spcBef>
              <a:tabLst>
                <a:tab pos="286385" algn="l"/>
              </a:tabLst>
            </a:pPr>
            <a:r>
              <a:rPr spc="-50" dirty="0">
                <a:solidFill>
                  <a:srgbClr val="333333"/>
                </a:solidFill>
                <a:latin typeface="CookieRun Regular" panose="020B0600000101010101" pitchFamily="50" charset="-127"/>
                <a:cs typeface="Arial"/>
              </a:rPr>
              <a:t>▪</a:t>
            </a:r>
            <a:r>
              <a:rPr dirty="0">
                <a:solidFill>
                  <a:srgbClr val="333333"/>
                </a:solidFill>
                <a:latin typeface="CookieRun Regular" panose="020B0600000101010101" pitchFamily="50" charset="-127"/>
                <a:cs typeface="Arial"/>
              </a:rPr>
              <a:t>	</a:t>
            </a:r>
            <a:r>
              <a:rPr dirty="0">
                <a:solidFill>
                  <a:srgbClr val="333333"/>
                </a:solidFill>
                <a:latin typeface="CookieRun Regular" panose="020B0600000101010101" pitchFamily="50" charset="-127"/>
                <a:cs typeface="Malgun Gothic"/>
              </a:rPr>
              <a:t>@decorator의</a:t>
            </a:r>
            <a:r>
              <a:rPr spc="-145" dirty="0">
                <a:solidFill>
                  <a:srgbClr val="333333"/>
                </a:solidFill>
                <a:latin typeface="CookieRun Regular" panose="020B0600000101010101" pitchFamily="50" charset="-127"/>
                <a:cs typeface="Malgun Gothic"/>
              </a:rPr>
              <a:t> </a:t>
            </a:r>
            <a:r>
              <a:rPr spc="-25" dirty="0">
                <a:solidFill>
                  <a:srgbClr val="333333"/>
                </a:solidFill>
                <a:latin typeface="CookieRun Regular" panose="020B0600000101010101" pitchFamily="50" charset="-127"/>
                <a:cs typeface="Malgun Gothic"/>
              </a:rPr>
              <a:t>의미</a:t>
            </a:r>
            <a:endParaRPr dirty="0">
              <a:latin typeface="CookieRun Regular" panose="020B0600000101010101" pitchFamily="50" charset="-127"/>
              <a:cs typeface="Malgun Gothic"/>
            </a:endParaRPr>
          </a:p>
          <a:p>
            <a:pPr marL="561340">
              <a:lnSpc>
                <a:spcPct val="100000"/>
              </a:lnSpc>
              <a:spcBef>
                <a:spcPts val="985"/>
              </a:spcBef>
              <a:tabLst>
                <a:tab pos="789305" algn="l"/>
              </a:tabLst>
            </a:pPr>
            <a:r>
              <a:rPr spc="-50" dirty="0">
                <a:solidFill>
                  <a:srgbClr val="333333"/>
                </a:solidFill>
                <a:latin typeface="CookieRun Regular" panose="020B0600000101010101" pitchFamily="50" charset="-127"/>
                <a:cs typeface="Arial"/>
              </a:rPr>
              <a:t>▪</a:t>
            </a:r>
            <a:r>
              <a:rPr dirty="0">
                <a:solidFill>
                  <a:srgbClr val="333333"/>
                </a:solidFill>
                <a:latin typeface="CookieRun Regular" panose="020B0600000101010101" pitchFamily="50" charset="-127"/>
                <a:cs typeface="Arial"/>
              </a:rPr>
              <a:t>	</a:t>
            </a:r>
            <a:r>
              <a:rPr dirty="0">
                <a:solidFill>
                  <a:srgbClr val="333333"/>
                </a:solidFill>
                <a:latin typeface="CookieRun Regular" panose="020B0600000101010101" pitchFamily="50" charset="-127"/>
                <a:cs typeface="Malgun Gothic"/>
              </a:rPr>
              <a:t>hello_word</a:t>
            </a:r>
            <a:r>
              <a:rPr spc="-6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a:t>
            </a:r>
            <a:r>
              <a:rPr spc="-25" dirty="0">
                <a:solidFill>
                  <a:srgbClr val="333333"/>
                </a:solidFill>
                <a:latin typeface="CookieRun Regular" panose="020B0600000101010101" pitchFamily="50" charset="-127"/>
                <a:cs typeface="Malgun Gothic"/>
              </a:rPr>
              <a:t> </a:t>
            </a:r>
            <a:r>
              <a:rPr spc="-10" dirty="0">
                <a:solidFill>
                  <a:srgbClr val="333333"/>
                </a:solidFill>
                <a:latin typeface="CookieRun Regular" panose="020B0600000101010101" pitchFamily="50" charset="-127"/>
                <a:cs typeface="Malgun Gothic"/>
              </a:rPr>
              <a:t>decorator(hello_world)</a:t>
            </a:r>
            <a:endParaRPr dirty="0">
              <a:latin typeface="CookieRun Regular" panose="020B0600000101010101" pitchFamily="50" charset="-127"/>
              <a:cs typeface="Malgun Gothic"/>
            </a:endParaRPr>
          </a:p>
        </p:txBody>
      </p:sp>
      <p:sp>
        <p:nvSpPr>
          <p:cNvPr id="3" name="object 3"/>
          <p:cNvSpPr txBox="1"/>
          <p:nvPr/>
        </p:nvSpPr>
        <p:spPr>
          <a:xfrm>
            <a:off x="379475" y="1013460"/>
            <a:ext cx="6248400" cy="2053704"/>
          </a:xfrm>
          <a:prstGeom prst="rect">
            <a:avLst/>
          </a:prstGeom>
          <a:ln w="12192">
            <a:solidFill>
              <a:srgbClr val="000000"/>
            </a:solidFill>
          </a:ln>
        </p:spPr>
        <p:txBody>
          <a:bodyPr vert="horz" wrap="square" lIns="0" tIns="45085" rIns="0" bIns="0" rtlCol="0">
            <a:spAutoFit/>
          </a:bodyPr>
          <a:lstStyle/>
          <a:p>
            <a:pPr marL="522605" marR="3416300" indent="-431800">
              <a:lnSpc>
                <a:spcPts val="2590"/>
              </a:lnSpc>
              <a:spcBef>
                <a:spcPts val="355"/>
              </a:spcBef>
            </a:pPr>
            <a:r>
              <a:rPr dirty="0">
                <a:latin typeface="+mn-ea"/>
                <a:ea typeface="+mn-ea"/>
                <a:cs typeface="Malgun Gothic"/>
              </a:rPr>
              <a:t>def</a:t>
            </a:r>
            <a:r>
              <a:rPr spc="-40" dirty="0">
                <a:latin typeface="+mn-ea"/>
                <a:ea typeface="+mn-ea"/>
                <a:cs typeface="Malgun Gothic"/>
              </a:rPr>
              <a:t> </a:t>
            </a:r>
            <a:r>
              <a:rPr spc="-10" dirty="0">
                <a:latin typeface="+mn-ea"/>
                <a:ea typeface="+mn-ea"/>
                <a:cs typeface="Malgun Gothic"/>
              </a:rPr>
              <a:t>decorator(func): </a:t>
            </a:r>
            <a:r>
              <a:rPr dirty="0">
                <a:latin typeface="+mn-ea"/>
                <a:ea typeface="+mn-ea"/>
                <a:cs typeface="Malgun Gothic"/>
              </a:rPr>
              <a:t>def</a:t>
            </a:r>
            <a:r>
              <a:rPr spc="-30" dirty="0">
                <a:latin typeface="+mn-ea"/>
                <a:ea typeface="+mn-ea"/>
                <a:cs typeface="Malgun Gothic"/>
              </a:rPr>
              <a:t> </a:t>
            </a:r>
            <a:r>
              <a:rPr spc="-10" dirty="0">
                <a:latin typeface="+mn-ea"/>
                <a:ea typeface="+mn-ea"/>
                <a:cs typeface="Malgun Gothic"/>
              </a:rPr>
              <a:t>wrapper():</a:t>
            </a:r>
            <a:endParaRPr dirty="0">
              <a:latin typeface="+mn-ea"/>
              <a:ea typeface="+mn-ea"/>
              <a:cs typeface="Malgun Gothic"/>
            </a:endParaRPr>
          </a:p>
          <a:p>
            <a:pPr marL="955040">
              <a:lnSpc>
                <a:spcPts val="2415"/>
              </a:lnSpc>
            </a:pPr>
            <a:r>
              <a:rPr dirty="0">
                <a:latin typeface="+mn-ea"/>
                <a:ea typeface="+mn-ea"/>
                <a:cs typeface="Malgun Gothic"/>
              </a:rPr>
              <a:t>print(func.</a:t>
            </a:r>
            <a:r>
              <a:rPr u="sng" spc="150" dirty="0">
                <a:uFill>
                  <a:solidFill>
                    <a:srgbClr val="000000"/>
                  </a:solidFill>
                </a:uFill>
                <a:latin typeface="+mn-ea"/>
                <a:ea typeface="+mn-ea"/>
                <a:cs typeface="Malgun Gothic"/>
              </a:rPr>
              <a:t>  </a:t>
            </a:r>
            <a:r>
              <a:rPr dirty="0">
                <a:latin typeface="+mn-ea"/>
                <a:ea typeface="+mn-ea"/>
                <a:cs typeface="Malgun Gothic"/>
              </a:rPr>
              <a:t>name</a:t>
            </a:r>
            <a:r>
              <a:rPr u="sng" spc="150" dirty="0">
                <a:uFill>
                  <a:solidFill>
                    <a:srgbClr val="000000"/>
                  </a:solidFill>
                </a:uFill>
                <a:latin typeface="+mn-ea"/>
                <a:ea typeface="+mn-ea"/>
                <a:cs typeface="Malgun Gothic"/>
              </a:rPr>
              <a:t>  </a:t>
            </a:r>
            <a:r>
              <a:rPr dirty="0">
                <a:latin typeface="+mn-ea"/>
                <a:ea typeface="+mn-ea"/>
                <a:cs typeface="Malgun Gothic"/>
              </a:rPr>
              <a:t>+"함수</a:t>
            </a:r>
            <a:r>
              <a:rPr spc="10" dirty="0">
                <a:latin typeface="+mn-ea"/>
                <a:ea typeface="+mn-ea"/>
                <a:cs typeface="Malgun Gothic"/>
              </a:rPr>
              <a:t> </a:t>
            </a:r>
            <a:r>
              <a:rPr dirty="0">
                <a:latin typeface="+mn-ea"/>
                <a:ea typeface="+mn-ea"/>
                <a:cs typeface="Malgun Gothic"/>
              </a:rPr>
              <a:t>호출</a:t>
            </a:r>
            <a:r>
              <a:rPr spc="-10" dirty="0">
                <a:latin typeface="+mn-ea"/>
                <a:ea typeface="+mn-ea"/>
                <a:cs typeface="Malgun Gothic"/>
              </a:rPr>
              <a:t> </a:t>
            </a:r>
            <a:r>
              <a:rPr spc="-25" dirty="0">
                <a:latin typeface="+mn-ea"/>
                <a:ea typeface="+mn-ea"/>
                <a:cs typeface="Malgun Gothic"/>
              </a:rPr>
              <a:t>전")</a:t>
            </a:r>
            <a:endParaRPr dirty="0">
              <a:latin typeface="+mn-ea"/>
              <a:ea typeface="+mn-ea"/>
              <a:cs typeface="Malgun Gothic"/>
            </a:endParaRPr>
          </a:p>
          <a:p>
            <a:pPr marL="955040">
              <a:lnSpc>
                <a:spcPts val="2590"/>
              </a:lnSpc>
            </a:pPr>
            <a:r>
              <a:rPr b="1" spc="-10" dirty="0">
                <a:latin typeface="+mn-ea"/>
                <a:ea typeface="+mn-ea"/>
                <a:cs typeface="Malgun Gothic"/>
              </a:rPr>
              <a:t>func()</a:t>
            </a:r>
            <a:endParaRPr dirty="0">
              <a:latin typeface="+mn-ea"/>
              <a:ea typeface="+mn-ea"/>
              <a:cs typeface="Malgun Gothic"/>
            </a:endParaRPr>
          </a:p>
          <a:p>
            <a:pPr marL="522605" marR="308610" indent="432434">
              <a:lnSpc>
                <a:spcPts val="2590"/>
              </a:lnSpc>
              <a:spcBef>
                <a:spcPts val="185"/>
              </a:spcBef>
            </a:pPr>
            <a:r>
              <a:rPr dirty="0">
                <a:latin typeface="+mn-ea"/>
                <a:ea typeface="+mn-ea"/>
                <a:cs typeface="Malgun Gothic"/>
              </a:rPr>
              <a:t>print(func.</a:t>
            </a:r>
            <a:r>
              <a:rPr u="sng" spc="150" dirty="0">
                <a:uFill>
                  <a:solidFill>
                    <a:srgbClr val="000000"/>
                  </a:solidFill>
                </a:uFill>
                <a:latin typeface="+mn-ea"/>
                <a:ea typeface="+mn-ea"/>
                <a:cs typeface="Malgun Gothic"/>
              </a:rPr>
              <a:t>  </a:t>
            </a:r>
            <a:r>
              <a:rPr dirty="0">
                <a:latin typeface="+mn-ea"/>
                <a:ea typeface="+mn-ea"/>
                <a:cs typeface="Malgun Gothic"/>
              </a:rPr>
              <a:t>name</a:t>
            </a:r>
            <a:r>
              <a:rPr u="sng" spc="150" dirty="0">
                <a:uFill>
                  <a:solidFill>
                    <a:srgbClr val="000000"/>
                  </a:solidFill>
                </a:uFill>
                <a:latin typeface="+mn-ea"/>
                <a:ea typeface="+mn-ea"/>
                <a:cs typeface="Malgun Gothic"/>
              </a:rPr>
              <a:t>  </a:t>
            </a:r>
            <a:r>
              <a:rPr dirty="0">
                <a:latin typeface="+mn-ea"/>
                <a:ea typeface="+mn-ea"/>
                <a:cs typeface="Malgun Gothic"/>
              </a:rPr>
              <a:t>+"함수</a:t>
            </a:r>
            <a:r>
              <a:rPr spc="10" dirty="0">
                <a:latin typeface="+mn-ea"/>
                <a:ea typeface="+mn-ea"/>
                <a:cs typeface="Malgun Gothic"/>
              </a:rPr>
              <a:t> </a:t>
            </a:r>
            <a:r>
              <a:rPr dirty="0">
                <a:latin typeface="+mn-ea"/>
                <a:ea typeface="+mn-ea"/>
                <a:cs typeface="Malgun Gothic"/>
              </a:rPr>
              <a:t>호출</a:t>
            </a:r>
            <a:r>
              <a:rPr spc="-10" dirty="0">
                <a:latin typeface="+mn-ea"/>
                <a:ea typeface="+mn-ea"/>
                <a:cs typeface="Malgun Gothic"/>
              </a:rPr>
              <a:t> </a:t>
            </a:r>
            <a:r>
              <a:rPr spc="-25" dirty="0">
                <a:latin typeface="+mn-ea"/>
                <a:ea typeface="+mn-ea"/>
                <a:cs typeface="Malgun Gothic"/>
              </a:rPr>
              <a:t>후") </a:t>
            </a:r>
            <a:r>
              <a:rPr dirty="0">
                <a:latin typeface="+mn-ea"/>
                <a:ea typeface="+mn-ea"/>
                <a:cs typeface="Malgun Gothic"/>
              </a:rPr>
              <a:t>return</a:t>
            </a:r>
            <a:r>
              <a:rPr spc="-65" dirty="0">
                <a:latin typeface="+mn-ea"/>
                <a:ea typeface="+mn-ea"/>
                <a:cs typeface="Malgun Gothic"/>
              </a:rPr>
              <a:t> </a:t>
            </a:r>
            <a:r>
              <a:rPr spc="-10" dirty="0">
                <a:latin typeface="+mn-ea"/>
                <a:ea typeface="+mn-ea"/>
                <a:cs typeface="Malgun Gothic"/>
              </a:rPr>
              <a:t>wrapper</a:t>
            </a:r>
            <a:endParaRPr dirty="0">
              <a:latin typeface="+mn-ea"/>
              <a:ea typeface="+mn-ea"/>
              <a:cs typeface="Malgun Gothic"/>
            </a:endParaRPr>
          </a:p>
        </p:txBody>
      </p:sp>
      <p:sp>
        <p:nvSpPr>
          <p:cNvPr id="4" name="object 4"/>
          <p:cNvSpPr txBox="1"/>
          <p:nvPr/>
        </p:nvSpPr>
        <p:spPr>
          <a:xfrm>
            <a:off x="379475" y="3352800"/>
            <a:ext cx="6248400" cy="1029769"/>
          </a:xfrm>
          <a:prstGeom prst="rect">
            <a:avLst/>
          </a:prstGeom>
          <a:ln w="12192">
            <a:solidFill>
              <a:srgbClr val="000000"/>
            </a:solidFill>
          </a:ln>
        </p:spPr>
        <p:txBody>
          <a:bodyPr vert="horz" wrap="square" lIns="0" tIns="3810" rIns="0" bIns="0" rtlCol="0">
            <a:spAutoFit/>
          </a:bodyPr>
          <a:lstStyle/>
          <a:p>
            <a:pPr marL="90805">
              <a:lnSpc>
                <a:spcPts val="2735"/>
              </a:lnSpc>
              <a:spcBef>
                <a:spcPts val="30"/>
              </a:spcBef>
            </a:pPr>
            <a:r>
              <a:rPr b="1" spc="-10" dirty="0">
                <a:latin typeface="CookieRun Regular" panose="020B0600000101010101" pitchFamily="50" charset="-127"/>
                <a:cs typeface="Malgun Gothic"/>
              </a:rPr>
              <a:t>@decorator</a:t>
            </a:r>
            <a:endParaRPr dirty="0">
              <a:latin typeface="CookieRun Regular" panose="020B0600000101010101" pitchFamily="50" charset="-127"/>
              <a:cs typeface="Malgun Gothic"/>
            </a:endParaRPr>
          </a:p>
          <a:p>
            <a:pPr marL="90805">
              <a:lnSpc>
                <a:spcPts val="2595"/>
              </a:lnSpc>
            </a:pPr>
            <a:r>
              <a:rPr dirty="0">
                <a:latin typeface="CookieRun Regular" panose="020B0600000101010101" pitchFamily="50" charset="-127"/>
                <a:cs typeface="Malgun Gothic"/>
              </a:rPr>
              <a:t>def</a:t>
            </a:r>
            <a:r>
              <a:rPr spc="-35" dirty="0">
                <a:latin typeface="CookieRun Regular" panose="020B0600000101010101" pitchFamily="50" charset="-127"/>
                <a:cs typeface="Malgun Gothic"/>
              </a:rPr>
              <a:t> </a:t>
            </a:r>
            <a:r>
              <a:rPr spc="-10" dirty="0">
                <a:latin typeface="CookieRun Regular" panose="020B0600000101010101" pitchFamily="50" charset="-127"/>
                <a:cs typeface="Malgun Gothic"/>
              </a:rPr>
              <a:t>hello_world():</a:t>
            </a:r>
            <a:endParaRPr dirty="0">
              <a:latin typeface="CookieRun Regular" panose="020B0600000101010101" pitchFamily="50" charset="-127"/>
              <a:cs typeface="Malgun Gothic"/>
            </a:endParaRPr>
          </a:p>
          <a:p>
            <a:pPr marL="522605">
              <a:lnSpc>
                <a:spcPts val="2735"/>
              </a:lnSpc>
            </a:pPr>
            <a:r>
              <a:rPr spc="-10" dirty="0">
                <a:latin typeface="CookieRun Regular" panose="020B0600000101010101" pitchFamily="50" charset="-127"/>
                <a:cs typeface="Malgun Gothic"/>
              </a:rPr>
              <a:t>print(“안녕하세요”)</a:t>
            </a:r>
            <a:endParaRPr dirty="0">
              <a:latin typeface="CookieRun Regular" panose="020B0600000101010101" pitchFamily="50" charset="-127"/>
              <a:cs typeface="Malgun Gothic"/>
            </a:endParaRPr>
          </a:p>
        </p:txBody>
      </p:sp>
      <p:pic>
        <p:nvPicPr>
          <p:cNvPr id="7" name="그림 6">
            <a:extLst>
              <a:ext uri="{FF2B5EF4-FFF2-40B4-BE49-F238E27FC236}">
                <a16:creationId xmlns:a16="http://schemas.microsoft.com/office/drawing/2014/main" id="{B900C5B7-6FE8-6AFC-72B5-26FFFBD5BDDE}"/>
              </a:ext>
            </a:extLst>
          </p:cNvPr>
          <p:cNvPicPr>
            <a:picLocks noChangeAspect="1"/>
          </p:cNvPicPr>
          <p:nvPr/>
        </p:nvPicPr>
        <p:blipFill>
          <a:blip r:embed="rId3"/>
          <a:stretch>
            <a:fillRect/>
          </a:stretch>
        </p:blipFill>
        <p:spPr>
          <a:xfrm>
            <a:off x="3810000" y="3429000"/>
            <a:ext cx="2562583" cy="885949"/>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함수</a:t>
            </a:r>
            <a:r>
              <a:rPr sz="2400" spc="-10" dirty="0">
                <a:latin typeface="CookieRun Regular" panose="020B0600000101010101" pitchFamily="50" charset="-127"/>
              </a:rPr>
              <a:t> 데코레이터(Decorator)</a:t>
            </a:r>
          </a:p>
        </p:txBody>
      </p:sp>
      <p:sp>
        <p:nvSpPr>
          <p:cNvPr id="3" name="object 3"/>
          <p:cNvSpPr/>
          <p:nvPr/>
        </p:nvSpPr>
        <p:spPr>
          <a:xfrm>
            <a:off x="379475" y="1013460"/>
            <a:ext cx="6248400" cy="2420620"/>
          </a:xfrm>
          <a:custGeom>
            <a:avLst/>
            <a:gdLst/>
            <a:ahLst/>
            <a:cxnLst/>
            <a:rect l="l" t="t" r="r" b="b"/>
            <a:pathLst>
              <a:path w="6248400" h="2420620">
                <a:moveTo>
                  <a:pt x="0" y="2420112"/>
                </a:moveTo>
                <a:lnTo>
                  <a:pt x="6248400" y="2420112"/>
                </a:lnTo>
                <a:lnTo>
                  <a:pt x="6248400" y="0"/>
                </a:lnTo>
                <a:lnTo>
                  <a:pt x="0" y="0"/>
                </a:lnTo>
                <a:lnTo>
                  <a:pt x="0" y="2420112"/>
                </a:lnTo>
                <a:close/>
              </a:path>
            </a:pathLst>
          </a:custGeom>
          <a:ln w="12192">
            <a:solidFill>
              <a:srgbClr val="000000"/>
            </a:solidFill>
          </a:ln>
        </p:spPr>
        <p:txBody>
          <a:bodyPr wrap="square" lIns="0" tIns="0" rIns="0" bIns="0" rtlCol="0"/>
          <a:lstStyle/>
          <a:p>
            <a:endParaRPr/>
          </a:p>
        </p:txBody>
      </p:sp>
      <p:sp>
        <p:nvSpPr>
          <p:cNvPr id="4" name="object 4"/>
          <p:cNvSpPr txBox="1"/>
          <p:nvPr/>
        </p:nvSpPr>
        <p:spPr>
          <a:xfrm>
            <a:off x="470916" y="1004696"/>
            <a:ext cx="2745740" cy="289823"/>
          </a:xfrm>
          <a:prstGeom prst="rect">
            <a:avLst/>
          </a:prstGeom>
        </p:spPr>
        <p:txBody>
          <a:bodyPr vert="horz" wrap="square" lIns="0" tIns="12700" rIns="0" bIns="0" rtlCol="0">
            <a:spAutoFit/>
          </a:bodyPr>
          <a:lstStyle/>
          <a:p>
            <a:pPr>
              <a:lnSpc>
                <a:spcPct val="100000"/>
              </a:lnSpc>
              <a:spcBef>
                <a:spcPts val="100"/>
              </a:spcBef>
            </a:pPr>
            <a:r>
              <a:rPr dirty="0">
                <a:latin typeface="CookieRun Regular" panose="020B0600000101010101" pitchFamily="50" charset="-127"/>
                <a:cs typeface="Malgun Gothic"/>
              </a:rPr>
              <a:t>def</a:t>
            </a:r>
            <a:r>
              <a:rPr spc="-40" dirty="0">
                <a:latin typeface="CookieRun Regular" panose="020B0600000101010101" pitchFamily="50" charset="-127"/>
                <a:cs typeface="Malgun Gothic"/>
              </a:rPr>
              <a:t> </a:t>
            </a:r>
            <a:r>
              <a:rPr spc="-10" dirty="0">
                <a:latin typeface="CookieRun Regular" panose="020B0600000101010101" pitchFamily="50" charset="-127"/>
                <a:cs typeface="Malgun Gothic"/>
              </a:rPr>
              <a:t>decorator(func):</a:t>
            </a:r>
            <a:endParaRPr>
              <a:latin typeface="CookieRun Regular" panose="020B0600000101010101" pitchFamily="50" charset="-127"/>
              <a:cs typeface="Malgun Gothic"/>
            </a:endParaRPr>
          </a:p>
        </p:txBody>
      </p:sp>
      <p:sp>
        <p:nvSpPr>
          <p:cNvPr id="5" name="object 5"/>
          <p:cNvSpPr txBox="1"/>
          <p:nvPr/>
        </p:nvSpPr>
        <p:spPr>
          <a:xfrm>
            <a:off x="902208" y="1333576"/>
            <a:ext cx="1947545" cy="289823"/>
          </a:xfrm>
          <a:prstGeom prst="rect">
            <a:avLst/>
          </a:prstGeom>
        </p:spPr>
        <p:txBody>
          <a:bodyPr vert="horz" wrap="square" lIns="0" tIns="12700" rIns="0" bIns="0" rtlCol="0">
            <a:spAutoFit/>
          </a:bodyPr>
          <a:lstStyle/>
          <a:p>
            <a:pPr>
              <a:lnSpc>
                <a:spcPct val="100000"/>
              </a:lnSpc>
              <a:spcBef>
                <a:spcPts val="100"/>
              </a:spcBef>
            </a:pPr>
            <a:r>
              <a:rPr dirty="0">
                <a:latin typeface="CookieRun Regular" panose="020B0600000101010101" pitchFamily="50" charset="-127"/>
                <a:cs typeface="Malgun Gothic"/>
              </a:rPr>
              <a:t>def</a:t>
            </a:r>
            <a:r>
              <a:rPr spc="-30" dirty="0">
                <a:latin typeface="CookieRun Regular" panose="020B0600000101010101" pitchFamily="50" charset="-127"/>
                <a:cs typeface="Malgun Gothic"/>
              </a:rPr>
              <a:t> </a:t>
            </a:r>
            <a:r>
              <a:rPr spc="-10" dirty="0">
                <a:latin typeface="CookieRun Regular" panose="020B0600000101010101" pitchFamily="50" charset="-127"/>
                <a:cs typeface="Malgun Gothic"/>
              </a:rPr>
              <a:t>wrapper():</a:t>
            </a:r>
            <a:endParaRPr>
              <a:latin typeface="CookieRun Regular" panose="020B0600000101010101" pitchFamily="50" charset="-127"/>
              <a:cs typeface="Malgun Gothic"/>
            </a:endParaRPr>
          </a:p>
        </p:txBody>
      </p:sp>
      <p:sp>
        <p:nvSpPr>
          <p:cNvPr id="6" name="object 6"/>
          <p:cNvSpPr txBox="1"/>
          <p:nvPr/>
        </p:nvSpPr>
        <p:spPr>
          <a:xfrm>
            <a:off x="1335024" y="1663446"/>
            <a:ext cx="4989830" cy="709746"/>
          </a:xfrm>
          <a:prstGeom prst="rect">
            <a:avLst/>
          </a:prstGeom>
        </p:spPr>
        <p:txBody>
          <a:bodyPr vert="horz" wrap="square" lIns="0" tIns="12700" rIns="0" bIns="0" rtlCol="0">
            <a:spAutoFit/>
          </a:bodyPr>
          <a:lstStyle/>
          <a:p>
            <a:pPr>
              <a:lnSpc>
                <a:spcPts val="2735"/>
              </a:lnSpc>
              <a:spcBef>
                <a:spcPts val="100"/>
              </a:spcBef>
            </a:pPr>
            <a:r>
              <a:rPr dirty="0">
                <a:latin typeface="CookieRun Regular" panose="020B0600000101010101" pitchFamily="50" charset="-127"/>
                <a:cs typeface="Malgun Gothic"/>
              </a:rPr>
              <a:t>print(func.</a:t>
            </a:r>
            <a:r>
              <a:rPr u="sng" spc="150" dirty="0">
                <a:uFill>
                  <a:solidFill>
                    <a:srgbClr val="000000"/>
                  </a:solidFill>
                </a:uFill>
                <a:latin typeface="CookieRun Regular" panose="020B0600000101010101" pitchFamily="50" charset="-127"/>
                <a:cs typeface="Malgun Gothic"/>
              </a:rPr>
              <a:t>  </a:t>
            </a:r>
            <a:r>
              <a:rPr dirty="0">
                <a:latin typeface="CookieRun Regular" panose="020B0600000101010101" pitchFamily="50" charset="-127"/>
                <a:cs typeface="Malgun Gothic"/>
              </a:rPr>
              <a:t>name</a:t>
            </a:r>
            <a:r>
              <a:rPr u="sng" spc="150" dirty="0">
                <a:uFill>
                  <a:solidFill>
                    <a:srgbClr val="000000"/>
                  </a:solidFill>
                </a:uFill>
                <a:latin typeface="CookieRun Regular" panose="020B0600000101010101" pitchFamily="50" charset="-127"/>
                <a:cs typeface="Malgun Gothic"/>
              </a:rPr>
              <a:t>  </a:t>
            </a:r>
            <a:r>
              <a:rPr dirty="0">
                <a:latin typeface="CookieRun Regular" panose="020B0600000101010101" pitchFamily="50" charset="-127"/>
                <a:cs typeface="Malgun Gothic"/>
              </a:rPr>
              <a:t>+"함수</a:t>
            </a:r>
            <a:r>
              <a:rPr spc="10" dirty="0">
                <a:latin typeface="CookieRun Regular" panose="020B0600000101010101" pitchFamily="50" charset="-127"/>
                <a:cs typeface="Malgun Gothic"/>
              </a:rPr>
              <a:t> </a:t>
            </a:r>
            <a:r>
              <a:rPr dirty="0">
                <a:latin typeface="CookieRun Regular" panose="020B0600000101010101" pitchFamily="50" charset="-127"/>
                <a:cs typeface="Malgun Gothic"/>
              </a:rPr>
              <a:t>호출</a:t>
            </a:r>
            <a:r>
              <a:rPr spc="-10" dirty="0">
                <a:latin typeface="CookieRun Regular" panose="020B0600000101010101" pitchFamily="50" charset="-127"/>
                <a:cs typeface="Malgun Gothic"/>
              </a:rPr>
              <a:t> </a:t>
            </a:r>
            <a:r>
              <a:rPr spc="-25" dirty="0">
                <a:latin typeface="CookieRun Regular" panose="020B0600000101010101" pitchFamily="50" charset="-127"/>
                <a:cs typeface="Malgun Gothic"/>
              </a:rPr>
              <a:t>전")</a:t>
            </a:r>
            <a:endParaRPr>
              <a:latin typeface="CookieRun Regular" panose="020B0600000101010101" pitchFamily="50" charset="-127"/>
              <a:cs typeface="Malgun Gothic"/>
            </a:endParaRPr>
          </a:p>
          <a:p>
            <a:pPr>
              <a:lnSpc>
                <a:spcPts val="2735"/>
              </a:lnSpc>
            </a:pPr>
            <a:r>
              <a:rPr b="1" spc="-10" dirty="0">
                <a:latin typeface="CookieRun Regular" panose="020B0600000101010101" pitchFamily="50" charset="-127"/>
                <a:cs typeface="Malgun Gothic"/>
              </a:rPr>
              <a:t>func()</a:t>
            </a:r>
            <a:endParaRPr>
              <a:latin typeface="CookieRun Regular" panose="020B0600000101010101" pitchFamily="50" charset="-127"/>
              <a:cs typeface="Malgun Gothic"/>
            </a:endParaRPr>
          </a:p>
        </p:txBody>
      </p:sp>
      <p:sp>
        <p:nvSpPr>
          <p:cNvPr id="7" name="object 7"/>
          <p:cNvSpPr/>
          <p:nvPr/>
        </p:nvSpPr>
        <p:spPr>
          <a:xfrm>
            <a:off x="2736971" y="2675554"/>
            <a:ext cx="259715" cy="0"/>
          </a:xfrm>
          <a:custGeom>
            <a:avLst/>
            <a:gdLst/>
            <a:ahLst/>
            <a:cxnLst/>
            <a:rect l="l" t="t" r="r" b="b"/>
            <a:pathLst>
              <a:path w="259714">
                <a:moveTo>
                  <a:pt x="0" y="0"/>
                </a:moveTo>
                <a:lnTo>
                  <a:pt x="259544" y="0"/>
                </a:lnTo>
              </a:path>
            </a:pathLst>
          </a:custGeom>
          <a:ln w="18302">
            <a:solidFill>
              <a:srgbClr val="000000"/>
            </a:solidFill>
          </a:ln>
        </p:spPr>
        <p:txBody>
          <a:bodyPr wrap="square" lIns="0" tIns="0" rIns="0" bIns="0" rtlCol="0"/>
          <a:lstStyle/>
          <a:p>
            <a:endParaRPr/>
          </a:p>
        </p:txBody>
      </p:sp>
      <p:sp>
        <p:nvSpPr>
          <p:cNvPr id="8" name="object 8"/>
          <p:cNvSpPr txBox="1"/>
          <p:nvPr/>
        </p:nvSpPr>
        <p:spPr>
          <a:xfrm>
            <a:off x="470916" y="2321814"/>
            <a:ext cx="2279015" cy="861774"/>
          </a:xfrm>
          <a:prstGeom prst="rect">
            <a:avLst/>
          </a:prstGeom>
        </p:spPr>
        <p:txBody>
          <a:bodyPr vert="horz" wrap="square" lIns="0" tIns="12700" rIns="0" bIns="0" rtlCol="0">
            <a:spAutoFit/>
          </a:bodyPr>
          <a:lstStyle/>
          <a:p>
            <a:pPr marL="863600">
              <a:lnSpc>
                <a:spcPct val="100000"/>
              </a:lnSpc>
              <a:spcBef>
                <a:spcPts val="100"/>
              </a:spcBef>
            </a:pPr>
            <a:r>
              <a:rPr spc="-10" dirty="0">
                <a:latin typeface="CookieRun Regular" panose="020B0600000101010101" pitchFamily="50" charset="-127"/>
                <a:cs typeface="Malgun Gothic"/>
              </a:rPr>
              <a:t>print(func.</a:t>
            </a:r>
            <a:endParaRPr dirty="0">
              <a:latin typeface="CookieRun Regular" panose="020B0600000101010101" pitchFamily="50" charset="-127"/>
              <a:cs typeface="Malgun Gothic"/>
            </a:endParaRPr>
          </a:p>
          <a:p>
            <a:pPr>
              <a:lnSpc>
                <a:spcPct val="100000"/>
              </a:lnSpc>
              <a:spcBef>
                <a:spcPts val="2305"/>
              </a:spcBef>
            </a:pPr>
            <a:r>
              <a:rPr dirty="0">
                <a:latin typeface="CookieRun Regular" panose="020B0600000101010101" pitchFamily="50" charset="-127"/>
                <a:cs typeface="Malgun Gothic"/>
              </a:rPr>
              <a:t>return</a:t>
            </a:r>
            <a:r>
              <a:rPr spc="-85" dirty="0">
                <a:latin typeface="CookieRun Regular" panose="020B0600000101010101" pitchFamily="50" charset="-127"/>
                <a:cs typeface="Malgun Gothic"/>
              </a:rPr>
              <a:t> </a:t>
            </a:r>
            <a:r>
              <a:rPr spc="-10" dirty="0">
                <a:latin typeface="CookieRun Regular" panose="020B0600000101010101" pitchFamily="50" charset="-127"/>
                <a:cs typeface="Malgun Gothic"/>
              </a:rPr>
              <a:t>wrapper</a:t>
            </a:r>
            <a:endParaRPr dirty="0">
              <a:latin typeface="CookieRun Regular" panose="020B0600000101010101" pitchFamily="50" charset="-127"/>
              <a:cs typeface="Malgun Gothic"/>
            </a:endParaRPr>
          </a:p>
        </p:txBody>
      </p:sp>
      <p:sp>
        <p:nvSpPr>
          <p:cNvPr id="9" name="object 9"/>
          <p:cNvSpPr/>
          <p:nvPr/>
        </p:nvSpPr>
        <p:spPr>
          <a:xfrm>
            <a:off x="379475" y="3429000"/>
            <a:ext cx="6248400" cy="1089660"/>
          </a:xfrm>
          <a:custGeom>
            <a:avLst/>
            <a:gdLst/>
            <a:ahLst/>
            <a:cxnLst/>
            <a:rect l="l" t="t" r="r" b="b"/>
            <a:pathLst>
              <a:path w="6248400" h="1089660">
                <a:moveTo>
                  <a:pt x="0" y="1089660"/>
                </a:moveTo>
                <a:lnTo>
                  <a:pt x="6248400" y="1089660"/>
                </a:lnTo>
                <a:lnTo>
                  <a:pt x="6248400" y="0"/>
                </a:lnTo>
                <a:lnTo>
                  <a:pt x="0" y="0"/>
                </a:lnTo>
                <a:lnTo>
                  <a:pt x="0" y="1089660"/>
                </a:lnTo>
                <a:close/>
              </a:path>
            </a:pathLst>
          </a:custGeom>
          <a:ln w="12191">
            <a:solidFill>
              <a:srgbClr val="000000"/>
            </a:solidFill>
          </a:ln>
        </p:spPr>
        <p:txBody>
          <a:bodyPr wrap="square" lIns="0" tIns="0" rIns="0" bIns="0" rtlCol="0"/>
          <a:lstStyle/>
          <a:p>
            <a:endParaRPr/>
          </a:p>
        </p:txBody>
      </p:sp>
      <p:sp>
        <p:nvSpPr>
          <p:cNvPr id="10" name="object 10"/>
          <p:cNvSpPr txBox="1"/>
          <p:nvPr/>
        </p:nvSpPr>
        <p:spPr>
          <a:xfrm>
            <a:off x="385572" y="3420236"/>
            <a:ext cx="6236335" cy="1050290"/>
          </a:xfrm>
          <a:prstGeom prst="rect">
            <a:avLst/>
          </a:prstGeom>
        </p:spPr>
        <p:txBody>
          <a:bodyPr vert="horz" wrap="square" lIns="0" tIns="12700" rIns="0" bIns="0" rtlCol="0">
            <a:spAutoFit/>
          </a:bodyPr>
          <a:lstStyle/>
          <a:p>
            <a:pPr marL="85090">
              <a:lnSpc>
                <a:spcPts val="2735"/>
              </a:lnSpc>
              <a:spcBef>
                <a:spcPts val="100"/>
              </a:spcBef>
            </a:pPr>
            <a:r>
              <a:rPr b="1" spc="-10" dirty="0">
                <a:latin typeface="CookieRun Regular" panose="020B0600000101010101" pitchFamily="50" charset="-127"/>
                <a:cs typeface="Malgun Gothic"/>
              </a:rPr>
              <a:t>@decorator</a:t>
            </a:r>
            <a:endParaRPr dirty="0">
              <a:latin typeface="CookieRun Regular" panose="020B0600000101010101" pitchFamily="50" charset="-127"/>
              <a:cs typeface="Malgun Gothic"/>
            </a:endParaRPr>
          </a:p>
          <a:p>
            <a:pPr marL="85090">
              <a:lnSpc>
                <a:spcPts val="2595"/>
              </a:lnSpc>
            </a:pPr>
            <a:r>
              <a:rPr dirty="0">
                <a:latin typeface="CookieRun Regular" panose="020B0600000101010101" pitchFamily="50" charset="-127"/>
                <a:cs typeface="Malgun Gothic"/>
              </a:rPr>
              <a:t>def</a:t>
            </a:r>
            <a:r>
              <a:rPr spc="-35" dirty="0">
                <a:latin typeface="CookieRun Regular" panose="020B0600000101010101" pitchFamily="50" charset="-127"/>
                <a:cs typeface="Malgun Gothic"/>
              </a:rPr>
              <a:t> </a:t>
            </a:r>
            <a:r>
              <a:rPr spc="-10" dirty="0">
                <a:latin typeface="CookieRun Regular" panose="020B0600000101010101" pitchFamily="50" charset="-127"/>
                <a:cs typeface="Malgun Gothic"/>
              </a:rPr>
              <a:t>hello():</a:t>
            </a:r>
            <a:endParaRPr dirty="0">
              <a:latin typeface="CookieRun Regular" panose="020B0600000101010101" pitchFamily="50" charset="-127"/>
              <a:cs typeface="Malgun Gothic"/>
            </a:endParaRPr>
          </a:p>
          <a:p>
            <a:pPr marL="516255">
              <a:lnSpc>
                <a:spcPts val="2735"/>
              </a:lnSpc>
            </a:pPr>
            <a:r>
              <a:rPr spc="-10" dirty="0">
                <a:latin typeface="CookieRun Regular" panose="020B0600000101010101" pitchFamily="50" charset="-127"/>
                <a:cs typeface="Malgun Gothic"/>
              </a:rPr>
              <a:t>print(“안녕하세요”)</a:t>
            </a:r>
            <a:endParaRPr dirty="0">
              <a:latin typeface="CookieRun Regular" panose="020B0600000101010101" pitchFamily="50" charset="-127"/>
              <a:cs typeface="Malgun Gothic"/>
            </a:endParaRPr>
          </a:p>
        </p:txBody>
      </p:sp>
      <p:sp>
        <p:nvSpPr>
          <p:cNvPr id="11" name="object 11"/>
          <p:cNvSpPr txBox="1"/>
          <p:nvPr/>
        </p:nvSpPr>
        <p:spPr>
          <a:xfrm>
            <a:off x="7085076" y="1371600"/>
            <a:ext cx="4724400" cy="695703"/>
          </a:xfrm>
          <a:prstGeom prst="rect">
            <a:avLst/>
          </a:prstGeom>
          <a:ln w="12192">
            <a:solidFill>
              <a:srgbClr val="000000"/>
            </a:solidFill>
          </a:ln>
        </p:spPr>
        <p:txBody>
          <a:bodyPr vert="horz" wrap="square" lIns="0" tIns="3175" rIns="0" bIns="0" rtlCol="0">
            <a:spAutoFit/>
          </a:bodyPr>
          <a:lstStyle/>
          <a:p>
            <a:pPr marL="92075">
              <a:lnSpc>
                <a:spcPts val="2735"/>
              </a:lnSpc>
              <a:spcBef>
                <a:spcPts val="25"/>
              </a:spcBef>
            </a:pPr>
            <a:r>
              <a:rPr b="1" dirty="0">
                <a:latin typeface="CookieRun Regular" panose="020B0600000101010101" pitchFamily="50" charset="-127"/>
                <a:cs typeface="Malgun Gothic"/>
              </a:rPr>
              <a:t>#</a:t>
            </a:r>
            <a:r>
              <a:rPr b="1" spc="-5" dirty="0">
                <a:latin typeface="CookieRun Regular" panose="020B0600000101010101" pitchFamily="50" charset="-127"/>
                <a:cs typeface="Malgun Gothic"/>
              </a:rPr>
              <a:t> </a:t>
            </a:r>
            <a:r>
              <a:rPr b="1" spc="-25" dirty="0">
                <a:latin typeface="CookieRun Regular" panose="020B0600000101010101" pitchFamily="50" charset="-127"/>
                <a:cs typeface="Malgun Gothic"/>
              </a:rPr>
              <a:t>호출</a:t>
            </a:r>
            <a:endParaRPr dirty="0">
              <a:latin typeface="CookieRun Regular" panose="020B0600000101010101" pitchFamily="50" charset="-127"/>
              <a:cs typeface="Malgun Gothic"/>
            </a:endParaRPr>
          </a:p>
          <a:p>
            <a:pPr marL="92075">
              <a:lnSpc>
                <a:spcPts val="2735"/>
              </a:lnSpc>
            </a:pPr>
            <a:r>
              <a:rPr b="1" spc="-10" dirty="0">
                <a:latin typeface="CookieRun Regular" panose="020B0600000101010101" pitchFamily="50" charset="-127"/>
                <a:cs typeface="Malgun Gothic"/>
              </a:rPr>
              <a:t>hello()</a:t>
            </a:r>
            <a:endParaRPr dirty="0">
              <a:latin typeface="CookieRun Regular" panose="020B0600000101010101" pitchFamily="50" charset="-127"/>
              <a:cs typeface="Malgun Gothic"/>
            </a:endParaRPr>
          </a:p>
        </p:txBody>
      </p:sp>
      <p:grpSp>
        <p:nvGrpSpPr>
          <p:cNvPr id="12" name="object 12"/>
          <p:cNvGrpSpPr/>
          <p:nvPr/>
        </p:nvGrpSpPr>
        <p:grpSpPr>
          <a:xfrm>
            <a:off x="2971038" y="1113789"/>
            <a:ext cx="4114800" cy="526415"/>
            <a:chOff x="2971038" y="1113789"/>
            <a:chExt cx="4114800" cy="526415"/>
          </a:xfrm>
        </p:grpSpPr>
        <p:sp>
          <p:nvSpPr>
            <p:cNvPr id="13" name="object 13"/>
            <p:cNvSpPr/>
            <p:nvPr/>
          </p:nvSpPr>
          <p:spPr>
            <a:xfrm>
              <a:off x="2971038" y="1120139"/>
              <a:ext cx="4114800" cy="520065"/>
            </a:xfrm>
            <a:custGeom>
              <a:avLst/>
              <a:gdLst/>
              <a:ahLst/>
              <a:cxnLst/>
              <a:rect l="l" t="t" r="r" b="b"/>
              <a:pathLst>
                <a:path w="4114800" h="520064">
                  <a:moveTo>
                    <a:pt x="2044446" y="228600"/>
                  </a:moveTo>
                  <a:lnTo>
                    <a:pt x="2000758" y="87376"/>
                  </a:lnTo>
                  <a:lnTo>
                    <a:pt x="1886458" y="0"/>
                  </a:lnTo>
                  <a:lnTo>
                    <a:pt x="1745234" y="0"/>
                  </a:lnTo>
                  <a:lnTo>
                    <a:pt x="1630934" y="87376"/>
                  </a:lnTo>
                  <a:lnTo>
                    <a:pt x="1587246" y="228600"/>
                  </a:lnTo>
                  <a:lnTo>
                    <a:pt x="1630934" y="369824"/>
                  </a:lnTo>
                  <a:lnTo>
                    <a:pt x="1745234" y="457200"/>
                  </a:lnTo>
                  <a:lnTo>
                    <a:pt x="1886458" y="457200"/>
                  </a:lnTo>
                  <a:lnTo>
                    <a:pt x="2000758" y="369824"/>
                  </a:lnTo>
                  <a:lnTo>
                    <a:pt x="2044446" y="228600"/>
                  </a:lnTo>
                  <a:close/>
                </a:path>
                <a:path w="4114800" h="520064">
                  <a:moveTo>
                    <a:pt x="4114800" y="467868"/>
                  </a:moveTo>
                  <a:lnTo>
                    <a:pt x="77724" y="467868"/>
                  </a:lnTo>
                  <a:lnTo>
                    <a:pt x="77724" y="441960"/>
                  </a:lnTo>
                  <a:lnTo>
                    <a:pt x="0" y="480822"/>
                  </a:lnTo>
                  <a:lnTo>
                    <a:pt x="77724" y="519684"/>
                  </a:lnTo>
                  <a:lnTo>
                    <a:pt x="77724" y="493776"/>
                  </a:lnTo>
                  <a:lnTo>
                    <a:pt x="4114800" y="493776"/>
                  </a:lnTo>
                  <a:lnTo>
                    <a:pt x="4114800" y="467868"/>
                  </a:lnTo>
                  <a:close/>
                </a:path>
              </a:pathLst>
            </a:custGeom>
            <a:solidFill>
              <a:srgbClr val="56BBE4"/>
            </a:solidFill>
          </p:spPr>
          <p:txBody>
            <a:bodyPr wrap="square" lIns="0" tIns="0" rIns="0" bIns="0" rtlCol="0"/>
            <a:lstStyle/>
            <a:p>
              <a:endParaRPr/>
            </a:p>
          </p:txBody>
        </p:sp>
        <p:sp>
          <p:nvSpPr>
            <p:cNvPr id="14" name="object 14"/>
            <p:cNvSpPr/>
            <p:nvPr/>
          </p:nvSpPr>
          <p:spPr>
            <a:xfrm>
              <a:off x="4558284" y="1120139"/>
              <a:ext cx="457200" cy="457200"/>
            </a:xfrm>
            <a:custGeom>
              <a:avLst/>
              <a:gdLst/>
              <a:ahLst/>
              <a:cxnLst/>
              <a:rect l="l" t="t" r="r" b="b"/>
              <a:pathLst>
                <a:path w="457200" h="457200">
                  <a:moveTo>
                    <a:pt x="0" y="228600"/>
                  </a:moveTo>
                  <a:lnTo>
                    <a:pt x="43687" y="87375"/>
                  </a:lnTo>
                  <a:lnTo>
                    <a:pt x="157987" y="0"/>
                  </a:lnTo>
                  <a:lnTo>
                    <a:pt x="299212" y="0"/>
                  </a:lnTo>
                  <a:lnTo>
                    <a:pt x="413512" y="87375"/>
                  </a:lnTo>
                  <a:lnTo>
                    <a:pt x="457200" y="228600"/>
                  </a:lnTo>
                  <a:lnTo>
                    <a:pt x="413512" y="369824"/>
                  </a:lnTo>
                  <a:lnTo>
                    <a:pt x="299212" y="457200"/>
                  </a:lnTo>
                  <a:lnTo>
                    <a:pt x="157987" y="457200"/>
                  </a:lnTo>
                  <a:lnTo>
                    <a:pt x="43687" y="369824"/>
                  </a:lnTo>
                  <a:lnTo>
                    <a:pt x="0" y="228600"/>
                  </a:lnTo>
                  <a:close/>
                </a:path>
              </a:pathLst>
            </a:custGeom>
            <a:ln w="12192">
              <a:solidFill>
                <a:srgbClr val="3D88A8"/>
              </a:solidFill>
            </a:ln>
          </p:spPr>
          <p:txBody>
            <a:bodyPr wrap="square" lIns="0" tIns="0" rIns="0" bIns="0" rtlCol="0"/>
            <a:lstStyle/>
            <a:p>
              <a:endParaRPr/>
            </a:p>
          </p:txBody>
        </p:sp>
      </p:grpSp>
      <p:sp>
        <p:nvSpPr>
          <p:cNvPr id="15" name="object 15"/>
          <p:cNvSpPr txBox="1"/>
          <p:nvPr/>
        </p:nvSpPr>
        <p:spPr>
          <a:xfrm>
            <a:off x="4724400" y="1194053"/>
            <a:ext cx="139065" cy="299720"/>
          </a:xfrm>
          <a:prstGeom prst="rect">
            <a:avLst/>
          </a:prstGeom>
        </p:spPr>
        <p:txBody>
          <a:bodyPr vert="horz" wrap="square" lIns="0" tIns="12700" rIns="0" bIns="0" rtlCol="0">
            <a:spAutoFit/>
          </a:bodyPr>
          <a:lstStyle/>
          <a:p>
            <a:pPr>
              <a:lnSpc>
                <a:spcPct val="100000"/>
              </a:lnSpc>
              <a:spcBef>
                <a:spcPts val="100"/>
              </a:spcBef>
            </a:pPr>
            <a:r>
              <a:rPr spc="-50" dirty="0">
                <a:solidFill>
                  <a:srgbClr val="FFFFFF"/>
                </a:solidFill>
                <a:latin typeface="CookieRun Regular" panose="020B0600000101010101" pitchFamily="50" charset="-127"/>
                <a:cs typeface="Malgun Gothic"/>
              </a:rPr>
              <a:t>1</a:t>
            </a:r>
            <a:endParaRPr>
              <a:latin typeface="CookieRun Regular" panose="020B0600000101010101" pitchFamily="50" charset="-127"/>
              <a:cs typeface="Malgun Gothic"/>
            </a:endParaRPr>
          </a:p>
        </p:txBody>
      </p:sp>
      <p:grpSp>
        <p:nvGrpSpPr>
          <p:cNvPr id="16" name="object 16"/>
          <p:cNvGrpSpPr/>
          <p:nvPr/>
        </p:nvGrpSpPr>
        <p:grpSpPr>
          <a:xfrm>
            <a:off x="75946" y="2186558"/>
            <a:ext cx="1307465" cy="1624330"/>
            <a:chOff x="75946" y="2186558"/>
            <a:chExt cx="1307465" cy="1624330"/>
          </a:xfrm>
        </p:grpSpPr>
        <p:sp>
          <p:nvSpPr>
            <p:cNvPr id="17" name="object 17"/>
            <p:cNvSpPr/>
            <p:nvPr/>
          </p:nvSpPr>
          <p:spPr>
            <a:xfrm>
              <a:off x="82296" y="2186558"/>
              <a:ext cx="1301115" cy="1624330"/>
            </a:xfrm>
            <a:custGeom>
              <a:avLst/>
              <a:gdLst/>
              <a:ahLst/>
              <a:cxnLst/>
              <a:rect l="l" t="t" r="r" b="b"/>
              <a:pathLst>
                <a:path w="1301115" h="1624329">
                  <a:moveTo>
                    <a:pt x="1300861" y="0"/>
                  </a:moveTo>
                  <a:lnTo>
                    <a:pt x="445008" y="0"/>
                  </a:lnTo>
                  <a:lnTo>
                    <a:pt x="445008" y="570547"/>
                  </a:lnTo>
                  <a:lnTo>
                    <a:pt x="413537" y="468757"/>
                  </a:lnTo>
                  <a:lnTo>
                    <a:pt x="299237" y="381381"/>
                  </a:lnTo>
                  <a:lnTo>
                    <a:pt x="157962" y="381381"/>
                  </a:lnTo>
                  <a:lnTo>
                    <a:pt x="43649" y="468757"/>
                  </a:lnTo>
                  <a:lnTo>
                    <a:pt x="0" y="609981"/>
                  </a:lnTo>
                  <a:lnTo>
                    <a:pt x="43649" y="751205"/>
                  </a:lnTo>
                  <a:lnTo>
                    <a:pt x="157962" y="838581"/>
                  </a:lnTo>
                  <a:lnTo>
                    <a:pt x="299237" y="838581"/>
                  </a:lnTo>
                  <a:lnTo>
                    <a:pt x="413537" y="751205"/>
                  </a:lnTo>
                  <a:lnTo>
                    <a:pt x="445008" y="649427"/>
                  </a:lnTo>
                  <a:lnTo>
                    <a:pt x="445008" y="1546479"/>
                  </a:lnTo>
                  <a:lnTo>
                    <a:pt x="419100" y="1546479"/>
                  </a:lnTo>
                  <a:lnTo>
                    <a:pt x="457962" y="1624203"/>
                  </a:lnTo>
                  <a:lnTo>
                    <a:pt x="490334" y="1559433"/>
                  </a:lnTo>
                  <a:lnTo>
                    <a:pt x="496824" y="1546479"/>
                  </a:lnTo>
                  <a:lnTo>
                    <a:pt x="470916" y="1546479"/>
                  </a:lnTo>
                  <a:lnTo>
                    <a:pt x="470916" y="25908"/>
                  </a:lnTo>
                  <a:lnTo>
                    <a:pt x="1287907" y="25908"/>
                  </a:lnTo>
                  <a:lnTo>
                    <a:pt x="1286002" y="24003"/>
                  </a:lnTo>
                  <a:lnTo>
                    <a:pt x="1300861" y="24003"/>
                  </a:lnTo>
                  <a:lnTo>
                    <a:pt x="1300861" y="12954"/>
                  </a:lnTo>
                  <a:lnTo>
                    <a:pt x="1300861" y="0"/>
                  </a:lnTo>
                  <a:close/>
                </a:path>
              </a:pathLst>
            </a:custGeom>
            <a:solidFill>
              <a:srgbClr val="56BBE4"/>
            </a:solidFill>
          </p:spPr>
          <p:txBody>
            <a:bodyPr wrap="square" lIns="0" tIns="0" rIns="0" bIns="0" rtlCol="0"/>
            <a:lstStyle/>
            <a:p>
              <a:endParaRPr/>
            </a:p>
          </p:txBody>
        </p:sp>
        <p:sp>
          <p:nvSpPr>
            <p:cNvPr id="18" name="object 18"/>
            <p:cNvSpPr/>
            <p:nvPr/>
          </p:nvSpPr>
          <p:spPr>
            <a:xfrm>
              <a:off x="82296" y="2567939"/>
              <a:ext cx="457200" cy="457200"/>
            </a:xfrm>
            <a:custGeom>
              <a:avLst/>
              <a:gdLst/>
              <a:ahLst/>
              <a:cxnLst/>
              <a:rect l="l" t="t" r="r" b="b"/>
              <a:pathLst>
                <a:path w="457200" h="457200">
                  <a:moveTo>
                    <a:pt x="0" y="228600"/>
                  </a:moveTo>
                  <a:lnTo>
                    <a:pt x="43658" y="87375"/>
                  </a:lnTo>
                  <a:lnTo>
                    <a:pt x="157962" y="0"/>
                  </a:lnTo>
                  <a:lnTo>
                    <a:pt x="299237" y="0"/>
                  </a:lnTo>
                  <a:lnTo>
                    <a:pt x="413537" y="87375"/>
                  </a:lnTo>
                  <a:lnTo>
                    <a:pt x="457200" y="228600"/>
                  </a:lnTo>
                  <a:lnTo>
                    <a:pt x="413537" y="369824"/>
                  </a:lnTo>
                  <a:lnTo>
                    <a:pt x="299237" y="457200"/>
                  </a:lnTo>
                  <a:lnTo>
                    <a:pt x="157962" y="457200"/>
                  </a:lnTo>
                  <a:lnTo>
                    <a:pt x="43658" y="369824"/>
                  </a:lnTo>
                  <a:lnTo>
                    <a:pt x="0" y="228600"/>
                  </a:lnTo>
                  <a:close/>
                </a:path>
              </a:pathLst>
            </a:custGeom>
            <a:ln w="12192">
              <a:solidFill>
                <a:srgbClr val="3D88A8"/>
              </a:solidFill>
            </a:ln>
          </p:spPr>
          <p:txBody>
            <a:bodyPr wrap="square" lIns="0" tIns="0" rIns="0" bIns="0" rtlCol="0"/>
            <a:lstStyle/>
            <a:p>
              <a:endParaRPr/>
            </a:p>
          </p:txBody>
        </p:sp>
      </p:grpSp>
      <p:sp>
        <p:nvSpPr>
          <p:cNvPr id="19" name="object 19"/>
          <p:cNvSpPr txBox="1"/>
          <p:nvPr/>
        </p:nvSpPr>
        <p:spPr>
          <a:xfrm>
            <a:off x="234797" y="2642996"/>
            <a:ext cx="151765" cy="299720"/>
          </a:xfrm>
          <a:prstGeom prst="rect">
            <a:avLst/>
          </a:prstGeom>
        </p:spPr>
        <p:txBody>
          <a:bodyPr vert="horz" wrap="square" lIns="0" tIns="12700" rIns="0" bIns="0" rtlCol="0">
            <a:spAutoFit/>
          </a:bodyPr>
          <a:lstStyle/>
          <a:p>
            <a:pPr marL="12700">
              <a:lnSpc>
                <a:spcPct val="100000"/>
              </a:lnSpc>
              <a:spcBef>
                <a:spcPts val="100"/>
              </a:spcBef>
            </a:pPr>
            <a:r>
              <a:rPr spc="-50" dirty="0">
                <a:solidFill>
                  <a:srgbClr val="FFFFFF"/>
                </a:solidFill>
                <a:latin typeface="CookieRun Regular" panose="020B0600000101010101" pitchFamily="50" charset="-127"/>
                <a:cs typeface="Malgun Gothic"/>
              </a:rPr>
              <a:t>2</a:t>
            </a:r>
            <a:endParaRPr>
              <a:latin typeface="CookieRun Regular" panose="020B0600000101010101" pitchFamily="50" charset="-127"/>
              <a:cs typeface="Malgun Gothic"/>
            </a:endParaRPr>
          </a:p>
        </p:txBody>
      </p:sp>
      <p:grpSp>
        <p:nvGrpSpPr>
          <p:cNvPr id="20" name="object 20"/>
          <p:cNvGrpSpPr/>
          <p:nvPr/>
        </p:nvGrpSpPr>
        <p:grpSpPr>
          <a:xfrm>
            <a:off x="2361438" y="1902714"/>
            <a:ext cx="4724400" cy="2394585"/>
            <a:chOff x="2361438" y="1902714"/>
            <a:chExt cx="4724400" cy="2394585"/>
          </a:xfrm>
        </p:grpSpPr>
        <p:sp>
          <p:nvSpPr>
            <p:cNvPr id="21" name="object 21"/>
            <p:cNvSpPr/>
            <p:nvPr/>
          </p:nvSpPr>
          <p:spPr>
            <a:xfrm>
              <a:off x="2361438" y="2183891"/>
              <a:ext cx="1066800" cy="2113915"/>
            </a:xfrm>
            <a:custGeom>
              <a:avLst/>
              <a:gdLst/>
              <a:ahLst/>
              <a:cxnLst/>
              <a:rect l="l" t="t" r="r" b="b"/>
              <a:pathLst>
                <a:path w="1066800" h="2113915">
                  <a:moveTo>
                    <a:pt x="606806" y="27813"/>
                  </a:moveTo>
                  <a:lnTo>
                    <a:pt x="77127" y="25958"/>
                  </a:lnTo>
                  <a:lnTo>
                    <a:pt x="80899" y="0"/>
                  </a:lnTo>
                  <a:lnTo>
                    <a:pt x="0" y="26670"/>
                  </a:lnTo>
                  <a:lnTo>
                    <a:pt x="69977" y="75311"/>
                  </a:lnTo>
                  <a:lnTo>
                    <a:pt x="74256" y="45758"/>
                  </a:lnTo>
                  <a:lnTo>
                    <a:pt x="586994" y="47472"/>
                  </a:lnTo>
                  <a:lnTo>
                    <a:pt x="596900" y="47498"/>
                  </a:lnTo>
                  <a:lnTo>
                    <a:pt x="586994" y="47498"/>
                  </a:lnTo>
                  <a:lnTo>
                    <a:pt x="586994" y="2113407"/>
                  </a:lnTo>
                  <a:lnTo>
                    <a:pt x="606806" y="2113407"/>
                  </a:lnTo>
                  <a:lnTo>
                    <a:pt x="606806" y="47498"/>
                  </a:lnTo>
                  <a:lnTo>
                    <a:pt x="606806" y="37592"/>
                  </a:lnTo>
                  <a:lnTo>
                    <a:pt x="606806" y="27813"/>
                  </a:lnTo>
                  <a:close/>
                </a:path>
                <a:path w="1066800" h="2113915">
                  <a:moveTo>
                    <a:pt x="1066800" y="713994"/>
                  </a:moveTo>
                  <a:lnTo>
                    <a:pt x="1023112" y="572770"/>
                  </a:lnTo>
                  <a:lnTo>
                    <a:pt x="908812" y="485394"/>
                  </a:lnTo>
                  <a:lnTo>
                    <a:pt x="767588" y="485394"/>
                  </a:lnTo>
                  <a:lnTo>
                    <a:pt x="653288" y="572770"/>
                  </a:lnTo>
                  <a:lnTo>
                    <a:pt x="609600" y="713994"/>
                  </a:lnTo>
                  <a:lnTo>
                    <a:pt x="653288" y="855218"/>
                  </a:lnTo>
                  <a:lnTo>
                    <a:pt x="767588" y="942594"/>
                  </a:lnTo>
                  <a:lnTo>
                    <a:pt x="908812" y="942594"/>
                  </a:lnTo>
                  <a:lnTo>
                    <a:pt x="1023112" y="855218"/>
                  </a:lnTo>
                  <a:lnTo>
                    <a:pt x="1066800" y="713994"/>
                  </a:lnTo>
                  <a:close/>
                </a:path>
              </a:pathLst>
            </a:custGeom>
            <a:solidFill>
              <a:srgbClr val="E25F5F"/>
            </a:solidFill>
          </p:spPr>
          <p:txBody>
            <a:bodyPr wrap="square" lIns="0" tIns="0" rIns="0" bIns="0" rtlCol="0"/>
            <a:lstStyle/>
            <a:p>
              <a:endParaRPr/>
            </a:p>
          </p:txBody>
        </p:sp>
        <p:sp>
          <p:nvSpPr>
            <p:cNvPr id="22" name="object 22"/>
            <p:cNvSpPr/>
            <p:nvPr/>
          </p:nvSpPr>
          <p:spPr>
            <a:xfrm>
              <a:off x="2971038" y="2669286"/>
              <a:ext cx="457200" cy="457200"/>
            </a:xfrm>
            <a:custGeom>
              <a:avLst/>
              <a:gdLst/>
              <a:ahLst/>
              <a:cxnLst/>
              <a:rect l="l" t="t" r="r" b="b"/>
              <a:pathLst>
                <a:path w="457200" h="457200">
                  <a:moveTo>
                    <a:pt x="0" y="228600"/>
                  </a:moveTo>
                  <a:lnTo>
                    <a:pt x="43687" y="87375"/>
                  </a:lnTo>
                  <a:lnTo>
                    <a:pt x="157987" y="0"/>
                  </a:lnTo>
                  <a:lnTo>
                    <a:pt x="299212" y="0"/>
                  </a:lnTo>
                  <a:lnTo>
                    <a:pt x="413512" y="87375"/>
                  </a:lnTo>
                  <a:lnTo>
                    <a:pt x="457200" y="228600"/>
                  </a:lnTo>
                  <a:lnTo>
                    <a:pt x="413512" y="369824"/>
                  </a:lnTo>
                  <a:lnTo>
                    <a:pt x="299212" y="457200"/>
                  </a:lnTo>
                  <a:lnTo>
                    <a:pt x="157987" y="457200"/>
                  </a:lnTo>
                  <a:lnTo>
                    <a:pt x="43687" y="369824"/>
                  </a:lnTo>
                  <a:lnTo>
                    <a:pt x="0" y="228600"/>
                  </a:lnTo>
                  <a:close/>
                </a:path>
              </a:pathLst>
            </a:custGeom>
            <a:ln w="19812">
              <a:solidFill>
                <a:srgbClr val="FFFFFF"/>
              </a:solidFill>
            </a:ln>
          </p:spPr>
          <p:txBody>
            <a:bodyPr wrap="square" lIns="0" tIns="0" rIns="0" bIns="0" rtlCol="0"/>
            <a:lstStyle/>
            <a:p>
              <a:endParaRPr/>
            </a:p>
          </p:txBody>
        </p:sp>
        <p:sp>
          <p:nvSpPr>
            <p:cNvPr id="23" name="object 23"/>
            <p:cNvSpPr/>
            <p:nvPr/>
          </p:nvSpPr>
          <p:spPr>
            <a:xfrm>
              <a:off x="4037838" y="1902713"/>
              <a:ext cx="3048000" cy="1527175"/>
            </a:xfrm>
            <a:custGeom>
              <a:avLst/>
              <a:gdLst/>
              <a:ahLst/>
              <a:cxnLst/>
              <a:rect l="l" t="t" r="r" b="b"/>
              <a:pathLst>
                <a:path w="3048000" h="1527175">
                  <a:moveTo>
                    <a:pt x="1524000" y="1298448"/>
                  </a:moveTo>
                  <a:lnTo>
                    <a:pt x="1480312" y="1157224"/>
                  </a:lnTo>
                  <a:lnTo>
                    <a:pt x="1366012" y="1069848"/>
                  </a:lnTo>
                  <a:lnTo>
                    <a:pt x="1224788" y="1069848"/>
                  </a:lnTo>
                  <a:lnTo>
                    <a:pt x="1110488" y="1157224"/>
                  </a:lnTo>
                  <a:lnTo>
                    <a:pt x="1066800" y="1298448"/>
                  </a:lnTo>
                  <a:lnTo>
                    <a:pt x="1110488" y="1439672"/>
                  </a:lnTo>
                  <a:lnTo>
                    <a:pt x="1224788" y="1527048"/>
                  </a:lnTo>
                  <a:lnTo>
                    <a:pt x="1366012" y="1527048"/>
                  </a:lnTo>
                  <a:lnTo>
                    <a:pt x="1480312" y="1439672"/>
                  </a:lnTo>
                  <a:lnTo>
                    <a:pt x="1524000" y="1298448"/>
                  </a:lnTo>
                  <a:close/>
                </a:path>
                <a:path w="3048000" h="1527175">
                  <a:moveTo>
                    <a:pt x="3048000" y="38100"/>
                  </a:moveTo>
                  <a:lnTo>
                    <a:pt x="3028188" y="28194"/>
                  </a:lnTo>
                  <a:lnTo>
                    <a:pt x="2971800" y="0"/>
                  </a:lnTo>
                  <a:lnTo>
                    <a:pt x="2971800" y="28194"/>
                  </a:lnTo>
                  <a:lnTo>
                    <a:pt x="2782443" y="28194"/>
                  </a:lnTo>
                  <a:lnTo>
                    <a:pt x="2782443" y="985012"/>
                  </a:lnTo>
                  <a:lnTo>
                    <a:pt x="0" y="985012"/>
                  </a:lnTo>
                  <a:lnTo>
                    <a:pt x="0" y="1004824"/>
                  </a:lnTo>
                  <a:lnTo>
                    <a:pt x="2802255" y="1004824"/>
                  </a:lnTo>
                  <a:lnTo>
                    <a:pt x="2802255" y="994918"/>
                  </a:lnTo>
                  <a:lnTo>
                    <a:pt x="2802255" y="985012"/>
                  </a:lnTo>
                  <a:lnTo>
                    <a:pt x="2802255" y="48006"/>
                  </a:lnTo>
                  <a:lnTo>
                    <a:pt x="2971800" y="48006"/>
                  </a:lnTo>
                  <a:lnTo>
                    <a:pt x="2971800" y="76200"/>
                  </a:lnTo>
                  <a:lnTo>
                    <a:pt x="3028188" y="48006"/>
                  </a:lnTo>
                  <a:lnTo>
                    <a:pt x="3048000" y="38100"/>
                  </a:lnTo>
                  <a:close/>
                </a:path>
              </a:pathLst>
            </a:custGeom>
            <a:solidFill>
              <a:srgbClr val="E25F5F"/>
            </a:solidFill>
          </p:spPr>
          <p:txBody>
            <a:bodyPr wrap="square" lIns="0" tIns="0" rIns="0" bIns="0" rtlCol="0"/>
            <a:lstStyle/>
            <a:p>
              <a:endParaRPr/>
            </a:p>
          </p:txBody>
        </p:sp>
        <p:sp>
          <p:nvSpPr>
            <p:cNvPr id="24" name="object 24"/>
            <p:cNvSpPr/>
            <p:nvPr/>
          </p:nvSpPr>
          <p:spPr>
            <a:xfrm>
              <a:off x="5104638" y="2972562"/>
              <a:ext cx="457200" cy="457200"/>
            </a:xfrm>
            <a:custGeom>
              <a:avLst/>
              <a:gdLst/>
              <a:ahLst/>
              <a:cxnLst/>
              <a:rect l="l" t="t" r="r" b="b"/>
              <a:pathLst>
                <a:path w="457200" h="457200">
                  <a:moveTo>
                    <a:pt x="0" y="228600"/>
                  </a:moveTo>
                  <a:lnTo>
                    <a:pt x="43687" y="87375"/>
                  </a:lnTo>
                  <a:lnTo>
                    <a:pt x="157987" y="0"/>
                  </a:lnTo>
                  <a:lnTo>
                    <a:pt x="299212" y="0"/>
                  </a:lnTo>
                  <a:lnTo>
                    <a:pt x="413512" y="87375"/>
                  </a:lnTo>
                  <a:lnTo>
                    <a:pt x="457200" y="228600"/>
                  </a:lnTo>
                  <a:lnTo>
                    <a:pt x="413512" y="369824"/>
                  </a:lnTo>
                  <a:lnTo>
                    <a:pt x="299212" y="457200"/>
                  </a:lnTo>
                  <a:lnTo>
                    <a:pt x="157987" y="457200"/>
                  </a:lnTo>
                  <a:lnTo>
                    <a:pt x="43687" y="369824"/>
                  </a:lnTo>
                  <a:lnTo>
                    <a:pt x="0" y="228600"/>
                  </a:lnTo>
                  <a:close/>
                </a:path>
              </a:pathLst>
            </a:custGeom>
            <a:ln w="19812">
              <a:solidFill>
                <a:srgbClr val="FFFFFF"/>
              </a:solidFill>
            </a:ln>
          </p:spPr>
          <p:txBody>
            <a:bodyPr wrap="square" lIns="0" tIns="0" rIns="0" bIns="0" rtlCol="0"/>
            <a:lstStyle/>
            <a:p>
              <a:endParaRPr/>
            </a:p>
          </p:txBody>
        </p:sp>
      </p:grpSp>
      <p:sp>
        <p:nvSpPr>
          <p:cNvPr id="25" name="object 25"/>
          <p:cNvSpPr txBox="1"/>
          <p:nvPr/>
        </p:nvSpPr>
        <p:spPr>
          <a:xfrm>
            <a:off x="2996515" y="2247643"/>
            <a:ext cx="3328035" cy="995785"/>
          </a:xfrm>
          <a:prstGeom prst="rect">
            <a:avLst/>
          </a:prstGeom>
        </p:spPr>
        <p:txBody>
          <a:bodyPr vert="horz" wrap="square" lIns="0" tIns="86995" rIns="0" bIns="0" rtlCol="0">
            <a:spAutoFit/>
          </a:bodyPr>
          <a:lstStyle/>
          <a:p>
            <a:pPr>
              <a:lnSpc>
                <a:spcPct val="100000"/>
              </a:lnSpc>
              <a:spcBef>
                <a:spcPts val="685"/>
              </a:spcBef>
            </a:pPr>
            <a:r>
              <a:rPr dirty="0">
                <a:latin typeface="CookieRun Regular" panose="020B0600000101010101" pitchFamily="50" charset="-127"/>
                <a:cs typeface="Malgun Gothic"/>
              </a:rPr>
              <a:t>name</a:t>
            </a:r>
            <a:r>
              <a:rPr u="sng" spc="145" dirty="0">
                <a:uFill>
                  <a:solidFill>
                    <a:srgbClr val="000000"/>
                  </a:solidFill>
                </a:uFill>
                <a:latin typeface="CookieRun Regular" panose="020B0600000101010101" pitchFamily="50" charset="-127"/>
                <a:cs typeface="Malgun Gothic"/>
              </a:rPr>
              <a:t>  </a:t>
            </a:r>
            <a:r>
              <a:rPr dirty="0">
                <a:latin typeface="CookieRun Regular" panose="020B0600000101010101" pitchFamily="50" charset="-127"/>
                <a:cs typeface="Malgun Gothic"/>
              </a:rPr>
              <a:t>+"함수</a:t>
            </a:r>
            <a:r>
              <a:rPr spc="5" dirty="0">
                <a:latin typeface="CookieRun Regular" panose="020B0600000101010101" pitchFamily="50" charset="-127"/>
                <a:cs typeface="Malgun Gothic"/>
              </a:rPr>
              <a:t> </a:t>
            </a:r>
            <a:r>
              <a:rPr dirty="0">
                <a:latin typeface="CookieRun Regular" panose="020B0600000101010101" pitchFamily="50" charset="-127"/>
                <a:cs typeface="Malgun Gothic"/>
              </a:rPr>
              <a:t>호출</a:t>
            </a:r>
            <a:r>
              <a:rPr spc="-15" dirty="0">
                <a:latin typeface="CookieRun Regular" panose="020B0600000101010101" pitchFamily="50" charset="-127"/>
                <a:cs typeface="Malgun Gothic"/>
              </a:rPr>
              <a:t> </a:t>
            </a:r>
            <a:r>
              <a:rPr spc="-25" dirty="0">
                <a:latin typeface="CookieRun Regular" panose="020B0600000101010101" pitchFamily="50" charset="-127"/>
                <a:cs typeface="Malgun Gothic"/>
              </a:rPr>
              <a:t>후")</a:t>
            </a:r>
            <a:endParaRPr dirty="0">
              <a:latin typeface="CookieRun Regular" panose="020B0600000101010101" pitchFamily="50" charset="-127"/>
              <a:cs typeface="Malgun Gothic"/>
            </a:endParaRPr>
          </a:p>
          <a:p>
            <a:pPr marL="138430">
              <a:lnSpc>
                <a:spcPct val="100000"/>
              </a:lnSpc>
              <a:spcBef>
                <a:spcPts val="440"/>
              </a:spcBef>
            </a:pPr>
            <a:r>
              <a:rPr spc="-50" dirty="0">
                <a:solidFill>
                  <a:srgbClr val="FFFFFF"/>
                </a:solidFill>
                <a:latin typeface="CookieRun Regular" panose="020B0600000101010101" pitchFamily="50" charset="-127"/>
                <a:cs typeface="Malgun Gothic"/>
              </a:rPr>
              <a:t>3</a:t>
            </a:r>
            <a:endParaRPr dirty="0">
              <a:latin typeface="CookieRun Regular" panose="020B0600000101010101" pitchFamily="50" charset="-127"/>
              <a:cs typeface="Malgun Gothic"/>
            </a:endParaRPr>
          </a:p>
          <a:p>
            <a:pPr marL="2272030">
              <a:lnSpc>
                <a:spcPct val="100000"/>
              </a:lnSpc>
              <a:spcBef>
                <a:spcPts val="225"/>
              </a:spcBef>
            </a:pPr>
            <a:r>
              <a:rPr spc="-50" dirty="0">
                <a:solidFill>
                  <a:srgbClr val="FFFFFF"/>
                </a:solidFill>
                <a:latin typeface="CookieRun Regular" panose="020B0600000101010101" pitchFamily="50" charset="-127"/>
                <a:cs typeface="Malgun Gothic"/>
              </a:rPr>
              <a:t>4</a:t>
            </a:r>
            <a:endParaRPr dirty="0">
              <a:latin typeface="CookieRun Regular" panose="020B0600000101010101" pitchFamily="50" charset="-127"/>
              <a:cs typeface="Malgun Gothic"/>
            </a:endParaRPr>
          </a:p>
        </p:txBody>
      </p:sp>
      <p:sp>
        <p:nvSpPr>
          <p:cNvPr id="26" name="object 26"/>
          <p:cNvSpPr txBox="1"/>
          <p:nvPr/>
        </p:nvSpPr>
        <p:spPr>
          <a:xfrm>
            <a:off x="458215" y="4803380"/>
            <a:ext cx="6163691" cy="1263166"/>
          </a:xfrm>
          <a:prstGeom prst="rect">
            <a:avLst/>
          </a:prstGeom>
        </p:spPr>
        <p:txBody>
          <a:bodyPr vert="horz" wrap="square" lIns="0" tIns="39370" rIns="0" bIns="0" rtlCol="0">
            <a:spAutoFit/>
          </a:bodyPr>
          <a:lstStyle/>
          <a:p>
            <a:pPr marL="12700" lvl="1">
              <a:spcBef>
                <a:spcPts val="310"/>
              </a:spcBef>
              <a:tabLst>
                <a:tab pos="286385" algn="l"/>
              </a:tabLst>
            </a:pPr>
            <a:r>
              <a:rPr lang="en-US" dirty="0">
                <a:solidFill>
                  <a:srgbClr val="333333"/>
                </a:solidFill>
                <a:latin typeface="CookieRun Regular" panose="020B0600000101010101" pitchFamily="50" charset="-127"/>
                <a:cs typeface="Malgun Gothic"/>
              </a:rPr>
              <a:t>1. </a:t>
            </a:r>
            <a:r>
              <a:rPr dirty="0">
                <a:solidFill>
                  <a:srgbClr val="333333"/>
                </a:solidFill>
                <a:latin typeface="CookieRun Regular" panose="020B0600000101010101" pitchFamily="50" charset="-127"/>
                <a:cs typeface="Malgun Gothic"/>
              </a:rPr>
              <a:t>@decorator</a:t>
            </a:r>
            <a:endParaRPr lang="en-US" dirty="0">
              <a:solidFill>
                <a:srgbClr val="333333"/>
              </a:solidFill>
              <a:latin typeface="CookieRun Regular" panose="020B0600000101010101" pitchFamily="50" charset="-127"/>
              <a:cs typeface="Malgun Gothic"/>
            </a:endParaRPr>
          </a:p>
          <a:p>
            <a:pPr marL="12700" lvl="1">
              <a:spcBef>
                <a:spcPts val="310"/>
              </a:spcBef>
              <a:tabLst>
                <a:tab pos="286385" algn="l"/>
              </a:tabLst>
            </a:pPr>
            <a:r>
              <a:rPr lang="en-US"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hello</a:t>
            </a:r>
            <a:r>
              <a:rPr spc="-6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a:t>
            </a:r>
            <a:r>
              <a:rPr spc="-25" dirty="0">
                <a:solidFill>
                  <a:srgbClr val="333333"/>
                </a:solidFill>
                <a:latin typeface="CookieRun Regular" panose="020B0600000101010101" pitchFamily="50" charset="-127"/>
                <a:cs typeface="Malgun Gothic"/>
              </a:rPr>
              <a:t> </a:t>
            </a:r>
            <a:r>
              <a:rPr spc="-10" dirty="0">
                <a:solidFill>
                  <a:srgbClr val="333333"/>
                </a:solidFill>
                <a:latin typeface="CookieRun Regular" panose="020B0600000101010101" pitchFamily="50" charset="-127"/>
                <a:cs typeface="Malgun Gothic"/>
              </a:rPr>
              <a:t>decorator(hello)</a:t>
            </a:r>
            <a:r>
              <a:rPr lang="en-US" spc="-10" dirty="0">
                <a:solidFill>
                  <a:srgbClr val="333333"/>
                </a:solidFill>
                <a:latin typeface="CookieRun Regular" panose="020B0600000101010101" pitchFamily="50" charset="-127"/>
                <a:cs typeface="Malgun Gothic"/>
              </a:rPr>
              <a:t>   //</a:t>
            </a:r>
            <a:r>
              <a:rPr lang="en-US" altLang="ko-KR" spc="-10" dirty="0">
                <a:solidFill>
                  <a:srgbClr val="333333"/>
                </a:solidFill>
                <a:latin typeface="CookieRun Regular" panose="020B0600000101010101" pitchFamily="50" charset="-127"/>
                <a:cs typeface="Malgun Gothic"/>
              </a:rPr>
              <a:t>return</a:t>
            </a:r>
            <a:r>
              <a:rPr lang="ko-KR" altLang="en-US" spc="-10" dirty="0">
                <a:solidFill>
                  <a:srgbClr val="333333"/>
                </a:solidFill>
                <a:latin typeface="CookieRun Regular" panose="020B0600000101010101" pitchFamily="50" charset="-127"/>
                <a:cs typeface="Malgun Gothic"/>
              </a:rPr>
              <a:t> </a:t>
            </a:r>
            <a:r>
              <a:rPr lang="en-US" altLang="ko-KR" spc="-10" dirty="0">
                <a:solidFill>
                  <a:srgbClr val="333333"/>
                </a:solidFill>
                <a:latin typeface="CookieRun Regular" panose="020B0600000101010101" pitchFamily="50" charset="-127"/>
                <a:cs typeface="Malgun Gothic"/>
              </a:rPr>
              <a:t>wrapper</a:t>
            </a:r>
            <a:endParaRPr lang="en-US" spc="-10" dirty="0">
              <a:solidFill>
                <a:srgbClr val="333333"/>
              </a:solidFill>
              <a:latin typeface="CookieRun Regular" panose="020B0600000101010101" pitchFamily="50" charset="-127"/>
              <a:cs typeface="Malgun Gothic"/>
            </a:endParaRPr>
          </a:p>
          <a:p>
            <a:pPr marL="12700" lvl="1">
              <a:spcBef>
                <a:spcPts val="310"/>
              </a:spcBef>
              <a:tabLst>
                <a:tab pos="286385" algn="l"/>
              </a:tabLst>
            </a:pPr>
            <a:r>
              <a:rPr lang="en-US" spc="-10" dirty="0">
                <a:solidFill>
                  <a:srgbClr val="333333"/>
                </a:solidFill>
                <a:latin typeface="CookieRun Regular" panose="020B0600000101010101" pitchFamily="50" charset="-127"/>
                <a:cs typeface="Malgun Gothic"/>
              </a:rPr>
              <a:t>2. </a:t>
            </a:r>
            <a:r>
              <a:rPr lang="en-US" altLang="ko-KR" spc="-10" dirty="0">
                <a:solidFill>
                  <a:srgbClr val="333333"/>
                </a:solidFill>
                <a:latin typeface="CookieRun Regular" panose="020B0600000101010101" pitchFamily="50" charset="-127"/>
                <a:cs typeface="Malgun Gothic"/>
              </a:rPr>
              <a:t>wrapper()</a:t>
            </a:r>
            <a:r>
              <a:rPr lang="ko-KR" altLang="en-US" spc="-10" dirty="0">
                <a:solidFill>
                  <a:srgbClr val="333333"/>
                </a:solidFill>
                <a:latin typeface="CookieRun Regular" panose="020B0600000101010101" pitchFamily="50" charset="-127"/>
                <a:cs typeface="Malgun Gothic"/>
              </a:rPr>
              <a:t>실행 </a:t>
            </a:r>
            <a:endParaRPr lang="en-US" altLang="ko-KR" spc="-10" dirty="0">
              <a:solidFill>
                <a:srgbClr val="333333"/>
              </a:solidFill>
              <a:latin typeface="CookieRun Regular" panose="020B0600000101010101" pitchFamily="50" charset="-127"/>
              <a:cs typeface="Malgun Gothic"/>
            </a:endParaRPr>
          </a:p>
          <a:p>
            <a:pPr marL="12700" lvl="1">
              <a:spcBef>
                <a:spcPts val="310"/>
              </a:spcBef>
              <a:tabLst>
                <a:tab pos="286385" algn="l"/>
              </a:tabLst>
            </a:pPr>
            <a:r>
              <a:rPr lang="en-US" altLang="ko-KR" dirty="0">
                <a:solidFill>
                  <a:srgbClr val="333333"/>
                </a:solidFill>
                <a:latin typeface="CookieRun Regular" panose="020B0600000101010101" pitchFamily="50" charset="-127"/>
                <a:cs typeface="Malgun Gothic"/>
              </a:rPr>
              <a:t>    Hello</a:t>
            </a:r>
            <a:r>
              <a:rPr lang="en-US" spc="-10" dirty="0">
                <a:solidFill>
                  <a:srgbClr val="333333"/>
                </a:solidFill>
                <a:latin typeface="CookieRun Regular" panose="020B0600000101010101" pitchFamily="50" charset="-127"/>
                <a:cs typeface="Malgun Gothic"/>
              </a:rPr>
              <a:t>() </a:t>
            </a:r>
            <a:endParaRPr dirty="0">
              <a:latin typeface="CookieRun Regular" panose="020B0600000101010101" pitchFamily="50" charset="-127"/>
              <a:cs typeface="Malgun Gothic"/>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함수</a:t>
            </a:r>
            <a:r>
              <a:rPr sz="2400" spc="-10" dirty="0">
                <a:latin typeface="CookieRun Regular" panose="020B0600000101010101" pitchFamily="50" charset="-127"/>
              </a:rPr>
              <a:t> 데코레이터(Decorator)</a:t>
            </a:r>
          </a:p>
        </p:txBody>
      </p:sp>
      <p:sp>
        <p:nvSpPr>
          <p:cNvPr id="4" name="object 4"/>
          <p:cNvSpPr txBox="1"/>
          <p:nvPr/>
        </p:nvSpPr>
        <p:spPr>
          <a:xfrm>
            <a:off x="458216" y="905534"/>
            <a:ext cx="7948930" cy="1851789"/>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매개변수가</a:t>
            </a:r>
            <a:r>
              <a:rPr spc="10" dirty="0">
                <a:solidFill>
                  <a:srgbClr val="333333"/>
                </a:solidFill>
                <a:latin typeface="+mn-ea"/>
                <a:ea typeface="+mn-ea"/>
                <a:cs typeface="Malgun Gothic"/>
              </a:rPr>
              <a:t> </a:t>
            </a:r>
            <a:r>
              <a:rPr dirty="0">
                <a:solidFill>
                  <a:srgbClr val="333333"/>
                </a:solidFill>
                <a:latin typeface="+mn-ea"/>
                <a:ea typeface="+mn-ea"/>
                <a:cs typeface="Malgun Gothic"/>
              </a:rPr>
              <a:t>있는</a:t>
            </a:r>
            <a:r>
              <a:rPr spc="5" dirty="0">
                <a:solidFill>
                  <a:srgbClr val="333333"/>
                </a:solidFill>
                <a:latin typeface="+mn-ea"/>
                <a:ea typeface="+mn-ea"/>
                <a:cs typeface="Malgun Gothic"/>
              </a:rPr>
              <a:t> </a:t>
            </a:r>
            <a:r>
              <a:rPr spc="-25" dirty="0">
                <a:solidFill>
                  <a:srgbClr val="333333"/>
                </a:solidFill>
                <a:latin typeface="+mn-ea"/>
                <a:ea typeface="+mn-ea"/>
                <a:cs typeface="Malgun Gothic"/>
              </a:rPr>
              <a:t>경우</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wrapper</a:t>
            </a:r>
            <a:r>
              <a:rPr spc="-15" dirty="0">
                <a:solidFill>
                  <a:srgbClr val="333333"/>
                </a:solidFill>
                <a:latin typeface="+mn-ea"/>
                <a:ea typeface="+mn-ea"/>
                <a:cs typeface="Malgun Gothic"/>
              </a:rPr>
              <a:t> </a:t>
            </a:r>
            <a:r>
              <a:rPr dirty="0">
                <a:solidFill>
                  <a:srgbClr val="333333"/>
                </a:solidFill>
                <a:latin typeface="+mn-ea"/>
                <a:ea typeface="+mn-ea"/>
                <a:cs typeface="Malgun Gothic"/>
              </a:rPr>
              <a:t>함수에</a:t>
            </a:r>
            <a:r>
              <a:rPr spc="-45" dirty="0">
                <a:solidFill>
                  <a:srgbClr val="333333"/>
                </a:solidFill>
                <a:latin typeface="+mn-ea"/>
                <a:ea typeface="+mn-ea"/>
                <a:cs typeface="Malgun Gothic"/>
              </a:rPr>
              <a:t> </a:t>
            </a:r>
            <a:r>
              <a:rPr dirty="0">
                <a:solidFill>
                  <a:srgbClr val="333333"/>
                </a:solidFill>
                <a:latin typeface="+mn-ea"/>
                <a:ea typeface="+mn-ea"/>
                <a:cs typeface="Malgun Gothic"/>
              </a:rPr>
              <a:t>원본함수와</a:t>
            </a:r>
            <a:r>
              <a:rPr spc="-35" dirty="0">
                <a:solidFill>
                  <a:srgbClr val="333333"/>
                </a:solidFill>
                <a:latin typeface="+mn-ea"/>
                <a:ea typeface="+mn-ea"/>
                <a:cs typeface="Malgun Gothic"/>
              </a:rPr>
              <a:t> </a:t>
            </a:r>
            <a:r>
              <a:rPr dirty="0">
                <a:solidFill>
                  <a:srgbClr val="333333"/>
                </a:solidFill>
                <a:latin typeface="+mn-ea"/>
                <a:ea typeface="+mn-ea"/>
                <a:cs typeface="Malgun Gothic"/>
              </a:rPr>
              <a:t>동일한</a:t>
            </a:r>
            <a:r>
              <a:rPr spc="-45" dirty="0">
                <a:solidFill>
                  <a:srgbClr val="333333"/>
                </a:solidFill>
                <a:latin typeface="+mn-ea"/>
                <a:ea typeface="+mn-ea"/>
                <a:cs typeface="Malgun Gothic"/>
              </a:rPr>
              <a:t> </a:t>
            </a:r>
            <a:r>
              <a:rPr dirty="0">
                <a:solidFill>
                  <a:srgbClr val="333333"/>
                </a:solidFill>
                <a:latin typeface="+mn-ea"/>
                <a:ea typeface="+mn-ea"/>
                <a:cs typeface="Malgun Gothic"/>
              </a:rPr>
              <a:t>개수의</a:t>
            </a:r>
            <a:r>
              <a:rPr spc="-25" dirty="0">
                <a:solidFill>
                  <a:srgbClr val="333333"/>
                </a:solidFill>
                <a:latin typeface="+mn-ea"/>
                <a:ea typeface="+mn-ea"/>
                <a:cs typeface="Malgun Gothic"/>
              </a:rPr>
              <a:t> </a:t>
            </a:r>
            <a:r>
              <a:rPr dirty="0">
                <a:solidFill>
                  <a:srgbClr val="333333"/>
                </a:solidFill>
                <a:latin typeface="+mn-ea"/>
                <a:ea typeface="+mn-ea"/>
                <a:cs typeface="Malgun Gothic"/>
              </a:rPr>
              <a:t>매개변수를</a:t>
            </a:r>
            <a:r>
              <a:rPr spc="-55" dirty="0">
                <a:solidFill>
                  <a:srgbClr val="333333"/>
                </a:solidFill>
                <a:latin typeface="+mn-ea"/>
                <a:ea typeface="+mn-ea"/>
                <a:cs typeface="Malgun Gothic"/>
              </a:rPr>
              <a:t> </a:t>
            </a:r>
            <a:r>
              <a:rPr spc="-10" dirty="0">
                <a:solidFill>
                  <a:srgbClr val="333333"/>
                </a:solidFill>
                <a:latin typeface="+mn-ea"/>
                <a:ea typeface="+mn-ea"/>
                <a:cs typeface="Malgun Gothic"/>
              </a:rPr>
              <a:t>선언한다.</a:t>
            </a:r>
            <a:endParaRPr dirty="0">
              <a:latin typeface="+mn-ea"/>
              <a:ea typeface="+mn-ea"/>
              <a:cs typeface="Malgun Gothic"/>
            </a:endParaRPr>
          </a:p>
          <a:p>
            <a:pPr marL="286385" indent="-273685">
              <a:lnSpc>
                <a:spcPct val="100000"/>
              </a:lnSpc>
              <a:spcBef>
                <a:spcPts val="2280"/>
              </a:spcBef>
              <a:buFont typeface="Arial"/>
              <a:buChar char="▪"/>
              <a:tabLst>
                <a:tab pos="286385" algn="l"/>
              </a:tabLst>
            </a:pPr>
            <a:r>
              <a:rPr dirty="0">
                <a:solidFill>
                  <a:srgbClr val="333333"/>
                </a:solidFill>
                <a:latin typeface="+mn-ea"/>
                <a:ea typeface="+mn-ea"/>
                <a:cs typeface="Malgun Gothic"/>
              </a:rPr>
              <a:t>반환값이</a:t>
            </a:r>
            <a:r>
              <a:rPr spc="10" dirty="0">
                <a:solidFill>
                  <a:srgbClr val="333333"/>
                </a:solidFill>
                <a:latin typeface="+mn-ea"/>
                <a:ea typeface="+mn-ea"/>
                <a:cs typeface="Malgun Gothic"/>
              </a:rPr>
              <a:t> </a:t>
            </a:r>
            <a:r>
              <a:rPr dirty="0">
                <a:solidFill>
                  <a:srgbClr val="333333"/>
                </a:solidFill>
                <a:latin typeface="+mn-ea"/>
                <a:ea typeface="+mn-ea"/>
                <a:cs typeface="Malgun Gothic"/>
              </a:rPr>
              <a:t>있는</a:t>
            </a:r>
            <a:r>
              <a:rPr spc="5" dirty="0">
                <a:solidFill>
                  <a:srgbClr val="333333"/>
                </a:solidFill>
                <a:latin typeface="+mn-ea"/>
                <a:ea typeface="+mn-ea"/>
                <a:cs typeface="Malgun Gothic"/>
              </a:rPr>
              <a:t> </a:t>
            </a:r>
            <a:r>
              <a:rPr spc="-25" dirty="0">
                <a:solidFill>
                  <a:srgbClr val="333333"/>
                </a:solidFill>
                <a:latin typeface="+mn-ea"/>
                <a:ea typeface="+mn-ea"/>
                <a:cs typeface="Malgun Gothic"/>
              </a:rPr>
              <a:t>경우</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wrapper</a:t>
            </a:r>
            <a:r>
              <a:rPr spc="-5" dirty="0">
                <a:solidFill>
                  <a:srgbClr val="333333"/>
                </a:solidFill>
                <a:latin typeface="+mn-ea"/>
                <a:ea typeface="+mn-ea"/>
                <a:cs typeface="Malgun Gothic"/>
              </a:rPr>
              <a:t> </a:t>
            </a:r>
            <a:r>
              <a:rPr dirty="0">
                <a:solidFill>
                  <a:srgbClr val="333333"/>
                </a:solidFill>
                <a:latin typeface="+mn-ea"/>
                <a:ea typeface="+mn-ea"/>
                <a:cs typeface="Malgun Gothic"/>
              </a:rPr>
              <a:t>에서</a:t>
            </a:r>
            <a:r>
              <a:rPr spc="-20" dirty="0">
                <a:solidFill>
                  <a:srgbClr val="333333"/>
                </a:solidFill>
                <a:latin typeface="+mn-ea"/>
                <a:ea typeface="+mn-ea"/>
                <a:cs typeface="Malgun Gothic"/>
              </a:rPr>
              <a:t> </a:t>
            </a:r>
            <a:r>
              <a:rPr dirty="0">
                <a:solidFill>
                  <a:srgbClr val="333333"/>
                </a:solidFill>
                <a:latin typeface="+mn-ea"/>
                <a:ea typeface="+mn-ea"/>
                <a:cs typeface="Malgun Gothic"/>
              </a:rPr>
              <a:t>반환한</a:t>
            </a:r>
            <a:r>
              <a:rPr spc="-35" dirty="0">
                <a:solidFill>
                  <a:srgbClr val="333333"/>
                </a:solidFill>
                <a:latin typeface="+mn-ea"/>
                <a:ea typeface="+mn-ea"/>
                <a:cs typeface="Malgun Gothic"/>
              </a:rPr>
              <a:t> </a:t>
            </a:r>
            <a:r>
              <a:rPr dirty="0">
                <a:solidFill>
                  <a:srgbClr val="333333"/>
                </a:solidFill>
                <a:latin typeface="+mn-ea"/>
                <a:ea typeface="+mn-ea"/>
                <a:cs typeface="Malgun Gothic"/>
              </a:rPr>
              <a:t>값이</a:t>
            </a:r>
            <a:r>
              <a:rPr spc="-20" dirty="0">
                <a:solidFill>
                  <a:srgbClr val="333333"/>
                </a:solidFill>
                <a:latin typeface="+mn-ea"/>
                <a:ea typeface="+mn-ea"/>
                <a:cs typeface="Malgun Gothic"/>
              </a:rPr>
              <a:t> </a:t>
            </a:r>
            <a:r>
              <a:rPr dirty="0">
                <a:solidFill>
                  <a:srgbClr val="333333"/>
                </a:solidFill>
                <a:latin typeface="+mn-ea"/>
                <a:ea typeface="+mn-ea"/>
                <a:cs typeface="Malgun Gothic"/>
              </a:rPr>
              <a:t>호출</a:t>
            </a:r>
            <a:r>
              <a:rPr spc="-30" dirty="0">
                <a:solidFill>
                  <a:srgbClr val="333333"/>
                </a:solidFill>
                <a:latin typeface="+mn-ea"/>
                <a:ea typeface="+mn-ea"/>
                <a:cs typeface="Malgun Gothic"/>
              </a:rPr>
              <a:t> </a:t>
            </a:r>
            <a:r>
              <a:rPr dirty="0">
                <a:solidFill>
                  <a:srgbClr val="333333"/>
                </a:solidFill>
                <a:latin typeface="+mn-ea"/>
                <a:ea typeface="+mn-ea"/>
                <a:cs typeface="Malgun Gothic"/>
              </a:rPr>
              <a:t>한</a:t>
            </a:r>
            <a:r>
              <a:rPr spc="-20" dirty="0">
                <a:solidFill>
                  <a:srgbClr val="333333"/>
                </a:solidFill>
                <a:latin typeface="+mn-ea"/>
                <a:ea typeface="+mn-ea"/>
                <a:cs typeface="Malgun Gothic"/>
              </a:rPr>
              <a:t> </a:t>
            </a:r>
            <a:r>
              <a:rPr dirty="0">
                <a:solidFill>
                  <a:srgbClr val="333333"/>
                </a:solidFill>
                <a:latin typeface="+mn-ea"/>
                <a:ea typeface="+mn-ea"/>
                <a:cs typeface="Malgun Gothic"/>
              </a:rPr>
              <a:t>곳에</a:t>
            </a:r>
            <a:r>
              <a:rPr spc="-20" dirty="0">
                <a:solidFill>
                  <a:srgbClr val="333333"/>
                </a:solidFill>
                <a:latin typeface="+mn-ea"/>
                <a:ea typeface="+mn-ea"/>
                <a:cs typeface="Malgun Gothic"/>
              </a:rPr>
              <a:t> </a:t>
            </a:r>
            <a:r>
              <a:rPr spc="-10" dirty="0" err="1">
                <a:solidFill>
                  <a:srgbClr val="333333"/>
                </a:solidFill>
                <a:latin typeface="+mn-ea"/>
                <a:ea typeface="+mn-ea"/>
                <a:cs typeface="Malgun Gothic"/>
              </a:rPr>
              <a:t>반환된다</a:t>
            </a:r>
            <a:r>
              <a:rPr spc="-10" dirty="0">
                <a:solidFill>
                  <a:srgbClr val="333333"/>
                </a:solidFill>
                <a:latin typeface="+mn-ea"/>
                <a:ea typeface="+mn-ea"/>
                <a:cs typeface="Malgun Gothic"/>
              </a:rPr>
              <a:t>.</a:t>
            </a:r>
            <a:endParaRPr dirty="0">
              <a:latin typeface="+mn-ea"/>
              <a:ea typeface="+mn-ea"/>
              <a:cs typeface="Malgun Gothic"/>
            </a:endParaRPr>
          </a:p>
        </p:txBody>
      </p:sp>
      <p:pic>
        <p:nvPicPr>
          <p:cNvPr id="5" name="그림 4">
            <a:extLst>
              <a:ext uri="{FF2B5EF4-FFF2-40B4-BE49-F238E27FC236}">
                <a16:creationId xmlns:a16="http://schemas.microsoft.com/office/drawing/2014/main" id="{3B9E13F1-1B45-753E-A9EA-6F29CBE20F6E}"/>
              </a:ext>
            </a:extLst>
          </p:cNvPr>
          <p:cNvPicPr>
            <a:picLocks noChangeAspect="1"/>
          </p:cNvPicPr>
          <p:nvPr/>
        </p:nvPicPr>
        <p:blipFill>
          <a:blip r:embed="rId3"/>
          <a:stretch>
            <a:fillRect/>
          </a:stretch>
        </p:blipFill>
        <p:spPr>
          <a:xfrm>
            <a:off x="762000" y="3072168"/>
            <a:ext cx="6172200" cy="3408913"/>
          </a:xfrm>
          <a:prstGeom prst="rect">
            <a:avLst/>
          </a:prstGeom>
        </p:spPr>
      </p:pic>
      <p:pic>
        <p:nvPicPr>
          <p:cNvPr id="8" name="그림 7">
            <a:extLst>
              <a:ext uri="{FF2B5EF4-FFF2-40B4-BE49-F238E27FC236}">
                <a16:creationId xmlns:a16="http://schemas.microsoft.com/office/drawing/2014/main" id="{B251A65F-9951-0EC7-12C0-A7BB6F69C307}"/>
              </a:ext>
            </a:extLst>
          </p:cNvPr>
          <p:cNvPicPr>
            <a:picLocks noChangeAspect="1"/>
          </p:cNvPicPr>
          <p:nvPr/>
        </p:nvPicPr>
        <p:blipFill>
          <a:blip r:embed="rId4"/>
          <a:stretch>
            <a:fillRect/>
          </a:stretch>
        </p:blipFill>
        <p:spPr>
          <a:xfrm>
            <a:off x="6400800" y="4332990"/>
            <a:ext cx="5439534" cy="1619476"/>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p:cNvSpPr txBox="1">
            <a:spLocks noGrp="1"/>
          </p:cNvSpPr>
          <p:nvPr>
            <p:ph type="title"/>
          </p:nvPr>
        </p:nvSpPr>
        <p:spPr>
          <a:xfrm>
            <a:off x="915416" y="1153109"/>
            <a:ext cx="5107305" cy="381515"/>
          </a:xfrm>
          <a:prstGeom prst="rect">
            <a:avLst/>
          </a:prstGeom>
        </p:spPr>
        <p:txBody>
          <a:bodyPr vert="horz" wrap="square" lIns="0" tIns="12065" rIns="0" bIns="0" rtlCol="0">
            <a:spAutoFit/>
          </a:bodyPr>
          <a:lstStyle/>
          <a:p>
            <a:pPr marL="12700">
              <a:lnSpc>
                <a:spcPct val="100000"/>
              </a:lnSpc>
              <a:spcBef>
                <a:spcPts val="95"/>
              </a:spcBef>
            </a:pPr>
            <a:r>
              <a:rPr sz="2400" dirty="0">
                <a:latin typeface="CookieRun Regular" panose="020B0600000101010101" pitchFamily="50" charset="-127"/>
              </a:rPr>
              <a:t>텍스트</a:t>
            </a:r>
            <a:r>
              <a:rPr sz="2400" spc="-125" dirty="0">
                <a:latin typeface="CookieRun Regular" panose="020B0600000101010101" pitchFamily="50" charset="-127"/>
              </a:rPr>
              <a:t> </a:t>
            </a:r>
            <a:r>
              <a:rPr sz="2400" dirty="0">
                <a:latin typeface="CookieRun Regular" panose="020B0600000101010101" pitchFamily="50" charset="-127"/>
              </a:rPr>
              <a:t>파일</a:t>
            </a:r>
            <a:r>
              <a:rPr sz="2400" spc="-120" dirty="0">
                <a:latin typeface="CookieRun Regular" panose="020B0600000101010101" pitchFamily="50" charset="-127"/>
              </a:rPr>
              <a:t> </a:t>
            </a:r>
            <a:r>
              <a:rPr sz="2400" spc="-25" dirty="0">
                <a:latin typeface="CookieRun Regular" panose="020B0600000101010101" pitchFamily="50" charset="-127"/>
              </a:rPr>
              <a:t>입출력</a:t>
            </a:r>
            <a:endParaRPr sz="2400">
              <a:latin typeface="CookieRun Regular" panose="020B0600000101010101" pitchFamily="50" charset="-127"/>
            </a:endParaRPr>
          </a:p>
        </p:txBody>
      </p:sp>
      <p:sp>
        <p:nvSpPr>
          <p:cNvPr id="61" name="object 61"/>
          <p:cNvSpPr txBox="1"/>
          <p:nvPr/>
        </p:nvSpPr>
        <p:spPr>
          <a:xfrm>
            <a:off x="915416" y="2547573"/>
            <a:ext cx="2759710" cy="1388201"/>
          </a:xfrm>
          <a:prstGeom prst="rect">
            <a:avLst/>
          </a:prstGeom>
        </p:spPr>
        <p:txBody>
          <a:bodyPr vert="horz" wrap="square" lIns="0" tIns="196215" rIns="0" bIns="0" rtlCol="0">
            <a:spAutoFit/>
          </a:bodyPr>
          <a:lstStyle/>
          <a:p>
            <a:pPr marL="469265" indent="-456565">
              <a:lnSpc>
                <a:spcPct val="100000"/>
              </a:lnSpc>
              <a:spcBef>
                <a:spcPts val="1545"/>
              </a:spcBef>
              <a:buAutoNum type="arabicParenR"/>
              <a:tabLst>
                <a:tab pos="469265" algn="l"/>
              </a:tabLst>
            </a:pPr>
            <a:r>
              <a:rPr dirty="0">
                <a:latin typeface="+mn-ea"/>
                <a:ea typeface="+mn-ea"/>
                <a:cs typeface="Malgun Gothic"/>
              </a:rPr>
              <a:t>입출력</a:t>
            </a:r>
            <a:r>
              <a:rPr spc="-5" dirty="0">
                <a:latin typeface="+mn-ea"/>
                <a:ea typeface="+mn-ea"/>
                <a:cs typeface="Malgun Gothic"/>
              </a:rPr>
              <a:t> </a:t>
            </a:r>
            <a:r>
              <a:rPr spc="-35" dirty="0">
                <a:latin typeface="+mn-ea"/>
                <a:ea typeface="+mn-ea"/>
                <a:cs typeface="Malgun Gothic"/>
              </a:rPr>
              <a:t>개요</a:t>
            </a:r>
            <a:endParaRPr dirty="0">
              <a:latin typeface="+mn-ea"/>
              <a:ea typeface="+mn-ea"/>
              <a:cs typeface="Malgun Gothic"/>
            </a:endParaRPr>
          </a:p>
          <a:p>
            <a:pPr marL="469265" indent="-456565">
              <a:lnSpc>
                <a:spcPct val="100000"/>
              </a:lnSpc>
              <a:spcBef>
                <a:spcPts val="1440"/>
              </a:spcBef>
              <a:buAutoNum type="arabicParenR"/>
              <a:tabLst>
                <a:tab pos="469265" algn="l"/>
              </a:tabLst>
            </a:pPr>
            <a:r>
              <a:rPr spc="-25" dirty="0">
                <a:latin typeface="+mn-ea"/>
                <a:ea typeface="+mn-ea"/>
                <a:cs typeface="Malgun Gothic"/>
              </a:rPr>
              <a:t>Text</a:t>
            </a:r>
            <a:r>
              <a:rPr spc="-95" dirty="0">
                <a:latin typeface="+mn-ea"/>
                <a:ea typeface="+mn-ea"/>
                <a:cs typeface="Malgun Gothic"/>
              </a:rPr>
              <a:t> </a:t>
            </a:r>
            <a:r>
              <a:rPr dirty="0">
                <a:latin typeface="+mn-ea"/>
                <a:ea typeface="+mn-ea"/>
                <a:cs typeface="Malgun Gothic"/>
              </a:rPr>
              <a:t>파일</a:t>
            </a:r>
            <a:r>
              <a:rPr spc="-95" dirty="0">
                <a:latin typeface="+mn-ea"/>
                <a:ea typeface="+mn-ea"/>
                <a:cs typeface="Malgun Gothic"/>
              </a:rPr>
              <a:t> </a:t>
            </a:r>
            <a:r>
              <a:rPr spc="-25" dirty="0">
                <a:latin typeface="+mn-ea"/>
                <a:ea typeface="+mn-ea"/>
                <a:cs typeface="Malgun Gothic"/>
              </a:rPr>
              <a:t>입출력</a:t>
            </a:r>
            <a:endParaRPr dirty="0">
              <a:latin typeface="+mn-ea"/>
              <a:ea typeface="+mn-ea"/>
              <a:cs typeface="Malgun Gothic"/>
            </a:endParaRPr>
          </a:p>
          <a:p>
            <a:pPr marL="469265" indent="-456565">
              <a:lnSpc>
                <a:spcPct val="100000"/>
              </a:lnSpc>
              <a:spcBef>
                <a:spcPts val="1440"/>
              </a:spcBef>
              <a:buAutoNum type="arabicParenR"/>
              <a:tabLst>
                <a:tab pos="469265" algn="l"/>
              </a:tabLst>
            </a:pPr>
            <a:r>
              <a:rPr dirty="0">
                <a:latin typeface="+mn-ea"/>
                <a:ea typeface="+mn-ea"/>
                <a:cs typeface="Malgun Gothic"/>
              </a:rPr>
              <a:t>with</a:t>
            </a:r>
            <a:r>
              <a:rPr spc="-15" dirty="0">
                <a:latin typeface="+mn-ea"/>
                <a:ea typeface="+mn-ea"/>
                <a:cs typeface="Malgun Gothic"/>
              </a:rPr>
              <a:t> </a:t>
            </a:r>
            <a:r>
              <a:rPr spc="-50" dirty="0">
                <a:latin typeface="+mn-ea"/>
                <a:ea typeface="+mn-ea"/>
                <a:cs typeface="Malgun Gothic"/>
              </a:rPr>
              <a:t>문</a:t>
            </a:r>
            <a:endParaRPr dirty="0">
              <a:latin typeface="+mn-ea"/>
              <a:ea typeface="+mn-ea"/>
              <a:cs typeface="Malgun Gothic"/>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1052829"/>
            <a:ext cx="10685145" cy="874598"/>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dirty="0">
                <a:solidFill>
                  <a:srgbClr val="333333"/>
                </a:solidFill>
                <a:latin typeface="+mn-ea"/>
                <a:ea typeface="+mn-ea"/>
                <a:cs typeface="Malgun Gothic"/>
              </a:rPr>
              <a:t>프로그램이</a:t>
            </a:r>
            <a:r>
              <a:rPr spc="5" dirty="0">
                <a:solidFill>
                  <a:srgbClr val="333333"/>
                </a:solidFill>
                <a:latin typeface="+mn-ea"/>
                <a:ea typeface="+mn-ea"/>
                <a:cs typeface="Malgun Gothic"/>
              </a:rPr>
              <a:t> </a:t>
            </a:r>
            <a:r>
              <a:rPr dirty="0">
                <a:solidFill>
                  <a:srgbClr val="333333"/>
                </a:solidFill>
                <a:latin typeface="+mn-ea"/>
                <a:ea typeface="+mn-ea"/>
                <a:cs typeface="Malgun Gothic"/>
              </a:rPr>
              <a:t>외부 파일에 데이터를</a:t>
            </a:r>
            <a:r>
              <a:rPr spc="-15" dirty="0">
                <a:solidFill>
                  <a:srgbClr val="333333"/>
                </a:solidFill>
                <a:latin typeface="+mn-ea"/>
                <a:ea typeface="+mn-ea"/>
                <a:cs typeface="Malgun Gothic"/>
              </a:rPr>
              <a:t> </a:t>
            </a:r>
            <a:r>
              <a:rPr dirty="0">
                <a:solidFill>
                  <a:srgbClr val="333333"/>
                </a:solidFill>
                <a:latin typeface="+mn-ea"/>
                <a:ea typeface="+mn-ea"/>
                <a:cs typeface="Malgun Gothic"/>
              </a:rPr>
              <a:t>쓰거나 읽는 작업을 입출력(IO)</a:t>
            </a:r>
            <a:r>
              <a:rPr spc="20" dirty="0">
                <a:solidFill>
                  <a:srgbClr val="333333"/>
                </a:solidFill>
                <a:latin typeface="+mn-ea"/>
                <a:ea typeface="+mn-ea"/>
                <a:cs typeface="Malgun Gothic"/>
              </a:rPr>
              <a:t> </a:t>
            </a:r>
            <a:r>
              <a:rPr dirty="0">
                <a:solidFill>
                  <a:srgbClr val="333333"/>
                </a:solidFill>
                <a:latin typeface="+mn-ea"/>
                <a:ea typeface="+mn-ea"/>
                <a:cs typeface="Malgun Gothic"/>
              </a:rPr>
              <a:t>라고</a:t>
            </a:r>
            <a:r>
              <a:rPr spc="5"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dirty="0">
              <a:latin typeface="+mn-ea"/>
              <a:ea typeface="+mn-ea"/>
              <a:cs typeface="Malgun Gothic"/>
            </a:endParaRPr>
          </a:p>
          <a:p>
            <a:pPr marL="286385" indent="-273685">
              <a:lnSpc>
                <a:spcPct val="100000"/>
              </a:lnSpc>
              <a:spcBef>
                <a:spcPts val="2415"/>
              </a:spcBef>
              <a:buFont typeface="Arial"/>
              <a:buChar char="▪"/>
              <a:tabLst>
                <a:tab pos="286385" algn="l"/>
              </a:tabLst>
            </a:pPr>
            <a:r>
              <a:rPr spc="-25" dirty="0">
                <a:solidFill>
                  <a:srgbClr val="333333"/>
                </a:solidFill>
                <a:latin typeface="+mn-ea"/>
                <a:ea typeface="+mn-ea"/>
                <a:cs typeface="Malgun Gothic"/>
              </a:rPr>
              <a:t>패턴</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25" dirty="0">
                <a:latin typeface="+mn-ea"/>
                <a:ea typeface="+mn-ea"/>
              </a:rPr>
              <a:t>개요</a:t>
            </a:r>
          </a:p>
        </p:txBody>
      </p:sp>
      <p:grpSp>
        <p:nvGrpSpPr>
          <p:cNvPr id="4" name="object 4"/>
          <p:cNvGrpSpPr/>
          <p:nvPr/>
        </p:nvGrpSpPr>
        <p:grpSpPr>
          <a:xfrm>
            <a:off x="830325" y="2203450"/>
            <a:ext cx="3517900" cy="3898900"/>
            <a:chOff x="830325" y="2203450"/>
            <a:chExt cx="3517900" cy="3898900"/>
          </a:xfrm>
        </p:grpSpPr>
        <p:sp>
          <p:nvSpPr>
            <p:cNvPr id="5" name="object 5"/>
            <p:cNvSpPr/>
            <p:nvPr/>
          </p:nvSpPr>
          <p:spPr>
            <a:xfrm>
              <a:off x="836675" y="2209800"/>
              <a:ext cx="3505200" cy="3886200"/>
            </a:xfrm>
            <a:custGeom>
              <a:avLst/>
              <a:gdLst/>
              <a:ahLst/>
              <a:cxnLst/>
              <a:rect l="l" t="t" r="r" b="b"/>
              <a:pathLst>
                <a:path w="3505200" h="3886200">
                  <a:moveTo>
                    <a:pt x="0" y="3886200"/>
                  </a:moveTo>
                  <a:lnTo>
                    <a:pt x="3505200" y="3886200"/>
                  </a:lnTo>
                  <a:lnTo>
                    <a:pt x="3505200" y="0"/>
                  </a:lnTo>
                  <a:lnTo>
                    <a:pt x="0" y="0"/>
                  </a:lnTo>
                  <a:lnTo>
                    <a:pt x="0" y="3886200"/>
                  </a:lnTo>
                  <a:close/>
                </a:path>
              </a:pathLst>
            </a:custGeom>
            <a:ln w="12192">
              <a:solidFill>
                <a:srgbClr val="56BBE4"/>
              </a:solidFill>
            </a:ln>
          </p:spPr>
          <p:txBody>
            <a:bodyPr wrap="square" lIns="0" tIns="0" rIns="0" bIns="0" rtlCol="0"/>
            <a:lstStyle/>
            <a:p>
              <a:endParaRPr>
                <a:latin typeface="+mn-ea"/>
                <a:ea typeface="+mn-ea"/>
              </a:endParaRPr>
            </a:p>
          </p:txBody>
        </p:sp>
        <p:sp>
          <p:nvSpPr>
            <p:cNvPr id="6" name="object 6"/>
            <p:cNvSpPr/>
            <p:nvPr/>
          </p:nvSpPr>
          <p:spPr>
            <a:xfrm>
              <a:off x="1674875" y="2438400"/>
              <a:ext cx="1828800" cy="914400"/>
            </a:xfrm>
            <a:custGeom>
              <a:avLst/>
              <a:gdLst/>
              <a:ahLst/>
              <a:cxnLst/>
              <a:rect l="l" t="t" r="r" b="b"/>
              <a:pathLst>
                <a:path w="1828800" h="914400">
                  <a:moveTo>
                    <a:pt x="0" y="152400"/>
                  </a:moveTo>
                  <a:lnTo>
                    <a:pt x="7766" y="104217"/>
                  </a:lnTo>
                  <a:lnTo>
                    <a:pt x="29394" y="62380"/>
                  </a:lnTo>
                  <a:lnTo>
                    <a:pt x="62380" y="29394"/>
                  </a:lnTo>
                  <a:lnTo>
                    <a:pt x="104217" y="7766"/>
                  </a:lnTo>
                  <a:lnTo>
                    <a:pt x="152400" y="0"/>
                  </a:lnTo>
                  <a:lnTo>
                    <a:pt x="1676400" y="0"/>
                  </a:lnTo>
                  <a:lnTo>
                    <a:pt x="1724582" y="7766"/>
                  </a:lnTo>
                  <a:lnTo>
                    <a:pt x="1766419" y="29394"/>
                  </a:lnTo>
                  <a:lnTo>
                    <a:pt x="1799405" y="62380"/>
                  </a:lnTo>
                  <a:lnTo>
                    <a:pt x="1821033" y="104217"/>
                  </a:lnTo>
                  <a:lnTo>
                    <a:pt x="1828800" y="152400"/>
                  </a:lnTo>
                  <a:lnTo>
                    <a:pt x="1828800" y="762000"/>
                  </a:lnTo>
                  <a:lnTo>
                    <a:pt x="1821033" y="810182"/>
                  </a:lnTo>
                  <a:lnTo>
                    <a:pt x="1799405" y="852019"/>
                  </a:lnTo>
                  <a:lnTo>
                    <a:pt x="1766419" y="885005"/>
                  </a:lnTo>
                  <a:lnTo>
                    <a:pt x="1724582" y="906633"/>
                  </a:lnTo>
                  <a:lnTo>
                    <a:pt x="1676400" y="914400"/>
                  </a:lnTo>
                  <a:lnTo>
                    <a:pt x="152400" y="914400"/>
                  </a:lnTo>
                  <a:lnTo>
                    <a:pt x="104217" y="906633"/>
                  </a:lnTo>
                  <a:lnTo>
                    <a:pt x="62380" y="885005"/>
                  </a:lnTo>
                  <a:lnTo>
                    <a:pt x="29394" y="852019"/>
                  </a:lnTo>
                  <a:lnTo>
                    <a:pt x="7766" y="810182"/>
                  </a:lnTo>
                  <a:lnTo>
                    <a:pt x="0" y="762000"/>
                  </a:lnTo>
                  <a:lnTo>
                    <a:pt x="0" y="152400"/>
                  </a:lnTo>
                  <a:close/>
                </a:path>
              </a:pathLst>
            </a:custGeom>
            <a:ln w="12192">
              <a:solidFill>
                <a:srgbClr val="000000"/>
              </a:solidFill>
            </a:ln>
          </p:spPr>
          <p:txBody>
            <a:bodyPr wrap="square" lIns="0" tIns="0" rIns="0" bIns="0" rtlCol="0"/>
            <a:lstStyle/>
            <a:p>
              <a:endParaRPr>
                <a:latin typeface="+mn-ea"/>
                <a:ea typeface="+mn-ea"/>
              </a:endParaRPr>
            </a:p>
          </p:txBody>
        </p:sp>
      </p:grpSp>
      <p:sp>
        <p:nvSpPr>
          <p:cNvPr id="7" name="object 7"/>
          <p:cNvSpPr txBox="1"/>
          <p:nvPr/>
        </p:nvSpPr>
        <p:spPr>
          <a:xfrm>
            <a:off x="1780794" y="2741498"/>
            <a:ext cx="1617980" cy="289823"/>
          </a:xfrm>
          <a:prstGeom prst="rect">
            <a:avLst/>
          </a:prstGeom>
        </p:spPr>
        <p:txBody>
          <a:bodyPr vert="horz" wrap="square" lIns="0" tIns="12700" rIns="0" bIns="0" rtlCol="0">
            <a:spAutoFit/>
          </a:bodyPr>
          <a:lstStyle/>
          <a:p>
            <a:pPr marL="12700">
              <a:lnSpc>
                <a:spcPct val="100000"/>
              </a:lnSpc>
              <a:spcBef>
                <a:spcPts val="100"/>
              </a:spcBef>
            </a:pPr>
            <a:r>
              <a:rPr dirty="0">
                <a:latin typeface="+mn-ea"/>
                <a:ea typeface="+mn-ea"/>
                <a:cs typeface="Malgun Gothic"/>
              </a:rPr>
              <a:t>파일</a:t>
            </a:r>
            <a:r>
              <a:rPr spc="-5" dirty="0">
                <a:latin typeface="+mn-ea"/>
                <a:ea typeface="+mn-ea"/>
                <a:cs typeface="Malgun Gothic"/>
              </a:rPr>
              <a:t> </a:t>
            </a:r>
            <a:r>
              <a:rPr spc="-10" dirty="0">
                <a:latin typeface="+mn-ea"/>
                <a:ea typeface="+mn-ea"/>
                <a:cs typeface="Malgun Gothic"/>
              </a:rPr>
              <a:t>열기(연결)</a:t>
            </a:r>
            <a:endParaRPr dirty="0">
              <a:latin typeface="+mn-ea"/>
              <a:ea typeface="+mn-ea"/>
              <a:cs typeface="Malgun Gothic"/>
            </a:endParaRPr>
          </a:p>
        </p:txBody>
      </p:sp>
      <p:sp>
        <p:nvSpPr>
          <p:cNvPr id="8" name="object 8"/>
          <p:cNvSpPr/>
          <p:nvPr/>
        </p:nvSpPr>
        <p:spPr>
          <a:xfrm>
            <a:off x="1522475" y="3733800"/>
            <a:ext cx="2133600" cy="914400"/>
          </a:xfrm>
          <a:custGeom>
            <a:avLst/>
            <a:gdLst/>
            <a:ahLst/>
            <a:cxnLst/>
            <a:rect l="l" t="t" r="r" b="b"/>
            <a:pathLst>
              <a:path w="2133600" h="914400">
                <a:moveTo>
                  <a:pt x="0" y="152400"/>
                </a:moveTo>
                <a:lnTo>
                  <a:pt x="7766" y="104217"/>
                </a:lnTo>
                <a:lnTo>
                  <a:pt x="29394" y="62380"/>
                </a:lnTo>
                <a:lnTo>
                  <a:pt x="62380" y="29394"/>
                </a:lnTo>
                <a:lnTo>
                  <a:pt x="104217" y="7766"/>
                </a:lnTo>
                <a:lnTo>
                  <a:pt x="152400" y="0"/>
                </a:lnTo>
                <a:lnTo>
                  <a:pt x="1981200" y="0"/>
                </a:lnTo>
                <a:lnTo>
                  <a:pt x="2029382" y="7766"/>
                </a:lnTo>
                <a:lnTo>
                  <a:pt x="2071219" y="29394"/>
                </a:lnTo>
                <a:lnTo>
                  <a:pt x="2104205" y="62380"/>
                </a:lnTo>
                <a:lnTo>
                  <a:pt x="2125833" y="104217"/>
                </a:lnTo>
                <a:lnTo>
                  <a:pt x="2133600" y="152400"/>
                </a:lnTo>
                <a:lnTo>
                  <a:pt x="2133600" y="762000"/>
                </a:lnTo>
                <a:lnTo>
                  <a:pt x="2125833" y="810182"/>
                </a:lnTo>
                <a:lnTo>
                  <a:pt x="2104205" y="852019"/>
                </a:lnTo>
                <a:lnTo>
                  <a:pt x="2071219" y="885005"/>
                </a:lnTo>
                <a:lnTo>
                  <a:pt x="2029382" y="906633"/>
                </a:lnTo>
                <a:lnTo>
                  <a:pt x="1981200" y="914400"/>
                </a:lnTo>
                <a:lnTo>
                  <a:pt x="152400" y="914400"/>
                </a:lnTo>
                <a:lnTo>
                  <a:pt x="104217" y="906633"/>
                </a:lnTo>
                <a:lnTo>
                  <a:pt x="62380" y="885005"/>
                </a:lnTo>
                <a:lnTo>
                  <a:pt x="29394" y="852019"/>
                </a:lnTo>
                <a:lnTo>
                  <a:pt x="7766" y="810182"/>
                </a:lnTo>
                <a:lnTo>
                  <a:pt x="0" y="762000"/>
                </a:lnTo>
                <a:lnTo>
                  <a:pt x="0" y="152400"/>
                </a:lnTo>
                <a:close/>
              </a:path>
            </a:pathLst>
          </a:custGeom>
          <a:ln w="12192">
            <a:solidFill>
              <a:srgbClr val="000000"/>
            </a:solidFill>
          </a:ln>
        </p:spPr>
        <p:txBody>
          <a:bodyPr wrap="square" lIns="0" tIns="0" rIns="0" bIns="0" rtlCol="0"/>
          <a:lstStyle/>
          <a:p>
            <a:endParaRPr>
              <a:latin typeface="+mn-ea"/>
              <a:ea typeface="+mn-ea"/>
            </a:endParaRPr>
          </a:p>
        </p:txBody>
      </p:sp>
      <p:sp>
        <p:nvSpPr>
          <p:cNvPr id="9" name="object 9"/>
          <p:cNvSpPr txBox="1"/>
          <p:nvPr/>
        </p:nvSpPr>
        <p:spPr>
          <a:xfrm>
            <a:off x="1736598" y="3899992"/>
            <a:ext cx="1706880" cy="575310"/>
          </a:xfrm>
          <a:prstGeom prst="rect">
            <a:avLst/>
          </a:prstGeom>
        </p:spPr>
        <p:txBody>
          <a:bodyPr vert="horz" wrap="square" lIns="0" tIns="12700" rIns="0" bIns="0" rtlCol="0">
            <a:spAutoFit/>
          </a:bodyPr>
          <a:lstStyle/>
          <a:p>
            <a:pPr algn="ctr">
              <a:lnSpc>
                <a:spcPct val="100000"/>
              </a:lnSpc>
              <a:spcBef>
                <a:spcPts val="100"/>
              </a:spcBef>
            </a:pPr>
            <a:r>
              <a:rPr dirty="0">
                <a:latin typeface="+mn-ea"/>
                <a:ea typeface="+mn-ea"/>
                <a:cs typeface="Malgun Gothic"/>
              </a:rPr>
              <a:t>데이터를</a:t>
            </a:r>
            <a:r>
              <a:rPr spc="-15" dirty="0">
                <a:latin typeface="+mn-ea"/>
                <a:ea typeface="+mn-ea"/>
                <a:cs typeface="Malgun Gothic"/>
              </a:rPr>
              <a:t> </a:t>
            </a:r>
            <a:r>
              <a:rPr spc="-25" dirty="0">
                <a:latin typeface="+mn-ea"/>
                <a:ea typeface="+mn-ea"/>
                <a:cs typeface="Malgun Gothic"/>
              </a:rPr>
              <a:t>파일에</a:t>
            </a:r>
            <a:endParaRPr>
              <a:latin typeface="+mn-ea"/>
              <a:ea typeface="+mn-ea"/>
              <a:cs typeface="Malgun Gothic"/>
            </a:endParaRPr>
          </a:p>
          <a:p>
            <a:pPr algn="ctr">
              <a:lnSpc>
                <a:spcPct val="100000"/>
              </a:lnSpc>
              <a:spcBef>
                <a:spcPts val="5"/>
              </a:spcBef>
            </a:pPr>
            <a:r>
              <a:rPr spc="-10" dirty="0">
                <a:latin typeface="+mn-ea"/>
                <a:ea typeface="+mn-ea"/>
                <a:cs typeface="Malgun Gothic"/>
              </a:rPr>
              <a:t>쓰기/읽기</a:t>
            </a:r>
            <a:endParaRPr>
              <a:latin typeface="+mn-ea"/>
              <a:ea typeface="+mn-ea"/>
              <a:cs typeface="Malgun Gothic"/>
            </a:endParaRPr>
          </a:p>
        </p:txBody>
      </p:sp>
      <p:sp>
        <p:nvSpPr>
          <p:cNvPr id="10" name="object 10"/>
          <p:cNvSpPr/>
          <p:nvPr/>
        </p:nvSpPr>
        <p:spPr>
          <a:xfrm>
            <a:off x="1674876" y="5029200"/>
            <a:ext cx="1828800" cy="914400"/>
          </a:xfrm>
          <a:custGeom>
            <a:avLst/>
            <a:gdLst/>
            <a:ahLst/>
            <a:cxnLst/>
            <a:rect l="l" t="t" r="r" b="b"/>
            <a:pathLst>
              <a:path w="1828800" h="914400">
                <a:moveTo>
                  <a:pt x="0" y="152400"/>
                </a:moveTo>
                <a:lnTo>
                  <a:pt x="7766" y="104217"/>
                </a:lnTo>
                <a:lnTo>
                  <a:pt x="29394" y="62380"/>
                </a:lnTo>
                <a:lnTo>
                  <a:pt x="62380" y="29394"/>
                </a:lnTo>
                <a:lnTo>
                  <a:pt x="104217" y="7766"/>
                </a:lnTo>
                <a:lnTo>
                  <a:pt x="152400" y="0"/>
                </a:lnTo>
                <a:lnTo>
                  <a:pt x="1676400" y="0"/>
                </a:lnTo>
                <a:lnTo>
                  <a:pt x="1724582" y="7766"/>
                </a:lnTo>
                <a:lnTo>
                  <a:pt x="1766419" y="29394"/>
                </a:lnTo>
                <a:lnTo>
                  <a:pt x="1799405" y="62380"/>
                </a:lnTo>
                <a:lnTo>
                  <a:pt x="1821033" y="104217"/>
                </a:lnTo>
                <a:lnTo>
                  <a:pt x="1828800" y="152400"/>
                </a:lnTo>
                <a:lnTo>
                  <a:pt x="1828800" y="762000"/>
                </a:lnTo>
                <a:lnTo>
                  <a:pt x="1821033" y="810168"/>
                </a:lnTo>
                <a:lnTo>
                  <a:pt x="1799405" y="852003"/>
                </a:lnTo>
                <a:lnTo>
                  <a:pt x="1766419" y="884994"/>
                </a:lnTo>
                <a:lnTo>
                  <a:pt x="1724582" y="906630"/>
                </a:lnTo>
                <a:lnTo>
                  <a:pt x="1676400" y="914400"/>
                </a:lnTo>
                <a:lnTo>
                  <a:pt x="152400" y="914400"/>
                </a:lnTo>
                <a:lnTo>
                  <a:pt x="104217" y="906630"/>
                </a:lnTo>
                <a:lnTo>
                  <a:pt x="62380" y="884994"/>
                </a:lnTo>
                <a:lnTo>
                  <a:pt x="29394" y="852003"/>
                </a:lnTo>
                <a:lnTo>
                  <a:pt x="7766" y="810168"/>
                </a:lnTo>
                <a:lnTo>
                  <a:pt x="0" y="762000"/>
                </a:lnTo>
                <a:lnTo>
                  <a:pt x="0" y="152400"/>
                </a:lnTo>
                <a:close/>
              </a:path>
            </a:pathLst>
          </a:custGeom>
          <a:ln w="12192">
            <a:solidFill>
              <a:srgbClr val="000000"/>
            </a:solidFill>
          </a:ln>
        </p:spPr>
        <p:txBody>
          <a:bodyPr wrap="square" lIns="0" tIns="0" rIns="0" bIns="0" rtlCol="0"/>
          <a:lstStyle/>
          <a:p>
            <a:endParaRPr>
              <a:latin typeface="+mn-ea"/>
              <a:ea typeface="+mn-ea"/>
            </a:endParaRPr>
          </a:p>
        </p:txBody>
      </p:sp>
      <p:sp>
        <p:nvSpPr>
          <p:cNvPr id="11" name="object 11"/>
          <p:cNvSpPr txBox="1"/>
          <p:nvPr/>
        </p:nvSpPr>
        <p:spPr>
          <a:xfrm>
            <a:off x="2009394" y="5195773"/>
            <a:ext cx="1160780" cy="566822"/>
          </a:xfrm>
          <a:prstGeom prst="rect">
            <a:avLst/>
          </a:prstGeom>
        </p:spPr>
        <p:txBody>
          <a:bodyPr vert="horz" wrap="square" lIns="0" tIns="12700" rIns="0" bIns="0" rtlCol="0">
            <a:spAutoFit/>
          </a:bodyPr>
          <a:lstStyle/>
          <a:p>
            <a:pPr marL="82550">
              <a:lnSpc>
                <a:spcPct val="100000"/>
              </a:lnSpc>
              <a:spcBef>
                <a:spcPts val="100"/>
              </a:spcBef>
            </a:pPr>
            <a:r>
              <a:rPr dirty="0">
                <a:latin typeface="+mn-ea"/>
                <a:ea typeface="+mn-ea"/>
                <a:cs typeface="Malgun Gothic"/>
              </a:rPr>
              <a:t>파일</a:t>
            </a:r>
            <a:r>
              <a:rPr spc="-5" dirty="0">
                <a:latin typeface="+mn-ea"/>
                <a:ea typeface="+mn-ea"/>
                <a:cs typeface="Malgun Gothic"/>
              </a:rPr>
              <a:t> </a:t>
            </a:r>
            <a:r>
              <a:rPr spc="-25" dirty="0">
                <a:latin typeface="+mn-ea"/>
                <a:ea typeface="+mn-ea"/>
                <a:cs typeface="Malgun Gothic"/>
              </a:rPr>
              <a:t>닫기</a:t>
            </a:r>
            <a:endParaRPr>
              <a:latin typeface="+mn-ea"/>
              <a:ea typeface="+mn-ea"/>
              <a:cs typeface="Malgun Gothic"/>
            </a:endParaRPr>
          </a:p>
          <a:p>
            <a:pPr marL="12700">
              <a:lnSpc>
                <a:spcPct val="100000"/>
              </a:lnSpc>
              <a:spcBef>
                <a:spcPts val="5"/>
              </a:spcBef>
            </a:pPr>
            <a:r>
              <a:rPr dirty="0">
                <a:latin typeface="+mn-ea"/>
                <a:ea typeface="+mn-ea"/>
                <a:cs typeface="Malgun Gothic"/>
              </a:rPr>
              <a:t>(연결</a:t>
            </a:r>
            <a:r>
              <a:rPr spc="-10" dirty="0">
                <a:latin typeface="+mn-ea"/>
                <a:ea typeface="+mn-ea"/>
                <a:cs typeface="Malgun Gothic"/>
              </a:rPr>
              <a:t> </a:t>
            </a:r>
            <a:r>
              <a:rPr spc="-25" dirty="0">
                <a:latin typeface="+mn-ea"/>
                <a:ea typeface="+mn-ea"/>
                <a:cs typeface="Malgun Gothic"/>
              </a:rPr>
              <a:t>끊기)</a:t>
            </a:r>
            <a:endParaRPr>
              <a:latin typeface="+mn-ea"/>
              <a:ea typeface="+mn-ea"/>
              <a:cs typeface="Malgun Gothic"/>
            </a:endParaRPr>
          </a:p>
        </p:txBody>
      </p:sp>
      <p:grpSp>
        <p:nvGrpSpPr>
          <p:cNvPr id="12" name="object 12"/>
          <p:cNvGrpSpPr/>
          <p:nvPr/>
        </p:nvGrpSpPr>
        <p:grpSpPr>
          <a:xfrm>
            <a:off x="2551176" y="2892551"/>
            <a:ext cx="3695700" cy="2597150"/>
            <a:chOff x="2551176" y="2892551"/>
            <a:chExt cx="3695700" cy="2597150"/>
          </a:xfrm>
        </p:grpSpPr>
        <p:sp>
          <p:nvSpPr>
            <p:cNvPr id="13" name="object 13"/>
            <p:cNvSpPr/>
            <p:nvPr/>
          </p:nvSpPr>
          <p:spPr>
            <a:xfrm>
              <a:off x="2551176" y="3352799"/>
              <a:ext cx="76200" cy="1676400"/>
            </a:xfrm>
            <a:custGeom>
              <a:avLst/>
              <a:gdLst/>
              <a:ahLst/>
              <a:cxnLst/>
              <a:rect l="l" t="t" r="r" b="b"/>
              <a:pathLst>
                <a:path w="76200" h="1676400">
                  <a:moveTo>
                    <a:pt x="76200" y="1600200"/>
                  </a:moveTo>
                  <a:lnTo>
                    <a:pt x="44450" y="1600200"/>
                  </a:lnTo>
                  <a:lnTo>
                    <a:pt x="44450" y="1295400"/>
                  </a:lnTo>
                  <a:lnTo>
                    <a:pt x="31750" y="1295400"/>
                  </a:lnTo>
                  <a:lnTo>
                    <a:pt x="31750" y="1600200"/>
                  </a:lnTo>
                  <a:lnTo>
                    <a:pt x="0" y="1600200"/>
                  </a:lnTo>
                  <a:lnTo>
                    <a:pt x="38100" y="1676400"/>
                  </a:lnTo>
                  <a:lnTo>
                    <a:pt x="69850" y="1612900"/>
                  </a:lnTo>
                  <a:lnTo>
                    <a:pt x="76200" y="1600200"/>
                  </a:lnTo>
                  <a:close/>
                </a:path>
                <a:path w="76200" h="1676400">
                  <a:moveTo>
                    <a:pt x="76200" y="304800"/>
                  </a:moveTo>
                  <a:lnTo>
                    <a:pt x="44450" y="304800"/>
                  </a:lnTo>
                  <a:lnTo>
                    <a:pt x="44450" y="0"/>
                  </a:lnTo>
                  <a:lnTo>
                    <a:pt x="31750" y="0"/>
                  </a:lnTo>
                  <a:lnTo>
                    <a:pt x="31750" y="304800"/>
                  </a:lnTo>
                  <a:lnTo>
                    <a:pt x="0" y="304800"/>
                  </a:lnTo>
                  <a:lnTo>
                    <a:pt x="38100" y="381000"/>
                  </a:lnTo>
                  <a:lnTo>
                    <a:pt x="69850" y="317500"/>
                  </a:lnTo>
                  <a:lnTo>
                    <a:pt x="76200" y="304800"/>
                  </a:lnTo>
                  <a:close/>
                </a:path>
              </a:pathLst>
            </a:custGeom>
            <a:solidFill>
              <a:srgbClr val="000000"/>
            </a:solidFill>
          </p:spPr>
          <p:txBody>
            <a:bodyPr wrap="square" lIns="0" tIns="0" rIns="0" bIns="0" rtlCol="0"/>
            <a:lstStyle/>
            <a:p>
              <a:endParaRPr>
                <a:latin typeface="+mn-ea"/>
                <a:ea typeface="+mn-ea"/>
              </a:endParaRPr>
            </a:p>
          </p:txBody>
        </p:sp>
        <p:sp>
          <p:nvSpPr>
            <p:cNvPr id="14" name="object 14"/>
            <p:cNvSpPr/>
            <p:nvPr/>
          </p:nvSpPr>
          <p:spPr>
            <a:xfrm>
              <a:off x="3503676" y="2895599"/>
              <a:ext cx="2743200" cy="2590800"/>
            </a:xfrm>
            <a:custGeom>
              <a:avLst/>
              <a:gdLst/>
              <a:ahLst/>
              <a:cxnLst/>
              <a:rect l="l" t="t" r="r" b="b"/>
              <a:pathLst>
                <a:path w="2743200" h="2590800">
                  <a:moveTo>
                    <a:pt x="0" y="0"/>
                  </a:moveTo>
                  <a:lnTo>
                    <a:pt x="2743200" y="0"/>
                  </a:lnTo>
                </a:path>
                <a:path w="2743200" h="2590800">
                  <a:moveTo>
                    <a:pt x="152400" y="1295400"/>
                  </a:moveTo>
                  <a:lnTo>
                    <a:pt x="2743200" y="1295400"/>
                  </a:lnTo>
                </a:path>
                <a:path w="2743200" h="2590800">
                  <a:moveTo>
                    <a:pt x="0" y="2590800"/>
                  </a:moveTo>
                  <a:lnTo>
                    <a:pt x="2743200" y="2590800"/>
                  </a:lnTo>
                </a:path>
              </a:pathLst>
            </a:custGeom>
            <a:ln w="6096">
              <a:solidFill>
                <a:srgbClr val="000000"/>
              </a:solidFill>
            </a:ln>
          </p:spPr>
          <p:txBody>
            <a:bodyPr wrap="square" lIns="0" tIns="0" rIns="0" bIns="0" rtlCol="0"/>
            <a:lstStyle/>
            <a:p>
              <a:endParaRPr>
                <a:latin typeface="+mn-ea"/>
                <a:ea typeface="+mn-ea"/>
              </a:endParaRPr>
            </a:p>
          </p:txBody>
        </p:sp>
      </p:grpSp>
      <p:sp>
        <p:nvSpPr>
          <p:cNvPr id="15" name="object 15"/>
          <p:cNvSpPr txBox="1"/>
          <p:nvPr/>
        </p:nvSpPr>
        <p:spPr>
          <a:xfrm>
            <a:off x="6246876" y="2590800"/>
            <a:ext cx="3124200" cy="442429"/>
          </a:xfrm>
          <a:prstGeom prst="rect">
            <a:avLst/>
          </a:prstGeom>
          <a:ln w="12192">
            <a:solidFill>
              <a:srgbClr val="000000"/>
            </a:solidFill>
          </a:ln>
        </p:spPr>
        <p:txBody>
          <a:bodyPr vert="horz" wrap="square" lIns="0" tIns="163830" rIns="0" bIns="0" rtlCol="0">
            <a:spAutoFit/>
          </a:bodyPr>
          <a:lstStyle/>
          <a:p>
            <a:pPr marL="92075">
              <a:lnSpc>
                <a:spcPct val="100000"/>
              </a:lnSpc>
              <a:spcBef>
                <a:spcPts val="1290"/>
              </a:spcBef>
            </a:pPr>
            <a:r>
              <a:rPr dirty="0">
                <a:latin typeface="+mn-ea"/>
                <a:ea typeface="+mn-ea"/>
                <a:cs typeface="Malgun Gothic"/>
              </a:rPr>
              <a:t>file</a:t>
            </a:r>
            <a:r>
              <a:rPr spc="-15" dirty="0">
                <a:latin typeface="+mn-ea"/>
                <a:ea typeface="+mn-ea"/>
                <a:cs typeface="Malgun Gothic"/>
              </a:rPr>
              <a:t> </a:t>
            </a:r>
            <a:r>
              <a:rPr dirty="0">
                <a:latin typeface="+mn-ea"/>
                <a:ea typeface="+mn-ea"/>
                <a:cs typeface="Malgun Gothic"/>
              </a:rPr>
              <a:t>=</a:t>
            </a:r>
            <a:r>
              <a:rPr spc="-15" dirty="0">
                <a:latin typeface="+mn-ea"/>
                <a:ea typeface="+mn-ea"/>
                <a:cs typeface="Malgun Gothic"/>
              </a:rPr>
              <a:t> </a:t>
            </a:r>
            <a:r>
              <a:rPr spc="-10" dirty="0">
                <a:latin typeface="+mn-ea"/>
                <a:ea typeface="+mn-ea"/>
                <a:cs typeface="Malgun Gothic"/>
              </a:rPr>
              <a:t>open()</a:t>
            </a:r>
            <a:endParaRPr>
              <a:latin typeface="+mn-ea"/>
              <a:ea typeface="+mn-ea"/>
              <a:cs typeface="Malgun Gothic"/>
            </a:endParaRPr>
          </a:p>
        </p:txBody>
      </p:sp>
      <p:sp>
        <p:nvSpPr>
          <p:cNvPr id="16" name="object 16"/>
          <p:cNvSpPr txBox="1"/>
          <p:nvPr/>
        </p:nvSpPr>
        <p:spPr>
          <a:xfrm>
            <a:off x="6246876" y="3886200"/>
            <a:ext cx="3124200" cy="442429"/>
          </a:xfrm>
          <a:prstGeom prst="rect">
            <a:avLst/>
          </a:prstGeom>
          <a:ln w="12192">
            <a:solidFill>
              <a:srgbClr val="000000"/>
            </a:solidFill>
          </a:ln>
        </p:spPr>
        <p:txBody>
          <a:bodyPr vert="horz" wrap="square" lIns="0" tIns="163830" rIns="0" bIns="0" rtlCol="0">
            <a:spAutoFit/>
          </a:bodyPr>
          <a:lstStyle/>
          <a:p>
            <a:pPr marL="92075">
              <a:lnSpc>
                <a:spcPct val="100000"/>
              </a:lnSpc>
              <a:spcBef>
                <a:spcPts val="1290"/>
              </a:spcBef>
            </a:pPr>
            <a:r>
              <a:rPr dirty="0">
                <a:latin typeface="+mn-ea"/>
                <a:ea typeface="+mn-ea"/>
                <a:cs typeface="Malgun Gothic"/>
              </a:rPr>
              <a:t>file.write()</a:t>
            </a:r>
            <a:r>
              <a:rPr spc="-35" dirty="0">
                <a:latin typeface="+mn-ea"/>
                <a:ea typeface="+mn-ea"/>
                <a:cs typeface="Malgun Gothic"/>
              </a:rPr>
              <a:t> </a:t>
            </a:r>
            <a:r>
              <a:rPr dirty="0">
                <a:latin typeface="+mn-ea"/>
                <a:ea typeface="+mn-ea"/>
                <a:cs typeface="Malgun Gothic"/>
              </a:rPr>
              <a:t>/</a:t>
            </a:r>
            <a:r>
              <a:rPr spc="-30" dirty="0">
                <a:latin typeface="+mn-ea"/>
                <a:ea typeface="+mn-ea"/>
                <a:cs typeface="Malgun Gothic"/>
              </a:rPr>
              <a:t> </a:t>
            </a:r>
            <a:r>
              <a:rPr spc="-10" dirty="0">
                <a:latin typeface="+mn-ea"/>
                <a:ea typeface="+mn-ea"/>
                <a:cs typeface="Malgun Gothic"/>
              </a:rPr>
              <a:t>file.read()</a:t>
            </a:r>
            <a:endParaRPr>
              <a:latin typeface="+mn-ea"/>
              <a:ea typeface="+mn-ea"/>
              <a:cs typeface="Malgun Gothic"/>
            </a:endParaRPr>
          </a:p>
        </p:txBody>
      </p:sp>
      <p:sp>
        <p:nvSpPr>
          <p:cNvPr id="17" name="object 17"/>
          <p:cNvSpPr txBox="1"/>
          <p:nvPr/>
        </p:nvSpPr>
        <p:spPr>
          <a:xfrm>
            <a:off x="6246876" y="5181600"/>
            <a:ext cx="3124200" cy="443070"/>
          </a:xfrm>
          <a:prstGeom prst="rect">
            <a:avLst/>
          </a:prstGeom>
          <a:ln w="12192">
            <a:solidFill>
              <a:srgbClr val="000000"/>
            </a:solidFill>
          </a:ln>
        </p:spPr>
        <p:txBody>
          <a:bodyPr vert="horz" wrap="square" lIns="0" tIns="164465" rIns="0" bIns="0" rtlCol="0">
            <a:spAutoFit/>
          </a:bodyPr>
          <a:lstStyle/>
          <a:p>
            <a:pPr marL="92075">
              <a:lnSpc>
                <a:spcPct val="100000"/>
              </a:lnSpc>
              <a:spcBef>
                <a:spcPts val="1295"/>
              </a:spcBef>
            </a:pPr>
            <a:r>
              <a:rPr spc="-10" dirty="0">
                <a:latin typeface="+mn-ea"/>
                <a:ea typeface="+mn-ea"/>
                <a:cs typeface="Malgun Gothic"/>
              </a:rPr>
              <a:t>file.close()</a:t>
            </a:r>
            <a:endParaRPr>
              <a:latin typeface="+mn-ea"/>
              <a:ea typeface="+mn-ea"/>
              <a:cs typeface="Malgun Gothic"/>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8650605" cy="3034164"/>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open()</a:t>
            </a:r>
            <a:r>
              <a:rPr spc="-30" dirty="0">
                <a:solidFill>
                  <a:srgbClr val="333333"/>
                </a:solidFill>
                <a:latin typeface="+mn-ea"/>
                <a:ea typeface="+mn-ea"/>
                <a:cs typeface="Malgun Gothic"/>
              </a:rPr>
              <a:t> </a:t>
            </a:r>
            <a:r>
              <a:rPr dirty="0">
                <a:solidFill>
                  <a:srgbClr val="333333"/>
                </a:solidFill>
                <a:latin typeface="+mn-ea"/>
                <a:ea typeface="+mn-ea"/>
                <a:cs typeface="Malgun Gothic"/>
              </a:rPr>
              <a:t>함수</a:t>
            </a:r>
            <a:r>
              <a:rPr spc="-30" dirty="0">
                <a:solidFill>
                  <a:srgbClr val="333333"/>
                </a:solidFill>
                <a:latin typeface="+mn-ea"/>
                <a:ea typeface="+mn-ea"/>
                <a:cs typeface="Malgun Gothic"/>
              </a:rPr>
              <a:t> </a:t>
            </a:r>
            <a:r>
              <a:rPr spc="-25" dirty="0">
                <a:solidFill>
                  <a:srgbClr val="333333"/>
                </a:solidFill>
                <a:latin typeface="+mn-ea"/>
                <a:ea typeface="+mn-ea"/>
                <a:cs typeface="Malgun Gothic"/>
              </a:rPr>
              <a:t>사용</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연결된</a:t>
            </a:r>
            <a:r>
              <a:rPr spc="-40" dirty="0">
                <a:solidFill>
                  <a:srgbClr val="333333"/>
                </a:solidFill>
                <a:latin typeface="+mn-ea"/>
                <a:ea typeface="+mn-ea"/>
                <a:cs typeface="Malgun Gothic"/>
              </a:rPr>
              <a:t> </a:t>
            </a:r>
            <a:r>
              <a:rPr dirty="0">
                <a:solidFill>
                  <a:srgbClr val="333333"/>
                </a:solidFill>
                <a:latin typeface="+mn-ea"/>
                <a:ea typeface="+mn-ea"/>
                <a:cs typeface="Malgun Gothic"/>
              </a:rPr>
              <a:t>파일과</a:t>
            </a:r>
            <a:r>
              <a:rPr spc="-25" dirty="0">
                <a:solidFill>
                  <a:srgbClr val="333333"/>
                </a:solidFill>
                <a:latin typeface="+mn-ea"/>
                <a:ea typeface="+mn-ea"/>
                <a:cs typeface="Malgun Gothic"/>
              </a:rPr>
              <a:t> </a:t>
            </a:r>
            <a:r>
              <a:rPr dirty="0">
                <a:solidFill>
                  <a:srgbClr val="333333"/>
                </a:solidFill>
                <a:latin typeface="+mn-ea"/>
                <a:ea typeface="+mn-ea"/>
                <a:cs typeface="Malgun Gothic"/>
              </a:rPr>
              <a:t>입출력</a:t>
            </a:r>
            <a:r>
              <a:rPr spc="-30" dirty="0">
                <a:solidFill>
                  <a:srgbClr val="333333"/>
                </a:solidFill>
                <a:latin typeface="+mn-ea"/>
                <a:ea typeface="+mn-ea"/>
                <a:cs typeface="Malgun Gothic"/>
              </a:rPr>
              <a:t> </a:t>
            </a:r>
            <a:r>
              <a:rPr dirty="0">
                <a:solidFill>
                  <a:srgbClr val="333333"/>
                </a:solidFill>
                <a:latin typeface="+mn-ea"/>
                <a:ea typeface="+mn-ea"/>
                <a:cs typeface="Malgun Gothic"/>
              </a:rPr>
              <a:t>메소드를</a:t>
            </a:r>
            <a:r>
              <a:rPr spc="-30" dirty="0">
                <a:solidFill>
                  <a:srgbClr val="333333"/>
                </a:solidFill>
                <a:latin typeface="+mn-ea"/>
                <a:ea typeface="+mn-ea"/>
                <a:cs typeface="Malgun Gothic"/>
              </a:rPr>
              <a:t> </a:t>
            </a:r>
            <a:r>
              <a:rPr dirty="0">
                <a:solidFill>
                  <a:srgbClr val="333333"/>
                </a:solidFill>
                <a:latin typeface="+mn-ea"/>
                <a:ea typeface="+mn-ea"/>
                <a:cs typeface="Malgun Gothic"/>
              </a:rPr>
              <a:t>제공하는</a:t>
            </a:r>
            <a:r>
              <a:rPr spc="-35" dirty="0">
                <a:solidFill>
                  <a:srgbClr val="333333"/>
                </a:solidFill>
                <a:latin typeface="+mn-ea"/>
                <a:ea typeface="+mn-ea"/>
                <a:cs typeface="Malgun Gothic"/>
              </a:rPr>
              <a:t> </a:t>
            </a:r>
            <a:r>
              <a:rPr dirty="0">
                <a:solidFill>
                  <a:srgbClr val="333333"/>
                </a:solidFill>
                <a:latin typeface="+mn-ea"/>
                <a:ea typeface="+mn-ea"/>
                <a:cs typeface="Malgun Gothic"/>
              </a:rPr>
              <a:t>객체를</a:t>
            </a:r>
            <a:r>
              <a:rPr spc="-35" dirty="0">
                <a:solidFill>
                  <a:srgbClr val="333333"/>
                </a:solidFill>
                <a:latin typeface="+mn-ea"/>
                <a:ea typeface="+mn-ea"/>
                <a:cs typeface="Malgun Gothic"/>
              </a:rPr>
              <a:t> </a:t>
            </a:r>
            <a:r>
              <a:rPr dirty="0">
                <a:solidFill>
                  <a:srgbClr val="333333"/>
                </a:solidFill>
                <a:latin typeface="+mn-ea"/>
                <a:ea typeface="+mn-ea"/>
                <a:cs typeface="Malgun Gothic"/>
              </a:rPr>
              <a:t>리턴</a:t>
            </a:r>
            <a:r>
              <a:rPr spc="-20" dirty="0">
                <a:solidFill>
                  <a:srgbClr val="333333"/>
                </a:solidFill>
                <a:latin typeface="+mn-ea"/>
                <a:ea typeface="+mn-ea"/>
                <a:cs typeface="Malgun Gothic"/>
              </a:rPr>
              <a:t> </a:t>
            </a:r>
            <a:r>
              <a:rPr spc="-10" dirty="0">
                <a:solidFill>
                  <a:srgbClr val="333333"/>
                </a:solidFill>
                <a:latin typeface="+mn-ea"/>
                <a:ea typeface="+mn-ea"/>
                <a:cs typeface="Malgun Gothic"/>
              </a:rPr>
              <a:t>(TextIOWrapper)</a:t>
            </a:r>
            <a:endParaRPr dirty="0">
              <a:latin typeface="+mn-ea"/>
              <a:ea typeface="+mn-ea"/>
              <a:cs typeface="Malgun Gothic"/>
            </a:endParaRPr>
          </a:p>
          <a:p>
            <a:pPr marL="286385" indent="-273685">
              <a:lnSpc>
                <a:spcPct val="100000"/>
              </a:lnSpc>
              <a:spcBef>
                <a:spcPts val="2280"/>
              </a:spcBef>
              <a:buFont typeface="Arial"/>
              <a:buChar char="▪"/>
              <a:tabLst>
                <a:tab pos="286385" algn="l"/>
              </a:tabLst>
            </a:pPr>
            <a:r>
              <a:rPr dirty="0">
                <a:solidFill>
                  <a:srgbClr val="333333"/>
                </a:solidFill>
                <a:latin typeface="+mn-ea"/>
                <a:ea typeface="+mn-ea"/>
                <a:cs typeface="Malgun Gothic"/>
              </a:rPr>
              <a:t>open()</a:t>
            </a:r>
            <a:r>
              <a:rPr spc="-15" dirty="0">
                <a:solidFill>
                  <a:srgbClr val="333333"/>
                </a:solidFill>
                <a:latin typeface="+mn-ea"/>
                <a:ea typeface="+mn-ea"/>
                <a:cs typeface="Malgun Gothic"/>
              </a:rPr>
              <a:t> </a:t>
            </a:r>
            <a:r>
              <a:rPr dirty="0">
                <a:solidFill>
                  <a:srgbClr val="333333"/>
                </a:solidFill>
                <a:latin typeface="+mn-ea"/>
                <a:ea typeface="+mn-ea"/>
                <a:cs typeface="Malgun Gothic"/>
              </a:rPr>
              <a:t>함수</a:t>
            </a:r>
            <a:r>
              <a:rPr spc="-20" dirty="0">
                <a:solidFill>
                  <a:srgbClr val="333333"/>
                </a:solidFill>
                <a:latin typeface="+mn-ea"/>
                <a:ea typeface="+mn-ea"/>
                <a:cs typeface="Malgun Gothic"/>
              </a:rPr>
              <a:t> </a:t>
            </a:r>
            <a:r>
              <a:rPr dirty="0">
                <a:solidFill>
                  <a:srgbClr val="333333"/>
                </a:solidFill>
                <a:latin typeface="+mn-ea"/>
                <a:ea typeface="+mn-ea"/>
                <a:cs typeface="Malgun Gothic"/>
              </a:rPr>
              <a:t>주요</a:t>
            </a:r>
            <a:r>
              <a:rPr spc="-20" dirty="0">
                <a:solidFill>
                  <a:srgbClr val="333333"/>
                </a:solidFill>
                <a:latin typeface="+mn-ea"/>
                <a:ea typeface="+mn-ea"/>
                <a:cs typeface="Malgun Gothic"/>
              </a:rPr>
              <a:t> 매개변수</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file</a:t>
            </a:r>
            <a:r>
              <a:rPr spc="-20" dirty="0">
                <a:solidFill>
                  <a:srgbClr val="333333"/>
                </a:solidFill>
                <a:latin typeface="+mn-ea"/>
                <a:ea typeface="+mn-ea"/>
                <a:cs typeface="Malgun Gothic"/>
              </a:rPr>
              <a:t> </a:t>
            </a:r>
            <a:r>
              <a:rPr dirty="0">
                <a:solidFill>
                  <a:srgbClr val="333333"/>
                </a:solidFill>
                <a:latin typeface="+mn-ea"/>
                <a:ea typeface="+mn-ea"/>
                <a:cs typeface="Malgun Gothic"/>
              </a:rPr>
              <a:t>:</a:t>
            </a:r>
            <a:r>
              <a:rPr spc="-15" dirty="0">
                <a:solidFill>
                  <a:srgbClr val="333333"/>
                </a:solidFill>
                <a:latin typeface="+mn-ea"/>
                <a:ea typeface="+mn-ea"/>
                <a:cs typeface="Malgun Gothic"/>
              </a:rPr>
              <a:t> </a:t>
            </a:r>
            <a:r>
              <a:rPr dirty="0">
                <a:solidFill>
                  <a:srgbClr val="333333"/>
                </a:solidFill>
                <a:latin typeface="+mn-ea"/>
                <a:ea typeface="+mn-ea"/>
                <a:cs typeface="Malgun Gothic"/>
              </a:rPr>
              <a:t>연결할</a:t>
            </a:r>
            <a:r>
              <a:rPr spc="-25" dirty="0">
                <a:solidFill>
                  <a:srgbClr val="333333"/>
                </a:solidFill>
                <a:latin typeface="+mn-ea"/>
                <a:ea typeface="+mn-ea"/>
                <a:cs typeface="Malgun Gothic"/>
              </a:rPr>
              <a:t> </a:t>
            </a:r>
            <a:r>
              <a:rPr dirty="0">
                <a:solidFill>
                  <a:srgbClr val="333333"/>
                </a:solidFill>
                <a:latin typeface="+mn-ea"/>
                <a:ea typeface="+mn-ea"/>
                <a:cs typeface="Malgun Gothic"/>
              </a:rPr>
              <a:t>파일</a:t>
            </a:r>
            <a:r>
              <a:rPr spc="-15" dirty="0">
                <a:solidFill>
                  <a:srgbClr val="333333"/>
                </a:solidFill>
                <a:latin typeface="+mn-ea"/>
                <a:ea typeface="+mn-ea"/>
                <a:cs typeface="Malgun Gothic"/>
              </a:rPr>
              <a:t> </a:t>
            </a:r>
            <a:r>
              <a:rPr spc="-25" dirty="0">
                <a:solidFill>
                  <a:srgbClr val="333333"/>
                </a:solidFill>
                <a:latin typeface="+mn-ea"/>
                <a:ea typeface="+mn-ea"/>
                <a:cs typeface="Malgun Gothic"/>
              </a:rPr>
              <a:t>경로</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mode</a:t>
            </a:r>
            <a:r>
              <a:rPr spc="-15"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dirty="0">
                <a:solidFill>
                  <a:srgbClr val="333333"/>
                </a:solidFill>
                <a:latin typeface="+mn-ea"/>
                <a:ea typeface="+mn-ea"/>
                <a:cs typeface="Malgun Gothic"/>
              </a:rPr>
              <a:t>열기</a:t>
            </a:r>
            <a:r>
              <a:rPr spc="-20" dirty="0">
                <a:solidFill>
                  <a:srgbClr val="333333"/>
                </a:solidFill>
                <a:latin typeface="+mn-ea"/>
                <a:ea typeface="+mn-ea"/>
                <a:cs typeface="Malgun Gothic"/>
              </a:rPr>
              <a:t> </a:t>
            </a:r>
            <a:r>
              <a:rPr spc="-25" dirty="0">
                <a:solidFill>
                  <a:srgbClr val="333333"/>
                </a:solidFill>
                <a:latin typeface="+mn-ea"/>
                <a:ea typeface="+mn-ea"/>
                <a:cs typeface="Malgun Gothic"/>
              </a:rPr>
              <a:t>모드</a:t>
            </a:r>
            <a:endParaRPr dirty="0">
              <a:latin typeface="+mn-ea"/>
              <a:ea typeface="+mn-ea"/>
              <a:cs typeface="Malgun Gothic"/>
            </a:endParaRPr>
          </a:p>
          <a:p>
            <a:pPr marL="789305" lvl="2" indent="-227965">
              <a:lnSpc>
                <a:spcPct val="100000"/>
              </a:lnSpc>
              <a:spcBef>
                <a:spcPts val="850"/>
              </a:spcBef>
              <a:buFont typeface="Arial"/>
              <a:buChar char="▪"/>
              <a:tabLst>
                <a:tab pos="789305" algn="l"/>
                <a:tab pos="3302635" algn="l"/>
              </a:tabLst>
            </a:pPr>
            <a:r>
              <a:rPr dirty="0">
                <a:solidFill>
                  <a:srgbClr val="333333"/>
                </a:solidFill>
                <a:latin typeface="+mn-ea"/>
                <a:ea typeface="+mn-ea"/>
                <a:cs typeface="Malgun Gothic"/>
              </a:rPr>
              <a:t>모드는</a:t>
            </a:r>
            <a:r>
              <a:rPr spc="5" dirty="0">
                <a:solidFill>
                  <a:srgbClr val="333333"/>
                </a:solidFill>
                <a:latin typeface="+mn-ea"/>
                <a:ea typeface="+mn-ea"/>
                <a:cs typeface="Malgun Gothic"/>
              </a:rPr>
              <a:t> </a:t>
            </a:r>
            <a:r>
              <a:rPr dirty="0">
                <a:solidFill>
                  <a:srgbClr val="333333"/>
                </a:solidFill>
                <a:latin typeface="+mn-ea"/>
                <a:ea typeface="+mn-ea"/>
                <a:cs typeface="Malgun Gothic"/>
              </a:rPr>
              <a:t>조합할 수 </a:t>
            </a:r>
            <a:r>
              <a:rPr spc="-25" dirty="0">
                <a:solidFill>
                  <a:srgbClr val="333333"/>
                </a:solidFill>
                <a:latin typeface="+mn-ea"/>
                <a:ea typeface="+mn-ea"/>
                <a:cs typeface="Malgun Gothic"/>
              </a:rPr>
              <a:t>있다.</a:t>
            </a:r>
            <a:r>
              <a:rPr dirty="0">
                <a:solidFill>
                  <a:srgbClr val="333333"/>
                </a:solidFill>
                <a:latin typeface="+mn-ea"/>
                <a:ea typeface="+mn-ea"/>
                <a:cs typeface="Malgun Gothic"/>
              </a:rPr>
              <a:t>	(ex:</a:t>
            </a:r>
            <a:r>
              <a:rPr spc="-30" dirty="0">
                <a:solidFill>
                  <a:srgbClr val="333333"/>
                </a:solidFill>
                <a:latin typeface="+mn-ea"/>
                <a:ea typeface="+mn-ea"/>
                <a:cs typeface="Malgun Gothic"/>
              </a:rPr>
              <a:t> </a:t>
            </a:r>
            <a:r>
              <a:rPr spc="-25" dirty="0">
                <a:solidFill>
                  <a:srgbClr val="333333"/>
                </a:solidFill>
                <a:latin typeface="+mn-ea"/>
                <a:ea typeface="+mn-ea"/>
                <a:cs typeface="Malgun Gothic"/>
              </a:rPr>
              <a:t>wb)</a:t>
            </a:r>
            <a:endParaRPr dirty="0">
              <a:latin typeface="+mn-ea"/>
              <a:ea typeface="+mn-ea"/>
              <a:cs typeface="Malgun Gothic"/>
            </a:endParaRPr>
          </a:p>
          <a:p>
            <a:pPr marL="560705" lvl="1" indent="-273685">
              <a:lnSpc>
                <a:spcPct val="100000"/>
              </a:lnSpc>
              <a:spcBef>
                <a:spcPts val="805"/>
              </a:spcBef>
              <a:buFont typeface="Consolas"/>
              <a:buChar char="–"/>
              <a:tabLst>
                <a:tab pos="560705" algn="l"/>
              </a:tabLst>
            </a:pPr>
            <a:r>
              <a:rPr dirty="0">
                <a:solidFill>
                  <a:srgbClr val="333333"/>
                </a:solidFill>
                <a:latin typeface="+mn-ea"/>
                <a:ea typeface="+mn-ea"/>
                <a:cs typeface="Malgun Gothic"/>
              </a:rPr>
              <a:t>encoding</a:t>
            </a:r>
            <a:r>
              <a:rPr spc="-45"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dirty="0">
                <a:solidFill>
                  <a:srgbClr val="333333"/>
                </a:solidFill>
                <a:latin typeface="+mn-ea"/>
                <a:ea typeface="+mn-ea"/>
                <a:cs typeface="Malgun Gothic"/>
              </a:rPr>
              <a:t>텍스트</a:t>
            </a:r>
            <a:r>
              <a:rPr spc="-20" dirty="0">
                <a:solidFill>
                  <a:srgbClr val="333333"/>
                </a:solidFill>
                <a:latin typeface="+mn-ea"/>
                <a:ea typeface="+mn-ea"/>
                <a:cs typeface="Malgun Gothic"/>
              </a:rPr>
              <a:t> </a:t>
            </a:r>
            <a:r>
              <a:rPr dirty="0">
                <a:solidFill>
                  <a:srgbClr val="333333"/>
                </a:solidFill>
                <a:latin typeface="+mn-ea"/>
                <a:ea typeface="+mn-ea"/>
                <a:cs typeface="Malgun Gothic"/>
              </a:rPr>
              <a:t>파일일</a:t>
            </a:r>
            <a:r>
              <a:rPr spc="-35" dirty="0">
                <a:solidFill>
                  <a:srgbClr val="333333"/>
                </a:solidFill>
                <a:latin typeface="+mn-ea"/>
                <a:ea typeface="+mn-ea"/>
                <a:cs typeface="Malgun Gothic"/>
              </a:rPr>
              <a:t> </a:t>
            </a:r>
            <a:r>
              <a:rPr dirty="0">
                <a:solidFill>
                  <a:srgbClr val="333333"/>
                </a:solidFill>
                <a:latin typeface="+mn-ea"/>
                <a:ea typeface="+mn-ea"/>
                <a:cs typeface="Malgun Gothic"/>
              </a:rPr>
              <a:t>경우</a:t>
            </a:r>
            <a:r>
              <a:rPr spc="-20" dirty="0">
                <a:solidFill>
                  <a:srgbClr val="333333"/>
                </a:solidFill>
                <a:latin typeface="+mn-ea"/>
                <a:ea typeface="+mn-ea"/>
                <a:cs typeface="Malgun Gothic"/>
              </a:rPr>
              <a:t> </a:t>
            </a:r>
            <a:r>
              <a:rPr dirty="0">
                <a:solidFill>
                  <a:srgbClr val="333333"/>
                </a:solidFill>
                <a:latin typeface="+mn-ea"/>
                <a:ea typeface="+mn-ea"/>
                <a:cs typeface="Malgun Gothic"/>
              </a:rPr>
              <a:t>인코딩</a:t>
            </a:r>
            <a:r>
              <a:rPr spc="-35" dirty="0">
                <a:solidFill>
                  <a:srgbClr val="333333"/>
                </a:solidFill>
                <a:latin typeface="+mn-ea"/>
                <a:ea typeface="+mn-ea"/>
                <a:cs typeface="Malgun Gothic"/>
              </a:rPr>
              <a:t> </a:t>
            </a:r>
            <a:r>
              <a:rPr spc="-25" dirty="0">
                <a:solidFill>
                  <a:srgbClr val="333333"/>
                </a:solidFill>
                <a:latin typeface="+mn-ea"/>
                <a:ea typeface="+mn-ea"/>
                <a:cs typeface="Malgun Gothic"/>
              </a:rPr>
              <a:t>방식</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파일</a:t>
            </a:r>
            <a:r>
              <a:rPr sz="2400" spc="-10" dirty="0">
                <a:latin typeface="+mn-ea"/>
                <a:ea typeface="+mn-ea"/>
              </a:rPr>
              <a:t> </a:t>
            </a:r>
            <a:r>
              <a:rPr sz="2400" spc="-25" dirty="0">
                <a:latin typeface="+mn-ea"/>
                <a:ea typeface="+mn-ea"/>
              </a:rPr>
              <a:t>연결</a:t>
            </a:r>
          </a:p>
        </p:txBody>
      </p:sp>
      <p:grpSp>
        <p:nvGrpSpPr>
          <p:cNvPr id="4" name="object 4"/>
          <p:cNvGrpSpPr/>
          <p:nvPr/>
        </p:nvGrpSpPr>
        <p:grpSpPr>
          <a:xfrm>
            <a:off x="836612" y="4559300"/>
            <a:ext cx="7315200" cy="317500"/>
            <a:chOff x="836612" y="4559300"/>
            <a:chExt cx="7315200" cy="317500"/>
          </a:xfrm>
        </p:grpSpPr>
        <p:sp>
          <p:nvSpPr>
            <p:cNvPr id="5" name="object 5"/>
            <p:cNvSpPr/>
            <p:nvPr/>
          </p:nvSpPr>
          <p:spPr>
            <a:xfrm>
              <a:off x="836612" y="4571999"/>
              <a:ext cx="7315200" cy="304800"/>
            </a:xfrm>
            <a:custGeom>
              <a:avLst/>
              <a:gdLst/>
              <a:ahLst/>
              <a:cxnLst/>
              <a:rect l="l" t="t" r="r" b="b"/>
              <a:pathLst>
                <a:path w="7315200" h="304800">
                  <a:moveTo>
                    <a:pt x="7315136" y="0"/>
                  </a:moveTo>
                  <a:lnTo>
                    <a:pt x="914400" y="0"/>
                  </a:lnTo>
                  <a:lnTo>
                    <a:pt x="0" y="0"/>
                  </a:lnTo>
                  <a:lnTo>
                    <a:pt x="0" y="304800"/>
                  </a:lnTo>
                  <a:lnTo>
                    <a:pt x="914336" y="304800"/>
                  </a:lnTo>
                  <a:lnTo>
                    <a:pt x="7315136" y="304800"/>
                  </a:lnTo>
                  <a:lnTo>
                    <a:pt x="7315136" y="0"/>
                  </a:lnTo>
                  <a:close/>
                </a:path>
              </a:pathLst>
            </a:custGeom>
            <a:solidFill>
              <a:srgbClr val="E7E7E7"/>
            </a:solidFill>
          </p:spPr>
          <p:txBody>
            <a:bodyPr wrap="square" lIns="0" tIns="0" rIns="0" bIns="0" rtlCol="0"/>
            <a:lstStyle/>
            <a:p>
              <a:endParaRPr>
                <a:latin typeface="+mn-ea"/>
                <a:ea typeface="+mn-ea"/>
              </a:endParaRPr>
            </a:p>
          </p:txBody>
        </p:sp>
        <p:sp>
          <p:nvSpPr>
            <p:cNvPr id="6" name="object 6"/>
            <p:cNvSpPr/>
            <p:nvPr/>
          </p:nvSpPr>
          <p:spPr>
            <a:xfrm>
              <a:off x="836612" y="4572000"/>
              <a:ext cx="7315200" cy="0"/>
            </a:xfrm>
            <a:custGeom>
              <a:avLst/>
              <a:gdLst/>
              <a:ahLst/>
              <a:cxnLst/>
              <a:rect l="l" t="t" r="r" b="b"/>
              <a:pathLst>
                <a:path w="7315200">
                  <a:moveTo>
                    <a:pt x="0" y="0"/>
                  </a:moveTo>
                  <a:lnTo>
                    <a:pt x="7315136" y="0"/>
                  </a:lnTo>
                </a:path>
              </a:pathLst>
            </a:custGeom>
            <a:ln w="25400">
              <a:solidFill>
                <a:srgbClr val="000000"/>
              </a:solidFill>
            </a:ln>
          </p:spPr>
          <p:txBody>
            <a:bodyPr wrap="square" lIns="0" tIns="0" rIns="0" bIns="0" rtlCol="0"/>
            <a:lstStyle/>
            <a:p>
              <a:endParaRPr>
                <a:latin typeface="+mn-ea"/>
                <a:ea typeface="+mn-ea"/>
              </a:endParaRPr>
            </a:p>
          </p:txBody>
        </p:sp>
      </p:grpSp>
      <p:grpSp>
        <p:nvGrpSpPr>
          <p:cNvPr id="7" name="object 7"/>
          <p:cNvGrpSpPr/>
          <p:nvPr/>
        </p:nvGrpSpPr>
        <p:grpSpPr>
          <a:xfrm>
            <a:off x="836612" y="6400800"/>
            <a:ext cx="7315200" cy="317500"/>
            <a:chOff x="836612" y="6400800"/>
            <a:chExt cx="7315200" cy="317500"/>
          </a:xfrm>
        </p:grpSpPr>
        <p:sp>
          <p:nvSpPr>
            <p:cNvPr id="8" name="object 8"/>
            <p:cNvSpPr/>
            <p:nvPr/>
          </p:nvSpPr>
          <p:spPr>
            <a:xfrm>
              <a:off x="836612" y="6400799"/>
              <a:ext cx="7315200" cy="304800"/>
            </a:xfrm>
            <a:custGeom>
              <a:avLst/>
              <a:gdLst/>
              <a:ahLst/>
              <a:cxnLst/>
              <a:rect l="l" t="t" r="r" b="b"/>
              <a:pathLst>
                <a:path w="7315200" h="304800">
                  <a:moveTo>
                    <a:pt x="7315136" y="0"/>
                  </a:moveTo>
                  <a:lnTo>
                    <a:pt x="914400" y="0"/>
                  </a:lnTo>
                  <a:lnTo>
                    <a:pt x="0" y="0"/>
                  </a:lnTo>
                  <a:lnTo>
                    <a:pt x="0" y="304800"/>
                  </a:lnTo>
                  <a:lnTo>
                    <a:pt x="914336" y="304800"/>
                  </a:lnTo>
                  <a:lnTo>
                    <a:pt x="7315136" y="304800"/>
                  </a:lnTo>
                  <a:lnTo>
                    <a:pt x="7315136" y="0"/>
                  </a:lnTo>
                  <a:close/>
                </a:path>
              </a:pathLst>
            </a:custGeom>
            <a:solidFill>
              <a:srgbClr val="E7E7E7"/>
            </a:solidFill>
          </p:spPr>
          <p:txBody>
            <a:bodyPr wrap="square" lIns="0" tIns="0" rIns="0" bIns="0" rtlCol="0"/>
            <a:lstStyle/>
            <a:p>
              <a:endParaRPr>
                <a:latin typeface="+mn-ea"/>
                <a:ea typeface="+mn-ea"/>
              </a:endParaRPr>
            </a:p>
          </p:txBody>
        </p:sp>
        <p:sp>
          <p:nvSpPr>
            <p:cNvPr id="9" name="object 9"/>
            <p:cNvSpPr/>
            <p:nvPr/>
          </p:nvSpPr>
          <p:spPr>
            <a:xfrm>
              <a:off x="836612" y="6705600"/>
              <a:ext cx="7315200" cy="0"/>
            </a:xfrm>
            <a:custGeom>
              <a:avLst/>
              <a:gdLst/>
              <a:ahLst/>
              <a:cxnLst/>
              <a:rect l="l" t="t" r="r" b="b"/>
              <a:pathLst>
                <a:path w="7315200">
                  <a:moveTo>
                    <a:pt x="0" y="0"/>
                  </a:moveTo>
                  <a:lnTo>
                    <a:pt x="7315136" y="0"/>
                  </a:lnTo>
                </a:path>
              </a:pathLst>
            </a:custGeom>
            <a:ln w="25400">
              <a:solidFill>
                <a:srgbClr val="000000"/>
              </a:solidFill>
            </a:ln>
          </p:spPr>
          <p:txBody>
            <a:bodyPr wrap="square" lIns="0" tIns="0" rIns="0" bIns="0" rtlCol="0"/>
            <a:lstStyle/>
            <a:p>
              <a:endParaRPr>
                <a:latin typeface="+mn-ea"/>
                <a:ea typeface="+mn-ea"/>
              </a:endParaRPr>
            </a:p>
          </p:txBody>
        </p:sp>
      </p:grpSp>
      <p:sp>
        <p:nvSpPr>
          <p:cNvPr id="10" name="object 10"/>
          <p:cNvSpPr/>
          <p:nvPr/>
        </p:nvSpPr>
        <p:spPr>
          <a:xfrm>
            <a:off x="836612" y="4267200"/>
            <a:ext cx="7315200" cy="0"/>
          </a:xfrm>
          <a:custGeom>
            <a:avLst/>
            <a:gdLst/>
            <a:ahLst/>
            <a:cxnLst/>
            <a:rect l="l" t="t" r="r" b="b"/>
            <a:pathLst>
              <a:path w="7315200">
                <a:moveTo>
                  <a:pt x="0" y="0"/>
                </a:moveTo>
                <a:lnTo>
                  <a:pt x="7315136" y="0"/>
                </a:lnTo>
              </a:path>
            </a:pathLst>
          </a:custGeom>
          <a:ln w="25400">
            <a:solidFill>
              <a:srgbClr val="000000"/>
            </a:solidFill>
          </a:ln>
        </p:spPr>
        <p:txBody>
          <a:bodyPr wrap="square" lIns="0" tIns="0" rIns="0" bIns="0" rtlCol="0"/>
          <a:lstStyle/>
          <a:p>
            <a:endParaRPr>
              <a:latin typeface="+mn-ea"/>
              <a:ea typeface="+mn-ea"/>
            </a:endParaRPr>
          </a:p>
        </p:txBody>
      </p:sp>
      <p:sp>
        <p:nvSpPr>
          <p:cNvPr id="11" name="object 11"/>
          <p:cNvSpPr txBox="1"/>
          <p:nvPr/>
        </p:nvSpPr>
        <p:spPr>
          <a:xfrm>
            <a:off x="836612" y="4191000"/>
            <a:ext cx="7315200" cy="321883"/>
          </a:xfrm>
          <a:prstGeom prst="rect">
            <a:avLst/>
          </a:prstGeom>
          <a:solidFill>
            <a:srgbClr val="56BBE4"/>
          </a:solidFill>
        </p:spPr>
        <p:txBody>
          <a:bodyPr vert="horz" wrap="square" lIns="0" tIns="44450" rIns="0" bIns="0" rtlCol="0">
            <a:spAutoFit/>
          </a:bodyPr>
          <a:lstStyle/>
          <a:p>
            <a:pPr marL="91440">
              <a:lnSpc>
                <a:spcPct val="100000"/>
              </a:lnSpc>
              <a:spcBef>
                <a:spcPts val="350"/>
              </a:spcBef>
              <a:tabLst>
                <a:tab pos="1005840" algn="l"/>
              </a:tabLst>
            </a:pPr>
            <a:r>
              <a:rPr b="1" spc="-20" dirty="0">
                <a:solidFill>
                  <a:srgbClr val="FFFFFF"/>
                </a:solidFill>
                <a:latin typeface="+mn-ea"/>
                <a:ea typeface="+mn-ea"/>
                <a:cs typeface="Malgun Gothic"/>
              </a:rPr>
              <a:t>모드문자</a:t>
            </a:r>
            <a:r>
              <a:rPr b="1" dirty="0">
                <a:solidFill>
                  <a:srgbClr val="FFFFFF"/>
                </a:solidFill>
                <a:latin typeface="+mn-ea"/>
                <a:ea typeface="+mn-ea"/>
                <a:cs typeface="Malgun Gothic"/>
              </a:rPr>
              <a:t>	</a:t>
            </a:r>
            <a:r>
              <a:rPr b="1" spc="-25" dirty="0">
                <a:solidFill>
                  <a:srgbClr val="FFFFFF"/>
                </a:solidFill>
                <a:latin typeface="+mn-ea"/>
                <a:ea typeface="+mn-ea"/>
                <a:cs typeface="Malgun Gothic"/>
              </a:rPr>
              <a:t>의미</a:t>
            </a:r>
            <a:endParaRPr>
              <a:latin typeface="+mn-ea"/>
              <a:ea typeface="+mn-ea"/>
              <a:cs typeface="Malgun Gothic"/>
            </a:endParaRPr>
          </a:p>
        </p:txBody>
      </p:sp>
      <p:sp>
        <p:nvSpPr>
          <p:cNvPr id="12" name="object 12"/>
          <p:cNvSpPr txBox="1"/>
          <p:nvPr/>
        </p:nvSpPr>
        <p:spPr>
          <a:xfrm>
            <a:off x="915416" y="4460478"/>
            <a:ext cx="6069965" cy="1025922"/>
          </a:xfrm>
          <a:prstGeom prst="rect">
            <a:avLst/>
          </a:prstGeom>
        </p:spPr>
        <p:txBody>
          <a:bodyPr vert="horz" wrap="square" lIns="0" tIns="104140" rIns="0" bIns="0" rtlCol="0">
            <a:spAutoFit/>
          </a:bodyPr>
          <a:lstStyle/>
          <a:p>
            <a:pPr marL="12700">
              <a:lnSpc>
                <a:spcPct val="100000"/>
              </a:lnSpc>
              <a:spcBef>
                <a:spcPts val="820"/>
              </a:spcBef>
              <a:tabLst>
                <a:tab pos="927100" algn="l"/>
              </a:tabLst>
            </a:pPr>
            <a:r>
              <a:rPr spc="-25" dirty="0">
                <a:latin typeface="+mn-ea"/>
                <a:ea typeface="+mn-ea"/>
                <a:cs typeface="Malgun Gothic"/>
              </a:rPr>
              <a:t>'r'</a:t>
            </a:r>
            <a:r>
              <a:rPr dirty="0">
                <a:latin typeface="+mn-ea"/>
                <a:ea typeface="+mn-ea"/>
                <a:cs typeface="Malgun Gothic"/>
              </a:rPr>
              <a:t>	읽기모드</a:t>
            </a:r>
            <a:r>
              <a:rPr spc="-25" dirty="0">
                <a:latin typeface="+mn-ea"/>
                <a:ea typeface="+mn-ea"/>
                <a:cs typeface="Malgun Gothic"/>
              </a:rPr>
              <a:t> </a:t>
            </a:r>
            <a:r>
              <a:rPr spc="-20" dirty="0">
                <a:latin typeface="+mn-ea"/>
                <a:ea typeface="+mn-ea"/>
                <a:cs typeface="Malgun Gothic"/>
              </a:rPr>
              <a:t>(</a:t>
            </a:r>
            <a:r>
              <a:rPr b="1" spc="-20" dirty="0">
                <a:latin typeface="+mn-ea"/>
                <a:ea typeface="+mn-ea"/>
                <a:cs typeface="Malgun Gothic"/>
              </a:rPr>
              <a:t>기본값</a:t>
            </a:r>
            <a:r>
              <a:rPr spc="-20" dirty="0">
                <a:latin typeface="+mn-ea"/>
                <a:ea typeface="+mn-ea"/>
                <a:cs typeface="Malgun Gothic"/>
              </a:rPr>
              <a:t>)</a:t>
            </a:r>
            <a:endParaRPr dirty="0">
              <a:latin typeface="+mn-ea"/>
              <a:ea typeface="+mn-ea"/>
              <a:cs typeface="Malgun Gothic"/>
            </a:endParaRPr>
          </a:p>
          <a:p>
            <a:pPr marL="12700">
              <a:lnSpc>
                <a:spcPct val="100000"/>
              </a:lnSpc>
              <a:spcBef>
                <a:spcPts val="720"/>
              </a:spcBef>
              <a:tabLst>
                <a:tab pos="927100" algn="l"/>
              </a:tabLst>
            </a:pPr>
            <a:r>
              <a:rPr spc="-25" dirty="0">
                <a:latin typeface="+mn-ea"/>
                <a:ea typeface="+mn-ea"/>
                <a:cs typeface="Malgun Gothic"/>
              </a:rPr>
              <a:t>'w'</a:t>
            </a:r>
            <a:r>
              <a:rPr dirty="0">
                <a:latin typeface="+mn-ea"/>
                <a:ea typeface="+mn-ea"/>
                <a:cs typeface="Malgun Gothic"/>
              </a:rPr>
              <a:t>	쓰기모드.</a:t>
            </a:r>
            <a:r>
              <a:rPr spc="-25" dirty="0">
                <a:latin typeface="+mn-ea"/>
                <a:ea typeface="+mn-ea"/>
                <a:cs typeface="Malgun Gothic"/>
              </a:rPr>
              <a:t> </a:t>
            </a:r>
            <a:r>
              <a:rPr dirty="0">
                <a:latin typeface="+mn-ea"/>
                <a:ea typeface="+mn-ea"/>
                <a:cs typeface="Malgun Gothic"/>
              </a:rPr>
              <a:t>존재하는</a:t>
            </a:r>
            <a:r>
              <a:rPr spc="-15" dirty="0">
                <a:latin typeface="+mn-ea"/>
                <a:ea typeface="+mn-ea"/>
                <a:cs typeface="Malgun Gothic"/>
              </a:rPr>
              <a:t> </a:t>
            </a:r>
            <a:r>
              <a:rPr dirty="0">
                <a:latin typeface="+mn-ea"/>
                <a:ea typeface="+mn-ea"/>
                <a:cs typeface="Malgun Gothic"/>
              </a:rPr>
              <a:t>파일과</a:t>
            </a:r>
            <a:r>
              <a:rPr spc="-25" dirty="0">
                <a:latin typeface="+mn-ea"/>
                <a:ea typeface="+mn-ea"/>
                <a:cs typeface="Malgun Gothic"/>
              </a:rPr>
              <a:t> </a:t>
            </a:r>
            <a:r>
              <a:rPr dirty="0">
                <a:latin typeface="+mn-ea"/>
                <a:ea typeface="+mn-ea"/>
                <a:cs typeface="Malgun Gothic"/>
              </a:rPr>
              <a:t>연결시</a:t>
            </a:r>
            <a:r>
              <a:rPr spc="-10" dirty="0">
                <a:latin typeface="+mn-ea"/>
                <a:ea typeface="+mn-ea"/>
                <a:cs typeface="Malgun Gothic"/>
              </a:rPr>
              <a:t> </a:t>
            </a:r>
            <a:r>
              <a:rPr dirty="0">
                <a:latin typeface="+mn-ea"/>
                <a:ea typeface="+mn-ea"/>
                <a:cs typeface="Malgun Gothic"/>
              </a:rPr>
              <a:t>그</a:t>
            </a:r>
            <a:r>
              <a:rPr spc="-15" dirty="0">
                <a:latin typeface="+mn-ea"/>
                <a:ea typeface="+mn-ea"/>
                <a:cs typeface="Malgun Gothic"/>
              </a:rPr>
              <a:t> </a:t>
            </a:r>
            <a:r>
              <a:rPr dirty="0">
                <a:latin typeface="+mn-ea"/>
                <a:ea typeface="+mn-ea"/>
                <a:cs typeface="Malgun Gothic"/>
              </a:rPr>
              <a:t>파일을</a:t>
            </a:r>
            <a:r>
              <a:rPr spc="-20" dirty="0">
                <a:latin typeface="+mn-ea"/>
                <a:ea typeface="+mn-ea"/>
                <a:cs typeface="Malgun Gothic"/>
              </a:rPr>
              <a:t> </a:t>
            </a:r>
            <a:r>
              <a:rPr dirty="0">
                <a:latin typeface="+mn-ea"/>
                <a:ea typeface="+mn-ea"/>
                <a:cs typeface="Malgun Gothic"/>
              </a:rPr>
              <a:t>지운다.</a:t>
            </a:r>
            <a:r>
              <a:rPr spc="-25" dirty="0">
                <a:latin typeface="+mn-ea"/>
                <a:ea typeface="+mn-ea"/>
                <a:cs typeface="Malgun Gothic"/>
              </a:rPr>
              <a:t> </a:t>
            </a:r>
            <a:r>
              <a:rPr dirty="0">
                <a:latin typeface="+mn-ea"/>
                <a:ea typeface="+mn-ea"/>
                <a:cs typeface="Malgun Gothic"/>
              </a:rPr>
              <a:t>(새로</a:t>
            </a:r>
            <a:r>
              <a:rPr spc="-15" dirty="0">
                <a:latin typeface="+mn-ea"/>
                <a:ea typeface="+mn-ea"/>
                <a:cs typeface="Malgun Gothic"/>
              </a:rPr>
              <a:t> </a:t>
            </a:r>
            <a:r>
              <a:rPr spc="-25" dirty="0">
                <a:latin typeface="+mn-ea"/>
                <a:ea typeface="+mn-ea"/>
                <a:cs typeface="Malgun Gothic"/>
              </a:rPr>
              <a:t>쓰기)</a:t>
            </a:r>
            <a:endParaRPr dirty="0">
              <a:latin typeface="+mn-ea"/>
              <a:ea typeface="+mn-ea"/>
              <a:cs typeface="Malgun Gothic"/>
            </a:endParaRPr>
          </a:p>
        </p:txBody>
      </p:sp>
      <p:sp>
        <p:nvSpPr>
          <p:cNvPr id="13" name="object 13"/>
          <p:cNvSpPr txBox="1"/>
          <p:nvPr/>
        </p:nvSpPr>
        <p:spPr>
          <a:xfrm>
            <a:off x="836612" y="5181600"/>
            <a:ext cx="7315200" cy="321883"/>
          </a:xfrm>
          <a:prstGeom prst="rect">
            <a:avLst/>
          </a:prstGeom>
          <a:solidFill>
            <a:srgbClr val="E7E7E7"/>
          </a:solidFill>
        </p:spPr>
        <p:txBody>
          <a:bodyPr vert="horz" wrap="square" lIns="0" tIns="44450" rIns="0" bIns="0" rtlCol="0">
            <a:spAutoFit/>
          </a:bodyPr>
          <a:lstStyle/>
          <a:p>
            <a:pPr marL="91440">
              <a:lnSpc>
                <a:spcPct val="100000"/>
              </a:lnSpc>
              <a:spcBef>
                <a:spcPts val="350"/>
              </a:spcBef>
              <a:tabLst>
                <a:tab pos="1005840" algn="l"/>
              </a:tabLst>
            </a:pPr>
            <a:r>
              <a:rPr spc="-25" dirty="0">
                <a:latin typeface="+mn-ea"/>
                <a:ea typeface="+mn-ea"/>
                <a:cs typeface="Malgun Gothic"/>
              </a:rPr>
              <a:t>'x'</a:t>
            </a:r>
            <a:r>
              <a:rPr dirty="0">
                <a:latin typeface="+mn-ea"/>
                <a:ea typeface="+mn-ea"/>
                <a:cs typeface="Malgun Gothic"/>
              </a:rPr>
              <a:t>	배타적</a:t>
            </a:r>
            <a:r>
              <a:rPr spc="-40" dirty="0">
                <a:latin typeface="+mn-ea"/>
                <a:ea typeface="+mn-ea"/>
                <a:cs typeface="Malgun Gothic"/>
              </a:rPr>
              <a:t> </a:t>
            </a:r>
            <a:r>
              <a:rPr dirty="0">
                <a:latin typeface="+mn-ea"/>
                <a:ea typeface="+mn-ea"/>
                <a:cs typeface="Malgun Gothic"/>
              </a:rPr>
              <a:t>생성모드.</a:t>
            </a:r>
            <a:r>
              <a:rPr spc="-45" dirty="0">
                <a:latin typeface="+mn-ea"/>
                <a:ea typeface="+mn-ea"/>
                <a:cs typeface="Malgun Gothic"/>
              </a:rPr>
              <a:t> </a:t>
            </a:r>
            <a:r>
              <a:rPr dirty="0">
                <a:latin typeface="+mn-ea"/>
                <a:ea typeface="+mn-ea"/>
                <a:cs typeface="Malgun Gothic"/>
              </a:rPr>
              <a:t>파일이</a:t>
            </a:r>
            <a:r>
              <a:rPr spc="-40" dirty="0">
                <a:latin typeface="+mn-ea"/>
                <a:ea typeface="+mn-ea"/>
                <a:cs typeface="Malgun Gothic"/>
              </a:rPr>
              <a:t> </a:t>
            </a:r>
            <a:r>
              <a:rPr dirty="0">
                <a:latin typeface="+mn-ea"/>
                <a:ea typeface="+mn-ea"/>
                <a:cs typeface="Malgun Gothic"/>
              </a:rPr>
              <a:t>존재하면</a:t>
            </a:r>
            <a:r>
              <a:rPr spc="-50" dirty="0">
                <a:latin typeface="+mn-ea"/>
                <a:ea typeface="+mn-ea"/>
                <a:cs typeface="Malgun Gothic"/>
              </a:rPr>
              <a:t> </a:t>
            </a:r>
            <a:r>
              <a:rPr dirty="0">
                <a:latin typeface="+mn-ea"/>
                <a:ea typeface="+mn-ea"/>
                <a:cs typeface="Malgun Gothic"/>
              </a:rPr>
              <a:t>IOError</a:t>
            </a:r>
            <a:r>
              <a:rPr spc="-10" dirty="0">
                <a:latin typeface="+mn-ea"/>
                <a:ea typeface="+mn-ea"/>
                <a:cs typeface="Malgun Gothic"/>
              </a:rPr>
              <a:t> </a:t>
            </a:r>
            <a:r>
              <a:rPr spc="-25" dirty="0">
                <a:latin typeface="+mn-ea"/>
                <a:ea typeface="+mn-ea"/>
                <a:cs typeface="Malgun Gothic"/>
              </a:rPr>
              <a:t>발생</a:t>
            </a:r>
            <a:endParaRPr dirty="0">
              <a:latin typeface="+mn-ea"/>
              <a:ea typeface="+mn-ea"/>
              <a:cs typeface="Malgun Gothic"/>
            </a:endParaRPr>
          </a:p>
        </p:txBody>
      </p:sp>
      <p:sp>
        <p:nvSpPr>
          <p:cNvPr id="14" name="object 14"/>
          <p:cNvSpPr txBox="1"/>
          <p:nvPr/>
        </p:nvSpPr>
        <p:spPr>
          <a:xfrm>
            <a:off x="915416" y="5517896"/>
            <a:ext cx="6858000" cy="566822"/>
          </a:xfrm>
          <a:prstGeom prst="rect">
            <a:avLst/>
          </a:prstGeom>
        </p:spPr>
        <p:txBody>
          <a:bodyPr vert="horz" wrap="square" lIns="0" tIns="12700" rIns="0" bIns="0" rtlCol="0">
            <a:spAutoFit/>
          </a:bodyPr>
          <a:lstStyle/>
          <a:p>
            <a:pPr marL="12700">
              <a:lnSpc>
                <a:spcPct val="100000"/>
              </a:lnSpc>
              <a:spcBef>
                <a:spcPts val="100"/>
              </a:spcBef>
              <a:tabLst>
                <a:tab pos="927100" algn="l"/>
              </a:tabLst>
            </a:pPr>
            <a:r>
              <a:rPr spc="-25" dirty="0">
                <a:latin typeface="+mn-ea"/>
                <a:ea typeface="+mn-ea"/>
                <a:cs typeface="Malgun Gothic"/>
              </a:rPr>
              <a:t>'a'</a:t>
            </a:r>
            <a:r>
              <a:rPr dirty="0">
                <a:latin typeface="+mn-ea"/>
                <a:ea typeface="+mn-ea"/>
                <a:cs typeface="Malgun Gothic"/>
              </a:rPr>
              <a:t>	이어쓰기.</a:t>
            </a:r>
            <a:r>
              <a:rPr spc="-25" dirty="0">
                <a:latin typeface="+mn-ea"/>
                <a:ea typeface="+mn-ea"/>
                <a:cs typeface="Malgun Gothic"/>
              </a:rPr>
              <a:t> </a:t>
            </a:r>
            <a:r>
              <a:rPr dirty="0">
                <a:latin typeface="+mn-ea"/>
                <a:ea typeface="+mn-ea"/>
                <a:cs typeface="Malgun Gothic"/>
              </a:rPr>
              <a:t>존재하는</a:t>
            </a:r>
            <a:r>
              <a:rPr spc="-15" dirty="0">
                <a:latin typeface="+mn-ea"/>
                <a:ea typeface="+mn-ea"/>
                <a:cs typeface="Malgun Gothic"/>
              </a:rPr>
              <a:t> </a:t>
            </a:r>
            <a:r>
              <a:rPr dirty="0">
                <a:latin typeface="+mn-ea"/>
                <a:ea typeface="+mn-ea"/>
                <a:cs typeface="Malgun Gothic"/>
              </a:rPr>
              <a:t>파일과</a:t>
            </a:r>
            <a:r>
              <a:rPr spc="-25" dirty="0">
                <a:latin typeface="+mn-ea"/>
                <a:ea typeface="+mn-ea"/>
                <a:cs typeface="Malgun Gothic"/>
              </a:rPr>
              <a:t> </a:t>
            </a:r>
            <a:r>
              <a:rPr dirty="0">
                <a:latin typeface="+mn-ea"/>
                <a:ea typeface="+mn-ea"/>
                <a:cs typeface="Malgun Gothic"/>
              </a:rPr>
              <a:t>연결</a:t>
            </a:r>
            <a:r>
              <a:rPr spc="-10" dirty="0">
                <a:latin typeface="+mn-ea"/>
                <a:ea typeface="+mn-ea"/>
                <a:cs typeface="Malgun Gothic"/>
              </a:rPr>
              <a:t> </a:t>
            </a:r>
            <a:r>
              <a:rPr dirty="0">
                <a:latin typeface="+mn-ea"/>
                <a:ea typeface="+mn-ea"/>
                <a:cs typeface="Malgun Gothic"/>
              </a:rPr>
              <a:t>시</a:t>
            </a:r>
            <a:r>
              <a:rPr spc="-5" dirty="0">
                <a:latin typeface="+mn-ea"/>
                <a:ea typeface="+mn-ea"/>
                <a:cs typeface="Malgun Gothic"/>
              </a:rPr>
              <a:t> </a:t>
            </a:r>
            <a:r>
              <a:rPr dirty="0">
                <a:latin typeface="+mn-ea"/>
                <a:ea typeface="+mn-ea"/>
                <a:cs typeface="Malgun Gothic"/>
              </a:rPr>
              <a:t>그</a:t>
            </a:r>
            <a:r>
              <a:rPr spc="-15" dirty="0">
                <a:latin typeface="+mn-ea"/>
                <a:ea typeface="+mn-ea"/>
                <a:cs typeface="Malgun Gothic"/>
              </a:rPr>
              <a:t> </a:t>
            </a:r>
            <a:r>
              <a:rPr dirty="0">
                <a:latin typeface="+mn-ea"/>
                <a:ea typeface="+mn-ea"/>
                <a:cs typeface="Malgun Gothic"/>
              </a:rPr>
              <a:t>파일의</a:t>
            </a:r>
            <a:r>
              <a:rPr spc="-25" dirty="0">
                <a:latin typeface="+mn-ea"/>
                <a:ea typeface="+mn-ea"/>
                <a:cs typeface="Malgun Gothic"/>
              </a:rPr>
              <a:t> </a:t>
            </a:r>
            <a:r>
              <a:rPr dirty="0">
                <a:latin typeface="+mn-ea"/>
                <a:ea typeface="+mn-ea"/>
                <a:cs typeface="Malgun Gothic"/>
              </a:rPr>
              <a:t>기존</a:t>
            </a:r>
            <a:r>
              <a:rPr spc="-15" dirty="0">
                <a:latin typeface="+mn-ea"/>
                <a:ea typeface="+mn-ea"/>
                <a:cs typeface="Malgun Gothic"/>
              </a:rPr>
              <a:t> </a:t>
            </a:r>
            <a:r>
              <a:rPr dirty="0">
                <a:latin typeface="+mn-ea"/>
                <a:ea typeface="+mn-ea"/>
                <a:cs typeface="Malgun Gothic"/>
              </a:rPr>
              <a:t>내용은</a:t>
            </a:r>
            <a:r>
              <a:rPr spc="-20" dirty="0">
                <a:latin typeface="+mn-ea"/>
                <a:ea typeface="+mn-ea"/>
                <a:cs typeface="Malgun Gothic"/>
              </a:rPr>
              <a:t> </a:t>
            </a:r>
            <a:r>
              <a:rPr dirty="0">
                <a:latin typeface="+mn-ea"/>
                <a:ea typeface="+mn-ea"/>
                <a:cs typeface="Malgun Gothic"/>
              </a:rPr>
              <a:t>두고</a:t>
            </a:r>
            <a:r>
              <a:rPr spc="-15" dirty="0">
                <a:latin typeface="+mn-ea"/>
                <a:ea typeface="+mn-ea"/>
                <a:cs typeface="Malgun Gothic"/>
              </a:rPr>
              <a:t> </a:t>
            </a:r>
            <a:r>
              <a:rPr dirty="0">
                <a:latin typeface="+mn-ea"/>
                <a:ea typeface="+mn-ea"/>
                <a:cs typeface="Malgun Gothic"/>
              </a:rPr>
              <a:t>이어</a:t>
            </a:r>
            <a:r>
              <a:rPr spc="-15" dirty="0">
                <a:latin typeface="+mn-ea"/>
                <a:ea typeface="+mn-ea"/>
                <a:cs typeface="Malgun Gothic"/>
              </a:rPr>
              <a:t> </a:t>
            </a:r>
            <a:r>
              <a:rPr spc="-25" dirty="0">
                <a:latin typeface="+mn-ea"/>
                <a:ea typeface="+mn-ea"/>
                <a:cs typeface="Malgun Gothic"/>
              </a:rPr>
              <a:t>쓴다.</a:t>
            </a:r>
            <a:endParaRPr>
              <a:latin typeface="+mn-ea"/>
              <a:ea typeface="+mn-ea"/>
              <a:cs typeface="Malgun Gothic"/>
            </a:endParaRPr>
          </a:p>
        </p:txBody>
      </p:sp>
      <p:sp>
        <p:nvSpPr>
          <p:cNvPr id="15" name="object 15"/>
          <p:cNvSpPr txBox="1"/>
          <p:nvPr/>
        </p:nvSpPr>
        <p:spPr>
          <a:xfrm>
            <a:off x="836612" y="5791200"/>
            <a:ext cx="7315200" cy="321883"/>
          </a:xfrm>
          <a:prstGeom prst="rect">
            <a:avLst/>
          </a:prstGeom>
          <a:solidFill>
            <a:srgbClr val="E7E7E7"/>
          </a:solidFill>
        </p:spPr>
        <p:txBody>
          <a:bodyPr vert="horz" wrap="square" lIns="0" tIns="44450" rIns="0" bIns="0" rtlCol="0">
            <a:spAutoFit/>
          </a:bodyPr>
          <a:lstStyle/>
          <a:p>
            <a:pPr marL="91440">
              <a:lnSpc>
                <a:spcPct val="100000"/>
              </a:lnSpc>
              <a:spcBef>
                <a:spcPts val="350"/>
              </a:spcBef>
              <a:tabLst>
                <a:tab pos="1005840" algn="l"/>
              </a:tabLst>
            </a:pPr>
            <a:r>
              <a:rPr spc="-25" dirty="0">
                <a:latin typeface="+mn-ea"/>
                <a:ea typeface="+mn-ea"/>
                <a:cs typeface="Malgun Gothic"/>
              </a:rPr>
              <a:t>'b'</a:t>
            </a:r>
            <a:r>
              <a:rPr dirty="0">
                <a:latin typeface="+mn-ea"/>
                <a:ea typeface="+mn-ea"/>
                <a:cs typeface="Malgun Gothic"/>
              </a:rPr>
              <a:t>	바이너리</a:t>
            </a:r>
            <a:r>
              <a:rPr spc="-25" dirty="0">
                <a:latin typeface="+mn-ea"/>
                <a:ea typeface="+mn-ea"/>
                <a:cs typeface="Malgun Gothic"/>
              </a:rPr>
              <a:t> 모드</a:t>
            </a:r>
            <a:endParaRPr>
              <a:latin typeface="+mn-ea"/>
              <a:ea typeface="+mn-ea"/>
              <a:cs typeface="Malgun Gothic"/>
            </a:endParaRPr>
          </a:p>
        </p:txBody>
      </p:sp>
      <p:sp>
        <p:nvSpPr>
          <p:cNvPr id="16" name="object 16"/>
          <p:cNvSpPr txBox="1"/>
          <p:nvPr/>
        </p:nvSpPr>
        <p:spPr>
          <a:xfrm>
            <a:off x="836612" y="6032877"/>
            <a:ext cx="7315200" cy="748923"/>
          </a:xfrm>
          <a:prstGeom prst="rect">
            <a:avLst/>
          </a:prstGeom>
        </p:spPr>
        <p:txBody>
          <a:bodyPr vert="horz" wrap="square" lIns="0" tIns="104140" rIns="0" bIns="0" rtlCol="0">
            <a:spAutoFit/>
          </a:bodyPr>
          <a:lstStyle/>
          <a:p>
            <a:pPr marL="91440">
              <a:lnSpc>
                <a:spcPct val="100000"/>
              </a:lnSpc>
              <a:spcBef>
                <a:spcPts val="820"/>
              </a:spcBef>
              <a:tabLst>
                <a:tab pos="1005840" algn="l"/>
              </a:tabLst>
            </a:pPr>
            <a:r>
              <a:rPr spc="-25" dirty="0">
                <a:latin typeface="+mn-ea"/>
                <a:ea typeface="+mn-ea"/>
                <a:cs typeface="Malgun Gothic"/>
              </a:rPr>
              <a:t>'t'</a:t>
            </a:r>
            <a:r>
              <a:rPr dirty="0">
                <a:latin typeface="+mn-ea"/>
                <a:ea typeface="+mn-ea"/>
                <a:cs typeface="Malgun Gothic"/>
              </a:rPr>
              <a:t>	텍스트</a:t>
            </a:r>
            <a:r>
              <a:rPr spc="-15" dirty="0">
                <a:latin typeface="+mn-ea"/>
                <a:ea typeface="+mn-ea"/>
                <a:cs typeface="Malgun Gothic"/>
              </a:rPr>
              <a:t> </a:t>
            </a:r>
            <a:r>
              <a:rPr spc="-10" dirty="0">
                <a:latin typeface="+mn-ea"/>
                <a:ea typeface="+mn-ea"/>
                <a:cs typeface="Malgun Gothic"/>
              </a:rPr>
              <a:t>모드(</a:t>
            </a:r>
            <a:r>
              <a:rPr b="1" spc="-10" dirty="0">
                <a:latin typeface="+mn-ea"/>
                <a:ea typeface="+mn-ea"/>
                <a:cs typeface="Malgun Gothic"/>
              </a:rPr>
              <a:t>기본값</a:t>
            </a:r>
            <a:r>
              <a:rPr spc="-10" dirty="0">
                <a:latin typeface="+mn-ea"/>
                <a:ea typeface="+mn-ea"/>
                <a:cs typeface="Malgun Gothic"/>
              </a:rPr>
              <a:t>)</a:t>
            </a:r>
            <a:endParaRPr dirty="0">
              <a:latin typeface="+mn-ea"/>
              <a:ea typeface="+mn-ea"/>
              <a:cs typeface="Malgun Gothic"/>
            </a:endParaRPr>
          </a:p>
          <a:p>
            <a:pPr marL="91440">
              <a:lnSpc>
                <a:spcPct val="100000"/>
              </a:lnSpc>
              <a:spcBef>
                <a:spcPts val="720"/>
              </a:spcBef>
              <a:tabLst>
                <a:tab pos="1005840" algn="l"/>
              </a:tabLst>
            </a:pPr>
            <a:r>
              <a:rPr spc="-25" dirty="0">
                <a:latin typeface="+mn-ea"/>
                <a:ea typeface="+mn-ea"/>
                <a:cs typeface="Malgun Gothic"/>
              </a:rPr>
              <a:t>'+'</a:t>
            </a:r>
            <a:r>
              <a:rPr dirty="0">
                <a:latin typeface="+mn-ea"/>
                <a:ea typeface="+mn-ea"/>
                <a:cs typeface="Malgun Gothic"/>
              </a:rPr>
              <a:t>	읽기/쓰기</a:t>
            </a:r>
            <a:r>
              <a:rPr spc="-25" dirty="0">
                <a:latin typeface="+mn-ea"/>
                <a:ea typeface="+mn-ea"/>
                <a:cs typeface="Malgun Gothic"/>
              </a:rPr>
              <a:t> 모드</a:t>
            </a:r>
            <a:endParaRPr dirty="0">
              <a:latin typeface="+mn-ea"/>
              <a:ea typeface="+mn-ea"/>
              <a:cs typeface="Malgun Gothic"/>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7237730" cy="2044149"/>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쓰기(출력) </a:t>
            </a:r>
            <a:r>
              <a:rPr spc="-25" dirty="0">
                <a:solidFill>
                  <a:srgbClr val="333333"/>
                </a:solidFill>
                <a:latin typeface="+mn-ea"/>
                <a:ea typeface="+mn-ea"/>
                <a:cs typeface="Malgun Gothic"/>
              </a:rPr>
              <a:t>메소드</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spc="-10" dirty="0">
                <a:solidFill>
                  <a:srgbClr val="333333"/>
                </a:solidFill>
                <a:latin typeface="+mn-ea"/>
                <a:ea typeface="+mn-ea"/>
                <a:cs typeface="Malgun Gothic"/>
              </a:rPr>
              <a:t>write(문자열)</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writelines(문자열을</a:t>
            </a:r>
            <a:r>
              <a:rPr spc="-80" dirty="0">
                <a:solidFill>
                  <a:srgbClr val="333333"/>
                </a:solidFill>
                <a:latin typeface="+mn-ea"/>
                <a:ea typeface="+mn-ea"/>
                <a:cs typeface="Malgun Gothic"/>
              </a:rPr>
              <a:t> </a:t>
            </a:r>
            <a:r>
              <a:rPr dirty="0">
                <a:solidFill>
                  <a:srgbClr val="333333"/>
                </a:solidFill>
                <a:latin typeface="+mn-ea"/>
                <a:ea typeface="+mn-ea"/>
                <a:cs typeface="Malgun Gothic"/>
              </a:rPr>
              <a:t>가진</a:t>
            </a:r>
            <a:r>
              <a:rPr spc="-50" dirty="0">
                <a:solidFill>
                  <a:srgbClr val="333333"/>
                </a:solidFill>
                <a:latin typeface="+mn-ea"/>
                <a:ea typeface="+mn-ea"/>
                <a:cs typeface="Malgun Gothic"/>
              </a:rPr>
              <a:t> </a:t>
            </a:r>
            <a:r>
              <a:rPr spc="-20" dirty="0">
                <a:solidFill>
                  <a:srgbClr val="333333"/>
                </a:solidFill>
                <a:latin typeface="+mn-ea"/>
                <a:ea typeface="+mn-ea"/>
                <a:cs typeface="Malgun Gothic"/>
              </a:rPr>
              <a:t>컬렉션)</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리스트, 튜플,</a:t>
            </a:r>
            <a:r>
              <a:rPr spc="15" dirty="0">
                <a:solidFill>
                  <a:srgbClr val="333333"/>
                </a:solidFill>
                <a:latin typeface="+mn-ea"/>
                <a:ea typeface="+mn-ea"/>
                <a:cs typeface="Malgun Gothic"/>
              </a:rPr>
              <a:t> </a:t>
            </a:r>
            <a:r>
              <a:rPr dirty="0">
                <a:solidFill>
                  <a:srgbClr val="333333"/>
                </a:solidFill>
                <a:latin typeface="+mn-ea"/>
                <a:ea typeface="+mn-ea"/>
                <a:cs typeface="Malgun Gothic"/>
              </a:rPr>
              <a:t>집합이</a:t>
            </a:r>
            <a:r>
              <a:rPr spc="-5" dirty="0">
                <a:solidFill>
                  <a:srgbClr val="333333"/>
                </a:solidFill>
                <a:latin typeface="+mn-ea"/>
                <a:ea typeface="+mn-ea"/>
                <a:cs typeface="Malgun Gothic"/>
              </a:rPr>
              <a:t> </a:t>
            </a:r>
            <a:r>
              <a:rPr dirty="0">
                <a:solidFill>
                  <a:srgbClr val="333333"/>
                </a:solidFill>
                <a:latin typeface="+mn-ea"/>
                <a:ea typeface="+mn-ea"/>
                <a:cs typeface="Malgun Gothic"/>
              </a:rPr>
              <a:t>원소로 가진</a:t>
            </a:r>
            <a:r>
              <a:rPr spc="-5" dirty="0">
                <a:solidFill>
                  <a:srgbClr val="333333"/>
                </a:solidFill>
                <a:latin typeface="+mn-ea"/>
                <a:ea typeface="+mn-ea"/>
                <a:cs typeface="Malgun Gothic"/>
              </a:rPr>
              <a:t> </a:t>
            </a:r>
            <a:r>
              <a:rPr b="1" dirty="0">
                <a:solidFill>
                  <a:srgbClr val="333333"/>
                </a:solidFill>
                <a:latin typeface="+mn-ea"/>
                <a:ea typeface="+mn-ea"/>
                <a:cs typeface="Malgun Gothic"/>
              </a:rPr>
              <a:t>문자열</a:t>
            </a:r>
            <a:r>
              <a:rPr dirty="0">
                <a:solidFill>
                  <a:srgbClr val="333333"/>
                </a:solidFill>
                <a:latin typeface="+mn-ea"/>
                <a:ea typeface="+mn-ea"/>
                <a:cs typeface="Malgun Gothic"/>
              </a:rPr>
              <a:t>들을 한번에</a:t>
            </a:r>
            <a:r>
              <a:rPr spc="10" dirty="0">
                <a:solidFill>
                  <a:srgbClr val="333333"/>
                </a:solidFill>
                <a:latin typeface="+mn-ea"/>
                <a:ea typeface="+mn-ea"/>
                <a:cs typeface="Malgun Gothic"/>
              </a:rPr>
              <a:t> </a:t>
            </a:r>
            <a:r>
              <a:rPr spc="-10" dirty="0">
                <a:solidFill>
                  <a:srgbClr val="333333"/>
                </a:solidFill>
                <a:latin typeface="+mn-ea"/>
                <a:ea typeface="+mn-ea"/>
                <a:cs typeface="Malgun Gothic"/>
              </a:rPr>
              <a:t>출력한다.</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dirty="0">
                <a:solidFill>
                  <a:srgbClr val="333333"/>
                </a:solidFill>
                <a:latin typeface="+mn-ea"/>
                <a:ea typeface="+mn-ea"/>
                <a:cs typeface="Malgun Gothic"/>
              </a:rPr>
              <a:t>원소에</a:t>
            </a:r>
            <a:r>
              <a:rPr spc="-20" dirty="0">
                <a:solidFill>
                  <a:srgbClr val="333333"/>
                </a:solidFill>
                <a:latin typeface="+mn-ea"/>
                <a:ea typeface="+mn-ea"/>
                <a:cs typeface="Malgun Gothic"/>
              </a:rPr>
              <a:t> </a:t>
            </a:r>
            <a:r>
              <a:rPr dirty="0">
                <a:solidFill>
                  <a:srgbClr val="333333"/>
                </a:solidFill>
                <a:latin typeface="+mn-ea"/>
                <a:ea typeface="+mn-ea"/>
                <a:cs typeface="Malgun Gothic"/>
              </a:rPr>
              <a:t>문자열</a:t>
            </a:r>
            <a:r>
              <a:rPr spc="-15" dirty="0">
                <a:solidFill>
                  <a:srgbClr val="333333"/>
                </a:solidFill>
                <a:latin typeface="+mn-ea"/>
                <a:ea typeface="+mn-ea"/>
                <a:cs typeface="Malgun Gothic"/>
              </a:rPr>
              <a:t> </a:t>
            </a:r>
            <a:r>
              <a:rPr dirty="0">
                <a:solidFill>
                  <a:srgbClr val="333333"/>
                </a:solidFill>
                <a:latin typeface="+mn-ea"/>
                <a:ea typeface="+mn-ea"/>
                <a:cs typeface="Malgun Gothic"/>
              </a:rPr>
              <a:t>이외의</a:t>
            </a:r>
            <a:r>
              <a:rPr spc="-15" dirty="0">
                <a:solidFill>
                  <a:srgbClr val="333333"/>
                </a:solidFill>
                <a:latin typeface="+mn-ea"/>
                <a:ea typeface="+mn-ea"/>
                <a:cs typeface="Malgun Gothic"/>
              </a:rPr>
              <a:t> </a:t>
            </a:r>
            <a:r>
              <a:rPr dirty="0">
                <a:solidFill>
                  <a:srgbClr val="333333"/>
                </a:solidFill>
                <a:latin typeface="+mn-ea"/>
                <a:ea typeface="+mn-ea"/>
                <a:cs typeface="Malgun Gothic"/>
              </a:rPr>
              <a:t>타입의</a:t>
            </a:r>
            <a:r>
              <a:rPr spc="-5" dirty="0">
                <a:solidFill>
                  <a:srgbClr val="333333"/>
                </a:solidFill>
                <a:latin typeface="+mn-ea"/>
                <a:ea typeface="+mn-ea"/>
                <a:cs typeface="Malgun Gothic"/>
              </a:rPr>
              <a:t> </a:t>
            </a:r>
            <a:r>
              <a:rPr dirty="0">
                <a:solidFill>
                  <a:srgbClr val="333333"/>
                </a:solidFill>
                <a:latin typeface="+mn-ea"/>
                <a:ea typeface="+mn-ea"/>
                <a:cs typeface="Malgun Gothic"/>
              </a:rPr>
              <a:t>값이</a:t>
            </a:r>
            <a:r>
              <a:rPr spc="-15" dirty="0">
                <a:solidFill>
                  <a:srgbClr val="333333"/>
                </a:solidFill>
                <a:latin typeface="+mn-ea"/>
                <a:ea typeface="+mn-ea"/>
                <a:cs typeface="Malgun Gothic"/>
              </a:rPr>
              <a:t> </a:t>
            </a:r>
            <a:r>
              <a:rPr dirty="0">
                <a:solidFill>
                  <a:srgbClr val="333333"/>
                </a:solidFill>
                <a:latin typeface="+mn-ea"/>
                <a:ea typeface="+mn-ea"/>
                <a:cs typeface="Malgun Gothic"/>
              </a:rPr>
              <a:t>있을</a:t>
            </a:r>
            <a:r>
              <a:rPr spc="-15" dirty="0">
                <a:solidFill>
                  <a:srgbClr val="333333"/>
                </a:solidFill>
                <a:latin typeface="+mn-ea"/>
                <a:ea typeface="+mn-ea"/>
                <a:cs typeface="Malgun Gothic"/>
              </a:rPr>
              <a:t> </a:t>
            </a:r>
            <a:r>
              <a:rPr dirty="0">
                <a:solidFill>
                  <a:srgbClr val="333333"/>
                </a:solidFill>
                <a:latin typeface="+mn-ea"/>
                <a:ea typeface="+mn-ea"/>
                <a:cs typeface="Malgun Gothic"/>
              </a:rPr>
              <a:t>경우</a:t>
            </a:r>
            <a:r>
              <a:rPr spc="-15" dirty="0">
                <a:solidFill>
                  <a:srgbClr val="333333"/>
                </a:solidFill>
                <a:latin typeface="+mn-ea"/>
                <a:ea typeface="+mn-ea"/>
                <a:cs typeface="Malgun Gothic"/>
              </a:rPr>
              <a:t> </a:t>
            </a:r>
            <a:r>
              <a:rPr spc="-10" dirty="0">
                <a:solidFill>
                  <a:srgbClr val="333333"/>
                </a:solidFill>
                <a:latin typeface="+mn-ea"/>
                <a:ea typeface="+mn-ea"/>
                <a:cs typeface="Malgun Gothic"/>
              </a:rPr>
              <a:t>TypeError</a:t>
            </a:r>
            <a:r>
              <a:rPr spc="-25" dirty="0">
                <a:solidFill>
                  <a:srgbClr val="333333"/>
                </a:solidFill>
                <a:latin typeface="+mn-ea"/>
                <a:ea typeface="+mn-ea"/>
                <a:cs typeface="Malgun Gothic"/>
              </a:rPr>
              <a:t> 발생</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텍스트</a:t>
            </a:r>
            <a:r>
              <a:rPr sz="2400" spc="-20" dirty="0">
                <a:latin typeface="CookieRun Regular" panose="020B0600000101010101" pitchFamily="50" charset="-127"/>
              </a:rPr>
              <a:t> </a:t>
            </a:r>
            <a:r>
              <a:rPr sz="2400" dirty="0">
                <a:latin typeface="CookieRun Regular" panose="020B0600000101010101" pitchFamily="50" charset="-127"/>
              </a:rPr>
              <a:t>파일</a:t>
            </a:r>
            <a:r>
              <a:rPr sz="2400" spc="-10" dirty="0">
                <a:latin typeface="CookieRun Regular" panose="020B0600000101010101" pitchFamily="50" charset="-127"/>
              </a:rPr>
              <a:t> </a:t>
            </a:r>
            <a:r>
              <a:rPr sz="2400" spc="-25" dirty="0">
                <a:latin typeface="CookieRun Regular" panose="020B0600000101010101" pitchFamily="50" charset="-127"/>
              </a:rPr>
              <a:t>입출력</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7526020" cy="3562514"/>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읽기(입력) </a:t>
            </a:r>
            <a:r>
              <a:rPr spc="-25" dirty="0">
                <a:solidFill>
                  <a:srgbClr val="333333"/>
                </a:solidFill>
                <a:latin typeface="+mn-ea"/>
                <a:ea typeface="+mn-ea"/>
                <a:cs typeface="Malgun Gothic"/>
              </a:rPr>
              <a:t>메소드</a:t>
            </a:r>
            <a:endParaRPr dirty="0">
              <a:latin typeface="+mn-ea"/>
              <a:ea typeface="+mn-ea"/>
              <a:cs typeface="Malgun Gothic"/>
            </a:endParaRPr>
          </a:p>
          <a:p>
            <a:pPr marL="743585" lvl="1" indent="-456565">
              <a:lnSpc>
                <a:spcPct val="100000"/>
              </a:lnSpc>
              <a:spcBef>
                <a:spcPts val="975"/>
              </a:spcBef>
              <a:buAutoNum type="arabicPeriod"/>
              <a:tabLst>
                <a:tab pos="743585" algn="l"/>
              </a:tabLst>
            </a:pPr>
            <a:r>
              <a:rPr dirty="0">
                <a:solidFill>
                  <a:srgbClr val="333333"/>
                </a:solidFill>
                <a:latin typeface="+mn-ea"/>
                <a:ea typeface="+mn-ea"/>
                <a:cs typeface="Malgun Gothic"/>
              </a:rPr>
              <a:t>read()</a:t>
            </a:r>
            <a:r>
              <a:rPr spc="-40" dirty="0">
                <a:solidFill>
                  <a:srgbClr val="333333"/>
                </a:solidFill>
                <a:latin typeface="+mn-ea"/>
                <a:ea typeface="+mn-ea"/>
                <a:cs typeface="Malgun Gothic"/>
              </a:rPr>
              <a:t> </a:t>
            </a:r>
            <a:r>
              <a:rPr dirty="0">
                <a:solidFill>
                  <a:srgbClr val="333333"/>
                </a:solidFill>
                <a:latin typeface="+mn-ea"/>
                <a:ea typeface="+mn-ea"/>
                <a:cs typeface="Malgun Gothic"/>
              </a:rPr>
              <a:t>:</a:t>
            </a:r>
            <a:r>
              <a:rPr spc="-25" dirty="0">
                <a:solidFill>
                  <a:srgbClr val="333333"/>
                </a:solidFill>
                <a:latin typeface="+mn-ea"/>
                <a:ea typeface="+mn-ea"/>
                <a:cs typeface="Malgun Gothic"/>
              </a:rPr>
              <a:t> 문자열</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한번에</a:t>
            </a:r>
            <a:r>
              <a:rPr spc="5" dirty="0">
                <a:solidFill>
                  <a:srgbClr val="333333"/>
                </a:solidFill>
                <a:latin typeface="+mn-ea"/>
                <a:ea typeface="+mn-ea"/>
                <a:cs typeface="Malgun Gothic"/>
              </a:rPr>
              <a:t> </a:t>
            </a:r>
            <a:r>
              <a:rPr dirty="0">
                <a:solidFill>
                  <a:srgbClr val="333333"/>
                </a:solidFill>
                <a:latin typeface="+mn-ea"/>
                <a:ea typeface="+mn-ea"/>
                <a:cs typeface="Malgun Gothic"/>
              </a:rPr>
              <a:t>모두 읽어 </a:t>
            </a:r>
            <a:r>
              <a:rPr spc="-20" dirty="0">
                <a:solidFill>
                  <a:srgbClr val="333333"/>
                </a:solidFill>
                <a:latin typeface="+mn-ea"/>
                <a:ea typeface="+mn-ea"/>
                <a:cs typeface="Malgun Gothic"/>
              </a:rPr>
              <a:t>들인다.</a:t>
            </a:r>
            <a:endParaRPr dirty="0">
              <a:latin typeface="+mn-ea"/>
              <a:ea typeface="+mn-ea"/>
              <a:cs typeface="Malgun Gothic"/>
            </a:endParaRPr>
          </a:p>
          <a:p>
            <a:pPr marL="743585" lvl="1" indent="-456565">
              <a:lnSpc>
                <a:spcPct val="100000"/>
              </a:lnSpc>
              <a:spcBef>
                <a:spcPts val="820"/>
              </a:spcBef>
              <a:buAutoNum type="arabicPeriod"/>
              <a:tabLst>
                <a:tab pos="743585" algn="l"/>
              </a:tabLst>
            </a:pPr>
            <a:r>
              <a:rPr dirty="0">
                <a:solidFill>
                  <a:srgbClr val="333333"/>
                </a:solidFill>
                <a:latin typeface="+mn-ea"/>
                <a:ea typeface="+mn-ea"/>
                <a:cs typeface="Malgun Gothic"/>
              </a:rPr>
              <a:t>readline()</a:t>
            </a:r>
            <a:r>
              <a:rPr spc="-65" dirty="0">
                <a:solidFill>
                  <a:srgbClr val="333333"/>
                </a:solidFill>
                <a:latin typeface="+mn-ea"/>
                <a:ea typeface="+mn-ea"/>
                <a:cs typeface="Malgun Gothic"/>
              </a:rPr>
              <a:t> </a:t>
            </a:r>
            <a:r>
              <a:rPr dirty="0">
                <a:solidFill>
                  <a:srgbClr val="333333"/>
                </a:solidFill>
                <a:latin typeface="+mn-ea"/>
                <a:ea typeface="+mn-ea"/>
                <a:cs typeface="Malgun Gothic"/>
              </a:rPr>
              <a:t>:</a:t>
            </a:r>
            <a:r>
              <a:rPr spc="-50" dirty="0">
                <a:solidFill>
                  <a:srgbClr val="333333"/>
                </a:solidFill>
                <a:latin typeface="+mn-ea"/>
                <a:ea typeface="+mn-ea"/>
                <a:cs typeface="Malgun Gothic"/>
              </a:rPr>
              <a:t> </a:t>
            </a:r>
            <a:r>
              <a:rPr spc="-25" dirty="0">
                <a:solidFill>
                  <a:srgbClr val="333333"/>
                </a:solidFill>
                <a:latin typeface="+mn-ea"/>
                <a:ea typeface="+mn-ea"/>
                <a:cs typeface="Malgun Gothic"/>
              </a:rPr>
              <a:t>문자열</a:t>
            </a:r>
            <a:endParaRPr dirty="0">
              <a:latin typeface="+mn-ea"/>
              <a:ea typeface="+mn-ea"/>
              <a:cs typeface="Malgun Gothic"/>
            </a:endParaRPr>
          </a:p>
          <a:p>
            <a:pPr marL="789305" lvl="2" indent="-227965">
              <a:lnSpc>
                <a:spcPct val="100000"/>
              </a:lnSpc>
              <a:spcBef>
                <a:spcPts val="835"/>
              </a:spcBef>
              <a:buFont typeface="Arial"/>
              <a:buChar char="▪"/>
              <a:tabLst>
                <a:tab pos="789305" algn="l"/>
              </a:tabLst>
            </a:pPr>
            <a:r>
              <a:rPr dirty="0">
                <a:solidFill>
                  <a:srgbClr val="333333"/>
                </a:solidFill>
                <a:latin typeface="+mn-ea"/>
                <a:ea typeface="+mn-ea"/>
                <a:cs typeface="Malgun Gothic"/>
              </a:rPr>
              <a:t>한 줄만 </a:t>
            </a:r>
            <a:r>
              <a:rPr spc="-20" dirty="0">
                <a:solidFill>
                  <a:srgbClr val="333333"/>
                </a:solidFill>
                <a:latin typeface="+mn-ea"/>
                <a:ea typeface="+mn-ea"/>
                <a:cs typeface="Malgun Gothic"/>
              </a:rPr>
              <a:t>읽는다.</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dirty="0">
                <a:solidFill>
                  <a:srgbClr val="333333"/>
                </a:solidFill>
                <a:latin typeface="+mn-ea"/>
                <a:ea typeface="+mn-ea"/>
                <a:cs typeface="Malgun Gothic"/>
              </a:rPr>
              <a:t>만약 읽은 라인이 없으면</a:t>
            </a:r>
            <a:r>
              <a:rPr spc="15" dirty="0">
                <a:solidFill>
                  <a:srgbClr val="333333"/>
                </a:solidFill>
                <a:latin typeface="+mn-ea"/>
                <a:ea typeface="+mn-ea"/>
                <a:cs typeface="Malgun Gothic"/>
              </a:rPr>
              <a:t> </a:t>
            </a:r>
            <a:r>
              <a:rPr dirty="0">
                <a:solidFill>
                  <a:srgbClr val="333333"/>
                </a:solidFill>
                <a:latin typeface="+mn-ea"/>
                <a:ea typeface="+mn-ea"/>
                <a:cs typeface="Malgun Gothic"/>
              </a:rPr>
              <a:t>None을</a:t>
            </a:r>
            <a:r>
              <a:rPr spc="-25" dirty="0">
                <a:solidFill>
                  <a:srgbClr val="333333"/>
                </a:solidFill>
                <a:latin typeface="+mn-ea"/>
                <a:ea typeface="+mn-ea"/>
                <a:cs typeface="Malgun Gothic"/>
              </a:rPr>
              <a:t> </a:t>
            </a:r>
            <a:r>
              <a:rPr spc="-10" dirty="0">
                <a:solidFill>
                  <a:srgbClr val="333333"/>
                </a:solidFill>
                <a:latin typeface="+mn-ea"/>
                <a:ea typeface="+mn-ea"/>
                <a:cs typeface="Malgun Gothic"/>
              </a:rPr>
              <a:t>리턴한다.</a:t>
            </a:r>
            <a:endParaRPr dirty="0">
              <a:latin typeface="+mn-ea"/>
              <a:ea typeface="+mn-ea"/>
              <a:cs typeface="Malgun Gothic"/>
            </a:endParaRPr>
          </a:p>
          <a:p>
            <a:pPr marL="743585" lvl="1" indent="-456565">
              <a:lnSpc>
                <a:spcPct val="100000"/>
              </a:lnSpc>
              <a:spcBef>
                <a:spcPts val="819"/>
              </a:spcBef>
              <a:buAutoNum type="arabicPeriod"/>
              <a:tabLst>
                <a:tab pos="743585" algn="l"/>
              </a:tabLst>
            </a:pPr>
            <a:r>
              <a:rPr dirty="0">
                <a:solidFill>
                  <a:srgbClr val="333333"/>
                </a:solidFill>
                <a:latin typeface="+mn-ea"/>
                <a:ea typeface="+mn-ea"/>
                <a:cs typeface="Malgun Gothic"/>
              </a:rPr>
              <a:t>readlines()</a:t>
            </a:r>
            <a:r>
              <a:rPr spc="-60" dirty="0">
                <a:solidFill>
                  <a:srgbClr val="333333"/>
                </a:solidFill>
                <a:latin typeface="+mn-ea"/>
                <a:ea typeface="+mn-ea"/>
                <a:cs typeface="Malgun Gothic"/>
              </a:rPr>
              <a:t> </a:t>
            </a:r>
            <a:r>
              <a:rPr dirty="0">
                <a:solidFill>
                  <a:srgbClr val="333333"/>
                </a:solidFill>
                <a:latin typeface="+mn-ea"/>
                <a:ea typeface="+mn-ea"/>
                <a:cs typeface="Malgun Gothic"/>
              </a:rPr>
              <a:t>:</a:t>
            </a:r>
            <a:r>
              <a:rPr spc="-45" dirty="0">
                <a:solidFill>
                  <a:srgbClr val="333333"/>
                </a:solidFill>
                <a:latin typeface="+mn-ea"/>
                <a:ea typeface="+mn-ea"/>
                <a:cs typeface="Malgun Gothic"/>
              </a:rPr>
              <a:t> </a:t>
            </a:r>
            <a:r>
              <a:rPr spc="-25" dirty="0">
                <a:solidFill>
                  <a:srgbClr val="333333"/>
                </a:solidFill>
                <a:latin typeface="+mn-ea"/>
                <a:ea typeface="+mn-ea"/>
                <a:cs typeface="Malgun Gothic"/>
              </a:rPr>
              <a:t>리스트</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한번에</a:t>
            </a:r>
            <a:r>
              <a:rPr spc="-10" dirty="0">
                <a:solidFill>
                  <a:srgbClr val="333333"/>
                </a:solidFill>
                <a:latin typeface="+mn-ea"/>
                <a:ea typeface="+mn-ea"/>
                <a:cs typeface="Malgun Gothic"/>
              </a:rPr>
              <a:t> </a:t>
            </a:r>
            <a:r>
              <a:rPr dirty="0">
                <a:solidFill>
                  <a:srgbClr val="333333"/>
                </a:solidFill>
                <a:latin typeface="+mn-ea"/>
                <a:ea typeface="+mn-ea"/>
                <a:cs typeface="Malgun Gothic"/>
              </a:rPr>
              <a:t>다</a:t>
            </a:r>
            <a:r>
              <a:rPr spc="-5" dirty="0">
                <a:solidFill>
                  <a:srgbClr val="333333"/>
                </a:solidFill>
                <a:latin typeface="+mn-ea"/>
                <a:ea typeface="+mn-ea"/>
                <a:cs typeface="Malgun Gothic"/>
              </a:rPr>
              <a:t> </a:t>
            </a:r>
            <a:r>
              <a:rPr dirty="0">
                <a:solidFill>
                  <a:srgbClr val="333333"/>
                </a:solidFill>
                <a:latin typeface="+mn-ea"/>
                <a:ea typeface="+mn-ea"/>
                <a:cs typeface="Malgun Gothic"/>
              </a:rPr>
              <a:t>읽은</a:t>
            </a:r>
            <a:r>
              <a:rPr spc="-10" dirty="0">
                <a:solidFill>
                  <a:srgbClr val="333333"/>
                </a:solidFill>
                <a:latin typeface="+mn-ea"/>
                <a:ea typeface="+mn-ea"/>
                <a:cs typeface="Malgun Gothic"/>
              </a:rPr>
              <a:t> </a:t>
            </a:r>
            <a:r>
              <a:rPr dirty="0">
                <a:solidFill>
                  <a:srgbClr val="333333"/>
                </a:solidFill>
                <a:latin typeface="+mn-ea"/>
                <a:ea typeface="+mn-ea"/>
                <a:cs typeface="Malgun Gothic"/>
              </a:rPr>
              <a:t>뒤</a:t>
            </a:r>
            <a:r>
              <a:rPr spc="5" dirty="0">
                <a:solidFill>
                  <a:srgbClr val="333333"/>
                </a:solidFill>
                <a:latin typeface="+mn-ea"/>
                <a:ea typeface="+mn-ea"/>
                <a:cs typeface="Malgun Gothic"/>
              </a:rPr>
              <a:t> </a:t>
            </a:r>
            <a:r>
              <a:rPr dirty="0">
                <a:solidFill>
                  <a:srgbClr val="333333"/>
                </a:solidFill>
                <a:latin typeface="+mn-ea"/>
                <a:ea typeface="+mn-ea"/>
                <a:cs typeface="Malgun Gothic"/>
              </a:rPr>
              <a:t>각각의</a:t>
            </a:r>
            <a:r>
              <a:rPr spc="-10" dirty="0">
                <a:solidFill>
                  <a:srgbClr val="333333"/>
                </a:solidFill>
                <a:latin typeface="+mn-ea"/>
                <a:ea typeface="+mn-ea"/>
                <a:cs typeface="Malgun Gothic"/>
              </a:rPr>
              <a:t> </a:t>
            </a:r>
            <a:r>
              <a:rPr dirty="0">
                <a:solidFill>
                  <a:srgbClr val="333333"/>
                </a:solidFill>
                <a:latin typeface="+mn-ea"/>
                <a:ea typeface="+mn-ea"/>
                <a:cs typeface="Malgun Gothic"/>
              </a:rPr>
              <a:t>라인을</a:t>
            </a:r>
            <a:r>
              <a:rPr spc="-5" dirty="0">
                <a:solidFill>
                  <a:srgbClr val="333333"/>
                </a:solidFill>
                <a:latin typeface="+mn-ea"/>
                <a:ea typeface="+mn-ea"/>
                <a:cs typeface="Malgun Gothic"/>
              </a:rPr>
              <a:t> </a:t>
            </a:r>
            <a:r>
              <a:rPr dirty="0">
                <a:solidFill>
                  <a:srgbClr val="333333"/>
                </a:solidFill>
                <a:latin typeface="+mn-ea"/>
                <a:ea typeface="+mn-ea"/>
                <a:cs typeface="Malgun Gothic"/>
              </a:rPr>
              <a:t>리스트에</a:t>
            </a:r>
            <a:r>
              <a:rPr spc="-10" dirty="0">
                <a:solidFill>
                  <a:srgbClr val="333333"/>
                </a:solidFill>
                <a:latin typeface="+mn-ea"/>
                <a:ea typeface="+mn-ea"/>
                <a:cs typeface="Malgun Gothic"/>
              </a:rPr>
              <a:t> </a:t>
            </a:r>
            <a:r>
              <a:rPr dirty="0">
                <a:solidFill>
                  <a:srgbClr val="333333"/>
                </a:solidFill>
                <a:latin typeface="+mn-ea"/>
                <a:ea typeface="+mn-ea"/>
                <a:cs typeface="Malgun Gothic"/>
              </a:rPr>
              <a:t>원소로</a:t>
            </a:r>
            <a:r>
              <a:rPr spc="-5" dirty="0">
                <a:solidFill>
                  <a:srgbClr val="333333"/>
                </a:solidFill>
                <a:latin typeface="+mn-ea"/>
                <a:ea typeface="+mn-ea"/>
                <a:cs typeface="Malgun Gothic"/>
              </a:rPr>
              <a:t> </a:t>
            </a:r>
            <a:r>
              <a:rPr dirty="0">
                <a:solidFill>
                  <a:srgbClr val="333333"/>
                </a:solidFill>
                <a:latin typeface="+mn-ea"/>
                <a:ea typeface="+mn-ea"/>
                <a:cs typeface="Malgun Gothic"/>
              </a:rPr>
              <a:t>담아</a:t>
            </a:r>
            <a:r>
              <a:rPr spc="-5" dirty="0">
                <a:solidFill>
                  <a:srgbClr val="333333"/>
                </a:solidFill>
                <a:latin typeface="+mn-ea"/>
                <a:ea typeface="+mn-ea"/>
                <a:cs typeface="Malgun Gothic"/>
              </a:rPr>
              <a:t> </a:t>
            </a:r>
            <a:r>
              <a:rPr spc="-10" dirty="0">
                <a:solidFill>
                  <a:srgbClr val="333333"/>
                </a:solidFill>
                <a:latin typeface="+mn-ea"/>
                <a:ea typeface="+mn-ea"/>
                <a:cs typeface="Malgun Gothic"/>
              </a:rPr>
              <a:t>반환한다.</a:t>
            </a:r>
            <a:endParaRPr dirty="0">
              <a:latin typeface="+mn-ea"/>
              <a:ea typeface="+mn-ea"/>
              <a:cs typeface="Malgun Gothic"/>
            </a:endParaRPr>
          </a:p>
          <a:p>
            <a:pPr marL="743585" lvl="1" indent="-456565">
              <a:lnSpc>
                <a:spcPct val="100000"/>
              </a:lnSpc>
              <a:spcBef>
                <a:spcPts val="819"/>
              </a:spcBef>
              <a:buAutoNum type="arabicPeriod"/>
              <a:tabLst>
                <a:tab pos="743585" algn="l"/>
              </a:tabLst>
            </a:pPr>
            <a:r>
              <a:rPr dirty="0">
                <a:solidFill>
                  <a:srgbClr val="333333"/>
                </a:solidFill>
                <a:latin typeface="+mn-ea"/>
                <a:ea typeface="+mn-ea"/>
                <a:cs typeface="Malgun Gothic"/>
              </a:rPr>
              <a:t>for문을</a:t>
            </a:r>
            <a:r>
              <a:rPr spc="-25" dirty="0">
                <a:solidFill>
                  <a:srgbClr val="333333"/>
                </a:solidFill>
                <a:latin typeface="+mn-ea"/>
                <a:ea typeface="+mn-ea"/>
                <a:cs typeface="Malgun Gothic"/>
              </a:rPr>
              <a:t> </a:t>
            </a:r>
            <a:r>
              <a:rPr dirty="0">
                <a:solidFill>
                  <a:srgbClr val="333333"/>
                </a:solidFill>
                <a:latin typeface="+mn-ea"/>
                <a:ea typeface="+mn-ea"/>
                <a:cs typeface="Malgun Gothic"/>
              </a:rPr>
              <a:t>이용한</a:t>
            </a:r>
            <a:r>
              <a:rPr spc="-20" dirty="0">
                <a:solidFill>
                  <a:srgbClr val="333333"/>
                </a:solidFill>
                <a:latin typeface="+mn-ea"/>
                <a:ea typeface="+mn-ea"/>
                <a:cs typeface="Malgun Gothic"/>
              </a:rPr>
              <a:t> </a:t>
            </a:r>
            <a:r>
              <a:rPr dirty="0">
                <a:solidFill>
                  <a:srgbClr val="333333"/>
                </a:solidFill>
                <a:latin typeface="+mn-ea"/>
                <a:ea typeface="+mn-ea"/>
                <a:cs typeface="Malgun Gothic"/>
              </a:rPr>
              <a:t>라인단위</a:t>
            </a:r>
            <a:r>
              <a:rPr spc="-30" dirty="0">
                <a:solidFill>
                  <a:srgbClr val="333333"/>
                </a:solidFill>
                <a:latin typeface="+mn-ea"/>
                <a:ea typeface="+mn-ea"/>
                <a:cs typeface="Malgun Gothic"/>
              </a:rPr>
              <a:t> </a:t>
            </a:r>
            <a:r>
              <a:rPr spc="-25" dirty="0">
                <a:solidFill>
                  <a:srgbClr val="333333"/>
                </a:solidFill>
                <a:latin typeface="+mn-ea"/>
                <a:ea typeface="+mn-ea"/>
                <a:cs typeface="Malgun Gothic"/>
              </a:rPr>
              <a:t>읽기</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텍스트</a:t>
            </a:r>
            <a:r>
              <a:rPr sz="2400" spc="-20" dirty="0">
                <a:latin typeface="CookieRun Regular" panose="020B0600000101010101" pitchFamily="50" charset="-127"/>
              </a:rPr>
              <a:t> </a:t>
            </a:r>
            <a:r>
              <a:rPr sz="2400" dirty="0">
                <a:latin typeface="CookieRun Regular" panose="020B0600000101010101" pitchFamily="50" charset="-127"/>
              </a:rPr>
              <a:t>파일</a:t>
            </a:r>
            <a:r>
              <a:rPr sz="2400" spc="-10" dirty="0">
                <a:latin typeface="CookieRun Regular" panose="020B0600000101010101" pitchFamily="50" charset="-127"/>
              </a:rPr>
              <a:t> </a:t>
            </a:r>
            <a:r>
              <a:rPr sz="2400" spc="-25" dirty="0">
                <a:latin typeface="CookieRun Regular" panose="020B0600000101010101" pitchFamily="50" charset="-127"/>
              </a:rPr>
              <a:t>입출력</a:t>
            </a:r>
          </a:p>
        </p:txBody>
      </p:sp>
      <p:sp>
        <p:nvSpPr>
          <p:cNvPr id="4" name="object 4"/>
          <p:cNvSpPr txBox="1"/>
          <p:nvPr/>
        </p:nvSpPr>
        <p:spPr>
          <a:xfrm>
            <a:off x="989075" y="4724400"/>
            <a:ext cx="9829800" cy="1309333"/>
          </a:xfrm>
          <a:prstGeom prst="rect">
            <a:avLst/>
          </a:prstGeom>
          <a:ln w="12192">
            <a:solidFill>
              <a:srgbClr val="000000"/>
            </a:solidFill>
          </a:ln>
        </p:spPr>
        <p:txBody>
          <a:bodyPr vert="horz" wrap="square" lIns="0" tIns="41910" rIns="0" bIns="0" rtlCol="0">
            <a:spAutoFit/>
          </a:bodyPr>
          <a:lstStyle/>
          <a:p>
            <a:pPr marL="91440">
              <a:lnSpc>
                <a:spcPct val="100000"/>
              </a:lnSpc>
              <a:spcBef>
                <a:spcPts val="330"/>
              </a:spcBef>
            </a:pPr>
            <a:r>
              <a:rPr dirty="0">
                <a:latin typeface="CookieRun Regular" panose="020B0600000101010101" pitchFamily="50" charset="-127"/>
                <a:cs typeface="Malgun Gothic"/>
              </a:rPr>
              <a:t>file</a:t>
            </a:r>
            <a:r>
              <a:rPr spc="-55" dirty="0">
                <a:latin typeface="CookieRun Regular" panose="020B0600000101010101" pitchFamily="50" charset="-127"/>
                <a:cs typeface="Malgun Gothic"/>
              </a:rPr>
              <a:t> </a:t>
            </a:r>
            <a:r>
              <a:rPr dirty="0">
                <a:latin typeface="CookieRun Regular" panose="020B0600000101010101" pitchFamily="50" charset="-127"/>
                <a:cs typeface="Malgun Gothic"/>
              </a:rPr>
              <a:t>=</a:t>
            </a:r>
            <a:r>
              <a:rPr spc="-45" dirty="0">
                <a:latin typeface="CookieRun Regular" panose="020B0600000101010101" pitchFamily="50" charset="-127"/>
                <a:cs typeface="Malgun Gothic"/>
              </a:rPr>
              <a:t> </a:t>
            </a:r>
            <a:r>
              <a:rPr dirty="0">
                <a:latin typeface="CookieRun Regular" panose="020B0600000101010101" pitchFamily="50" charset="-127"/>
                <a:cs typeface="Malgun Gothic"/>
              </a:rPr>
              <a:t>open(‘a.txt’,</a:t>
            </a:r>
            <a:r>
              <a:rPr spc="-55" dirty="0">
                <a:latin typeface="CookieRun Regular" panose="020B0600000101010101" pitchFamily="50" charset="-127"/>
                <a:cs typeface="Malgun Gothic"/>
              </a:rPr>
              <a:t> </a:t>
            </a:r>
            <a:r>
              <a:rPr spc="-20" dirty="0">
                <a:latin typeface="CookieRun Regular" panose="020B0600000101010101" pitchFamily="50" charset="-127"/>
                <a:cs typeface="Malgun Gothic"/>
              </a:rPr>
              <a:t>‘r’)</a:t>
            </a:r>
            <a:endParaRPr dirty="0">
              <a:latin typeface="CookieRun Regular" panose="020B0600000101010101" pitchFamily="50" charset="-127"/>
              <a:cs typeface="Malgun Gothic"/>
            </a:endParaRPr>
          </a:p>
          <a:p>
            <a:pPr marL="91440">
              <a:lnSpc>
                <a:spcPct val="100000"/>
              </a:lnSpc>
              <a:spcBef>
                <a:spcPts val="1705"/>
              </a:spcBef>
            </a:pPr>
            <a:r>
              <a:rPr dirty="0">
                <a:latin typeface="CookieRun Regular" panose="020B0600000101010101" pitchFamily="50" charset="-127"/>
                <a:cs typeface="Malgun Gothic"/>
              </a:rPr>
              <a:t>for</a:t>
            </a:r>
            <a:r>
              <a:rPr spc="-5" dirty="0">
                <a:latin typeface="CookieRun Regular" panose="020B0600000101010101" pitchFamily="50" charset="-127"/>
                <a:cs typeface="Malgun Gothic"/>
              </a:rPr>
              <a:t> </a:t>
            </a:r>
            <a:r>
              <a:rPr dirty="0">
                <a:latin typeface="CookieRun Regular" panose="020B0600000101010101" pitchFamily="50" charset="-127"/>
                <a:cs typeface="Malgun Gothic"/>
              </a:rPr>
              <a:t>line</a:t>
            </a:r>
            <a:r>
              <a:rPr spc="-35" dirty="0">
                <a:latin typeface="CookieRun Regular" panose="020B0600000101010101" pitchFamily="50" charset="-127"/>
                <a:cs typeface="Malgun Gothic"/>
              </a:rPr>
              <a:t> </a:t>
            </a:r>
            <a:r>
              <a:rPr dirty="0">
                <a:latin typeface="CookieRun Regular" panose="020B0600000101010101" pitchFamily="50" charset="-127"/>
                <a:cs typeface="Malgun Gothic"/>
              </a:rPr>
              <a:t>in</a:t>
            </a:r>
            <a:r>
              <a:rPr spc="-25" dirty="0">
                <a:latin typeface="CookieRun Regular" panose="020B0600000101010101" pitchFamily="50" charset="-127"/>
                <a:cs typeface="Malgun Gothic"/>
              </a:rPr>
              <a:t> </a:t>
            </a:r>
            <a:r>
              <a:rPr spc="-10" dirty="0">
                <a:latin typeface="CookieRun Regular" panose="020B0600000101010101" pitchFamily="50" charset="-127"/>
                <a:cs typeface="Malgun Gothic"/>
              </a:rPr>
              <a:t>file:</a:t>
            </a:r>
            <a:endParaRPr lang="en-US" spc="-10" dirty="0">
              <a:latin typeface="CookieRun Regular" panose="020B0600000101010101" pitchFamily="50" charset="-127"/>
              <a:cs typeface="Malgun Gothic"/>
            </a:endParaRPr>
          </a:p>
          <a:p>
            <a:pPr marL="91440">
              <a:lnSpc>
                <a:spcPct val="100000"/>
              </a:lnSpc>
              <a:spcBef>
                <a:spcPts val="1705"/>
              </a:spcBef>
            </a:pPr>
            <a:endParaRPr dirty="0">
              <a:latin typeface="CookieRun Regular" panose="020B0600000101010101" pitchFamily="50" charset="-127"/>
              <a:cs typeface="Malgun Gothic"/>
            </a:endParaRPr>
          </a:p>
        </p:txBody>
      </p:sp>
      <p:sp>
        <p:nvSpPr>
          <p:cNvPr id="5" name="object 5"/>
          <p:cNvSpPr/>
          <p:nvPr/>
        </p:nvSpPr>
        <p:spPr>
          <a:xfrm>
            <a:off x="1672082" y="5480684"/>
            <a:ext cx="460375" cy="241300"/>
          </a:xfrm>
          <a:custGeom>
            <a:avLst/>
            <a:gdLst/>
            <a:ahLst/>
            <a:cxnLst/>
            <a:rect l="l" t="t" r="r" b="b"/>
            <a:pathLst>
              <a:path w="460375" h="241300">
                <a:moveTo>
                  <a:pt x="424888" y="223862"/>
                </a:moveTo>
                <a:lnTo>
                  <a:pt x="356743" y="228257"/>
                </a:lnTo>
                <a:lnTo>
                  <a:pt x="354203" y="231279"/>
                </a:lnTo>
                <a:lnTo>
                  <a:pt x="354330" y="234784"/>
                </a:lnTo>
                <a:lnTo>
                  <a:pt x="354584" y="238277"/>
                </a:lnTo>
                <a:lnTo>
                  <a:pt x="357631" y="240931"/>
                </a:lnTo>
                <a:lnTo>
                  <a:pt x="459403" y="234365"/>
                </a:lnTo>
                <a:lnTo>
                  <a:pt x="445897" y="234365"/>
                </a:lnTo>
                <a:lnTo>
                  <a:pt x="424888" y="223862"/>
                </a:lnTo>
                <a:close/>
              </a:path>
              <a:path w="460375" h="241300">
                <a:moveTo>
                  <a:pt x="437507" y="223048"/>
                </a:moveTo>
                <a:lnTo>
                  <a:pt x="424888" y="223862"/>
                </a:lnTo>
                <a:lnTo>
                  <a:pt x="445897" y="234365"/>
                </a:lnTo>
                <a:lnTo>
                  <a:pt x="447002" y="232168"/>
                </a:lnTo>
                <a:lnTo>
                  <a:pt x="443484" y="232168"/>
                </a:lnTo>
                <a:lnTo>
                  <a:pt x="437507" y="223048"/>
                </a:lnTo>
                <a:close/>
              </a:path>
              <a:path w="460375" h="241300">
                <a:moveTo>
                  <a:pt x="399923" y="147624"/>
                </a:moveTo>
                <a:lnTo>
                  <a:pt x="394081" y="151460"/>
                </a:lnTo>
                <a:lnTo>
                  <a:pt x="393192" y="155397"/>
                </a:lnTo>
                <a:lnTo>
                  <a:pt x="395097" y="158330"/>
                </a:lnTo>
                <a:lnTo>
                  <a:pt x="430598" y="212505"/>
                </a:lnTo>
                <a:lnTo>
                  <a:pt x="450291" y="222351"/>
                </a:lnTo>
                <a:lnTo>
                  <a:pt x="451593" y="223048"/>
                </a:lnTo>
                <a:lnTo>
                  <a:pt x="445897" y="234365"/>
                </a:lnTo>
                <a:lnTo>
                  <a:pt x="460018" y="234365"/>
                </a:lnTo>
                <a:lnTo>
                  <a:pt x="403860" y="148450"/>
                </a:lnTo>
                <a:lnTo>
                  <a:pt x="399923" y="147624"/>
                </a:lnTo>
                <a:close/>
              </a:path>
              <a:path w="460375" h="241300">
                <a:moveTo>
                  <a:pt x="448310" y="222351"/>
                </a:moveTo>
                <a:lnTo>
                  <a:pt x="437507" y="223048"/>
                </a:lnTo>
                <a:lnTo>
                  <a:pt x="443484" y="232168"/>
                </a:lnTo>
                <a:lnTo>
                  <a:pt x="448310" y="222351"/>
                </a:lnTo>
                <a:close/>
              </a:path>
              <a:path w="460375" h="241300">
                <a:moveTo>
                  <a:pt x="450291" y="222351"/>
                </a:moveTo>
                <a:lnTo>
                  <a:pt x="448310" y="222351"/>
                </a:lnTo>
                <a:lnTo>
                  <a:pt x="443484" y="232168"/>
                </a:lnTo>
                <a:lnTo>
                  <a:pt x="447002" y="232168"/>
                </a:lnTo>
                <a:lnTo>
                  <a:pt x="451593" y="223048"/>
                </a:lnTo>
                <a:lnTo>
                  <a:pt x="450291" y="222351"/>
                </a:lnTo>
                <a:close/>
              </a:path>
              <a:path w="460375" h="241300">
                <a:moveTo>
                  <a:pt x="5587" y="0"/>
                </a:moveTo>
                <a:lnTo>
                  <a:pt x="0" y="11429"/>
                </a:lnTo>
                <a:lnTo>
                  <a:pt x="424888" y="223862"/>
                </a:lnTo>
                <a:lnTo>
                  <a:pt x="437507" y="223048"/>
                </a:lnTo>
                <a:lnTo>
                  <a:pt x="430598" y="212505"/>
                </a:lnTo>
                <a:lnTo>
                  <a:pt x="5587" y="0"/>
                </a:lnTo>
                <a:close/>
              </a:path>
              <a:path w="460375" h="241300">
                <a:moveTo>
                  <a:pt x="430598" y="212505"/>
                </a:moveTo>
                <a:lnTo>
                  <a:pt x="437507" y="223048"/>
                </a:lnTo>
                <a:lnTo>
                  <a:pt x="448310" y="222351"/>
                </a:lnTo>
                <a:lnTo>
                  <a:pt x="450291" y="222351"/>
                </a:lnTo>
                <a:lnTo>
                  <a:pt x="430598" y="212505"/>
                </a:lnTo>
                <a:close/>
              </a:path>
            </a:pathLst>
          </a:custGeom>
          <a:solidFill>
            <a:srgbClr val="000000"/>
          </a:solidFill>
        </p:spPr>
        <p:txBody>
          <a:bodyPr wrap="square" lIns="0" tIns="0" rIns="0" bIns="0" rtlCol="0"/>
          <a:lstStyle/>
          <a:p>
            <a:endParaRPr/>
          </a:p>
        </p:txBody>
      </p:sp>
      <p:sp>
        <p:nvSpPr>
          <p:cNvPr id="6" name="object 6"/>
          <p:cNvSpPr txBox="1"/>
          <p:nvPr/>
        </p:nvSpPr>
        <p:spPr>
          <a:xfrm>
            <a:off x="1390903" y="5656188"/>
            <a:ext cx="2952497" cy="310340"/>
          </a:xfrm>
          <a:prstGeom prst="rect">
            <a:avLst/>
          </a:prstGeom>
        </p:spPr>
        <p:txBody>
          <a:bodyPr vert="horz" wrap="square" lIns="0" tIns="33019" rIns="0" bIns="0" rtlCol="0">
            <a:spAutoFit/>
          </a:bodyPr>
          <a:lstStyle/>
          <a:p>
            <a:pPr marL="12700">
              <a:lnSpc>
                <a:spcPct val="100000"/>
              </a:lnSpc>
              <a:spcBef>
                <a:spcPts val="259"/>
              </a:spcBef>
            </a:pPr>
            <a:r>
              <a:rPr spc="-10" dirty="0">
                <a:latin typeface="CookieRun Regular" panose="020B0600000101010101" pitchFamily="50" charset="-127"/>
                <a:cs typeface="Malgun Gothic"/>
              </a:rPr>
              <a:t>print(line)</a:t>
            </a:r>
            <a:endParaRPr dirty="0">
              <a:latin typeface="CookieRun Regular" panose="020B0600000101010101" pitchFamily="50" charset="-127"/>
              <a:cs typeface="Malgun Gothic"/>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75487"/>
            <a:ext cx="11113135" cy="1034707"/>
          </a:xfrm>
          <a:prstGeom prst="rect">
            <a:avLst/>
          </a:prstGeom>
        </p:spPr>
        <p:txBody>
          <a:bodyPr vert="horz" wrap="square" lIns="0" tIns="11430" rIns="0" bIns="0" rtlCol="0">
            <a:spAutoFit/>
          </a:bodyPr>
          <a:lstStyle/>
          <a:p>
            <a:pPr marL="287020" marR="5080" indent="-274320">
              <a:lnSpc>
                <a:spcPct val="121500"/>
              </a:lnSpc>
              <a:spcBef>
                <a:spcPts val="90"/>
              </a:spcBef>
              <a:buFont typeface="Arial"/>
              <a:buChar char="▪"/>
              <a:tabLst>
                <a:tab pos="287020" algn="l"/>
              </a:tabLst>
            </a:pPr>
            <a:r>
              <a:rPr dirty="0">
                <a:solidFill>
                  <a:srgbClr val="333333"/>
                </a:solidFill>
                <a:latin typeface="+mn-ea"/>
                <a:ea typeface="+mn-ea"/>
                <a:cs typeface="Malgun Gothic"/>
              </a:rPr>
              <a:t>파일과</a:t>
            </a:r>
            <a:r>
              <a:rPr spc="10" dirty="0">
                <a:solidFill>
                  <a:srgbClr val="333333"/>
                </a:solidFill>
                <a:latin typeface="+mn-ea"/>
                <a:ea typeface="+mn-ea"/>
                <a:cs typeface="Malgun Gothic"/>
              </a:rPr>
              <a:t> </a:t>
            </a:r>
            <a:r>
              <a:rPr dirty="0">
                <a:solidFill>
                  <a:srgbClr val="333333"/>
                </a:solidFill>
                <a:latin typeface="+mn-ea"/>
                <a:ea typeface="+mn-ea"/>
                <a:cs typeface="Malgun Gothic"/>
              </a:rPr>
              <a:t>입출력</a:t>
            </a:r>
            <a:r>
              <a:rPr spc="5" dirty="0">
                <a:solidFill>
                  <a:srgbClr val="333333"/>
                </a:solidFill>
                <a:latin typeface="+mn-ea"/>
                <a:ea typeface="+mn-ea"/>
                <a:cs typeface="Malgun Gothic"/>
              </a:rPr>
              <a:t> </a:t>
            </a:r>
            <a:r>
              <a:rPr dirty="0">
                <a:solidFill>
                  <a:srgbClr val="333333"/>
                </a:solidFill>
                <a:latin typeface="+mn-ea"/>
                <a:ea typeface="+mn-ea"/>
                <a:cs typeface="Malgun Gothic"/>
              </a:rPr>
              <a:t>작업이</a:t>
            </a:r>
            <a:r>
              <a:rPr spc="5" dirty="0">
                <a:solidFill>
                  <a:srgbClr val="333333"/>
                </a:solidFill>
                <a:latin typeface="+mn-ea"/>
                <a:ea typeface="+mn-ea"/>
                <a:cs typeface="Malgun Gothic"/>
              </a:rPr>
              <a:t> </a:t>
            </a:r>
            <a:r>
              <a:rPr dirty="0">
                <a:solidFill>
                  <a:srgbClr val="333333"/>
                </a:solidFill>
                <a:latin typeface="+mn-ea"/>
                <a:ea typeface="+mn-ea"/>
                <a:cs typeface="Malgun Gothic"/>
              </a:rPr>
              <a:t>다</a:t>
            </a:r>
            <a:r>
              <a:rPr spc="-5" dirty="0">
                <a:solidFill>
                  <a:srgbClr val="333333"/>
                </a:solidFill>
                <a:latin typeface="+mn-ea"/>
                <a:ea typeface="+mn-ea"/>
                <a:cs typeface="Malgun Gothic"/>
              </a:rPr>
              <a:t> </a:t>
            </a:r>
            <a:r>
              <a:rPr dirty="0">
                <a:solidFill>
                  <a:srgbClr val="333333"/>
                </a:solidFill>
                <a:latin typeface="+mn-ea"/>
                <a:ea typeface="+mn-ea"/>
                <a:cs typeface="Malgun Gothic"/>
              </a:rPr>
              <a:t>끝나면</a:t>
            </a:r>
            <a:r>
              <a:rPr spc="5" dirty="0">
                <a:solidFill>
                  <a:srgbClr val="333333"/>
                </a:solidFill>
                <a:latin typeface="+mn-ea"/>
                <a:ea typeface="+mn-ea"/>
                <a:cs typeface="Malgun Gothic"/>
              </a:rPr>
              <a:t> </a:t>
            </a:r>
            <a:r>
              <a:rPr dirty="0">
                <a:solidFill>
                  <a:srgbClr val="333333"/>
                </a:solidFill>
                <a:latin typeface="+mn-ea"/>
                <a:ea typeface="+mn-ea"/>
                <a:cs typeface="Malgun Gothic"/>
              </a:rPr>
              <a:t>반드시</a:t>
            </a:r>
            <a:r>
              <a:rPr spc="5" dirty="0">
                <a:solidFill>
                  <a:srgbClr val="333333"/>
                </a:solidFill>
                <a:latin typeface="+mn-ea"/>
                <a:ea typeface="+mn-ea"/>
                <a:cs typeface="Malgun Gothic"/>
              </a:rPr>
              <a:t> </a:t>
            </a:r>
            <a:r>
              <a:rPr b="1" dirty="0">
                <a:solidFill>
                  <a:srgbClr val="333333"/>
                </a:solidFill>
                <a:latin typeface="+mn-ea"/>
                <a:ea typeface="+mn-ea"/>
                <a:cs typeface="Malgun Gothic"/>
              </a:rPr>
              <a:t>연결을</a:t>
            </a:r>
            <a:r>
              <a:rPr b="1" spc="10" dirty="0">
                <a:solidFill>
                  <a:srgbClr val="333333"/>
                </a:solidFill>
                <a:latin typeface="+mn-ea"/>
                <a:ea typeface="+mn-ea"/>
                <a:cs typeface="Malgun Gothic"/>
              </a:rPr>
              <a:t> </a:t>
            </a:r>
            <a:r>
              <a:rPr b="1" dirty="0">
                <a:solidFill>
                  <a:srgbClr val="333333"/>
                </a:solidFill>
                <a:latin typeface="+mn-ea"/>
                <a:ea typeface="+mn-ea"/>
                <a:cs typeface="Malgun Gothic"/>
              </a:rPr>
              <a:t>닫아야</a:t>
            </a:r>
            <a:r>
              <a:rPr b="1" spc="5" dirty="0">
                <a:solidFill>
                  <a:srgbClr val="333333"/>
                </a:solidFill>
                <a:latin typeface="+mn-ea"/>
                <a:ea typeface="+mn-ea"/>
                <a:cs typeface="Malgun Gothic"/>
              </a:rPr>
              <a:t> </a:t>
            </a:r>
            <a:r>
              <a:rPr b="1" dirty="0">
                <a:solidFill>
                  <a:srgbClr val="333333"/>
                </a:solidFill>
                <a:latin typeface="+mn-ea"/>
                <a:ea typeface="+mn-ea"/>
                <a:cs typeface="Malgun Gothic"/>
              </a:rPr>
              <a:t>한다. </a:t>
            </a:r>
            <a:endParaRPr lang="en-US" b="1" dirty="0">
              <a:solidFill>
                <a:srgbClr val="333333"/>
              </a:solidFill>
              <a:latin typeface="+mn-ea"/>
              <a:ea typeface="+mn-ea"/>
              <a:cs typeface="Malgun Gothic"/>
            </a:endParaRPr>
          </a:p>
          <a:p>
            <a:pPr marL="287020" marR="5080" indent="-274320">
              <a:lnSpc>
                <a:spcPct val="121500"/>
              </a:lnSpc>
              <a:spcBef>
                <a:spcPts val="90"/>
              </a:spcBef>
              <a:buFont typeface="Arial"/>
              <a:buChar char="▪"/>
              <a:tabLst>
                <a:tab pos="287020" algn="l"/>
              </a:tabLst>
            </a:pPr>
            <a:r>
              <a:rPr dirty="0" err="1">
                <a:solidFill>
                  <a:srgbClr val="333333"/>
                </a:solidFill>
                <a:latin typeface="+mn-ea"/>
                <a:ea typeface="+mn-ea"/>
                <a:cs typeface="Malgun Gothic"/>
              </a:rPr>
              <a:t>매번</a:t>
            </a:r>
            <a:r>
              <a:rPr spc="-5" dirty="0">
                <a:solidFill>
                  <a:srgbClr val="333333"/>
                </a:solidFill>
                <a:latin typeface="+mn-ea"/>
                <a:ea typeface="+mn-ea"/>
                <a:cs typeface="Malgun Gothic"/>
              </a:rPr>
              <a:t> </a:t>
            </a:r>
            <a:r>
              <a:rPr dirty="0">
                <a:solidFill>
                  <a:srgbClr val="333333"/>
                </a:solidFill>
                <a:latin typeface="+mn-ea"/>
                <a:ea typeface="+mn-ea"/>
                <a:cs typeface="Malgun Gothic"/>
              </a:rPr>
              <a:t>닫는</a:t>
            </a:r>
            <a:r>
              <a:rPr spc="5" dirty="0">
                <a:solidFill>
                  <a:srgbClr val="333333"/>
                </a:solidFill>
                <a:latin typeface="+mn-ea"/>
                <a:ea typeface="+mn-ea"/>
                <a:cs typeface="Malgun Gothic"/>
              </a:rPr>
              <a:t> </a:t>
            </a:r>
            <a:r>
              <a:rPr spc="-25" dirty="0">
                <a:solidFill>
                  <a:srgbClr val="333333"/>
                </a:solidFill>
                <a:latin typeface="+mn-ea"/>
                <a:ea typeface="+mn-ea"/>
                <a:cs typeface="Malgun Gothic"/>
              </a:rPr>
              <a:t>작업을 </a:t>
            </a:r>
            <a:r>
              <a:rPr dirty="0">
                <a:solidFill>
                  <a:srgbClr val="333333"/>
                </a:solidFill>
                <a:latin typeface="+mn-ea"/>
                <a:ea typeface="+mn-ea"/>
                <a:cs typeface="Malgun Gothic"/>
              </a:rPr>
              <a:t>하는</a:t>
            </a:r>
            <a:r>
              <a:rPr spc="-15" dirty="0">
                <a:solidFill>
                  <a:srgbClr val="333333"/>
                </a:solidFill>
                <a:latin typeface="+mn-ea"/>
                <a:ea typeface="+mn-ea"/>
                <a:cs typeface="Malgun Gothic"/>
              </a:rPr>
              <a:t> </a:t>
            </a:r>
            <a:r>
              <a:rPr dirty="0">
                <a:solidFill>
                  <a:srgbClr val="333333"/>
                </a:solidFill>
                <a:latin typeface="+mn-ea"/>
                <a:ea typeface="+mn-ea"/>
                <a:cs typeface="Malgun Gothic"/>
              </a:rPr>
              <a:t>것이 번거롭고 실수로</a:t>
            </a:r>
            <a:r>
              <a:rPr spc="-15" dirty="0">
                <a:solidFill>
                  <a:srgbClr val="333333"/>
                </a:solidFill>
                <a:latin typeface="+mn-ea"/>
                <a:ea typeface="+mn-ea"/>
                <a:cs typeface="Malgun Gothic"/>
              </a:rPr>
              <a:t> </a:t>
            </a:r>
            <a:r>
              <a:rPr dirty="0">
                <a:solidFill>
                  <a:srgbClr val="333333"/>
                </a:solidFill>
                <a:latin typeface="+mn-ea"/>
                <a:ea typeface="+mn-ea"/>
                <a:cs typeface="Malgun Gothic"/>
              </a:rPr>
              <a:t>안 닫을 경우</a:t>
            </a:r>
            <a:r>
              <a:rPr spc="-5" dirty="0">
                <a:solidFill>
                  <a:srgbClr val="333333"/>
                </a:solidFill>
                <a:latin typeface="+mn-ea"/>
                <a:ea typeface="+mn-ea"/>
                <a:cs typeface="Malgun Gothic"/>
              </a:rPr>
              <a:t> </a:t>
            </a:r>
            <a:r>
              <a:rPr dirty="0">
                <a:solidFill>
                  <a:srgbClr val="333333"/>
                </a:solidFill>
                <a:latin typeface="+mn-ea"/>
                <a:ea typeface="+mn-ea"/>
                <a:cs typeface="Malgun Gothic"/>
              </a:rPr>
              <a:t>문제가 생길</a:t>
            </a:r>
            <a:r>
              <a:rPr spc="-5" dirty="0">
                <a:solidFill>
                  <a:srgbClr val="333333"/>
                </a:solidFill>
                <a:latin typeface="+mn-ea"/>
                <a:ea typeface="+mn-ea"/>
                <a:cs typeface="Malgun Gothic"/>
              </a:rPr>
              <a:t> </a:t>
            </a:r>
            <a:r>
              <a:rPr dirty="0">
                <a:solidFill>
                  <a:srgbClr val="333333"/>
                </a:solidFill>
                <a:latin typeface="+mn-ea"/>
                <a:ea typeface="+mn-ea"/>
                <a:cs typeface="Malgun Gothic"/>
              </a:rPr>
              <a:t>수있다.</a:t>
            </a:r>
            <a:r>
              <a:rPr spc="-10" dirty="0">
                <a:solidFill>
                  <a:srgbClr val="333333"/>
                </a:solidFill>
                <a:latin typeface="+mn-ea"/>
                <a:ea typeface="+mn-ea"/>
                <a:cs typeface="Malgun Gothic"/>
              </a:rPr>
              <a:t> </a:t>
            </a:r>
            <a:endParaRPr lang="en-US" spc="-10" dirty="0">
              <a:solidFill>
                <a:srgbClr val="333333"/>
              </a:solidFill>
              <a:latin typeface="+mn-ea"/>
              <a:ea typeface="+mn-ea"/>
              <a:cs typeface="Malgun Gothic"/>
            </a:endParaRPr>
          </a:p>
          <a:p>
            <a:pPr marL="287020" marR="5080" indent="-274320">
              <a:lnSpc>
                <a:spcPct val="121500"/>
              </a:lnSpc>
              <a:spcBef>
                <a:spcPts val="90"/>
              </a:spcBef>
              <a:buFont typeface="Arial"/>
              <a:buChar char="▪"/>
              <a:tabLst>
                <a:tab pos="287020" algn="l"/>
              </a:tabLst>
            </a:pPr>
            <a:r>
              <a:rPr dirty="0" err="1">
                <a:solidFill>
                  <a:srgbClr val="333333"/>
                </a:solidFill>
                <a:latin typeface="+mn-ea"/>
                <a:ea typeface="+mn-ea"/>
                <a:cs typeface="Malgun Gothic"/>
              </a:rPr>
              <a:t>그래서</a:t>
            </a:r>
            <a:r>
              <a:rPr spc="-5" dirty="0">
                <a:solidFill>
                  <a:srgbClr val="333333"/>
                </a:solidFill>
                <a:latin typeface="+mn-ea"/>
                <a:ea typeface="+mn-ea"/>
                <a:cs typeface="Malgun Gothic"/>
              </a:rPr>
              <a:t> </a:t>
            </a:r>
            <a:r>
              <a:rPr dirty="0">
                <a:solidFill>
                  <a:srgbClr val="333333"/>
                </a:solidFill>
                <a:latin typeface="+mn-ea"/>
                <a:ea typeface="+mn-ea"/>
                <a:cs typeface="Malgun Gothic"/>
              </a:rPr>
              <a:t>작업이 </a:t>
            </a:r>
            <a:r>
              <a:rPr spc="-50" dirty="0">
                <a:solidFill>
                  <a:srgbClr val="333333"/>
                </a:solidFill>
                <a:latin typeface="+mn-ea"/>
                <a:ea typeface="+mn-ea"/>
                <a:cs typeface="Malgun Gothic"/>
              </a:rPr>
              <a:t>끝 </a:t>
            </a:r>
            <a:r>
              <a:rPr dirty="0">
                <a:solidFill>
                  <a:srgbClr val="333333"/>
                </a:solidFill>
                <a:latin typeface="+mn-ea"/>
                <a:ea typeface="+mn-ea"/>
                <a:cs typeface="Malgun Gothic"/>
              </a:rPr>
              <a:t>난</a:t>
            </a:r>
            <a:r>
              <a:rPr spc="-5" dirty="0">
                <a:solidFill>
                  <a:srgbClr val="333333"/>
                </a:solidFill>
                <a:latin typeface="+mn-ea"/>
                <a:ea typeface="+mn-ea"/>
                <a:cs typeface="Malgun Gothic"/>
              </a:rPr>
              <a:t> </a:t>
            </a:r>
            <a:r>
              <a:rPr dirty="0">
                <a:solidFill>
                  <a:srgbClr val="333333"/>
                </a:solidFill>
                <a:latin typeface="+mn-ea"/>
                <a:ea typeface="+mn-ea"/>
                <a:cs typeface="Malgun Gothic"/>
              </a:rPr>
              <a:t>뒤</a:t>
            </a:r>
            <a:r>
              <a:rPr spc="5" dirty="0">
                <a:solidFill>
                  <a:srgbClr val="333333"/>
                </a:solidFill>
                <a:latin typeface="+mn-ea"/>
                <a:ea typeface="+mn-ea"/>
                <a:cs typeface="Malgun Gothic"/>
              </a:rPr>
              <a:t> </a:t>
            </a:r>
            <a:r>
              <a:rPr dirty="0">
                <a:solidFill>
                  <a:srgbClr val="333333"/>
                </a:solidFill>
                <a:latin typeface="+mn-ea"/>
                <a:ea typeface="+mn-ea"/>
                <a:cs typeface="Malgun Gothic"/>
              </a:rPr>
              <a:t>자동으로 닫도록</a:t>
            </a:r>
            <a:r>
              <a:rPr spc="-5" dirty="0">
                <a:solidFill>
                  <a:srgbClr val="333333"/>
                </a:solidFill>
                <a:latin typeface="+mn-ea"/>
                <a:ea typeface="+mn-ea"/>
                <a:cs typeface="Malgun Gothic"/>
              </a:rPr>
              <a:t> </a:t>
            </a:r>
            <a:r>
              <a:rPr dirty="0">
                <a:solidFill>
                  <a:srgbClr val="333333"/>
                </a:solidFill>
                <a:latin typeface="+mn-ea"/>
                <a:ea typeface="+mn-ea"/>
                <a:cs typeface="Malgun Gothic"/>
              </a:rPr>
              <a:t>해주는</a:t>
            </a:r>
            <a:r>
              <a:rPr spc="10" dirty="0">
                <a:solidFill>
                  <a:srgbClr val="333333"/>
                </a:solidFill>
                <a:latin typeface="+mn-ea"/>
                <a:ea typeface="+mn-ea"/>
                <a:cs typeface="Malgun Gothic"/>
              </a:rPr>
              <a:t> </a:t>
            </a:r>
            <a:r>
              <a:rPr dirty="0">
                <a:solidFill>
                  <a:srgbClr val="333333"/>
                </a:solidFill>
                <a:latin typeface="+mn-ea"/>
                <a:ea typeface="+mn-ea"/>
                <a:cs typeface="Malgun Gothic"/>
              </a:rPr>
              <a:t>구문이</a:t>
            </a:r>
            <a:r>
              <a:rPr spc="5" dirty="0">
                <a:solidFill>
                  <a:srgbClr val="333333"/>
                </a:solidFill>
                <a:latin typeface="+mn-ea"/>
                <a:ea typeface="+mn-ea"/>
                <a:cs typeface="Malgun Gothic"/>
              </a:rPr>
              <a:t> </a:t>
            </a:r>
            <a:r>
              <a:rPr b="1" spc="-10" dirty="0">
                <a:solidFill>
                  <a:srgbClr val="333333"/>
                </a:solidFill>
                <a:latin typeface="+mn-ea"/>
                <a:ea typeface="+mn-ea"/>
                <a:cs typeface="Malgun Gothic"/>
              </a:rPr>
              <a:t>with</a:t>
            </a:r>
            <a:r>
              <a:rPr spc="-10" dirty="0">
                <a:solidFill>
                  <a:srgbClr val="333333"/>
                </a:solidFill>
                <a:latin typeface="+mn-ea"/>
                <a:ea typeface="+mn-ea"/>
                <a:cs typeface="Malgun Gothic"/>
              </a:rPr>
              <a:t>문이다.</a:t>
            </a:r>
            <a:endParaRPr dirty="0">
              <a:latin typeface="+mn-ea"/>
              <a:ea typeface="+mn-ea"/>
              <a:cs typeface="Malgun Gothic"/>
            </a:endParaRPr>
          </a:p>
        </p:txBody>
      </p:sp>
      <p:sp>
        <p:nvSpPr>
          <p:cNvPr id="6" name="object 6"/>
          <p:cNvSpPr txBox="1"/>
          <p:nvPr/>
        </p:nvSpPr>
        <p:spPr>
          <a:xfrm>
            <a:off x="1563116" y="5770488"/>
            <a:ext cx="1561084" cy="310340"/>
          </a:xfrm>
          <a:prstGeom prst="rect">
            <a:avLst/>
          </a:prstGeom>
        </p:spPr>
        <p:txBody>
          <a:bodyPr vert="horz" wrap="square" lIns="0" tIns="33019" rIns="0" bIns="0" rtlCol="0">
            <a:spAutoFit/>
          </a:bodyPr>
          <a:lstStyle/>
          <a:p>
            <a:pPr marL="12700">
              <a:lnSpc>
                <a:spcPct val="100000"/>
              </a:lnSpc>
              <a:spcBef>
                <a:spcPts val="259"/>
              </a:spcBef>
            </a:pPr>
            <a:r>
              <a:rPr spc="-10" dirty="0">
                <a:latin typeface="+mn-ea"/>
                <a:ea typeface="+mn-ea"/>
                <a:cs typeface="Malgun Gothic"/>
              </a:rPr>
              <a:t>print(line)</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with</a:t>
            </a:r>
            <a:r>
              <a:rPr sz="2400" spc="-15" dirty="0">
                <a:latin typeface="+mn-ea"/>
                <a:ea typeface="+mn-ea"/>
              </a:rPr>
              <a:t> </a:t>
            </a:r>
            <a:r>
              <a:rPr sz="2400" spc="-50" dirty="0">
                <a:latin typeface="+mn-ea"/>
                <a:ea typeface="+mn-ea"/>
              </a:rPr>
              <a:t>문</a:t>
            </a:r>
          </a:p>
        </p:txBody>
      </p:sp>
      <p:sp>
        <p:nvSpPr>
          <p:cNvPr id="4" name="object 4"/>
          <p:cNvSpPr txBox="1"/>
          <p:nvPr/>
        </p:nvSpPr>
        <p:spPr>
          <a:xfrm>
            <a:off x="836675" y="2590800"/>
            <a:ext cx="9829800" cy="1155445"/>
          </a:xfrm>
          <a:prstGeom prst="rect">
            <a:avLst/>
          </a:prstGeom>
          <a:ln w="12192">
            <a:solidFill>
              <a:srgbClr val="000000"/>
            </a:solidFill>
          </a:ln>
        </p:spPr>
        <p:txBody>
          <a:bodyPr vert="horz" wrap="square" lIns="0" tIns="41910" rIns="0" bIns="0" rtlCol="0">
            <a:spAutoFit/>
          </a:bodyPr>
          <a:lstStyle/>
          <a:p>
            <a:pPr marL="91440">
              <a:lnSpc>
                <a:spcPct val="100000"/>
              </a:lnSpc>
              <a:spcBef>
                <a:spcPts val="330"/>
              </a:spcBef>
            </a:pPr>
            <a:r>
              <a:rPr dirty="0">
                <a:latin typeface="+mn-ea"/>
                <a:ea typeface="+mn-ea"/>
                <a:cs typeface="Malgun Gothic"/>
              </a:rPr>
              <a:t>with</a:t>
            </a:r>
            <a:r>
              <a:rPr spc="-15" dirty="0">
                <a:latin typeface="+mn-ea"/>
                <a:ea typeface="+mn-ea"/>
                <a:cs typeface="Malgun Gothic"/>
              </a:rPr>
              <a:t> </a:t>
            </a:r>
            <a:r>
              <a:rPr dirty="0">
                <a:latin typeface="+mn-ea"/>
                <a:ea typeface="+mn-ea"/>
                <a:cs typeface="Malgun Gothic"/>
              </a:rPr>
              <a:t>open(파일명,</a:t>
            </a:r>
            <a:r>
              <a:rPr spc="-25" dirty="0">
                <a:latin typeface="+mn-ea"/>
                <a:ea typeface="+mn-ea"/>
                <a:cs typeface="Malgun Gothic"/>
              </a:rPr>
              <a:t> </a:t>
            </a:r>
            <a:r>
              <a:rPr dirty="0">
                <a:latin typeface="+mn-ea"/>
                <a:ea typeface="+mn-ea"/>
                <a:cs typeface="Malgun Gothic"/>
              </a:rPr>
              <a:t>..)</a:t>
            </a:r>
            <a:r>
              <a:rPr spc="-5" dirty="0">
                <a:latin typeface="+mn-ea"/>
                <a:ea typeface="+mn-ea"/>
                <a:cs typeface="Malgun Gothic"/>
              </a:rPr>
              <a:t> </a:t>
            </a:r>
            <a:r>
              <a:rPr dirty="0">
                <a:latin typeface="+mn-ea"/>
                <a:ea typeface="+mn-ea"/>
                <a:cs typeface="Malgun Gothic"/>
              </a:rPr>
              <a:t>as</a:t>
            </a:r>
            <a:r>
              <a:rPr spc="-15" dirty="0">
                <a:latin typeface="+mn-ea"/>
                <a:ea typeface="+mn-ea"/>
                <a:cs typeface="Malgun Gothic"/>
              </a:rPr>
              <a:t> </a:t>
            </a:r>
            <a:r>
              <a:rPr spc="-25" dirty="0">
                <a:latin typeface="+mn-ea"/>
                <a:ea typeface="+mn-ea"/>
                <a:cs typeface="Malgun Gothic"/>
              </a:rPr>
              <a:t>변수:</a:t>
            </a:r>
            <a:endParaRPr dirty="0">
              <a:latin typeface="+mn-ea"/>
              <a:ea typeface="+mn-ea"/>
              <a:cs typeface="Malgun Gothic"/>
            </a:endParaRPr>
          </a:p>
          <a:p>
            <a:pPr marL="496570">
              <a:lnSpc>
                <a:spcPct val="100000"/>
              </a:lnSpc>
            </a:pPr>
            <a:r>
              <a:rPr dirty="0">
                <a:latin typeface="+mn-ea"/>
                <a:ea typeface="+mn-ea"/>
                <a:cs typeface="Malgun Gothic"/>
              </a:rPr>
              <a:t>변수를</a:t>
            </a:r>
            <a:r>
              <a:rPr spc="5" dirty="0">
                <a:latin typeface="+mn-ea"/>
                <a:ea typeface="+mn-ea"/>
                <a:cs typeface="Malgun Gothic"/>
              </a:rPr>
              <a:t> </a:t>
            </a:r>
            <a:r>
              <a:rPr dirty="0">
                <a:latin typeface="+mn-ea"/>
                <a:ea typeface="+mn-ea"/>
                <a:cs typeface="Malgun Gothic"/>
              </a:rPr>
              <a:t>이용한 입출력 </a:t>
            </a:r>
            <a:r>
              <a:rPr spc="-25" dirty="0">
                <a:latin typeface="+mn-ea"/>
                <a:ea typeface="+mn-ea"/>
                <a:cs typeface="Malgun Gothic"/>
              </a:rPr>
              <a:t>작업</a:t>
            </a:r>
            <a:endParaRPr dirty="0">
              <a:latin typeface="+mn-ea"/>
              <a:ea typeface="+mn-ea"/>
              <a:cs typeface="Malgun Gothic"/>
            </a:endParaRPr>
          </a:p>
          <a:p>
            <a:pPr marL="91440">
              <a:lnSpc>
                <a:spcPct val="100000"/>
              </a:lnSpc>
              <a:spcBef>
                <a:spcPts val="2160"/>
              </a:spcBef>
            </a:pPr>
            <a:r>
              <a:rPr dirty="0">
                <a:latin typeface="+mn-ea"/>
                <a:ea typeface="+mn-ea"/>
                <a:cs typeface="Malgun Gothic"/>
              </a:rPr>
              <a:t>with</a:t>
            </a:r>
            <a:r>
              <a:rPr spc="-5" dirty="0">
                <a:latin typeface="+mn-ea"/>
                <a:ea typeface="+mn-ea"/>
                <a:cs typeface="Malgun Gothic"/>
              </a:rPr>
              <a:t> </a:t>
            </a:r>
            <a:r>
              <a:rPr dirty="0">
                <a:latin typeface="+mn-ea"/>
                <a:ea typeface="+mn-ea"/>
                <a:cs typeface="Malgun Gothic"/>
              </a:rPr>
              <a:t>블록이</a:t>
            </a:r>
            <a:r>
              <a:rPr spc="5" dirty="0">
                <a:latin typeface="+mn-ea"/>
                <a:ea typeface="+mn-ea"/>
                <a:cs typeface="Malgun Gothic"/>
              </a:rPr>
              <a:t> </a:t>
            </a:r>
            <a:r>
              <a:rPr dirty="0">
                <a:latin typeface="+mn-ea"/>
                <a:ea typeface="+mn-ea"/>
                <a:cs typeface="Malgun Gothic"/>
              </a:rPr>
              <a:t>끝나면</a:t>
            </a:r>
            <a:r>
              <a:rPr spc="-5" dirty="0">
                <a:latin typeface="+mn-ea"/>
                <a:ea typeface="+mn-ea"/>
                <a:cs typeface="Malgun Gothic"/>
              </a:rPr>
              <a:t> </a:t>
            </a:r>
            <a:r>
              <a:rPr dirty="0">
                <a:latin typeface="+mn-ea"/>
                <a:ea typeface="+mn-ea"/>
                <a:cs typeface="Malgun Gothic"/>
              </a:rPr>
              <a:t>자동으로 파일과의</a:t>
            </a:r>
            <a:r>
              <a:rPr spc="5" dirty="0">
                <a:latin typeface="+mn-ea"/>
                <a:ea typeface="+mn-ea"/>
                <a:cs typeface="Malgun Gothic"/>
              </a:rPr>
              <a:t> </a:t>
            </a:r>
            <a:r>
              <a:rPr dirty="0">
                <a:latin typeface="+mn-ea"/>
                <a:ea typeface="+mn-ea"/>
                <a:cs typeface="Malgun Gothic"/>
              </a:rPr>
              <a:t>연결을</a:t>
            </a:r>
            <a:r>
              <a:rPr spc="-5" dirty="0">
                <a:latin typeface="+mn-ea"/>
                <a:ea typeface="+mn-ea"/>
                <a:cs typeface="Malgun Gothic"/>
              </a:rPr>
              <a:t> </a:t>
            </a:r>
            <a:r>
              <a:rPr dirty="0">
                <a:latin typeface="+mn-ea"/>
                <a:ea typeface="+mn-ea"/>
                <a:cs typeface="Malgun Gothic"/>
              </a:rPr>
              <a:t>닫는다.</a:t>
            </a:r>
            <a:r>
              <a:rPr spc="15" dirty="0">
                <a:latin typeface="+mn-ea"/>
                <a:ea typeface="+mn-ea"/>
                <a:cs typeface="Malgun Gothic"/>
              </a:rPr>
              <a:t> </a:t>
            </a:r>
            <a:r>
              <a:rPr dirty="0">
                <a:latin typeface="+mn-ea"/>
                <a:ea typeface="+mn-ea"/>
                <a:cs typeface="Malgun Gothic"/>
              </a:rPr>
              <a:t>(close()</a:t>
            </a:r>
            <a:r>
              <a:rPr spc="-15" dirty="0">
                <a:latin typeface="+mn-ea"/>
                <a:ea typeface="+mn-ea"/>
                <a:cs typeface="Malgun Gothic"/>
              </a:rPr>
              <a:t> </a:t>
            </a:r>
            <a:r>
              <a:rPr dirty="0">
                <a:latin typeface="+mn-ea"/>
                <a:ea typeface="+mn-ea"/>
                <a:cs typeface="Malgun Gothic"/>
              </a:rPr>
              <a:t>할</a:t>
            </a:r>
            <a:r>
              <a:rPr spc="-5" dirty="0">
                <a:latin typeface="+mn-ea"/>
                <a:ea typeface="+mn-ea"/>
                <a:cs typeface="Malgun Gothic"/>
              </a:rPr>
              <a:t> </a:t>
            </a:r>
            <a:r>
              <a:rPr dirty="0">
                <a:latin typeface="+mn-ea"/>
                <a:ea typeface="+mn-ea"/>
                <a:cs typeface="Malgun Gothic"/>
              </a:rPr>
              <a:t>필요 </a:t>
            </a:r>
            <a:r>
              <a:rPr spc="-20" dirty="0">
                <a:latin typeface="+mn-ea"/>
                <a:ea typeface="+mn-ea"/>
                <a:cs typeface="Malgun Gothic"/>
              </a:rPr>
              <a:t>없다.)</a:t>
            </a:r>
            <a:endParaRPr dirty="0">
              <a:latin typeface="+mn-ea"/>
              <a:ea typeface="+mn-ea"/>
              <a:cs typeface="Malgun Gothic"/>
            </a:endParaRPr>
          </a:p>
        </p:txBody>
      </p:sp>
      <p:sp>
        <p:nvSpPr>
          <p:cNvPr id="5" name="object 5"/>
          <p:cNvSpPr txBox="1"/>
          <p:nvPr/>
        </p:nvSpPr>
        <p:spPr>
          <a:xfrm>
            <a:off x="838200" y="3920917"/>
            <a:ext cx="9829800" cy="2437847"/>
          </a:xfrm>
          <a:prstGeom prst="rect">
            <a:avLst/>
          </a:prstGeom>
          <a:ln w="12192">
            <a:solidFill>
              <a:srgbClr val="000000"/>
            </a:solidFill>
          </a:ln>
        </p:spPr>
        <p:txBody>
          <a:bodyPr vert="horz" wrap="square" lIns="0" tIns="41910" rIns="0" bIns="0" rtlCol="0">
            <a:spAutoFit/>
          </a:bodyPr>
          <a:lstStyle/>
          <a:p>
            <a:pPr marL="414020" marR="6827520" indent="-323215">
              <a:lnSpc>
                <a:spcPct val="100000"/>
              </a:lnSpc>
              <a:spcBef>
                <a:spcPts val="330"/>
              </a:spcBef>
            </a:pPr>
            <a:r>
              <a:rPr b="1" dirty="0">
                <a:latin typeface="+mn-ea"/>
                <a:ea typeface="+mn-ea"/>
                <a:cs typeface="Malgun Gothic"/>
              </a:rPr>
              <a:t>with</a:t>
            </a:r>
            <a:r>
              <a:rPr b="1" spc="-45" dirty="0">
                <a:latin typeface="+mn-ea"/>
                <a:ea typeface="+mn-ea"/>
                <a:cs typeface="Malgun Gothic"/>
              </a:rPr>
              <a:t> </a:t>
            </a:r>
            <a:r>
              <a:rPr dirty="0">
                <a:latin typeface="+mn-ea"/>
                <a:ea typeface="+mn-ea"/>
                <a:cs typeface="Malgun Gothic"/>
              </a:rPr>
              <a:t>open(‘a.txt’,</a:t>
            </a:r>
            <a:r>
              <a:rPr spc="-55" dirty="0">
                <a:latin typeface="+mn-ea"/>
                <a:ea typeface="+mn-ea"/>
                <a:cs typeface="Malgun Gothic"/>
              </a:rPr>
              <a:t> </a:t>
            </a:r>
            <a:r>
              <a:rPr dirty="0">
                <a:latin typeface="+mn-ea"/>
                <a:ea typeface="+mn-ea"/>
                <a:cs typeface="Malgun Gothic"/>
              </a:rPr>
              <a:t>‘w’)</a:t>
            </a:r>
            <a:r>
              <a:rPr spc="-40" dirty="0">
                <a:latin typeface="+mn-ea"/>
                <a:ea typeface="+mn-ea"/>
                <a:cs typeface="Malgun Gothic"/>
              </a:rPr>
              <a:t> </a:t>
            </a:r>
            <a:r>
              <a:rPr b="1" dirty="0">
                <a:latin typeface="+mn-ea"/>
                <a:ea typeface="+mn-ea"/>
                <a:cs typeface="Malgun Gothic"/>
              </a:rPr>
              <a:t>as</a:t>
            </a:r>
            <a:r>
              <a:rPr lang="en-US" b="1" dirty="0">
                <a:latin typeface="+mn-ea"/>
                <a:ea typeface="+mn-ea"/>
                <a:cs typeface="Malgun Gothic"/>
              </a:rPr>
              <a:t> file</a:t>
            </a:r>
            <a:r>
              <a:rPr spc="-10" dirty="0">
                <a:latin typeface="+mn-ea"/>
                <a:ea typeface="+mn-ea"/>
                <a:cs typeface="Malgun Gothic"/>
              </a:rPr>
              <a:t>: </a:t>
            </a:r>
            <a:endParaRPr lang="en-US" spc="-10" dirty="0">
              <a:latin typeface="+mn-ea"/>
              <a:ea typeface="+mn-ea"/>
              <a:cs typeface="Malgun Gothic"/>
            </a:endParaRPr>
          </a:p>
          <a:p>
            <a:pPr marL="414020" marR="6827520" indent="-323215">
              <a:lnSpc>
                <a:spcPct val="100000"/>
              </a:lnSpc>
              <a:spcBef>
                <a:spcPts val="330"/>
              </a:spcBef>
            </a:pPr>
            <a:r>
              <a:rPr lang="en-US" spc="-10" dirty="0">
                <a:latin typeface="+mn-ea"/>
                <a:ea typeface="+mn-ea"/>
                <a:cs typeface="Malgun Gothic"/>
              </a:rPr>
              <a:t>     </a:t>
            </a:r>
            <a:r>
              <a:rPr spc="-10" dirty="0" err="1">
                <a:latin typeface="+mn-ea"/>
                <a:ea typeface="+mn-ea"/>
                <a:cs typeface="Malgun Gothic"/>
              </a:rPr>
              <a:t>file.write</a:t>
            </a:r>
            <a:r>
              <a:rPr spc="-10" dirty="0">
                <a:latin typeface="+mn-ea"/>
                <a:ea typeface="+mn-ea"/>
                <a:cs typeface="Malgun Gothic"/>
              </a:rPr>
              <a:t>(“hello”)</a:t>
            </a:r>
            <a:endParaRPr dirty="0">
              <a:latin typeface="+mn-ea"/>
              <a:ea typeface="+mn-ea"/>
              <a:cs typeface="Malgun Gothic"/>
            </a:endParaRPr>
          </a:p>
          <a:p>
            <a:pPr>
              <a:lnSpc>
                <a:spcPct val="100000"/>
              </a:lnSpc>
              <a:spcBef>
                <a:spcPts val="1055"/>
              </a:spcBef>
            </a:pPr>
            <a:endParaRPr dirty="0">
              <a:latin typeface="+mn-ea"/>
              <a:ea typeface="+mn-ea"/>
              <a:cs typeface="Malgun Gothic"/>
            </a:endParaRPr>
          </a:p>
          <a:p>
            <a:pPr marL="91440">
              <a:lnSpc>
                <a:spcPct val="100000"/>
              </a:lnSpc>
              <a:spcBef>
                <a:spcPts val="5"/>
              </a:spcBef>
            </a:pPr>
            <a:r>
              <a:rPr b="1" dirty="0">
                <a:latin typeface="+mn-ea"/>
                <a:ea typeface="+mn-ea"/>
                <a:cs typeface="Malgun Gothic"/>
              </a:rPr>
              <a:t>with</a:t>
            </a:r>
            <a:r>
              <a:rPr b="1" spc="-15" dirty="0">
                <a:latin typeface="+mn-ea"/>
                <a:ea typeface="+mn-ea"/>
                <a:cs typeface="Malgun Gothic"/>
              </a:rPr>
              <a:t> </a:t>
            </a:r>
            <a:r>
              <a:rPr dirty="0">
                <a:latin typeface="+mn-ea"/>
                <a:ea typeface="+mn-ea"/>
                <a:cs typeface="Malgun Gothic"/>
              </a:rPr>
              <a:t>open(‘b.txt’,</a:t>
            </a:r>
            <a:r>
              <a:rPr spc="-35" dirty="0">
                <a:latin typeface="+mn-ea"/>
                <a:ea typeface="+mn-ea"/>
                <a:cs typeface="Malgun Gothic"/>
              </a:rPr>
              <a:t> </a:t>
            </a:r>
            <a:r>
              <a:rPr dirty="0">
                <a:latin typeface="+mn-ea"/>
                <a:ea typeface="+mn-ea"/>
                <a:cs typeface="Malgun Gothic"/>
              </a:rPr>
              <a:t>‘r’)</a:t>
            </a:r>
            <a:r>
              <a:rPr spc="-10" dirty="0">
                <a:latin typeface="+mn-ea"/>
                <a:ea typeface="+mn-ea"/>
                <a:cs typeface="Malgun Gothic"/>
              </a:rPr>
              <a:t> </a:t>
            </a:r>
            <a:r>
              <a:rPr b="1" dirty="0">
                <a:latin typeface="+mn-ea"/>
                <a:ea typeface="+mn-ea"/>
                <a:cs typeface="Malgun Gothic"/>
              </a:rPr>
              <a:t>as</a:t>
            </a:r>
            <a:r>
              <a:rPr b="1" spc="-5" dirty="0">
                <a:latin typeface="+mn-ea"/>
                <a:ea typeface="+mn-ea"/>
                <a:cs typeface="Malgun Gothic"/>
              </a:rPr>
              <a:t> </a:t>
            </a:r>
            <a:r>
              <a:rPr spc="-10" dirty="0">
                <a:latin typeface="+mn-ea"/>
                <a:ea typeface="+mn-ea"/>
                <a:cs typeface="Malgun Gothic"/>
              </a:rPr>
              <a:t>file:</a:t>
            </a:r>
            <a:endParaRPr dirty="0">
              <a:latin typeface="+mn-ea"/>
              <a:ea typeface="+mn-ea"/>
              <a:cs typeface="Malgun Gothic"/>
            </a:endParaRPr>
          </a:p>
          <a:p>
            <a:pPr marL="414020">
              <a:lnSpc>
                <a:spcPct val="100000"/>
              </a:lnSpc>
            </a:pPr>
            <a:r>
              <a:rPr lang="en-US" dirty="0">
                <a:latin typeface="+mn-ea"/>
                <a:ea typeface="+mn-ea"/>
                <a:cs typeface="Malgun Gothic"/>
              </a:rPr>
              <a:t>for</a:t>
            </a:r>
            <a:r>
              <a:rPr lang="en-US" spc="-5" dirty="0">
                <a:latin typeface="+mn-ea"/>
                <a:ea typeface="+mn-ea"/>
                <a:cs typeface="Malgun Gothic"/>
              </a:rPr>
              <a:t> </a:t>
            </a:r>
            <a:r>
              <a:rPr lang="en-US" dirty="0">
                <a:latin typeface="+mn-ea"/>
                <a:ea typeface="+mn-ea"/>
                <a:cs typeface="Malgun Gothic"/>
              </a:rPr>
              <a:t>line</a:t>
            </a:r>
            <a:r>
              <a:rPr lang="en-US" spc="-30" dirty="0">
                <a:latin typeface="+mn-ea"/>
                <a:ea typeface="+mn-ea"/>
                <a:cs typeface="Malgun Gothic"/>
              </a:rPr>
              <a:t> </a:t>
            </a:r>
            <a:r>
              <a:rPr lang="en-US" dirty="0">
                <a:latin typeface="+mn-ea"/>
                <a:ea typeface="+mn-ea"/>
                <a:cs typeface="Malgun Gothic"/>
              </a:rPr>
              <a:t>in</a:t>
            </a:r>
            <a:r>
              <a:rPr lang="en-US" spc="-10" dirty="0">
                <a:latin typeface="+mn-ea"/>
                <a:ea typeface="+mn-ea"/>
                <a:cs typeface="Malgun Gothic"/>
              </a:rPr>
              <a:t> file</a:t>
            </a:r>
          </a:p>
          <a:p>
            <a:pPr marL="414020">
              <a:lnSpc>
                <a:spcPct val="100000"/>
              </a:lnSpc>
            </a:pPr>
            <a:endParaRPr lang="en-US" spc="-10" dirty="0">
              <a:latin typeface="+mn-ea"/>
              <a:ea typeface="+mn-ea"/>
              <a:cs typeface="Malgun Gothic"/>
            </a:endParaRPr>
          </a:p>
          <a:p>
            <a:pPr marL="414020">
              <a:lnSpc>
                <a:spcPct val="100000"/>
              </a:lnSpc>
            </a:pPr>
            <a:endParaRPr lang="en-US" spc="-10" dirty="0">
              <a:latin typeface="+mn-ea"/>
              <a:ea typeface="+mn-ea"/>
              <a:cs typeface="Malgun Gothic"/>
            </a:endParaRPr>
          </a:p>
        </p:txBody>
      </p:sp>
      <p:pic>
        <p:nvPicPr>
          <p:cNvPr id="8" name="그림 7">
            <a:extLst>
              <a:ext uri="{FF2B5EF4-FFF2-40B4-BE49-F238E27FC236}">
                <a16:creationId xmlns:a16="http://schemas.microsoft.com/office/drawing/2014/main" id="{D23112CB-68AE-75A6-6A56-0990E7E48B93}"/>
              </a:ext>
            </a:extLst>
          </p:cNvPr>
          <p:cNvPicPr>
            <a:picLocks noChangeAspect="1"/>
          </p:cNvPicPr>
          <p:nvPr/>
        </p:nvPicPr>
        <p:blipFill>
          <a:blip r:embed="rId3"/>
          <a:stretch>
            <a:fillRect/>
          </a:stretch>
        </p:blipFill>
        <p:spPr>
          <a:xfrm>
            <a:off x="4572000" y="4415940"/>
            <a:ext cx="5910943" cy="144780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p:cNvSpPr txBox="1">
            <a:spLocks noGrp="1"/>
          </p:cNvSpPr>
          <p:nvPr>
            <p:ph type="title"/>
          </p:nvPr>
        </p:nvSpPr>
        <p:spPr>
          <a:xfrm>
            <a:off x="915416" y="1153109"/>
            <a:ext cx="7614284" cy="381515"/>
          </a:xfrm>
          <a:prstGeom prst="rect">
            <a:avLst/>
          </a:prstGeom>
        </p:spPr>
        <p:txBody>
          <a:bodyPr vert="horz" wrap="square" lIns="0" tIns="12065" rIns="0" bIns="0" rtlCol="0">
            <a:spAutoFit/>
          </a:bodyPr>
          <a:lstStyle/>
          <a:p>
            <a:pPr marL="12700">
              <a:lnSpc>
                <a:spcPct val="100000"/>
              </a:lnSpc>
              <a:spcBef>
                <a:spcPts val="95"/>
              </a:spcBef>
            </a:pPr>
            <a:r>
              <a:rPr sz="2400" dirty="0">
                <a:latin typeface="CookieRun Regular" panose="020B0600000101010101" pitchFamily="50" charset="-127"/>
              </a:rPr>
              <a:t>내장함수</a:t>
            </a:r>
            <a:r>
              <a:rPr sz="2400" spc="-90" dirty="0">
                <a:latin typeface="CookieRun Regular" panose="020B0600000101010101" pitchFamily="50" charset="-127"/>
              </a:rPr>
              <a:t> </a:t>
            </a:r>
            <a:r>
              <a:rPr sz="2400" spc="-60" dirty="0">
                <a:latin typeface="CookieRun Regular" panose="020B0600000101010101" pitchFamily="50" charset="-127"/>
              </a:rPr>
              <a:t>(Built-</a:t>
            </a:r>
            <a:r>
              <a:rPr sz="2400" dirty="0">
                <a:latin typeface="CookieRun Regular" panose="020B0600000101010101" pitchFamily="50" charset="-127"/>
              </a:rPr>
              <a:t>In</a:t>
            </a:r>
            <a:r>
              <a:rPr sz="2400" spc="-105" dirty="0">
                <a:latin typeface="CookieRun Regular" panose="020B0600000101010101" pitchFamily="50" charset="-127"/>
              </a:rPr>
              <a:t> </a:t>
            </a:r>
            <a:r>
              <a:rPr sz="2400" spc="-10" dirty="0">
                <a:latin typeface="CookieRun Regular" panose="020B0600000101010101" pitchFamily="50" charset="-127"/>
              </a:rPr>
              <a:t>Function)</a:t>
            </a:r>
            <a:endParaRPr sz="2400">
              <a:latin typeface="CookieRun Regular" panose="020B0600000101010101" pitchFamily="50" charset="-127"/>
            </a:endParaRPr>
          </a:p>
        </p:txBody>
      </p:sp>
      <p:sp>
        <p:nvSpPr>
          <p:cNvPr id="61" name="object 61"/>
          <p:cNvSpPr txBox="1"/>
          <p:nvPr/>
        </p:nvSpPr>
        <p:spPr>
          <a:xfrm>
            <a:off x="915416" y="2547573"/>
            <a:ext cx="3442970" cy="1844736"/>
          </a:xfrm>
          <a:prstGeom prst="rect">
            <a:avLst/>
          </a:prstGeom>
        </p:spPr>
        <p:txBody>
          <a:bodyPr vert="horz" wrap="square" lIns="0" tIns="196215" rIns="0" bIns="0" rtlCol="0">
            <a:spAutoFit/>
          </a:bodyPr>
          <a:lstStyle/>
          <a:p>
            <a:pPr marL="469265" indent="-456565">
              <a:lnSpc>
                <a:spcPct val="100000"/>
              </a:lnSpc>
              <a:spcBef>
                <a:spcPts val="1545"/>
              </a:spcBef>
              <a:buAutoNum type="arabicParenR"/>
              <a:tabLst>
                <a:tab pos="469265" algn="l"/>
              </a:tabLst>
            </a:pPr>
            <a:r>
              <a:rPr dirty="0">
                <a:latin typeface="+mn-ea"/>
                <a:ea typeface="+mn-ea"/>
                <a:cs typeface="Malgun Gothic"/>
              </a:rPr>
              <a:t>타입 변환 </a:t>
            </a:r>
            <a:r>
              <a:rPr spc="-25" dirty="0">
                <a:latin typeface="+mn-ea"/>
                <a:ea typeface="+mn-ea"/>
                <a:cs typeface="Malgun Gothic"/>
              </a:rPr>
              <a:t>함수들</a:t>
            </a:r>
            <a:endParaRPr dirty="0">
              <a:latin typeface="+mn-ea"/>
              <a:ea typeface="+mn-ea"/>
              <a:cs typeface="Malgun Gothic"/>
            </a:endParaRPr>
          </a:p>
          <a:p>
            <a:pPr marL="469265" indent="-456565">
              <a:lnSpc>
                <a:spcPct val="100000"/>
              </a:lnSpc>
              <a:spcBef>
                <a:spcPts val="1440"/>
              </a:spcBef>
              <a:buAutoNum type="arabicParenR"/>
              <a:tabLst>
                <a:tab pos="469265" algn="l"/>
              </a:tabLst>
            </a:pPr>
            <a:r>
              <a:rPr dirty="0">
                <a:latin typeface="+mn-ea"/>
                <a:ea typeface="+mn-ea"/>
                <a:cs typeface="Malgun Gothic"/>
              </a:rPr>
              <a:t>Iterable</a:t>
            </a:r>
            <a:r>
              <a:rPr spc="-50" dirty="0">
                <a:latin typeface="+mn-ea"/>
                <a:ea typeface="+mn-ea"/>
                <a:cs typeface="Malgun Gothic"/>
              </a:rPr>
              <a:t> </a:t>
            </a:r>
            <a:r>
              <a:rPr dirty="0">
                <a:latin typeface="+mn-ea"/>
                <a:ea typeface="+mn-ea"/>
                <a:cs typeface="Malgun Gothic"/>
              </a:rPr>
              <a:t>관련</a:t>
            </a:r>
            <a:r>
              <a:rPr spc="-55" dirty="0">
                <a:latin typeface="+mn-ea"/>
                <a:ea typeface="+mn-ea"/>
                <a:cs typeface="Malgun Gothic"/>
              </a:rPr>
              <a:t> </a:t>
            </a:r>
            <a:r>
              <a:rPr spc="-25" dirty="0">
                <a:latin typeface="+mn-ea"/>
                <a:ea typeface="+mn-ea"/>
                <a:cs typeface="Malgun Gothic"/>
              </a:rPr>
              <a:t>함수들</a:t>
            </a:r>
            <a:endParaRPr dirty="0">
              <a:latin typeface="+mn-ea"/>
              <a:ea typeface="+mn-ea"/>
              <a:cs typeface="Malgun Gothic"/>
            </a:endParaRPr>
          </a:p>
          <a:p>
            <a:pPr marL="469265" indent="-456565">
              <a:lnSpc>
                <a:spcPct val="100000"/>
              </a:lnSpc>
              <a:spcBef>
                <a:spcPts val="1440"/>
              </a:spcBef>
              <a:buAutoNum type="arabicParenR"/>
              <a:tabLst>
                <a:tab pos="469265" algn="l"/>
              </a:tabLst>
            </a:pPr>
            <a:r>
              <a:rPr dirty="0">
                <a:latin typeface="+mn-ea"/>
                <a:ea typeface="+mn-ea"/>
                <a:cs typeface="Malgun Gothic"/>
              </a:rPr>
              <a:t>수학</a:t>
            </a:r>
            <a:r>
              <a:rPr spc="-5" dirty="0">
                <a:latin typeface="+mn-ea"/>
                <a:ea typeface="+mn-ea"/>
                <a:cs typeface="Malgun Gothic"/>
              </a:rPr>
              <a:t> </a:t>
            </a:r>
            <a:r>
              <a:rPr dirty="0">
                <a:latin typeface="+mn-ea"/>
                <a:ea typeface="+mn-ea"/>
                <a:cs typeface="Malgun Gothic"/>
              </a:rPr>
              <a:t>연산관련</a:t>
            </a:r>
            <a:r>
              <a:rPr spc="-5" dirty="0">
                <a:latin typeface="+mn-ea"/>
                <a:ea typeface="+mn-ea"/>
                <a:cs typeface="Malgun Gothic"/>
              </a:rPr>
              <a:t> </a:t>
            </a:r>
            <a:r>
              <a:rPr spc="-25" dirty="0">
                <a:latin typeface="+mn-ea"/>
                <a:ea typeface="+mn-ea"/>
                <a:cs typeface="Malgun Gothic"/>
              </a:rPr>
              <a:t>함수들</a:t>
            </a:r>
            <a:endParaRPr dirty="0">
              <a:latin typeface="+mn-ea"/>
              <a:ea typeface="+mn-ea"/>
              <a:cs typeface="Malgun Gothic"/>
            </a:endParaRPr>
          </a:p>
          <a:p>
            <a:pPr marL="469265" indent="-456565">
              <a:lnSpc>
                <a:spcPct val="100000"/>
              </a:lnSpc>
              <a:spcBef>
                <a:spcPts val="1445"/>
              </a:spcBef>
              <a:buAutoNum type="arabicParenR"/>
              <a:tabLst>
                <a:tab pos="469265" algn="l"/>
              </a:tabLst>
            </a:pPr>
            <a:r>
              <a:rPr spc="-25" dirty="0">
                <a:latin typeface="+mn-ea"/>
                <a:ea typeface="+mn-ea"/>
                <a:cs typeface="Malgun Gothic"/>
              </a:rPr>
              <a:t>기타</a:t>
            </a:r>
            <a:endParaRPr dirty="0">
              <a:latin typeface="+mn-ea"/>
              <a:ea typeface="+mn-ea"/>
              <a:cs typeface="Malgu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25" dirty="0">
                <a:latin typeface="CookieRun Regular" panose="020B0600000101010101" pitchFamily="50" charset="-127"/>
              </a:rPr>
              <a:t>변수</a:t>
            </a:r>
          </a:p>
        </p:txBody>
      </p:sp>
      <p:sp>
        <p:nvSpPr>
          <p:cNvPr id="4" name="object 4"/>
          <p:cNvSpPr txBox="1">
            <a:spLocks noGrp="1"/>
          </p:cNvSpPr>
          <p:nvPr>
            <p:ph type="sldNum" sz="quarter" idx="4294967295"/>
          </p:nvPr>
        </p:nvSpPr>
        <p:spPr>
          <a:xfrm>
            <a:off x="11615673" y="6629599"/>
            <a:ext cx="229234" cy="300723"/>
          </a:xfrm>
          <a:prstGeom prst="rect">
            <a:avLst/>
          </a:prstGeom>
        </p:spPr>
        <p:txBody>
          <a:bodyPr vert="horz" wrap="square" lIns="0" tIns="23495" rIns="0" bIns="0" rtlCol="0">
            <a:spAutoFit/>
          </a:bodyPr>
          <a:lstStyle/>
          <a:p>
            <a:pPr marL="38100">
              <a:lnSpc>
                <a:spcPct val="100000"/>
              </a:lnSpc>
              <a:spcBef>
                <a:spcPts val="185"/>
              </a:spcBef>
            </a:pPr>
            <a:fld id="{81D60167-4931-47E6-BA6A-407CBD079E47}" type="slidenum">
              <a:rPr sz="1800" spc="-25" dirty="0">
                <a:latin typeface="CookieRun Regular" panose="020B0600000101010101" pitchFamily="50" charset="-127"/>
              </a:rPr>
              <a:t>11</a:t>
            </a:fld>
            <a:endParaRPr sz="1800" spc="-25" dirty="0">
              <a:latin typeface="CookieRun Regular" panose="020B0600000101010101" pitchFamily="50" charset="-127"/>
            </a:endParaRPr>
          </a:p>
        </p:txBody>
      </p:sp>
      <p:sp>
        <p:nvSpPr>
          <p:cNvPr id="3" name="object 3"/>
          <p:cNvSpPr txBox="1"/>
          <p:nvPr/>
        </p:nvSpPr>
        <p:spPr>
          <a:xfrm>
            <a:off x="381000" y="946329"/>
            <a:ext cx="5925820" cy="2362185"/>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변수 선언 및 대입(할당)의</a:t>
            </a:r>
            <a:r>
              <a:rPr spc="10" dirty="0">
                <a:solidFill>
                  <a:srgbClr val="333333"/>
                </a:solidFill>
                <a:latin typeface="+mn-ea"/>
                <a:ea typeface="+mn-ea"/>
                <a:cs typeface="Malgun Gothic"/>
              </a:rPr>
              <a:t> </a:t>
            </a:r>
            <a:r>
              <a:rPr spc="-20" dirty="0">
                <a:solidFill>
                  <a:srgbClr val="333333"/>
                </a:solidFill>
                <a:latin typeface="+mn-ea"/>
                <a:ea typeface="+mn-ea"/>
                <a:cs typeface="Malgun Gothic"/>
              </a:rPr>
              <a:t>여러가지</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여러</a:t>
            </a:r>
            <a:r>
              <a:rPr spc="-15" dirty="0">
                <a:solidFill>
                  <a:srgbClr val="333333"/>
                </a:solidFill>
                <a:latin typeface="+mn-ea"/>
                <a:ea typeface="+mn-ea"/>
                <a:cs typeface="Malgun Gothic"/>
              </a:rPr>
              <a:t> </a:t>
            </a:r>
            <a:r>
              <a:rPr dirty="0">
                <a:solidFill>
                  <a:srgbClr val="333333"/>
                </a:solidFill>
                <a:latin typeface="+mn-ea"/>
                <a:ea typeface="+mn-ea"/>
                <a:cs typeface="Malgun Gothic"/>
              </a:rPr>
              <a:t>변수</a:t>
            </a:r>
            <a:r>
              <a:rPr spc="-25" dirty="0">
                <a:solidFill>
                  <a:srgbClr val="333333"/>
                </a:solidFill>
                <a:latin typeface="+mn-ea"/>
                <a:ea typeface="+mn-ea"/>
                <a:cs typeface="Malgun Gothic"/>
              </a:rPr>
              <a:t> </a:t>
            </a:r>
            <a:r>
              <a:rPr dirty="0">
                <a:solidFill>
                  <a:srgbClr val="333333"/>
                </a:solidFill>
                <a:latin typeface="+mn-ea"/>
                <a:ea typeface="+mn-ea"/>
                <a:cs typeface="Malgun Gothic"/>
              </a:rPr>
              <a:t>동시</a:t>
            </a:r>
            <a:r>
              <a:rPr spc="-15" dirty="0">
                <a:solidFill>
                  <a:srgbClr val="333333"/>
                </a:solidFill>
                <a:latin typeface="+mn-ea"/>
                <a:ea typeface="+mn-ea"/>
                <a:cs typeface="Malgun Gothic"/>
              </a:rPr>
              <a:t> </a:t>
            </a:r>
            <a:r>
              <a:rPr dirty="0">
                <a:solidFill>
                  <a:srgbClr val="333333"/>
                </a:solidFill>
                <a:latin typeface="+mn-ea"/>
                <a:ea typeface="+mn-ea"/>
                <a:cs typeface="Malgun Gothic"/>
              </a:rPr>
              <a:t>선언</a:t>
            </a:r>
            <a:r>
              <a:rPr spc="-10" dirty="0">
                <a:solidFill>
                  <a:srgbClr val="333333"/>
                </a:solidFill>
                <a:latin typeface="+mn-ea"/>
                <a:ea typeface="+mn-ea"/>
                <a:cs typeface="Malgun Gothic"/>
              </a:rPr>
              <a:t> </a:t>
            </a:r>
            <a:r>
              <a:rPr dirty="0">
                <a:solidFill>
                  <a:srgbClr val="333333"/>
                </a:solidFill>
                <a:latin typeface="+mn-ea"/>
                <a:ea typeface="+mn-ea"/>
                <a:cs typeface="Malgun Gothic"/>
              </a:rPr>
              <a:t>및</a:t>
            </a:r>
            <a:r>
              <a:rPr spc="-15" dirty="0">
                <a:solidFill>
                  <a:srgbClr val="333333"/>
                </a:solidFill>
                <a:latin typeface="+mn-ea"/>
                <a:ea typeface="+mn-ea"/>
                <a:cs typeface="Malgun Gothic"/>
              </a:rPr>
              <a:t> </a:t>
            </a:r>
            <a:r>
              <a:rPr dirty="0">
                <a:solidFill>
                  <a:srgbClr val="333333"/>
                </a:solidFill>
                <a:latin typeface="+mn-ea"/>
                <a:ea typeface="+mn-ea"/>
                <a:cs typeface="Malgun Gothic"/>
              </a:rPr>
              <a:t>값</a:t>
            </a:r>
            <a:r>
              <a:rPr spc="-10" dirty="0">
                <a:solidFill>
                  <a:srgbClr val="333333"/>
                </a:solidFill>
                <a:latin typeface="+mn-ea"/>
                <a:ea typeface="+mn-ea"/>
                <a:cs typeface="Malgun Gothic"/>
              </a:rPr>
              <a:t> </a:t>
            </a:r>
            <a:r>
              <a:rPr spc="-25" dirty="0">
                <a:solidFill>
                  <a:srgbClr val="333333"/>
                </a:solidFill>
                <a:latin typeface="+mn-ea"/>
                <a:ea typeface="+mn-ea"/>
                <a:cs typeface="Malgun Gothic"/>
              </a:rPr>
              <a:t>대입</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a</a:t>
            </a:r>
            <a:r>
              <a:rPr spc="-10" dirty="0">
                <a:solidFill>
                  <a:srgbClr val="333333"/>
                </a:solidFill>
                <a:latin typeface="+mn-ea"/>
                <a:ea typeface="+mn-ea"/>
                <a:cs typeface="Malgun Gothic"/>
              </a:rPr>
              <a:t> </a:t>
            </a:r>
            <a:r>
              <a:rPr dirty="0">
                <a:solidFill>
                  <a:srgbClr val="333333"/>
                </a:solidFill>
                <a:latin typeface="+mn-ea"/>
                <a:ea typeface="+mn-ea"/>
                <a:cs typeface="Malgun Gothic"/>
              </a:rPr>
              <a:t>= b</a:t>
            </a:r>
            <a:r>
              <a:rPr spc="-20"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spc="-50" dirty="0">
                <a:solidFill>
                  <a:srgbClr val="333333"/>
                </a:solidFill>
                <a:latin typeface="+mn-ea"/>
                <a:ea typeface="+mn-ea"/>
                <a:cs typeface="Malgun Gothic"/>
              </a:rPr>
              <a:t>0</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dirty="0">
                <a:solidFill>
                  <a:srgbClr val="333333"/>
                </a:solidFill>
                <a:latin typeface="+mn-ea"/>
                <a:ea typeface="+mn-ea"/>
                <a:cs typeface="Malgun Gothic"/>
              </a:rPr>
              <a:t>a,</a:t>
            </a:r>
            <a:r>
              <a:rPr spc="5" dirty="0">
                <a:solidFill>
                  <a:srgbClr val="333333"/>
                </a:solidFill>
                <a:latin typeface="+mn-ea"/>
                <a:ea typeface="+mn-ea"/>
                <a:cs typeface="Malgun Gothic"/>
              </a:rPr>
              <a:t> </a:t>
            </a:r>
            <a:r>
              <a:rPr dirty="0">
                <a:solidFill>
                  <a:srgbClr val="333333"/>
                </a:solidFill>
                <a:latin typeface="+mn-ea"/>
                <a:ea typeface="+mn-ea"/>
                <a:cs typeface="Malgun Gothic"/>
              </a:rPr>
              <a:t>b,</a:t>
            </a:r>
            <a:r>
              <a:rPr spc="-5" dirty="0">
                <a:solidFill>
                  <a:srgbClr val="333333"/>
                </a:solidFill>
                <a:latin typeface="+mn-ea"/>
                <a:ea typeface="+mn-ea"/>
                <a:cs typeface="Malgun Gothic"/>
              </a:rPr>
              <a:t> </a:t>
            </a:r>
            <a:r>
              <a:rPr dirty="0">
                <a:solidFill>
                  <a:srgbClr val="333333"/>
                </a:solidFill>
                <a:latin typeface="+mn-ea"/>
                <a:ea typeface="+mn-ea"/>
                <a:cs typeface="Malgun Gothic"/>
              </a:rPr>
              <a:t>c</a:t>
            </a:r>
            <a:r>
              <a:rPr spc="-5"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10,</a:t>
            </a:r>
            <a:r>
              <a:rPr spc="-20" dirty="0">
                <a:solidFill>
                  <a:srgbClr val="333333"/>
                </a:solidFill>
                <a:latin typeface="+mn-ea"/>
                <a:ea typeface="+mn-ea"/>
                <a:cs typeface="Malgun Gothic"/>
              </a:rPr>
              <a:t> </a:t>
            </a:r>
            <a:r>
              <a:rPr dirty="0">
                <a:solidFill>
                  <a:srgbClr val="333333"/>
                </a:solidFill>
                <a:latin typeface="+mn-ea"/>
                <a:ea typeface="+mn-ea"/>
                <a:cs typeface="Malgun Gothic"/>
              </a:rPr>
              <a:t>20</a:t>
            </a:r>
            <a:r>
              <a:rPr spc="-10"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spc="-25" dirty="0">
                <a:solidFill>
                  <a:srgbClr val="333333"/>
                </a:solidFill>
                <a:latin typeface="+mn-ea"/>
                <a:ea typeface="+mn-ea"/>
                <a:cs typeface="Malgun Gothic"/>
              </a:rPr>
              <a:t>30</a:t>
            </a:r>
            <a:endParaRPr dirty="0">
              <a:latin typeface="+mn-ea"/>
              <a:ea typeface="+mn-ea"/>
              <a:cs typeface="Malgun Gothic"/>
            </a:endParaRPr>
          </a:p>
          <a:p>
            <a:pPr marL="560705" lvl="1" indent="-273685">
              <a:lnSpc>
                <a:spcPct val="100000"/>
              </a:lnSpc>
              <a:spcBef>
                <a:spcPts val="819"/>
              </a:spcBef>
              <a:buFont typeface="Consolas"/>
              <a:buChar char="–"/>
              <a:tabLst>
                <a:tab pos="560705" algn="l"/>
              </a:tabLst>
            </a:pPr>
            <a:r>
              <a:rPr dirty="0">
                <a:solidFill>
                  <a:srgbClr val="333333"/>
                </a:solidFill>
                <a:latin typeface="+mn-ea"/>
                <a:ea typeface="+mn-ea"/>
                <a:cs typeface="Malgun Gothic"/>
              </a:rPr>
              <a:t>변수</a:t>
            </a:r>
            <a:r>
              <a:rPr spc="-15" dirty="0">
                <a:solidFill>
                  <a:srgbClr val="333333"/>
                </a:solidFill>
                <a:latin typeface="+mn-ea"/>
                <a:ea typeface="+mn-ea"/>
                <a:cs typeface="Malgun Gothic"/>
              </a:rPr>
              <a:t> </a:t>
            </a:r>
            <a:r>
              <a:rPr spc="-25" dirty="0">
                <a:solidFill>
                  <a:srgbClr val="333333"/>
                </a:solidFill>
                <a:latin typeface="+mn-ea"/>
                <a:ea typeface="+mn-ea"/>
                <a:cs typeface="Malgun Gothic"/>
              </a:rPr>
              <a:t>삭제</a:t>
            </a:r>
            <a:endParaRPr dirty="0">
              <a:latin typeface="+mn-ea"/>
              <a:ea typeface="+mn-ea"/>
              <a:cs typeface="Malgun Gothic"/>
            </a:endParaRPr>
          </a:p>
          <a:p>
            <a:pPr marL="789305" lvl="2" indent="-227965">
              <a:lnSpc>
                <a:spcPct val="100000"/>
              </a:lnSpc>
              <a:spcBef>
                <a:spcPts val="835"/>
              </a:spcBef>
              <a:buFont typeface="Arial"/>
              <a:buChar char="▪"/>
              <a:tabLst>
                <a:tab pos="789305" algn="l"/>
              </a:tabLst>
            </a:pPr>
            <a:r>
              <a:rPr b="1" dirty="0">
                <a:solidFill>
                  <a:srgbClr val="333333"/>
                </a:solidFill>
                <a:latin typeface="+mn-ea"/>
                <a:ea typeface="+mn-ea"/>
                <a:cs typeface="Malgun Gothic"/>
              </a:rPr>
              <a:t>del</a:t>
            </a:r>
            <a:r>
              <a:rPr b="1" spc="-30" dirty="0">
                <a:solidFill>
                  <a:srgbClr val="333333"/>
                </a:solidFill>
                <a:latin typeface="+mn-ea"/>
                <a:ea typeface="+mn-ea"/>
                <a:cs typeface="Malgun Gothic"/>
              </a:rPr>
              <a:t> </a:t>
            </a:r>
            <a:r>
              <a:rPr spc="-25" dirty="0" err="1">
                <a:solidFill>
                  <a:srgbClr val="333333"/>
                </a:solidFill>
                <a:latin typeface="+mn-ea"/>
                <a:ea typeface="+mn-ea"/>
                <a:cs typeface="Malgun Gothic"/>
              </a:rPr>
              <a:t>변수명</a:t>
            </a:r>
            <a:endParaRPr dirty="0">
              <a:latin typeface="+mn-ea"/>
              <a:ea typeface="+mn-ea"/>
              <a:cs typeface="Malgun Gothic"/>
            </a:endParaRPr>
          </a:p>
        </p:txBody>
      </p:sp>
      <p:sp>
        <p:nvSpPr>
          <p:cNvPr id="5" name="object 3">
            <a:extLst>
              <a:ext uri="{FF2B5EF4-FFF2-40B4-BE49-F238E27FC236}">
                <a16:creationId xmlns:a16="http://schemas.microsoft.com/office/drawing/2014/main" id="{FB053F9A-16F8-E4D0-C979-2AC697ADD235}"/>
              </a:ext>
            </a:extLst>
          </p:cNvPr>
          <p:cNvSpPr txBox="1"/>
          <p:nvPr/>
        </p:nvSpPr>
        <p:spPr>
          <a:xfrm>
            <a:off x="5334000" y="921108"/>
            <a:ext cx="5925820" cy="2754600"/>
          </a:xfrm>
          <a:prstGeom prst="rect">
            <a:avLst/>
          </a:prstGeom>
        </p:spPr>
        <p:txBody>
          <a:bodyPr vert="horz" wrap="square" lIns="0" tIns="160020" rIns="0" bIns="0" rtlCol="0">
            <a:spAutoFit/>
          </a:bodyPr>
          <a:lstStyle/>
          <a:p>
            <a:pPr marL="286385" indent="-273685">
              <a:lnSpc>
                <a:spcPct val="100000"/>
              </a:lnSpc>
              <a:spcBef>
                <a:spcPts val="2260"/>
              </a:spcBef>
              <a:buFont typeface="Arial"/>
              <a:buChar char="▪"/>
              <a:tabLst>
                <a:tab pos="286385" algn="l"/>
              </a:tabLst>
            </a:pPr>
            <a:r>
              <a:rPr dirty="0" err="1">
                <a:solidFill>
                  <a:srgbClr val="333333"/>
                </a:solidFill>
                <a:latin typeface="+mn-ea"/>
                <a:ea typeface="+mn-ea"/>
                <a:cs typeface="Malgun Gothic"/>
              </a:rPr>
              <a:t>동적</a:t>
            </a:r>
            <a:r>
              <a:rPr spc="-70" dirty="0">
                <a:solidFill>
                  <a:srgbClr val="333333"/>
                </a:solidFill>
                <a:latin typeface="+mn-ea"/>
                <a:ea typeface="+mn-ea"/>
                <a:cs typeface="Malgun Gothic"/>
              </a:rPr>
              <a:t> </a:t>
            </a:r>
            <a:r>
              <a:rPr dirty="0">
                <a:solidFill>
                  <a:srgbClr val="333333"/>
                </a:solidFill>
                <a:latin typeface="+mn-ea"/>
                <a:ea typeface="+mn-ea"/>
                <a:cs typeface="Malgun Gothic"/>
              </a:rPr>
              <a:t>타입</a:t>
            </a:r>
            <a:r>
              <a:rPr spc="-70" dirty="0">
                <a:solidFill>
                  <a:srgbClr val="333333"/>
                </a:solidFill>
                <a:latin typeface="+mn-ea"/>
                <a:ea typeface="+mn-ea"/>
                <a:cs typeface="Malgun Gothic"/>
              </a:rPr>
              <a:t> </a:t>
            </a:r>
            <a:r>
              <a:rPr dirty="0">
                <a:solidFill>
                  <a:srgbClr val="333333"/>
                </a:solidFill>
                <a:latin typeface="+mn-ea"/>
                <a:ea typeface="+mn-ea"/>
                <a:cs typeface="Malgun Gothic"/>
              </a:rPr>
              <a:t>언어(Dynamic</a:t>
            </a:r>
            <a:r>
              <a:rPr spc="-80" dirty="0">
                <a:solidFill>
                  <a:srgbClr val="333333"/>
                </a:solidFill>
                <a:latin typeface="+mn-ea"/>
                <a:ea typeface="+mn-ea"/>
                <a:cs typeface="Malgun Gothic"/>
              </a:rPr>
              <a:t> </a:t>
            </a:r>
            <a:r>
              <a:rPr dirty="0">
                <a:solidFill>
                  <a:srgbClr val="333333"/>
                </a:solidFill>
                <a:latin typeface="+mn-ea"/>
                <a:ea typeface="+mn-ea"/>
                <a:cs typeface="Malgun Gothic"/>
              </a:rPr>
              <a:t>Type</a:t>
            </a:r>
            <a:r>
              <a:rPr spc="-75" dirty="0">
                <a:solidFill>
                  <a:srgbClr val="333333"/>
                </a:solidFill>
                <a:latin typeface="+mn-ea"/>
                <a:ea typeface="+mn-ea"/>
                <a:cs typeface="Malgun Gothic"/>
              </a:rPr>
              <a:t> </a:t>
            </a:r>
            <a:r>
              <a:rPr spc="-10" dirty="0">
                <a:solidFill>
                  <a:srgbClr val="333333"/>
                </a:solidFill>
                <a:latin typeface="+mn-ea"/>
                <a:ea typeface="+mn-ea"/>
                <a:cs typeface="Malgun Gothic"/>
              </a:rPr>
              <a:t>Language)</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변수의</a:t>
            </a:r>
            <a:r>
              <a:rPr spc="-20" dirty="0">
                <a:solidFill>
                  <a:srgbClr val="333333"/>
                </a:solidFill>
                <a:latin typeface="+mn-ea"/>
                <a:ea typeface="+mn-ea"/>
                <a:cs typeface="Malgun Gothic"/>
              </a:rPr>
              <a:t> </a:t>
            </a:r>
            <a:r>
              <a:rPr dirty="0">
                <a:solidFill>
                  <a:srgbClr val="333333"/>
                </a:solidFill>
                <a:latin typeface="+mn-ea"/>
                <a:ea typeface="+mn-ea"/>
                <a:cs typeface="Malgun Gothic"/>
              </a:rPr>
              <a:t>데이터</a:t>
            </a:r>
            <a:r>
              <a:rPr spc="-10" dirty="0">
                <a:solidFill>
                  <a:srgbClr val="333333"/>
                </a:solidFill>
                <a:latin typeface="+mn-ea"/>
                <a:ea typeface="+mn-ea"/>
                <a:cs typeface="Malgun Gothic"/>
              </a:rPr>
              <a:t> </a:t>
            </a:r>
            <a:r>
              <a:rPr dirty="0">
                <a:solidFill>
                  <a:srgbClr val="333333"/>
                </a:solidFill>
                <a:latin typeface="+mn-ea"/>
                <a:ea typeface="+mn-ea"/>
                <a:cs typeface="Malgun Gothic"/>
              </a:rPr>
              <a:t>타입을</a:t>
            </a:r>
            <a:r>
              <a:rPr spc="-20" dirty="0">
                <a:solidFill>
                  <a:srgbClr val="333333"/>
                </a:solidFill>
                <a:latin typeface="+mn-ea"/>
                <a:ea typeface="+mn-ea"/>
                <a:cs typeface="Malgun Gothic"/>
              </a:rPr>
              <a:t> </a:t>
            </a:r>
            <a:r>
              <a:rPr dirty="0">
                <a:solidFill>
                  <a:srgbClr val="333333"/>
                </a:solidFill>
                <a:latin typeface="+mn-ea"/>
                <a:ea typeface="+mn-ea"/>
                <a:cs typeface="Malgun Gothic"/>
              </a:rPr>
              <a:t>실행</a:t>
            </a:r>
            <a:r>
              <a:rPr spc="-10" dirty="0">
                <a:solidFill>
                  <a:srgbClr val="333333"/>
                </a:solidFill>
                <a:latin typeface="+mn-ea"/>
                <a:ea typeface="+mn-ea"/>
                <a:cs typeface="Malgun Gothic"/>
              </a:rPr>
              <a:t> </a:t>
            </a:r>
            <a:r>
              <a:rPr dirty="0">
                <a:solidFill>
                  <a:srgbClr val="333333"/>
                </a:solidFill>
                <a:latin typeface="+mn-ea"/>
                <a:ea typeface="+mn-ea"/>
                <a:cs typeface="Malgun Gothic"/>
              </a:rPr>
              <a:t>시점에</a:t>
            </a:r>
            <a:r>
              <a:rPr spc="-25" dirty="0">
                <a:solidFill>
                  <a:srgbClr val="333333"/>
                </a:solidFill>
                <a:latin typeface="+mn-ea"/>
                <a:ea typeface="+mn-ea"/>
                <a:cs typeface="Malgun Gothic"/>
              </a:rPr>
              <a:t> </a:t>
            </a:r>
            <a:r>
              <a:rPr spc="-10" dirty="0">
                <a:solidFill>
                  <a:srgbClr val="333333"/>
                </a:solidFill>
                <a:latin typeface="+mn-ea"/>
                <a:ea typeface="+mn-ea"/>
                <a:cs typeface="Malgun Gothic"/>
              </a:rPr>
              <a:t>결정한다.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변수</a:t>
            </a:r>
            <a:r>
              <a:rPr spc="-10" dirty="0">
                <a:solidFill>
                  <a:srgbClr val="333333"/>
                </a:solidFill>
                <a:latin typeface="+mn-ea"/>
                <a:ea typeface="+mn-ea"/>
                <a:cs typeface="Malgun Gothic"/>
              </a:rPr>
              <a:t> </a:t>
            </a:r>
            <a:r>
              <a:rPr dirty="0">
                <a:solidFill>
                  <a:srgbClr val="333333"/>
                </a:solidFill>
                <a:latin typeface="+mn-ea"/>
                <a:ea typeface="+mn-ea"/>
                <a:cs typeface="Malgun Gothic"/>
              </a:rPr>
              <a:t>선언</a:t>
            </a:r>
            <a:r>
              <a:rPr spc="-20" dirty="0">
                <a:solidFill>
                  <a:srgbClr val="333333"/>
                </a:solidFill>
                <a:latin typeface="+mn-ea"/>
                <a:ea typeface="+mn-ea"/>
                <a:cs typeface="Malgun Gothic"/>
              </a:rPr>
              <a:t> </a:t>
            </a:r>
            <a:r>
              <a:rPr dirty="0">
                <a:solidFill>
                  <a:srgbClr val="333333"/>
                </a:solidFill>
                <a:latin typeface="+mn-ea"/>
                <a:ea typeface="+mn-ea"/>
                <a:cs typeface="Malgun Gothic"/>
              </a:rPr>
              <a:t>시</a:t>
            </a:r>
            <a:r>
              <a:rPr spc="-10" dirty="0">
                <a:solidFill>
                  <a:srgbClr val="333333"/>
                </a:solidFill>
                <a:latin typeface="+mn-ea"/>
                <a:ea typeface="+mn-ea"/>
                <a:cs typeface="Malgun Gothic"/>
              </a:rPr>
              <a:t> </a:t>
            </a:r>
            <a:r>
              <a:rPr dirty="0">
                <a:solidFill>
                  <a:srgbClr val="333333"/>
                </a:solidFill>
                <a:latin typeface="+mn-ea"/>
                <a:ea typeface="+mn-ea"/>
                <a:cs typeface="Malgun Gothic"/>
              </a:rPr>
              <a:t>데이터</a:t>
            </a:r>
            <a:r>
              <a:rPr spc="-10" dirty="0">
                <a:solidFill>
                  <a:srgbClr val="333333"/>
                </a:solidFill>
                <a:latin typeface="+mn-ea"/>
                <a:ea typeface="+mn-ea"/>
                <a:cs typeface="Malgun Gothic"/>
              </a:rPr>
              <a:t> </a:t>
            </a:r>
            <a:r>
              <a:rPr dirty="0">
                <a:solidFill>
                  <a:srgbClr val="333333"/>
                </a:solidFill>
                <a:latin typeface="+mn-ea"/>
                <a:ea typeface="+mn-ea"/>
                <a:cs typeface="Malgun Gothic"/>
              </a:rPr>
              <a:t>타입을</a:t>
            </a:r>
            <a:r>
              <a:rPr spc="-20" dirty="0">
                <a:solidFill>
                  <a:srgbClr val="333333"/>
                </a:solidFill>
                <a:latin typeface="+mn-ea"/>
                <a:ea typeface="+mn-ea"/>
                <a:cs typeface="Malgun Gothic"/>
              </a:rPr>
              <a:t> </a:t>
            </a:r>
            <a:r>
              <a:rPr dirty="0">
                <a:solidFill>
                  <a:srgbClr val="333333"/>
                </a:solidFill>
                <a:latin typeface="+mn-ea"/>
                <a:ea typeface="+mn-ea"/>
                <a:cs typeface="Malgun Gothic"/>
              </a:rPr>
              <a:t>지정하지</a:t>
            </a:r>
            <a:r>
              <a:rPr spc="-20" dirty="0">
                <a:solidFill>
                  <a:srgbClr val="333333"/>
                </a:solidFill>
                <a:latin typeface="+mn-ea"/>
                <a:ea typeface="+mn-ea"/>
                <a:cs typeface="Malgun Gothic"/>
              </a:rPr>
              <a:t> 않는다.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b="1" spc="-10" dirty="0">
                <a:solidFill>
                  <a:srgbClr val="333333"/>
                </a:solidFill>
                <a:latin typeface="+mn-ea"/>
                <a:ea typeface="+mn-ea"/>
                <a:cs typeface="Malgun Gothic"/>
              </a:rPr>
              <a:t>type</a:t>
            </a:r>
            <a:r>
              <a:rPr spc="-10" dirty="0">
                <a:solidFill>
                  <a:srgbClr val="333333"/>
                </a:solidFill>
                <a:latin typeface="+mn-ea"/>
                <a:ea typeface="+mn-ea"/>
                <a:cs typeface="Malgun Gothic"/>
              </a:rPr>
              <a:t>(값)</a:t>
            </a:r>
            <a:endParaRPr dirty="0">
              <a:latin typeface="+mn-ea"/>
              <a:ea typeface="+mn-ea"/>
              <a:cs typeface="Malgun Gothic"/>
            </a:endParaRPr>
          </a:p>
          <a:p>
            <a:pPr marL="789305" lvl="2" indent="-227965">
              <a:lnSpc>
                <a:spcPct val="100000"/>
              </a:lnSpc>
              <a:spcBef>
                <a:spcPts val="850"/>
              </a:spcBef>
              <a:buFont typeface="Arial"/>
              <a:buChar char="▪"/>
              <a:tabLst>
                <a:tab pos="789305" algn="l"/>
              </a:tabLst>
            </a:pPr>
            <a:r>
              <a:rPr dirty="0">
                <a:solidFill>
                  <a:srgbClr val="333333"/>
                </a:solidFill>
                <a:latin typeface="+mn-ea"/>
                <a:ea typeface="+mn-ea"/>
                <a:cs typeface="Malgun Gothic"/>
              </a:rPr>
              <a:t>변수나</a:t>
            </a:r>
            <a:r>
              <a:rPr spc="5" dirty="0">
                <a:solidFill>
                  <a:srgbClr val="333333"/>
                </a:solidFill>
                <a:latin typeface="+mn-ea"/>
                <a:ea typeface="+mn-ea"/>
                <a:cs typeface="Malgun Gothic"/>
              </a:rPr>
              <a:t> </a:t>
            </a:r>
            <a:r>
              <a:rPr dirty="0">
                <a:solidFill>
                  <a:srgbClr val="333333"/>
                </a:solidFill>
                <a:latin typeface="+mn-ea"/>
                <a:ea typeface="+mn-ea"/>
                <a:cs typeface="Malgun Gothic"/>
              </a:rPr>
              <a:t>값의 타입을 체크하는</a:t>
            </a:r>
            <a:r>
              <a:rPr spc="15" dirty="0">
                <a:solidFill>
                  <a:srgbClr val="333333"/>
                </a:solidFill>
                <a:latin typeface="+mn-ea"/>
                <a:ea typeface="+mn-ea"/>
                <a:cs typeface="Malgun Gothic"/>
              </a:rPr>
              <a:t> </a:t>
            </a:r>
            <a:r>
              <a:rPr spc="-25" dirty="0">
                <a:solidFill>
                  <a:srgbClr val="333333"/>
                </a:solidFill>
                <a:latin typeface="+mn-ea"/>
                <a:ea typeface="+mn-ea"/>
                <a:cs typeface="Malgun Gothic"/>
              </a:rPr>
              <a:t>함수</a:t>
            </a:r>
            <a:endParaRPr dirty="0">
              <a:latin typeface="+mn-ea"/>
              <a:ea typeface="+mn-ea"/>
              <a:cs typeface="Malgun Gothic"/>
            </a:endParaRPr>
          </a:p>
          <a:p>
            <a:pPr marL="789305" lvl="2" indent="-227965">
              <a:lnSpc>
                <a:spcPct val="100000"/>
              </a:lnSpc>
              <a:spcBef>
                <a:spcPts val="820"/>
              </a:spcBef>
              <a:buFont typeface="Arial"/>
              <a:buChar char="▪"/>
              <a:tabLst>
                <a:tab pos="789305" algn="l"/>
              </a:tabLst>
            </a:pPr>
            <a:r>
              <a:rPr spc="-10" dirty="0">
                <a:solidFill>
                  <a:srgbClr val="333333"/>
                </a:solidFill>
                <a:latin typeface="+mn-ea"/>
                <a:ea typeface="+mn-ea"/>
                <a:cs typeface="Malgun Gothic"/>
              </a:rPr>
              <a:t>type("abcde")</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spc="-10" dirty="0">
                <a:solidFill>
                  <a:srgbClr val="333333"/>
                </a:solidFill>
                <a:latin typeface="+mn-ea"/>
                <a:ea typeface="+mn-ea"/>
                <a:cs typeface="Malgun Gothic"/>
              </a:rPr>
              <a:t>type(30)</a:t>
            </a:r>
            <a:endParaRPr dirty="0">
              <a:latin typeface="+mn-ea"/>
              <a:ea typeface="+mn-ea"/>
              <a:cs typeface="Malgun Gothic"/>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1052829"/>
            <a:ext cx="7647940" cy="874598"/>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dirty="0">
                <a:solidFill>
                  <a:srgbClr val="333333"/>
                </a:solidFill>
                <a:latin typeface="+mn-ea"/>
                <a:ea typeface="+mn-ea"/>
                <a:cs typeface="Malgun Gothic"/>
              </a:rPr>
              <a:t>특정</a:t>
            </a:r>
            <a:r>
              <a:rPr spc="10" dirty="0">
                <a:solidFill>
                  <a:srgbClr val="333333"/>
                </a:solidFill>
                <a:latin typeface="+mn-ea"/>
                <a:ea typeface="+mn-ea"/>
                <a:cs typeface="Malgun Gothic"/>
              </a:rPr>
              <a:t> </a:t>
            </a:r>
            <a:r>
              <a:rPr dirty="0">
                <a:solidFill>
                  <a:srgbClr val="333333"/>
                </a:solidFill>
                <a:latin typeface="+mn-ea"/>
                <a:ea typeface="+mn-ea"/>
                <a:cs typeface="Malgun Gothic"/>
              </a:rPr>
              <a:t>모듈을</a:t>
            </a:r>
            <a:r>
              <a:rPr spc="15" dirty="0">
                <a:solidFill>
                  <a:srgbClr val="333333"/>
                </a:solidFill>
                <a:latin typeface="+mn-ea"/>
                <a:ea typeface="+mn-ea"/>
                <a:cs typeface="Malgun Gothic"/>
              </a:rPr>
              <a:t> </a:t>
            </a:r>
            <a:r>
              <a:rPr dirty="0">
                <a:solidFill>
                  <a:srgbClr val="333333"/>
                </a:solidFill>
                <a:latin typeface="+mn-ea"/>
                <a:ea typeface="+mn-ea"/>
                <a:cs typeface="Malgun Gothic"/>
              </a:rPr>
              <a:t>import</a:t>
            </a:r>
            <a:r>
              <a:rPr spc="5" dirty="0">
                <a:solidFill>
                  <a:srgbClr val="333333"/>
                </a:solidFill>
                <a:latin typeface="+mn-ea"/>
                <a:ea typeface="+mn-ea"/>
                <a:cs typeface="Malgun Gothic"/>
              </a:rPr>
              <a:t> </a:t>
            </a:r>
            <a:r>
              <a:rPr dirty="0">
                <a:solidFill>
                  <a:srgbClr val="333333"/>
                </a:solidFill>
                <a:latin typeface="+mn-ea"/>
                <a:ea typeface="+mn-ea"/>
                <a:cs typeface="Malgun Gothic"/>
              </a:rPr>
              <a:t>하지</a:t>
            </a:r>
            <a:r>
              <a:rPr spc="20" dirty="0">
                <a:solidFill>
                  <a:srgbClr val="333333"/>
                </a:solidFill>
                <a:latin typeface="+mn-ea"/>
                <a:ea typeface="+mn-ea"/>
                <a:cs typeface="Malgun Gothic"/>
              </a:rPr>
              <a:t> </a:t>
            </a:r>
            <a:r>
              <a:rPr dirty="0">
                <a:solidFill>
                  <a:srgbClr val="333333"/>
                </a:solidFill>
                <a:latin typeface="+mn-ea"/>
                <a:ea typeface="+mn-ea"/>
                <a:cs typeface="Malgun Gothic"/>
              </a:rPr>
              <a:t>않고</a:t>
            </a:r>
            <a:r>
              <a:rPr spc="10" dirty="0">
                <a:solidFill>
                  <a:srgbClr val="333333"/>
                </a:solidFill>
                <a:latin typeface="+mn-ea"/>
                <a:ea typeface="+mn-ea"/>
                <a:cs typeface="Malgun Gothic"/>
              </a:rPr>
              <a:t> </a:t>
            </a:r>
            <a:r>
              <a:rPr dirty="0">
                <a:solidFill>
                  <a:srgbClr val="333333"/>
                </a:solidFill>
                <a:latin typeface="+mn-ea"/>
                <a:ea typeface="+mn-ea"/>
                <a:cs typeface="Malgun Gothic"/>
              </a:rPr>
              <a:t>사용할</a:t>
            </a:r>
            <a:r>
              <a:rPr spc="5" dirty="0">
                <a:solidFill>
                  <a:srgbClr val="333333"/>
                </a:solidFill>
                <a:latin typeface="+mn-ea"/>
                <a:ea typeface="+mn-ea"/>
                <a:cs typeface="Malgun Gothic"/>
              </a:rPr>
              <a:t> </a:t>
            </a:r>
            <a:r>
              <a:rPr dirty="0">
                <a:solidFill>
                  <a:srgbClr val="333333"/>
                </a:solidFill>
                <a:latin typeface="+mn-ea"/>
                <a:ea typeface="+mn-ea"/>
                <a:cs typeface="Malgun Gothic"/>
              </a:rPr>
              <a:t>수</a:t>
            </a:r>
            <a:r>
              <a:rPr spc="15" dirty="0">
                <a:solidFill>
                  <a:srgbClr val="333333"/>
                </a:solidFill>
                <a:latin typeface="+mn-ea"/>
                <a:ea typeface="+mn-ea"/>
                <a:cs typeface="Malgun Gothic"/>
              </a:rPr>
              <a:t> </a:t>
            </a:r>
            <a:r>
              <a:rPr dirty="0">
                <a:solidFill>
                  <a:srgbClr val="333333"/>
                </a:solidFill>
                <a:latin typeface="+mn-ea"/>
                <a:ea typeface="+mn-ea"/>
                <a:cs typeface="Malgun Gothic"/>
              </a:rPr>
              <a:t>있는</a:t>
            </a:r>
            <a:r>
              <a:rPr spc="20" dirty="0">
                <a:solidFill>
                  <a:srgbClr val="333333"/>
                </a:solidFill>
                <a:latin typeface="+mn-ea"/>
                <a:ea typeface="+mn-ea"/>
                <a:cs typeface="Malgun Gothic"/>
              </a:rPr>
              <a:t> </a:t>
            </a:r>
            <a:r>
              <a:rPr spc="-20" dirty="0">
                <a:solidFill>
                  <a:srgbClr val="333333"/>
                </a:solidFill>
                <a:latin typeface="+mn-ea"/>
                <a:ea typeface="+mn-ea"/>
                <a:cs typeface="Malgun Gothic"/>
              </a:rPr>
              <a:t>함수들.</a:t>
            </a:r>
            <a:endParaRPr dirty="0">
              <a:latin typeface="+mn-ea"/>
              <a:ea typeface="+mn-ea"/>
              <a:cs typeface="Malgun Gothic"/>
            </a:endParaRPr>
          </a:p>
          <a:p>
            <a:pPr marL="286385" indent="-273685">
              <a:lnSpc>
                <a:spcPct val="100000"/>
              </a:lnSpc>
              <a:spcBef>
                <a:spcPts val="2415"/>
              </a:spcBef>
              <a:buClr>
                <a:srgbClr val="333333"/>
              </a:buClr>
              <a:buFont typeface="Arial"/>
              <a:buChar char="▪"/>
              <a:tabLst>
                <a:tab pos="286385" algn="l"/>
              </a:tabLst>
            </a:pPr>
            <a:r>
              <a:rPr u="sng" spc="-10" dirty="0">
                <a:solidFill>
                  <a:srgbClr val="56BBE4"/>
                </a:solidFill>
                <a:uFill>
                  <a:solidFill>
                    <a:srgbClr val="56BBE4"/>
                  </a:solidFill>
                </a:uFill>
                <a:latin typeface="+mn-ea"/>
                <a:ea typeface="+mn-ea"/>
                <a:cs typeface="Malgun Gothic"/>
                <a:hlinkClick r:id="rId2"/>
              </a:rPr>
              <a:t>https://docs.python.org/ko/3/library/functions.html</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25" dirty="0">
                <a:latin typeface="CookieRun Regular" panose="020B0600000101010101" pitchFamily="50" charset="-127"/>
              </a:rPr>
              <a:t>내장함수(Built-</a:t>
            </a:r>
            <a:r>
              <a:rPr sz="2400" dirty="0">
                <a:latin typeface="CookieRun Regular" panose="020B0600000101010101" pitchFamily="50" charset="-127"/>
              </a:rPr>
              <a:t>In</a:t>
            </a:r>
            <a:r>
              <a:rPr sz="2400" spc="45" dirty="0">
                <a:latin typeface="CookieRun Regular" panose="020B0600000101010101" pitchFamily="50" charset="-127"/>
              </a:rPr>
              <a:t> </a:t>
            </a:r>
            <a:r>
              <a:rPr sz="2400" spc="-10" dirty="0">
                <a:latin typeface="CookieRun Regular" panose="020B0600000101010101" pitchFamily="50" charset="-127"/>
              </a:rPr>
              <a:t>Function)란</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4776470" cy="4875694"/>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spc="-10" dirty="0">
                <a:solidFill>
                  <a:srgbClr val="333333"/>
                </a:solidFill>
                <a:latin typeface="+mn-ea"/>
                <a:ea typeface="+mn-ea"/>
                <a:cs typeface="Malgun Gothic"/>
              </a:rPr>
              <a:t>type(object)</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object의</a:t>
            </a:r>
            <a:r>
              <a:rPr spc="-30" dirty="0">
                <a:solidFill>
                  <a:srgbClr val="333333"/>
                </a:solidFill>
                <a:latin typeface="+mn-ea"/>
                <a:ea typeface="+mn-ea"/>
                <a:cs typeface="Malgun Gothic"/>
              </a:rPr>
              <a:t> </a:t>
            </a:r>
            <a:r>
              <a:rPr dirty="0">
                <a:solidFill>
                  <a:srgbClr val="333333"/>
                </a:solidFill>
                <a:latin typeface="+mn-ea"/>
                <a:ea typeface="+mn-ea"/>
                <a:cs typeface="Malgun Gothic"/>
              </a:rPr>
              <a:t>타입</a:t>
            </a:r>
            <a:r>
              <a:rPr spc="-35" dirty="0">
                <a:solidFill>
                  <a:srgbClr val="333333"/>
                </a:solidFill>
                <a:latin typeface="+mn-ea"/>
                <a:ea typeface="+mn-ea"/>
                <a:cs typeface="Malgun Gothic"/>
              </a:rPr>
              <a:t> </a:t>
            </a:r>
            <a:r>
              <a:rPr spc="-25" dirty="0">
                <a:solidFill>
                  <a:srgbClr val="333333"/>
                </a:solidFill>
                <a:latin typeface="+mn-ea"/>
                <a:ea typeface="+mn-ea"/>
                <a:cs typeface="Malgun Gothic"/>
              </a:rPr>
              <a:t>조회.</a:t>
            </a:r>
            <a:endParaRPr dirty="0">
              <a:latin typeface="+mn-ea"/>
              <a:ea typeface="+mn-ea"/>
              <a:cs typeface="Malgun Gothic"/>
            </a:endParaRPr>
          </a:p>
          <a:p>
            <a:pPr marL="286385" indent="-273685">
              <a:lnSpc>
                <a:spcPct val="100000"/>
              </a:lnSpc>
              <a:spcBef>
                <a:spcPts val="2280"/>
              </a:spcBef>
              <a:buFont typeface="Arial"/>
              <a:buChar char="▪"/>
              <a:tabLst>
                <a:tab pos="286385" algn="l"/>
              </a:tabLst>
            </a:pPr>
            <a:r>
              <a:rPr spc="-10" dirty="0">
                <a:solidFill>
                  <a:srgbClr val="333333"/>
                </a:solidFill>
                <a:latin typeface="+mn-ea"/>
                <a:ea typeface="+mn-ea"/>
                <a:cs typeface="Malgun Gothic"/>
              </a:rPr>
              <a:t>int(x)</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숫자</a:t>
            </a:r>
            <a:r>
              <a:rPr spc="-20" dirty="0">
                <a:solidFill>
                  <a:srgbClr val="333333"/>
                </a:solidFill>
                <a:latin typeface="+mn-ea"/>
                <a:ea typeface="+mn-ea"/>
                <a:cs typeface="Malgun Gothic"/>
              </a:rPr>
              <a:t> </a:t>
            </a:r>
            <a:r>
              <a:rPr dirty="0">
                <a:solidFill>
                  <a:srgbClr val="333333"/>
                </a:solidFill>
                <a:latin typeface="+mn-ea"/>
                <a:ea typeface="+mn-ea"/>
                <a:cs typeface="Malgun Gothic"/>
              </a:rPr>
              <a:t>또는</a:t>
            </a:r>
            <a:r>
              <a:rPr spc="-25" dirty="0">
                <a:solidFill>
                  <a:srgbClr val="333333"/>
                </a:solidFill>
                <a:latin typeface="+mn-ea"/>
                <a:ea typeface="+mn-ea"/>
                <a:cs typeface="Malgun Gothic"/>
              </a:rPr>
              <a:t> </a:t>
            </a:r>
            <a:r>
              <a:rPr dirty="0">
                <a:solidFill>
                  <a:srgbClr val="333333"/>
                </a:solidFill>
                <a:latin typeface="+mn-ea"/>
                <a:ea typeface="+mn-ea"/>
                <a:cs typeface="Malgun Gothic"/>
              </a:rPr>
              <a:t>문자열</a:t>
            </a:r>
            <a:r>
              <a:rPr spc="-20" dirty="0">
                <a:solidFill>
                  <a:srgbClr val="333333"/>
                </a:solidFill>
                <a:latin typeface="+mn-ea"/>
                <a:ea typeface="+mn-ea"/>
                <a:cs typeface="Malgun Gothic"/>
              </a:rPr>
              <a:t> </a:t>
            </a:r>
            <a:r>
              <a:rPr dirty="0">
                <a:solidFill>
                  <a:srgbClr val="333333"/>
                </a:solidFill>
                <a:latin typeface="+mn-ea"/>
                <a:ea typeface="+mn-ea"/>
                <a:cs typeface="Malgun Gothic"/>
              </a:rPr>
              <a:t>x를</a:t>
            </a:r>
            <a:r>
              <a:rPr spc="-25" dirty="0">
                <a:solidFill>
                  <a:srgbClr val="333333"/>
                </a:solidFill>
                <a:latin typeface="+mn-ea"/>
                <a:ea typeface="+mn-ea"/>
                <a:cs typeface="Malgun Gothic"/>
              </a:rPr>
              <a:t> </a:t>
            </a:r>
            <a:r>
              <a:rPr dirty="0">
                <a:solidFill>
                  <a:srgbClr val="333333"/>
                </a:solidFill>
                <a:latin typeface="+mn-ea"/>
                <a:ea typeface="+mn-ea"/>
                <a:cs typeface="Malgun Gothic"/>
              </a:rPr>
              <a:t>정수로</a:t>
            </a:r>
            <a:r>
              <a:rPr spc="-25" dirty="0">
                <a:solidFill>
                  <a:srgbClr val="333333"/>
                </a:solidFill>
                <a:latin typeface="+mn-ea"/>
                <a:ea typeface="+mn-ea"/>
                <a:cs typeface="Malgun Gothic"/>
              </a:rPr>
              <a:t> 변환</a:t>
            </a:r>
            <a:endParaRPr dirty="0">
              <a:latin typeface="+mn-ea"/>
              <a:ea typeface="+mn-ea"/>
              <a:cs typeface="Malgun Gothic"/>
            </a:endParaRPr>
          </a:p>
          <a:p>
            <a:pPr marL="286385" indent="-273685">
              <a:lnSpc>
                <a:spcPct val="100000"/>
              </a:lnSpc>
              <a:spcBef>
                <a:spcPts val="2290"/>
              </a:spcBef>
              <a:buFont typeface="Arial"/>
              <a:buChar char="▪"/>
              <a:tabLst>
                <a:tab pos="286385" algn="l"/>
              </a:tabLst>
            </a:pPr>
            <a:r>
              <a:rPr spc="-10" dirty="0">
                <a:solidFill>
                  <a:srgbClr val="333333"/>
                </a:solidFill>
                <a:latin typeface="+mn-ea"/>
                <a:ea typeface="+mn-ea"/>
                <a:cs typeface="Malgun Gothic"/>
              </a:rPr>
              <a:t>float(x)</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숫자</a:t>
            </a:r>
            <a:r>
              <a:rPr spc="-10" dirty="0">
                <a:solidFill>
                  <a:srgbClr val="333333"/>
                </a:solidFill>
                <a:latin typeface="+mn-ea"/>
                <a:ea typeface="+mn-ea"/>
                <a:cs typeface="Malgun Gothic"/>
              </a:rPr>
              <a:t> </a:t>
            </a:r>
            <a:r>
              <a:rPr dirty="0">
                <a:solidFill>
                  <a:srgbClr val="333333"/>
                </a:solidFill>
                <a:latin typeface="+mn-ea"/>
                <a:ea typeface="+mn-ea"/>
                <a:cs typeface="Malgun Gothic"/>
              </a:rPr>
              <a:t>또는</a:t>
            </a:r>
            <a:r>
              <a:rPr spc="-20" dirty="0">
                <a:solidFill>
                  <a:srgbClr val="333333"/>
                </a:solidFill>
                <a:latin typeface="+mn-ea"/>
                <a:ea typeface="+mn-ea"/>
                <a:cs typeface="Malgun Gothic"/>
              </a:rPr>
              <a:t> </a:t>
            </a:r>
            <a:r>
              <a:rPr dirty="0">
                <a:solidFill>
                  <a:srgbClr val="333333"/>
                </a:solidFill>
                <a:latin typeface="+mn-ea"/>
                <a:ea typeface="+mn-ea"/>
                <a:cs typeface="Malgun Gothic"/>
              </a:rPr>
              <a:t>문자열</a:t>
            </a:r>
            <a:r>
              <a:rPr spc="-10" dirty="0">
                <a:solidFill>
                  <a:srgbClr val="333333"/>
                </a:solidFill>
                <a:latin typeface="+mn-ea"/>
                <a:ea typeface="+mn-ea"/>
                <a:cs typeface="Malgun Gothic"/>
              </a:rPr>
              <a:t> </a:t>
            </a:r>
            <a:r>
              <a:rPr dirty="0">
                <a:solidFill>
                  <a:srgbClr val="333333"/>
                </a:solidFill>
                <a:latin typeface="+mn-ea"/>
                <a:ea typeface="+mn-ea"/>
                <a:cs typeface="Malgun Gothic"/>
              </a:rPr>
              <a:t>x를</a:t>
            </a:r>
            <a:r>
              <a:rPr spc="-20" dirty="0">
                <a:solidFill>
                  <a:srgbClr val="333333"/>
                </a:solidFill>
                <a:latin typeface="+mn-ea"/>
                <a:ea typeface="+mn-ea"/>
                <a:cs typeface="Malgun Gothic"/>
              </a:rPr>
              <a:t> </a:t>
            </a:r>
            <a:r>
              <a:rPr dirty="0">
                <a:solidFill>
                  <a:srgbClr val="333333"/>
                </a:solidFill>
                <a:latin typeface="+mn-ea"/>
                <a:ea typeface="+mn-ea"/>
                <a:cs typeface="Malgun Gothic"/>
              </a:rPr>
              <a:t>실수로</a:t>
            </a:r>
            <a:r>
              <a:rPr spc="-20" dirty="0">
                <a:solidFill>
                  <a:srgbClr val="333333"/>
                </a:solidFill>
                <a:latin typeface="+mn-ea"/>
                <a:ea typeface="+mn-ea"/>
                <a:cs typeface="Malgun Gothic"/>
              </a:rPr>
              <a:t> </a:t>
            </a:r>
            <a:r>
              <a:rPr spc="-25" dirty="0">
                <a:solidFill>
                  <a:srgbClr val="333333"/>
                </a:solidFill>
                <a:latin typeface="+mn-ea"/>
                <a:ea typeface="+mn-ea"/>
                <a:cs typeface="Malgun Gothic"/>
              </a:rPr>
              <a:t>변환</a:t>
            </a:r>
            <a:endParaRPr dirty="0">
              <a:latin typeface="+mn-ea"/>
              <a:ea typeface="+mn-ea"/>
              <a:cs typeface="Malgun Gothic"/>
            </a:endParaRPr>
          </a:p>
          <a:p>
            <a:pPr marL="286385" indent="-273685">
              <a:lnSpc>
                <a:spcPct val="100000"/>
              </a:lnSpc>
              <a:spcBef>
                <a:spcPts val="2290"/>
              </a:spcBef>
              <a:buFont typeface="Arial"/>
              <a:buChar char="▪"/>
              <a:tabLst>
                <a:tab pos="286385" algn="l"/>
              </a:tabLst>
            </a:pPr>
            <a:r>
              <a:rPr spc="-10" dirty="0">
                <a:solidFill>
                  <a:srgbClr val="333333"/>
                </a:solidFill>
                <a:latin typeface="+mn-ea"/>
                <a:ea typeface="+mn-ea"/>
                <a:cs typeface="Malgun Gothic"/>
              </a:rPr>
              <a:t>bool(x)</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x를</a:t>
            </a:r>
            <a:r>
              <a:rPr spc="-75" dirty="0">
                <a:solidFill>
                  <a:srgbClr val="333333"/>
                </a:solidFill>
                <a:latin typeface="+mn-ea"/>
                <a:ea typeface="+mn-ea"/>
                <a:cs typeface="Malgun Gothic"/>
              </a:rPr>
              <a:t> </a:t>
            </a:r>
            <a:r>
              <a:rPr dirty="0">
                <a:solidFill>
                  <a:srgbClr val="333333"/>
                </a:solidFill>
                <a:latin typeface="+mn-ea"/>
                <a:ea typeface="+mn-ea"/>
                <a:cs typeface="Malgun Gothic"/>
              </a:rPr>
              <a:t>논리값</a:t>
            </a:r>
            <a:r>
              <a:rPr spc="-70" dirty="0">
                <a:solidFill>
                  <a:srgbClr val="333333"/>
                </a:solidFill>
                <a:latin typeface="+mn-ea"/>
                <a:ea typeface="+mn-ea"/>
                <a:cs typeface="Malgun Gothic"/>
              </a:rPr>
              <a:t> </a:t>
            </a:r>
            <a:r>
              <a:rPr spc="-20" dirty="0">
                <a:solidFill>
                  <a:srgbClr val="333333"/>
                </a:solidFill>
                <a:latin typeface="+mn-ea"/>
                <a:ea typeface="+mn-ea"/>
                <a:cs typeface="Malgun Gothic"/>
              </a:rPr>
              <a:t>True,</a:t>
            </a:r>
            <a:r>
              <a:rPr spc="-50" dirty="0">
                <a:solidFill>
                  <a:srgbClr val="333333"/>
                </a:solidFill>
                <a:latin typeface="+mn-ea"/>
                <a:ea typeface="+mn-ea"/>
                <a:cs typeface="Malgun Gothic"/>
              </a:rPr>
              <a:t> </a:t>
            </a:r>
            <a:r>
              <a:rPr dirty="0">
                <a:solidFill>
                  <a:srgbClr val="333333"/>
                </a:solidFill>
                <a:latin typeface="+mn-ea"/>
                <a:ea typeface="+mn-ea"/>
                <a:cs typeface="Malgun Gothic"/>
              </a:rPr>
              <a:t>False로</a:t>
            </a:r>
            <a:r>
              <a:rPr spc="-60" dirty="0">
                <a:solidFill>
                  <a:srgbClr val="333333"/>
                </a:solidFill>
                <a:latin typeface="+mn-ea"/>
                <a:ea typeface="+mn-ea"/>
                <a:cs typeface="Malgun Gothic"/>
              </a:rPr>
              <a:t> </a:t>
            </a:r>
            <a:r>
              <a:rPr dirty="0">
                <a:solidFill>
                  <a:srgbClr val="333333"/>
                </a:solidFill>
                <a:latin typeface="+mn-ea"/>
                <a:ea typeface="+mn-ea"/>
                <a:cs typeface="Malgun Gothic"/>
              </a:rPr>
              <a:t>변환해</a:t>
            </a:r>
            <a:r>
              <a:rPr spc="-55" dirty="0">
                <a:solidFill>
                  <a:srgbClr val="333333"/>
                </a:solidFill>
                <a:latin typeface="+mn-ea"/>
                <a:ea typeface="+mn-ea"/>
                <a:cs typeface="Malgun Gothic"/>
              </a:rPr>
              <a:t> </a:t>
            </a:r>
            <a:r>
              <a:rPr spc="-25" dirty="0">
                <a:solidFill>
                  <a:srgbClr val="333333"/>
                </a:solidFill>
                <a:latin typeface="+mn-ea"/>
                <a:ea typeface="+mn-ea"/>
                <a:cs typeface="Malgun Gothic"/>
              </a:rPr>
              <a:t>반환</a:t>
            </a:r>
            <a:endParaRPr dirty="0">
              <a:latin typeface="+mn-ea"/>
              <a:ea typeface="+mn-ea"/>
              <a:cs typeface="Malgun Gothic"/>
            </a:endParaRPr>
          </a:p>
          <a:p>
            <a:pPr marL="286385" indent="-273685">
              <a:lnSpc>
                <a:spcPct val="100000"/>
              </a:lnSpc>
              <a:spcBef>
                <a:spcPts val="2280"/>
              </a:spcBef>
              <a:buFont typeface="Arial"/>
              <a:buChar char="▪"/>
              <a:tabLst>
                <a:tab pos="286385" algn="l"/>
              </a:tabLst>
            </a:pPr>
            <a:r>
              <a:rPr spc="-10" dirty="0">
                <a:solidFill>
                  <a:srgbClr val="333333"/>
                </a:solidFill>
                <a:latin typeface="+mn-ea"/>
                <a:ea typeface="+mn-ea"/>
                <a:cs typeface="Malgun Gothic"/>
              </a:rPr>
              <a:t>str(x)</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x를</a:t>
            </a:r>
            <a:r>
              <a:rPr spc="-20" dirty="0">
                <a:solidFill>
                  <a:srgbClr val="333333"/>
                </a:solidFill>
                <a:latin typeface="+mn-ea"/>
                <a:ea typeface="+mn-ea"/>
                <a:cs typeface="Malgun Gothic"/>
              </a:rPr>
              <a:t> </a:t>
            </a:r>
            <a:r>
              <a:rPr dirty="0">
                <a:solidFill>
                  <a:srgbClr val="333333"/>
                </a:solidFill>
                <a:latin typeface="+mn-ea"/>
                <a:ea typeface="+mn-ea"/>
                <a:cs typeface="Malgun Gothic"/>
              </a:rPr>
              <a:t>문자열로</a:t>
            </a:r>
            <a:r>
              <a:rPr spc="-25" dirty="0">
                <a:solidFill>
                  <a:srgbClr val="333333"/>
                </a:solidFill>
                <a:latin typeface="+mn-ea"/>
                <a:ea typeface="+mn-ea"/>
                <a:cs typeface="Malgun Gothic"/>
              </a:rPr>
              <a:t> 변환</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주요</a:t>
            </a:r>
            <a:r>
              <a:rPr sz="2400" spc="-10" dirty="0">
                <a:latin typeface="CookieRun Regular" panose="020B0600000101010101" pitchFamily="50" charset="-127"/>
              </a:rPr>
              <a:t> </a:t>
            </a:r>
            <a:r>
              <a:rPr sz="2400" dirty="0">
                <a:latin typeface="CookieRun Regular" panose="020B0600000101010101" pitchFamily="50" charset="-127"/>
              </a:rPr>
              <a:t>함수</a:t>
            </a:r>
            <a:r>
              <a:rPr sz="2400" spc="-10" dirty="0">
                <a:latin typeface="CookieRun Regular" panose="020B0600000101010101" pitchFamily="50" charset="-127"/>
              </a:rPr>
              <a:t> </a:t>
            </a:r>
            <a:r>
              <a:rPr sz="2400" dirty="0">
                <a:latin typeface="CookieRun Regular" panose="020B0600000101010101" pitchFamily="50" charset="-127"/>
              </a:rPr>
              <a:t>–</a:t>
            </a:r>
            <a:r>
              <a:rPr sz="2400" spc="-10" dirty="0">
                <a:latin typeface="CookieRun Regular" panose="020B0600000101010101" pitchFamily="50" charset="-127"/>
              </a:rPr>
              <a:t> </a:t>
            </a:r>
            <a:r>
              <a:rPr sz="2400" dirty="0">
                <a:latin typeface="CookieRun Regular" panose="020B0600000101010101" pitchFamily="50" charset="-127"/>
              </a:rPr>
              <a:t>타입</a:t>
            </a:r>
            <a:r>
              <a:rPr sz="2400" spc="-10" dirty="0">
                <a:latin typeface="CookieRun Regular" panose="020B0600000101010101" pitchFamily="50" charset="-127"/>
              </a:rPr>
              <a:t> </a:t>
            </a:r>
            <a:r>
              <a:rPr sz="2400" dirty="0">
                <a:latin typeface="CookieRun Regular" panose="020B0600000101010101" pitchFamily="50" charset="-127"/>
              </a:rPr>
              <a:t>변환</a:t>
            </a:r>
            <a:r>
              <a:rPr sz="2400" spc="5" dirty="0">
                <a:latin typeface="CookieRun Regular" panose="020B0600000101010101" pitchFamily="50" charset="-127"/>
              </a:rPr>
              <a:t> </a:t>
            </a:r>
            <a:r>
              <a:rPr sz="2400" spc="-25" dirty="0">
                <a:latin typeface="CookieRun Regular" panose="020B0600000101010101" pitchFamily="50" charset="-127"/>
              </a:rPr>
              <a:t>함수</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1020826"/>
            <a:ext cx="5572125" cy="1382430"/>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dirty="0">
                <a:solidFill>
                  <a:srgbClr val="333333"/>
                </a:solidFill>
                <a:latin typeface="+mn-ea"/>
                <a:ea typeface="+mn-ea"/>
                <a:cs typeface="Malgun Gothic"/>
              </a:rPr>
              <a:t>list(iterable)</a:t>
            </a:r>
            <a:r>
              <a:rPr spc="-65" dirty="0">
                <a:solidFill>
                  <a:srgbClr val="333333"/>
                </a:solidFill>
                <a:latin typeface="+mn-ea"/>
                <a:ea typeface="+mn-ea"/>
                <a:cs typeface="Malgun Gothic"/>
              </a:rPr>
              <a:t> </a:t>
            </a:r>
            <a:r>
              <a:rPr dirty="0">
                <a:solidFill>
                  <a:srgbClr val="333333"/>
                </a:solidFill>
                <a:latin typeface="+mn-ea"/>
                <a:ea typeface="+mn-ea"/>
                <a:cs typeface="Malgun Gothic"/>
              </a:rPr>
              <a:t>:</a:t>
            </a:r>
            <a:r>
              <a:rPr spc="-55" dirty="0">
                <a:solidFill>
                  <a:srgbClr val="333333"/>
                </a:solidFill>
                <a:latin typeface="+mn-ea"/>
                <a:ea typeface="+mn-ea"/>
                <a:cs typeface="Malgun Gothic"/>
              </a:rPr>
              <a:t> </a:t>
            </a:r>
            <a:r>
              <a:rPr dirty="0">
                <a:solidFill>
                  <a:srgbClr val="333333"/>
                </a:solidFill>
                <a:latin typeface="+mn-ea"/>
                <a:ea typeface="+mn-ea"/>
                <a:cs typeface="Malgun Gothic"/>
              </a:rPr>
              <a:t>iterable를</a:t>
            </a:r>
            <a:r>
              <a:rPr spc="-60" dirty="0">
                <a:solidFill>
                  <a:srgbClr val="333333"/>
                </a:solidFill>
                <a:latin typeface="+mn-ea"/>
                <a:ea typeface="+mn-ea"/>
                <a:cs typeface="Malgun Gothic"/>
              </a:rPr>
              <a:t> </a:t>
            </a:r>
            <a:r>
              <a:rPr dirty="0">
                <a:solidFill>
                  <a:srgbClr val="333333"/>
                </a:solidFill>
                <a:latin typeface="+mn-ea"/>
                <a:ea typeface="+mn-ea"/>
                <a:cs typeface="Malgun Gothic"/>
              </a:rPr>
              <a:t>리스트로</a:t>
            </a:r>
            <a:r>
              <a:rPr spc="-65" dirty="0">
                <a:solidFill>
                  <a:srgbClr val="333333"/>
                </a:solidFill>
                <a:latin typeface="+mn-ea"/>
                <a:ea typeface="+mn-ea"/>
                <a:cs typeface="Malgun Gothic"/>
              </a:rPr>
              <a:t> </a:t>
            </a:r>
            <a:r>
              <a:rPr spc="-25" dirty="0">
                <a:solidFill>
                  <a:srgbClr val="333333"/>
                </a:solidFill>
                <a:latin typeface="+mn-ea"/>
                <a:ea typeface="+mn-ea"/>
                <a:cs typeface="Malgun Gothic"/>
              </a:rPr>
              <a:t>반환</a:t>
            </a:r>
            <a:endParaRPr>
              <a:latin typeface="+mn-ea"/>
              <a:ea typeface="+mn-ea"/>
              <a:cs typeface="Malgun Gothic"/>
            </a:endParaRPr>
          </a:p>
          <a:p>
            <a:pPr marL="286385" indent="-273685">
              <a:lnSpc>
                <a:spcPct val="100000"/>
              </a:lnSpc>
              <a:spcBef>
                <a:spcPts val="2090"/>
              </a:spcBef>
              <a:buFont typeface="Arial"/>
              <a:buChar char="▪"/>
              <a:tabLst>
                <a:tab pos="286385" algn="l"/>
              </a:tabLst>
            </a:pPr>
            <a:r>
              <a:rPr dirty="0">
                <a:solidFill>
                  <a:srgbClr val="333333"/>
                </a:solidFill>
                <a:latin typeface="+mn-ea"/>
                <a:ea typeface="+mn-ea"/>
                <a:cs typeface="Malgun Gothic"/>
              </a:rPr>
              <a:t>tuple(iterable)</a:t>
            </a:r>
            <a:r>
              <a:rPr spc="-55" dirty="0">
                <a:solidFill>
                  <a:srgbClr val="333333"/>
                </a:solidFill>
                <a:latin typeface="+mn-ea"/>
                <a:ea typeface="+mn-ea"/>
                <a:cs typeface="Malgun Gothic"/>
              </a:rPr>
              <a:t> </a:t>
            </a:r>
            <a:r>
              <a:rPr dirty="0">
                <a:solidFill>
                  <a:srgbClr val="333333"/>
                </a:solidFill>
                <a:latin typeface="+mn-ea"/>
                <a:ea typeface="+mn-ea"/>
                <a:cs typeface="Malgun Gothic"/>
              </a:rPr>
              <a:t>:</a:t>
            </a:r>
            <a:r>
              <a:rPr spc="-65" dirty="0">
                <a:solidFill>
                  <a:srgbClr val="333333"/>
                </a:solidFill>
                <a:latin typeface="+mn-ea"/>
                <a:ea typeface="+mn-ea"/>
                <a:cs typeface="Malgun Gothic"/>
              </a:rPr>
              <a:t> </a:t>
            </a:r>
            <a:r>
              <a:rPr dirty="0">
                <a:solidFill>
                  <a:srgbClr val="333333"/>
                </a:solidFill>
                <a:latin typeface="+mn-ea"/>
                <a:ea typeface="+mn-ea"/>
                <a:cs typeface="Malgun Gothic"/>
              </a:rPr>
              <a:t>iterable를</a:t>
            </a:r>
            <a:r>
              <a:rPr spc="-55" dirty="0">
                <a:solidFill>
                  <a:srgbClr val="333333"/>
                </a:solidFill>
                <a:latin typeface="+mn-ea"/>
                <a:ea typeface="+mn-ea"/>
                <a:cs typeface="Malgun Gothic"/>
              </a:rPr>
              <a:t> </a:t>
            </a:r>
            <a:r>
              <a:rPr dirty="0">
                <a:solidFill>
                  <a:srgbClr val="333333"/>
                </a:solidFill>
                <a:latin typeface="+mn-ea"/>
                <a:ea typeface="+mn-ea"/>
                <a:cs typeface="Malgun Gothic"/>
              </a:rPr>
              <a:t>튜플로</a:t>
            </a:r>
            <a:r>
              <a:rPr spc="-60" dirty="0">
                <a:solidFill>
                  <a:srgbClr val="333333"/>
                </a:solidFill>
                <a:latin typeface="+mn-ea"/>
                <a:ea typeface="+mn-ea"/>
                <a:cs typeface="Malgun Gothic"/>
              </a:rPr>
              <a:t> </a:t>
            </a:r>
            <a:r>
              <a:rPr spc="-25" dirty="0">
                <a:solidFill>
                  <a:srgbClr val="333333"/>
                </a:solidFill>
                <a:latin typeface="+mn-ea"/>
                <a:ea typeface="+mn-ea"/>
                <a:cs typeface="Malgun Gothic"/>
              </a:rPr>
              <a:t>반환</a:t>
            </a:r>
            <a:endParaRPr>
              <a:latin typeface="+mn-ea"/>
              <a:ea typeface="+mn-ea"/>
              <a:cs typeface="Malgun Gothic"/>
            </a:endParaRPr>
          </a:p>
          <a:p>
            <a:pPr marL="286385" indent="-273685">
              <a:lnSpc>
                <a:spcPct val="100000"/>
              </a:lnSpc>
              <a:spcBef>
                <a:spcPts val="2085"/>
              </a:spcBef>
              <a:buFont typeface="Arial"/>
              <a:buChar char="▪"/>
              <a:tabLst>
                <a:tab pos="286385" algn="l"/>
              </a:tabLst>
            </a:pPr>
            <a:r>
              <a:rPr dirty="0">
                <a:solidFill>
                  <a:srgbClr val="333333"/>
                </a:solidFill>
                <a:latin typeface="+mn-ea"/>
                <a:ea typeface="+mn-ea"/>
                <a:cs typeface="Malgun Gothic"/>
              </a:rPr>
              <a:t>set(iterable)</a:t>
            </a:r>
            <a:r>
              <a:rPr spc="-65" dirty="0">
                <a:solidFill>
                  <a:srgbClr val="333333"/>
                </a:solidFill>
                <a:latin typeface="+mn-ea"/>
                <a:ea typeface="+mn-ea"/>
                <a:cs typeface="Malgun Gothic"/>
              </a:rPr>
              <a:t> </a:t>
            </a:r>
            <a:r>
              <a:rPr dirty="0">
                <a:solidFill>
                  <a:srgbClr val="333333"/>
                </a:solidFill>
                <a:latin typeface="+mn-ea"/>
                <a:ea typeface="+mn-ea"/>
                <a:cs typeface="Malgun Gothic"/>
              </a:rPr>
              <a:t>:</a:t>
            </a:r>
            <a:r>
              <a:rPr spc="-80" dirty="0">
                <a:solidFill>
                  <a:srgbClr val="333333"/>
                </a:solidFill>
                <a:latin typeface="+mn-ea"/>
                <a:ea typeface="+mn-ea"/>
                <a:cs typeface="Malgun Gothic"/>
              </a:rPr>
              <a:t> </a:t>
            </a:r>
            <a:r>
              <a:rPr dirty="0">
                <a:solidFill>
                  <a:srgbClr val="333333"/>
                </a:solidFill>
                <a:latin typeface="+mn-ea"/>
                <a:ea typeface="+mn-ea"/>
                <a:cs typeface="Malgun Gothic"/>
              </a:rPr>
              <a:t>iterable를</a:t>
            </a:r>
            <a:r>
              <a:rPr spc="-75" dirty="0">
                <a:solidFill>
                  <a:srgbClr val="333333"/>
                </a:solidFill>
                <a:latin typeface="+mn-ea"/>
                <a:ea typeface="+mn-ea"/>
                <a:cs typeface="Malgun Gothic"/>
              </a:rPr>
              <a:t> </a:t>
            </a:r>
            <a:r>
              <a:rPr dirty="0">
                <a:solidFill>
                  <a:srgbClr val="333333"/>
                </a:solidFill>
                <a:latin typeface="+mn-ea"/>
                <a:ea typeface="+mn-ea"/>
                <a:cs typeface="Malgun Gothic"/>
              </a:rPr>
              <a:t>Set으로</a:t>
            </a:r>
            <a:r>
              <a:rPr spc="-75" dirty="0">
                <a:solidFill>
                  <a:srgbClr val="333333"/>
                </a:solidFill>
                <a:latin typeface="+mn-ea"/>
                <a:ea typeface="+mn-ea"/>
                <a:cs typeface="Malgun Gothic"/>
              </a:rPr>
              <a:t> </a:t>
            </a:r>
            <a:r>
              <a:rPr spc="-25" dirty="0">
                <a:solidFill>
                  <a:srgbClr val="333333"/>
                </a:solidFill>
                <a:latin typeface="+mn-ea"/>
                <a:ea typeface="+mn-ea"/>
                <a:cs typeface="Malgun Gothic"/>
              </a:rPr>
              <a:t>반환</a:t>
            </a:r>
            <a:endParaRPr>
              <a:latin typeface="+mn-ea"/>
              <a:ea typeface="+mn-ea"/>
              <a:cs typeface="Malgun Gothic"/>
            </a:endParaRPr>
          </a:p>
        </p:txBody>
      </p:sp>
      <p:sp>
        <p:nvSpPr>
          <p:cNvPr id="3" name="object 3"/>
          <p:cNvSpPr txBox="1"/>
          <p:nvPr/>
        </p:nvSpPr>
        <p:spPr>
          <a:xfrm>
            <a:off x="458216" y="2914269"/>
            <a:ext cx="11499850" cy="2898229"/>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dirty="0">
                <a:solidFill>
                  <a:srgbClr val="333333"/>
                </a:solidFill>
                <a:latin typeface="+mn-ea"/>
                <a:ea typeface="+mn-ea"/>
                <a:cs typeface="Malgun Gothic"/>
              </a:rPr>
              <a:t>dict(**kwarg)</a:t>
            </a:r>
            <a:r>
              <a:rPr spc="10" dirty="0">
                <a:solidFill>
                  <a:srgbClr val="333333"/>
                </a:solidFill>
                <a:latin typeface="+mn-ea"/>
                <a:ea typeface="+mn-ea"/>
                <a:cs typeface="Malgun Gothic"/>
              </a:rPr>
              <a:t> </a:t>
            </a:r>
            <a:r>
              <a:rPr dirty="0">
                <a:solidFill>
                  <a:srgbClr val="333333"/>
                </a:solidFill>
                <a:latin typeface="+mn-ea"/>
                <a:ea typeface="+mn-ea"/>
                <a:cs typeface="Malgun Gothic"/>
              </a:rPr>
              <a:t>:</a:t>
            </a:r>
            <a:r>
              <a:rPr spc="-30" dirty="0">
                <a:solidFill>
                  <a:srgbClr val="333333"/>
                </a:solidFill>
                <a:latin typeface="+mn-ea"/>
                <a:ea typeface="+mn-ea"/>
                <a:cs typeface="Malgun Gothic"/>
              </a:rPr>
              <a:t> </a:t>
            </a:r>
            <a:r>
              <a:rPr dirty="0">
                <a:solidFill>
                  <a:srgbClr val="333333"/>
                </a:solidFill>
                <a:latin typeface="+mn-ea"/>
                <a:ea typeface="+mn-ea"/>
                <a:cs typeface="Malgun Gothic"/>
              </a:rPr>
              <a:t>**kwarg에</a:t>
            </a:r>
            <a:r>
              <a:rPr spc="5" dirty="0">
                <a:solidFill>
                  <a:srgbClr val="333333"/>
                </a:solidFill>
                <a:latin typeface="+mn-ea"/>
                <a:ea typeface="+mn-ea"/>
                <a:cs typeface="Malgun Gothic"/>
              </a:rPr>
              <a:t> </a:t>
            </a:r>
            <a:r>
              <a:rPr dirty="0">
                <a:solidFill>
                  <a:srgbClr val="333333"/>
                </a:solidFill>
                <a:latin typeface="+mn-ea"/>
                <a:ea typeface="+mn-ea"/>
                <a:cs typeface="Malgun Gothic"/>
              </a:rPr>
              <a:t>전달된</a:t>
            </a:r>
            <a:r>
              <a:rPr spc="-20" dirty="0">
                <a:solidFill>
                  <a:srgbClr val="333333"/>
                </a:solidFill>
                <a:latin typeface="+mn-ea"/>
                <a:ea typeface="+mn-ea"/>
                <a:cs typeface="Malgun Gothic"/>
              </a:rPr>
              <a:t> </a:t>
            </a:r>
            <a:r>
              <a:rPr dirty="0">
                <a:solidFill>
                  <a:srgbClr val="333333"/>
                </a:solidFill>
                <a:latin typeface="+mn-ea"/>
                <a:ea typeface="+mn-ea"/>
                <a:cs typeface="Malgun Gothic"/>
              </a:rPr>
              <a:t>이름=값</a:t>
            </a:r>
            <a:r>
              <a:rPr spc="-25" dirty="0">
                <a:solidFill>
                  <a:srgbClr val="333333"/>
                </a:solidFill>
                <a:latin typeface="+mn-ea"/>
                <a:ea typeface="+mn-ea"/>
                <a:cs typeface="Malgun Gothic"/>
              </a:rPr>
              <a:t> </a:t>
            </a:r>
            <a:r>
              <a:rPr dirty="0">
                <a:solidFill>
                  <a:srgbClr val="333333"/>
                </a:solidFill>
                <a:latin typeface="+mn-ea"/>
                <a:ea typeface="+mn-ea"/>
                <a:cs typeface="Malgun Gothic"/>
              </a:rPr>
              <a:t>을</a:t>
            </a:r>
            <a:r>
              <a:rPr spc="-15" dirty="0">
                <a:solidFill>
                  <a:srgbClr val="333333"/>
                </a:solidFill>
                <a:latin typeface="+mn-ea"/>
                <a:ea typeface="+mn-ea"/>
                <a:cs typeface="Malgun Gothic"/>
              </a:rPr>
              <a:t> </a:t>
            </a:r>
            <a:r>
              <a:rPr dirty="0">
                <a:solidFill>
                  <a:srgbClr val="333333"/>
                </a:solidFill>
                <a:latin typeface="+mn-ea"/>
                <a:ea typeface="+mn-ea"/>
                <a:cs typeface="Malgun Gothic"/>
              </a:rPr>
              <a:t>이용해</a:t>
            </a:r>
            <a:r>
              <a:rPr spc="-25" dirty="0">
                <a:solidFill>
                  <a:srgbClr val="333333"/>
                </a:solidFill>
                <a:latin typeface="+mn-ea"/>
                <a:ea typeface="+mn-ea"/>
                <a:cs typeface="Malgun Gothic"/>
              </a:rPr>
              <a:t> </a:t>
            </a:r>
            <a:r>
              <a:rPr dirty="0">
                <a:solidFill>
                  <a:srgbClr val="333333"/>
                </a:solidFill>
                <a:latin typeface="+mn-ea"/>
                <a:ea typeface="+mn-ea"/>
                <a:cs typeface="Malgun Gothic"/>
              </a:rPr>
              <a:t>사전(Dictionary)</a:t>
            </a:r>
            <a:r>
              <a:rPr spc="-5" dirty="0">
                <a:solidFill>
                  <a:srgbClr val="333333"/>
                </a:solidFill>
                <a:latin typeface="+mn-ea"/>
                <a:ea typeface="+mn-ea"/>
                <a:cs typeface="Malgun Gothic"/>
              </a:rPr>
              <a:t> </a:t>
            </a:r>
            <a:r>
              <a:rPr dirty="0">
                <a:solidFill>
                  <a:srgbClr val="333333"/>
                </a:solidFill>
                <a:latin typeface="+mn-ea"/>
                <a:ea typeface="+mn-ea"/>
                <a:cs typeface="Malgun Gothic"/>
              </a:rPr>
              <a:t>객체를</a:t>
            </a:r>
            <a:r>
              <a:rPr spc="-25" dirty="0">
                <a:solidFill>
                  <a:srgbClr val="333333"/>
                </a:solidFill>
                <a:latin typeface="+mn-ea"/>
                <a:ea typeface="+mn-ea"/>
                <a:cs typeface="Malgun Gothic"/>
              </a:rPr>
              <a:t> 생성</a:t>
            </a:r>
            <a:endParaRPr dirty="0">
              <a:latin typeface="+mn-ea"/>
              <a:ea typeface="+mn-ea"/>
              <a:cs typeface="Malgun Gothic"/>
            </a:endParaRPr>
          </a:p>
          <a:p>
            <a:pPr marL="286385" indent="-273685">
              <a:lnSpc>
                <a:spcPct val="100000"/>
              </a:lnSpc>
              <a:spcBef>
                <a:spcPts val="2085"/>
              </a:spcBef>
              <a:buFont typeface="Arial"/>
              <a:buChar char="▪"/>
              <a:tabLst>
                <a:tab pos="286385" algn="l"/>
              </a:tabLst>
            </a:pPr>
            <a:r>
              <a:rPr dirty="0">
                <a:solidFill>
                  <a:srgbClr val="333333"/>
                </a:solidFill>
                <a:latin typeface="+mn-ea"/>
                <a:ea typeface="+mn-ea"/>
                <a:cs typeface="Malgun Gothic"/>
              </a:rPr>
              <a:t>len(s) : 자료구조객체들,</a:t>
            </a:r>
            <a:r>
              <a:rPr spc="-10" dirty="0">
                <a:solidFill>
                  <a:srgbClr val="333333"/>
                </a:solidFill>
                <a:latin typeface="+mn-ea"/>
                <a:ea typeface="+mn-ea"/>
                <a:cs typeface="Malgun Gothic"/>
              </a:rPr>
              <a:t> </a:t>
            </a:r>
            <a:r>
              <a:rPr dirty="0">
                <a:solidFill>
                  <a:srgbClr val="333333"/>
                </a:solidFill>
                <a:latin typeface="+mn-ea"/>
                <a:ea typeface="+mn-ea"/>
                <a:cs typeface="Malgun Gothic"/>
              </a:rPr>
              <a:t>문자열등의</a:t>
            </a:r>
            <a:r>
              <a:rPr spc="-10" dirty="0">
                <a:solidFill>
                  <a:srgbClr val="333333"/>
                </a:solidFill>
                <a:latin typeface="+mn-ea"/>
                <a:ea typeface="+mn-ea"/>
                <a:cs typeface="Malgun Gothic"/>
              </a:rPr>
              <a:t> </a:t>
            </a:r>
            <a:r>
              <a:rPr dirty="0">
                <a:solidFill>
                  <a:srgbClr val="333333"/>
                </a:solidFill>
                <a:latin typeface="+mn-ea"/>
                <a:ea typeface="+mn-ea"/>
                <a:cs typeface="Malgun Gothic"/>
              </a:rPr>
              <a:t>항목</a:t>
            </a:r>
            <a:r>
              <a:rPr spc="-5" dirty="0">
                <a:solidFill>
                  <a:srgbClr val="333333"/>
                </a:solidFill>
                <a:latin typeface="+mn-ea"/>
                <a:ea typeface="+mn-ea"/>
                <a:cs typeface="Malgun Gothic"/>
              </a:rPr>
              <a:t> </a:t>
            </a:r>
            <a:r>
              <a:rPr dirty="0">
                <a:solidFill>
                  <a:srgbClr val="333333"/>
                </a:solidFill>
                <a:latin typeface="+mn-ea"/>
                <a:ea typeface="+mn-ea"/>
                <a:cs typeface="Malgun Gothic"/>
              </a:rPr>
              <a:t>수를</a:t>
            </a:r>
            <a:r>
              <a:rPr spc="5" dirty="0">
                <a:solidFill>
                  <a:srgbClr val="333333"/>
                </a:solidFill>
                <a:latin typeface="+mn-ea"/>
                <a:ea typeface="+mn-ea"/>
                <a:cs typeface="Malgun Gothic"/>
              </a:rPr>
              <a:t> </a:t>
            </a:r>
            <a:r>
              <a:rPr dirty="0">
                <a:solidFill>
                  <a:srgbClr val="333333"/>
                </a:solidFill>
                <a:latin typeface="+mn-ea"/>
                <a:ea typeface="+mn-ea"/>
                <a:cs typeface="Malgun Gothic"/>
              </a:rPr>
              <a:t>조회해</a:t>
            </a:r>
            <a:r>
              <a:rPr spc="-5" dirty="0">
                <a:solidFill>
                  <a:srgbClr val="333333"/>
                </a:solidFill>
                <a:latin typeface="+mn-ea"/>
                <a:ea typeface="+mn-ea"/>
                <a:cs typeface="Malgun Gothic"/>
              </a:rPr>
              <a:t> </a:t>
            </a:r>
            <a:r>
              <a:rPr spc="-25" dirty="0">
                <a:solidFill>
                  <a:srgbClr val="333333"/>
                </a:solidFill>
                <a:latin typeface="+mn-ea"/>
                <a:ea typeface="+mn-ea"/>
                <a:cs typeface="Malgun Gothic"/>
              </a:rPr>
              <a:t>반환.</a:t>
            </a:r>
            <a:endParaRPr dirty="0">
              <a:latin typeface="+mn-ea"/>
              <a:ea typeface="+mn-ea"/>
              <a:cs typeface="Malgun Gothic"/>
            </a:endParaRPr>
          </a:p>
          <a:p>
            <a:pPr marL="286385" indent="-273685">
              <a:lnSpc>
                <a:spcPct val="100000"/>
              </a:lnSpc>
              <a:spcBef>
                <a:spcPts val="2090"/>
              </a:spcBef>
              <a:buFont typeface="Arial"/>
              <a:buChar char="▪"/>
              <a:tabLst>
                <a:tab pos="286385" algn="l"/>
              </a:tabLst>
            </a:pPr>
            <a:r>
              <a:rPr dirty="0">
                <a:solidFill>
                  <a:srgbClr val="333333"/>
                </a:solidFill>
                <a:latin typeface="+mn-ea"/>
                <a:ea typeface="+mn-ea"/>
                <a:cs typeface="Malgun Gothic"/>
              </a:rPr>
              <a:t>min(iterable),</a:t>
            </a:r>
            <a:r>
              <a:rPr spc="-65" dirty="0">
                <a:solidFill>
                  <a:srgbClr val="333333"/>
                </a:solidFill>
                <a:latin typeface="+mn-ea"/>
                <a:ea typeface="+mn-ea"/>
                <a:cs typeface="Malgun Gothic"/>
              </a:rPr>
              <a:t> </a:t>
            </a:r>
            <a:r>
              <a:rPr dirty="0">
                <a:solidFill>
                  <a:srgbClr val="333333"/>
                </a:solidFill>
                <a:latin typeface="+mn-ea"/>
                <a:ea typeface="+mn-ea"/>
                <a:cs typeface="Malgun Gothic"/>
              </a:rPr>
              <a:t>max(iterable)</a:t>
            </a:r>
            <a:r>
              <a:rPr spc="-70" dirty="0">
                <a:solidFill>
                  <a:srgbClr val="333333"/>
                </a:solidFill>
                <a:latin typeface="+mn-ea"/>
                <a:ea typeface="+mn-ea"/>
                <a:cs typeface="Malgun Gothic"/>
              </a:rPr>
              <a:t> </a:t>
            </a:r>
            <a:r>
              <a:rPr dirty="0">
                <a:solidFill>
                  <a:srgbClr val="333333"/>
                </a:solidFill>
                <a:latin typeface="+mn-ea"/>
                <a:ea typeface="+mn-ea"/>
                <a:cs typeface="Malgun Gothic"/>
              </a:rPr>
              <a:t>:</a:t>
            </a:r>
            <a:r>
              <a:rPr spc="-80" dirty="0">
                <a:solidFill>
                  <a:srgbClr val="333333"/>
                </a:solidFill>
                <a:latin typeface="+mn-ea"/>
                <a:ea typeface="+mn-ea"/>
                <a:cs typeface="Malgun Gothic"/>
              </a:rPr>
              <a:t> </a:t>
            </a:r>
            <a:r>
              <a:rPr dirty="0">
                <a:solidFill>
                  <a:srgbClr val="333333"/>
                </a:solidFill>
                <a:latin typeface="+mn-ea"/>
                <a:ea typeface="+mn-ea"/>
                <a:cs typeface="Malgun Gothic"/>
              </a:rPr>
              <a:t>iterable의</a:t>
            </a:r>
            <a:r>
              <a:rPr spc="-80" dirty="0">
                <a:solidFill>
                  <a:srgbClr val="333333"/>
                </a:solidFill>
                <a:latin typeface="+mn-ea"/>
                <a:ea typeface="+mn-ea"/>
                <a:cs typeface="Malgun Gothic"/>
              </a:rPr>
              <a:t> </a:t>
            </a:r>
            <a:r>
              <a:rPr dirty="0">
                <a:solidFill>
                  <a:srgbClr val="333333"/>
                </a:solidFill>
                <a:latin typeface="+mn-ea"/>
                <a:ea typeface="+mn-ea"/>
                <a:cs typeface="Malgun Gothic"/>
              </a:rPr>
              <a:t>원소중</a:t>
            </a:r>
            <a:r>
              <a:rPr spc="-70" dirty="0">
                <a:solidFill>
                  <a:srgbClr val="333333"/>
                </a:solidFill>
                <a:latin typeface="+mn-ea"/>
                <a:ea typeface="+mn-ea"/>
                <a:cs typeface="Malgun Gothic"/>
              </a:rPr>
              <a:t> </a:t>
            </a:r>
            <a:r>
              <a:rPr dirty="0">
                <a:solidFill>
                  <a:srgbClr val="333333"/>
                </a:solidFill>
                <a:latin typeface="+mn-ea"/>
                <a:ea typeface="+mn-ea"/>
                <a:cs typeface="Malgun Gothic"/>
              </a:rPr>
              <a:t>최소값/최대값을</a:t>
            </a:r>
            <a:r>
              <a:rPr spc="-75" dirty="0">
                <a:solidFill>
                  <a:srgbClr val="333333"/>
                </a:solidFill>
                <a:latin typeface="+mn-ea"/>
                <a:ea typeface="+mn-ea"/>
                <a:cs typeface="Malgun Gothic"/>
              </a:rPr>
              <a:t> </a:t>
            </a:r>
            <a:r>
              <a:rPr spc="-25" dirty="0">
                <a:solidFill>
                  <a:srgbClr val="333333"/>
                </a:solidFill>
                <a:latin typeface="+mn-ea"/>
                <a:ea typeface="+mn-ea"/>
                <a:cs typeface="Malgun Gothic"/>
              </a:rPr>
              <a:t>반환</a:t>
            </a:r>
            <a:endParaRPr dirty="0">
              <a:latin typeface="+mn-ea"/>
              <a:ea typeface="+mn-ea"/>
              <a:cs typeface="Malgun Gothic"/>
            </a:endParaRPr>
          </a:p>
          <a:p>
            <a:pPr marL="286385" indent="-273685">
              <a:lnSpc>
                <a:spcPct val="100000"/>
              </a:lnSpc>
              <a:spcBef>
                <a:spcPts val="2090"/>
              </a:spcBef>
              <a:buFont typeface="Arial"/>
              <a:buChar char="▪"/>
              <a:tabLst>
                <a:tab pos="286385" algn="l"/>
                <a:tab pos="2025650" algn="l"/>
              </a:tabLst>
            </a:pPr>
            <a:r>
              <a:rPr spc="-10" dirty="0">
                <a:solidFill>
                  <a:srgbClr val="333333"/>
                </a:solidFill>
                <a:latin typeface="+mn-ea"/>
                <a:ea typeface="+mn-ea"/>
                <a:cs typeface="Malgun Gothic"/>
              </a:rPr>
              <a:t>all(iterable)</a:t>
            </a:r>
            <a:r>
              <a:rPr dirty="0">
                <a:solidFill>
                  <a:srgbClr val="333333"/>
                </a:solidFill>
                <a:latin typeface="+mn-ea"/>
                <a:ea typeface="+mn-ea"/>
                <a:cs typeface="Malgun Gothic"/>
              </a:rPr>
              <a:t>	iterable의</a:t>
            </a:r>
            <a:r>
              <a:rPr spc="-45" dirty="0">
                <a:solidFill>
                  <a:srgbClr val="333333"/>
                </a:solidFill>
                <a:latin typeface="+mn-ea"/>
                <a:ea typeface="+mn-ea"/>
                <a:cs typeface="Malgun Gothic"/>
              </a:rPr>
              <a:t> </a:t>
            </a:r>
            <a:r>
              <a:rPr dirty="0">
                <a:solidFill>
                  <a:srgbClr val="333333"/>
                </a:solidFill>
                <a:latin typeface="+mn-ea"/>
                <a:ea typeface="+mn-ea"/>
                <a:cs typeface="Malgun Gothic"/>
              </a:rPr>
              <a:t>모든</a:t>
            </a:r>
            <a:r>
              <a:rPr spc="-35" dirty="0">
                <a:solidFill>
                  <a:srgbClr val="333333"/>
                </a:solidFill>
                <a:latin typeface="+mn-ea"/>
                <a:ea typeface="+mn-ea"/>
                <a:cs typeface="Malgun Gothic"/>
              </a:rPr>
              <a:t> </a:t>
            </a:r>
            <a:r>
              <a:rPr dirty="0">
                <a:solidFill>
                  <a:srgbClr val="333333"/>
                </a:solidFill>
                <a:latin typeface="+mn-ea"/>
                <a:ea typeface="+mn-ea"/>
                <a:cs typeface="Malgun Gothic"/>
              </a:rPr>
              <a:t>값이</a:t>
            </a:r>
            <a:r>
              <a:rPr spc="-40" dirty="0">
                <a:solidFill>
                  <a:srgbClr val="333333"/>
                </a:solidFill>
                <a:latin typeface="+mn-ea"/>
                <a:ea typeface="+mn-ea"/>
                <a:cs typeface="Malgun Gothic"/>
              </a:rPr>
              <a:t> </a:t>
            </a:r>
            <a:r>
              <a:rPr spc="-20" dirty="0">
                <a:solidFill>
                  <a:srgbClr val="333333"/>
                </a:solidFill>
                <a:latin typeface="+mn-ea"/>
                <a:ea typeface="+mn-ea"/>
                <a:cs typeface="Malgun Gothic"/>
              </a:rPr>
              <a:t>True거나</a:t>
            </a:r>
            <a:r>
              <a:rPr spc="-50" dirty="0">
                <a:solidFill>
                  <a:srgbClr val="333333"/>
                </a:solidFill>
                <a:latin typeface="+mn-ea"/>
                <a:ea typeface="+mn-ea"/>
                <a:cs typeface="Malgun Gothic"/>
              </a:rPr>
              <a:t> </a:t>
            </a:r>
            <a:r>
              <a:rPr dirty="0">
                <a:solidFill>
                  <a:srgbClr val="333333"/>
                </a:solidFill>
                <a:latin typeface="+mn-ea"/>
                <a:ea typeface="+mn-ea"/>
                <a:cs typeface="Malgun Gothic"/>
              </a:rPr>
              <a:t>비어</a:t>
            </a:r>
            <a:r>
              <a:rPr spc="-40" dirty="0">
                <a:solidFill>
                  <a:srgbClr val="333333"/>
                </a:solidFill>
                <a:latin typeface="+mn-ea"/>
                <a:ea typeface="+mn-ea"/>
                <a:cs typeface="Malgun Gothic"/>
              </a:rPr>
              <a:t> </a:t>
            </a:r>
            <a:r>
              <a:rPr dirty="0">
                <a:solidFill>
                  <a:srgbClr val="333333"/>
                </a:solidFill>
                <a:latin typeface="+mn-ea"/>
                <a:ea typeface="+mn-ea"/>
                <a:cs typeface="Malgun Gothic"/>
              </a:rPr>
              <a:t>있으면</a:t>
            </a:r>
            <a:r>
              <a:rPr spc="-40" dirty="0">
                <a:solidFill>
                  <a:srgbClr val="333333"/>
                </a:solidFill>
                <a:latin typeface="+mn-ea"/>
                <a:ea typeface="+mn-ea"/>
                <a:cs typeface="Malgun Gothic"/>
              </a:rPr>
              <a:t> </a:t>
            </a:r>
            <a:r>
              <a:rPr spc="-10" dirty="0">
                <a:solidFill>
                  <a:srgbClr val="333333"/>
                </a:solidFill>
                <a:latin typeface="+mn-ea"/>
                <a:ea typeface="+mn-ea"/>
                <a:cs typeface="Malgun Gothic"/>
              </a:rPr>
              <a:t>True반환</a:t>
            </a:r>
            <a:endParaRPr dirty="0">
              <a:latin typeface="+mn-ea"/>
              <a:ea typeface="+mn-ea"/>
              <a:cs typeface="Malgun Gothic"/>
            </a:endParaRPr>
          </a:p>
          <a:p>
            <a:pPr marL="286385" indent="-273685">
              <a:lnSpc>
                <a:spcPct val="100000"/>
              </a:lnSpc>
              <a:spcBef>
                <a:spcPts val="2090"/>
              </a:spcBef>
              <a:buFont typeface="Arial"/>
              <a:buChar char="▪"/>
              <a:tabLst>
                <a:tab pos="286385" algn="l"/>
              </a:tabLst>
            </a:pPr>
            <a:r>
              <a:rPr spc="-10" dirty="0">
                <a:solidFill>
                  <a:srgbClr val="333333"/>
                </a:solidFill>
                <a:latin typeface="+mn-ea"/>
                <a:ea typeface="+mn-ea"/>
                <a:cs typeface="Malgun Gothic"/>
              </a:rPr>
              <a:t>any(iterable)</a:t>
            </a:r>
            <a:endParaRPr dirty="0">
              <a:latin typeface="+mn-ea"/>
              <a:ea typeface="+mn-ea"/>
              <a:cs typeface="Malgun Gothic"/>
            </a:endParaRPr>
          </a:p>
          <a:p>
            <a:pPr marL="287020">
              <a:lnSpc>
                <a:spcPct val="100000"/>
              </a:lnSpc>
              <a:spcBef>
                <a:spcPts val="890"/>
              </a:spcBef>
            </a:pPr>
            <a:r>
              <a:rPr dirty="0">
                <a:solidFill>
                  <a:srgbClr val="333333"/>
                </a:solidFill>
                <a:latin typeface="+mn-ea"/>
                <a:ea typeface="+mn-ea"/>
                <a:cs typeface="Consolas"/>
              </a:rPr>
              <a:t>–</a:t>
            </a:r>
            <a:r>
              <a:rPr spc="-105" dirty="0">
                <a:solidFill>
                  <a:srgbClr val="333333"/>
                </a:solidFill>
                <a:latin typeface="+mn-ea"/>
                <a:ea typeface="+mn-ea"/>
                <a:cs typeface="Consolas"/>
              </a:rPr>
              <a:t> </a:t>
            </a:r>
            <a:r>
              <a:rPr dirty="0">
                <a:solidFill>
                  <a:srgbClr val="333333"/>
                </a:solidFill>
                <a:latin typeface="+mn-ea"/>
                <a:ea typeface="+mn-ea"/>
                <a:cs typeface="Malgun Gothic"/>
              </a:rPr>
              <a:t>iterable의</a:t>
            </a:r>
            <a:r>
              <a:rPr spc="-55" dirty="0">
                <a:solidFill>
                  <a:srgbClr val="333333"/>
                </a:solidFill>
                <a:latin typeface="+mn-ea"/>
                <a:ea typeface="+mn-ea"/>
                <a:cs typeface="Malgun Gothic"/>
              </a:rPr>
              <a:t> </a:t>
            </a:r>
            <a:r>
              <a:rPr dirty="0">
                <a:solidFill>
                  <a:srgbClr val="333333"/>
                </a:solidFill>
                <a:latin typeface="+mn-ea"/>
                <a:ea typeface="+mn-ea"/>
                <a:cs typeface="Malgun Gothic"/>
              </a:rPr>
              <a:t>값들</a:t>
            </a:r>
            <a:r>
              <a:rPr spc="-45" dirty="0">
                <a:solidFill>
                  <a:srgbClr val="333333"/>
                </a:solidFill>
                <a:latin typeface="+mn-ea"/>
                <a:ea typeface="+mn-ea"/>
                <a:cs typeface="Malgun Gothic"/>
              </a:rPr>
              <a:t> </a:t>
            </a:r>
            <a:r>
              <a:rPr dirty="0">
                <a:solidFill>
                  <a:srgbClr val="333333"/>
                </a:solidFill>
                <a:latin typeface="+mn-ea"/>
                <a:ea typeface="+mn-ea"/>
                <a:cs typeface="Malgun Gothic"/>
              </a:rPr>
              <a:t>중</a:t>
            </a:r>
            <a:r>
              <a:rPr spc="-45" dirty="0">
                <a:solidFill>
                  <a:srgbClr val="333333"/>
                </a:solidFill>
                <a:latin typeface="+mn-ea"/>
                <a:ea typeface="+mn-ea"/>
                <a:cs typeface="Malgun Gothic"/>
              </a:rPr>
              <a:t> </a:t>
            </a:r>
            <a:r>
              <a:rPr dirty="0">
                <a:solidFill>
                  <a:srgbClr val="333333"/>
                </a:solidFill>
                <a:latin typeface="+mn-ea"/>
                <a:ea typeface="+mn-ea"/>
                <a:cs typeface="Malgun Gothic"/>
              </a:rPr>
              <a:t>하나라도</a:t>
            </a:r>
            <a:r>
              <a:rPr spc="-55" dirty="0">
                <a:solidFill>
                  <a:srgbClr val="333333"/>
                </a:solidFill>
                <a:latin typeface="+mn-ea"/>
                <a:ea typeface="+mn-ea"/>
                <a:cs typeface="Malgun Gothic"/>
              </a:rPr>
              <a:t> </a:t>
            </a:r>
            <a:r>
              <a:rPr spc="-20" dirty="0">
                <a:solidFill>
                  <a:srgbClr val="333333"/>
                </a:solidFill>
                <a:latin typeface="+mn-ea"/>
                <a:ea typeface="+mn-ea"/>
                <a:cs typeface="Malgun Gothic"/>
              </a:rPr>
              <a:t>True면</a:t>
            </a:r>
            <a:r>
              <a:rPr spc="-40" dirty="0">
                <a:solidFill>
                  <a:srgbClr val="333333"/>
                </a:solidFill>
                <a:latin typeface="+mn-ea"/>
                <a:ea typeface="+mn-ea"/>
                <a:cs typeface="Malgun Gothic"/>
              </a:rPr>
              <a:t> </a:t>
            </a:r>
            <a:r>
              <a:rPr spc="-20" dirty="0">
                <a:solidFill>
                  <a:srgbClr val="333333"/>
                </a:solidFill>
                <a:latin typeface="+mn-ea"/>
                <a:ea typeface="+mn-ea"/>
                <a:cs typeface="Malgun Gothic"/>
              </a:rPr>
              <a:t>True반환.</a:t>
            </a:r>
            <a:r>
              <a:rPr spc="-50" dirty="0">
                <a:solidFill>
                  <a:srgbClr val="333333"/>
                </a:solidFill>
                <a:latin typeface="+mn-ea"/>
                <a:ea typeface="+mn-ea"/>
                <a:cs typeface="Malgun Gothic"/>
              </a:rPr>
              <a:t> </a:t>
            </a:r>
            <a:r>
              <a:rPr dirty="0">
                <a:solidFill>
                  <a:srgbClr val="333333"/>
                </a:solidFill>
                <a:latin typeface="+mn-ea"/>
                <a:ea typeface="+mn-ea"/>
                <a:cs typeface="Malgun Gothic"/>
              </a:rPr>
              <a:t>비어</a:t>
            </a:r>
            <a:r>
              <a:rPr spc="-45" dirty="0">
                <a:solidFill>
                  <a:srgbClr val="333333"/>
                </a:solidFill>
                <a:latin typeface="+mn-ea"/>
                <a:ea typeface="+mn-ea"/>
                <a:cs typeface="Malgun Gothic"/>
              </a:rPr>
              <a:t> </a:t>
            </a:r>
            <a:r>
              <a:rPr dirty="0">
                <a:solidFill>
                  <a:srgbClr val="333333"/>
                </a:solidFill>
                <a:latin typeface="+mn-ea"/>
                <a:ea typeface="+mn-ea"/>
                <a:cs typeface="Malgun Gothic"/>
              </a:rPr>
              <a:t>있으면</a:t>
            </a:r>
            <a:r>
              <a:rPr spc="-55" dirty="0">
                <a:solidFill>
                  <a:srgbClr val="333333"/>
                </a:solidFill>
                <a:latin typeface="+mn-ea"/>
                <a:ea typeface="+mn-ea"/>
                <a:cs typeface="Malgun Gothic"/>
              </a:rPr>
              <a:t> </a:t>
            </a:r>
            <a:r>
              <a:rPr dirty="0">
                <a:solidFill>
                  <a:srgbClr val="333333"/>
                </a:solidFill>
                <a:latin typeface="+mn-ea"/>
                <a:ea typeface="+mn-ea"/>
                <a:cs typeface="Malgun Gothic"/>
              </a:rPr>
              <a:t>False</a:t>
            </a:r>
            <a:r>
              <a:rPr spc="-40" dirty="0">
                <a:solidFill>
                  <a:srgbClr val="333333"/>
                </a:solidFill>
                <a:latin typeface="+mn-ea"/>
                <a:ea typeface="+mn-ea"/>
                <a:cs typeface="Malgun Gothic"/>
              </a:rPr>
              <a:t> </a:t>
            </a:r>
            <a:r>
              <a:rPr spc="-25" dirty="0">
                <a:solidFill>
                  <a:srgbClr val="333333"/>
                </a:solidFill>
                <a:latin typeface="+mn-ea"/>
                <a:ea typeface="+mn-ea"/>
                <a:cs typeface="Malgun Gothic"/>
              </a:rPr>
              <a:t>반환</a:t>
            </a:r>
            <a:endParaRPr dirty="0">
              <a:latin typeface="+mn-ea"/>
              <a:ea typeface="+mn-ea"/>
              <a:cs typeface="Malgun Gothic"/>
            </a:endParaRPr>
          </a:p>
        </p:txBody>
      </p:sp>
      <p:sp>
        <p:nvSpPr>
          <p:cNvPr id="4" name="object 4"/>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주요</a:t>
            </a:r>
            <a:r>
              <a:rPr sz="2400" spc="-30" dirty="0">
                <a:latin typeface="+mn-ea"/>
                <a:ea typeface="+mn-ea"/>
              </a:rPr>
              <a:t> </a:t>
            </a:r>
            <a:r>
              <a:rPr sz="2400" dirty="0">
                <a:latin typeface="+mn-ea"/>
                <a:ea typeface="+mn-ea"/>
              </a:rPr>
              <a:t>함수</a:t>
            </a:r>
            <a:r>
              <a:rPr sz="2400" spc="-20" dirty="0">
                <a:latin typeface="+mn-ea"/>
                <a:ea typeface="+mn-ea"/>
              </a:rPr>
              <a:t> </a:t>
            </a:r>
            <a:r>
              <a:rPr sz="2400" dirty="0">
                <a:latin typeface="+mn-ea"/>
                <a:ea typeface="+mn-ea"/>
              </a:rPr>
              <a:t>–</a:t>
            </a:r>
            <a:r>
              <a:rPr sz="2400" spc="-15" dirty="0">
                <a:latin typeface="+mn-ea"/>
                <a:ea typeface="+mn-ea"/>
              </a:rPr>
              <a:t> </a:t>
            </a:r>
            <a:r>
              <a:rPr sz="2400" dirty="0">
                <a:latin typeface="+mn-ea"/>
                <a:ea typeface="+mn-ea"/>
              </a:rPr>
              <a:t>iterable</a:t>
            </a:r>
            <a:r>
              <a:rPr sz="2400" spc="-25" dirty="0">
                <a:latin typeface="+mn-ea"/>
                <a:ea typeface="+mn-ea"/>
              </a:rPr>
              <a:t> </a:t>
            </a:r>
            <a:r>
              <a:rPr sz="2400" dirty="0">
                <a:latin typeface="+mn-ea"/>
                <a:ea typeface="+mn-ea"/>
              </a:rPr>
              <a:t>관련</a:t>
            </a:r>
            <a:r>
              <a:rPr sz="2400" spc="-15" dirty="0">
                <a:latin typeface="+mn-ea"/>
                <a:ea typeface="+mn-ea"/>
              </a:rPr>
              <a:t> </a:t>
            </a:r>
            <a:r>
              <a:rPr sz="2400" spc="-25" dirty="0">
                <a:latin typeface="+mn-ea"/>
                <a:ea typeface="+mn-ea"/>
              </a:rPr>
              <a:t>함수</a:t>
            </a:r>
          </a:p>
        </p:txBody>
      </p:sp>
      <p:sp>
        <p:nvSpPr>
          <p:cNvPr id="5" name="object 5"/>
          <p:cNvSpPr txBox="1"/>
          <p:nvPr/>
        </p:nvSpPr>
        <p:spPr>
          <a:xfrm>
            <a:off x="6208776" y="990600"/>
            <a:ext cx="5334000" cy="596317"/>
          </a:xfrm>
          <a:prstGeom prst="rect">
            <a:avLst/>
          </a:prstGeom>
          <a:ln w="12192">
            <a:solidFill>
              <a:srgbClr val="000000"/>
            </a:solidFill>
          </a:ln>
        </p:spPr>
        <p:txBody>
          <a:bodyPr vert="horz" wrap="square" lIns="0" tIns="41910" rIns="0" bIns="0" rtlCol="0">
            <a:spAutoFit/>
          </a:bodyPr>
          <a:lstStyle/>
          <a:p>
            <a:pPr marL="92075" marR="405130">
              <a:lnSpc>
                <a:spcPct val="100000"/>
              </a:lnSpc>
              <a:spcBef>
                <a:spcPts val="330"/>
              </a:spcBef>
            </a:pPr>
            <a:r>
              <a:rPr dirty="0">
                <a:latin typeface="+mn-ea"/>
                <a:ea typeface="+mn-ea"/>
                <a:cs typeface="Malgun Gothic"/>
              </a:rPr>
              <a:t>list(),</a:t>
            </a:r>
            <a:r>
              <a:rPr spc="-60" dirty="0">
                <a:latin typeface="+mn-ea"/>
                <a:ea typeface="+mn-ea"/>
                <a:cs typeface="Malgun Gothic"/>
              </a:rPr>
              <a:t> </a:t>
            </a:r>
            <a:r>
              <a:rPr dirty="0">
                <a:latin typeface="+mn-ea"/>
                <a:ea typeface="+mn-ea"/>
                <a:cs typeface="Malgun Gothic"/>
              </a:rPr>
              <a:t>tuple(),</a:t>
            </a:r>
            <a:r>
              <a:rPr spc="-30" dirty="0">
                <a:latin typeface="+mn-ea"/>
                <a:ea typeface="+mn-ea"/>
                <a:cs typeface="Malgun Gothic"/>
              </a:rPr>
              <a:t> </a:t>
            </a:r>
            <a:r>
              <a:rPr dirty="0">
                <a:latin typeface="+mn-ea"/>
                <a:ea typeface="+mn-ea"/>
                <a:cs typeface="Malgun Gothic"/>
              </a:rPr>
              <a:t>set()에</a:t>
            </a:r>
            <a:r>
              <a:rPr spc="-45" dirty="0">
                <a:latin typeface="+mn-ea"/>
                <a:ea typeface="+mn-ea"/>
                <a:cs typeface="Malgun Gothic"/>
              </a:rPr>
              <a:t> </a:t>
            </a:r>
            <a:r>
              <a:rPr spc="-10" dirty="0">
                <a:latin typeface="+mn-ea"/>
                <a:ea typeface="+mn-ea"/>
                <a:cs typeface="Malgun Gothic"/>
              </a:rPr>
              <a:t>사전(dictionary)를 </a:t>
            </a:r>
            <a:r>
              <a:rPr dirty="0">
                <a:latin typeface="+mn-ea"/>
                <a:ea typeface="+mn-ea"/>
                <a:cs typeface="Malgun Gothic"/>
              </a:rPr>
              <a:t>전달하면</a:t>
            </a:r>
            <a:r>
              <a:rPr spc="-45" dirty="0">
                <a:latin typeface="+mn-ea"/>
                <a:ea typeface="+mn-ea"/>
                <a:cs typeface="Malgun Gothic"/>
              </a:rPr>
              <a:t> </a:t>
            </a:r>
            <a:r>
              <a:rPr dirty="0">
                <a:latin typeface="+mn-ea"/>
                <a:ea typeface="+mn-ea"/>
                <a:cs typeface="Malgun Gothic"/>
              </a:rPr>
              <a:t>Key값만</a:t>
            </a:r>
            <a:r>
              <a:rPr spc="-50" dirty="0">
                <a:latin typeface="+mn-ea"/>
                <a:ea typeface="+mn-ea"/>
                <a:cs typeface="Malgun Gothic"/>
              </a:rPr>
              <a:t> </a:t>
            </a:r>
            <a:r>
              <a:rPr dirty="0">
                <a:latin typeface="+mn-ea"/>
                <a:ea typeface="+mn-ea"/>
                <a:cs typeface="Malgun Gothic"/>
              </a:rPr>
              <a:t>각각의</a:t>
            </a:r>
            <a:r>
              <a:rPr spc="-45" dirty="0">
                <a:latin typeface="+mn-ea"/>
                <a:ea typeface="+mn-ea"/>
                <a:cs typeface="Malgun Gothic"/>
              </a:rPr>
              <a:t> </a:t>
            </a:r>
            <a:r>
              <a:rPr dirty="0">
                <a:latin typeface="+mn-ea"/>
                <a:ea typeface="+mn-ea"/>
                <a:cs typeface="Malgun Gothic"/>
              </a:rPr>
              <a:t>자료구조에</a:t>
            </a:r>
            <a:r>
              <a:rPr spc="-55" dirty="0">
                <a:latin typeface="+mn-ea"/>
                <a:ea typeface="+mn-ea"/>
                <a:cs typeface="Malgun Gothic"/>
              </a:rPr>
              <a:t> </a:t>
            </a:r>
            <a:r>
              <a:rPr spc="-25" dirty="0">
                <a:latin typeface="+mn-ea"/>
                <a:ea typeface="+mn-ea"/>
                <a:cs typeface="Malgun Gothic"/>
              </a:rPr>
              <a:t>넣어 </a:t>
            </a:r>
            <a:r>
              <a:rPr spc="-10" dirty="0">
                <a:latin typeface="+mn-ea"/>
                <a:ea typeface="+mn-ea"/>
                <a:cs typeface="Malgun Gothic"/>
              </a:rPr>
              <a:t>반환한다.</a:t>
            </a:r>
            <a:endParaRPr>
              <a:latin typeface="+mn-ea"/>
              <a:ea typeface="+mn-ea"/>
              <a:cs typeface="Malgun Gothic"/>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895067"/>
            <a:ext cx="10864215" cy="5059718"/>
          </a:xfrm>
          <a:prstGeom prst="rect">
            <a:avLst/>
          </a:prstGeom>
        </p:spPr>
        <p:txBody>
          <a:bodyPr vert="horz" wrap="square" lIns="0" tIns="139065" rIns="0" bIns="0" rtlCol="0">
            <a:spAutoFit/>
          </a:bodyPr>
          <a:lstStyle/>
          <a:p>
            <a:pPr marL="286385" indent="-273685">
              <a:lnSpc>
                <a:spcPct val="100000"/>
              </a:lnSpc>
              <a:spcBef>
                <a:spcPts val="1095"/>
              </a:spcBef>
              <a:buFont typeface="Arial"/>
              <a:buChar char="▪"/>
              <a:tabLst>
                <a:tab pos="286385" algn="l"/>
              </a:tabLst>
            </a:pPr>
            <a:r>
              <a:rPr dirty="0">
                <a:solidFill>
                  <a:srgbClr val="333333"/>
                </a:solidFill>
                <a:latin typeface="+mn-ea"/>
                <a:ea typeface="+mn-ea"/>
                <a:cs typeface="Malgun Gothic"/>
              </a:rPr>
              <a:t>range([start,]</a:t>
            </a:r>
            <a:r>
              <a:rPr spc="-35" dirty="0">
                <a:solidFill>
                  <a:srgbClr val="333333"/>
                </a:solidFill>
                <a:latin typeface="+mn-ea"/>
                <a:ea typeface="+mn-ea"/>
                <a:cs typeface="Malgun Gothic"/>
              </a:rPr>
              <a:t> </a:t>
            </a:r>
            <a:r>
              <a:rPr dirty="0">
                <a:solidFill>
                  <a:srgbClr val="333333"/>
                </a:solidFill>
                <a:latin typeface="+mn-ea"/>
                <a:ea typeface="+mn-ea"/>
                <a:cs typeface="Malgun Gothic"/>
              </a:rPr>
              <a:t>stop</a:t>
            </a:r>
            <a:r>
              <a:rPr spc="-40" dirty="0">
                <a:solidFill>
                  <a:srgbClr val="333333"/>
                </a:solidFill>
                <a:latin typeface="+mn-ea"/>
                <a:ea typeface="+mn-ea"/>
                <a:cs typeface="Malgun Gothic"/>
              </a:rPr>
              <a:t> </a:t>
            </a:r>
            <a:r>
              <a:rPr spc="-10" dirty="0">
                <a:solidFill>
                  <a:srgbClr val="333333"/>
                </a:solidFill>
                <a:latin typeface="+mn-ea"/>
                <a:ea typeface="+mn-ea"/>
                <a:cs typeface="Malgun Gothic"/>
              </a:rPr>
              <a:t>[,step])</a:t>
            </a:r>
            <a:endParaRPr dirty="0">
              <a:latin typeface="+mn-ea"/>
              <a:ea typeface="+mn-ea"/>
              <a:cs typeface="Malgun Gothic"/>
            </a:endParaRPr>
          </a:p>
          <a:p>
            <a:pPr marL="561340" lvl="1" indent="-274320">
              <a:lnSpc>
                <a:spcPct val="100000"/>
              </a:lnSpc>
              <a:spcBef>
                <a:spcPts val="865"/>
              </a:spcBef>
              <a:buFont typeface="Consolas"/>
              <a:buChar char="–"/>
              <a:tabLst>
                <a:tab pos="561340" algn="l"/>
              </a:tabLst>
            </a:pPr>
            <a:r>
              <a:rPr dirty="0">
                <a:solidFill>
                  <a:srgbClr val="333333"/>
                </a:solidFill>
                <a:latin typeface="+mn-ea"/>
                <a:ea typeface="+mn-ea"/>
                <a:cs typeface="Malgun Gothic"/>
              </a:rPr>
              <a:t>입력받은</a:t>
            </a:r>
            <a:r>
              <a:rPr spc="-55" dirty="0">
                <a:solidFill>
                  <a:srgbClr val="333333"/>
                </a:solidFill>
                <a:latin typeface="+mn-ea"/>
                <a:ea typeface="+mn-ea"/>
                <a:cs typeface="Malgun Gothic"/>
              </a:rPr>
              <a:t> </a:t>
            </a:r>
            <a:r>
              <a:rPr dirty="0">
                <a:solidFill>
                  <a:srgbClr val="333333"/>
                </a:solidFill>
                <a:latin typeface="+mn-ea"/>
                <a:ea typeface="+mn-ea"/>
                <a:cs typeface="Malgun Gothic"/>
              </a:rPr>
              <a:t>범위의</a:t>
            </a:r>
            <a:r>
              <a:rPr spc="-65" dirty="0">
                <a:solidFill>
                  <a:srgbClr val="333333"/>
                </a:solidFill>
                <a:latin typeface="+mn-ea"/>
                <a:ea typeface="+mn-ea"/>
                <a:cs typeface="Malgun Gothic"/>
              </a:rPr>
              <a:t> </a:t>
            </a:r>
            <a:r>
              <a:rPr dirty="0">
                <a:solidFill>
                  <a:srgbClr val="333333"/>
                </a:solidFill>
                <a:latin typeface="+mn-ea"/>
                <a:ea typeface="+mn-ea"/>
                <a:cs typeface="Malgun Gothic"/>
              </a:rPr>
              <a:t>숫자를</a:t>
            </a:r>
            <a:r>
              <a:rPr spc="-65" dirty="0">
                <a:solidFill>
                  <a:srgbClr val="333333"/>
                </a:solidFill>
                <a:latin typeface="+mn-ea"/>
                <a:ea typeface="+mn-ea"/>
                <a:cs typeface="Malgun Gothic"/>
              </a:rPr>
              <a:t> </a:t>
            </a:r>
            <a:r>
              <a:rPr dirty="0">
                <a:solidFill>
                  <a:srgbClr val="333333"/>
                </a:solidFill>
                <a:latin typeface="+mn-ea"/>
                <a:ea typeface="+mn-ea"/>
                <a:cs typeface="Malgun Gothic"/>
              </a:rPr>
              <a:t>제공하는</a:t>
            </a:r>
            <a:r>
              <a:rPr spc="-50" dirty="0">
                <a:solidFill>
                  <a:srgbClr val="333333"/>
                </a:solidFill>
                <a:latin typeface="+mn-ea"/>
                <a:ea typeface="+mn-ea"/>
                <a:cs typeface="Malgun Gothic"/>
              </a:rPr>
              <a:t> </a:t>
            </a:r>
            <a:r>
              <a:rPr dirty="0">
                <a:solidFill>
                  <a:srgbClr val="333333"/>
                </a:solidFill>
                <a:latin typeface="+mn-ea"/>
                <a:ea typeface="+mn-ea"/>
                <a:cs typeface="Malgun Gothic"/>
              </a:rPr>
              <a:t>iterable객체를</a:t>
            </a:r>
            <a:r>
              <a:rPr spc="-90" dirty="0">
                <a:solidFill>
                  <a:srgbClr val="333333"/>
                </a:solidFill>
                <a:latin typeface="+mn-ea"/>
                <a:ea typeface="+mn-ea"/>
                <a:cs typeface="Malgun Gothic"/>
              </a:rPr>
              <a:t> </a:t>
            </a:r>
            <a:r>
              <a:rPr dirty="0">
                <a:solidFill>
                  <a:srgbClr val="333333"/>
                </a:solidFill>
                <a:latin typeface="+mn-ea"/>
                <a:ea typeface="+mn-ea"/>
                <a:cs typeface="Malgun Gothic"/>
              </a:rPr>
              <a:t>반환.</a:t>
            </a:r>
            <a:r>
              <a:rPr spc="-65" dirty="0">
                <a:solidFill>
                  <a:srgbClr val="333333"/>
                </a:solidFill>
                <a:latin typeface="+mn-ea"/>
                <a:ea typeface="+mn-ea"/>
                <a:cs typeface="Malgun Gothic"/>
              </a:rPr>
              <a:t> </a:t>
            </a:r>
            <a:r>
              <a:rPr dirty="0">
                <a:solidFill>
                  <a:srgbClr val="333333"/>
                </a:solidFill>
                <a:latin typeface="+mn-ea"/>
                <a:ea typeface="+mn-ea"/>
                <a:cs typeface="Malgun Gothic"/>
              </a:rPr>
              <a:t>stop만</a:t>
            </a:r>
            <a:r>
              <a:rPr spc="-65" dirty="0">
                <a:solidFill>
                  <a:srgbClr val="333333"/>
                </a:solidFill>
                <a:latin typeface="+mn-ea"/>
                <a:ea typeface="+mn-ea"/>
                <a:cs typeface="Malgun Gothic"/>
              </a:rPr>
              <a:t> </a:t>
            </a:r>
            <a:r>
              <a:rPr dirty="0">
                <a:solidFill>
                  <a:srgbClr val="333333"/>
                </a:solidFill>
                <a:latin typeface="+mn-ea"/>
                <a:ea typeface="+mn-ea"/>
                <a:cs typeface="Malgun Gothic"/>
              </a:rPr>
              <a:t>지정</a:t>
            </a:r>
            <a:r>
              <a:rPr spc="-65" dirty="0">
                <a:solidFill>
                  <a:srgbClr val="333333"/>
                </a:solidFill>
                <a:latin typeface="+mn-ea"/>
                <a:ea typeface="+mn-ea"/>
                <a:cs typeface="Malgun Gothic"/>
              </a:rPr>
              <a:t> </a:t>
            </a:r>
            <a:r>
              <a:rPr dirty="0">
                <a:solidFill>
                  <a:srgbClr val="333333"/>
                </a:solidFill>
                <a:latin typeface="+mn-ea"/>
                <a:ea typeface="+mn-ea"/>
                <a:cs typeface="Malgun Gothic"/>
              </a:rPr>
              <a:t>시</a:t>
            </a:r>
            <a:r>
              <a:rPr spc="-75" dirty="0">
                <a:solidFill>
                  <a:srgbClr val="333333"/>
                </a:solidFill>
                <a:latin typeface="+mn-ea"/>
                <a:ea typeface="+mn-ea"/>
                <a:cs typeface="Malgun Gothic"/>
              </a:rPr>
              <a:t> </a:t>
            </a:r>
            <a:r>
              <a:rPr dirty="0">
                <a:solidFill>
                  <a:srgbClr val="333333"/>
                </a:solidFill>
                <a:latin typeface="+mn-ea"/>
                <a:ea typeface="+mn-ea"/>
                <a:cs typeface="Malgun Gothic"/>
              </a:rPr>
              <a:t>0부터</a:t>
            </a:r>
            <a:r>
              <a:rPr spc="-65" dirty="0">
                <a:solidFill>
                  <a:srgbClr val="333333"/>
                </a:solidFill>
                <a:latin typeface="+mn-ea"/>
                <a:ea typeface="+mn-ea"/>
                <a:cs typeface="Malgun Gothic"/>
              </a:rPr>
              <a:t> </a:t>
            </a:r>
            <a:r>
              <a:rPr spc="-25" dirty="0">
                <a:solidFill>
                  <a:srgbClr val="333333"/>
                </a:solidFill>
                <a:latin typeface="+mn-ea"/>
                <a:ea typeface="+mn-ea"/>
                <a:cs typeface="Malgun Gothic"/>
              </a:rPr>
              <a:t>시작.</a:t>
            </a:r>
            <a:endParaRPr dirty="0">
              <a:latin typeface="+mn-ea"/>
              <a:ea typeface="+mn-ea"/>
              <a:cs typeface="Malgun Gothic"/>
            </a:endParaRPr>
          </a:p>
          <a:p>
            <a:pPr marL="286385" indent="-273685">
              <a:lnSpc>
                <a:spcPct val="100000"/>
              </a:lnSpc>
              <a:spcBef>
                <a:spcPts val="2030"/>
              </a:spcBef>
              <a:buFont typeface="Arial"/>
              <a:buChar char="▪"/>
              <a:tabLst>
                <a:tab pos="286385" algn="l"/>
              </a:tabLst>
            </a:pPr>
            <a:r>
              <a:rPr spc="-10" dirty="0">
                <a:solidFill>
                  <a:srgbClr val="333333"/>
                </a:solidFill>
                <a:latin typeface="+mn-ea"/>
                <a:ea typeface="+mn-ea"/>
                <a:cs typeface="Malgun Gothic"/>
              </a:rPr>
              <a:t>enumerate(iterable,</a:t>
            </a:r>
            <a:r>
              <a:rPr spc="20" dirty="0">
                <a:solidFill>
                  <a:srgbClr val="333333"/>
                </a:solidFill>
                <a:latin typeface="+mn-ea"/>
                <a:ea typeface="+mn-ea"/>
                <a:cs typeface="Malgun Gothic"/>
              </a:rPr>
              <a:t> </a:t>
            </a:r>
            <a:r>
              <a:rPr dirty="0">
                <a:solidFill>
                  <a:srgbClr val="333333"/>
                </a:solidFill>
                <a:latin typeface="+mn-ea"/>
                <a:ea typeface="+mn-ea"/>
                <a:cs typeface="Malgun Gothic"/>
              </a:rPr>
              <a:t>start</a:t>
            </a:r>
            <a:r>
              <a:rPr spc="-10" dirty="0">
                <a:solidFill>
                  <a:srgbClr val="333333"/>
                </a:solidFill>
                <a:latin typeface="+mn-ea"/>
                <a:ea typeface="+mn-ea"/>
                <a:cs typeface="Malgun Gothic"/>
              </a:rPr>
              <a:t> </a:t>
            </a:r>
            <a:r>
              <a:rPr dirty="0">
                <a:solidFill>
                  <a:srgbClr val="333333"/>
                </a:solidFill>
                <a:latin typeface="+mn-ea"/>
                <a:ea typeface="+mn-ea"/>
                <a:cs typeface="Malgun Gothic"/>
              </a:rPr>
              <a:t>=</a:t>
            </a:r>
            <a:r>
              <a:rPr spc="-25" dirty="0">
                <a:solidFill>
                  <a:srgbClr val="333333"/>
                </a:solidFill>
                <a:latin typeface="+mn-ea"/>
                <a:ea typeface="+mn-ea"/>
                <a:cs typeface="Malgun Gothic"/>
              </a:rPr>
              <a:t> 0)</a:t>
            </a:r>
            <a:endParaRPr dirty="0">
              <a:latin typeface="+mn-ea"/>
              <a:ea typeface="+mn-ea"/>
              <a:cs typeface="Malgun Gothic"/>
            </a:endParaRPr>
          </a:p>
          <a:p>
            <a:pPr marL="561340" lvl="1" indent="-274320">
              <a:lnSpc>
                <a:spcPct val="100000"/>
              </a:lnSpc>
              <a:spcBef>
                <a:spcPts val="865"/>
              </a:spcBef>
              <a:buFont typeface="Consolas"/>
              <a:buChar char="–"/>
              <a:tabLst>
                <a:tab pos="561340" algn="l"/>
              </a:tabLst>
            </a:pPr>
            <a:r>
              <a:rPr dirty="0">
                <a:solidFill>
                  <a:srgbClr val="333333"/>
                </a:solidFill>
                <a:latin typeface="+mn-ea"/>
                <a:ea typeface="+mn-ea"/>
                <a:cs typeface="Malgun Gothic"/>
              </a:rPr>
              <a:t>iterable의</a:t>
            </a:r>
            <a:r>
              <a:rPr spc="-75" dirty="0">
                <a:solidFill>
                  <a:srgbClr val="333333"/>
                </a:solidFill>
                <a:latin typeface="+mn-ea"/>
                <a:ea typeface="+mn-ea"/>
                <a:cs typeface="Malgun Gothic"/>
              </a:rPr>
              <a:t> </a:t>
            </a:r>
            <a:r>
              <a:rPr dirty="0">
                <a:solidFill>
                  <a:srgbClr val="333333"/>
                </a:solidFill>
                <a:latin typeface="+mn-ea"/>
                <a:ea typeface="+mn-ea"/>
                <a:cs typeface="Malgun Gothic"/>
              </a:rPr>
              <a:t>원소와</a:t>
            </a:r>
            <a:r>
              <a:rPr spc="-55" dirty="0">
                <a:solidFill>
                  <a:srgbClr val="333333"/>
                </a:solidFill>
                <a:latin typeface="+mn-ea"/>
                <a:ea typeface="+mn-ea"/>
                <a:cs typeface="Malgun Gothic"/>
              </a:rPr>
              <a:t> </a:t>
            </a:r>
            <a:r>
              <a:rPr dirty="0">
                <a:solidFill>
                  <a:srgbClr val="333333"/>
                </a:solidFill>
                <a:latin typeface="+mn-ea"/>
                <a:ea typeface="+mn-ea"/>
                <a:cs typeface="Malgun Gothic"/>
              </a:rPr>
              <a:t>그</a:t>
            </a:r>
            <a:r>
              <a:rPr spc="-65" dirty="0">
                <a:solidFill>
                  <a:srgbClr val="333333"/>
                </a:solidFill>
                <a:latin typeface="+mn-ea"/>
                <a:ea typeface="+mn-ea"/>
                <a:cs typeface="Malgun Gothic"/>
              </a:rPr>
              <a:t> </a:t>
            </a:r>
            <a:r>
              <a:rPr dirty="0">
                <a:solidFill>
                  <a:srgbClr val="333333"/>
                </a:solidFill>
                <a:latin typeface="+mn-ea"/>
                <a:ea typeface="+mn-ea"/>
                <a:cs typeface="Malgun Gothic"/>
              </a:rPr>
              <a:t>원소의</a:t>
            </a:r>
            <a:r>
              <a:rPr spc="-40" dirty="0">
                <a:solidFill>
                  <a:srgbClr val="333333"/>
                </a:solidFill>
                <a:latin typeface="+mn-ea"/>
                <a:ea typeface="+mn-ea"/>
                <a:cs typeface="Malgun Gothic"/>
              </a:rPr>
              <a:t> </a:t>
            </a:r>
            <a:r>
              <a:rPr dirty="0">
                <a:solidFill>
                  <a:srgbClr val="333333"/>
                </a:solidFill>
                <a:latin typeface="+mn-ea"/>
                <a:ea typeface="+mn-ea"/>
                <a:cs typeface="Malgun Gothic"/>
              </a:rPr>
              <a:t>index</a:t>
            </a:r>
            <a:r>
              <a:rPr spc="-60" dirty="0">
                <a:solidFill>
                  <a:srgbClr val="333333"/>
                </a:solidFill>
                <a:latin typeface="+mn-ea"/>
                <a:ea typeface="+mn-ea"/>
                <a:cs typeface="Malgun Gothic"/>
              </a:rPr>
              <a:t> </a:t>
            </a:r>
            <a:r>
              <a:rPr dirty="0">
                <a:solidFill>
                  <a:srgbClr val="333333"/>
                </a:solidFill>
                <a:latin typeface="+mn-ea"/>
                <a:ea typeface="+mn-ea"/>
                <a:cs typeface="Malgun Gothic"/>
              </a:rPr>
              <a:t>반환하는</a:t>
            </a:r>
            <a:r>
              <a:rPr spc="-40" dirty="0">
                <a:solidFill>
                  <a:srgbClr val="333333"/>
                </a:solidFill>
                <a:latin typeface="+mn-ea"/>
                <a:ea typeface="+mn-ea"/>
                <a:cs typeface="Malgun Gothic"/>
              </a:rPr>
              <a:t> </a:t>
            </a:r>
            <a:r>
              <a:rPr dirty="0">
                <a:solidFill>
                  <a:srgbClr val="333333"/>
                </a:solidFill>
                <a:latin typeface="+mn-ea"/>
                <a:ea typeface="+mn-ea"/>
                <a:cs typeface="Malgun Gothic"/>
              </a:rPr>
              <a:t>enumerate객체</a:t>
            </a:r>
            <a:r>
              <a:rPr spc="-55" dirty="0">
                <a:solidFill>
                  <a:srgbClr val="333333"/>
                </a:solidFill>
                <a:latin typeface="+mn-ea"/>
                <a:ea typeface="+mn-ea"/>
                <a:cs typeface="Malgun Gothic"/>
              </a:rPr>
              <a:t> </a:t>
            </a:r>
            <a:r>
              <a:rPr dirty="0">
                <a:solidFill>
                  <a:srgbClr val="333333"/>
                </a:solidFill>
                <a:latin typeface="+mn-ea"/>
                <a:ea typeface="+mn-ea"/>
                <a:cs typeface="Malgun Gothic"/>
              </a:rPr>
              <a:t>반환.</a:t>
            </a:r>
            <a:r>
              <a:rPr spc="-60" dirty="0">
                <a:solidFill>
                  <a:srgbClr val="333333"/>
                </a:solidFill>
                <a:latin typeface="+mn-ea"/>
                <a:ea typeface="+mn-ea"/>
                <a:cs typeface="Malgun Gothic"/>
              </a:rPr>
              <a:t> </a:t>
            </a:r>
            <a:r>
              <a:rPr dirty="0">
                <a:solidFill>
                  <a:srgbClr val="333333"/>
                </a:solidFill>
                <a:latin typeface="+mn-ea"/>
                <a:ea typeface="+mn-ea"/>
                <a:cs typeface="Malgun Gothic"/>
              </a:rPr>
              <a:t>start는</a:t>
            </a:r>
            <a:r>
              <a:rPr spc="-40" dirty="0">
                <a:solidFill>
                  <a:srgbClr val="333333"/>
                </a:solidFill>
                <a:latin typeface="+mn-ea"/>
                <a:ea typeface="+mn-ea"/>
                <a:cs typeface="Malgun Gothic"/>
              </a:rPr>
              <a:t> </a:t>
            </a:r>
            <a:r>
              <a:rPr dirty="0">
                <a:solidFill>
                  <a:srgbClr val="333333"/>
                </a:solidFill>
                <a:latin typeface="+mn-ea"/>
                <a:ea typeface="+mn-ea"/>
                <a:cs typeface="Malgun Gothic"/>
              </a:rPr>
              <a:t>시작</a:t>
            </a:r>
            <a:r>
              <a:rPr spc="-55" dirty="0">
                <a:solidFill>
                  <a:srgbClr val="333333"/>
                </a:solidFill>
                <a:latin typeface="+mn-ea"/>
                <a:ea typeface="+mn-ea"/>
                <a:cs typeface="Malgun Gothic"/>
              </a:rPr>
              <a:t> </a:t>
            </a:r>
            <a:r>
              <a:rPr dirty="0">
                <a:solidFill>
                  <a:srgbClr val="333333"/>
                </a:solidFill>
                <a:latin typeface="+mn-ea"/>
                <a:ea typeface="+mn-ea"/>
                <a:cs typeface="Malgun Gothic"/>
              </a:rPr>
              <a:t>index</a:t>
            </a:r>
            <a:r>
              <a:rPr spc="-45" dirty="0">
                <a:solidFill>
                  <a:srgbClr val="333333"/>
                </a:solidFill>
                <a:latin typeface="+mn-ea"/>
                <a:ea typeface="+mn-ea"/>
                <a:cs typeface="Malgun Gothic"/>
              </a:rPr>
              <a:t> </a:t>
            </a:r>
            <a:r>
              <a:rPr spc="-25" dirty="0">
                <a:solidFill>
                  <a:srgbClr val="333333"/>
                </a:solidFill>
                <a:latin typeface="+mn-ea"/>
                <a:ea typeface="+mn-ea"/>
                <a:cs typeface="Malgun Gothic"/>
              </a:rPr>
              <a:t>값.</a:t>
            </a:r>
            <a:endParaRPr dirty="0">
              <a:latin typeface="+mn-ea"/>
              <a:ea typeface="+mn-ea"/>
              <a:cs typeface="Malgun Gothic"/>
            </a:endParaRPr>
          </a:p>
          <a:p>
            <a:pPr marL="286385" indent="-273685">
              <a:lnSpc>
                <a:spcPct val="100000"/>
              </a:lnSpc>
              <a:spcBef>
                <a:spcPts val="2030"/>
              </a:spcBef>
              <a:buFont typeface="Arial"/>
              <a:buChar char="▪"/>
              <a:tabLst>
                <a:tab pos="286385" algn="l"/>
              </a:tabLst>
            </a:pPr>
            <a:r>
              <a:rPr dirty="0">
                <a:solidFill>
                  <a:srgbClr val="333333"/>
                </a:solidFill>
                <a:latin typeface="+mn-ea"/>
                <a:ea typeface="+mn-ea"/>
                <a:cs typeface="Malgun Gothic"/>
              </a:rPr>
              <a:t>zip(*iterable)</a:t>
            </a:r>
            <a:r>
              <a:rPr spc="-60" dirty="0">
                <a:solidFill>
                  <a:srgbClr val="333333"/>
                </a:solidFill>
                <a:latin typeface="+mn-ea"/>
                <a:ea typeface="+mn-ea"/>
                <a:cs typeface="Malgun Gothic"/>
              </a:rPr>
              <a:t> </a:t>
            </a:r>
            <a:r>
              <a:rPr dirty="0">
                <a:solidFill>
                  <a:srgbClr val="333333"/>
                </a:solidFill>
                <a:latin typeface="+mn-ea"/>
                <a:ea typeface="+mn-ea"/>
                <a:cs typeface="Malgun Gothic"/>
              </a:rPr>
              <a:t>:</a:t>
            </a:r>
            <a:r>
              <a:rPr spc="-70" dirty="0">
                <a:solidFill>
                  <a:srgbClr val="333333"/>
                </a:solidFill>
                <a:latin typeface="+mn-ea"/>
                <a:ea typeface="+mn-ea"/>
                <a:cs typeface="Malgun Gothic"/>
              </a:rPr>
              <a:t> </a:t>
            </a:r>
            <a:r>
              <a:rPr dirty="0">
                <a:solidFill>
                  <a:srgbClr val="333333"/>
                </a:solidFill>
                <a:latin typeface="+mn-ea"/>
                <a:ea typeface="+mn-ea"/>
                <a:cs typeface="Malgun Gothic"/>
              </a:rPr>
              <a:t>동일한</a:t>
            </a:r>
            <a:r>
              <a:rPr spc="-60" dirty="0">
                <a:solidFill>
                  <a:srgbClr val="333333"/>
                </a:solidFill>
                <a:latin typeface="+mn-ea"/>
                <a:ea typeface="+mn-ea"/>
                <a:cs typeface="Malgun Gothic"/>
              </a:rPr>
              <a:t> </a:t>
            </a:r>
            <a:r>
              <a:rPr dirty="0">
                <a:solidFill>
                  <a:srgbClr val="333333"/>
                </a:solidFill>
                <a:latin typeface="+mn-ea"/>
                <a:ea typeface="+mn-ea"/>
                <a:cs typeface="Malgun Gothic"/>
              </a:rPr>
              <a:t>크기의</a:t>
            </a:r>
            <a:r>
              <a:rPr spc="-70" dirty="0">
                <a:solidFill>
                  <a:srgbClr val="333333"/>
                </a:solidFill>
                <a:latin typeface="+mn-ea"/>
                <a:ea typeface="+mn-ea"/>
                <a:cs typeface="Malgun Gothic"/>
              </a:rPr>
              <a:t> </a:t>
            </a:r>
            <a:r>
              <a:rPr dirty="0">
                <a:solidFill>
                  <a:srgbClr val="333333"/>
                </a:solidFill>
                <a:latin typeface="+mn-ea"/>
                <a:ea typeface="+mn-ea"/>
                <a:cs typeface="Malgun Gothic"/>
              </a:rPr>
              <a:t>iterable들을</a:t>
            </a:r>
            <a:r>
              <a:rPr spc="-45" dirty="0">
                <a:solidFill>
                  <a:srgbClr val="333333"/>
                </a:solidFill>
                <a:latin typeface="+mn-ea"/>
                <a:ea typeface="+mn-ea"/>
                <a:cs typeface="Malgun Gothic"/>
              </a:rPr>
              <a:t> </a:t>
            </a:r>
            <a:r>
              <a:rPr dirty="0">
                <a:solidFill>
                  <a:srgbClr val="333333"/>
                </a:solidFill>
                <a:latin typeface="+mn-ea"/>
                <a:ea typeface="+mn-ea"/>
                <a:cs typeface="Malgun Gothic"/>
              </a:rPr>
              <a:t>받아</a:t>
            </a:r>
            <a:r>
              <a:rPr spc="-70" dirty="0">
                <a:solidFill>
                  <a:srgbClr val="333333"/>
                </a:solidFill>
                <a:latin typeface="+mn-ea"/>
                <a:ea typeface="+mn-ea"/>
                <a:cs typeface="Malgun Gothic"/>
              </a:rPr>
              <a:t> </a:t>
            </a:r>
            <a:r>
              <a:rPr dirty="0">
                <a:solidFill>
                  <a:srgbClr val="333333"/>
                </a:solidFill>
                <a:latin typeface="+mn-ea"/>
                <a:ea typeface="+mn-ea"/>
                <a:cs typeface="Malgun Gothic"/>
              </a:rPr>
              <a:t>같은</a:t>
            </a:r>
            <a:r>
              <a:rPr spc="-70" dirty="0">
                <a:solidFill>
                  <a:srgbClr val="333333"/>
                </a:solidFill>
                <a:latin typeface="+mn-ea"/>
                <a:ea typeface="+mn-ea"/>
                <a:cs typeface="Malgun Gothic"/>
              </a:rPr>
              <a:t> </a:t>
            </a:r>
            <a:r>
              <a:rPr dirty="0">
                <a:solidFill>
                  <a:srgbClr val="333333"/>
                </a:solidFill>
                <a:latin typeface="+mn-ea"/>
                <a:ea typeface="+mn-ea"/>
                <a:cs typeface="Malgun Gothic"/>
              </a:rPr>
              <a:t>index의</a:t>
            </a:r>
            <a:r>
              <a:rPr spc="-60" dirty="0">
                <a:solidFill>
                  <a:srgbClr val="333333"/>
                </a:solidFill>
                <a:latin typeface="+mn-ea"/>
                <a:ea typeface="+mn-ea"/>
                <a:cs typeface="Malgun Gothic"/>
              </a:rPr>
              <a:t> </a:t>
            </a:r>
            <a:r>
              <a:rPr dirty="0">
                <a:solidFill>
                  <a:srgbClr val="333333"/>
                </a:solidFill>
                <a:latin typeface="+mn-ea"/>
                <a:ea typeface="+mn-ea"/>
                <a:cs typeface="Malgun Gothic"/>
              </a:rPr>
              <a:t>값들을</a:t>
            </a:r>
            <a:r>
              <a:rPr spc="-55" dirty="0">
                <a:solidFill>
                  <a:srgbClr val="333333"/>
                </a:solidFill>
                <a:latin typeface="+mn-ea"/>
                <a:ea typeface="+mn-ea"/>
                <a:cs typeface="Malgun Gothic"/>
              </a:rPr>
              <a:t> </a:t>
            </a:r>
            <a:r>
              <a:rPr dirty="0">
                <a:solidFill>
                  <a:srgbClr val="333333"/>
                </a:solidFill>
                <a:latin typeface="+mn-ea"/>
                <a:ea typeface="+mn-ea"/>
                <a:cs typeface="Malgun Gothic"/>
              </a:rPr>
              <a:t>묶어</a:t>
            </a:r>
            <a:r>
              <a:rPr spc="-70" dirty="0">
                <a:solidFill>
                  <a:srgbClr val="333333"/>
                </a:solidFill>
                <a:latin typeface="+mn-ea"/>
                <a:ea typeface="+mn-ea"/>
                <a:cs typeface="Malgun Gothic"/>
              </a:rPr>
              <a:t> </a:t>
            </a:r>
            <a:r>
              <a:rPr spc="-25" dirty="0">
                <a:solidFill>
                  <a:srgbClr val="333333"/>
                </a:solidFill>
                <a:latin typeface="+mn-ea"/>
                <a:ea typeface="+mn-ea"/>
                <a:cs typeface="Malgun Gothic"/>
              </a:rPr>
              <a:t>리턴.</a:t>
            </a:r>
            <a:endParaRPr dirty="0">
              <a:latin typeface="+mn-ea"/>
              <a:ea typeface="+mn-ea"/>
              <a:cs typeface="Malgun Gothic"/>
            </a:endParaRPr>
          </a:p>
          <a:p>
            <a:pPr marL="286385" indent="-273685">
              <a:lnSpc>
                <a:spcPct val="100000"/>
              </a:lnSpc>
              <a:spcBef>
                <a:spcPts val="2065"/>
              </a:spcBef>
              <a:buFont typeface="Arial"/>
              <a:buChar char="▪"/>
              <a:tabLst>
                <a:tab pos="286385" algn="l"/>
              </a:tabLst>
            </a:pPr>
            <a:r>
              <a:rPr dirty="0">
                <a:solidFill>
                  <a:srgbClr val="333333"/>
                </a:solidFill>
                <a:latin typeface="+mn-ea"/>
                <a:ea typeface="+mn-ea"/>
                <a:cs typeface="Malgun Gothic"/>
              </a:rPr>
              <a:t>map(함수,</a:t>
            </a:r>
            <a:r>
              <a:rPr spc="-70" dirty="0">
                <a:solidFill>
                  <a:srgbClr val="333333"/>
                </a:solidFill>
                <a:latin typeface="+mn-ea"/>
                <a:ea typeface="+mn-ea"/>
                <a:cs typeface="Malgun Gothic"/>
              </a:rPr>
              <a:t> </a:t>
            </a:r>
            <a:r>
              <a:rPr spc="-10" dirty="0">
                <a:solidFill>
                  <a:srgbClr val="333333"/>
                </a:solidFill>
                <a:latin typeface="+mn-ea"/>
                <a:ea typeface="+mn-ea"/>
                <a:cs typeface="Malgun Gothic"/>
              </a:rPr>
              <a:t>iterable)</a:t>
            </a:r>
            <a:endParaRPr dirty="0">
              <a:latin typeface="+mn-ea"/>
              <a:ea typeface="+mn-ea"/>
              <a:cs typeface="Malgun Gothic"/>
            </a:endParaRPr>
          </a:p>
          <a:p>
            <a:pPr marL="492759" lvl="1" indent="-205740">
              <a:lnSpc>
                <a:spcPct val="100000"/>
              </a:lnSpc>
              <a:spcBef>
                <a:spcPts val="865"/>
              </a:spcBef>
              <a:buChar char="–"/>
              <a:tabLst>
                <a:tab pos="492759" algn="l"/>
              </a:tabLst>
            </a:pPr>
            <a:r>
              <a:rPr dirty="0">
                <a:solidFill>
                  <a:srgbClr val="333333"/>
                </a:solidFill>
                <a:latin typeface="+mn-ea"/>
                <a:ea typeface="+mn-ea"/>
                <a:cs typeface="Malgun Gothic"/>
              </a:rPr>
              <a:t>iterable의</a:t>
            </a:r>
            <a:r>
              <a:rPr spc="-80" dirty="0">
                <a:solidFill>
                  <a:srgbClr val="333333"/>
                </a:solidFill>
                <a:latin typeface="+mn-ea"/>
                <a:ea typeface="+mn-ea"/>
                <a:cs typeface="Malgun Gothic"/>
              </a:rPr>
              <a:t> </a:t>
            </a:r>
            <a:r>
              <a:rPr dirty="0">
                <a:solidFill>
                  <a:srgbClr val="333333"/>
                </a:solidFill>
                <a:latin typeface="+mn-ea"/>
                <a:ea typeface="+mn-ea"/>
                <a:cs typeface="Malgun Gothic"/>
              </a:rPr>
              <a:t>각</a:t>
            </a:r>
            <a:r>
              <a:rPr spc="-60" dirty="0">
                <a:solidFill>
                  <a:srgbClr val="333333"/>
                </a:solidFill>
                <a:latin typeface="+mn-ea"/>
                <a:ea typeface="+mn-ea"/>
                <a:cs typeface="Malgun Gothic"/>
              </a:rPr>
              <a:t> </a:t>
            </a:r>
            <a:r>
              <a:rPr dirty="0">
                <a:solidFill>
                  <a:srgbClr val="333333"/>
                </a:solidFill>
                <a:latin typeface="+mn-ea"/>
                <a:ea typeface="+mn-ea"/>
                <a:cs typeface="Malgun Gothic"/>
              </a:rPr>
              <a:t>원소를</a:t>
            </a:r>
            <a:r>
              <a:rPr spc="-55" dirty="0">
                <a:solidFill>
                  <a:srgbClr val="333333"/>
                </a:solidFill>
                <a:latin typeface="+mn-ea"/>
                <a:ea typeface="+mn-ea"/>
                <a:cs typeface="Malgun Gothic"/>
              </a:rPr>
              <a:t> </a:t>
            </a:r>
            <a:r>
              <a:rPr dirty="0">
                <a:solidFill>
                  <a:srgbClr val="333333"/>
                </a:solidFill>
                <a:latin typeface="+mn-ea"/>
                <a:ea typeface="+mn-ea"/>
                <a:cs typeface="Malgun Gothic"/>
              </a:rPr>
              <a:t>함수의</a:t>
            </a:r>
            <a:r>
              <a:rPr spc="-55" dirty="0">
                <a:solidFill>
                  <a:srgbClr val="333333"/>
                </a:solidFill>
                <a:latin typeface="+mn-ea"/>
                <a:ea typeface="+mn-ea"/>
                <a:cs typeface="Malgun Gothic"/>
              </a:rPr>
              <a:t> </a:t>
            </a:r>
            <a:r>
              <a:rPr dirty="0">
                <a:solidFill>
                  <a:srgbClr val="333333"/>
                </a:solidFill>
                <a:latin typeface="+mn-ea"/>
                <a:ea typeface="+mn-ea"/>
                <a:cs typeface="Malgun Gothic"/>
              </a:rPr>
              <a:t>매개변수로</a:t>
            </a:r>
            <a:r>
              <a:rPr spc="-55" dirty="0">
                <a:solidFill>
                  <a:srgbClr val="333333"/>
                </a:solidFill>
                <a:latin typeface="+mn-ea"/>
                <a:ea typeface="+mn-ea"/>
                <a:cs typeface="Malgun Gothic"/>
              </a:rPr>
              <a:t> </a:t>
            </a:r>
            <a:r>
              <a:rPr dirty="0">
                <a:solidFill>
                  <a:srgbClr val="333333"/>
                </a:solidFill>
                <a:latin typeface="+mn-ea"/>
                <a:ea typeface="+mn-ea"/>
                <a:cs typeface="Malgun Gothic"/>
              </a:rPr>
              <a:t>전달하여</a:t>
            </a:r>
            <a:r>
              <a:rPr spc="-55" dirty="0">
                <a:solidFill>
                  <a:srgbClr val="333333"/>
                </a:solidFill>
                <a:latin typeface="+mn-ea"/>
                <a:ea typeface="+mn-ea"/>
                <a:cs typeface="Malgun Gothic"/>
              </a:rPr>
              <a:t> </a:t>
            </a:r>
            <a:r>
              <a:rPr dirty="0">
                <a:solidFill>
                  <a:srgbClr val="333333"/>
                </a:solidFill>
                <a:latin typeface="+mn-ea"/>
                <a:ea typeface="+mn-ea"/>
                <a:cs typeface="Malgun Gothic"/>
              </a:rPr>
              <a:t>그</a:t>
            </a:r>
            <a:r>
              <a:rPr spc="-60" dirty="0">
                <a:solidFill>
                  <a:srgbClr val="333333"/>
                </a:solidFill>
                <a:latin typeface="+mn-ea"/>
                <a:ea typeface="+mn-ea"/>
                <a:cs typeface="Malgun Gothic"/>
              </a:rPr>
              <a:t> </a:t>
            </a:r>
            <a:r>
              <a:rPr dirty="0">
                <a:solidFill>
                  <a:srgbClr val="333333"/>
                </a:solidFill>
                <a:latin typeface="+mn-ea"/>
                <a:ea typeface="+mn-ea"/>
                <a:cs typeface="Malgun Gothic"/>
              </a:rPr>
              <a:t>반환</a:t>
            </a:r>
            <a:r>
              <a:rPr spc="-55" dirty="0">
                <a:solidFill>
                  <a:srgbClr val="333333"/>
                </a:solidFill>
                <a:latin typeface="+mn-ea"/>
                <a:ea typeface="+mn-ea"/>
                <a:cs typeface="Malgun Gothic"/>
              </a:rPr>
              <a:t> </a:t>
            </a:r>
            <a:r>
              <a:rPr dirty="0">
                <a:solidFill>
                  <a:srgbClr val="333333"/>
                </a:solidFill>
                <a:latin typeface="+mn-ea"/>
                <a:ea typeface="+mn-ea"/>
                <a:cs typeface="Malgun Gothic"/>
              </a:rPr>
              <a:t>값들을</a:t>
            </a:r>
            <a:r>
              <a:rPr spc="-55" dirty="0">
                <a:solidFill>
                  <a:srgbClr val="333333"/>
                </a:solidFill>
                <a:latin typeface="+mn-ea"/>
                <a:ea typeface="+mn-ea"/>
                <a:cs typeface="Malgun Gothic"/>
              </a:rPr>
              <a:t> </a:t>
            </a:r>
            <a:r>
              <a:rPr dirty="0">
                <a:solidFill>
                  <a:srgbClr val="333333"/>
                </a:solidFill>
                <a:latin typeface="+mn-ea"/>
                <a:ea typeface="+mn-ea"/>
                <a:cs typeface="Malgun Gothic"/>
              </a:rPr>
              <a:t>담은</a:t>
            </a:r>
            <a:r>
              <a:rPr spc="-60" dirty="0">
                <a:solidFill>
                  <a:srgbClr val="333333"/>
                </a:solidFill>
                <a:latin typeface="+mn-ea"/>
                <a:ea typeface="+mn-ea"/>
                <a:cs typeface="Malgun Gothic"/>
              </a:rPr>
              <a:t> </a:t>
            </a:r>
            <a:r>
              <a:rPr dirty="0">
                <a:solidFill>
                  <a:srgbClr val="333333"/>
                </a:solidFill>
                <a:latin typeface="+mn-ea"/>
                <a:ea typeface="+mn-ea"/>
                <a:cs typeface="Malgun Gothic"/>
              </a:rPr>
              <a:t>iterable</a:t>
            </a:r>
            <a:r>
              <a:rPr spc="-80" dirty="0">
                <a:solidFill>
                  <a:srgbClr val="333333"/>
                </a:solidFill>
                <a:latin typeface="+mn-ea"/>
                <a:ea typeface="+mn-ea"/>
                <a:cs typeface="Malgun Gothic"/>
              </a:rPr>
              <a:t> </a:t>
            </a:r>
            <a:r>
              <a:rPr dirty="0">
                <a:solidFill>
                  <a:srgbClr val="333333"/>
                </a:solidFill>
                <a:latin typeface="+mn-ea"/>
                <a:ea typeface="+mn-ea"/>
                <a:cs typeface="Malgun Gothic"/>
              </a:rPr>
              <a:t>객체를</a:t>
            </a:r>
            <a:r>
              <a:rPr spc="-55" dirty="0">
                <a:solidFill>
                  <a:srgbClr val="333333"/>
                </a:solidFill>
                <a:latin typeface="+mn-ea"/>
                <a:ea typeface="+mn-ea"/>
                <a:cs typeface="Malgun Gothic"/>
              </a:rPr>
              <a:t> </a:t>
            </a:r>
            <a:r>
              <a:rPr spc="-25" dirty="0">
                <a:solidFill>
                  <a:srgbClr val="333333"/>
                </a:solidFill>
                <a:latin typeface="+mn-ea"/>
                <a:ea typeface="+mn-ea"/>
                <a:cs typeface="Malgun Gothic"/>
              </a:rPr>
              <a:t>반환.</a:t>
            </a:r>
            <a:endParaRPr dirty="0">
              <a:latin typeface="+mn-ea"/>
              <a:ea typeface="+mn-ea"/>
              <a:cs typeface="Malgun Gothic"/>
            </a:endParaRPr>
          </a:p>
          <a:p>
            <a:pPr marL="286385" indent="-273685">
              <a:lnSpc>
                <a:spcPct val="100000"/>
              </a:lnSpc>
              <a:spcBef>
                <a:spcPts val="2030"/>
              </a:spcBef>
              <a:buFont typeface="Arial"/>
              <a:buChar char="▪"/>
              <a:tabLst>
                <a:tab pos="286385" algn="l"/>
              </a:tabLst>
            </a:pPr>
            <a:r>
              <a:rPr dirty="0">
                <a:solidFill>
                  <a:srgbClr val="333333"/>
                </a:solidFill>
                <a:latin typeface="+mn-ea"/>
                <a:ea typeface="+mn-ea"/>
                <a:cs typeface="Malgun Gothic"/>
              </a:rPr>
              <a:t>filter(함수,</a:t>
            </a:r>
            <a:r>
              <a:rPr spc="-105" dirty="0">
                <a:solidFill>
                  <a:srgbClr val="333333"/>
                </a:solidFill>
                <a:latin typeface="+mn-ea"/>
                <a:ea typeface="+mn-ea"/>
                <a:cs typeface="Malgun Gothic"/>
              </a:rPr>
              <a:t> </a:t>
            </a:r>
            <a:r>
              <a:rPr spc="-10" dirty="0">
                <a:solidFill>
                  <a:srgbClr val="333333"/>
                </a:solidFill>
                <a:latin typeface="+mn-ea"/>
                <a:ea typeface="+mn-ea"/>
                <a:cs typeface="Malgun Gothic"/>
              </a:rPr>
              <a:t>iterable)</a:t>
            </a:r>
            <a:endParaRPr dirty="0">
              <a:latin typeface="+mn-ea"/>
              <a:ea typeface="+mn-ea"/>
              <a:cs typeface="Malgun Gothic"/>
            </a:endParaRPr>
          </a:p>
          <a:p>
            <a:pPr marL="561340" lvl="1" indent="-274320">
              <a:lnSpc>
                <a:spcPct val="100000"/>
              </a:lnSpc>
              <a:spcBef>
                <a:spcPts val="865"/>
              </a:spcBef>
              <a:buFont typeface="Consolas"/>
              <a:buChar char="–"/>
              <a:tabLst>
                <a:tab pos="561340" algn="l"/>
              </a:tabLst>
            </a:pPr>
            <a:r>
              <a:rPr dirty="0">
                <a:solidFill>
                  <a:srgbClr val="333333"/>
                </a:solidFill>
                <a:latin typeface="+mn-ea"/>
                <a:ea typeface="+mn-ea"/>
                <a:cs typeface="Malgun Gothic"/>
              </a:rPr>
              <a:t>iterable의</a:t>
            </a:r>
            <a:r>
              <a:rPr spc="-85" dirty="0">
                <a:solidFill>
                  <a:srgbClr val="333333"/>
                </a:solidFill>
                <a:latin typeface="+mn-ea"/>
                <a:ea typeface="+mn-ea"/>
                <a:cs typeface="Malgun Gothic"/>
              </a:rPr>
              <a:t> </a:t>
            </a:r>
            <a:r>
              <a:rPr dirty="0">
                <a:solidFill>
                  <a:srgbClr val="333333"/>
                </a:solidFill>
                <a:latin typeface="+mn-ea"/>
                <a:ea typeface="+mn-ea"/>
                <a:cs typeface="Malgun Gothic"/>
              </a:rPr>
              <a:t>각</a:t>
            </a:r>
            <a:r>
              <a:rPr spc="-75" dirty="0">
                <a:solidFill>
                  <a:srgbClr val="333333"/>
                </a:solidFill>
                <a:latin typeface="+mn-ea"/>
                <a:ea typeface="+mn-ea"/>
                <a:cs typeface="Malgun Gothic"/>
              </a:rPr>
              <a:t> </a:t>
            </a:r>
            <a:r>
              <a:rPr dirty="0">
                <a:solidFill>
                  <a:srgbClr val="333333"/>
                </a:solidFill>
                <a:latin typeface="+mn-ea"/>
                <a:ea typeface="+mn-ea"/>
                <a:cs typeface="Malgun Gothic"/>
              </a:rPr>
              <a:t>원소를</a:t>
            </a:r>
            <a:r>
              <a:rPr spc="-65" dirty="0">
                <a:solidFill>
                  <a:srgbClr val="333333"/>
                </a:solidFill>
                <a:latin typeface="+mn-ea"/>
                <a:ea typeface="+mn-ea"/>
                <a:cs typeface="Malgun Gothic"/>
              </a:rPr>
              <a:t> </a:t>
            </a:r>
            <a:r>
              <a:rPr dirty="0">
                <a:solidFill>
                  <a:srgbClr val="333333"/>
                </a:solidFill>
                <a:latin typeface="+mn-ea"/>
                <a:ea typeface="+mn-ea"/>
                <a:cs typeface="Malgun Gothic"/>
              </a:rPr>
              <a:t>함수의</a:t>
            </a:r>
            <a:r>
              <a:rPr spc="-55" dirty="0">
                <a:solidFill>
                  <a:srgbClr val="333333"/>
                </a:solidFill>
                <a:latin typeface="+mn-ea"/>
                <a:ea typeface="+mn-ea"/>
                <a:cs typeface="Malgun Gothic"/>
              </a:rPr>
              <a:t> </a:t>
            </a:r>
            <a:r>
              <a:rPr dirty="0">
                <a:solidFill>
                  <a:srgbClr val="333333"/>
                </a:solidFill>
                <a:latin typeface="+mn-ea"/>
                <a:ea typeface="+mn-ea"/>
                <a:cs typeface="Malgun Gothic"/>
              </a:rPr>
              <a:t>매개변수로</a:t>
            </a:r>
            <a:r>
              <a:rPr spc="-70" dirty="0">
                <a:solidFill>
                  <a:srgbClr val="333333"/>
                </a:solidFill>
                <a:latin typeface="+mn-ea"/>
                <a:ea typeface="+mn-ea"/>
                <a:cs typeface="Malgun Gothic"/>
              </a:rPr>
              <a:t> </a:t>
            </a:r>
            <a:r>
              <a:rPr dirty="0">
                <a:solidFill>
                  <a:srgbClr val="333333"/>
                </a:solidFill>
                <a:latin typeface="+mn-ea"/>
                <a:ea typeface="+mn-ea"/>
                <a:cs typeface="Malgun Gothic"/>
              </a:rPr>
              <a:t>전달하여</a:t>
            </a:r>
            <a:r>
              <a:rPr spc="-50" dirty="0">
                <a:solidFill>
                  <a:srgbClr val="333333"/>
                </a:solidFill>
                <a:latin typeface="+mn-ea"/>
                <a:ea typeface="+mn-ea"/>
                <a:cs typeface="Malgun Gothic"/>
              </a:rPr>
              <a:t> </a:t>
            </a:r>
            <a:r>
              <a:rPr spc="-25" dirty="0">
                <a:solidFill>
                  <a:srgbClr val="333333"/>
                </a:solidFill>
                <a:latin typeface="+mn-ea"/>
                <a:ea typeface="+mn-ea"/>
                <a:cs typeface="Malgun Gothic"/>
              </a:rPr>
              <a:t>True인</a:t>
            </a:r>
            <a:r>
              <a:rPr spc="-65" dirty="0">
                <a:solidFill>
                  <a:srgbClr val="333333"/>
                </a:solidFill>
                <a:latin typeface="+mn-ea"/>
                <a:ea typeface="+mn-ea"/>
                <a:cs typeface="Malgun Gothic"/>
              </a:rPr>
              <a:t> </a:t>
            </a:r>
            <a:r>
              <a:rPr dirty="0">
                <a:solidFill>
                  <a:srgbClr val="333333"/>
                </a:solidFill>
                <a:latin typeface="+mn-ea"/>
                <a:ea typeface="+mn-ea"/>
                <a:cs typeface="Malgun Gothic"/>
              </a:rPr>
              <a:t>것만</a:t>
            </a:r>
            <a:r>
              <a:rPr spc="-65" dirty="0">
                <a:solidFill>
                  <a:srgbClr val="333333"/>
                </a:solidFill>
                <a:latin typeface="+mn-ea"/>
                <a:ea typeface="+mn-ea"/>
                <a:cs typeface="Malgun Gothic"/>
              </a:rPr>
              <a:t> </a:t>
            </a:r>
            <a:r>
              <a:rPr spc="-10" dirty="0">
                <a:solidFill>
                  <a:srgbClr val="333333"/>
                </a:solidFill>
                <a:latin typeface="+mn-ea"/>
                <a:ea typeface="+mn-ea"/>
                <a:cs typeface="Malgun Gothic"/>
              </a:rPr>
              <a:t>걸러낸다.</a:t>
            </a:r>
            <a:endParaRPr dirty="0">
              <a:latin typeface="+mn-ea"/>
              <a:ea typeface="+mn-ea"/>
              <a:cs typeface="Malgun Gothic"/>
            </a:endParaRPr>
          </a:p>
          <a:p>
            <a:pPr marL="286385" indent="-273685">
              <a:lnSpc>
                <a:spcPct val="100000"/>
              </a:lnSpc>
              <a:spcBef>
                <a:spcPts val="2030"/>
              </a:spcBef>
              <a:buFont typeface="Arial"/>
              <a:buChar char="▪"/>
              <a:tabLst>
                <a:tab pos="286385" algn="l"/>
              </a:tabLst>
            </a:pPr>
            <a:r>
              <a:rPr dirty="0">
                <a:solidFill>
                  <a:srgbClr val="333333"/>
                </a:solidFill>
                <a:latin typeface="+mn-ea"/>
                <a:ea typeface="+mn-ea"/>
                <a:cs typeface="Malgun Gothic"/>
              </a:rPr>
              <a:t>sorted(iterable,</a:t>
            </a:r>
            <a:r>
              <a:rPr spc="-75" dirty="0">
                <a:solidFill>
                  <a:srgbClr val="333333"/>
                </a:solidFill>
                <a:latin typeface="+mn-ea"/>
                <a:ea typeface="+mn-ea"/>
                <a:cs typeface="Malgun Gothic"/>
              </a:rPr>
              <a:t> </a:t>
            </a:r>
            <a:r>
              <a:rPr spc="-10" dirty="0">
                <a:solidFill>
                  <a:srgbClr val="333333"/>
                </a:solidFill>
                <a:latin typeface="+mn-ea"/>
                <a:ea typeface="+mn-ea"/>
                <a:cs typeface="Malgun Gothic"/>
              </a:rPr>
              <a:t>reverse=False)</a:t>
            </a:r>
            <a:endParaRPr dirty="0">
              <a:latin typeface="+mn-ea"/>
              <a:ea typeface="+mn-ea"/>
              <a:cs typeface="Malgun Gothic"/>
            </a:endParaRPr>
          </a:p>
          <a:p>
            <a:pPr marL="561340" lvl="1" indent="-274320">
              <a:lnSpc>
                <a:spcPct val="100000"/>
              </a:lnSpc>
              <a:spcBef>
                <a:spcPts val="865"/>
              </a:spcBef>
              <a:buFont typeface="Consolas"/>
              <a:buChar char="–"/>
              <a:tabLst>
                <a:tab pos="561340" algn="l"/>
              </a:tabLst>
            </a:pPr>
            <a:r>
              <a:rPr dirty="0">
                <a:solidFill>
                  <a:srgbClr val="333333"/>
                </a:solidFill>
                <a:latin typeface="+mn-ea"/>
                <a:ea typeface="+mn-ea"/>
                <a:cs typeface="Malgun Gothic"/>
              </a:rPr>
              <a:t>iterable의</a:t>
            </a:r>
            <a:r>
              <a:rPr spc="-90" dirty="0">
                <a:solidFill>
                  <a:srgbClr val="333333"/>
                </a:solidFill>
                <a:latin typeface="+mn-ea"/>
                <a:ea typeface="+mn-ea"/>
                <a:cs typeface="Malgun Gothic"/>
              </a:rPr>
              <a:t> </a:t>
            </a:r>
            <a:r>
              <a:rPr dirty="0">
                <a:solidFill>
                  <a:srgbClr val="333333"/>
                </a:solidFill>
                <a:latin typeface="+mn-ea"/>
                <a:ea typeface="+mn-ea"/>
                <a:cs typeface="Malgun Gothic"/>
              </a:rPr>
              <a:t>요소들을</a:t>
            </a:r>
            <a:r>
              <a:rPr spc="-70" dirty="0">
                <a:solidFill>
                  <a:srgbClr val="333333"/>
                </a:solidFill>
                <a:latin typeface="+mn-ea"/>
                <a:ea typeface="+mn-ea"/>
                <a:cs typeface="Malgun Gothic"/>
              </a:rPr>
              <a:t> </a:t>
            </a:r>
            <a:r>
              <a:rPr dirty="0">
                <a:solidFill>
                  <a:srgbClr val="333333"/>
                </a:solidFill>
                <a:latin typeface="+mn-ea"/>
                <a:ea typeface="+mn-ea"/>
                <a:cs typeface="Malgun Gothic"/>
              </a:rPr>
              <a:t>오름차순</a:t>
            </a:r>
            <a:r>
              <a:rPr spc="-55" dirty="0">
                <a:solidFill>
                  <a:srgbClr val="333333"/>
                </a:solidFill>
                <a:latin typeface="+mn-ea"/>
                <a:ea typeface="+mn-ea"/>
                <a:cs typeface="Malgun Gothic"/>
              </a:rPr>
              <a:t> </a:t>
            </a:r>
            <a:r>
              <a:rPr dirty="0">
                <a:solidFill>
                  <a:srgbClr val="333333"/>
                </a:solidFill>
                <a:latin typeface="+mn-ea"/>
                <a:ea typeface="+mn-ea"/>
                <a:cs typeface="Malgun Gothic"/>
              </a:rPr>
              <a:t>정렬한</a:t>
            </a:r>
            <a:r>
              <a:rPr spc="-70" dirty="0">
                <a:solidFill>
                  <a:srgbClr val="333333"/>
                </a:solidFill>
                <a:latin typeface="+mn-ea"/>
                <a:ea typeface="+mn-ea"/>
                <a:cs typeface="Malgun Gothic"/>
              </a:rPr>
              <a:t> </a:t>
            </a:r>
            <a:r>
              <a:rPr dirty="0">
                <a:solidFill>
                  <a:srgbClr val="333333"/>
                </a:solidFill>
                <a:latin typeface="+mn-ea"/>
                <a:ea typeface="+mn-ea"/>
                <a:cs typeface="Malgun Gothic"/>
              </a:rPr>
              <a:t>리스트(List)를</a:t>
            </a:r>
            <a:r>
              <a:rPr spc="-55" dirty="0">
                <a:solidFill>
                  <a:srgbClr val="333333"/>
                </a:solidFill>
                <a:latin typeface="+mn-ea"/>
                <a:ea typeface="+mn-ea"/>
                <a:cs typeface="Malgun Gothic"/>
              </a:rPr>
              <a:t> </a:t>
            </a:r>
            <a:r>
              <a:rPr dirty="0">
                <a:solidFill>
                  <a:srgbClr val="333333"/>
                </a:solidFill>
                <a:latin typeface="+mn-ea"/>
                <a:ea typeface="+mn-ea"/>
                <a:cs typeface="Malgun Gothic"/>
              </a:rPr>
              <a:t>반환,</a:t>
            </a:r>
            <a:r>
              <a:rPr spc="-75" dirty="0">
                <a:solidFill>
                  <a:srgbClr val="333333"/>
                </a:solidFill>
                <a:latin typeface="+mn-ea"/>
                <a:ea typeface="+mn-ea"/>
                <a:cs typeface="Malgun Gothic"/>
              </a:rPr>
              <a:t> </a:t>
            </a:r>
            <a:r>
              <a:rPr dirty="0">
                <a:solidFill>
                  <a:srgbClr val="333333"/>
                </a:solidFill>
                <a:latin typeface="+mn-ea"/>
                <a:ea typeface="+mn-ea"/>
                <a:cs typeface="Malgun Gothic"/>
              </a:rPr>
              <a:t>reverse를</a:t>
            </a:r>
            <a:r>
              <a:rPr spc="-80" dirty="0">
                <a:solidFill>
                  <a:srgbClr val="333333"/>
                </a:solidFill>
                <a:latin typeface="+mn-ea"/>
                <a:ea typeface="+mn-ea"/>
                <a:cs typeface="Malgun Gothic"/>
              </a:rPr>
              <a:t> </a:t>
            </a:r>
            <a:r>
              <a:rPr spc="-25" dirty="0">
                <a:solidFill>
                  <a:srgbClr val="333333"/>
                </a:solidFill>
                <a:latin typeface="+mn-ea"/>
                <a:ea typeface="+mn-ea"/>
                <a:cs typeface="Malgun Gothic"/>
              </a:rPr>
              <a:t>True</a:t>
            </a:r>
            <a:r>
              <a:rPr spc="-65" dirty="0">
                <a:solidFill>
                  <a:srgbClr val="333333"/>
                </a:solidFill>
                <a:latin typeface="+mn-ea"/>
                <a:ea typeface="+mn-ea"/>
                <a:cs typeface="Malgun Gothic"/>
              </a:rPr>
              <a:t> </a:t>
            </a:r>
            <a:r>
              <a:rPr dirty="0">
                <a:solidFill>
                  <a:srgbClr val="333333"/>
                </a:solidFill>
                <a:latin typeface="+mn-ea"/>
                <a:ea typeface="+mn-ea"/>
                <a:cs typeface="Malgun Gothic"/>
              </a:rPr>
              <a:t>설정</a:t>
            </a:r>
            <a:r>
              <a:rPr spc="-65" dirty="0">
                <a:solidFill>
                  <a:srgbClr val="333333"/>
                </a:solidFill>
                <a:latin typeface="+mn-ea"/>
                <a:ea typeface="+mn-ea"/>
                <a:cs typeface="Malgun Gothic"/>
              </a:rPr>
              <a:t> </a:t>
            </a:r>
            <a:r>
              <a:rPr dirty="0">
                <a:solidFill>
                  <a:srgbClr val="333333"/>
                </a:solidFill>
                <a:latin typeface="+mn-ea"/>
                <a:ea typeface="+mn-ea"/>
                <a:cs typeface="Malgun Gothic"/>
              </a:rPr>
              <a:t>시</a:t>
            </a:r>
            <a:r>
              <a:rPr spc="-75" dirty="0">
                <a:solidFill>
                  <a:srgbClr val="333333"/>
                </a:solidFill>
                <a:latin typeface="+mn-ea"/>
                <a:ea typeface="+mn-ea"/>
                <a:cs typeface="Malgun Gothic"/>
              </a:rPr>
              <a:t> </a:t>
            </a:r>
            <a:r>
              <a:rPr dirty="0">
                <a:solidFill>
                  <a:srgbClr val="333333"/>
                </a:solidFill>
                <a:latin typeface="+mn-ea"/>
                <a:ea typeface="+mn-ea"/>
                <a:cs typeface="Malgun Gothic"/>
              </a:rPr>
              <a:t>내림차순</a:t>
            </a:r>
            <a:r>
              <a:rPr spc="-60" dirty="0">
                <a:solidFill>
                  <a:srgbClr val="333333"/>
                </a:solidFill>
                <a:latin typeface="+mn-ea"/>
                <a:ea typeface="+mn-ea"/>
                <a:cs typeface="Malgun Gothic"/>
              </a:rPr>
              <a:t> </a:t>
            </a:r>
            <a:r>
              <a:rPr spc="-25" dirty="0">
                <a:solidFill>
                  <a:srgbClr val="333333"/>
                </a:solidFill>
                <a:latin typeface="+mn-ea"/>
                <a:ea typeface="+mn-ea"/>
                <a:cs typeface="Malgun Gothic"/>
              </a:rPr>
              <a:t>정렬</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주요</a:t>
            </a:r>
            <a:r>
              <a:rPr sz="2400" spc="-30" dirty="0">
                <a:latin typeface="CookieRun Regular" panose="020B0600000101010101" pitchFamily="50" charset="-127"/>
              </a:rPr>
              <a:t> </a:t>
            </a:r>
            <a:r>
              <a:rPr sz="2400" dirty="0">
                <a:latin typeface="CookieRun Regular" panose="020B0600000101010101" pitchFamily="50" charset="-127"/>
              </a:rPr>
              <a:t>함수</a:t>
            </a:r>
            <a:r>
              <a:rPr sz="2400" spc="-20" dirty="0">
                <a:latin typeface="CookieRun Regular" panose="020B0600000101010101" pitchFamily="50" charset="-127"/>
              </a:rPr>
              <a:t> </a:t>
            </a:r>
            <a:r>
              <a:rPr sz="2400" dirty="0">
                <a:latin typeface="CookieRun Regular" panose="020B0600000101010101" pitchFamily="50" charset="-127"/>
              </a:rPr>
              <a:t>–</a:t>
            </a:r>
            <a:r>
              <a:rPr sz="2400" spc="-15" dirty="0">
                <a:latin typeface="CookieRun Regular" panose="020B0600000101010101" pitchFamily="50" charset="-127"/>
              </a:rPr>
              <a:t> </a:t>
            </a:r>
            <a:r>
              <a:rPr sz="2400" dirty="0">
                <a:latin typeface="CookieRun Regular" panose="020B0600000101010101" pitchFamily="50" charset="-127"/>
              </a:rPr>
              <a:t>iterable</a:t>
            </a:r>
            <a:r>
              <a:rPr sz="2400" spc="-25" dirty="0">
                <a:latin typeface="CookieRun Regular" panose="020B0600000101010101" pitchFamily="50" charset="-127"/>
              </a:rPr>
              <a:t> </a:t>
            </a:r>
            <a:r>
              <a:rPr sz="2400" dirty="0">
                <a:latin typeface="CookieRun Regular" panose="020B0600000101010101" pitchFamily="50" charset="-127"/>
              </a:rPr>
              <a:t>관련</a:t>
            </a:r>
            <a:r>
              <a:rPr sz="2400" spc="-15" dirty="0">
                <a:latin typeface="CookieRun Regular" panose="020B0600000101010101" pitchFamily="50" charset="-127"/>
              </a:rPr>
              <a:t> </a:t>
            </a:r>
            <a:r>
              <a:rPr sz="2400" spc="-25" dirty="0">
                <a:latin typeface="CookieRun Regular" panose="020B0600000101010101" pitchFamily="50" charset="-127"/>
              </a:rPr>
              <a:t>함수</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458216" y="1052829"/>
            <a:ext cx="9915525" cy="3300904"/>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sz="1800" dirty="0">
                <a:latin typeface="CookieRun Regular" panose="020B0600000101010101" pitchFamily="50" charset="-127"/>
              </a:rPr>
              <a:t>abs(x)</a:t>
            </a:r>
            <a:r>
              <a:rPr sz="1800" spc="-15" dirty="0">
                <a:latin typeface="CookieRun Regular" panose="020B0600000101010101" pitchFamily="50" charset="-127"/>
              </a:rPr>
              <a:t> </a:t>
            </a:r>
            <a:r>
              <a:rPr sz="1800" dirty="0">
                <a:latin typeface="CookieRun Regular" panose="020B0600000101010101" pitchFamily="50" charset="-127"/>
              </a:rPr>
              <a:t>:</a:t>
            </a:r>
            <a:r>
              <a:rPr sz="1800" spc="-15" dirty="0">
                <a:latin typeface="CookieRun Regular" panose="020B0600000101010101" pitchFamily="50" charset="-127"/>
              </a:rPr>
              <a:t> </a:t>
            </a:r>
            <a:r>
              <a:rPr sz="1800" dirty="0">
                <a:latin typeface="CookieRun Regular" panose="020B0600000101010101" pitchFamily="50" charset="-127"/>
              </a:rPr>
              <a:t>x의</a:t>
            </a:r>
            <a:r>
              <a:rPr sz="1800" spc="-10" dirty="0">
                <a:latin typeface="CookieRun Regular" panose="020B0600000101010101" pitchFamily="50" charset="-127"/>
              </a:rPr>
              <a:t> </a:t>
            </a:r>
            <a:r>
              <a:rPr sz="1800" dirty="0">
                <a:latin typeface="CookieRun Regular" panose="020B0600000101010101" pitchFamily="50" charset="-127"/>
              </a:rPr>
              <a:t>절대값을</a:t>
            </a:r>
            <a:r>
              <a:rPr sz="1800" spc="-10" dirty="0">
                <a:latin typeface="CookieRun Regular" panose="020B0600000101010101" pitchFamily="50" charset="-127"/>
              </a:rPr>
              <a:t> </a:t>
            </a:r>
            <a:r>
              <a:rPr sz="1800" spc="-25" dirty="0">
                <a:latin typeface="CookieRun Regular" panose="020B0600000101010101" pitchFamily="50" charset="-127"/>
              </a:rPr>
              <a:t>반환</a:t>
            </a:r>
          </a:p>
          <a:p>
            <a:pPr marL="286385" indent="-273685">
              <a:lnSpc>
                <a:spcPct val="100000"/>
              </a:lnSpc>
              <a:spcBef>
                <a:spcPts val="2415"/>
              </a:spcBef>
              <a:buFont typeface="Arial"/>
              <a:buChar char="▪"/>
              <a:tabLst>
                <a:tab pos="286385" algn="l"/>
              </a:tabLst>
            </a:pPr>
            <a:r>
              <a:rPr sz="1800" dirty="0">
                <a:latin typeface="CookieRun Regular" panose="020B0600000101010101" pitchFamily="50" charset="-127"/>
              </a:rPr>
              <a:t>divmod(a,</a:t>
            </a:r>
            <a:r>
              <a:rPr sz="1800" spc="20" dirty="0">
                <a:latin typeface="CookieRun Regular" panose="020B0600000101010101" pitchFamily="50" charset="-127"/>
              </a:rPr>
              <a:t> </a:t>
            </a:r>
            <a:r>
              <a:rPr sz="1800" dirty="0">
                <a:latin typeface="CookieRun Regular" panose="020B0600000101010101" pitchFamily="50" charset="-127"/>
              </a:rPr>
              <a:t>b)</a:t>
            </a:r>
            <a:r>
              <a:rPr sz="1800" spc="-15" dirty="0">
                <a:latin typeface="CookieRun Regular" panose="020B0600000101010101" pitchFamily="50" charset="-127"/>
              </a:rPr>
              <a:t> </a:t>
            </a:r>
            <a:r>
              <a:rPr sz="1800" dirty="0">
                <a:latin typeface="CookieRun Regular" panose="020B0600000101010101" pitchFamily="50" charset="-127"/>
              </a:rPr>
              <a:t>:</a:t>
            </a:r>
            <a:r>
              <a:rPr sz="1800" spc="-10" dirty="0">
                <a:latin typeface="CookieRun Regular" panose="020B0600000101010101" pitchFamily="50" charset="-127"/>
              </a:rPr>
              <a:t> </a:t>
            </a:r>
            <a:r>
              <a:rPr sz="1800" dirty="0">
                <a:latin typeface="CookieRun Regular" panose="020B0600000101010101" pitchFamily="50" charset="-127"/>
              </a:rPr>
              <a:t>a를</a:t>
            </a:r>
            <a:r>
              <a:rPr sz="1800" spc="-10" dirty="0">
                <a:latin typeface="CookieRun Regular" panose="020B0600000101010101" pitchFamily="50" charset="-127"/>
              </a:rPr>
              <a:t> </a:t>
            </a:r>
            <a:r>
              <a:rPr sz="1800" dirty="0">
                <a:latin typeface="CookieRun Regular" panose="020B0600000101010101" pitchFamily="50" charset="-127"/>
              </a:rPr>
              <a:t>b로</a:t>
            </a:r>
            <a:r>
              <a:rPr sz="1800" spc="-10" dirty="0">
                <a:latin typeface="CookieRun Regular" panose="020B0600000101010101" pitchFamily="50" charset="-127"/>
              </a:rPr>
              <a:t> </a:t>
            </a:r>
            <a:r>
              <a:rPr sz="1800" dirty="0">
                <a:latin typeface="CookieRun Regular" panose="020B0600000101010101" pitchFamily="50" charset="-127"/>
              </a:rPr>
              <a:t>나눈</a:t>
            </a:r>
            <a:r>
              <a:rPr sz="1800" spc="-10" dirty="0">
                <a:latin typeface="CookieRun Regular" panose="020B0600000101010101" pitchFamily="50" charset="-127"/>
              </a:rPr>
              <a:t> </a:t>
            </a:r>
            <a:r>
              <a:rPr sz="1800" dirty="0">
                <a:latin typeface="CookieRun Regular" panose="020B0600000101010101" pitchFamily="50" charset="-127"/>
              </a:rPr>
              <a:t>몫과</a:t>
            </a:r>
            <a:r>
              <a:rPr sz="1800" spc="-10" dirty="0">
                <a:latin typeface="CookieRun Regular" panose="020B0600000101010101" pitchFamily="50" charset="-127"/>
              </a:rPr>
              <a:t> </a:t>
            </a:r>
            <a:r>
              <a:rPr sz="1800" dirty="0">
                <a:latin typeface="CookieRun Regular" panose="020B0600000101010101" pitchFamily="50" charset="-127"/>
              </a:rPr>
              <a:t>나머지를</a:t>
            </a:r>
            <a:r>
              <a:rPr sz="1800" spc="-25" dirty="0">
                <a:latin typeface="CookieRun Regular" panose="020B0600000101010101" pitchFamily="50" charset="-127"/>
              </a:rPr>
              <a:t> </a:t>
            </a:r>
            <a:r>
              <a:rPr sz="1800" dirty="0">
                <a:latin typeface="CookieRun Regular" panose="020B0600000101010101" pitchFamily="50" charset="-127"/>
              </a:rPr>
              <a:t>튜플로</a:t>
            </a:r>
            <a:r>
              <a:rPr sz="1800" spc="-10" dirty="0">
                <a:latin typeface="CookieRun Regular" panose="020B0600000101010101" pitchFamily="50" charset="-127"/>
              </a:rPr>
              <a:t> </a:t>
            </a:r>
            <a:r>
              <a:rPr sz="1800" dirty="0">
                <a:latin typeface="CookieRun Regular" panose="020B0600000101010101" pitchFamily="50" charset="-127"/>
              </a:rPr>
              <a:t>반환.</a:t>
            </a:r>
            <a:r>
              <a:rPr sz="1800" spc="-5" dirty="0">
                <a:latin typeface="CookieRun Regular" panose="020B0600000101010101" pitchFamily="50" charset="-127"/>
              </a:rPr>
              <a:t> </a:t>
            </a:r>
            <a:r>
              <a:rPr sz="1800" dirty="0">
                <a:latin typeface="CookieRun Regular" panose="020B0600000101010101" pitchFamily="50" charset="-127"/>
              </a:rPr>
              <a:t>(a</a:t>
            </a:r>
            <a:r>
              <a:rPr sz="1800" spc="-15" dirty="0">
                <a:latin typeface="CookieRun Regular" panose="020B0600000101010101" pitchFamily="50" charset="-127"/>
              </a:rPr>
              <a:t> </a:t>
            </a:r>
            <a:r>
              <a:rPr sz="1800" dirty="0">
                <a:latin typeface="CookieRun Regular" panose="020B0600000101010101" pitchFamily="50" charset="-127"/>
              </a:rPr>
              <a:t>//</a:t>
            </a:r>
            <a:r>
              <a:rPr sz="1800" spc="-10" dirty="0">
                <a:latin typeface="CookieRun Regular" panose="020B0600000101010101" pitchFamily="50" charset="-127"/>
              </a:rPr>
              <a:t> </a:t>
            </a:r>
            <a:r>
              <a:rPr sz="1800" dirty="0">
                <a:latin typeface="CookieRun Regular" panose="020B0600000101010101" pitchFamily="50" charset="-127"/>
              </a:rPr>
              <a:t>b,</a:t>
            </a:r>
            <a:r>
              <a:rPr sz="1800" spc="-10" dirty="0">
                <a:latin typeface="CookieRun Regular" panose="020B0600000101010101" pitchFamily="50" charset="-127"/>
              </a:rPr>
              <a:t> </a:t>
            </a:r>
            <a:r>
              <a:rPr sz="1800" dirty="0">
                <a:latin typeface="CookieRun Regular" panose="020B0600000101010101" pitchFamily="50" charset="-127"/>
              </a:rPr>
              <a:t>a</a:t>
            </a:r>
            <a:r>
              <a:rPr sz="1800" spc="-10" dirty="0">
                <a:latin typeface="CookieRun Regular" panose="020B0600000101010101" pitchFamily="50" charset="-127"/>
              </a:rPr>
              <a:t> </a:t>
            </a:r>
            <a:r>
              <a:rPr sz="1800" spc="-25" dirty="0">
                <a:latin typeface="CookieRun Regular" panose="020B0600000101010101" pitchFamily="50" charset="-127"/>
              </a:rPr>
              <a:t>%b)</a:t>
            </a:r>
          </a:p>
          <a:p>
            <a:pPr marL="286385" indent="-273685">
              <a:lnSpc>
                <a:spcPct val="100000"/>
              </a:lnSpc>
              <a:spcBef>
                <a:spcPts val="2425"/>
              </a:spcBef>
              <a:buFont typeface="Arial"/>
              <a:buChar char="▪"/>
              <a:tabLst>
                <a:tab pos="286385" algn="l"/>
              </a:tabLst>
            </a:pPr>
            <a:r>
              <a:rPr sz="1800" dirty="0">
                <a:latin typeface="CookieRun Regular" panose="020B0600000101010101" pitchFamily="50" charset="-127"/>
              </a:rPr>
              <a:t>pow(x,</a:t>
            </a:r>
            <a:r>
              <a:rPr sz="1800" spc="-10" dirty="0">
                <a:latin typeface="CookieRun Regular" panose="020B0600000101010101" pitchFamily="50" charset="-127"/>
              </a:rPr>
              <a:t> </a:t>
            </a:r>
            <a:r>
              <a:rPr sz="1800" dirty="0">
                <a:latin typeface="CookieRun Regular" panose="020B0600000101010101" pitchFamily="50" charset="-127"/>
              </a:rPr>
              <a:t>y) :</a:t>
            </a:r>
            <a:r>
              <a:rPr sz="1800" spc="5" dirty="0">
                <a:latin typeface="CookieRun Regular" panose="020B0600000101010101" pitchFamily="50" charset="-127"/>
              </a:rPr>
              <a:t> </a:t>
            </a:r>
            <a:r>
              <a:rPr sz="1800" dirty="0">
                <a:latin typeface="CookieRun Regular" panose="020B0600000101010101" pitchFamily="50" charset="-127"/>
              </a:rPr>
              <a:t>x의</a:t>
            </a:r>
            <a:r>
              <a:rPr sz="1800" spc="5" dirty="0">
                <a:latin typeface="CookieRun Regular" panose="020B0600000101010101" pitchFamily="50" charset="-127"/>
              </a:rPr>
              <a:t> </a:t>
            </a:r>
            <a:r>
              <a:rPr sz="1800" dirty="0">
                <a:latin typeface="CookieRun Regular" panose="020B0600000101010101" pitchFamily="50" charset="-127"/>
              </a:rPr>
              <a:t>y제곱의</a:t>
            </a:r>
            <a:r>
              <a:rPr sz="1800" spc="-10" dirty="0">
                <a:latin typeface="CookieRun Regular" panose="020B0600000101010101" pitchFamily="50" charset="-127"/>
              </a:rPr>
              <a:t> </a:t>
            </a:r>
            <a:r>
              <a:rPr sz="1800" dirty="0">
                <a:latin typeface="CookieRun Regular" panose="020B0600000101010101" pitchFamily="50" charset="-127"/>
              </a:rPr>
              <a:t>결과를 </a:t>
            </a:r>
            <a:r>
              <a:rPr sz="1800" spc="-25" dirty="0">
                <a:latin typeface="CookieRun Regular" panose="020B0600000101010101" pitchFamily="50" charset="-127"/>
              </a:rPr>
              <a:t>반환</a:t>
            </a:r>
          </a:p>
          <a:p>
            <a:pPr marL="286385" indent="-273685">
              <a:lnSpc>
                <a:spcPct val="100000"/>
              </a:lnSpc>
              <a:spcBef>
                <a:spcPts val="2425"/>
              </a:spcBef>
              <a:buFont typeface="Arial"/>
              <a:buChar char="▪"/>
              <a:tabLst>
                <a:tab pos="286385" algn="l"/>
              </a:tabLst>
            </a:pPr>
            <a:r>
              <a:rPr sz="1800" dirty="0">
                <a:latin typeface="CookieRun Regular" panose="020B0600000101010101" pitchFamily="50" charset="-127"/>
              </a:rPr>
              <a:t>round(number</a:t>
            </a:r>
            <a:r>
              <a:rPr sz="1800" spc="-95" dirty="0">
                <a:latin typeface="CookieRun Regular" panose="020B0600000101010101" pitchFamily="50" charset="-127"/>
              </a:rPr>
              <a:t> </a:t>
            </a:r>
            <a:r>
              <a:rPr sz="1800" dirty="0">
                <a:latin typeface="CookieRun Regular" panose="020B0600000101010101" pitchFamily="50" charset="-127"/>
              </a:rPr>
              <a:t>[,</a:t>
            </a:r>
            <a:r>
              <a:rPr sz="1800" spc="-90" dirty="0">
                <a:latin typeface="CookieRun Regular" panose="020B0600000101010101" pitchFamily="50" charset="-127"/>
              </a:rPr>
              <a:t> </a:t>
            </a:r>
            <a:r>
              <a:rPr sz="1800" dirty="0">
                <a:latin typeface="CookieRun Regular" panose="020B0600000101010101" pitchFamily="50" charset="-127"/>
              </a:rPr>
              <a:t>ndigits]</a:t>
            </a:r>
            <a:r>
              <a:rPr sz="1800" spc="-80" dirty="0">
                <a:latin typeface="CookieRun Regular" panose="020B0600000101010101" pitchFamily="50" charset="-127"/>
              </a:rPr>
              <a:t> </a:t>
            </a:r>
            <a:r>
              <a:rPr sz="1800" spc="-50" dirty="0">
                <a:latin typeface="CookieRun Regular" panose="020B0600000101010101" pitchFamily="50" charset="-127"/>
              </a:rPr>
              <a:t>)</a:t>
            </a:r>
          </a:p>
          <a:p>
            <a:pPr marL="560705" lvl="1" indent="-273685">
              <a:lnSpc>
                <a:spcPct val="100000"/>
              </a:lnSpc>
              <a:spcBef>
                <a:spcPts val="975"/>
              </a:spcBef>
              <a:buFont typeface="Consolas"/>
              <a:buChar char="–"/>
              <a:tabLst>
                <a:tab pos="560705" algn="l"/>
              </a:tabLst>
            </a:pPr>
            <a:r>
              <a:rPr dirty="0">
                <a:solidFill>
                  <a:srgbClr val="333333"/>
                </a:solidFill>
                <a:latin typeface="CookieRun Regular" panose="020B0600000101010101" pitchFamily="50" charset="-127"/>
                <a:cs typeface="Malgun Gothic"/>
              </a:rPr>
              <a:t>반올림한</a:t>
            </a:r>
            <a:r>
              <a:rPr spc="-2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정수를</a:t>
            </a:r>
            <a:r>
              <a:rPr spc="-20" dirty="0">
                <a:solidFill>
                  <a:srgbClr val="333333"/>
                </a:solidFill>
                <a:latin typeface="CookieRun Regular" panose="020B0600000101010101" pitchFamily="50" charset="-127"/>
                <a:cs typeface="Malgun Gothic"/>
              </a:rPr>
              <a:t> </a:t>
            </a:r>
            <a:r>
              <a:rPr spc="-25" dirty="0">
                <a:solidFill>
                  <a:srgbClr val="333333"/>
                </a:solidFill>
                <a:latin typeface="CookieRun Regular" panose="020B0600000101010101" pitchFamily="50" charset="-127"/>
                <a:cs typeface="Malgun Gothic"/>
              </a:rPr>
              <a:t>반환.</a:t>
            </a:r>
            <a:endParaRPr>
              <a:latin typeface="CookieRun Regular" panose="020B0600000101010101" pitchFamily="50" charset="-127"/>
              <a:cs typeface="Malgun Gothic"/>
            </a:endParaRPr>
          </a:p>
          <a:p>
            <a:pPr marL="649605" lvl="1" indent="-362585">
              <a:lnSpc>
                <a:spcPct val="100000"/>
              </a:lnSpc>
              <a:spcBef>
                <a:spcPts val="840"/>
              </a:spcBef>
              <a:buFont typeface="Consolas"/>
              <a:buChar char="–"/>
              <a:tabLst>
                <a:tab pos="649605" algn="l"/>
              </a:tabLst>
            </a:pPr>
            <a:r>
              <a:rPr dirty="0">
                <a:solidFill>
                  <a:srgbClr val="333333"/>
                </a:solidFill>
                <a:latin typeface="CookieRun Regular" panose="020B0600000101010101" pitchFamily="50" charset="-127"/>
                <a:cs typeface="Malgun Gothic"/>
              </a:rPr>
              <a:t>ndigits는</a:t>
            </a:r>
            <a:r>
              <a:rPr spc="-6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반올림</a:t>
            </a:r>
            <a:r>
              <a:rPr spc="-3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정밀도</a:t>
            </a:r>
            <a:r>
              <a:rPr spc="-35" dirty="0">
                <a:solidFill>
                  <a:srgbClr val="333333"/>
                </a:solidFill>
                <a:latin typeface="CookieRun Regular" panose="020B0600000101010101" pitchFamily="50" charset="-127"/>
                <a:cs typeface="Malgun Gothic"/>
              </a:rPr>
              <a:t> </a:t>
            </a:r>
            <a:r>
              <a:rPr spc="-25" dirty="0">
                <a:solidFill>
                  <a:srgbClr val="333333"/>
                </a:solidFill>
                <a:latin typeface="CookieRun Regular" panose="020B0600000101010101" pitchFamily="50" charset="-127"/>
                <a:cs typeface="Malgun Gothic"/>
              </a:rPr>
              <a:t>지정.</a:t>
            </a:r>
            <a:endParaRPr>
              <a:latin typeface="CookieRun Regular" panose="020B0600000101010101" pitchFamily="50" charset="-127"/>
              <a:cs typeface="Malgun Gothic"/>
            </a:endParaRPr>
          </a:p>
          <a:p>
            <a:pPr marL="560705" lvl="1" indent="-273685">
              <a:lnSpc>
                <a:spcPct val="100000"/>
              </a:lnSpc>
              <a:spcBef>
                <a:spcPts val="845"/>
              </a:spcBef>
              <a:buFont typeface="Consolas"/>
              <a:buChar char="–"/>
              <a:tabLst>
                <a:tab pos="560705" algn="l"/>
              </a:tabLst>
            </a:pPr>
            <a:r>
              <a:rPr dirty="0">
                <a:solidFill>
                  <a:srgbClr val="333333"/>
                </a:solidFill>
                <a:latin typeface="CookieRun Regular" panose="020B0600000101010101" pitchFamily="50" charset="-127"/>
                <a:cs typeface="Malgun Gothic"/>
              </a:rPr>
              <a:t>ndigits가</a:t>
            </a:r>
            <a:r>
              <a:rPr spc="-5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양수이면</a:t>
            </a:r>
            <a:r>
              <a:rPr spc="-2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소수점</a:t>
            </a:r>
            <a:r>
              <a:rPr spc="-1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이하</a:t>
            </a:r>
            <a:r>
              <a:rPr spc="-2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자릿수,</a:t>
            </a:r>
            <a:r>
              <a:rPr spc="-2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양수이면</a:t>
            </a:r>
            <a:r>
              <a:rPr spc="-20" dirty="0">
                <a:solidFill>
                  <a:srgbClr val="333333"/>
                </a:solidFill>
                <a:latin typeface="CookieRun Regular" panose="020B0600000101010101" pitchFamily="50" charset="-127"/>
                <a:cs typeface="Malgun Gothic"/>
              </a:rPr>
              <a:t> 정수부.</a:t>
            </a:r>
            <a:endParaRPr>
              <a:latin typeface="CookieRun Regular" panose="020B0600000101010101" pitchFamily="50" charset="-127"/>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주요</a:t>
            </a:r>
            <a:r>
              <a:rPr sz="2400" spc="-10" dirty="0">
                <a:latin typeface="CookieRun Regular" panose="020B0600000101010101" pitchFamily="50" charset="-127"/>
              </a:rPr>
              <a:t> </a:t>
            </a:r>
            <a:r>
              <a:rPr sz="2400" dirty="0">
                <a:latin typeface="CookieRun Regular" panose="020B0600000101010101" pitchFamily="50" charset="-127"/>
              </a:rPr>
              <a:t>함수</a:t>
            </a:r>
            <a:r>
              <a:rPr sz="2400" spc="-10" dirty="0">
                <a:latin typeface="CookieRun Regular" panose="020B0600000101010101" pitchFamily="50" charset="-127"/>
              </a:rPr>
              <a:t> </a:t>
            </a:r>
            <a:r>
              <a:rPr sz="2400" dirty="0">
                <a:latin typeface="CookieRun Regular" panose="020B0600000101010101" pitchFamily="50" charset="-127"/>
              </a:rPr>
              <a:t>–</a:t>
            </a:r>
            <a:r>
              <a:rPr sz="2400" spc="-10" dirty="0">
                <a:latin typeface="CookieRun Regular" panose="020B0600000101010101" pitchFamily="50" charset="-127"/>
              </a:rPr>
              <a:t> </a:t>
            </a:r>
            <a:r>
              <a:rPr sz="2400" dirty="0">
                <a:latin typeface="CookieRun Regular" panose="020B0600000101010101" pitchFamily="50" charset="-127"/>
              </a:rPr>
              <a:t>수학연산관련</a:t>
            </a:r>
            <a:r>
              <a:rPr sz="2400" spc="-20" dirty="0">
                <a:latin typeface="CookieRun Regular" panose="020B0600000101010101" pitchFamily="50" charset="-127"/>
              </a:rPr>
              <a:t> </a:t>
            </a:r>
            <a:r>
              <a:rPr sz="2400" spc="-25" dirty="0">
                <a:latin typeface="CookieRun Regular" panose="020B0600000101010101" pitchFamily="50" charset="-127"/>
              </a:rPr>
              <a:t>함수</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9906635" cy="1223412"/>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spc="-10" dirty="0">
                <a:solidFill>
                  <a:srgbClr val="333333"/>
                </a:solidFill>
                <a:latin typeface="+mn-ea"/>
                <a:ea typeface="+mn-ea"/>
                <a:cs typeface="Malgun Gothic"/>
              </a:rPr>
              <a:t>dir([object])</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object에</a:t>
            </a:r>
            <a:r>
              <a:rPr spc="-25" dirty="0">
                <a:solidFill>
                  <a:srgbClr val="333333"/>
                </a:solidFill>
                <a:latin typeface="+mn-ea"/>
                <a:ea typeface="+mn-ea"/>
                <a:cs typeface="Malgun Gothic"/>
              </a:rPr>
              <a:t> </a:t>
            </a:r>
            <a:r>
              <a:rPr dirty="0">
                <a:solidFill>
                  <a:srgbClr val="333333"/>
                </a:solidFill>
                <a:latin typeface="+mn-ea"/>
                <a:ea typeface="+mn-ea"/>
                <a:cs typeface="Malgun Gothic"/>
              </a:rPr>
              <a:t>있는</a:t>
            </a:r>
            <a:r>
              <a:rPr spc="-35" dirty="0">
                <a:solidFill>
                  <a:srgbClr val="333333"/>
                </a:solidFill>
                <a:latin typeface="+mn-ea"/>
                <a:ea typeface="+mn-ea"/>
                <a:cs typeface="Malgun Gothic"/>
              </a:rPr>
              <a:t> </a:t>
            </a:r>
            <a:r>
              <a:rPr dirty="0">
                <a:solidFill>
                  <a:srgbClr val="333333"/>
                </a:solidFill>
                <a:latin typeface="+mn-ea"/>
                <a:ea typeface="+mn-ea"/>
                <a:cs typeface="Malgun Gothic"/>
              </a:rPr>
              <a:t>속성,</a:t>
            </a:r>
            <a:r>
              <a:rPr spc="-25" dirty="0">
                <a:solidFill>
                  <a:srgbClr val="333333"/>
                </a:solidFill>
                <a:latin typeface="+mn-ea"/>
                <a:ea typeface="+mn-ea"/>
                <a:cs typeface="Malgun Gothic"/>
              </a:rPr>
              <a:t> </a:t>
            </a:r>
            <a:r>
              <a:rPr dirty="0">
                <a:solidFill>
                  <a:srgbClr val="333333"/>
                </a:solidFill>
                <a:latin typeface="+mn-ea"/>
                <a:ea typeface="+mn-ea"/>
                <a:cs typeface="Malgun Gothic"/>
              </a:rPr>
              <a:t>메소드들의</a:t>
            </a:r>
            <a:r>
              <a:rPr spc="-30" dirty="0">
                <a:solidFill>
                  <a:srgbClr val="333333"/>
                </a:solidFill>
                <a:latin typeface="+mn-ea"/>
                <a:ea typeface="+mn-ea"/>
                <a:cs typeface="Malgun Gothic"/>
              </a:rPr>
              <a:t> </a:t>
            </a:r>
            <a:r>
              <a:rPr dirty="0">
                <a:solidFill>
                  <a:srgbClr val="333333"/>
                </a:solidFill>
                <a:latin typeface="+mn-ea"/>
                <a:ea typeface="+mn-ea"/>
                <a:cs typeface="Malgun Gothic"/>
              </a:rPr>
              <a:t>이름을</a:t>
            </a:r>
            <a:r>
              <a:rPr spc="-40" dirty="0">
                <a:solidFill>
                  <a:srgbClr val="333333"/>
                </a:solidFill>
                <a:latin typeface="+mn-ea"/>
                <a:ea typeface="+mn-ea"/>
                <a:cs typeface="Malgun Gothic"/>
              </a:rPr>
              <a:t> </a:t>
            </a:r>
            <a:r>
              <a:rPr dirty="0">
                <a:solidFill>
                  <a:srgbClr val="333333"/>
                </a:solidFill>
                <a:latin typeface="+mn-ea"/>
                <a:ea typeface="+mn-ea"/>
                <a:cs typeface="Malgun Gothic"/>
              </a:rPr>
              <a:t>리스트에</a:t>
            </a:r>
            <a:r>
              <a:rPr spc="-35" dirty="0">
                <a:solidFill>
                  <a:srgbClr val="333333"/>
                </a:solidFill>
                <a:latin typeface="+mn-ea"/>
                <a:ea typeface="+mn-ea"/>
                <a:cs typeface="Malgun Gothic"/>
              </a:rPr>
              <a:t> </a:t>
            </a:r>
            <a:r>
              <a:rPr dirty="0">
                <a:solidFill>
                  <a:srgbClr val="333333"/>
                </a:solidFill>
                <a:latin typeface="+mn-ea"/>
                <a:ea typeface="+mn-ea"/>
                <a:cs typeface="Malgun Gothic"/>
              </a:rPr>
              <a:t>담아</a:t>
            </a:r>
            <a:r>
              <a:rPr spc="-20" dirty="0">
                <a:solidFill>
                  <a:srgbClr val="333333"/>
                </a:solidFill>
                <a:latin typeface="+mn-ea"/>
                <a:ea typeface="+mn-ea"/>
                <a:cs typeface="Malgun Gothic"/>
              </a:rPr>
              <a:t> </a:t>
            </a:r>
            <a:r>
              <a:rPr dirty="0">
                <a:solidFill>
                  <a:srgbClr val="333333"/>
                </a:solidFill>
                <a:latin typeface="+mn-ea"/>
                <a:ea typeface="+mn-ea"/>
                <a:cs typeface="Malgun Gothic"/>
              </a:rPr>
              <a:t>리턴</a:t>
            </a:r>
            <a:r>
              <a:rPr spc="-20"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object</a:t>
            </a:r>
            <a:r>
              <a:rPr spc="-10" dirty="0">
                <a:solidFill>
                  <a:srgbClr val="333333"/>
                </a:solidFill>
                <a:latin typeface="+mn-ea"/>
                <a:ea typeface="+mn-ea"/>
                <a:cs typeface="Malgun Gothic"/>
              </a:rPr>
              <a:t> </a:t>
            </a:r>
            <a:r>
              <a:rPr dirty="0">
                <a:solidFill>
                  <a:srgbClr val="333333"/>
                </a:solidFill>
                <a:latin typeface="+mn-ea"/>
                <a:ea typeface="+mn-ea"/>
                <a:cs typeface="Malgun Gothic"/>
              </a:rPr>
              <a:t>생략하면</a:t>
            </a:r>
            <a:r>
              <a:rPr spc="-25" dirty="0">
                <a:solidFill>
                  <a:srgbClr val="333333"/>
                </a:solidFill>
                <a:latin typeface="+mn-ea"/>
                <a:ea typeface="+mn-ea"/>
                <a:cs typeface="Malgun Gothic"/>
              </a:rPr>
              <a:t> </a:t>
            </a:r>
            <a:r>
              <a:rPr dirty="0">
                <a:solidFill>
                  <a:srgbClr val="333333"/>
                </a:solidFill>
                <a:latin typeface="+mn-ea"/>
                <a:ea typeface="+mn-ea"/>
                <a:cs typeface="Malgun Gothic"/>
              </a:rPr>
              <a:t>현재</a:t>
            </a:r>
            <a:r>
              <a:rPr spc="-15" dirty="0">
                <a:solidFill>
                  <a:srgbClr val="333333"/>
                </a:solidFill>
                <a:latin typeface="+mn-ea"/>
                <a:ea typeface="+mn-ea"/>
                <a:cs typeface="Malgun Gothic"/>
              </a:rPr>
              <a:t> </a:t>
            </a:r>
            <a:r>
              <a:rPr dirty="0">
                <a:solidFill>
                  <a:srgbClr val="333333"/>
                </a:solidFill>
                <a:latin typeface="+mn-ea"/>
                <a:ea typeface="+mn-ea"/>
                <a:cs typeface="Malgun Gothic"/>
              </a:rPr>
              <a:t>scope에서</a:t>
            </a:r>
            <a:r>
              <a:rPr spc="-15" dirty="0">
                <a:solidFill>
                  <a:srgbClr val="333333"/>
                </a:solidFill>
                <a:latin typeface="+mn-ea"/>
                <a:ea typeface="+mn-ea"/>
                <a:cs typeface="Malgun Gothic"/>
              </a:rPr>
              <a:t> </a:t>
            </a:r>
            <a:r>
              <a:rPr dirty="0">
                <a:solidFill>
                  <a:srgbClr val="333333"/>
                </a:solidFill>
                <a:latin typeface="+mn-ea"/>
                <a:ea typeface="+mn-ea"/>
                <a:cs typeface="Malgun Gothic"/>
              </a:rPr>
              <a:t>사용할</a:t>
            </a:r>
            <a:r>
              <a:rPr spc="-25" dirty="0">
                <a:solidFill>
                  <a:srgbClr val="333333"/>
                </a:solidFill>
                <a:latin typeface="+mn-ea"/>
                <a:ea typeface="+mn-ea"/>
                <a:cs typeface="Malgun Gothic"/>
              </a:rPr>
              <a:t> </a:t>
            </a:r>
            <a:r>
              <a:rPr dirty="0">
                <a:solidFill>
                  <a:srgbClr val="333333"/>
                </a:solidFill>
                <a:latin typeface="+mn-ea"/>
                <a:ea typeface="+mn-ea"/>
                <a:cs typeface="Malgun Gothic"/>
              </a:rPr>
              <a:t>수</a:t>
            </a:r>
            <a:r>
              <a:rPr spc="-20" dirty="0">
                <a:solidFill>
                  <a:srgbClr val="333333"/>
                </a:solidFill>
                <a:latin typeface="+mn-ea"/>
                <a:ea typeface="+mn-ea"/>
                <a:cs typeface="Malgun Gothic"/>
              </a:rPr>
              <a:t> </a:t>
            </a:r>
            <a:r>
              <a:rPr dirty="0">
                <a:solidFill>
                  <a:srgbClr val="333333"/>
                </a:solidFill>
                <a:latin typeface="+mn-ea"/>
                <a:ea typeface="+mn-ea"/>
                <a:cs typeface="Malgun Gothic"/>
              </a:rPr>
              <a:t>있는</a:t>
            </a:r>
            <a:r>
              <a:rPr spc="-15" dirty="0">
                <a:solidFill>
                  <a:srgbClr val="333333"/>
                </a:solidFill>
                <a:latin typeface="+mn-ea"/>
                <a:ea typeface="+mn-ea"/>
                <a:cs typeface="Malgun Gothic"/>
              </a:rPr>
              <a:t> </a:t>
            </a:r>
            <a:r>
              <a:rPr dirty="0">
                <a:solidFill>
                  <a:srgbClr val="333333"/>
                </a:solidFill>
                <a:latin typeface="+mn-ea"/>
                <a:ea typeface="+mn-ea"/>
                <a:cs typeface="Malgun Gothic"/>
              </a:rPr>
              <a:t>속성,</a:t>
            </a:r>
            <a:r>
              <a:rPr spc="-20" dirty="0">
                <a:solidFill>
                  <a:srgbClr val="333333"/>
                </a:solidFill>
                <a:latin typeface="+mn-ea"/>
                <a:ea typeface="+mn-ea"/>
                <a:cs typeface="Malgun Gothic"/>
              </a:rPr>
              <a:t> </a:t>
            </a:r>
            <a:r>
              <a:rPr dirty="0">
                <a:solidFill>
                  <a:srgbClr val="333333"/>
                </a:solidFill>
                <a:latin typeface="+mn-ea"/>
                <a:ea typeface="+mn-ea"/>
                <a:cs typeface="Malgun Gothic"/>
              </a:rPr>
              <a:t>함수등의</a:t>
            </a:r>
            <a:r>
              <a:rPr spc="-25" dirty="0">
                <a:solidFill>
                  <a:srgbClr val="333333"/>
                </a:solidFill>
                <a:latin typeface="+mn-ea"/>
                <a:ea typeface="+mn-ea"/>
                <a:cs typeface="Malgun Gothic"/>
              </a:rPr>
              <a:t> </a:t>
            </a:r>
            <a:r>
              <a:rPr dirty="0">
                <a:solidFill>
                  <a:srgbClr val="333333"/>
                </a:solidFill>
                <a:latin typeface="+mn-ea"/>
                <a:ea typeface="+mn-ea"/>
                <a:cs typeface="Malgun Gothic"/>
              </a:rPr>
              <a:t>이름을</a:t>
            </a:r>
            <a:r>
              <a:rPr spc="-25" dirty="0">
                <a:solidFill>
                  <a:srgbClr val="333333"/>
                </a:solidFill>
                <a:latin typeface="+mn-ea"/>
                <a:ea typeface="+mn-ea"/>
                <a:cs typeface="Malgun Gothic"/>
              </a:rPr>
              <a:t> </a:t>
            </a:r>
            <a:r>
              <a:rPr dirty="0">
                <a:solidFill>
                  <a:srgbClr val="333333"/>
                </a:solidFill>
                <a:latin typeface="+mn-ea"/>
                <a:ea typeface="+mn-ea"/>
                <a:cs typeface="Malgun Gothic"/>
              </a:rPr>
              <a:t>리턴</a:t>
            </a:r>
            <a:r>
              <a:rPr spc="-20"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주요</a:t>
            </a:r>
            <a:r>
              <a:rPr sz="2400" spc="-10" dirty="0">
                <a:latin typeface="CookieRun Regular" panose="020B0600000101010101" pitchFamily="50" charset="-127"/>
              </a:rPr>
              <a:t> </a:t>
            </a:r>
            <a:r>
              <a:rPr sz="2400" dirty="0">
                <a:latin typeface="CookieRun Regular" panose="020B0600000101010101" pitchFamily="50" charset="-127"/>
              </a:rPr>
              <a:t>함수</a:t>
            </a:r>
            <a:r>
              <a:rPr sz="2400" spc="-10" dirty="0">
                <a:latin typeface="CookieRun Regular" panose="020B0600000101010101" pitchFamily="50" charset="-127"/>
              </a:rPr>
              <a:t> </a:t>
            </a:r>
            <a:r>
              <a:rPr sz="2400" dirty="0">
                <a:latin typeface="CookieRun Regular" panose="020B0600000101010101" pitchFamily="50" charset="-127"/>
              </a:rPr>
              <a:t>-</a:t>
            </a:r>
            <a:r>
              <a:rPr sz="2400" spc="-5" dirty="0">
                <a:latin typeface="CookieRun Regular" panose="020B0600000101010101" pitchFamily="50" charset="-127"/>
              </a:rPr>
              <a:t> </a:t>
            </a:r>
            <a:r>
              <a:rPr sz="2400" spc="-25" dirty="0">
                <a:latin typeface="CookieRun Regular" panose="020B0600000101010101" pitchFamily="50" charset="-127"/>
              </a:rPr>
              <a:t>기타</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916343C-8028-C993-0F49-DD0916507F4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C2D19E6-32C2-7BA2-DC44-CF934B094275}"/>
              </a:ext>
            </a:extLst>
          </p:cNvPr>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a:extLst>
              <a:ext uri="{FF2B5EF4-FFF2-40B4-BE49-F238E27FC236}">
                <a16:creationId xmlns:a16="http://schemas.microsoft.com/office/drawing/2014/main" id="{9603C0A2-69D0-D7A7-AC9D-53CDD6BF0500}"/>
              </a:ext>
            </a:extLst>
          </p:cNvPr>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a:extLst>
              <a:ext uri="{FF2B5EF4-FFF2-40B4-BE49-F238E27FC236}">
                <a16:creationId xmlns:a16="http://schemas.microsoft.com/office/drawing/2014/main" id="{AC97E316-A715-1A04-B2C4-F0D51F7A3096}"/>
              </a:ext>
            </a:extLst>
          </p:cNvPr>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a:extLst>
              <a:ext uri="{FF2B5EF4-FFF2-40B4-BE49-F238E27FC236}">
                <a16:creationId xmlns:a16="http://schemas.microsoft.com/office/drawing/2014/main" id="{B6FD870E-F018-6888-3B47-6B1A771AB8EB}"/>
              </a:ext>
            </a:extLst>
          </p:cNvPr>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a:extLst>
              <a:ext uri="{FF2B5EF4-FFF2-40B4-BE49-F238E27FC236}">
                <a16:creationId xmlns:a16="http://schemas.microsoft.com/office/drawing/2014/main" id="{5C9189E6-1C7C-E3AA-7882-6F5662EE9882}"/>
              </a:ext>
            </a:extLst>
          </p:cNvPr>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a:extLst>
              <a:ext uri="{FF2B5EF4-FFF2-40B4-BE49-F238E27FC236}">
                <a16:creationId xmlns:a16="http://schemas.microsoft.com/office/drawing/2014/main" id="{C1C61494-226E-8D38-6928-B4E8D7AC7AB8}"/>
              </a:ext>
            </a:extLst>
          </p:cNvPr>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a:extLst>
              <a:ext uri="{FF2B5EF4-FFF2-40B4-BE49-F238E27FC236}">
                <a16:creationId xmlns:a16="http://schemas.microsoft.com/office/drawing/2014/main" id="{F82B9C05-FF80-599B-B80D-4F40177175E9}"/>
              </a:ext>
            </a:extLst>
          </p:cNvPr>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a:extLst>
              <a:ext uri="{FF2B5EF4-FFF2-40B4-BE49-F238E27FC236}">
                <a16:creationId xmlns:a16="http://schemas.microsoft.com/office/drawing/2014/main" id="{60637C8C-6E21-1929-85F3-F16ADA548B1E}"/>
              </a:ext>
            </a:extLst>
          </p:cNvPr>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a:extLst>
              <a:ext uri="{FF2B5EF4-FFF2-40B4-BE49-F238E27FC236}">
                <a16:creationId xmlns:a16="http://schemas.microsoft.com/office/drawing/2014/main" id="{B4CA11C8-3420-76E6-6D1B-A2705FDF53CD}"/>
              </a:ext>
            </a:extLst>
          </p:cNvPr>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a:extLst>
              <a:ext uri="{FF2B5EF4-FFF2-40B4-BE49-F238E27FC236}">
                <a16:creationId xmlns:a16="http://schemas.microsoft.com/office/drawing/2014/main" id="{4F9EE192-F456-0780-03B1-81D4574792A1}"/>
              </a:ext>
            </a:extLst>
          </p:cNvPr>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a:extLst>
              <a:ext uri="{FF2B5EF4-FFF2-40B4-BE49-F238E27FC236}">
                <a16:creationId xmlns:a16="http://schemas.microsoft.com/office/drawing/2014/main" id="{CABE0E87-5E1C-54AC-5DFB-84B01CE0479B}"/>
              </a:ext>
            </a:extLst>
          </p:cNvPr>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a:extLst>
              <a:ext uri="{FF2B5EF4-FFF2-40B4-BE49-F238E27FC236}">
                <a16:creationId xmlns:a16="http://schemas.microsoft.com/office/drawing/2014/main" id="{2FE5928C-32F1-F02C-4DEF-90B91A83A5AF}"/>
              </a:ext>
            </a:extLst>
          </p:cNvPr>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a:extLst>
              <a:ext uri="{FF2B5EF4-FFF2-40B4-BE49-F238E27FC236}">
                <a16:creationId xmlns:a16="http://schemas.microsoft.com/office/drawing/2014/main" id="{DB082EE5-38DF-9EA1-F64E-8562E6D56DC4}"/>
              </a:ext>
            </a:extLst>
          </p:cNvPr>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a:extLst>
              <a:ext uri="{FF2B5EF4-FFF2-40B4-BE49-F238E27FC236}">
                <a16:creationId xmlns:a16="http://schemas.microsoft.com/office/drawing/2014/main" id="{37945FFF-1B56-3F05-71DA-4CA05FA1D365}"/>
              </a:ext>
            </a:extLst>
          </p:cNvPr>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a:extLst>
              <a:ext uri="{FF2B5EF4-FFF2-40B4-BE49-F238E27FC236}">
                <a16:creationId xmlns:a16="http://schemas.microsoft.com/office/drawing/2014/main" id="{4218C621-D16A-420D-87A1-B0CBF9BFF908}"/>
              </a:ext>
            </a:extLst>
          </p:cNvPr>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a:extLst>
              <a:ext uri="{FF2B5EF4-FFF2-40B4-BE49-F238E27FC236}">
                <a16:creationId xmlns:a16="http://schemas.microsoft.com/office/drawing/2014/main" id="{820BFF81-58F3-94DF-677D-04B7DB3E48E8}"/>
              </a:ext>
            </a:extLst>
          </p:cNvPr>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a:extLst>
              <a:ext uri="{FF2B5EF4-FFF2-40B4-BE49-F238E27FC236}">
                <a16:creationId xmlns:a16="http://schemas.microsoft.com/office/drawing/2014/main" id="{AD2DE51E-B2C4-C17F-3EC2-DB9170AF93E0}"/>
              </a:ext>
            </a:extLst>
          </p:cNvPr>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a:extLst>
              <a:ext uri="{FF2B5EF4-FFF2-40B4-BE49-F238E27FC236}">
                <a16:creationId xmlns:a16="http://schemas.microsoft.com/office/drawing/2014/main" id="{8973E103-47C7-CF8E-3B57-1A352686D9F0}"/>
              </a:ext>
            </a:extLst>
          </p:cNvPr>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a:extLst>
              <a:ext uri="{FF2B5EF4-FFF2-40B4-BE49-F238E27FC236}">
                <a16:creationId xmlns:a16="http://schemas.microsoft.com/office/drawing/2014/main" id="{BC9EE84E-FA49-D2F5-44B0-EA29F7B497E1}"/>
              </a:ext>
            </a:extLst>
          </p:cNvPr>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a:extLst>
              <a:ext uri="{FF2B5EF4-FFF2-40B4-BE49-F238E27FC236}">
                <a16:creationId xmlns:a16="http://schemas.microsoft.com/office/drawing/2014/main" id="{E41A7102-25DD-6119-724A-97B3C3894468}"/>
              </a:ext>
            </a:extLst>
          </p:cNvPr>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a:extLst>
              <a:ext uri="{FF2B5EF4-FFF2-40B4-BE49-F238E27FC236}">
                <a16:creationId xmlns:a16="http://schemas.microsoft.com/office/drawing/2014/main" id="{76E3BCC3-D579-7ACE-23EC-E69CDA874CC7}"/>
              </a:ext>
            </a:extLst>
          </p:cNvPr>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a:extLst>
              <a:ext uri="{FF2B5EF4-FFF2-40B4-BE49-F238E27FC236}">
                <a16:creationId xmlns:a16="http://schemas.microsoft.com/office/drawing/2014/main" id="{D204EB62-F6A2-0381-2DF2-291FBA22ADB7}"/>
              </a:ext>
            </a:extLst>
          </p:cNvPr>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a:extLst>
              <a:ext uri="{FF2B5EF4-FFF2-40B4-BE49-F238E27FC236}">
                <a16:creationId xmlns:a16="http://schemas.microsoft.com/office/drawing/2014/main" id="{E52D8DFB-6A9C-BCF4-0929-5FEF3583EAF0}"/>
              </a:ext>
            </a:extLst>
          </p:cNvPr>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a:extLst>
              <a:ext uri="{FF2B5EF4-FFF2-40B4-BE49-F238E27FC236}">
                <a16:creationId xmlns:a16="http://schemas.microsoft.com/office/drawing/2014/main" id="{36F29940-8612-91C7-CC7A-15A192EEF743}"/>
              </a:ext>
            </a:extLst>
          </p:cNvPr>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a:extLst>
              <a:ext uri="{FF2B5EF4-FFF2-40B4-BE49-F238E27FC236}">
                <a16:creationId xmlns:a16="http://schemas.microsoft.com/office/drawing/2014/main" id="{CD7431B3-1825-1EED-5AA1-FD07F61BCDCC}"/>
              </a:ext>
            </a:extLst>
          </p:cNvPr>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a:extLst>
              <a:ext uri="{FF2B5EF4-FFF2-40B4-BE49-F238E27FC236}">
                <a16:creationId xmlns:a16="http://schemas.microsoft.com/office/drawing/2014/main" id="{D35AFC4E-F15E-0E4D-CCD5-0DD728848535}"/>
              </a:ext>
            </a:extLst>
          </p:cNvPr>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a:extLst>
              <a:ext uri="{FF2B5EF4-FFF2-40B4-BE49-F238E27FC236}">
                <a16:creationId xmlns:a16="http://schemas.microsoft.com/office/drawing/2014/main" id="{9F71D139-2606-80A4-10A6-FB3540BF4AA1}"/>
              </a:ext>
            </a:extLst>
          </p:cNvPr>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a:extLst>
              <a:ext uri="{FF2B5EF4-FFF2-40B4-BE49-F238E27FC236}">
                <a16:creationId xmlns:a16="http://schemas.microsoft.com/office/drawing/2014/main" id="{EE07013C-F2BB-36BB-4955-89154D31D201}"/>
              </a:ext>
            </a:extLst>
          </p:cNvPr>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a:extLst>
              <a:ext uri="{FF2B5EF4-FFF2-40B4-BE49-F238E27FC236}">
                <a16:creationId xmlns:a16="http://schemas.microsoft.com/office/drawing/2014/main" id="{3BC884AA-906A-123E-DDAC-88D84700D31B}"/>
              </a:ext>
            </a:extLst>
          </p:cNvPr>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a:extLst>
              <a:ext uri="{FF2B5EF4-FFF2-40B4-BE49-F238E27FC236}">
                <a16:creationId xmlns:a16="http://schemas.microsoft.com/office/drawing/2014/main" id="{1AA7AC11-875B-D788-146A-370BADED84D8}"/>
              </a:ext>
            </a:extLst>
          </p:cNvPr>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a:extLst>
              <a:ext uri="{FF2B5EF4-FFF2-40B4-BE49-F238E27FC236}">
                <a16:creationId xmlns:a16="http://schemas.microsoft.com/office/drawing/2014/main" id="{C300F999-89D7-77E6-EC69-002075FAE9F1}"/>
              </a:ext>
            </a:extLst>
          </p:cNvPr>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a:extLst>
              <a:ext uri="{FF2B5EF4-FFF2-40B4-BE49-F238E27FC236}">
                <a16:creationId xmlns:a16="http://schemas.microsoft.com/office/drawing/2014/main" id="{FCBA8C56-EB9A-6D49-F3B1-29AC39473CE2}"/>
              </a:ext>
            </a:extLst>
          </p:cNvPr>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a:extLst>
              <a:ext uri="{FF2B5EF4-FFF2-40B4-BE49-F238E27FC236}">
                <a16:creationId xmlns:a16="http://schemas.microsoft.com/office/drawing/2014/main" id="{780AADB7-D650-C2B4-0E7B-08AABD3401A2}"/>
              </a:ext>
            </a:extLst>
          </p:cNvPr>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a:extLst>
              <a:ext uri="{FF2B5EF4-FFF2-40B4-BE49-F238E27FC236}">
                <a16:creationId xmlns:a16="http://schemas.microsoft.com/office/drawing/2014/main" id="{382B5F59-7737-26B8-ABE2-675225A9DD4B}"/>
              </a:ext>
            </a:extLst>
          </p:cNvPr>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a:extLst>
              <a:ext uri="{FF2B5EF4-FFF2-40B4-BE49-F238E27FC236}">
                <a16:creationId xmlns:a16="http://schemas.microsoft.com/office/drawing/2014/main" id="{C0B5A2BE-DEB2-FBEA-0CF9-129AABD48371}"/>
              </a:ext>
            </a:extLst>
          </p:cNvPr>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a:extLst>
              <a:ext uri="{FF2B5EF4-FFF2-40B4-BE49-F238E27FC236}">
                <a16:creationId xmlns:a16="http://schemas.microsoft.com/office/drawing/2014/main" id="{0D945842-E078-2145-444A-E1026A79AE54}"/>
              </a:ext>
            </a:extLst>
          </p:cNvPr>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a:extLst>
              <a:ext uri="{FF2B5EF4-FFF2-40B4-BE49-F238E27FC236}">
                <a16:creationId xmlns:a16="http://schemas.microsoft.com/office/drawing/2014/main" id="{695EF364-CDDE-2AC2-CA32-297E2C506897}"/>
              </a:ext>
            </a:extLst>
          </p:cNvPr>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a:extLst>
              <a:ext uri="{FF2B5EF4-FFF2-40B4-BE49-F238E27FC236}">
                <a16:creationId xmlns:a16="http://schemas.microsoft.com/office/drawing/2014/main" id="{E4562D9E-32DF-EEC9-A72C-015848FA20D7}"/>
              </a:ext>
            </a:extLst>
          </p:cNvPr>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a:extLst>
              <a:ext uri="{FF2B5EF4-FFF2-40B4-BE49-F238E27FC236}">
                <a16:creationId xmlns:a16="http://schemas.microsoft.com/office/drawing/2014/main" id="{1179963F-EF94-9C10-DA55-ABB8C3167457}"/>
              </a:ext>
            </a:extLst>
          </p:cNvPr>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a:extLst>
              <a:ext uri="{FF2B5EF4-FFF2-40B4-BE49-F238E27FC236}">
                <a16:creationId xmlns:a16="http://schemas.microsoft.com/office/drawing/2014/main" id="{2941E399-192A-1EDD-171A-C77A65ADA74D}"/>
              </a:ext>
            </a:extLst>
          </p:cNvPr>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a:extLst>
              <a:ext uri="{FF2B5EF4-FFF2-40B4-BE49-F238E27FC236}">
                <a16:creationId xmlns:a16="http://schemas.microsoft.com/office/drawing/2014/main" id="{179D9697-2DA8-B44C-13F6-CB8703394384}"/>
              </a:ext>
            </a:extLst>
          </p:cNvPr>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a:extLst>
              <a:ext uri="{FF2B5EF4-FFF2-40B4-BE49-F238E27FC236}">
                <a16:creationId xmlns:a16="http://schemas.microsoft.com/office/drawing/2014/main" id="{7830FDFB-BAD5-27FC-26B1-1156EE9D25D0}"/>
              </a:ext>
            </a:extLst>
          </p:cNvPr>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a:extLst>
              <a:ext uri="{FF2B5EF4-FFF2-40B4-BE49-F238E27FC236}">
                <a16:creationId xmlns:a16="http://schemas.microsoft.com/office/drawing/2014/main" id="{73157B92-6655-DE38-DE4D-3A1DD8928C60}"/>
              </a:ext>
            </a:extLst>
          </p:cNvPr>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a:extLst>
              <a:ext uri="{FF2B5EF4-FFF2-40B4-BE49-F238E27FC236}">
                <a16:creationId xmlns:a16="http://schemas.microsoft.com/office/drawing/2014/main" id="{95DF0C9B-DB1E-BA02-BAA5-8ED23A2FBB37}"/>
              </a:ext>
            </a:extLst>
          </p:cNvPr>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a:extLst>
              <a:ext uri="{FF2B5EF4-FFF2-40B4-BE49-F238E27FC236}">
                <a16:creationId xmlns:a16="http://schemas.microsoft.com/office/drawing/2014/main" id="{1C872ABA-62AF-8C0D-A261-306B3413D2A6}"/>
              </a:ext>
            </a:extLst>
          </p:cNvPr>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a:extLst>
              <a:ext uri="{FF2B5EF4-FFF2-40B4-BE49-F238E27FC236}">
                <a16:creationId xmlns:a16="http://schemas.microsoft.com/office/drawing/2014/main" id="{1DF972A4-B297-1AD3-F5DC-A5FF0BE89311}"/>
              </a:ext>
            </a:extLst>
          </p:cNvPr>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a:extLst>
              <a:ext uri="{FF2B5EF4-FFF2-40B4-BE49-F238E27FC236}">
                <a16:creationId xmlns:a16="http://schemas.microsoft.com/office/drawing/2014/main" id="{487740CC-FE17-9206-8253-53E326DDA6D9}"/>
              </a:ext>
            </a:extLst>
          </p:cNvPr>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a:extLst>
              <a:ext uri="{FF2B5EF4-FFF2-40B4-BE49-F238E27FC236}">
                <a16:creationId xmlns:a16="http://schemas.microsoft.com/office/drawing/2014/main" id="{13EBF20C-3C81-81AB-CD58-EE0D5959E8E7}"/>
              </a:ext>
            </a:extLst>
          </p:cNvPr>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a:extLst>
              <a:ext uri="{FF2B5EF4-FFF2-40B4-BE49-F238E27FC236}">
                <a16:creationId xmlns:a16="http://schemas.microsoft.com/office/drawing/2014/main" id="{5DF3C7E8-A3AE-250C-6F53-1BF2623474F9}"/>
              </a:ext>
            </a:extLst>
          </p:cNvPr>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a:extLst>
              <a:ext uri="{FF2B5EF4-FFF2-40B4-BE49-F238E27FC236}">
                <a16:creationId xmlns:a16="http://schemas.microsoft.com/office/drawing/2014/main" id="{58BDAB77-B32B-1326-0D06-74CDA5DCF84F}"/>
              </a:ext>
            </a:extLst>
          </p:cNvPr>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a:extLst>
              <a:ext uri="{FF2B5EF4-FFF2-40B4-BE49-F238E27FC236}">
                <a16:creationId xmlns:a16="http://schemas.microsoft.com/office/drawing/2014/main" id="{7D3DFB44-759A-2C30-EB61-9C483961A6B8}"/>
              </a:ext>
            </a:extLst>
          </p:cNvPr>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a:extLst>
              <a:ext uri="{FF2B5EF4-FFF2-40B4-BE49-F238E27FC236}">
                <a16:creationId xmlns:a16="http://schemas.microsoft.com/office/drawing/2014/main" id="{4F8CF181-7B1B-2378-E102-2110592008C2}"/>
              </a:ext>
            </a:extLst>
          </p:cNvPr>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a:extLst>
              <a:ext uri="{FF2B5EF4-FFF2-40B4-BE49-F238E27FC236}">
                <a16:creationId xmlns:a16="http://schemas.microsoft.com/office/drawing/2014/main" id="{8F63E3AB-8BCA-076D-C2D5-52F93FF93190}"/>
              </a:ext>
            </a:extLst>
          </p:cNvPr>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a:extLst>
              <a:ext uri="{FF2B5EF4-FFF2-40B4-BE49-F238E27FC236}">
                <a16:creationId xmlns:a16="http://schemas.microsoft.com/office/drawing/2014/main" id="{197F126E-E7AA-3F71-7F61-B9DA2FFFC27E}"/>
              </a:ext>
            </a:extLst>
          </p:cNvPr>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a:extLst>
              <a:ext uri="{FF2B5EF4-FFF2-40B4-BE49-F238E27FC236}">
                <a16:creationId xmlns:a16="http://schemas.microsoft.com/office/drawing/2014/main" id="{C12A1DC9-3BD3-0BB2-F6AB-2FE7BA9E1D59}"/>
              </a:ext>
            </a:extLst>
          </p:cNvPr>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a:extLst>
              <a:ext uri="{FF2B5EF4-FFF2-40B4-BE49-F238E27FC236}">
                <a16:creationId xmlns:a16="http://schemas.microsoft.com/office/drawing/2014/main" id="{35503D2E-8650-ABC5-9651-E41E6EA92CA2}"/>
              </a:ext>
            </a:extLst>
          </p:cNvPr>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a:extLst>
              <a:ext uri="{FF2B5EF4-FFF2-40B4-BE49-F238E27FC236}">
                <a16:creationId xmlns:a16="http://schemas.microsoft.com/office/drawing/2014/main" id="{E8E0F4D1-7C11-29FB-D0C6-D64ED1409BC2}"/>
              </a:ext>
            </a:extLst>
          </p:cNvPr>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a:extLst>
              <a:ext uri="{FF2B5EF4-FFF2-40B4-BE49-F238E27FC236}">
                <a16:creationId xmlns:a16="http://schemas.microsoft.com/office/drawing/2014/main" id="{FD7F974B-6516-3129-DEA0-7051C4A4C250}"/>
              </a:ext>
            </a:extLst>
          </p:cNvPr>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a:extLst>
              <a:ext uri="{FF2B5EF4-FFF2-40B4-BE49-F238E27FC236}">
                <a16:creationId xmlns:a16="http://schemas.microsoft.com/office/drawing/2014/main" id="{C05987C7-EB7A-3609-0B84-7816B3FB4A51}"/>
              </a:ext>
            </a:extLst>
          </p:cNvPr>
          <p:cNvSpPr txBox="1">
            <a:spLocks noGrp="1"/>
          </p:cNvSpPr>
          <p:nvPr>
            <p:ph type="title"/>
          </p:nvPr>
        </p:nvSpPr>
        <p:spPr>
          <a:xfrm>
            <a:off x="902308" y="1153109"/>
            <a:ext cx="7377837" cy="381515"/>
          </a:xfrm>
          <a:prstGeom prst="rect">
            <a:avLst/>
          </a:prstGeom>
        </p:spPr>
        <p:txBody>
          <a:bodyPr vert="horz" wrap="square" lIns="0" tIns="12065" rIns="0" bIns="0" rtlCol="0">
            <a:spAutoFit/>
          </a:bodyPr>
          <a:lstStyle/>
          <a:p>
            <a:pPr marL="12700">
              <a:lnSpc>
                <a:spcPct val="100000"/>
              </a:lnSpc>
              <a:spcBef>
                <a:spcPts val="95"/>
              </a:spcBef>
            </a:pPr>
            <a:r>
              <a:rPr lang="en-US" altLang="ko-KR" sz="2400" dirty="0"/>
              <a:t>Day 2: LAB </a:t>
            </a:r>
            <a:r>
              <a:rPr lang="ko-KR" altLang="en-US" sz="2400" dirty="0">
                <a:latin typeface="+mn-ea"/>
              </a:rPr>
              <a:t>온라인 쇼핑몰 회원 정보 시스템</a:t>
            </a:r>
            <a:endParaRPr sz="2400" dirty="0">
              <a:latin typeface="CookieRun Regular" panose="020B0600000101010101" pitchFamily="50" charset="-127"/>
            </a:endParaRPr>
          </a:p>
        </p:txBody>
      </p:sp>
      <p:sp>
        <p:nvSpPr>
          <p:cNvPr id="61" name="object 61">
            <a:extLst>
              <a:ext uri="{FF2B5EF4-FFF2-40B4-BE49-F238E27FC236}">
                <a16:creationId xmlns:a16="http://schemas.microsoft.com/office/drawing/2014/main" id="{CE9BE19E-A62E-3D01-C06B-3A4E1FC846A3}"/>
              </a:ext>
            </a:extLst>
          </p:cNvPr>
          <p:cNvSpPr txBox="1"/>
          <p:nvPr/>
        </p:nvSpPr>
        <p:spPr>
          <a:xfrm>
            <a:off x="902309" y="2547573"/>
            <a:ext cx="10667391" cy="1081835"/>
          </a:xfrm>
          <a:prstGeom prst="rect">
            <a:avLst/>
          </a:prstGeom>
        </p:spPr>
        <p:txBody>
          <a:bodyPr vert="horz" wrap="square" lIns="0" tIns="196215" rIns="0" bIns="0" rtlCol="0">
            <a:spAutoFit/>
          </a:bodyPr>
          <a:lstStyle/>
          <a:p>
            <a:pPr>
              <a:lnSpc>
                <a:spcPct val="150000"/>
              </a:lnSpc>
            </a:pPr>
            <a:r>
              <a:rPr lang="en-US" altLang="ko-KR" sz="2000" dirty="0">
                <a:latin typeface="+mn-ea"/>
                <a:ea typeface="+mn-ea"/>
              </a:rPr>
              <a:t># </a:t>
            </a:r>
            <a:r>
              <a:rPr lang="ko-KR" altLang="en-US" sz="2000" dirty="0">
                <a:latin typeface="+mn-ea"/>
                <a:ea typeface="+mn-ea"/>
              </a:rPr>
              <a:t>요구사항</a:t>
            </a:r>
            <a:r>
              <a:rPr lang="en-US" altLang="ko-KR" sz="2000" dirty="0">
                <a:latin typeface="+mn-ea"/>
                <a:ea typeface="+mn-ea"/>
              </a:rPr>
              <a:t>: </a:t>
            </a:r>
            <a:r>
              <a:rPr lang="ko-KR" altLang="en-US" sz="2000" dirty="0">
                <a:latin typeface="+mn-ea"/>
                <a:ea typeface="+mn-ea"/>
              </a:rPr>
              <a:t>사용자 정보를 객체로 관리하며</a:t>
            </a:r>
            <a:r>
              <a:rPr lang="en-US" altLang="ko-KR" sz="2000" dirty="0">
                <a:latin typeface="+mn-ea"/>
                <a:ea typeface="+mn-ea"/>
              </a:rPr>
              <a:t>, </a:t>
            </a:r>
            <a:r>
              <a:rPr lang="ko-KR" altLang="en-US" sz="2000" dirty="0">
                <a:latin typeface="+mn-ea"/>
                <a:ea typeface="+mn-ea"/>
              </a:rPr>
              <a:t>비밀번호 검증 기능이 필요합니다</a:t>
            </a:r>
            <a:r>
              <a:rPr lang="en-US" altLang="ko-KR" sz="2000" dirty="0">
                <a:latin typeface="+mn-ea"/>
                <a:ea typeface="+mn-ea"/>
              </a:rPr>
              <a:t>.</a:t>
            </a:r>
          </a:p>
          <a:p>
            <a:pPr>
              <a:lnSpc>
                <a:spcPct val="150000"/>
              </a:lnSpc>
            </a:pPr>
            <a:r>
              <a:rPr lang="en-US" altLang="ko-KR" sz="2000" dirty="0">
                <a:latin typeface="+mn-ea"/>
                <a:ea typeface="+mn-ea"/>
              </a:rPr>
              <a:t># </a:t>
            </a:r>
            <a:r>
              <a:rPr lang="ko-KR" altLang="en-US" sz="2000" dirty="0">
                <a:latin typeface="+mn-ea"/>
                <a:ea typeface="+mn-ea"/>
              </a:rPr>
              <a:t>구현</a:t>
            </a:r>
            <a:r>
              <a:rPr lang="en-US" altLang="ko-KR" sz="2000" dirty="0">
                <a:latin typeface="+mn-ea"/>
                <a:ea typeface="+mn-ea"/>
              </a:rPr>
              <a:t> : Member class</a:t>
            </a:r>
            <a:r>
              <a:rPr lang="ko-KR" altLang="en-US" sz="2000" dirty="0">
                <a:latin typeface="+mn-ea"/>
                <a:ea typeface="+mn-ea"/>
              </a:rPr>
              <a:t>를 만들고 </a:t>
            </a:r>
            <a:r>
              <a:rPr lang="en-US" altLang="ko-KR" sz="2000" dirty="0">
                <a:latin typeface="+mn-ea"/>
                <a:ea typeface="+mn-ea"/>
              </a:rPr>
              <a:t>Test</a:t>
            </a:r>
            <a:r>
              <a:rPr lang="ko-KR" altLang="en-US" sz="2000" dirty="0">
                <a:latin typeface="+mn-ea"/>
                <a:ea typeface="+mn-ea"/>
              </a:rPr>
              <a:t>할 수 있는  코드를 작성합니다</a:t>
            </a:r>
            <a:r>
              <a:rPr lang="en-US" altLang="ko-KR" sz="2000" dirty="0">
                <a:latin typeface="+mn-ea"/>
                <a:ea typeface="+mn-ea"/>
              </a:rPr>
              <a:t>.</a:t>
            </a:r>
            <a:endParaRPr lang="ko-KR" altLang="en-US" sz="2000" dirty="0">
              <a:latin typeface="+mn-ea"/>
              <a:ea typeface="+mn-ea"/>
            </a:endParaRPr>
          </a:p>
        </p:txBody>
      </p:sp>
      <p:sp>
        <p:nvSpPr>
          <p:cNvPr id="62" name="object 62">
            <a:extLst>
              <a:ext uri="{FF2B5EF4-FFF2-40B4-BE49-F238E27FC236}">
                <a16:creationId xmlns:a16="http://schemas.microsoft.com/office/drawing/2014/main" id="{8C20F884-4F54-2935-A10E-3F46A1FC36A0}"/>
              </a:ext>
            </a:extLst>
          </p:cNvPr>
          <p:cNvSpPr txBox="1"/>
          <p:nvPr/>
        </p:nvSpPr>
        <p:spPr>
          <a:xfrm>
            <a:off x="12001245" y="6449669"/>
            <a:ext cx="95250" cy="289182"/>
          </a:xfrm>
          <a:prstGeom prst="rect">
            <a:avLst/>
          </a:prstGeom>
        </p:spPr>
        <p:txBody>
          <a:bodyPr vert="horz" wrap="square" lIns="0" tIns="12065" rIns="0" bIns="0" rtlCol="0">
            <a:spAutoFit/>
          </a:bodyPr>
          <a:lstStyle/>
          <a:p>
            <a:pPr marL="12700">
              <a:lnSpc>
                <a:spcPct val="100000"/>
              </a:lnSpc>
              <a:spcBef>
                <a:spcPts val="95"/>
              </a:spcBef>
            </a:pPr>
            <a:r>
              <a:rPr spc="-50" dirty="0">
                <a:solidFill>
                  <a:srgbClr val="333333"/>
                </a:solidFill>
                <a:latin typeface="CookieRun Regular" panose="020B0600000101010101" pitchFamily="50" charset="-127"/>
                <a:cs typeface="Malgun Gothic"/>
              </a:rPr>
              <a:t>9</a:t>
            </a:r>
            <a:endParaRPr dirty="0">
              <a:latin typeface="CookieRun Regular" panose="020B0600000101010101" pitchFamily="50" charset="-127"/>
              <a:cs typeface="Malgun Gothic"/>
            </a:endParaRPr>
          </a:p>
        </p:txBody>
      </p:sp>
    </p:spTree>
    <p:extLst>
      <p:ext uri="{BB962C8B-B14F-4D97-AF65-F5344CB8AC3E}">
        <p14:creationId xmlns:p14="http://schemas.microsoft.com/office/powerpoint/2010/main" val="13624626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362B0C5-252C-BAC4-432B-99BBA7A1E58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A37C8B1-4C27-E4E0-3560-47155CD324B2}"/>
              </a:ext>
            </a:extLst>
          </p:cNvPr>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a:extLst>
              <a:ext uri="{FF2B5EF4-FFF2-40B4-BE49-F238E27FC236}">
                <a16:creationId xmlns:a16="http://schemas.microsoft.com/office/drawing/2014/main" id="{377DEB74-5E36-9F55-5229-E2FD037C55CE}"/>
              </a:ext>
            </a:extLst>
          </p:cNvPr>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a:extLst>
              <a:ext uri="{FF2B5EF4-FFF2-40B4-BE49-F238E27FC236}">
                <a16:creationId xmlns:a16="http://schemas.microsoft.com/office/drawing/2014/main" id="{B366C227-4C0A-8795-870F-4893F188366E}"/>
              </a:ext>
            </a:extLst>
          </p:cNvPr>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a:extLst>
              <a:ext uri="{FF2B5EF4-FFF2-40B4-BE49-F238E27FC236}">
                <a16:creationId xmlns:a16="http://schemas.microsoft.com/office/drawing/2014/main" id="{FBEA59CA-E7EA-84EB-5050-8FEB54EBC0CB}"/>
              </a:ext>
            </a:extLst>
          </p:cNvPr>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a:extLst>
              <a:ext uri="{FF2B5EF4-FFF2-40B4-BE49-F238E27FC236}">
                <a16:creationId xmlns:a16="http://schemas.microsoft.com/office/drawing/2014/main" id="{46F77C66-16F2-658F-3A5A-8DA8BA5C34AD}"/>
              </a:ext>
            </a:extLst>
          </p:cNvPr>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a:extLst>
              <a:ext uri="{FF2B5EF4-FFF2-40B4-BE49-F238E27FC236}">
                <a16:creationId xmlns:a16="http://schemas.microsoft.com/office/drawing/2014/main" id="{7A19FAB1-6CF4-4DB7-4DAB-7A56FC33EB70}"/>
              </a:ext>
            </a:extLst>
          </p:cNvPr>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a:extLst>
              <a:ext uri="{FF2B5EF4-FFF2-40B4-BE49-F238E27FC236}">
                <a16:creationId xmlns:a16="http://schemas.microsoft.com/office/drawing/2014/main" id="{213F50B9-00F7-5ABF-130C-C2C74781E6D8}"/>
              </a:ext>
            </a:extLst>
          </p:cNvPr>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a:extLst>
              <a:ext uri="{FF2B5EF4-FFF2-40B4-BE49-F238E27FC236}">
                <a16:creationId xmlns:a16="http://schemas.microsoft.com/office/drawing/2014/main" id="{45A9CA0F-FBBE-F72A-E5C9-EB4D9066B5D8}"/>
              </a:ext>
            </a:extLst>
          </p:cNvPr>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a:extLst>
              <a:ext uri="{FF2B5EF4-FFF2-40B4-BE49-F238E27FC236}">
                <a16:creationId xmlns:a16="http://schemas.microsoft.com/office/drawing/2014/main" id="{6464160B-9EF5-F796-A836-DC23F035E094}"/>
              </a:ext>
            </a:extLst>
          </p:cNvPr>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a:extLst>
              <a:ext uri="{FF2B5EF4-FFF2-40B4-BE49-F238E27FC236}">
                <a16:creationId xmlns:a16="http://schemas.microsoft.com/office/drawing/2014/main" id="{E7197AC5-F270-064A-2C18-A30F0281ECBA}"/>
              </a:ext>
            </a:extLst>
          </p:cNvPr>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a:extLst>
              <a:ext uri="{FF2B5EF4-FFF2-40B4-BE49-F238E27FC236}">
                <a16:creationId xmlns:a16="http://schemas.microsoft.com/office/drawing/2014/main" id="{F81796F1-51C1-E500-22A8-72006A836C71}"/>
              </a:ext>
            </a:extLst>
          </p:cNvPr>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a:extLst>
              <a:ext uri="{FF2B5EF4-FFF2-40B4-BE49-F238E27FC236}">
                <a16:creationId xmlns:a16="http://schemas.microsoft.com/office/drawing/2014/main" id="{F3A6B96B-4C68-6BFE-F3AE-A92F995976AE}"/>
              </a:ext>
            </a:extLst>
          </p:cNvPr>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a:extLst>
              <a:ext uri="{FF2B5EF4-FFF2-40B4-BE49-F238E27FC236}">
                <a16:creationId xmlns:a16="http://schemas.microsoft.com/office/drawing/2014/main" id="{5B5DC66B-3AC4-1CB6-30ED-EB14229DDCE0}"/>
              </a:ext>
            </a:extLst>
          </p:cNvPr>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a:extLst>
              <a:ext uri="{FF2B5EF4-FFF2-40B4-BE49-F238E27FC236}">
                <a16:creationId xmlns:a16="http://schemas.microsoft.com/office/drawing/2014/main" id="{55688F8E-8012-D68B-EED7-A19503E8CF51}"/>
              </a:ext>
            </a:extLst>
          </p:cNvPr>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a:extLst>
              <a:ext uri="{FF2B5EF4-FFF2-40B4-BE49-F238E27FC236}">
                <a16:creationId xmlns:a16="http://schemas.microsoft.com/office/drawing/2014/main" id="{B28BB649-7AA1-B42E-3454-B54BF9087765}"/>
              </a:ext>
            </a:extLst>
          </p:cNvPr>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a:extLst>
              <a:ext uri="{FF2B5EF4-FFF2-40B4-BE49-F238E27FC236}">
                <a16:creationId xmlns:a16="http://schemas.microsoft.com/office/drawing/2014/main" id="{01539439-6CBA-0CDE-00AC-1072DC78303A}"/>
              </a:ext>
            </a:extLst>
          </p:cNvPr>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a:extLst>
              <a:ext uri="{FF2B5EF4-FFF2-40B4-BE49-F238E27FC236}">
                <a16:creationId xmlns:a16="http://schemas.microsoft.com/office/drawing/2014/main" id="{735A6121-EE63-593F-9DB0-8DCA75897933}"/>
              </a:ext>
            </a:extLst>
          </p:cNvPr>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a:extLst>
              <a:ext uri="{FF2B5EF4-FFF2-40B4-BE49-F238E27FC236}">
                <a16:creationId xmlns:a16="http://schemas.microsoft.com/office/drawing/2014/main" id="{8EE91385-F25D-6535-F185-629DD63B48DC}"/>
              </a:ext>
            </a:extLst>
          </p:cNvPr>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a:extLst>
              <a:ext uri="{FF2B5EF4-FFF2-40B4-BE49-F238E27FC236}">
                <a16:creationId xmlns:a16="http://schemas.microsoft.com/office/drawing/2014/main" id="{C86A04E8-8E89-81B2-BCF0-267CD965CD6F}"/>
              </a:ext>
            </a:extLst>
          </p:cNvPr>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a:extLst>
              <a:ext uri="{FF2B5EF4-FFF2-40B4-BE49-F238E27FC236}">
                <a16:creationId xmlns:a16="http://schemas.microsoft.com/office/drawing/2014/main" id="{6F74E1C2-C491-38C2-9B84-71612A491C70}"/>
              </a:ext>
            </a:extLst>
          </p:cNvPr>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a:extLst>
              <a:ext uri="{FF2B5EF4-FFF2-40B4-BE49-F238E27FC236}">
                <a16:creationId xmlns:a16="http://schemas.microsoft.com/office/drawing/2014/main" id="{6A7E6073-1F14-A089-D08D-4088A7E898BB}"/>
              </a:ext>
            </a:extLst>
          </p:cNvPr>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a:extLst>
              <a:ext uri="{FF2B5EF4-FFF2-40B4-BE49-F238E27FC236}">
                <a16:creationId xmlns:a16="http://schemas.microsoft.com/office/drawing/2014/main" id="{1A2FF257-E303-5BFE-33F5-9B365A800045}"/>
              </a:ext>
            </a:extLst>
          </p:cNvPr>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a:extLst>
              <a:ext uri="{FF2B5EF4-FFF2-40B4-BE49-F238E27FC236}">
                <a16:creationId xmlns:a16="http://schemas.microsoft.com/office/drawing/2014/main" id="{129F5357-0BB2-CB69-11A4-6EC13C4770DA}"/>
              </a:ext>
            </a:extLst>
          </p:cNvPr>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a:extLst>
              <a:ext uri="{FF2B5EF4-FFF2-40B4-BE49-F238E27FC236}">
                <a16:creationId xmlns:a16="http://schemas.microsoft.com/office/drawing/2014/main" id="{CEE19550-ED24-B560-8A67-83F2F4E3135D}"/>
              </a:ext>
            </a:extLst>
          </p:cNvPr>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a:extLst>
              <a:ext uri="{FF2B5EF4-FFF2-40B4-BE49-F238E27FC236}">
                <a16:creationId xmlns:a16="http://schemas.microsoft.com/office/drawing/2014/main" id="{2E31900E-7B77-BB17-AEDD-B8DA7FAF4E5B}"/>
              </a:ext>
            </a:extLst>
          </p:cNvPr>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a:extLst>
              <a:ext uri="{FF2B5EF4-FFF2-40B4-BE49-F238E27FC236}">
                <a16:creationId xmlns:a16="http://schemas.microsoft.com/office/drawing/2014/main" id="{9E13E4AB-F1A1-1112-C2EF-2FBD770C8B4A}"/>
              </a:ext>
            </a:extLst>
          </p:cNvPr>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a:extLst>
              <a:ext uri="{FF2B5EF4-FFF2-40B4-BE49-F238E27FC236}">
                <a16:creationId xmlns:a16="http://schemas.microsoft.com/office/drawing/2014/main" id="{CE5FB9B6-1DF2-FA60-F1C4-C5CBC11B0736}"/>
              </a:ext>
            </a:extLst>
          </p:cNvPr>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a:extLst>
              <a:ext uri="{FF2B5EF4-FFF2-40B4-BE49-F238E27FC236}">
                <a16:creationId xmlns:a16="http://schemas.microsoft.com/office/drawing/2014/main" id="{869ED87B-D2C2-4E2B-F4C4-8B43159C3D12}"/>
              </a:ext>
            </a:extLst>
          </p:cNvPr>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a:extLst>
              <a:ext uri="{FF2B5EF4-FFF2-40B4-BE49-F238E27FC236}">
                <a16:creationId xmlns:a16="http://schemas.microsoft.com/office/drawing/2014/main" id="{08025E79-D825-A6C5-2D6F-495ECB3B0364}"/>
              </a:ext>
            </a:extLst>
          </p:cNvPr>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a:extLst>
              <a:ext uri="{FF2B5EF4-FFF2-40B4-BE49-F238E27FC236}">
                <a16:creationId xmlns:a16="http://schemas.microsoft.com/office/drawing/2014/main" id="{12FCE93A-0AA5-DEEC-0474-1BB7E48748CA}"/>
              </a:ext>
            </a:extLst>
          </p:cNvPr>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a:extLst>
              <a:ext uri="{FF2B5EF4-FFF2-40B4-BE49-F238E27FC236}">
                <a16:creationId xmlns:a16="http://schemas.microsoft.com/office/drawing/2014/main" id="{1B4BA58B-EFA3-F2F1-8989-DAB9F7485279}"/>
              </a:ext>
            </a:extLst>
          </p:cNvPr>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a:extLst>
              <a:ext uri="{FF2B5EF4-FFF2-40B4-BE49-F238E27FC236}">
                <a16:creationId xmlns:a16="http://schemas.microsoft.com/office/drawing/2014/main" id="{976C8FAD-60EE-7022-F68D-0F3AD356091C}"/>
              </a:ext>
            </a:extLst>
          </p:cNvPr>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a:extLst>
              <a:ext uri="{FF2B5EF4-FFF2-40B4-BE49-F238E27FC236}">
                <a16:creationId xmlns:a16="http://schemas.microsoft.com/office/drawing/2014/main" id="{63917AF7-C276-0E75-EC43-5B66026003E7}"/>
              </a:ext>
            </a:extLst>
          </p:cNvPr>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a:extLst>
              <a:ext uri="{FF2B5EF4-FFF2-40B4-BE49-F238E27FC236}">
                <a16:creationId xmlns:a16="http://schemas.microsoft.com/office/drawing/2014/main" id="{56C96651-2599-388A-A5CC-FFBC8E6FC56E}"/>
              </a:ext>
            </a:extLst>
          </p:cNvPr>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a:extLst>
              <a:ext uri="{FF2B5EF4-FFF2-40B4-BE49-F238E27FC236}">
                <a16:creationId xmlns:a16="http://schemas.microsoft.com/office/drawing/2014/main" id="{1BDA30C3-05AA-6923-8E90-ED4F8CFE524B}"/>
              </a:ext>
            </a:extLst>
          </p:cNvPr>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a:extLst>
              <a:ext uri="{FF2B5EF4-FFF2-40B4-BE49-F238E27FC236}">
                <a16:creationId xmlns:a16="http://schemas.microsoft.com/office/drawing/2014/main" id="{A6F8AEB1-7CE5-7FE4-440F-5349DCF6CCD6}"/>
              </a:ext>
            </a:extLst>
          </p:cNvPr>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a:extLst>
              <a:ext uri="{FF2B5EF4-FFF2-40B4-BE49-F238E27FC236}">
                <a16:creationId xmlns:a16="http://schemas.microsoft.com/office/drawing/2014/main" id="{527863DF-B297-F51A-937E-14A49B4B06F7}"/>
              </a:ext>
            </a:extLst>
          </p:cNvPr>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a:extLst>
              <a:ext uri="{FF2B5EF4-FFF2-40B4-BE49-F238E27FC236}">
                <a16:creationId xmlns:a16="http://schemas.microsoft.com/office/drawing/2014/main" id="{10720935-92E8-B2A0-010A-6457948A670D}"/>
              </a:ext>
            </a:extLst>
          </p:cNvPr>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a:extLst>
              <a:ext uri="{FF2B5EF4-FFF2-40B4-BE49-F238E27FC236}">
                <a16:creationId xmlns:a16="http://schemas.microsoft.com/office/drawing/2014/main" id="{8A1F2123-3778-17B0-F72F-8E78C59828B8}"/>
              </a:ext>
            </a:extLst>
          </p:cNvPr>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a:extLst>
              <a:ext uri="{FF2B5EF4-FFF2-40B4-BE49-F238E27FC236}">
                <a16:creationId xmlns:a16="http://schemas.microsoft.com/office/drawing/2014/main" id="{E81EE5F6-2E49-0318-4AEF-3302C95BA395}"/>
              </a:ext>
            </a:extLst>
          </p:cNvPr>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a:extLst>
              <a:ext uri="{FF2B5EF4-FFF2-40B4-BE49-F238E27FC236}">
                <a16:creationId xmlns:a16="http://schemas.microsoft.com/office/drawing/2014/main" id="{A412F3C6-CF47-9229-8C4F-DCDD3EB6D61C}"/>
              </a:ext>
            </a:extLst>
          </p:cNvPr>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a:extLst>
              <a:ext uri="{FF2B5EF4-FFF2-40B4-BE49-F238E27FC236}">
                <a16:creationId xmlns:a16="http://schemas.microsoft.com/office/drawing/2014/main" id="{3705F0F0-0175-3E14-FE30-F3227D7DF12B}"/>
              </a:ext>
            </a:extLst>
          </p:cNvPr>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a:extLst>
              <a:ext uri="{FF2B5EF4-FFF2-40B4-BE49-F238E27FC236}">
                <a16:creationId xmlns:a16="http://schemas.microsoft.com/office/drawing/2014/main" id="{D23EBE1F-A26C-AB16-B8B9-578D0EBEC2F7}"/>
              </a:ext>
            </a:extLst>
          </p:cNvPr>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a:extLst>
              <a:ext uri="{FF2B5EF4-FFF2-40B4-BE49-F238E27FC236}">
                <a16:creationId xmlns:a16="http://schemas.microsoft.com/office/drawing/2014/main" id="{73001850-2341-3854-45E5-EE0CE91E6334}"/>
              </a:ext>
            </a:extLst>
          </p:cNvPr>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a:extLst>
              <a:ext uri="{FF2B5EF4-FFF2-40B4-BE49-F238E27FC236}">
                <a16:creationId xmlns:a16="http://schemas.microsoft.com/office/drawing/2014/main" id="{5CEB4A4F-E5F3-CBA5-F088-189E2C3315B7}"/>
              </a:ext>
            </a:extLst>
          </p:cNvPr>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a:extLst>
              <a:ext uri="{FF2B5EF4-FFF2-40B4-BE49-F238E27FC236}">
                <a16:creationId xmlns:a16="http://schemas.microsoft.com/office/drawing/2014/main" id="{C271D7B4-FC9B-281F-2756-FBC712F067B9}"/>
              </a:ext>
            </a:extLst>
          </p:cNvPr>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a:extLst>
              <a:ext uri="{FF2B5EF4-FFF2-40B4-BE49-F238E27FC236}">
                <a16:creationId xmlns:a16="http://schemas.microsoft.com/office/drawing/2014/main" id="{69509A68-68A4-4AE3-5034-95B3F3D423EE}"/>
              </a:ext>
            </a:extLst>
          </p:cNvPr>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a:extLst>
              <a:ext uri="{FF2B5EF4-FFF2-40B4-BE49-F238E27FC236}">
                <a16:creationId xmlns:a16="http://schemas.microsoft.com/office/drawing/2014/main" id="{CEE21DB4-26D1-ED56-3546-A407F19032A1}"/>
              </a:ext>
            </a:extLst>
          </p:cNvPr>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a:extLst>
              <a:ext uri="{FF2B5EF4-FFF2-40B4-BE49-F238E27FC236}">
                <a16:creationId xmlns:a16="http://schemas.microsoft.com/office/drawing/2014/main" id="{A65B9EFB-CAA3-910B-9B15-16891A941566}"/>
              </a:ext>
            </a:extLst>
          </p:cNvPr>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a:extLst>
              <a:ext uri="{FF2B5EF4-FFF2-40B4-BE49-F238E27FC236}">
                <a16:creationId xmlns:a16="http://schemas.microsoft.com/office/drawing/2014/main" id="{9FD0A699-B0EF-0DCF-0271-7F480DBE1E33}"/>
              </a:ext>
            </a:extLst>
          </p:cNvPr>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a:extLst>
              <a:ext uri="{FF2B5EF4-FFF2-40B4-BE49-F238E27FC236}">
                <a16:creationId xmlns:a16="http://schemas.microsoft.com/office/drawing/2014/main" id="{BDFFF4A8-DDE6-E407-A075-629F0186E34C}"/>
              </a:ext>
            </a:extLst>
          </p:cNvPr>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a:extLst>
              <a:ext uri="{FF2B5EF4-FFF2-40B4-BE49-F238E27FC236}">
                <a16:creationId xmlns:a16="http://schemas.microsoft.com/office/drawing/2014/main" id="{F7E42320-E775-1325-44F6-34D064046296}"/>
              </a:ext>
            </a:extLst>
          </p:cNvPr>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a:extLst>
              <a:ext uri="{FF2B5EF4-FFF2-40B4-BE49-F238E27FC236}">
                <a16:creationId xmlns:a16="http://schemas.microsoft.com/office/drawing/2014/main" id="{2DE22CA5-0B72-E7D9-2FFE-0C955531C0C3}"/>
              </a:ext>
            </a:extLst>
          </p:cNvPr>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a:extLst>
              <a:ext uri="{FF2B5EF4-FFF2-40B4-BE49-F238E27FC236}">
                <a16:creationId xmlns:a16="http://schemas.microsoft.com/office/drawing/2014/main" id="{CD85875E-F425-737D-1DD3-30ACC2075A1C}"/>
              </a:ext>
            </a:extLst>
          </p:cNvPr>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a:extLst>
              <a:ext uri="{FF2B5EF4-FFF2-40B4-BE49-F238E27FC236}">
                <a16:creationId xmlns:a16="http://schemas.microsoft.com/office/drawing/2014/main" id="{8F63C1E6-4E59-45C3-EE6B-EA78A24C31A5}"/>
              </a:ext>
            </a:extLst>
          </p:cNvPr>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a:extLst>
              <a:ext uri="{FF2B5EF4-FFF2-40B4-BE49-F238E27FC236}">
                <a16:creationId xmlns:a16="http://schemas.microsoft.com/office/drawing/2014/main" id="{FA111132-02C5-6096-389F-62192991C59C}"/>
              </a:ext>
            </a:extLst>
          </p:cNvPr>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a:extLst>
              <a:ext uri="{FF2B5EF4-FFF2-40B4-BE49-F238E27FC236}">
                <a16:creationId xmlns:a16="http://schemas.microsoft.com/office/drawing/2014/main" id="{DBD85FFD-24F2-B064-D2AB-99B0F22C3BD2}"/>
              </a:ext>
            </a:extLst>
          </p:cNvPr>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a:extLst>
              <a:ext uri="{FF2B5EF4-FFF2-40B4-BE49-F238E27FC236}">
                <a16:creationId xmlns:a16="http://schemas.microsoft.com/office/drawing/2014/main" id="{73330BE1-3C17-F0BC-138A-ED8744835746}"/>
              </a:ext>
            </a:extLst>
          </p:cNvPr>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a:extLst>
              <a:ext uri="{FF2B5EF4-FFF2-40B4-BE49-F238E27FC236}">
                <a16:creationId xmlns:a16="http://schemas.microsoft.com/office/drawing/2014/main" id="{823142BD-7BA2-4372-C21A-B94C9B9C6699}"/>
              </a:ext>
            </a:extLst>
          </p:cNvPr>
          <p:cNvSpPr txBox="1">
            <a:spLocks noGrp="1"/>
          </p:cNvSpPr>
          <p:nvPr>
            <p:ph type="title"/>
          </p:nvPr>
        </p:nvSpPr>
        <p:spPr>
          <a:xfrm>
            <a:off x="902308" y="1153109"/>
            <a:ext cx="7377837" cy="381515"/>
          </a:xfrm>
          <a:prstGeom prst="rect">
            <a:avLst/>
          </a:prstGeom>
        </p:spPr>
        <p:txBody>
          <a:bodyPr vert="horz" wrap="square" lIns="0" tIns="12065" rIns="0" bIns="0" rtlCol="0">
            <a:spAutoFit/>
          </a:bodyPr>
          <a:lstStyle/>
          <a:p>
            <a:pPr marL="12700">
              <a:lnSpc>
                <a:spcPct val="100000"/>
              </a:lnSpc>
              <a:spcBef>
                <a:spcPts val="95"/>
              </a:spcBef>
            </a:pPr>
            <a:r>
              <a:rPr lang="en-US" altLang="ko-KR" sz="2400" dirty="0"/>
              <a:t>Day 2: LAB </a:t>
            </a:r>
            <a:r>
              <a:rPr lang="ko-KR" altLang="en-US" sz="2400" dirty="0">
                <a:latin typeface="+mn-ea"/>
              </a:rPr>
              <a:t>간단한 로그인 시스템</a:t>
            </a:r>
            <a:endParaRPr sz="2400" dirty="0">
              <a:latin typeface="CookieRun Regular" panose="020B0600000101010101" pitchFamily="50" charset="-127"/>
            </a:endParaRPr>
          </a:p>
        </p:txBody>
      </p:sp>
      <p:sp>
        <p:nvSpPr>
          <p:cNvPr id="61" name="object 61">
            <a:extLst>
              <a:ext uri="{FF2B5EF4-FFF2-40B4-BE49-F238E27FC236}">
                <a16:creationId xmlns:a16="http://schemas.microsoft.com/office/drawing/2014/main" id="{65C7709E-A9F0-F80D-F76C-2A81089D45BA}"/>
              </a:ext>
            </a:extLst>
          </p:cNvPr>
          <p:cNvSpPr txBox="1"/>
          <p:nvPr/>
        </p:nvSpPr>
        <p:spPr>
          <a:xfrm>
            <a:off x="902309" y="2547573"/>
            <a:ext cx="10667391" cy="3390159"/>
          </a:xfrm>
          <a:prstGeom prst="rect">
            <a:avLst/>
          </a:prstGeom>
        </p:spPr>
        <p:txBody>
          <a:bodyPr vert="horz" wrap="square" lIns="0" tIns="196215" rIns="0" bIns="0" rtlCol="0">
            <a:spAutoFit/>
          </a:bodyPr>
          <a:lstStyle/>
          <a:p>
            <a:pPr>
              <a:lnSpc>
                <a:spcPct val="150000"/>
              </a:lnSpc>
            </a:pPr>
            <a:r>
              <a:rPr lang="en-US" altLang="ko-KR" sz="2000" dirty="0">
                <a:latin typeface="+mn-ea"/>
                <a:ea typeface="+mn-ea"/>
              </a:rPr>
              <a:t># </a:t>
            </a:r>
            <a:r>
              <a:rPr lang="ko-KR" altLang="en-US" sz="2000" dirty="0">
                <a:latin typeface="+mn-ea"/>
                <a:ea typeface="+mn-ea"/>
              </a:rPr>
              <a:t>직원들이 사내 시스템에 로그인할 때 비밀번호가 일치하지 않으면 오류를 발생시키기</a:t>
            </a:r>
            <a:r>
              <a:rPr lang="en-US" altLang="ko-KR" sz="2000" dirty="0">
                <a:latin typeface="+mn-ea"/>
                <a:ea typeface="+mn-ea"/>
              </a:rPr>
              <a:t>,</a:t>
            </a:r>
            <a:endParaRPr lang="ko-KR" altLang="en-US" sz="2000" dirty="0">
              <a:latin typeface="+mn-ea"/>
              <a:ea typeface="+mn-ea"/>
            </a:endParaRPr>
          </a:p>
          <a:p>
            <a:pPr>
              <a:lnSpc>
                <a:spcPct val="150000"/>
              </a:lnSpc>
            </a:pPr>
            <a:r>
              <a:rPr lang="en-US" altLang="ko-KR" sz="2000" dirty="0">
                <a:latin typeface="+mn-ea"/>
                <a:ea typeface="+mn-ea"/>
              </a:rPr>
              <a:t># </a:t>
            </a:r>
            <a:r>
              <a:rPr lang="ko-KR" altLang="en-US" sz="2000" dirty="0">
                <a:latin typeface="+mn-ea"/>
                <a:ea typeface="+mn-ea"/>
              </a:rPr>
              <a:t>비밀번호가 틀렸을 때 발생하는 사용자 정의 예외  </a:t>
            </a:r>
            <a:r>
              <a:rPr lang="en-US" altLang="ko-KR" sz="2000" dirty="0">
                <a:latin typeface="+mn-ea"/>
                <a:ea typeface="+mn-ea"/>
              </a:rPr>
              <a:t>class </a:t>
            </a:r>
            <a:r>
              <a:rPr lang="ko-KR" altLang="en-US" sz="2000" dirty="0">
                <a:latin typeface="+mn-ea"/>
                <a:ea typeface="+mn-ea"/>
              </a:rPr>
              <a:t>정의</a:t>
            </a:r>
            <a:endParaRPr lang="en-US" altLang="ko-KR" sz="2000" dirty="0">
              <a:latin typeface="+mn-ea"/>
              <a:ea typeface="+mn-ea"/>
            </a:endParaRPr>
          </a:p>
          <a:p>
            <a:pPr>
              <a:lnSpc>
                <a:spcPct val="150000"/>
              </a:lnSpc>
            </a:pPr>
            <a:r>
              <a:rPr lang="en-US" altLang="ko-KR" sz="2000" dirty="0">
                <a:latin typeface="+mn-ea"/>
                <a:ea typeface="+mn-ea"/>
              </a:rPr>
              <a:t># </a:t>
            </a:r>
            <a:r>
              <a:rPr lang="ko-KR" altLang="en-US" sz="2000" dirty="0">
                <a:latin typeface="+mn-ea"/>
                <a:ea typeface="+mn-ea"/>
              </a:rPr>
              <a:t>비밀번호를 확인하고 결과 반환 또는 예외 발생하는 함수 정의</a:t>
            </a:r>
            <a:endParaRPr lang="en-US" altLang="ko-KR" sz="2000" dirty="0">
              <a:latin typeface="+mn-ea"/>
              <a:ea typeface="+mn-ea"/>
            </a:endParaRPr>
          </a:p>
          <a:p>
            <a:pPr>
              <a:lnSpc>
                <a:spcPct val="150000"/>
              </a:lnSpc>
            </a:pPr>
            <a:r>
              <a:rPr lang="en-US" altLang="ko-KR" sz="2000" dirty="0">
                <a:latin typeface="+mn-ea"/>
                <a:ea typeface="+mn-ea"/>
              </a:rPr>
              <a:t># Test</a:t>
            </a:r>
            <a:r>
              <a:rPr lang="ko-KR" altLang="en-US" sz="2000" dirty="0">
                <a:latin typeface="+mn-ea"/>
                <a:ea typeface="+mn-ea"/>
              </a:rPr>
              <a:t>할 수 있는  코드 작성</a:t>
            </a:r>
          </a:p>
          <a:p>
            <a:pPr>
              <a:lnSpc>
                <a:spcPct val="150000"/>
              </a:lnSpc>
            </a:pPr>
            <a:endParaRPr lang="en-US" altLang="ko-KR" sz="2000" dirty="0"/>
          </a:p>
          <a:p>
            <a:pPr>
              <a:lnSpc>
                <a:spcPct val="150000"/>
              </a:lnSpc>
            </a:pPr>
            <a:endParaRPr lang="ko-KR" altLang="en-US" sz="2000" dirty="0"/>
          </a:p>
          <a:p>
            <a:pPr>
              <a:lnSpc>
                <a:spcPct val="150000"/>
              </a:lnSpc>
            </a:pPr>
            <a:endParaRPr lang="ko-KR" altLang="en-US" sz="2000" dirty="0">
              <a:latin typeface="+mn-ea"/>
              <a:ea typeface="+mn-ea"/>
            </a:endParaRPr>
          </a:p>
        </p:txBody>
      </p:sp>
      <p:sp>
        <p:nvSpPr>
          <p:cNvPr id="62" name="object 62">
            <a:extLst>
              <a:ext uri="{FF2B5EF4-FFF2-40B4-BE49-F238E27FC236}">
                <a16:creationId xmlns:a16="http://schemas.microsoft.com/office/drawing/2014/main" id="{1488323C-9B1C-D1BD-34D8-A365D2A38C8B}"/>
              </a:ext>
            </a:extLst>
          </p:cNvPr>
          <p:cNvSpPr txBox="1"/>
          <p:nvPr/>
        </p:nvSpPr>
        <p:spPr>
          <a:xfrm>
            <a:off x="12001245" y="6449669"/>
            <a:ext cx="95250" cy="289182"/>
          </a:xfrm>
          <a:prstGeom prst="rect">
            <a:avLst/>
          </a:prstGeom>
        </p:spPr>
        <p:txBody>
          <a:bodyPr vert="horz" wrap="square" lIns="0" tIns="12065" rIns="0" bIns="0" rtlCol="0">
            <a:spAutoFit/>
          </a:bodyPr>
          <a:lstStyle/>
          <a:p>
            <a:pPr marL="12700">
              <a:lnSpc>
                <a:spcPct val="100000"/>
              </a:lnSpc>
              <a:spcBef>
                <a:spcPts val="95"/>
              </a:spcBef>
            </a:pPr>
            <a:r>
              <a:rPr spc="-50" dirty="0">
                <a:solidFill>
                  <a:srgbClr val="333333"/>
                </a:solidFill>
                <a:latin typeface="CookieRun Regular" panose="020B0600000101010101" pitchFamily="50" charset="-127"/>
                <a:cs typeface="Malgun Gothic"/>
              </a:rPr>
              <a:t>9</a:t>
            </a:r>
            <a:endParaRPr dirty="0">
              <a:latin typeface="CookieRun Regular" panose="020B0600000101010101" pitchFamily="50" charset="-127"/>
              <a:cs typeface="Malgun Gothic"/>
            </a:endParaRPr>
          </a:p>
        </p:txBody>
      </p:sp>
    </p:spTree>
    <p:extLst>
      <p:ext uri="{BB962C8B-B14F-4D97-AF65-F5344CB8AC3E}">
        <p14:creationId xmlns:p14="http://schemas.microsoft.com/office/powerpoint/2010/main" val="18066764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F5AE15-6A99-0284-1B04-3FCB54C61417}"/>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B98992B-CDEA-E581-9E25-94EBE6A081E4}"/>
              </a:ext>
            </a:extLst>
          </p:cNvPr>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a:extLst>
              <a:ext uri="{FF2B5EF4-FFF2-40B4-BE49-F238E27FC236}">
                <a16:creationId xmlns:a16="http://schemas.microsoft.com/office/drawing/2014/main" id="{4D674891-F1F0-347D-8113-C3EFDE2F74BF}"/>
              </a:ext>
            </a:extLst>
          </p:cNvPr>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a:extLst>
              <a:ext uri="{FF2B5EF4-FFF2-40B4-BE49-F238E27FC236}">
                <a16:creationId xmlns:a16="http://schemas.microsoft.com/office/drawing/2014/main" id="{88BE7D11-23D7-DD45-130E-3DAF8599B5AE}"/>
              </a:ext>
            </a:extLst>
          </p:cNvPr>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a:extLst>
              <a:ext uri="{FF2B5EF4-FFF2-40B4-BE49-F238E27FC236}">
                <a16:creationId xmlns:a16="http://schemas.microsoft.com/office/drawing/2014/main" id="{869BFBCC-E465-14A7-A49E-6080345EFCFC}"/>
              </a:ext>
            </a:extLst>
          </p:cNvPr>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a:extLst>
              <a:ext uri="{FF2B5EF4-FFF2-40B4-BE49-F238E27FC236}">
                <a16:creationId xmlns:a16="http://schemas.microsoft.com/office/drawing/2014/main" id="{8D61E609-CA5A-A093-C6B5-2806A4CF31A7}"/>
              </a:ext>
            </a:extLst>
          </p:cNvPr>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a:extLst>
              <a:ext uri="{FF2B5EF4-FFF2-40B4-BE49-F238E27FC236}">
                <a16:creationId xmlns:a16="http://schemas.microsoft.com/office/drawing/2014/main" id="{895E9FC5-1E18-265D-769E-901EB7084622}"/>
              </a:ext>
            </a:extLst>
          </p:cNvPr>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a:extLst>
              <a:ext uri="{FF2B5EF4-FFF2-40B4-BE49-F238E27FC236}">
                <a16:creationId xmlns:a16="http://schemas.microsoft.com/office/drawing/2014/main" id="{5417D1DD-D38E-E640-0F78-8EC1A328F083}"/>
              </a:ext>
            </a:extLst>
          </p:cNvPr>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a:extLst>
              <a:ext uri="{FF2B5EF4-FFF2-40B4-BE49-F238E27FC236}">
                <a16:creationId xmlns:a16="http://schemas.microsoft.com/office/drawing/2014/main" id="{EC31C9C0-D10A-F63E-28D6-9C38CBA12D3E}"/>
              </a:ext>
            </a:extLst>
          </p:cNvPr>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a:extLst>
              <a:ext uri="{FF2B5EF4-FFF2-40B4-BE49-F238E27FC236}">
                <a16:creationId xmlns:a16="http://schemas.microsoft.com/office/drawing/2014/main" id="{31468453-60A4-BE1E-6489-6EB168DADFE4}"/>
              </a:ext>
            </a:extLst>
          </p:cNvPr>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a:extLst>
              <a:ext uri="{FF2B5EF4-FFF2-40B4-BE49-F238E27FC236}">
                <a16:creationId xmlns:a16="http://schemas.microsoft.com/office/drawing/2014/main" id="{7C7C294C-D532-0F60-CA62-C68DBFA56053}"/>
              </a:ext>
            </a:extLst>
          </p:cNvPr>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a:extLst>
              <a:ext uri="{FF2B5EF4-FFF2-40B4-BE49-F238E27FC236}">
                <a16:creationId xmlns:a16="http://schemas.microsoft.com/office/drawing/2014/main" id="{6E7BA7B0-1AF9-64D8-5CFA-B19C64E581A8}"/>
              </a:ext>
            </a:extLst>
          </p:cNvPr>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a:extLst>
              <a:ext uri="{FF2B5EF4-FFF2-40B4-BE49-F238E27FC236}">
                <a16:creationId xmlns:a16="http://schemas.microsoft.com/office/drawing/2014/main" id="{30B7EF04-B3F3-997E-3A0F-11EB21520BE9}"/>
              </a:ext>
            </a:extLst>
          </p:cNvPr>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a:extLst>
              <a:ext uri="{FF2B5EF4-FFF2-40B4-BE49-F238E27FC236}">
                <a16:creationId xmlns:a16="http://schemas.microsoft.com/office/drawing/2014/main" id="{F0AD0AFC-A876-88F9-4E45-B0B4DF53ABED}"/>
              </a:ext>
            </a:extLst>
          </p:cNvPr>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a:extLst>
              <a:ext uri="{FF2B5EF4-FFF2-40B4-BE49-F238E27FC236}">
                <a16:creationId xmlns:a16="http://schemas.microsoft.com/office/drawing/2014/main" id="{90B198DF-E7AE-8936-AA4B-538A5ADF17D9}"/>
              </a:ext>
            </a:extLst>
          </p:cNvPr>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a:extLst>
              <a:ext uri="{FF2B5EF4-FFF2-40B4-BE49-F238E27FC236}">
                <a16:creationId xmlns:a16="http://schemas.microsoft.com/office/drawing/2014/main" id="{11952A1E-F70B-297A-52AE-0B58911F6576}"/>
              </a:ext>
            </a:extLst>
          </p:cNvPr>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a:extLst>
              <a:ext uri="{FF2B5EF4-FFF2-40B4-BE49-F238E27FC236}">
                <a16:creationId xmlns:a16="http://schemas.microsoft.com/office/drawing/2014/main" id="{5DFC6C58-0916-E903-25F1-A5CC0A37ED1B}"/>
              </a:ext>
            </a:extLst>
          </p:cNvPr>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a:extLst>
              <a:ext uri="{FF2B5EF4-FFF2-40B4-BE49-F238E27FC236}">
                <a16:creationId xmlns:a16="http://schemas.microsoft.com/office/drawing/2014/main" id="{5B0F8770-12D1-6993-D9E5-FC247E324E55}"/>
              </a:ext>
            </a:extLst>
          </p:cNvPr>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a:extLst>
              <a:ext uri="{FF2B5EF4-FFF2-40B4-BE49-F238E27FC236}">
                <a16:creationId xmlns:a16="http://schemas.microsoft.com/office/drawing/2014/main" id="{83BE58A1-DC14-717C-5DDE-5968CEFCF0B9}"/>
              </a:ext>
            </a:extLst>
          </p:cNvPr>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a:extLst>
              <a:ext uri="{FF2B5EF4-FFF2-40B4-BE49-F238E27FC236}">
                <a16:creationId xmlns:a16="http://schemas.microsoft.com/office/drawing/2014/main" id="{249D8A1C-9FD9-D77F-72BD-9C303382FB48}"/>
              </a:ext>
            </a:extLst>
          </p:cNvPr>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a:extLst>
              <a:ext uri="{FF2B5EF4-FFF2-40B4-BE49-F238E27FC236}">
                <a16:creationId xmlns:a16="http://schemas.microsoft.com/office/drawing/2014/main" id="{35188761-58ED-4A69-2709-4FEF921C85D5}"/>
              </a:ext>
            </a:extLst>
          </p:cNvPr>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a:extLst>
              <a:ext uri="{FF2B5EF4-FFF2-40B4-BE49-F238E27FC236}">
                <a16:creationId xmlns:a16="http://schemas.microsoft.com/office/drawing/2014/main" id="{EDA10DA4-F5C9-4CCA-F86D-D686C2FF42C5}"/>
              </a:ext>
            </a:extLst>
          </p:cNvPr>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a:extLst>
              <a:ext uri="{FF2B5EF4-FFF2-40B4-BE49-F238E27FC236}">
                <a16:creationId xmlns:a16="http://schemas.microsoft.com/office/drawing/2014/main" id="{D464A24E-A6C6-A30F-FC02-C240F1858AB9}"/>
              </a:ext>
            </a:extLst>
          </p:cNvPr>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a:extLst>
              <a:ext uri="{FF2B5EF4-FFF2-40B4-BE49-F238E27FC236}">
                <a16:creationId xmlns:a16="http://schemas.microsoft.com/office/drawing/2014/main" id="{F1A825D7-7416-8022-85FD-DBFFE915A1A2}"/>
              </a:ext>
            </a:extLst>
          </p:cNvPr>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a:extLst>
              <a:ext uri="{FF2B5EF4-FFF2-40B4-BE49-F238E27FC236}">
                <a16:creationId xmlns:a16="http://schemas.microsoft.com/office/drawing/2014/main" id="{A33F3FFE-198F-D473-760B-0A6FA717B765}"/>
              </a:ext>
            </a:extLst>
          </p:cNvPr>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a:extLst>
              <a:ext uri="{FF2B5EF4-FFF2-40B4-BE49-F238E27FC236}">
                <a16:creationId xmlns:a16="http://schemas.microsoft.com/office/drawing/2014/main" id="{553E0A6E-8BC8-9B42-E588-A0C9A7D8EF36}"/>
              </a:ext>
            </a:extLst>
          </p:cNvPr>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a:extLst>
              <a:ext uri="{FF2B5EF4-FFF2-40B4-BE49-F238E27FC236}">
                <a16:creationId xmlns:a16="http://schemas.microsoft.com/office/drawing/2014/main" id="{6AB65768-1A91-515E-2E0A-B5A90DA40520}"/>
              </a:ext>
            </a:extLst>
          </p:cNvPr>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a:extLst>
              <a:ext uri="{FF2B5EF4-FFF2-40B4-BE49-F238E27FC236}">
                <a16:creationId xmlns:a16="http://schemas.microsoft.com/office/drawing/2014/main" id="{41CBB4C0-4568-CB28-A48E-02478DFF6563}"/>
              </a:ext>
            </a:extLst>
          </p:cNvPr>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a:extLst>
              <a:ext uri="{FF2B5EF4-FFF2-40B4-BE49-F238E27FC236}">
                <a16:creationId xmlns:a16="http://schemas.microsoft.com/office/drawing/2014/main" id="{F4E9F59B-7ECC-039E-1CE2-2DB9455D0EF5}"/>
              </a:ext>
            </a:extLst>
          </p:cNvPr>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a:extLst>
              <a:ext uri="{FF2B5EF4-FFF2-40B4-BE49-F238E27FC236}">
                <a16:creationId xmlns:a16="http://schemas.microsoft.com/office/drawing/2014/main" id="{A66CFCE4-BA51-8B57-BC9D-3AAA61E920CC}"/>
              </a:ext>
            </a:extLst>
          </p:cNvPr>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a:extLst>
              <a:ext uri="{FF2B5EF4-FFF2-40B4-BE49-F238E27FC236}">
                <a16:creationId xmlns:a16="http://schemas.microsoft.com/office/drawing/2014/main" id="{ED77BFB1-6E8A-037F-EBD8-10DB9C73005B}"/>
              </a:ext>
            </a:extLst>
          </p:cNvPr>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a:extLst>
              <a:ext uri="{FF2B5EF4-FFF2-40B4-BE49-F238E27FC236}">
                <a16:creationId xmlns:a16="http://schemas.microsoft.com/office/drawing/2014/main" id="{5147FA5D-258D-4369-C809-EE47DC4E3F24}"/>
              </a:ext>
            </a:extLst>
          </p:cNvPr>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a:extLst>
              <a:ext uri="{FF2B5EF4-FFF2-40B4-BE49-F238E27FC236}">
                <a16:creationId xmlns:a16="http://schemas.microsoft.com/office/drawing/2014/main" id="{0A0725CF-9266-7BE4-333C-F43DFB4830FF}"/>
              </a:ext>
            </a:extLst>
          </p:cNvPr>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a:extLst>
              <a:ext uri="{FF2B5EF4-FFF2-40B4-BE49-F238E27FC236}">
                <a16:creationId xmlns:a16="http://schemas.microsoft.com/office/drawing/2014/main" id="{9EB6A212-B6D9-31B8-5C65-5EBA9E1D6D6D}"/>
              </a:ext>
            </a:extLst>
          </p:cNvPr>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a:extLst>
              <a:ext uri="{FF2B5EF4-FFF2-40B4-BE49-F238E27FC236}">
                <a16:creationId xmlns:a16="http://schemas.microsoft.com/office/drawing/2014/main" id="{3BFBD29A-0210-ED18-561F-58C5F74662FC}"/>
              </a:ext>
            </a:extLst>
          </p:cNvPr>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a:extLst>
              <a:ext uri="{FF2B5EF4-FFF2-40B4-BE49-F238E27FC236}">
                <a16:creationId xmlns:a16="http://schemas.microsoft.com/office/drawing/2014/main" id="{D8332AB5-5C17-A1C0-7D68-5678EE3047F7}"/>
              </a:ext>
            </a:extLst>
          </p:cNvPr>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a:extLst>
              <a:ext uri="{FF2B5EF4-FFF2-40B4-BE49-F238E27FC236}">
                <a16:creationId xmlns:a16="http://schemas.microsoft.com/office/drawing/2014/main" id="{022BB557-7CAC-8C04-133A-D2B94036F0EA}"/>
              </a:ext>
            </a:extLst>
          </p:cNvPr>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a:extLst>
              <a:ext uri="{FF2B5EF4-FFF2-40B4-BE49-F238E27FC236}">
                <a16:creationId xmlns:a16="http://schemas.microsoft.com/office/drawing/2014/main" id="{11C00244-0ABB-4279-4F1B-8CADF8DF9B78}"/>
              </a:ext>
            </a:extLst>
          </p:cNvPr>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a:extLst>
              <a:ext uri="{FF2B5EF4-FFF2-40B4-BE49-F238E27FC236}">
                <a16:creationId xmlns:a16="http://schemas.microsoft.com/office/drawing/2014/main" id="{4A1E0D0B-856A-8562-7DB1-E3C2142323B9}"/>
              </a:ext>
            </a:extLst>
          </p:cNvPr>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a:extLst>
              <a:ext uri="{FF2B5EF4-FFF2-40B4-BE49-F238E27FC236}">
                <a16:creationId xmlns:a16="http://schemas.microsoft.com/office/drawing/2014/main" id="{D5E24168-5E63-D307-0DE7-35E8AD7B68C9}"/>
              </a:ext>
            </a:extLst>
          </p:cNvPr>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a:extLst>
              <a:ext uri="{FF2B5EF4-FFF2-40B4-BE49-F238E27FC236}">
                <a16:creationId xmlns:a16="http://schemas.microsoft.com/office/drawing/2014/main" id="{2083F17D-ADA1-F406-B7A3-4414C2D51EBF}"/>
              </a:ext>
            </a:extLst>
          </p:cNvPr>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a:extLst>
              <a:ext uri="{FF2B5EF4-FFF2-40B4-BE49-F238E27FC236}">
                <a16:creationId xmlns:a16="http://schemas.microsoft.com/office/drawing/2014/main" id="{DBA64A5B-54E5-8393-FDC3-DAC7CB72E77B}"/>
              </a:ext>
            </a:extLst>
          </p:cNvPr>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a:extLst>
              <a:ext uri="{FF2B5EF4-FFF2-40B4-BE49-F238E27FC236}">
                <a16:creationId xmlns:a16="http://schemas.microsoft.com/office/drawing/2014/main" id="{5B2C2B04-4CB2-94CF-E5DE-4CA192FB9B1E}"/>
              </a:ext>
            </a:extLst>
          </p:cNvPr>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a:extLst>
              <a:ext uri="{FF2B5EF4-FFF2-40B4-BE49-F238E27FC236}">
                <a16:creationId xmlns:a16="http://schemas.microsoft.com/office/drawing/2014/main" id="{9297FB20-9667-2F33-FD3C-C96828FA289D}"/>
              </a:ext>
            </a:extLst>
          </p:cNvPr>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a:extLst>
              <a:ext uri="{FF2B5EF4-FFF2-40B4-BE49-F238E27FC236}">
                <a16:creationId xmlns:a16="http://schemas.microsoft.com/office/drawing/2014/main" id="{927C3681-297F-2265-0400-44E9B3B6F20B}"/>
              </a:ext>
            </a:extLst>
          </p:cNvPr>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a:extLst>
              <a:ext uri="{FF2B5EF4-FFF2-40B4-BE49-F238E27FC236}">
                <a16:creationId xmlns:a16="http://schemas.microsoft.com/office/drawing/2014/main" id="{DEE219F2-1E30-82BD-5379-DF52E408DB43}"/>
              </a:ext>
            </a:extLst>
          </p:cNvPr>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a:extLst>
              <a:ext uri="{FF2B5EF4-FFF2-40B4-BE49-F238E27FC236}">
                <a16:creationId xmlns:a16="http://schemas.microsoft.com/office/drawing/2014/main" id="{B8A37CBE-C6C6-068E-483D-1700F659E6A8}"/>
              </a:ext>
            </a:extLst>
          </p:cNvPr>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a:extLst>
              <a:ext uri="{FF2B5EF4-FFF2-40B4-BE49-F238E27FC236}">
                <a16:creationId xmlns:a16="http://schemas.microsoft.com/office/drawing/2014/main" id="{C415AF6A-6830-0B22-EE37-D3283ECFD12B}"/>
              </a:ext>
            </a:extLst>
          </p:cNvPr>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a:extLst>
              <a:ext uri="{FF2B5EF4-FFF2-40B4-BE49-F238E27FC236}">
                <a16:creationId xmlns:a16="http://schemas.microsoft.com/office/drawing/2014/main" id="{3EB37662-6BEF-3469-81D7-14898E18CDAF}"/>
              </a:ext>
            </a:extLst>
          </p:cNvPr>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a:extLst>
              <a:ext uri="{FF2B5EF4-FFF2-40B4-BE49-F238E27FC236}">
                <a16:creationId xmlns:a16="http://schemas.microsoft.com/office/drawing/2014/main" id="{97354311-B6EB-516A-8268-77435533C2D2}"/>
              </a:ext>
            </a:extLst>
          </p:cNvPr>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a:extLst>
              <a:ext uri="{FF2B5EF4-FFF2-40B4-BE49-F238E27FC236}">
                <a16:creationId xmlns:a16="http://schemas.microsoft.com/office/drawing/2014/main" id="{DB9EBD5C-0874-44E0-CAAC-2BA1218C7638}"/>
              </a:ext>
            </a:extLst>
          </p:cNvPr>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a:extLst>
              <a:ext uri="{FF2B5EF4-FFF2-40B4-BE49-F238E27FC236}">
                <a16:creationId xmlns:a16="http://schemas.microsoft.com/office/drawing/2014/main" id="{A4B314EE-1910-640D-6E60-F908B1F31A3F}"/>
              </a:ext>
            </a:extLst>
          </p:cNvPr>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a:extLst>
              <a:ext uri="{FF2B5EF4-FFF2-40B4-BE49-F238E27FC236}">
                <a16:creationId xmlns:a16="http://schemas.microsoft.com/office/drawing/2014/main" id="{921DC657-155F-BAA4-7DBF-E62E6D201DA4}"/>
              </a:ext>
            </a:extLst>
          </p:cNvPr>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a:extLst>
              <a:ext uri="{FF2B5EF4-FFF2-40B4-BE49-F238E27FC236}">
                <a16:creationId xmlns:a16="http://schemas.microsoft.com/office/drawing/2014/main" id="{51A333DE-45A9-8EB3-3688-51B28E4E846B}"/>
              </a:ext>
            </a:extLst>
          </p:cNvPr>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a:extLst>
              <a:ext uri="{FF2B5EF4-FFF2-40B4-BE49-F238E27FC236}">
                <a16:creationId xmlns:a16="http://schemas.microsoft.com/office/drawing/2014/main" id="{478FE60C-6954-2087-243D-40BB1826B9BE}"/>
              </a:ext>
            </a:extLst>
          </p:cNvPr>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a:extLst>
              <a:ext uri="{FF2B5EF4-FFF2-40B4-BE49-F238E27FC236}">
                <a16:creationId xmlns:a16="http://schemas.microsoft.com/office/drawing/2014/main" id="{AADD46CA-6C8D-1088-7127-C6134E1D7BE7}"/>
              </a:ext>
            </a:extLst>
          </p:cNvPr>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a:extLst>
              <a:ext uri="{FF2B5EF4-FFF2-40B4-BE49-F238E27FC236}">
                <a16:creationId xmlns:a16="http://schemas.microsoft.com/office/drawing/2014/main" id="{FECD66BB-CB40-589D-E3AD-92D6F023C419}"/>
              </a:ext>
            </a:extLst>
          </p:cNvPr>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a:extLst>
              <a:ext uri="{FF2B5EF4-FFF2-40B4-BE49-F238E27FC236}">
                <a16:creationId xmlns:a16="http://schemas.microsoft.com/office/drawing/2014/main" id="{DB179D03-33E0-3695-2B94-775B7767A8CF}"/>
              </a:ext>
            </a:extLst>
          </p:cNvPr>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a:extLst>
              <a:ext uri="{FF2B5EF4-FFF2-40B4-BE49-F238E27FC236}">
                <a16:creationId xmlns:a16="http://schemas.microsoft.com/office/drawing/2014/main" id="{A2C59053-D793-5D29-4C9D-AEBBA4ABCB6B}"/>
              </a:ext>
            </a:extLst>
          </p:cNvPr>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a:extLst>
              <a:ext uri="{FF2B5EF4-FFF2-40B4-BE49-F238E27FC236}">
                <a16:creationId xmlns:a16="http://schemas.microsoft.com/office/drawing/2014/main" id="{3CCCD8DC-F793-79E2-2BC8-C50ECDC0D659}"/>
              </a:ext>
            </a:extLst>
          </p:cNvPr>
          <p:cNvSpPr txBox="1">
            <a:spLocks noGrp="1"/>
          </p:cNvSpPr>
          <p:nvPr>
            <p:ph type="title"/>
          </p:nvPr>
        </p:nvSpPr>
        <p:spPr>
          <a:xfrm>
            <a:off x="902308" y="1153109"/>
            <a:ext cx="7377837" cy="381515"/>
          </a:xfrm>
          <a:prstGeom prst="rect">
            <a:avLst/>
          </a:prstGeom>
        </p:spPr>
        <p:txBody>
          <a:bodyPr vert="horz" wrap="square" lIns="0" tIns="12065" rIns="0" bIns="0" rtlCol="0">
            <a:spAutoFit/>
          </a:bodyPr>
          <a:lstStyle/>
          <a:p>
            <a:pPr marL="12700">
              <a:lnSpc>
                <a:spcPct val="100000"/>
              </a:lnSpc>
              <a:spcBef>
                <a:spcPts val="95"/>
              </a:spcBef>
            </a:pPr>
            <a:r>
              <a:rPr lang="en-US" altLang="ko-KR" sz="2400" dirty="0"/>
              <a:t>Day 2: LAB @logger </a:t>
            </a:r>
            <a:r>
              <a:rPr lang="ko-KR" altLang="en-US" sz="2400" dirty="0" err="1"/>
              <a:t>데코레이터</a:t>
            </a:r>
            <a:r>
              <a:rPr lang="ko-KR" altLang="en-US" sz="2400" dirty="0"/>
              <a:t> 구현</a:t>
            </a:r>
            <a:endParaRPr sz="2400" dirty="0">
              <a:latin typeface="CookieRun Regular" panose="020B0600000101010101" pitchFamily="50" charset="-127"/>
            </a:endParaRPr>
          </a:p>
        </p:txBody>
      </p:sp>
      <p:sp>
        <p:nvSpPr>
          <p:cNvPr id="61" name="object 61">
            <a:extLst>
              <a:ext uri="{FF2B5EF4-FFF2-40B4-BE49-F238E27FC236}">
                <a16:creationId xmlns:a16="http://schemas.microsoft.com/office/drawing/2014/main" id="{A4FDEE0A-1BCC-95AF-4FB4-1FE00E4AB72B}"/>
              </a:ext>
            </a:extLst>
          </p:cNvPr>
          <p:cNvSpPr txBox="1"/>
          <p:nvPr/>
        </p:nvSpPr>
        <p:spPr>
          <a:xfrm>
            <a:off x="902309" y="2547573"/>
            <a:ext cx="10667391" cy="2928494"/>
          </a:xfrm>
          <a:prstGeom prst="rect">
            <a:avLst/>
          </a:prstGeom>
        </p:spPr>
        <p:txBody>
          <a:bodyPr vert="horz" wrap="square" lIns="0" tIns="196215" rIns="0" bIns="0" rtlCol="0">
            <a:spAutoFit/>
          </a:bodyPr>
          <a:lstStyle/>
          <a:p>
            <a:pPr>
              <a:lnSpc>
                <a:spcPct val="150000"/>
              </a:lnSpc>
            </a:pPr>
            <a:r>
              <a:rPr lang="en-US" altLang="ko-KR" sz="2000" dirty="0">
                <a:latin typeface="+mn-ea"/>
                <a:ea typeface="+mn-ea"/>
              </a:rPr>
              <a:t># </a:t>
            </a:r>
            <a:r>
              <a:rPr lang="ko-KR" altLang="en-US" sz="2000" dirty="0">
                <a:latin typeface="+mn-ea"/>
                <a:ea typeface="+mn-ea"/>
              </a:rPr>
              <a:t>개발팀에서는 주요 기능 함수의 실행 시간을 측정하고 로그를 남기길 원합니다</a:t>
            </a:r>
            <a:r>
              <a:rPr lang="en-US" altLang="ko-KR" sz="2000" dirty="0">
                <a:latin typeface="+mn-ea"/>
                <a:ea typeface="+mn-ea"/>
              </a:rPr>
              <a:t>.</a:t>
            </a:r>
            <a:endParaRPr lang="ko-KR" altLang="en-US" sz="2000" dirty="0">
              <a:latin typeface="+mn-ea"/>
              <a:ea typeface="+mn-ea"/>
            </a:endParaRPr>
          </a:p>
          <a:p>
            <a:pPr>
              <a:lnSpc>
                <a:spcPct val="150000"/>
              </a:lnSpc>
            </a:pPr>
            <a:r>
              <a:rPr lang="en-US" altLang="ko-KR" sz="2000" dirty="0">
                <a:latin typeface="+mn-ea"/>
                <a:ea typeface="+mn-ea"/>
              </a:rPr>
              <a:t># </a:t>
            </a:r>
            <a:r>
              <a:rPr lang="ko-KR" altLang="en-US" sz="2000" dirty="0">
                <a:latin typeface="+mn-ea"/>
                <a:ea typeface="+mn-ea"/>
              </a:rPr>
              <a:t>특히 외부 </a:t>
            </a:r>
            <a:r>
              <a:rPr lang="en-US" altLang="ko-KR" sz="2000" dirty="0">
                <a:latin typeface="+mn-ea"/>
                <a:ea typeface="+mn-ea"/>
              </a:rPr>
              <a:t>API </a:t>
            </a:r>
            <a:r>
              <a:rPr lang="ko-KR" altLang="en-US" sz="2000" dirty="0">
                <a:latin typeface="+mn-ea"/>
                <a:ea typeface="+mn-ea"/>
              </a:rPr>
              <a:t>호출</a:t>
            </a:r>
            <a:r>
              <a:rPr lang="en-US" altLang="ko-KR" sz="2000" dirty="0">
                <a:latin typeface="+mn-ea"/>
                <a:ea typeface="+mn-ea"/>
              </a:rPr>
              <a:t>, </a:t>
            </a:r>
            <a:r>
              <a:rPr lang="ko-KR" altLang="en-US" sz="2000" dirty="0">
                <a:latin typeface="+mn-ea"/>
                <a:ea typeface="+mn-ea"/>
              </a:rPr>
              <a:t>데이터 저장</a:t>
            </a:r>
            <a:r>
              <a:rPr lang="en-US" altLang="ko-KR" sz="2000" dirty="0">
                <a:latin typeface="+mn-ea"/>
                <a:ea typeface="+mn-ea"/>
              </a:rPr>
              <a:t>, </a:t>
            </a:r>
            <a:r>
              <a:rPr lang="ko-KR" altLang="en-US" sz="2000" dirty="0">
                <a:latin typeface="+mn-ea"/>
                <a:ea typeface="+mn-ea"/>
              </a:rPr>
              <a:t>또는 메일 전송과 같은 함수들의 실행 로그가 필요합니다</a:t>
            </a:r>
            <a:r>
              <a:rPr lang="en-US" altLang="ko-KR" sz="2000" dirty="0">
                <a:latin typeface="+mn-ea"/>
                <a:ea typeface="+mn-ea"/>
              </a:rPr>
              <a:t>.</a:t>
            </a:r>
            <a:endParaRPr lang="ko-KR" altLang="en-US" sz="2000" dirty="0">
              <a:latin typeface="+mn-ea"/>
              <a:ea typeface="+mn-ea"/>
            </a:endParaRPr>
          </a:p>
          <a:p>
            <a:pPr>
              <a:lnSpc>
                <a:spcPct val="150000"/>
              </a:lnSpc>
            </a:pPr>
            <a:r>
              <a:rPr lang="en-US" altLang="ko-KR" sz="2000" dirty="0">
                <a:latin typeface="+mn-ea"/>
                <a:ea typeface="+mn-ea"/>
              </a:rPr>
              <a:t># </a:t>
            </a:r>
            <a:r>
              <a:rPr lang="ko-KR" altLang="en-US" sz="2000" dirty="0">
                <a:latin typeface="+mn-ea"/>
                <a:ea typeface="+mn-ea"/>
              </a:rPr>
              <a:t>반복되는 로그 코드 작성을 피하기 위해 </a:t>
            </a:r>
            <a:r>
              <a:rPr lang="ko-KR" altLang="en-US" sz="2000" dirty="0" err="1">
                <a:latin typeface="+mn-ea"/>
                <a:ea typeface="+mn-ea"/>
              </a:rPr>
              <a:t>데코레이터로</a:t>
            </a:r>
            <a:r>
              <a:rPr lang="ko-KR" altLang="en-US" sz="2000" dirty="0">
                <a:latin typeface="+mn-ea"/>
                <a:ea typeface="+mn-ea"/>
              </a:rPr>
              <a:t> 기능을 </a:t>
            </a:r>
            <a:r>
              <a:rPr lang="ko-KR" altLang="en-US" sz="2000" dirty="0" err="1">
                <a:latin typeface="+mn-ea"/>
                <a:ea typeface="+mn-ea"/>
              </a:rPr>
              <a:t>캡슐화합니다</a:t>
            </a:r>
            <a:r>
              <a:rPr lang="en-US" altLang="ko-KR" sz="2000" dirty="0">
                <a:latin typeface="+mn-ea"/>
                <a:ea typeface="+mn-ea"/>
              </a:rPr>
              <a:t>.</a:t>
            </a:r>
            <a:endParaRPr lang="ko-KR" altLang="en-US" sz="2000" dirty="0">
              <a:latin typeface="+mn-ea"/>
              <a:ea typeface="+mn-ea"/>
            </a:endParaRPr>
          </a:p>
          <a:p>
            <a:pPr>
              <a:lnSpc>
                <a:spcPct val="150000"/>
              </a:lnSpc>
            </a:pPr>
            <a:endParaRPr lang="en-US" altLang="ko-KR" sz="2000" dirty="0"/>
          </a:p>
          <a:p>
            <a:pPr>
              <a:lnSpc>
                <a:spcPct val="150000"/>
              </a:lnSpc>
            </a:pPr>
            <a:endParaRPr lang="ko-KR" altLang="en-US" sz="2000" dirty="0"/>
          </a:p>
          <a:p>
            <a:pPr>
              <a:lnSpc>
                <a:spcPct val="150000"/>
              </a:lnSpc>
            </a:pPr>
            <a:endParaRPr lang="ko-KR" altLang="en-US" sz="2000" dirty="0">
              <a:latin typeface="+mn-ea"/>
              <a:ea typeface="+mn-ea"/>
            </a:endParaRPr>
          </a:p>
        </p:txBody>
      </p:sp>
      <p:sp>
        <p:nvSpPr>
          <p:cNvPr id="62" name="object 62">
            <a:extLst>
              <a:ext uri="{FF2B5EF4-FFF2-40B4-BE49-F238E27FC236}">
                <a16:creationId xmlns:a16="http://schemas.microsoft.com/office/drawing/2014/main" id="{27BE8395-191D-C03F-E3F0-CB58CC9BFCAD}"/>
              </a:ext>
            </a:extLst>
          </p:cNvPr>
          <p:cNvSpPr txBox="1"/>
          <p:nvPr/>
        </p:nvSpPr>
        <p:spPr>
          <a:xfrm>
            <a:off x="12001245" y="6449669"/>
            <a:ext cx="95250" cy="289182"/>
          </a:xfrm>
          <a:prstGeom prst="rect">
            <a:avLst/>
          </a:prstGeom>
        </p:spPr>
        <p:txBody>
          <a:bodyPr vert="horz" wrap="square" lIns="0" tIns="12065" rIns="0" bIns="0" rtlCol="0">
            <a:spAutoFit/>
          </a:bodyPr>
          <a:lstStyle/>
          <a:p>
            <a:pPr marL="12700">
              <a:lnSpc>
                <a:spcPct val="100000"/>
              </a:lnSpc>
              <a:spcBef>
                <a:spcPts val="95"/>
              </a:spcBef>
            </a:pPr>
            <a:r>
              <a:rPr spc="-50" dirty="0">
                <a:solidFill>
                  <a:srgbClr val="333333"/>
                </a:solidFill>
                <a:latin typeface="CookieRun Regular" panose="020B0600000101010101" pitchFamily="50" charset="-127"/>
                <a:cs typeface="Malgun Gothic"/>
              </a:rPr>
              <a:t>9</a:t>
            </a:r>
            <a:endParaRPr dirty="0">
              <a:latin typeface="CookieRun Regular" panose="020B0600000101010101" pitchFamily="50" charset="-127"/>
              <a:cs typeface="Malgun Gothic"/>
            </a:endParaRPr>
          </a:p>
        </p:txBody>
      </p:sp>
    </p:spTree>
    <p:extLst>
      <p:ext uri="{BB962C8B-B14F-4D97-AF65-F5344CB8AC3E}">
        <p14:creationId xmlns:p14="http://schemas.microsoft.com/office/powerpoint/2010/main" val="199142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291951" y="4748783"/>
            <a:ext cx="517525" cy="14604"/>
          </a:xfrm>
          <a:custGeom>
            <a:avLst/>
            <a:gdLst/>
            <a:ahLst/>
            <a:cxnLst/>
            <a:rect l="l" t="t" r="r" b="b"/>
            <a:pathLst>
              <a:path w="517525" h="14604">
                <a:moveTo>
                  <a:pt x="253873" y="4572"/>
                </a:moveTo>
                <a:lnTo>
                  <a:pt x="226796" y="2743"/>
                </a:lnTo>
                <a:lnTo>
                  <a:pt x="150418" y="1206"/>
                </a:lnTo>
                <a:lnTo>
                  <a:pt x="119507" y="0"/>
                </a:lnTo>
                <a:lnTo>
                  <a:pt x="132219" y="2324"/>
                </a:lnTo>
                <a:lnTo>
                  <a:pt x="128054" y="3149"/>
                </a:lnTo>
                <a:lnTo>
                  <a:pt x="130733" y="3543"/>
                </a:lnTo>
                <a:lnTo>
                  <a:pt x="163957" y="4572"/>
                </a:lnTo>
                <a:lnTo>
                  <a:pt x="124079" y="8001"/>
                </a:lnTo>
                <a:lnTo>
                  <a:pt x="56896" y="6858"/>
                </a:lnTo>
                <a:lnTo>
                  <a:pt x="49110" y="7721"/>
                </a:lnTo>
                <a:lnTo>
                  <a:pt x="35572" y="8572"/>
                </a:lnTo>
                <a:lnTo>
                  <a:pt x="28435" y="9436"/>
                </a:lnTo>
                <a:lnTo>
                  <a:pt x="39878" y="10287"/>
                </a:lnTo>
                <a:lnTo>
                  <a:pt x="61468" y="9817"/>
                </a:lnTo>
                <a:lnTo>
                  <a:pt x="69469" y="10287"/>
                </a:lnTo>
                <a:lnTo>
                  <a:pt x="52844" y="11290"/>
                </a:lnTo>
                <a:lnTo>
                  <a:pt x="1257" y="11582"/>
                </a:lnTo>
                <a:lnTo>
                  <a:pt x="0" y="12573"/>
                </a:lnTo>
                <a:lnTo>
                  <a:pt x="54952" y="12865"/>
                </a:lnTo>
                <a:lnTo>
                  <a:pt x="73329" y="12573"/>
                </a:lnTo>
                <a:lnTo>
                  <a:pt x="94488" y="11430"/>
                </a:lnTo>
                <a:lnTo>
                  <a:pt x="182067" y="13042"/>
                </a:lnTo>
                <a:lnTo>
                  <a:pt x="201549" y="13716"/>
                </a:lnTo>
                <a:lnTo>
                  <a:pt x="210540" y="13538"/>
                </a:lnTo>
                <a:lnTo>
                  <a:pt x="225209" y="12763"/>
                </a:lnTo>
                <a:lnTo>
                  <a:pt x="236855" y="12573"/>
                </a:lnTo>
                <a:lnTo>
                  <a:pt x="224282" y="12573"/>
                </a:lnTo>
                <a:lnTo>
                  <a:pt x="221996" y="8001"/>
                </a:lnTo>
                <a:lnTo>
                  <a:pt x="210400" y="8483"/>
                </a:lnTo>
                <a:lnTo>
                  <a:pt x="175387" y="8001"/>
                </a:lnTo>
                <a:lnTo>
                  <a:pt x="253873" y="4572"/>
                </a:lnTo>
                <a:close/>
              </a:path>
              <a:path w="517525" h="14604">
                <a:moveTo>
                  <a:pt x="517525" y="9525"/>
                </a:moveTo>
                <a:lnTo>
                  <a:pt x="422656" y="9525"/>
                </a:lnTo>
                <a:lnTo>
                  <a:pt x="425297" y="8864"/>
                </a:lnTo>
                <a:lnTo>
                  <a:pt x="427228" y="8382"/>
                </a:lnTo>
                <a:lnTo>
                  <a:pt x="407822" y="8864"/>
                </a:lnTo>
                <a:lnTo>
                  <a:pt x="389483" y="8864"/>
                </a:lnTo>
                <a:lnTo>
                  <a:pt x="348361" y="8382"/>
                </a:lnTo>
                <a:lnTo>
                  <a:pt x="350647" y="7239"/>
                </a:lnTo>
                <a:lnTo>
                  <a:pt x="321094" y="7239"/>
                </a:lnTo>
                <a:lnTo>
                  <a:pt x="302641" y="7924"/>
                </a:lnTo>
                <a:lnTo>
                  <a:pt x="294779" y="9105"/>
                </a:lnTo>
                <a:lnTo>
                  <a:pt x="287959" y="10490"/>
                </a:lnTo>
                <a:lnTo>
                  <a:pt x="286791" y="10490"/>
                </a:lnTo>
                <a:lnTo>
                  <a:pt x="273342" y="11404"/>
                </a:lnTo>
                <a:lnTo>
                  <a:pt x="238633" y="11811"/>
                </a:lnTo>
                <a:lnTo>
                  <a:pt x="262636" y="11811"/>
                </a:lnTo>
                <a:lnTo>
                  <a:pt x="279412" y="12179"/>
                </a:lnTo>
                <a:lnTo>
                  <a:pt x="292354" y="12954"/>
                </a:lnTo>
                <a:lnTo>
                  <a:pt x="299910" y="13817"/>
                </a:lnTo>
                <a:lnTo>
                  <a:pt x="299034" y="13817"/>
                </a:lnTo>
                <a:lnTo>
                  <a:pt x="298069" y="14097"/>
                </a:lnTo>
                <a:lnTo>
                  <a:pt x="320344" y="13817"/>
                </a:lnTo>
                <a:lnTo>
                  <a:pt x="340931" y="13817"/>
                </a:lnTo>
                <a:lnTo>
                  <a:pt x="348208" y="13462"/>
                </a:lnTo>
                <a:lnTo>
                  <a:pt x="352933" y="11811"/>
                </a:lnTo>
                <a:lnTo>
                  <a:pt x="375234" y="11531"/>
                </a:lnTo>
                <a:lnTo>
                  <a:pt x="393700" y="12179"/>
                </a:lnTo>
                <a:lnTo>
                  <a:pt x="391947" y="12179"/>
                </a:lnTo>
                <a:lnTo>
                  <a:pt x="395846" y="13106"/>
                </a:lnTo>
                <a:lnTo>
                  <a:pt x="381508" y="14097"/>
                </a:lnTo>
                <a:lnTo>
                  <a:pt x="469519" y="12954"/>
                </a:lnTo>
                <a:lnTo>
                  <a:pt x="416941" y="11811"/>
                </a:lnTo>
                <a:lnTo>
                  <a:pt x="421093" y="11531"/>
                </a:lnTo>
                <a:lnTo>
                  <a:pt x="432485" y="10756"/>
                </a:lnTo>
                <a:lnTo>
                  <a:pt x="496976" y="10858"/>
                </a:lnTo>
                <a:lnTo>
                  <a:pt x="517525" y="9525"/>
                </a:lnTo>
                <a:close/>
              </a:path>
            </a:pathLst>
          </a:custGeom>
          <a:solidFill>
            <a:srgbClr val="56BBE4"/>
          </a:solidFill>
        </p:spPr>
        <p:txBody>
          <a:bodyPr wrap="square" lIns="0" tIns="0" rIns="0" bIns="0" rtlCol="0"/>
          <a:lstStyle/>
          <a:p>
            <a:endParaRPr/>
          </a:p>
        </p:txBody>
      </p:sp>
      <p:sp>
        <p:nvSpPr>
          <p:cNvPr id="3" name="object 3"/>
          <p:cNvSpPr/>
          <p:nvPr/>
        </p:nvSpPr>
        <p:spPr>
          <a:xfrm>
            <a:off x="5526023" y="4768596"/>
            <a:ext cx="254635" cy="7620"/>
          </a:xfrm>
          <a:custGeom>
            <a:avLst/>
            <a:gdLst/>
            <a:ahLst/>
            <a:cxnLst/>
            <a:rect l="l" t="t" r="r" b="b"/>
            <a:pathLst>
              <a:path w="254635" h="7620">
                <a:moveTo>
                  <a:pt x="124967" y="0"/>
                </a:moveTo>
                <a:lnTo>
                  <a:pt x="121538" y="0"/>
                </a:lnTo>
                <a:lnTo>
                  <a:pt x="0" y="7619"/>
                </a:lnTo>
                <a:lnTo>
                  <a:pt x="25078" y="7282"/>
                </a:lnTo>
                <a:lnTo>
                  <a:pt x="58042" y="5798"/>
                </a:lnTo>
                <a:lnTo>
                  <a:pt x="88264" y="5460"/>
                </a:lnTo>
                <a:lnTo>
                  <a:pt x="66548" y="5460"/>
                </a:lnTo>
                <a:lnTo>
                  <a:pt x="64262" y="6476"/>
                </a:lnTo>
                <a:lnTo>
                  <a:pt x="254508" y="5460"/>
                </a:lnTo>
                <a:lnTo>
                  <a:pt x="226012" y="4762"/>
                </a:lnTo>
                <a:lnTo>
                  <a:pt x="217271" y="4067"/>
                </a:lnTo>
                <a:lnTo>
                  <a:pt x="229235" y="3301"/>
                </a:lnTo>
                <a:lnTo>
                  <a:pt x="212177" y="2835"/>
                </a:lnTo>
                <a:lnTo>
                  <a:pt x="189737" y="3000"/>
                </a:lnTo>
                <a:lnTo>
                  <a:pt x="169013" y="3569"/>
                </a:lnTo>
                <a:lnTo>
                  <a:pt x="157099" y="4317"/>
                </a:lnTo>
                <a:lnTo>
                  <a:pt x="170814" y="3301"/>
                </a:lnTo>
                <a:lnTo>
                  <a:pt x="140755" y="3857"/>
                </a:lnTo>
                <a:lnTo>
                  <a:pt x="120364" y="2889"/>
                </a:lnTo>
                <a:lnTo>
                  <a:pt x="113736" y="1301"/>
                </a:lnTo>
                <a:lnTo>
                  <a:pt x="124967" y="0"/>
                </a:lnTo>
                <a:close/>
              </a:path>
            </a:pathLst>
          </a:custGeom>
          <a:solidFill>
            <a:srgbClr val="56BBE4"/>
          </a:solidFill>
        </p:spPr>
        <p:txBody>
          <a:bodyPr wrap="square" lIns="0" tIns="0" rIns="0" bIns="0" rtlCol="0"/>
          <a:lstStyle/>
          <a:p>
            <a:endParaRPr/>
          </a:p>
        </p:txBody>
      </p:sp>
      <p:sp>
        <p:nvSpPr>
          <p:cNvPr id="4" name="object 4"/>
          <p:cNvSpPr/>
          <p:nvPr/>
        </p:nvSpPr>
        <p:spPr>
          <a:xfrm>
            <a:off x="1722120" y="4770120"/>
            <a:ext cx="25400" cy="1905"/>
          </a:xfrm>
          <a:custGeom>
            <a:avLst/>
            <a:gdLst/>
            <a:ahLst/>
            <a:cxnLst/>
            <a:rect l="l" t="t" r="r" b="b"/>
            <a:pathLst>
              <a:path w="25400" h="1904">
                <a:moveTo>
                  <a:pt x="25074" y="23"/>
                </a:moveTo>
                <a:lnTo>
                  <a:pt x="24003" y="0"/>
                </a:lnTo>
                <a:lnTo>
                  <a:pt x="0" y="1523"/>
                </a:lnTo>
                <a:lnTo>
                  <a:pt x="25074" y="23"/>
                </a:lnTo>
                <a:close/>
              </a:path>
            </a:pathLst>
          </a:custGeom>
          <a:solidFill>
            <a:srgbClr val="56BBE4"/>
          </a:solidFill>
        </p:spPr>
        <p:txBody>
          <a:bodyPr wrap="square" lIns="0" tIns="0" rIns="0" bIns="0" rtlCol="0"/>
          <a:lstStyle/>
          <a:p>
            <a:endParaRPr/>
          </a:p>
        </p:txBody>
      </p:sp>
      <p:sp>
        <p:nvSpPr>
          <p:cNvPr id="5" name="object 5"/>
          <p:cNvSpPr/>
          <p:nvPr/>
        </p:nvSpPr>
        <p:spPr>
          <a:xfrm>
            <a:off x="5460491" y="4777740"/>
            <a:ext cx="38100" cy="3175"/>
          </a:xfrm>
          <a:custGeom>
            <a:avLst/>
            <a:gdLst/>
            <a:ahLst/>
            <a:cxnLst/>
            <a:rect l="l" t="t" r="r" b="b"/>
            <a:pathLst>
              <a:path w="38100" h="3175">
                <a:moveTo>
                  <a:pt x="38100" y="0"/>
                </a:moveTo>
                <a:lnTo>
                  <a:pt x="0" y="3048"/>
                </a:lnTo>
                <a:lnTo>
                  <a:pt x="11453" y="2143"/>
                </a:lnTo>
                <a:lnTo>
                  <a:pt x="21621" y="1524"/>
                </a:lnTo>
                <a:lnTo>
                  <a:pt x="30503" y="904"/>
                </a:lnTo>
                <a:lnTo>
                  <a:pt x="38100" y="0"/>
                </a:lnTo>
                <a:close/>
              </a:path>
            </a:pathLst>
          </a:custGeom>
          <a:solidFill>
            <a:srgbClr val="56BBE4"/>
          </a:solidFill>
        </p:spPr>
        <p:txBody>
          <a:bodyPr wrap="square" lIns="0" tIns="0" rIns="0" bIns="0" rtlCol="0"/>
          <a:lstStyle/>
          <a:p>
            <a:endParaRPr/>
          </a:p>
        </p:txBody>
      </p:sp>
      <p:sp>
        <p:nvSpPr>
          <p:cNvPr id="6" name="object 6"/>
          <p:cNvSpPr/>
          <p:nvPr/>
        </p:nvSpPr>
        <p:spPr>
          <a:xfrm>
            <a:off x="5743955" y="4742688"/>
            <a:ext cx="17145" cy="1905"/>
          </a:xfrm>
          <a:custGeom>
            <a:avLst/>
            <a:gdLst/>
            <a:ahLst/>
            <a:cxnLst/>
            <a:rect l="l" t="t" r="r" b="b"/>
            <a:pathLst>
              <a:path w="17145" h="1904">
                <a:moveTo>
                  <a:pt x="16764" y="0"/>
                </a:moveTo>
                <a:lnTo>
                  <a:pt x="0" y="1524"/>
                </a:lnTo>
                <a:lnTo>
                  <a:pt x="16764" y="0"/>
                </a:lnTo>
                <a:close/>
              </a:path>
            </a:pathLst>
          </a:custGeom>
          <a:solidFill>
            <a:srgbClr val="56BBE4"/>
          </a:solidFill>
        </p:spPr>
        <p:txBody>
          <a:bodyPr wrap="square" lIns="0" tIns="0" rIns="0" bIns="0" rtlCol="0"/>
          <a:lstStyle/>
          <a:p>
            <a:endParaRPr/>
          </a:p>
        </p:txBody>
      </p:sp>
      <p:sp>
        <p:nvSpPr>
          <p:cNvPr id="7" name="object 7"/>
          <p:cNvSpPr/>
          <p:nvPr/>
        </p:nvSpPr>
        <p:spPr>
          <a:xfrm>
            <a:off x="6076188" y="4728971"/>
            <a:ext cx="198120" cy="8890"/>
          </a:xfrm>
          <a:custGeom>
            <a:avLst/>
            <a:gdLst/>
            <a:ahLst/>
            <a:cxnLst/>
            <a:rect l="l" t="t" r="r" b="b"/>
            <a:pathLst>
              <a:path w="198120" h="8889">
                <a:moveTo>
                  <a:pt x="198120" y="0"/>
                </a:moveTo>
                <a:lnTo>
                  <a:pt x="113411" y="2031"/>
                </a:lnTo>
                <a:lnTo>
                  <a:pt x="114018" y="2016"/>
                </a:lnTo>
                <a:lnTo>
                  <a:pt x="98087" y="1603"/>
                </a:lnTo>
                <a:lnTo>
                  <a:pt x="101981" y="1015"/>
                </a:lnTo>
                <a:lnTo>
                  <a:pt x="82438" y="1142"/>
                </a:lnTo>
                <a:lnTo>
                  <a:pt x="73566" y="1444"/>
                </a:lnTo>
                <a:lnTo>
                  <a:pt x="73278" y="2031"/>
                </a:lnTo>
                <a:lnTo>
                  <a:pt x="90424" y="2031"/>
                </a:lnTo>
                <a:lnTo>
                  <a:pt x="68276" y="3984"/>
                </a:lnTo>
                <a:lnTo>
                  <a:pt x="56403" y="5461"/>
                </a:lnTo>
                <a:lnTo>
                  <a:pt x="38935" y="6746"/>
                </a:lnTo>
                <a:lnTo>
                  <a:pt x="0" y="8127"/>
                </a:lnTo>
                <a:lnTo>
                  <a:pt x="29916" y="8540"/>
                </a:lnTo>
                <a:lnTo>
                  <a:pt x="52832" y="8381"/>
                </a:lnTo>
                <a:lnTo>
                  <a:pt x="89281" y="7111"/>
                </a:lnTo>
                <a:lnTo>
                  <a:pt x="112267" y="6095"/>
                </a:lnTo>
                <a:lnTo>
                  <a:pt x="182117" y="2031"/>
                </a:lnTo>
                <a:lnTo>
                  <a:pt x="198120" y="0"/>
                </a:lnTo>
                <a:close/>
              </a:path>
            </a:pathLst>
          </a:custGeom>
          <a:solidFill>
            <a:srgbClr val="56BBE4"/>
          </a:solidFill>
        </p:spPr>
        <p:txBody>
          <a:bodyPr wrap="square" lIns="0" tIns="0" rIns="0" bIns="0" rtlCol="0"/>
          <a:lstStyle/>
          <a:p>
            <a:endParaRPr/>
          </a:p>
        </p:txBody>
      </p:sp>
      <p:sp>
        <p:nvSpPr>
          <p:cNvPr id="8" name="object 8"/>
          <p:cNvSpPr/>
          <p:nvPr/>
        </p:nvSpPr>
        <p:spPr>
          <a:xfrm>
            <a:off x="2898648" y="4754879"/>
            <a:ext cx="11430" cy="1905"/>
          </a:xfrm>
          <a:custGeom>
            <a:avLst/>
            <a:gdLst/>
            <a:ahLst/>
            <a:cxnLst/>
            <a:rect l="l" t="t" r="r" b="b"/>
            <a:pathLst>
              <a:path w="11430" h="1904">
                <a:moveTo>
                  <a:pt x="3428" y="0"/>
                </a:moveTo>
                <a:lnTo>
                  <a:pt x="0" y="1524"/>
                </a:lnTo>
                <a:lnTo>
                  <a:pt x="4929" y="642"/>
                </a:lnTo>
                <a:lnTo>
                  <a:pt x="10096" y="190"/>
                </a:lnTo>
                <a:lnTo>
                  <a:pt x="11072" y="23"/>
                </a:lnTo>
                <a:lnTo>
                  <a:pt x="3428" y="0"/>
                </a:lnTo>
                <a:close/>
              </a:path>
            </a:pathLst>
          </a:custGeom>
          <a:solidFill>
            <a:srgbClr val="56BBE4"/>
          </a:solidFill>
        </p:spPr>
        <p:txBody>
          <a:bodyPr wrap="square" lIns="0" tIns="0" rIns="0" bIns="0" rtlCol="0"/>
          <a:lstStyle/>
          <a:p>
            <a:endParaRPr/>
          </a:p>
        </p:txBody>
      </p:sp>
      <p:sp>
        <p:nvSpPr>
          <p:cNvPr id="9" name="object 9"/>
          <p:cNvSpPr/>
          <p:nvPr/>
        </p:nvSpPr>
        <p:spPr>
          <a:xfrm>
            <a:off x="5498591" y="4776215"/>
            <a:ext cx="27940" cy="1905"/>
          </a:xfrm>
          <a:custGeom>
            <a:avLst/>
            <a:gdLst/>
            <a:ahLst/>
            <a:cxnLst/>
            <a:rect l="l" t="t" r="r" b="b"/>
            <a:pathLst>
              <a:path w="27939" h="1904">
                <a:moveTo>
                  <a:pt x="27432" y="0"/>
                </a:moveTo>
                <a:lnTo>
                  <a:pt x="14224" y="0"/>
                </a:lnTo>
                <a:lnTo>
                  <a:pt x="13208" y="0"/>
                </a:lnTo>
                <a:lnTo>
                  <a:pt x="7620" y="761"/>
                </a:lnTo>
                <a:lnTo>
                  <a:pt x="0" y="1523"/>
                </a:lnTo>
                <a:lnTo>
                  <a:pt x="27432" y="0"/>
                </a:lnTo>
                <a:close/>
              </a:path>
            </a:pathLst>
          </a:custGeom>
          <a:solidFill>
            <a:srgbClr val="56BBE4"/>
          </a:solidFill>
        </p:spPr>
        <p:txBody>
          <a:bodyPr wrap="square" lIns="0" tIns="0" rIns="0" bIns="0" rtlCol="0"/>
          <a:lstStyle/>
          <a:p>
            <a:endParaRPr/>
          </a:p>
        </p:txBody>
      </p:sp>
      <p:sp>
        <p:nvSpPr>
          <p:cNvPr id="10" name="object 10"/>
          <p:cNvSpPr/>
          <p:nvPr/>
        </p:nvSpPr>
        <p:spPr>
          <a:xfrm>
            <a:off x="5576315" y="4767071"/>
            <a:ext cx="97790" cy="3175"/>
          </a:xfrm>
          <a:custGeom>
            <a:avLst/>
            <a:gdLst/>
            <a:ahLst/>
            <a:cxnLst/>
            <a:rect l="l" t="t" r="r" b="b"/>
            <a:pathLst>
              <a:path w="97789" h="3175">
                <a:moveTo>
                  <a:pt x="97536" y="0"/>
                </a:moveTo>
                <a:lnTo>
                  <a:pt x="0" y="3047"/>
                </a:lnTo>
                <a:lnTo>
                  <a:pt x="71120" y="1523"/>
                </a:lnTo>
                <a:lnTo>
                  <a:pt x="97536" y="0"/>
                </a:lnTo>
                <a:close/>
              </a:path>
            </a:pathLst>
          </a:custGeom>
          <a:solidFill>
            <a:srgbClr val="56BBE4"/>
          </a:solidFill>
        </p:spPr>
        <p:txBody>
          <a:bodyPr wrap="square" lIns="0" tIns="0" rIns="0" bIns="0" rtlCol="0"/>
          <a:lstStyle/>
          <a:p>
            <a:endParaRPr/>
          </a:p>
        </p:txBody>
      </p:sp>
      <p:sp>
        <p:nvSpPr>
          <p:cNvPr id="11" name="object 11"/>
          <p:cNvSpPr/>
          <p:nvPr/>
        </p:nvSpPr>
        <p:spPr>
          <a:xfrm>
            <a:off x="4326394" y="4770120"/>
            <a:ext cx="1187450" cy="29209"/>
          </a:xfrm>
          <a:custGeom>
            <a:avLst/>
            <a:gdLst/>
            <a:ahLst/>
            <a:cxnLst/>
            <a:rect l="l" t="t" r="r" b="b"/>
            <a:pathLst>
              <a:path w="1187450" h="29210">
                <a:moveTo>
                  <a:pt x="101968" y="28956"/>
                </a:moveTo>
                <a:lnTo>
                  <a:pt x="90385" y="28524"/>
                </a:lnTo>
                <a:lnTo>
                  <a:pt x="89395" y="28956"/>
                </a:lnTo>
                <a:lnTo>
                  <a:pt x="101968" y="28956"/>
                </a:lnTo>
                <a:close/>
              </a:path>
              <a:path w="1187450" h="29210">
                <a:moveTo>
                  <a:pt x="423595" y="25412"/>
                </a:moveTo>
                <a:lnTo>
                  <a:pt x="400469" y="25412"/>
                </a:lnTo>
                <a:lnTo>
                  <a:pt x="385432" y="26797"/>
                </a:lnTo>
                <a:lnTo>
                  <a:pt x="423595" y="25412"/>
                </a:lnTo>
                <a:close/>
              </a:path>
              <a:path w="1187450" h="29210">
                <a:moveTo>
                  <a:pt x="1134097" y="9906"/>
                </a:moveTo>
                <a:lnTo>
                  <a:pt x="1126858" y="10071"/>
                </a:lnTo>
                <a:lnTo>
                  <a:pt x="1111110" y="10769"/>
                </a:lnTo>
                <a:lnTo>
                  <a:pt x="1103236" y="10922"/>
                </a:lnTo>
                <a:lnTo>
                  <a:pt x="1094282" y="9906"/>
                </a:lnTo>
                <a:lnTo>
                  <a:pt x="1088034" y="9207"/>
                </a:lnTo>
                <a:lnTo>
                  <a:pt x="1081087" y="8255"/>
                </a:lnTo>
                <a:lnTo>
                  <a:pt x="1086358" y="7315"/>
                </a:lnTo>
                <a:lnTo>
                  <a:pt x="1107808" y="5588"/>
                </a:lnTo>
                <a:lnTo>
                  <a:pt x="1085545" y="7175"/>
                </a:lnTo>
                <a:lnTo>
                  <a:pt x="1072083" y="8559"/>
                </a:lnTo>
                <a:lnTo>
                  <a:pt x="1054760" y="9537"/>
                </a:lnTo>
                <a:lnTo>
                  <a:pt x="1020940" y="9906"/>
                </a:lnTo>
                <a:lnTo>
                  <a:pt x="1034199" y="8255"/>
                </a:lnTo>
                <a:lnTo>
                  <a:pt x="1034796" y="8255"/>
                </a:lnTo>
                <a:lnTo>
                  <a:pt x="1037932" y="6438"/>
                </a:lnTo>
                <a:lnTo>
                  <a:pt x="1025271" y="5105"/>
                </a:lnTo>
                <a:lnTo>
                  <a:pt x="992365" y="4572"/>
                </a:lnTo>
                <a:lnTo>
                  <a:pt x="888936" y="7632"/>
                </a:lnTo>
                <a:lnTo>
                  <a:pt x="702729" y="15836"/>
                </a:lnTo>
                <a:lnTo>
                  <a:pt x="655383" y="17767"/>
                </a:lnTo>
                <a:lnTo>
                  <a:pt x="607174" y="19431"/>
                </a:lnTo>
                <a:lnTo>
                  <a:pt x="590042" y="18567"/>
                </a:lnTo>
                <a:lnTo>
                  <a:pt x="587133" y="18415"/>
                </a:lnTo>
                <a:lnTo>
                  <a:pt x="595744" y="18415"/>
                </a:lnTo>
                <a:lnTo>
                  <a:pt x="541299" y="18122"/>
                </a:lnTo>
                <a:lnTo>
                  <a:pt x="440296" y="18415"/>
                </a:lnTo>
                <a:lnTo>
                  <a:pt x="457822" y="17030"/>
                </a:lnTo>
                <a:lnTo>
                  <a:pt x="457441" y="17030"/>
                </a:lnTo>
                <a:lnTo>
                  <a:pt x="482295" y="15836"/>
                </a:lnTo>
                <a:lnTo>
                  <a:pt x="539737" y="14097"/>
                </a:lnTo>
                <a:lnTo>
                  <a:pt x="438010" y="14097"/>
                </a:lnTo>
                <a:lnTo>
                  <a:pt x="424294" y="18415"/>
                </a:lnTo>
                <a:lnTo>
                  <a:pt x="383717" y="18567"/>
                </a:lnTo>
                <a:lnTo>
                  <a:pt x="374002" y="18415"/>
                </a:lnTo>
                <a:lnTo>
                  <a:pt x="367080" y="18415"/>
                </a:lnTo>
                <a:lnTo>
                  <a:pt x="368007" y="17767"/>
                </a:lnTo>
                <a:lnTo>
                  <a:pt x="379285" y="17030"/>
                </a:lnTo>
                <a:lnTo>
                  <a:pt x="394246" y="16179"/>
                </a:lnTo>
                <a:lnTo>
                  <a:pt x="406120" y="15354"/>
                </a:lnTo>
                <a:lnTo>
                  <a:pt x="408114" y="14617"/>
                </a:lnTo>
                <a:lnTo>
                  <a:pt x="393433" y="14097"/>
                </a:lnTo>
                <a:lnTo>
                  <a:pt x="366483" y="14897"/>
                </a:lnTo>
                <a:lnTo>
                  <a:pt x="343293" y="15836"/>
                </a:lnTo>
                <a:lnTo>
                  <a:pt x="343827" y="15836"/>
                </a:lnTo>
                <a:lnTo>
                  <a:pt x="312204" y="17297"/>
                </a:lnTo>
                <a:lnTo>
                  <a:pt x="335991" y="17030"/>
                </a:lnTo>
                <a:lnTo>
                  <a:pt x="352463" y="17030"/>
                </a:lnTo>
                <a:lnTo>
                  <a:pt x="362826" y="17373"/>
                </a:lnTo>
                <a:lnTo>
                  <a:pt x="363829" y="18122"/>
                </a:lnTo>
                <a:lnTo>
                  <a:pt x="364121" y="18415"/>
                </a:lnTo>
                <a:lnTo>
                  <a:pt x="361251" y="19646"/>
                </a:lnTo>
                <a:lnTo>
                  <a:pt x="362737" y="20802"/>
                </a:lnTo>
                <a:lnTo>
                  <a:pt x="378040" y="21590"/>
                </a:lnTo>
                <a:lnTo>
                  <a:pt x="414007" y="21590"/>
                </a:lnTo>
                <a:lnTo>
                  <a:pt x="393407" y="23431"/>
                </a:lnTo>
                <a:lnTo>
                  <a:pt x="357606" y="24460"/>
                </a:lnTo>
                <a:lnTo>
                  <a:pt x="318198" y="24765"/>
                </a:lnTo>
                <a:lnTo>
                  <a:pt x="289420" y="24765"/>
                </a:lnTo>
                <a:lnTo>
                  <a:pt x="279793" y="23431"/>
                </a:lnTo>
                <a:lnTo>
                  <a:pt x="270040" y="23431"/>
                </a:lnTo>
                <a:lnTo>
                  <a:pt x="292519" y="22186"/>
                </a:lnTo>
                <a:lnTo>
                  <a:pt x="291630" y="22186"/>
                </a:lnTo>
                <a:lnTo>
                  <a:pt x="321233" y="21158"/>
                </a:lnTo>
                <a:lnTo>
                  <a:pt x="339712" y="19431"/>
                </a:lnTo>
                <a:lnTo>
                  <a:pt x="308584" y="19646"/>
                </a:lnTo>
                <a:lnTo>
                  <a:pt x="312229" y="19646"/>
                </a:lnTo>
                <a:lnTo>
                  <a:pt x="299707" y="20091"/>
                </a:lnTo>
                <a:lnTo>
                  <a:pt x="291071" y="20802"/>
                </a:lnTo>
                <a:lnTo>
                  <a:pt x="280276" y="21590"/>
                </a:lnTo>
                <a:lnTo>
                  <a:pt x="155740" y="23431"/>
                </a:lnTo>
                <a:lnTo>
                  <a:pt x="123278" y="23431"/>
                </a:lnTo>
                <a:lnTo>
                  <a:pt x="82537" y="21590"/>
                </a:lnTo>
                <a:lnTo>
                  <a:pt x="51523" y="22377"/>
                </a:lnTo>
                <a:lnTo>
                  <a:pt x="29933" y="23431"/>
                </a:lnTo>
                <a:lnTo>
                  <a:pt x="31242" y="23431"/>
                </a:lnTo>
                <a:lnTo>
                  <a:pt x="0" y="25895"/>
                </a:lnTo>
                <a:lnTo>
                  <a:pt x="2120" y="25895"/>
                </a:lnTo>
                <a:lnTo>
                  <a:pt x="11785" y="27317"/>
                </a:lnTo>
                <a:lnTo>
                  <a:pt x="81838" y="28041"/>
                </a:lnTo>
                <a:lnTo>
                  <a:pt x="77698" y="28041"/>
                </a:lnTo>
                <a:lnTo>
                  <a:pt x="90385" y="28524"/>
                </a:lnTo>
                <a:lnTo>
                  <a:pt x="91465" y="28041"/>
                </a:lnTo>
                <a:lnTo>
                  <a:pt x="95885" y="28041"/>
                </a:lnTo>
                <a:lnTo>
                  <a:pt x="138544" y="28956"/>
                </a:lnTo>
                <a:lnTo>
                  <a:pt x="121005" y="28041"/>
                </a:lnTo>
                <a:lnTo>
                  <a:pt x="127647" y="27000"/>
                </a:lnTo>
                <a:lnTo>
                  <a:pt x="145084" y="26238"/>
                </a:lnTo>
                <a:lnTo>
                  <a:pt x="141668" y="26238"/>
                </a:lnTo>
                <a:lnTo>
                  <a:pt x="161759" y="25895"/>
                </a:lnTo>
                <a:lnTo>
                  <a:pt x="213779" y="25768"/>
                </a:lnTo>
                <a:lnTo>
                  <a:pt x="214731" y="25895"/>
                </a:lnTo>
                <a:lnTo>
                  <a:pt x="211150" y="25895"/>
                </a:lnTo>
                <a:lnTo>
                  <a:pt x="187693" y="26797"/>
                </a:lnTo>
                <a:lnTo>
                  <a:pt x="214325" y="26987"/>
                </a:lnTo>
                <a:lnTo>
                  <a:pt x="260807" y="25895"/>
                </a:lnTo>
                <a:lnTo>
                  <a:pt x="297535" y="25895"/>
                </a:lnTo>
                <a:lnTo>
                  <a:pt x="298564" y="26797"/>
                </a:lnTo>
                <a:lnTo>
                  <a:pt x="285991" y="26797"/>
                </a:lnTo>
                <a:lnTo>
                  <a:pt x="283692" y="27952"/>
                </a:lnTo>
                <a:lnTo>
                  <a:pt x="309956" y="26797"/>
                </a:lnTo>
                <a:lnTo>
                  <a:pt x="308190" y="26797"/>
                </a:lnTo>
                <a:lnTo>
                  <a:pt x="340525" y="25895"/>
                </a:lnTo>
                <a:lnTo>
                  <a:pt x="359587" y="25412"/>
                </a:lnTo>
                <a:lnTo>
                  <a:pt x="384860" y="24765"/>
                </a:lnTo>
                <a:lnTo>
                  <a:pt x="383705" y="24765"/>
                </a:lnTo>
                <a:lnTo>
                  <a:pt x="419722" y="23622"/>
                </a:lnTo>
                <a:lnTo>
                  <a:pt x="400469" y="25412"/>
                </a:lnTo>
                <a:lnTo>
                  <a:pt x="542137" y="24955"/>
                </a:lnTo>
                <a:lnTo>
                  <a:pt x="611543" y="25793"/>
                </a:lnTo>
                <a:lnTo>
                  <a:pt x="595414" y="25412"/>
                </a:lnTo>
                <a:lnTo>
                  <a:pt x="599643" y="25412"/>
                </a:lnTo>
                <a:lnTo>
                  <a:pt x="593813" y="24790"/>
                </a:lnTo>
                <a:lnTo>
                  <a:pt x="598030" y="24765"/>
                </a:lnTo>
                <a:lnTo>
                  <a:pt x="627329" y="24460"/>
                </a:lnTo>
                <a:lnTo>
                  <a:pt x="640321" y="24765"/>
                </a:lnTo>
                <a:lnTo>
                  <a:pt x="646798" y="24765"/>
                </a:lnTo>
                <a:lnTo>
                  <a:pt x="658939" y="25895"/>
                </a:lnTo>
                <a:lnTo>
                  <a:pt x="652894" y="26797"/>
                </a:lnTo>
                <a:lnTo>
                  <a:pt x="696798" y="26238"/>
                </a:lnTo>
                <a:lnTo>
                  <a:pt x="766140" y="26797"/>
                </a:lnTo>
                <a:lnTo>
                  <a:pt x="818921" y="27000"/>
                </a:lnTo>
                <a:lnTo>
                  <a:pt x="851954" y="26238"/>
                </a:lnTo>
                <a:lnTo>
                  <a:pt x="866495" y="25895"/>
                </a:lnTo>
                <a:lnTo>
                  <a:pt x="869391" y="25895"/>
                </a:lnTo>
                <a:lnTo>
                  <a:pt x="893114" y="24460"/>
                </a:lnTo>
                <a:lnTo>
                  <a:pt x="906957" y="23622"/>
                </a:lnTo>
                <a:lnTo>
                  <a:pt x="976350" y="19431"/>
                </a:lnTo>
                <a:lnTo>
                  <a:pt x="1117269" y="10922"/>
                </a:lnTo>
                <a:lnTo>
                  <a:pt x="1134097" y="9906"/>
                </a:lnTo>
                <a:close/>
              </a:path>
              <a:path w="1187450" h="29210">
                <a:moveTo>
                  <a:pt x="1175245" y="0"/>
                </a:moveTo>
                <a:lnTo>
                  <a:pt x="1151242" y="1524"/>
                </a:lnTo>
                <a:lnTo>
                  <a:pt x="1156957" y="1524"/>
                </a:lnTo>
                <a:lnTo>
                  <a:pt x="1175245" y="0"/>
                </a:lnTo>
                <a:close/>
              </a:path>
              <a:path w="1187450" h="29210">
                <a:moveTo>
                  <a:pt x="1187437" y="4572"/>
                </a:moveTo>
                <a:lnTo>
                  <a:pt x="1181087" y="4572"/>
                </a:lnTo>
                <a:lnTo>
                  <a:pt x="1176769" y="6096"/>
                </a:lnTo>
                <a:lnTo>
                  <a:pt x="1186421" y="6096"/>
                </a:lnTo>
                <a:lnTo>
                  <a:pt x="1187437" y="4572"/>
                </a:lnTo>
                <a:close/>
              </a:path>
            </a:pathLst>
          </a:custGeom>
          <a:solidFill>
            <a:srgbClr val="56BBE4"/>
          </a:solidFill>
        </p:spPr>
        <p:txBody>
          <a:bodyPr wrap="square" lIns="0" tIns="0" rIns="0" bIns="0" rtlCol="0"/>
          <a:lstStyle/>
          <a:p>
            <a:endParaRPr/>
          </a:p>
        </p:txBody>
      </p:sp>
      <p:sp>
        <p:nvSpPr>
          <p:cNvPr id="12" name="object 12"/>
          <p:cNvSpPr/>
          <p:nvPr/>
        </p:nvSpPr>
        <p:spPr>
          <a:xfrm>
            <a:off x="4174235" y="4770120"/>
            <a:ext cx="15240" cy="1905"/>
          </a:xfrm>
          <a:custGeom>
            <a:avLst/>
            <a:gdLst/>
            <a:ahLst/>
            <a:cxnLst/>
            <a:rect l="l" t="t" r="r" b="b"/>
            <a:pathLst>
              <a:path w="15239" h="1904">
                <a:moveTo>
                  <a:pt x="15239" y="0"/>
                </a:moveTo>
                <a:lnTo>
                  <a:pt x="0" y="1523"/>
                </a:lnTo>
                <a:lnTo>
                  <a:pt x="12953" y="1523"/>
                </a:lnTo>
                <a:lnTo>
                  <a:pt x="15239" y="0"/>
                </a:lnTo>
                <a:close/>
              </a:path>
            </a:pathLst>
          </a:custGeom>
          <a:solidFill>
            <a:srgbClr val="56BBE4"/>
          </a:solidFill>
        </p:spPr>
        <p:txBody>
          <a:bodyPr wrap="square" lIns="0" tIns="0" rIns="0" bIns="0" rtlCol="0"/>
          <a:lstStyle/>
          <a:p>
            <a:endParaRPr/>
          </a:p>
        </p:txBody>
      </p:sp>
      <p:sp>
        <p:nvSpPr>
          <p:cNvPr id="13" name="object 13"/>
          <p:cNvSpPr/>
          <p:nvPr/>
        </p:nvSpPr>
        <p:spPr>
          <a:xfrm>
            <a:off x="4490846" y="4777232"/>
            <a:ext cx="605155" cy="8255"/>
          </a:xfrm>
          <a:custGeom>
            <a:avLst/>
            <a:gdLst/>
            <a:ahLst/>
            <a:cxnLst/>
            <a:rect l="l" t="t" r="r" b="b"/>
            <a:pathLst>
              <a:path w="605154" h="8254">
                <a:moveTo>
                  <a:pt x="165404" y="5207"/>
                </a:moveTo>
                <a:lnTo>
                  <a:pt x="96012" y="5207"/>
                </a:lnTo>
                <a:lnTo>
                  <a:pt x="96012" y="8128"/>
                </a:lnTo>
                <a:lnTo>
                  <a:pt x="119802" y="7651"/>
                </a:lnTo>
                <a:lnTo>
                  <a:pt x="127365" y="6604"/>
                </a:lnTo>
                <a:lnTo>
                  <a:pt x="137765" y="5667"/>
                </a:lnTo>
                <a:lnTo>
                  <a:pt x="130598" y="5667"/>
                </a:lnTo>
                <a:lnTo>
                  <a:pt x="165404" y="5207"/>
                </a:lnTo>
                <a:close/>
              </a:path>
              <a:path w="605154" h="8254">
                <a:moveTo>
                  <a:pt x="492143" y="4191"/>
                </a:moveTo>
                <a:lnTo>
                  <a:pt x="358606" y="4191"/>
                </a:lnTo>
                <a:lnTo>
                  <a:pt x="360906" y="4683"/>
                </a:lnTo>
                <a:lnTo>
                  <a:pt x="373443" y="5207"/>
                </a:lnTo>
                <a:lnTo>
                  <a:pt x="389045" y="6096"/>
                </a:lnTo>
                <a:lnTo>
                  <a:pt x="386405" y="6096"/>
                </a:lnTo>
                <a:lnTo>
                  <a:pt x="388874" y="7112"/>
                </a:lnTo>
                <a:lnTo>
                  <a:pt x="419609" y="6921"/>
                </a:lnTo>
                <a:lnTo>
                  <a:pt x="448738" y="6350"/>
                </a:lnTo>
                <a:lnTo>
                  <a:pt x="474223" y="5397"/>
                </a:lnTo>
                <a:lnTo>
                  <a:pt x="492143" y="4191"/>
                </a:lnTo>
                <a:close/>
              </a:path>
              <a:path w="605154" h="8254">
                <a:moveTo>
                  <a:pt x="567753" y="3778"/>
                </a:moveTo>
                <a:lnTo>
                  <a:pt x="17738" y="3778"/>
                </a:lnTo>
                <a:lnTo>
                  <a:pt x="0" y="6096"/>
                </a:lnTo>
                <a:lnTo>
                  <a:pt x="32755" y="6096"/>
                </a:lnTo>
                <a:lnTo>
                  <a:pt x="69758" y="5667"/>
                </a:lnTo>
                <a:lnTo>
                  <a:pt x="90335" y="5207"/>
                </a:lnTo>
                <a:lnTo>
                  <a:pt x="143561" y="5207"/>
                </a:lnTo>
                <a:lnTo>
                  <a:pt x="530388" y="4191"/>
                </a:lnTo>
                <a:lnTo>
                  <a:pt x="567753" y="3778"/>
                </a:lnTo>
                <a:close/>
              </a:path>
              <a:path w="605154" h="8254">
                <a:moveTo>
                  <a:pt x="530388" y="4191"/>
                </a:moveTo>
                <a:lnTo>
                  <a:pt x="503801" y="4191"/>
                </a:lnTo>
                <a:lnTo>
                  <a:pt x="516016" y="4349"/>
                </a:lnTo>
                <a:lnTo>
                  <a:pt x="530388" y="4191"/>
                </a:lnTo>
                <a:close/>
              </a:path>
              <a:path w="605154" h="8254">
                <a:moveTo>
                  <a:pt x="88430" y="3302"/>
                </a:moveTo>
                <a:lnTo>
                  <a:pt x="55934" y="3302"/>
                </a:lnTo>
                <a:lnTo>
                  <a:pt x="13169" y="3778"/>
                </a:lnTo>
                <a:lnTo>
                  <a:pt x="567753" y="3778"/>
                </a:lnTo>
                <a:lnTo>
                  <a:pt x="605084" y="4191"/>
                </a:lnTo>
                <a:lnTo>
                  <a:pt x="593624" y="4191"/>
                </a:lnTo>
                <a:lnTo>
                  <a:pt x="593538" y="3778"/>
                </a:lnTo>
                <a:lnTo>
                  <a:pt x="593473" y="3462"/>
                </a:lnTo>
                <a:lnTo>
                  <a:pt x="126406" y="3462"/>
                </a:lnTo>
                <a:lnTo>
                  <a:pt x="88430" y="3302"/>
                </a:lnTo>
                <a:close/>
              </a:path>
              <a:path w="605154" h="8254">
                <a:moveTo>
                  <a:pt x="239013" y="2032"/>
                </a:moveTo>
                <a:lnTo>
                  <a:pt x="187866" y="3462"/>
                </a:lnTo>
                <a:lnTo>
                  <a:pt x="272619" y="3462"/>
                </a:lnTo>
                <a:lnTo>
                  <a:pt x="257016" y="3302"/>
                </a:lnTo>
                <a:lnTo>
                  <a:pt x="247157" y="2762"/>
                </a:lnTo>
                <a:lnTo>
                  <a:pt x="239013" y="2032"/>
                </a:lnTo>
                <a:close/>
              </a:path>
              <a:path w="605154" h="8254">
                <a:moveTo>
                  <a:pt x="468883" y="0"/>
                </a:moveTo>
                <a:lnTo>
                  <a:pt x="410690" y="381"/>
                </a:lnTo>
                <a:lnTo>
                  <a:pt x="360806" y="381"/>
                </a:lnTo>
                <a:lnTo>
                  <a:pt x="304174" y="1143"/>
                </a:lnTo>
                <a:lnTo>
                  <a:pt x="313573" y="1143"/>
                </a:lnTo>
                <a:lnTo>
                  <a:pt x="297306" y="3048"/>
                </a:lnTo>
                <a:lnTo>
                  <a:pt x="272339" y="3462"/>
                </a:lnTo>
                <a:lnTo>
                  <a:pt x="593473" y="3462"/>
                </a:lnTo>
                <a:lnTo>
                  <a:pt x="593386" y="3048"/>
                </a:lnTo>
                <a:lnTo>
                  <a:pt x="600419" y="2032"/>
                </a:lnTo>
                <a:lnTo>
                  <a:pt x="450595" y="2032"/>
                </a:lnTo>
                <a:lnTo>
                  <a:pt x="445898" y="1428"/>
                </a:lnTo>
                <a:lnTo>
                  <a:pt x="472938" y="603"/>
                </a:lnTo>
                <a:lnTo>
                  <a:pt x="468883" y="0"/>
                </a:lnTo>
                <a:close/>
              </a:path>
              <a:path w="605154" h="8254">
                <a:moveTo>
                  <a:pt x="534070" y="746"/>
                </a:moveTo>
                <a:lnTo>
                  <a:pt x="480405" y="1730"/>
                </a:lnTo>
                <a:lnTo>
                  <a:pt x="450595" y="2032"/>
                </a:lnTo>
                <a:lnTo>
                  <a:pt x="566165" y="2032"/>
                </a:lnTo>
                <a:lnTo>
                  <a:pt x="562165" y="1143"/>
                </a:lnTo>
                <a:lnTo>
                  <a:pt x="584631" y="1143"/>
                </a:lnTo>
                <a:lnTo>
                  <a:pt x="534070" y="746"/>
                </a:lnTo>
                <a:close/>
              </a:path>
              <a:path w="605154" h="8254">
                <a:moveTo>
                  <a:pt x="597455" y="1428"/>
                </a:moveTo>
                <a:lnTo>
                  <a:pt x="592451" y="1428"/>
                </a:lnTo>
                <a:lnTo>
                  <a:pt x="559308" y="2032"/>
                </a:lnTo>
                <a:lnTo>
                  <a:pt x="602341" y="2032"/>
                </a:lnTo>
                <a:lnTo>
                  <a:pt x="597455" y="1428"/>
                </a:lnTo>
                <a:close/>
              </a:path>
            </a:pathLst>
          </a:custGeom>
          <a:solidFill>
            <a:srgbClr val="56BBE4"/>
          </a:solidFill>
        </p:spPr>
        <p:txBody>
          <a:bodyPr wrap="square" lIns="0" tIns="0" rIns="0" bIns="0" rtlCol="0"/>
          <a:lstStyle/>
          <a:p>
            <a:endParaRPr/>
          </a:p>
        </p:txBody>
      </p:sp>
      <p:sp>
        <p:nvSpPr>
          <p:cNvPr id="14" name="object 14"/>
          <p:cNvSpPr/>
          <p:nvPr/>
        </p:nvSpPr>
        <p:spPr>
          <a:xfrm>
            <a:off x="5375624" y="4777740"/>
            <a:ext cx="669925" cy="15240"/>
          </a:xfrm>
          <a:custGeom>
            <a:avLst/>
            <a:gdLst/>
            <a:ahLst/>
            <a:cxnLst/>
            <a:rect l="l" t="t" r="r" b="b"/>
            <a:pathLst>
              <a:path w="669925" h="15239">
                <a:moveTo>
                  <a:pt x="363569" y="13207"/>
                </a:moveTo>
                <a:lnTo>
                  <a:pt x="74353" y="13207"/>
                </a:lnTo>
                <a:lnTo>
                  <a:pt x="71280" y="13846"/>
                </a:lnTo>
                <a:lnTo>
                  <a:pt x="89589" y="14590"/>
                </a:lnTo>
                <a:lnTo>
                  <a:pt x="90925" y="14590"/>
                </a:lnTo>
                <a:lnTo>
                  <a:pt x="114448" y="15045"/>
                </a:lnTo>
                <a:lnTo>
                  <a:pt x="137699" y="15240"/>
                </a:lnTo>
                <a:lnTo>
                  <a:pt x="176167" y="14283"/>
                </a:lnTo>
                <a:lnTo>
                  <a:pt x="221953" y="13846"/>
                </a:lnTo>
                <a:lnTo>
                  <a:pt x="327372" y="13509"/>
                </a:lnTo>
                <a:lnTo>
                  <a:pt x="363569" y="13207"/>
                </a:lnTo>
                <a:close/>
              </a:path>
              <a:path w="669925" h="15239">
                <a:moveTo>
                  <a:pt x="611542" y="14283"/>
                </a:moveTo>
                <a:lnTo>
                  <a:pt x="432639" y="14283"/>
                </a:lnTo>
                <a:lnTo>
                  <a:pt x="521346" y="14590"/>
                </a:lnTo>
                <a:lnTo>
                  <a:pt x="566110" y="14590"/>
                </a:lnTo>
                <a:lnTo>
                  <a:pt x="611542" y="14283"/>
                </a:lnTo>
                <a:close/>
              </a:path>
              <a:path w="669925" h="15239">
                <a:moveTo>
                  <a:pt x="660770" y="9812"/>
                </a:moveTo>
                <a:lnTo>
                  <a:pt x="559216" y="9812"/>
                </a:lnTo>
                <a:lnTo>
                  <a:pt x="596931" y="10922"/>
                </a:lnTo>
                <a:lnTo>
                  <a:pt x="375173" y="10922"/>
                </a:lnTo>
                <a:lnTo>
                  <a:pt x="353599" y="11937"/>
                </a:lnTo>
                <a:lnTo>
                  <a:pt x="66960" y="11937"/>
                </a:lnTo>
                <a:lnTo>
                  <a:pt x="59521" y="12580"/>
                </a:lnTo>
                <a:lnTo>
                  <a:pt x="39314" y="12580"/>
                </a:lnTo>
                <a:lnTo>
                  <a:pt x="35285" y="13207"/>
                </a:lnTo>
                <a:lnTo>
                  <a:pt x="367461" y="13207"/>
                </a:lnTo>
                <a:lnTo>
                  <a:pt x="364761" y="13509"/>
                </a:lnTo>
                <a:lnTo>
                  <a:pt x="368128" y="14283"/>
                </a:lnTo>
                <a:lnTo>
                  <a:pt x="638282" y="14283"/>
                </a:lnTo>
                <a:lnTo>
                  <a:pt x="660770" y="9812"/>
                </a:lnTo>
                <a:close/>
              </a:path>
              <a:path w="669925" h="15239">
                <a:moveTo>
                  <a:pt x="52101" y="10922"/>
                </a:moveTo>
                <a:lnTo>
                  <a:pt x="49815" y="11937"/>
                </a:lnTo>
                <a:lnTo>
                  <a:pt x="53357" y="11201"/>
                </a:lnTo>
                <a:lnTo>
                  <a:pt x="52101" y="10922"/>
                </a:lnTo>
                <a:close/>
              </a:path>
              <a:path w="669925" h="15239">
                <a:moveTo>
                  <a:pt x="238297" y="10922"/>
                </a:moveTo>
                <a:lnTo>
                  <a:pt x="54699" y="10922"/>
                </a:lnTo>
                <a:lnTo>
                  <a:pt x="53357" y="11201"/>
                </a:lnTo>
                <a:lnTo>
                  <a:pt x="56673" y="11937"/>
                </a:lnTo>
                <a:lnTo>
                  <a:pt x="251999" y="11937"/>
                </a:lnTo>
                <a:lnTo>
                  <a:pt x="236247" y="11457"/>
                </a:lnTo>
                <a:lnTo>
                  <a:pt x="238297" y="10922"/>
                </a:lnTo>
                <a:close/>
              </a:path>
              <a:path w="669925" h="15239">
                <a:moveTo>
                  <a:pt x="353052" y="10922"/>
                </a:moveTo>
                <a:lnTo>
                  <a:pt x="260046" y="10922"/>
                </a:lnTo>
                <a:lnTo>
                  <a:pt x="251999" y="11937"/>
                </a:lnTo>
                <a:lnTo>
                  <a:pt x="353599" y="11937"/>
                </a:lnTo>
                <a:lnTo>
                  <a:pt x="353052" y="10922"/>
                </a:lnTo>
                <a:close/>
              </a:path>
              <a:path w="669925" h="15239">
                <a:moveTo>
                  <a:pt x="78849" y="9032"/>
                </a:moveTo>
                <a:lnTo>
                  <a:pt x="57736" y="9032"/>
                </a:lnTo>
                <a:lnTo>
                  <a:pt x="55689" y="10922"/>
                </a:lnTo>
                <a:lnTo>
                  <a:pt x="76104" y="10922"/>
                </a:lnTo>
                <a:lnTo>
                  <a:pt x="78849" y="9032"/>
                </a:lnTo>
                <a:close/>
              </a:path>
              <a:path w="669925" h="15239">
                <a:moveTo>
                  <a:pt x="135582" y="9812"/>
                </a:moveTo>
                <a:lnTo>
                  <a:pt x="104559" y="9812"/>
                </a:lnTo>
                <a:lnTo>
                  <a:pt x="88679" y="10922"/>
                </a:lnTo>
                <a:lnTo>
                  <a:pt x="134397" y="10922"/>
                </a:lnTo>
                <a:lnTo>
                  <a:pt x="135582" y="9812"/>
                </a:lnTo>
                <a:close/>
              </a:path>
              <a:path w="669925" h="15239">
                <a:moveTo>
                  <a:pt x="268831" y="9812"/>
                </a:moveTo>
                <a:lnTo>
                  <a:pt x="239547" y="9812"/>
                </a:lnTo>
                <a:lnTo>
                  <a:pt x="240299" y="10922"/>
                </a:lnTo>
                <a:lnTo>
                  <a:pt x="260046" y="10922"/>
                </a:lnTo>
                <a:lnTo>
                  <a:pt x="268831" y="9812"/>
                </a:lnTo>
                <a:close/>
              </a:path>
              <a:path w="669925" h="15239">
                <a:moveTo>
                  <a:pt x="383925" y="9812"/>
                </a:moveTo>
                <a:lnTo>
                  <a:pt x="331639" y="9812"/>
                </a:lnTo>
                <a:lnTo>
                  <a:pt x="0" y="10922"/>
                </a:lnTo>
                <a:lnTo>
                  <a:pt x="339419" y="10922"/>
                </a:lnTo>
                <a:lnTo>
                  <a:pt x="383925" y="9812"/>
                </a:lnTo>
                <a:close/>
              </a:path>
              <a:path w="669925" h="15239">
                <a:moveTo>
                  <a:pt x="475495" y="9812"/>
                </a:moveTo>
                <a:lnTo>
                  <a:pt x="422822" y="9812"/>
                </a:lnTo>
                <a:lnTo>
                  <a:pt x="368794" y="10922"/>
                </a:lnTo>
                <a:lnTo>
                  <a:pt x="462184" y="10922"/>
                </a:lnTo>
                <a:lnTo>
                  <a:pt x="475495" y="9812"/>
                </a:lnTo>
                <a:close/>
              </a:path>
              <a:path w="669925" h="15239">
                <a:moveTo>
                  <a:pt x="617497" y="9032"/>
                </a:moveTo>
                <a:lnTo>
                  <a:pt x="533956" y="9032"/>
                </a:lnTo>
                <a:lnTo>
                  <a:pt x="477746" y="10922"/>
                </a:lnTo>
                <a:lnTo>
                  <a:pt x="571631" y="10922"/>
                </a:lnTo>
                <a:lnTo>
                  <a:pt x="558470" y="9812"/>
                </a:lnTo>
                <a:lnTo>
                  <a:pt x="617058" y="9812"/>
                </a:lnTo>
                <a:lnTo>
                  <a:pt x="617497" y="9032"/>
                </a:lnTo>
                <a:close/>
              </a:path>
              <a:path w="669925" h="15239">
                <a:moveTo>
                  <a:pt x="130877" y="9032"/>
                </a:moveTo>
                <a:lnTo>
                  <a:pt x="101966" y="9032"/>
                </a:lnTo>
                <a:lnTo>
                  <a:pt x="100729" y="9812"/>
                </a:lnTo>
                <a:lnTo>
                  <a:pt x="134083" y="9812"/>
                </a:lnTo>
                <a:lnTo>
                  <a:pt x="130877" y="9032"/>
                </a:lnTo>
                <a:close/>
              </a:path>
              <a:path w="669925" h="15239">
                <a:moveTo>
                  <a:pt x="457612" y="0"/>
                </a:moveTo>
                <a:lnTo>
                  <a:pt x="418834" y="1105"/>
                </a:lnTo>
                <a:lnTo>
                  <a:pt x="401704" y="2481"/>
                </a:lnTo>
                <a:lnTo>
                  <a:pt x="397953" y="3995"/>
                </a:lnTo>
                <a:lnTo>
                  <a:pt x="399309" y="5513"/>
                </a:lnTo>
                <a:lnTo>
                  <a:pt x="397502" y="6903"/>
                </a:lnTo>
                <a:lnTo>
                  <a:pt x="383447" y="8100"/>
                </a:lnTo>
                <a:lnTo>
                  <a:pt x="381144" y="8100"/>
                </a:lnTo>
                <a:lnTo>
                  <a:pt x="339195" y="9032"/>
                </a:lnTo>
                <a:lnTo>
                  <a:pt x="275013" y="9032"/>
                </a:lnTo>
                <a:lnTo>
                  <a:pt x="268831" y="9812"/>
                </a:lnTo>
                <a:lnTo>
                  <a:pt x="401620" y="9812"/>
                </a:lnTo>
                <a:lnTo>
                  <a:pt x="422374" y="9032"/>
                </a:lnTo>
                <a:lnTo>
                  <a:pt x="407320" y="7620"/>
                </a:lnTo>
                <a:lnTo>
                  <a:pt x="468802" y="7620"/>
                </a:lnTo>
                <a:lnTo>
                  <a:pt x="512761" y="6903"/>
                </a:lnTo>
                <a:lnTo>
                  <a:pt x="509790" y="6903"/>
                </a:lnTo>
                <a:lnTo>
                  <a:pt x="547909" y="6477"/>
                </a:lnTo>
                <a:lnTo>
                  <a:pt x="507440" y="5339"/>
                </a:lnTo>
                <a:lnTo>
                  <a:pt x="475329" y="3667"/>
                </a:lnTo>
                <a:lnTo>
                  <a:pt x="456934" y="1779"/>
                </a:lnTo>
                <a:lnTo>
                  <a:pt x="457612" y="0"/>
                </a:lnTo>
                <a:close/>
              </a:path>
              <a:path w="669925" h="15239">
                <a:moveTo>
                  <a:pt x="669524" y="9032"/>
                </a:moveTo>
                <a:lnTo>
                  <a:pt x="654063" y="9032"/>
                </a:lnTo>
                <a:lnTo>
                  <a:pt x="661250" y="9812"/>
                </a:lnTo>
                <a:lnTo>
                  <a:pt x="620412" y="9812"/>
                </a:lnTo>
                <a:lnTo>
                  <a:pt x="669524" y="9032"/>
                </a:lnTo>
                <a:close/>
              </a:path>
              <a:path w="669925" h="15239">
                <a:moveTo>
                  <a:pt x="114966" y="6477"/>
                </a:moveTo>
                <a:lnTo>
                  <a:pt x="72157" y="7187"/>
                </a:lnTo>
                <a:lnTo>
                  <a:pt x="56177" y="9032"/>
                </a:lnTo>
                <a:lnTo>
                  <a:pt x="89427" y="9032"/>
                </a:lnTo>
                <a:lnTo>
                  <a:pt x="119610" y="8100"/>
                </a:lnTo>
                <a:lnTo>
                  <a:pt x="114966" y="6477"/>
                </a:lnTo>
                <a:close/>
              </a:path>
              <a:path w="669925" h="15239">
                <a:moveTo>
                  <a:pt x="468802" y="7620"/>
                </a:moveTo>
                <a:lnTo>
                  <a:pt x="407320" y="7620"/>
                </a:lnTo>
                <a:lnTo>
                  <a:pt x="463421" y="8100"/>
                </a:lnTo>
                <a:lnTo>
                  <a:pt x="427657" y="8100"/>
                </a:lnTo>
                <a:lnTo>
                  <a:pt x="468802" y="7620"/>
                </a:lnTo>
                <a:close/>
              </a:path>
            </a:pathLst>
          </a:custGeom>
          <a:solidFill>
            <a:srgbClr val="56BBE4"/>
          </a:solidFill>
        </p:spPr>
        <p:txBody>
          <a:bodyPr wrap="square" lIns="0" tIns="0" rIns="0" bIns="0" rtlCol="0"/>
          <a:lstStyle/>
          <a:p>
            <a:endParaRPr/>
          </a:p>
        </p:txBody>
      </p:sp>
      <p:sp>
        <p:nvSpPr>
          <p:cNvPr id="15" name="object 15"/>
          <p:cNvSpPr/>
          <p:nvPr/>
        </p:nvSpPr>
        <p:spPr>
          <a:xfrm>
            <a:off x="10911840" y="4750308"/>
            <a:ext cx="10795" cy="1905"/>
          </a:xfrm>
          <a:custGeom>
            <a:avLst/>
            <a:gdLst/>
            <a:ahLst/>
            <a:cxnLst/>
            <a:rect l="l" t="t" r="r" b="b"/>
            <a:pathLst>
              <a:path w="10795" h="1904">
                <a:moveTo>
                  <a:pt x="0" y="0"/>
                </a:moveTo>
                <a:lnTo>
                  <a:pt x="4317" y="1524"/>
                </a:lnTo>
                <a:lnTo>
                  <a:pt x="10667" y="1524"/>
                </a:lnTo>
                <a:lnTo>
                  <a:pt x="0" y="0"/>
                </a:lnTo>
                <a:close/>
              </a:path>
            </a:pathLst>
          </a:custGeom>
          <a:solidFill>
            <a:srgbClr val="56BBE4"/>
          </a:solidFill>
        </p:spPr>
        <p:txBody>
          <a:bodyPr wrap="square" lIns="0" tIns="0" rIns="0" bIns="0" rtlCol="0"/>
          <a:lstStyle/>
          <a:p>
            <a:endParaRPr/>
          </a:p>
        </p:txBody>
      </p:sp>
      <p:sp>
        <p:nvSpPr>
          <p:cNvPr id="16" name="object 16"/>
          <p:cNvSpPr/>
          <p:nvPr/>
        </p:nvSpPr>
        <p:spPr>
          <a:xfrm>
            <a:off x="7965947" y="4728971"/>
            <a:ext cx="32384" cy="1905"/>
          </a:xfrm>
          <a:custGeom>
            <a:avLst/>
            <a:gdLst/>
            <a:ahLst/>
            <a:cxnLst/>
            <a:rect l="l" t="t" r="r" b="b"/>
            <a:pathLst>
              <a:path w="32384" h="1904">
                <a:moveTo>
                  <a:pt x="14719" y="823"/>
                </a:moveTo>
                <a:lnTo>
                  <a:pt x="0" y="1523"/>
                </a:lnTo>
                <a:lnTo>
                  <a:pt x="7090" y="1285"/>
                </a:lnTo>
                <a:lnTo>
                  <a:pt x="14719" y="823"/>
                </a:lnTo>
                <a:close/>
              </a:path>
              <a:path w="32384" h="1904">
                <a:moveTo>
                  <a:pt x="32003" y="0"/>
                </a:moveTo>
                <a:lnTo>
                  <a:pt x="22985" y="238"/>
                </a:lnTo>
                <a:lnTo>
                  <a:pt x="10824" y="1008"/>
                </a:lnTo>
                <a:lnTo>
                  <a:pt x="32003" y="0"/>
                </a:lnTo>
                <a:close/>
              </a:path>
            </a:pathLst>
          </a:custGeom>
          <a:solidFill>
            <a:srgbClr val="56BBE4"/>
          </a:solidFill>
        </p:spPr>
        <p:txBody>
          <a:bodyPr wrap="square" lIns="0" tIns="0" rIns="0" bIns="0" rtlCol="0"/>
          <a:lstStyle/>
          <a:p>
            <a:endParaRPr/>
          </a:p>
        </p:txBody>
      </p:sp>
      <p:sp>
        <p:nvSpPr>
          <p:cNvPr id="17" name="object 17"/>
          <p:cNvSpPr/>
          <p:nvPr/>
        </p:nvSpPr>
        <p:spPr>
          <a:xfrm>
            <a:off x="7254240" y="4741164"/>
            <a:ext cx="13970" cy="1905"/>
          </a:xfrm>
          <a:custGeom>
            <a:avLst/>
            <a:gdLst/>
            <a:ahLst/>
            <a:cxnLst/>
            <a:rect l="l" t="t" r="r" b="b"/>
            <a:pathLst>
              <a:path w="13970" h="1904">
                <a:moveTo>
                  <a:pt x="13715" y="0"/>
                </a:moveTo>
                <a:lnTo>
                  <a:pt x="0" y="1524"/>
                </a:lnTo>
                <a:lnTo>
                  <a:pt x="13715" y="0"/>
                </a:lnTo>
                <a:close/>
              </a:path>
            </a:pathLst>
          </a:custGeom>
          <a:solidFill>
            <a:srgbClr val="56BBE4"/>
          </a:solidFill>
        </p:spPr>
        <p:txBody>
          <a:bodyPr wrap="square" lIns="0" tIns="0" rIns="0" bIns="0" rtlCol="0"/>
          <a:lstStyle/>
          <a:p>
            <a:endParaRPr/>
          </a:p>
        </p:txBody>
      </p:sp>
      <p:sp>
        <p:nvSpPr>
          <p:cNvPr id="18" name="object 18"/>
          <p:cNvSpPr/>
          <p:nvPr/>
        </p:nvSpPr>
        <p:spPr>
          <a:xfrm>
            <a:off x="7184135" y="4739640"/>
            <a:ext cx="5080" cy="1905"/>
          </a:xfrm>
          <a:custGeom>
            <a:avLst/>
            <a:gdLst/>
            <a:ahLst/>
            <a:cxnLst/>
            <a:rect l="l" t="t" r="r" b="b"/>
            <a:pathLst>
              <a:path w="5079" h="1904">
                <a:moveTo>
                  <a:pt x="3683" y="0"/>
                </a:moveTo>
                <a:lnTo>
                  <a:pt x="0" y="1524"/>
                </a:lnTo>
                <a:lnTo>
                  <a:pt x="4572" y="1524"/>
                </a:lnTo>
                <a:lnTo>
                  <a:pt x="3683" y="0"/>
                </a:lnTo>
                <a:close/>
              </a:path>
            </a:pathLst>
          </a:custGeom>
          <a:solidFill>
            <a:srgbClr val="56BBE4"/>
          </a:solidFill>
        </p:spPr>
        <p:txBody>
          <a:bodyPr wrap="square" lIns="0" tIns="0" rIns="0" bIns="0" rtlCol="0"/>
          <a:lstStyle/>
          <a:p>
            <a:endParaRPr/>
          </a:p>
        </p:txBody>
      </p:sp>
      <p:sp>
        <p:nvSpPr>
          <p:cNvPr id="19" name="object 19"/>
          <p:cNvSpPr/>
          <p:nvPr/>
        </p:nvSpPr>
        <p:spPr>
          <a:xfrm>
            <a:off x="9419843" y="4745331"/>
            <a:ext cx="27305" cy="2540"/>
          </a:xfrm>
          <a:custGeom>
            <a:avLst/>
            <a:gdLst/>
            <a:ahLst/>
            <a:cxnLst/>
            <a:rect l="l" t="t" r="r" b="b"/>
            <a:pathLst>
              <a:path w="27304" h="2539">
                <a:moveTo>
                  <a:pt x="18649" y="0"/>
                </a:moveTo>
                <a:lnTo>
                  <a:pt x="0" y="404"/>
                </a:lnTo>
                <a:lnTo>
                  <a:pt x="7433" y="642"/>
                </a:lnTo>
                <a:lnTo>
                  <a:pt x="15176" y="1166"/>
                </a:lnTo>
                <a:lnTo>
                  <a:pt x="19681" y="1690"/>
                </a:lnTo>
                <a:lnTo>
                  <a:pt x="17399" y="1928"/>
                </a:lnTo>
                <a:lnTo>
                  <a:pt x="26038" y="1476"/>
                </a:lnTo>
                <a:lnTo>
                  <a:pt x="26892" y="595"/>
                </a:lnTo>
                <a:lnTo>
                  <a:pt x="18649" y="0"/>
                </a:lnTo>
                <a:close/>
              </a:path>
            </a:pathLst>
          </a:custGeom>
          <a:solidFill>
            <a:srgbClr val="56BBE4"/>
          </a:solidFill>
        </p:spPr>
        <p:txBody>
          <a:bodyPr wrap="square" lIns="0" tIns="0" rIns="0" bIns="0" rtlCol="0"/>
          <a:lstStyle/>
          <a:p>
            <a:endParaRPr/>
          </a:p>
        </p:txBody>
      </p:sp>
      <p:sp>
        <p:nvSpPr>
          <p:cNvPr id="20" name="object 20"/>
          <p:cNvSpPr/>
          <p:nvPr/>
        </p:nvSpPr>
        <p:spPr>
          <a:xfrm>
            <a:off x="10952988" y="4783835"/>
            <a:ext cx="15875" cy="1905"/>
          </a:xfrm>
          <a:custGeom>
            <a:avLst/>
            <a:gdLst/>
            <a:ahLst/>
            <a:cxnLst/>
            <a:rect l="l" t="t" r="r" b="b"/>
            <a:pathLst>
              <a:path w="15875" h="1904">
                <a:moveTo>
                  <a:pt x="15367" y="0"/>
                </a:moveTo>
                <a:lnTo>
                  <a:pt x="9525" y="0"/>
                </a:lnTo>
                <a:lnTo>
                  <a:pt x="0" y="1524"/>
                </a:lnTo>
                <a:lnTo>
                  <a:pt x="8255" y="1524"/>
                </a:lnTo>
                <a:lnTo>
                  <a:pt x="15367" y="0"/>
                </a:lnTo>
                <a:close/>
              </a:path>
            </a:pathLst>
          </a:custGeom>
          <a:solidFill>
            <a:srgbClr val="56BBE4"/>
          </a:solidFill>
        </p:spPr>
        <p:txBody>
          <a:bodyPr wrap="square" lIns="0" tIns="0" rIns="0" bIns="0" rtlCol="0"/>
          <a:lstStyle/>
          <a:p>
            <a:endParaRPr/>
          </a:p>
        </p:txBody>
      </p:sp>
      <p:sp>
        <p:nvSpPr>
          <p:cNvPr id="21" name="object 21"/>
          <p:cNvSpPr/>
          <p:nvPr/>
        </p:nvSpPr>
        <p:spPr>
          <a:xfrm>
            <a:off x="9207627" y="4774691"/>
            <a:ext cx="8255" cy="1905"/>
          </a:xfrm>
          <a:custGeom>
            <a:avLst/>
            <a:gdLst/>
            <a:ahLst/>
            <a:cxnLst/>
            <a:rect l="l" t="t" r="r" b="b"/>
            <a:pathLst>
              <a:path w="8254" h="1904">
                <a:moveTo>
                  <a:pt x="5715" y="0"/>
                </a:moveTo>
                <a:lnTo>
                  <a:pt x="0" y="0"/>
                </a:lnTo>
                <a:lnTo>
                  <a:pt x="3428" y="1523"/>
                </a:lnTo>
                <a:lnTo>
                  <a:pt x="8000" y="1523"/>
                </a:lnTo>
                <a:lnTo>
                  <a:pt x="5715" y="0"/>
                </a:lnTo>
                <a:close/>
              </a:path>
            </a:pathLst>
          </a:custGeom>
          <a:solidFill>
            <a:srgbClr val="56BBE4"/>
          </a:solidFill>
        </p:spPr>
        <p:txBody>
          <a:bodyPr wrap="square" lIns="0" tIns="0" rIns="0" bIns="0" rtlCol="0"/>
          <a:lstStyle/>
          <a:p>
            <a:endParaRPr/>
          </a:p>
        </p:txBody>
      </p:sp>
      <p:sp>
        <p:nvSpPr>
          <p:cNvPr id="22" name="object 22"/>
          <p:cNvSpPr/>
          <p:nvPr/>
        </p:nvSpPr>
        <p:spPr>
          <a:xfrm>
            <a:off x="11109959" y="4747259"/>
            <a:ext cx="241300" cy="12700"/>
          </a:xfrm>
          <a:custGeom>
            <a:avLst/>
            <a:gdLst/>
            <a:ahLst/>
            <a:cxnLst/>
            <a:rect l="l" t="t" r="r" b="b"/>
            <a:pathLst>
              <a:path w="241300" h="12700">
                <a:moveTo>
                  <a:pt x="226314" y="0"/>
                </a:moveTo>
                <a:lnTo>
                  <a:pt x="160573" y="75"/>
                </a:lnTo>
                <a:lnTo>
                  <a:pt x="102441" y="603"/>
                </a:lnTo>
                <a:lnTo>
                  <a:pt x="49666" y="2035"/>
                </a:lnTo>
                <a:lnTo>
                  <a:pt x="0" y="4825"/>
                </a:lnTo>
                <a:lnTo>
                  <a:pt x="40540" y="4183"/>
                </a:lnTo>
                <a:lnTo>
                  <a:pt x="81724" y="3968"/>
                </a:lnTo>
                <a:lnTo>
                  <a:pt x="121193" y="4183"/>
                </a:lnTo>
                <a:lnTo>
                  <a:pt x="156591" y="4825"/>
                </a:lnTo>
                <a:lnTo>
                  <a:pt x="138303" y="7365"/>
                </a:lnTo>
                <a:lnTo>
                  <a:pt x="104298" y="6095"/>
                </a:lnTo>
                <a:lnTo>
                  <a:pt x="73723" y="5778"/>
                </a:lnTo>
                <a:lnTo>
                  <a:pt x="9144" y="6095"/>
                </a:lnTo>
                <a:lnTo>
                  <a:pt x="118872" y="8508"/>
                </a:lnTo>
                <a:lnTo>
                  <a:pt x="142624" y="9904"/>
                </a:lnTo>
                <a:lnTo>
                  <a:pt x="141732" y="10620"/>
                </a:lnTo>
                <a:lnTo>
                  <a:pt x="123694" y="10884"/>
                </a:lnTo>
                <a:lnTo>
                  <a:pt x="96012" y="10921"/>
                </a:lnTo>
                <a:lnTo>
                  <a:pt x="114300" y="10921"/>
                </a:lnTo>
                <a:lnTo>
                  <a:pt x="116586" y="12191"/>
                </a:lnTo>
                <a:lnTo>
                  <a:pt x="136409" y="11259"/>
                </a:lnTo>
                <a:lnTo>
                  <a:pt x="167163" y="10350"/>
                </a:lnTo>
                <a:lnTo>
                  <a:pt x="178629" y="9441"/>
                </a:lnTo>
                <a:lnTo>
                  <a:pt x="140589" y="8508"/>
                </a:lnTo>
                <a:lnTo>
                  <a:pt x="152090" y="6776"/>
                </a:lnTo>
                <a:lnTo>
                  <a:pt x="176022" y="6556"/>
                </a:lnTo>
                <a:lnTo>
                  <a:pt x="228600" y="7365"/>
                </a:lnTo>
                <a:lnTo>
                  <a:pt x="222224" y="6415"/>
                </a:lnTo>
                <a:lnTo>
                  <a:pt x="225599" y="5476"/>
                </a:lnTo>
                <a:lnTo>
                  <a:pt x="231332" y="4562"/>
                </a:lnTo>
                <a:lnTo>
                  <a:pt x="232029" y="3682"/>
                </a:lnTo>
                <a:lnTo>
                  <a:pt x="222099" y="4343"/>
                </a:lnTo>
                <a:lnTo>
                  <a:pt x="197953" y="4808"/>
                </a:lnTo>
                <a:lnTo>
                  <a:pt x="182880" y="4825"/>
                </a:lnTo>
                <a:lnTo>
                  <a:pt x="182987" y="3986"/>
                </a:lnTo>
                <a:lnTo>
                  <a:pt x="194024" y="3349"/>
                </a:lnTo>
                <a:lnTo>
                  <a:pt x="211490" y="3165"/>
                </a:lnTo>
                <a:lnTo>
                  <a:pt x="230886" y="3682"/>
                </a:lnTo>
                <a:lnTo>
                  <a:pt x="223260" y="2268"/>
                </a:lnTo>
                <a:lnTo>
                  <a:pt x="241012" y="771"/>
                </a:lnTo>
                <a:lnTo>
                  <a:pt x="226314" y="0"/>
                </a:lnTo>
                <a:close/>
              </a:path>
            </a:pathLst>
          </a:custGeom>
          <a:solidFill>
            <a:srgbClr val="56BBE4"/>
          </a:solidFill>
        </p:spPr>
        <p:txBody>
          <a:bodyPr wrap="square" lIns="0" tIns="0" rIns="0" bIns="0" rtlCol="0"/>
          <a:lstStyle/>
          <a:p>
            <a:endParaRPr/>
          </a:p>
        </p:txBody>
      </p:sp>
      <p:sp>
        <p:nvSpPr>
          <p:cNvPr id="23" name="object 23"/>
          <p:cNvSpPr/>
          <p:nvPr/>
        </p:nvSpPr>
        <p:spPr>
          <a:xfrm>
            <a:off x="6486144" y="4783835"/>
            <a:ext cx="8255" cy="1905"/>
          </a:xfrm>
          <a:custGeom>
            <a:avLst/>
            <a:gdLst/>
            <a:ahLst/>
            <a:cxnLst/>
            <a:rect l="l" t="t" r="r" b="b"/>
            <a:pathLst>
              <a:path w="8254" h="1904">
                <a:moveTo>
                  <a:pt x="8127" y="0"/>
                </a:moveTo>
                <a:lnTo>
                  <a:pt x="7111" y="0"/>
                </a:lnTo>
                <a:lnTo>
                  <a:pt x="0" y="1524"/>
                </a:lnTo>
                <a:lnTo>
                  <a:pt x="8127" y="0"/>
                </a:lnTo>
                <a:close/>
              </a:path>
            </a:pathLst>
          </a:custGeom>
          <a:solidFill>
            <a:srgbClr val="56BBE4"/>
          </a:solidFill>
        </p:spPr>
        <p:txBody>
          <a:bodyPr wrap="square" lIns="0" tIns="0" rIns="0" bIns="0" rtlCol="0"/>
          <a:lstStyle/>
          <a:p>
            <a:endParaRPr/>
          </a:p>
        </p:txBody>
      </p:sp>
      <p:sp>
        <p:nvSpPr>
          <p:cNvPr id="24" name="object 24"/>
          <p:cNvSpPr/>
          <p:nvPr/>
        </p:nvSpPr>
        <p:spPr>
          <a:xfrm>
            <a:off x="6786371" y="4732020"/>
            <a:ext cx="6350" cy="1905"/>
          </a:xfrm>
          <a:custGeom>
            <a:avLst/>
            <a:gdLst/>
            <a:ahLst/>
            <a:cxnLst/>
            <a:rect l="l" t="t" r="r" b="b"/>
            <a:pathLst>
              <a:path w="6350" h="1904">
                <a:moveTo>
                  <a:pt x="4825" y="0"/>
                </a:moveTo>
                <a:lnTo>
                  <a:pt x="0" y="1523"/>
                </a:lnTo>
                <a:lnTo>
                  <a:pt x="6096" y="1523"/>
                </a:lnTo>
                <a:lnTo>
                  <a:pt x="4825" y="0"/>
                </a:lnTo>
                <a:close/>
              </a:path>
            </a:pathLst>
          </a:custGeom>
          <a:solidFill>
            <a:srgbClr val="56BBE4"/>
          </a:solidFill>
        </p:spPr>
        <p:txBody>
          <a:bodyPr wrap="square" lIns="0" tIns="0" rIns="0" bIns="0" rtlCol="0"/>
          <a:lstStyle/>
          <a:p>
            <a:endParaRPr/>
          </a:p>
        </p:txBody>
      </p:sp>
      <p:sp>
        <p:nvSpPr>
          <p:cNvPr id="25" name="object 25"/>
          <p:cNvSpPr/>
          <p:nvPr/>
        </p:nvSpPr>
        <p:spPr>
          <a:xfrm>
            <a:off x="6717792" y="4783835"/>
            <a:ext cx="9525" cy="1905"/>
          </a:xfrm>
          <a:custGeom>
            <a:avLst/>
            <a:gdLst/>
            <a:ahLst/>
            <a:cxnLst/>
            <a:rect l="l" t="t" r="r" b="b"/>
            <a:pathLst>
              <a:path w="9525" h="1904">
                <a:moveTo>
                  <a:pt x="9143" y="0"/>
                </a:moveTo>
                <a:lnTo>
                  <a:pt x="5079" y="0"/>
                </a:lnTo>
                <a:lnTo>
                  <a:pt x="0" y="1524"/>
                </a:lnTo>
                <a:lnTo>
                  <a:pt x="9143" y="0"/>
                </a:lnTo>
                <a:close/>
              </a:path>
            </a:pathLst>
          </a:custGeom>
          <a:solidFill>
            <a:srgbClr val="56BBE4"/>
          </a:solidFill>
        </p:spPr>
        <p:txBody>
          <a:bodyPr wrap="square" lIns="0" tIns="0" rIns="0" bIns="0" rtlCol="0"/>
          <a:lstStyle/>
          <a:p>
            <a:endParaRPr/>
          </a:p>
        </p:txBody>
      </p:sp>
      <p:sp>
        <p:nvSpPr>
          <p:cNvPr id="26" name="object 26"/>
          <p:cNvSpPr/>
          <p:nvPr/>
        </p:nvSpPr>
        <p:spPr>
          <a:xfrm>
            <a:off x="8208264" y="4760976"/>
            <a:ext cx="6350" cy="1905"/>
          </a:xfrm>
          <a:custGeom>
            <a:avLst/>
            <a:gdLst/>
            <a:ahLst/>
            <a:cxnLst/>
            <a:rect l="l" t="t" r="r" b="b"/>
            <a:pathLst>
              <a:path w="6350" h="1904">
                <a:moveTo>
                  <a:pt x="6095" y="0"/>
                </a:moveTo>
                <a:lnTo>
                  <a:pt x="0" y="1524"/>
                </a:lnTo>
                <a:lnTo>
                  <a:pt x="4063" y="1524"/>
                </a:lnTo>
                <a:lnTo>
                  <a:pt x="6095" y="0"/>
                </a:lnTo>
                <a:close/>
              </a:path>
            </a:pathLst>
          </a:custGeom>
          <a:solidFill>
            <a:srgbClr val="56BBE4"/>
          </a:solidFill>
        </p:spPr>
        <p:txBody>
          <a:bodyPr wrap="square" lIns="0" tIns="0" rIns="0" bIns="0" rtlCol="0"/>
          <a:lstStyle/>
          <a:p>
            <a:endParaRPr/>
          </a:p>
        </p:txBody>
      </p:sp>
      <p:sp>
        <p:nvSpPr>
          <p:cNvPr id="27" name="object 27"/>
          <p:cNvSpPr/>
          <p:nvPr/>
        </p:nvSpPr>
        <p:spPr>
          <a:xfrm>
            <a:off x="8219732" y="4757927"/>
            <a:ext cx="218440" cy="6985"/>
          </a:xfrm>
          <a:custGeom>
            <a:avLst/>
            <a:gdLst/>
            <a:ahLst/>
            <a:cxnLst/>
            <a:rect l="l" t="t" r="r" b="b"/>
            <a:pathLst>
              <a:path w="218440" h="6985">
                <a:moveTo>
                  <a:pt x="35458" y="1397"/>
                </a:moveTo>
                <a:lnTo>
                  <a:pt x="31292" y="1320"/>
                </a:lnTo>
                <a:lnTo>
                  <a:pt x="31292" y="762"/>
                </a:lnTo>
                <a:lnTo>
                  <a:pt x="10795" y="762"/>
                </a:lnTo>
                <a:lnTo>
                  <a:pt x="10795" y="1397"/>
                </a:lnTo>
                <a:lnTo>
                  <a:pt x="10795" y="2032"/>
                </a:lnTo>
                <a:lnTo>
                  <a:pt x="0" y="2032"/>
                </a:lnTo>
                <a:lnTo>
                  <a:pt x="0" y="3302"/>
                </a:lnTo>
                <a:lnTo>
                  <a:pt x="31800" y="3302"/>
                </a:lnTo>
                <a:lnTo>
                  <a:pt x="31800" y="2032"/>
                </a:lnTo>
                <a:lnTo>
                  <a:pt x="31292" y="2032"/>
                </a:lnTo>
                <a:lnTo>
                  <a:pt x="31292" y="1397"/>
                </a:lnTo>
                <a:lnTo>
                  <a:pt x="35458" y="1397"/>
                </a:lnTo>
                <a:close/>
              </a:path>
              <a:path w="218440" h="6985">
                <a:moveTo>
                  <a:pt x="217957" y="4572"/>
                </a:moveTo>
                <a:lnTo>
                  <a:pt x="212102" y="4572"/>
                </a:lnTo>
                <a:lnTo>
                  <a:pt x="212102" y="3302"/>
                </a:lnTo>
                <a:lnTo>
                  <a:pt x="174866" y="3302"/>
                </a:lnTo>
                <a:lnTo>
                  <a:pt x="174866" y="2032"/>
                </a:lnTo>
                <a:lnTo>
                  <a:pt x="158153" y="2032"/>
                </a:lnTo>
                <a:lnTo>
                  <a:pt x="158153" y="1397"/>
                </a:lnTo>
                <a:lnTo>
                  <a:pt x="158153" y="1143"/>
                </a:lnTo>
                <a:lnTo>
                  <a:pt x="158153" y="952"/>
                </a:lnTo>
                <a:lnTo>
                  <a:pt x="158153" y="762"/>
                </a:lnTo>
                <a:lnTo>
                  <a:pt x="100012" y="762"/>
                </a:lnTo>
                <a:lnTo>
                  <a:pt x="68922" y="0"/>
                </a:lnTo>
                <a:lnTo>
                  <a:pt x="88696" y="1231"/>
                </a:lnTo>
                <a:lnTo>
                  <a:pt x="88696" y="2032"/>
                </a:lnTo>
                <a:lnTo>
                  <a:pt x="63322" y="2032"/>
                </a:lnTo>
                <a:lnTo>
                  <a:pt x="63322" y="3302"/>
                </a:lnTo>
                <a:lnTo>
                  <a:pt x="51701" y="3302"/>
                </a:lnTo>
                <a:lnTo>
                  <a:pt x="51701" y="4572"/>
                </a:lnTo>
                <a:lnTo>
                  <a:pt x="57835" y="4572"/>
                </a:lnTo>
                <a:lnTo>
                  <a:pt x="57835" y="5842"/>
                </a:lnTo>
                <a:lnTo>
                  <a:pt x="107353" y="5842"/>
                </a:lnTo>
                <a:lnTo>
                  <a:pt x="106654" y="6464"/>
                </a:lnTo>
                <a:lnTo>
                  <a:pt x="174015" y="5842"/>
                </a:lnTo>
                <a:lnTo>
                  <a:pt x="217957" y="5842"/>
                </a:lnTo>
                <a:lnTo>
                  <a:pt x="217957" y="4572"/>
                </a:lnTo>
                <a:close/>
              </a:path>
            </a:pathLst>
          </a:custGeom>
          <a:solidFill>
            <a:srgbClr val="56BBE4"/>
          </a:solidFill>
        </p:spPr>
        <p:txBody>
          <a:bodyPr wrap="square" lIns="0" tIns="0" rIns="0" bIns="0" rtlCol="0"/>
          <a:lstStyle/>
          <a:p>
            <a:endParaRPr/>
          </a:p>
        </p:txBody>
      </p:sp>
      <p:sp>
        <p:nvSpPr>
          <p:cNvPr id="28" name="object 28"/>
          <p:cNvSpPr/>
          <p:nvPr/>
        </p:nvSpPr>
        <p:spPr>
          <a:xfrm>
            <a:off x="8734043" y="4767071"/>
            <a:ext cx="20320" cy="1905"/>
          </a:xfrm>
          <a:custGeom>
            <a:avLst/>
            <a:gdLst/>
            <a:ahLst/>
            <a:cxnLst/>
            <a:rect l="l" t="t" r="r" b="b"/>
            <a:pathLst>
              <a:path w="20320" h="1904">
                <a:moveTo>
                  <a:pt x="19811" y="0"/>
                </a:moveTo>
                <a:lnTo>
                  <a:pt x="0" y="1523"/>
                </a:lnTo>
                <a:lnTo>
                  <a:pt x="19811" y="0"/>
                </a:lnTo>
                <a:close/>
              </a:path>
            </a:pathLst>
          </a:custGeom>
          <a:solidFill>
            <a:srgbClr val="56BBE4"/>
          </a:solidFill>
        </p:spPr>
        <p:txBody>
          <a:bodyPr wrap="square" lIns="0" tIns="0" rIns="0" bIns="0" rtlCol="0"/>
          <a:lstStyle/>
          <a:p>
            <a:endParaRPr/>
          </a:p>
        </p:txBody>
      </p:sp>
      <p:sp>
        <p:nvSpPr>
          <p:cNvPr id="29" name="object 29"/>
          <p:cNvSpPr/>
          <p:nvPr/>
        </p:nvSpPr>
        <p:spPr>
          <a:xfrm>
            <a:off x="5724144" y="4767071"/>
            <a:ext cx="60325" cy="1905"/>
          </a:xfrm>
          <a:custGeom>
            <a:avLst/>
            <a:gdLst/>
            <a:ahLst/>
            <a:cxnLst/>
            <a:rect l="l" t="t" r="r" b="b"/>
            <a:pathLst>
              <a:path w="60325" h="1904">
                <a:moveTo>
                  <a:pt x="59816" y="0"/>
                </a:moveTo>
                <a:lnTo>
                  <a:pt x="0" y="0"/>
                </a:lnTo>
                <a:lnTo>
                  <a:pt x="10471" y="1071"/>
                </a:lnTo>
                <a:lnTo>
                  <a:pt x="31194" y="1714"/>
                </a:lnTo>
                <a:lnTo>
                  <a:pt x="51274" y="1500"/>
                </a:lnTo>
                <a:lnTo>
                  <a:pt x="59816" y="0"/>
                </a:lnTo>
                <a:close/>
              </a:path>
            </a:pathLst>
          </a:custGeom>
          <a:solidFill>
            <a:srgbClr val="56BBE4"/>
          </a:solidFill>
        </p:spPr>
        <p:txBody>
          <a:bodyPr wrap="square" lIns="0" tIns="0" rIns="0" bIns="0" rtlCol="0"/>
          <a:lstStyle/>
          <a:p>
            <a:endParaRPr/>
          </a:p>
        </p:txBody>
      </p:sp>
      <p:sp>
        <p:nvSpPr>
          <p:cNvPr id="30" name="object 30"/>
          <p:cNvSpPr/>
          <p:nvPr/>
        </p:nvSpPr>
        <p:spPr>
          <a:xfrm>
            <a:off x="8379714" y="4757928"/>
            <a:ext cx="16510" cy="1905"/>
          </a:xfrm>
          <a:custGeom>
            <a:avLst/>
            <a:gdLst/>
            <a:ahLst/>
            <a:cxnLst/>
            <a:rect l="l" t="t" r="r" b="b"/>
            <a:pathLst>
              <a:path w="16509" h="1904">
                <a:moveTo>
                  <a:pt x="16001" y="0"/>
                </a:moveTo>
                <a:lnTo>
                  <a:pt x="4571" y="0"/>
                </a:lnTo>
                <a:lnTo>
                  <a:pt x="0" y="1524"/>
                </a:lnTo>
                <a:lnTo>
                  <a:pt x="11429" y="1524"/>
                </a:lnTo>
                <a:lnTo>
                  <a:pt x="16001" y="0"/>
                </a:lnTo>
                <a:close/>
              </a:path>
            </a:pathLst>
          </a:custGeom>
          <a:solidFill>
            <a:srgbClr val="56BBE4"/>
          </a:solidFill>
        </p:spPr>
        <p:txBody>
          <a:bodyPr wrap="square" lIns="0" tIns="0" rIns="0" bIns="0" rtlCol="0"/>
          <a:lstStyle/>
          <a:p>
            <a:endParaRPr/>
          </a:p>
        </p:txBody>
      </p:sp>
      <p:sp>
        <p:nvSpPr>
          <p:cNvPr id="31" name="object 31"/>
          <p:cNvSpPr/>
          <p:nvPr/>
        </p:nvSpPr>
        <p:spPr>
          <a:xfrm>
            <a:off x="1442427" y="4727828"/>
            <a:ext cx="9934575" cy="72390"/>
          </a:xfrm>
          <a:custGeom>
            <a:avLst/>
            <a:gdLst/>
            <a:ahLst/>
            <a:cxnLst/>
            <a:rect l="l" t="t" r="r" b="b"/>
            <a:pathLst>
              <a:path w="9934575" h="72389">
                <a:moveTo>
                  <a:pt x="226352" y="44577"/>
                </a:moveTo>
                <a:lnTo>
                  <a:pt x="209423" y="44792"/>
                </a:lnTo>
                <a:lnTo>
                  <a:pt x="162763" y="44373"/>
                </a:lnTo>
                <a:lnTo>
                  <a:pt x="144564" y="44577"/>
                </a:lnTo>
                <a:lnTo>
                  <a:pt x="146850" y="44577"/>
                </a:lnTo>
                <a:lnTo>
                  <a:pt x="115100" y="45339"/>
                </a:lnTo>
                <a:lnTo>
                  <a:pt x="175387" y="45250"/>
                </a:lnTo>
                <a:lnTo>
                  <a:pt x="205600" y="45021"/>
                </a:lnTo>
                <a:lnTo>
                  <a:pt x="226352" y="44577"/>
                </a:lnTo>
                <a:close/>
              </a:path>
              <a:path w="9934575" h="72389">
                <a:moveTo>
                  <a:pt x="230924" y="43815"/>
                </a:moveTo>
                <a:lnTo>
                  <a:pt x="229781" y="43815"/>
                </a:lnTo>
                <a:lnTo>
                  <a:pt x="228638" y="45339"/>
                </a:lnTo>
                <a:lnTo>
                  <a:pt x="229781" y="45339"/>
                </a:lnTo>
                <a:lnTo>
                  <a:pt x="230924" y="43815"/>
                </a:lnTo>
                <a:close/>
              </a:path>
              <a:path w="9934575" h="72389">
                <a:moveTo>
                  <a:pt x="587273" y="29718"/>
                </a:moveTo>
                <a:lnTo>
                  <a:pt x="574865" y="29337"/>
                </a:lnTo>
                <a:lnTo>
                  <a:pt x="549871" y="29337"/>
                </a:lnTo>
                <a:lnTo>
                  <a:pt x="587273" y="29718"/>
                </a:lnTo>
                <a:close/>
              </a:path>
              <a:path w="9934575" h="72389">
                <a:moveTo>
                  <a:pt x="1399832" y="11811"/>
                </a:moveTo>
                <a:lnTo>
                  <a:pt x="1303058" y="12827"/>
                </a:lnTo>
                <a:lnTo>
                  <a:pt x="1296200" y="14859"/>
                </a:lnTo>
                <a:lnTo>
                  <a:pt x="1306957" y="14135"/>
                </a:lnTo>
                <a:lnTo>
                  <a:pt x="1322527" y="13589"/>
                </a:lnTo>
                <a:lnTo>
                  <a:pt x="1338757" y="13436"/>
                </a:lnTo>
                <a:lnTo>
                  <a:pt x="1351445" y="13843"/>
                </a:lnTo>
                <a:lnTo>
                  <a:pt x="1337602" y="14859"/>
                </a:lnTo>
                <a:lnTo>
                  <a:pt x="1399832" y="11811"/>
                </a:lnTo>
                <a:close/>
              </a:path>
              <a:path w="9934575" h="72389">
                <a:moveTo>
                  <a:pt x="1469936" y="10287"/>
                </a:moveTo>
                <a:lnTo>
                  <a:pt x="1442313" y="11214"/>
                </a:lnTo>
                <a:lnTo>
                  <a:pt x="1431721" y="12319"/>
                </a:lnTo>
                <a:lnTo>
                  <a:pt x="1435341" y="13436"/>
                </a:lnTo>
                <a:lnTo>
                  <a:pt x="1450378" y="14351"/>
                </a:lnTo>
                <a:lnTo>
                  <a:pt x="1426718" y="14351"/>
                </a:lnTo>
                <a:lnTo>
                  <a:pt x="1417193" y="13589"/>
                </a:lnTo>
                <a:lnTo>
                  <a:pt x="1410474" y="13208"/>
                </a:lnTo>
                <a:lnTo>
                  <a:pt x="1395260" y="14351"/>
                </a:lnTo>
                <a:lnTo>
                  <a:pt x="1404899" y="15354"/>
                </a:lnTo>
                <a:lnTo>
                  <a:pt x="1425968" y="15494"/>
                </a:lnTo>
                <a:lnTo>
                  <a:pt x="1449209" y="15074"/>
                </a:lnTo>
                <a:lnTo>
                  <a:pt x="1465364" y="14351"/>
                </a:lnTo>
                <a:lnTo>
                  <a:pt x="1469936" y="10287"/>
                </a:lnTo>
                <a:close/>
              </a:path>
              <a:path w="9934575" h="72389">
                <a:moveTo>
                  <a:pt x="1557185" y="10287"/>
                </a:moveTo>
                <a:lnTo>
                  <a:pt x="1553616" y="9652"/>
                </a:lnTo>
                <a:lnTo>
                  <a:pt x="1543608" y="9728"/>
                </a:lnTo>
                <a:lnTo>
                  <a:pt x="1530769" y="10083"/>
                </a:lnTo>
                <a:lnTo>
                  <a:pt x="1518704" y="10287"/>
                </a:lnTo>
                <a:lnTo>
                  <a:pt x="1557185" y="10287"/>
                </a:lnTo>
                <a:close/>
              </a:path>
              <a:path w="9934575" h="72389">
                <a:moveTo>
                  <a:pt x="1617776" y="22987"/>
                </a:moveTo>
                <a:lnTo>
                  <a:pt x="1614360" y="22390"/>
                </a:lnTo>
                <a:lnTo>
                  <a:pt x="1612417" y="22390"/>
                </a:lnTo>
                <a:lnTo>
                  <a:pt x="1573504" y="22987"/>
                </a:lnTo>
                <a:lnTo>
                  <a:pt x="1617776" y="22987"/>
                </a:lnTo>
                <a:close/>
              </a:path>
              <a:path w="9934575" h="72389">
                <a:moveTo>
                  <a:pt x="1786928" y="13335"/>
                </a:moveTo>
                <a:lnTo>
                  <a:pt x="1781860" y="11684"/>
                </a:lnTo>
                <a:lnTo>
                  <a:pt x="1772539" y="10337"/>
                </a:lnTo>
                <a:lnTo>
                  <a:pt x="1755165" y="9639"/>
                </a:lnTo>
                <a:lnTo>
                  <a:pt x="1725968" y="9906"/>
                </a:lnTo>
                <a:lnTo>
                  <a:pt x="1734426" y="11811"/>
                </a:lnTo>
                <a:lnTo>
                  <a:pt x="1698536" y="11811"/>
                </a:lnTo>
                <a:lnTo>
                  <a:pt x="1738160" y="13335"/>
                </a:lnTo>
                <a:lnTo>
                  <a:pt x="1737321" y="12230"/>
                </a:lnTo>
                <a:lnTo>
                  <a:pt x="1786928" y="13335"/>
                </a:lnTo>
                <a:close/>
              </a:path>
              <a:path w="9934575" h="72389">
                <a:moveTo>
                  <a:pt x="1821980" y="13335"/>
                </a:moveTo>
                <a:lnTo>
                  <a:pt x="1789214" y="13335"/>
                </a:lnTo>
                <a:lnTo>
                  <a:pt x="1791627" y="14097"/>
                </a:lnTo>
                <a:lnTo>
                  <a:pt x="1797469" y="14859"/>
                </a:lnTo>
                <a:lnTo>
                  <a:pt x="1821980" y="13335"/>
                </a:lnTo>
                <a:close/>
              </a:path>
              <a:path w="9934575" h="72389">
                <a:moveTo>
                  <a:pt x="1857032" y="13335"/>
                </a:moveTo>
                <a:lnTo>
                  <a:pt x="1835950" y="11811"/>
                </a:lnTo>
                <a:lnTo>
                  <a:pt x="1821980" y="13335"/>
                </a:lnTo>
                <a:lnTo>
                  <a:pt x="1857032" y="13335"/>
                </a:lnTo>
                <a:close/>
              </a:path>
              <a:path w="9934575" h="72389">
                <a:moveTo>
                  <a:pt x="2481351" y="42799"/>
                </a:moveTo>
                <a:lnTo>
                  <a:pt x="2476512" y="42037"/>
                </a:lnTo>
                <a:lnTo>
                  <a:pt x="2351290" y="42037"/>
                </a:lnTo>
                <a:lnTo>
                  <a:pt x="2327160" y="42799"/>
                </a:lnTo>
                <a:lnTo>
                  <a:pt x="2405583" y="42799"/>
                </a:lnTo>
                <a:lnTo>
                  <a:pt x="2383028" y="43370"/>
                </a:lnTo>
                <a:lnTo>
                  <a:pt x="2381542" y="43815"/>
                </a:lnTo>
                <a:lnTo>
                  <a:pt x="2425611" y="43815"/>
                </a:lnTo>
                <a:lnTo>
                  <a:pt x="2421166" y="43053"/>
                </a:lnTo>
                <a:lnTo>
                  <a:pt x="2419261" y="42799"/>
                </a:lnTo>
                <a:lnTo>
                  <a:pt x="2456472" y="42799"/>
                </a:lnTo>
                <a:lnTo>
                  <a:pt x="2439200" y="43815"/>
                </a:lnTo>
                <a:lnTo>
                  <a:pt x="2444496" y="43802"/>
                </a:lnTo>
                <a:lnTo>
                  <a:pt x="2450439" y="43624"/>
                </a:lnTo>
                <a:lnTo>
                  <a:pt x="2457234" y="43180"/>
                </a:lnTo>
                <a:lnTo>
                  <a:pt x="2460599" y="42799"/>
                </a:lnTo>
                <a:lnTo>
                  <a:pt x="2481351" y="42799"/>
                </a:lnTo>
                <a:close/>
              </a:path>
              <a:path w="9934575" h="72389">
                <a:moveTo>
                  <a:pt x="2508237" y="42799"/>
                </a:moveTo>
                <a:lnTo>
                  <a:pt x="2481351" y="42799"/>
                </a:lnTo>
                <a:lnTo>
                  <a:pt x="2486177" y="43561"/>
                </a:lnTo>
                <a:lnTo>
                  <a:pt x="2508237" y="42799"/>
                </a:lnTo>
                <a:close/>
              </a:path>
              <a:path w="9934575" h="72389">
                <a:moveTo>
                  <a:pt x="2596121" y="8750"/>
                </a:moveTo>
                <a:lnTo>
                  <a:pt x="2595765" y="8382"/>
                </a:lnTo>
                <a:lnTo>
                  <a:pt x="2538641" y="8382"/>
                </a:lnTo>
                <a:lnTo>
                  <a:pt x="2475903" y="8382"/>
                </a:lnTo>
                <a:lnTo>
                  <a:pt x="2492616" y="9525"/>
                </a:lnTo>
                <a:lnTo>
                  <a:pt x="2496629" y="9994"/>
                </a:lnTo>
                <a:lnTo>
                  <a:pt x="2496502" y="10528"/>
                </a:lnTo>
                <a:lnTo>
                  <a:pt x="2496477" y="10668"/>
                </a:lnTo>
                <a:lnTo>
                  <a:pt x="2454300" y="10528"/>
                </a:lnTo>
                <a:lnTo>
                  <a:pt x="2443607" y="9994"/>
                </a:lnTo>
                <a:lnTo>
                  <a:pt x="2441422" y="9994"/>
                </a:lnTo>
                <a:lnTo>
                  <a:pt x="2434196" y="9067"/>
                </a:lnTo>
                <a:lnTo>
                  <a:pt x="2431694" y="8750"/>
                </a:lnTo>
                <a:lnTo>
                  <a:pt x="2401608" y="7239"/>
                </a:lnTo>
                <a:lnTo>
                  <a:pt x="2293023" y="7239"/>
                </a:lnTo>
                <a:lnTo>
                  <a:pt x="2123986" y="7810"/>
                </a:lnTo>
                <a:lnTo>
                  <a:pt x="2123986" y="12954"/>
                </a:lnTo>
                <a:lnTo>
                  <a:pt x="2120684" y="13220"/>
                </a:lnTo>
                <a:lnTo>
                  <a:pt x="2121700" y="12954"/>
                </a:lnTo>
                <a:lnTo>
                  <a:pt x="2123986" y="12954"/>
                </a:lnTo>
                <a:lnTo>
                  <a:pt x="2123986" y="7810"/>
                </a:lnTo>
                <a:lnTo>
                  <a:pt x="1950377" y="8382"/>
                </a:lnTo>
                <a:lnTo>
                  <a:pt x="1927479" y="9994"/>
                </a:lnTo>
                <a:lnTo>
                  <a:pt x="1929015" y="9994"/>
                </a:lnTo>
                <a:lnTo>
                  <a:pt x="1938223" y="11239"/>
                </a:lnTo>
                <a:lnTo>
                  <a:pt x="1952218" y="12674"/>
                </a:lnTo>
                <a:lnTo>
                  <a:pt x="1950326" y="12674"/>
                </a:lnTo>
                <a:lnTo>
                  <a:pt x="1938909" y="14109"/>
                </a:lnTo>
                <a:lnTo>
                  <a:pt x="2031746" y="14579"/>
                </a:lnTo>
                <a:lnTo>
                  <a:pt x="2058974" y="14808"/>
                </a:lnTo>
                <a:lnTo>
                  <a:pt x="2102764" y="14579"/>
                </a:lnTo>
                <a:lnTo>
                  <a:pt x="2120252" y="13246"/>
                </a:lnTo>
                <a:lnTo>
                  <a:pt x="2120557" y="13246"/>
                </a:lnTo>
                <a:lnTo>
                  <a:pt x="2117102" y="14109"/>
                </a:lnTo>
                <a:lnTo>
                  <a:pt x="2131923" y="14109"/>
                </a:lnTo>
                <a:lnTo>
                  <a:pt x="2152561" y="12954"/>
                </a:lnTo>
                <a:lnTo>
                  <a:pt x="2173135" y="11811"/>
                </a:lnTo>
                <a:lnTo>
                  <a:pt x="2134273" y="10668"/>
                </a:lnTo>
                <a:lnTo>
                  <a:pt x="2179675" y="9385"/>
                </a:lnTo>
                <a:lnTo>
                  <a:pt x="2282291" y="9258"/>
                </a:lnTo>
                <a:lnTo>
                  <a:pt x="2300033" y="9385"/>
                </a:lnTo>
                <a:lnTo>
                  <a:pt x="2336457" y="10668"/>
                </a:lnTo>
                <a:lnTo>
                  <a:pt x="2295906" y="11671"/>
                </a:lnTo>
                <a:lnTo>
                  <a:pt x="2274455" y="12674"/>
                </a:lnTo>
                <a:lnTo>
                  <a:pt x="2247455" y="13246"/>
                </a:lnTo>
                <a:lnTo>
                  <a:pt x="2190280" y="12954"/>
                </a:lnTo>
                <a:lnTo>
                  <a:pt x="2195576" y="13804"/>
                </a:lnTo>
                <a:lnTo>
                  <a:pt x="2201380" y="14579"/>
                </a:lnTo>
                <a:lnTo>
                  <a:pt x="2200999" y="14579"/>
                </a:lnTo>
                <a:lnTo>
                  <a:pt x="2201037" y="15049"/>
                </a:lnTo>
                <a:lnTo>
                  <a:pt x="2190280" y="15240"/>
                </a:lnTo>
                <a:lnTo>
                  <a:pt x="2373528" y="15049"/>
                </a:lnTo>
                <a:lnTo>
                  <a:pt x="2480513" y="14579"/>
                </a:lnTo>
                <a:lnTo>
                  <a:pt x="2462314" y="14579"/>
                </a:lnTo>
                <a:lnTo>
                  <a:pt x="2545537" y="13246"/>
                </a:lnTo>
                <a:lnTo>
                  <a:pt x="2559215" y="12954"/>
                </a:lnTo>
                <a:lnTo>
                  <a:pt x="2528773" y="11976"/>
                </a:lnTo>
                <a:lnTo>
                  <a:pt x="2530310" y="11239"/>
                </a:lnTo>
                <a:lnTo>
                  <a:pt x="2529725" y="11239"/>
                </a:lnTo>
                <a:lnTo>
                  <a:pt x="2546604" y="10668"/>
                </a:lnTo>
                <a:lnTo>
                  <a:pt x="2584158" y="9525"/>
                </a:lnTo>
                <a:lnTo>
                  <a:pt x="2580957" y="9525"/>
                </a:lnTo>
                <a:lnTo>
                  <a:pt x="2595257" y="8750"/>
                </a:lnTo>
                <a:lnTo>
                  <a:pt x="2596121" y="8750"/>
                </a:lnTo>
                <a:close/>
              </a:path>
              <a:path w="9934575" h="72389">
                <a:moveTo>
                  <a:pt x="2657754" y="19431"/>
                </a:moveTo>
                <a:lnTo>
                  <a:pt x="2653373" y="19050"/>
                </a:lnTo>
                <a:lnTo>
                  <a:pt x="2650782" y="19050"/>
                </a:lnTo>
                <a:lnTo>
                  <a:pt x="2643924" y="19812"/>
                </a:lnTo>
                <a:lnTo>
                  <a:pt x="2645854" y="19812"/>
                </a:lnTo>
                <a:lnTo>
                  <a:pt x="2653677" y="19431"/>
                </a:lnTo>
                <a:lnTo>
                  <a:pt x="2657754" y="19431"/>
                </a:lnTo>
                <a:close/>
              </a:path>
              <a:path w="9934575" h="72389">
                <a:moveTo>
                  <a:pt x="2914421" y="42799"/>
                </a:moveTo>
                <a:lnTo>
                  <a:pt x="2900769" y="42037"/>
                </a:lnTo>
                <a:lnTo>
                  <a:pt x="2770225" y="42037"/>
                </a:lnTo>
                <a:lnTo>
                  <a:pt x="2748000" y="42519"/>
                </a:lnTo>
                <a:lnTo>
                  <a:pt x="2707830" y="42037"/>
                </a:lnTo>
                <a:lnTo>
                  <a:pt x="2528620" y="42037"/>
                </a:lnTo>
                <a:lnTo>
                  <a:pt x="2509062" y="42799"/>
                </a:lnTo>
                <a:lnTo>
                  <a:pt x="2735072" y="42799"/>
                </a:lnTo>
                <a:lnTo>
                  <a:pt x="2771406" y="42799"/>
                </a:lnTo>
                <a:lnTo>
                  <a:pt x="2914421" y="42799"/>
                </a:lnTo>
                <a:close/>
              </a:path>
              <a:path w="9934575" h="72389">
                <a:moveTo>
                  <a:pt x="2943644" y="72009"/>
                </a:moveTo>
                <a:lnTo>
                  <a:pt x="2938170" y="71691"/>
                </a:lnTo>
                <a:lnTo>
                  <a:pt x="2928213" y="71729"/>
                </a:lnTo>
                <a:lnTo>
                  <a:pt x="2902496" y="72009"/>
                </a:lnTo>
                <a:lnTo>
                  <a:pt x="2916148" y="72339"/>
                </a:lnTo>
                <a:lnTo>
                  <a:pt x="2926067" y="72301"/>
                </a:lnTo>
                <a:lnTo>
                  <a:pt x="2934474" y="72123"/>
                </a:lnTo>
                <a:lnTo>
                  <a:pt x="2943644" y="72009"/>
                </a:lnTo>
                <a:close/>
              </a:path>
              <a:path w="9934575" h="72389">
                <a:moveTo>
                  <a:pt x="2974124" y="57150"/>
                </a:moveTo>
                <a:lnTo>
                  <a:pt x="2935478" y="57454"/>
                </a:lnTo>
                <a:lnTo>
                  <a:pt x="2835300" y="57416"/>
                </a:lnTo>
                <a:lnTo>
                  <a:pt x="2783789" y="57924"/>
                </a:lnTo>
                <a:lnTo>
                  <a:pt x="2738031" y="59309"/>
                </a:lnTo>
                <a:lnTo>
                  <a:pt x="2720378" y="61734"/>
                </a:lnTo>
                <a:lnTo>
                  <a:pt x="2717241" y="64287"/>
                </a:lnTo>
                <a:lnTo>
                  <a:pt x="2720759" y="67043"/>
                </a:lnTo>
                <a:lnTo>
                  <a:pt x="2723045" y="70104"/>
                </a:lnTo>
                <a:lnTo>
                  <a:pt x="2741866" y="70739"/>
                </a:lnTo>
                <a:lnTo>
                  <a:pt x="2777858" y="70840"/>
                </a:lnTo>
                <a:lnTo>
                  <a:pt x="2813393" y="70319"/>
                </a:lnTo>
                <a:lnTo>
                  <a:pt x="2830868" y="69088"/>
                </a:lnTo>
                <a:lnTo>
                  <a:pt x="2819133" y="67919"/>
                </a:lnTo>
                <a:lnTo>
                  <a:pt x="2827794" y="67005"/>
                </a:lnTo>
                <a:lnTo>
                  <a:pt x="2840151" y="66332"/>
                </a:lnTo>
                <a:lnTo>
                  <a:pt x="2839466" y="65925"/>
                </a:lnTo>
                <a:lnTo>
                  <a:pt x="2809024" y="65786"/>
                </a:lnTo>
                <a:lnTo>
                  <a:pt x="2811767" y="64223"/>
                </a:lnTo>
                <a:lnTo>
                  <a:pt x="2827528" y="62953"/>
                </a:lnTo>
                <a:lnTo>
                  <a:pt x="2852089" y="62268"/>
                </a:lnTo>
                <a:lnTo>
                  <a:pt x="2881287" y="62484"/>
                </a:lnTo>
                <a:lnTo>
                  <a:pt x="2874619" y="63169"/>
                </a:lnTo>
                <a:lnTo>
                  <a:pt x="2864091" y="63627"/>
                </a:lnTo>
                <a:lnTo>
                  <a:pt x="2858719" y="64096"/>
                </a:lnTo>
                <a:lnTo>
                  <a:pt x="2867571" y="64770"/>
                </a:lnTo>
                <a:lnTo>
                  <a:pt x="2894571" y="64058"/>
                </a:lnTo>
                <a:lnTo>
                  <a:pt x="2898267" y="63652"/>
                </a:lnTo>
                <a:lnTo>
                  <a:pt x="2895003" y="62484"/>
                </a:lnTo>
                <a:lnTo>
                  <a:pt x="2922016" y="61048"/>
                </a:lnTo>
                <a:lnTo>
                  <a:pt x="2974124" y="57150"/>
                </a:lnTo>
                <a:close/>
              </a:path>
              <a:path w="9934575" h="72389">
                <a:moveTo>
                  <a:pt x="2996984" y="56007"/>
                </a:moveTo>
                <a:lnTo>
                  <a:pt x="2974124" y="57531"/>
                </a:lnTo>
                <a:lnTo>
                  <a:pt x="2991523" y="57531"/>
                </a:lnTo>
                <a:lnTo>
                  <a:pt x="2996984" y="56007"/>
                </a:lnTo>
                <a:close/>
              </a:path>
              <a:path w="9934575" h="72389">
                <a:moveTo>
                  <a:pt x="3026384" y="42799"/>
                </a:moveTo>
                <a:lnTo>
                  <a:pt x="2914421" y="42799"/>
                </a:lnTo>
                <a:lnTo>
                  <a:pt x="2930347" y="43688"/>
                </a:lnTo>
                <a:lnTo>
                  <a:pt x="2933611" y="43688"/>
                </a:lnTo>
                <a:lnTo>
                  <a:pt x="2943707" y="44069"/>
                </a:lnTo>
                <a:lnTo>
                  <a:pt x="3012198" y="44069"/>
                </a:lnTo>
                <a:lnTo>
                  <a:pt x="3026384" y="42799"/>
                </a:lnTo>
                <a:close/>
              </a:path>
              <a:path w="9934575" h="72389">
                <a:moveTo>
                  <a:pt x="3157118" y="42799"/>
                </a:moveTo>
                <a:lnTo>
                  <a:pt x="3152063" y="42037"/>
                </a:lnTo>
                <a:lnTo>
                  <a:pt x="3052965" y="42037"/>
                </a:lnTo>
                <a:lnTo>
                  <a:pt x="3032404" y="42799"/>
                </a:lnTo>
                <a:lnTo>
                  <a:pt x="3073362" y="42799"/>
                </a:lnTo>
                <a:lnTo>
                  <a:pt x="3056255" y="44069"/>
                </a:lnTo>
                <a:lnTo>
                  <a:pt x="3106712" y="44069"/>
                </a:lnTo>
                <a:lnTo>
                  <a:pt x="3110382" y="44450"/>
                </a:lnTo>
                <a:lnTo>
                  <a:pt x="3106166" y="43688"/>
                </a:lnTo>
                <a:lnTo>
                  <a:pt x="3095129" y="42799"/>
                </a:lnTo>
                <a:lnTo>
                  <a:pt x="3157118" y="42799"/>
                </a:lnTo>
                <a:close/>
              </a:path>
              <a:path w="9934575" h="72389">
                <a:moveTo>
                  <a:pt x="3225584" y="58293"/>
                </a:moveTo>
                <a:lnTo>
                  <a:pt x="3221139" y="57531"/>
                </a:lnTo>
                <a:lnTo>
                  <a:pt x="3182912" y="58293"/>
                </a:lnTo>
                <a:lnTo>
                  <a:pt x="3187357" y="59055"/>
                </a:lnTo>
                <a:lnTo>
                  <a:pt x="3225584" y="58293"/>
                </a:lnTo>
                <a:close/>
              </a:path>
              <a:path w="9934575" h="72389">
                <a:moveTo>
                  <a:pt x="3291078" y="13893"/>
                </a:moveTo>
                <a:lnTo>
                  <a:pt x="3287255" y="13893"/>
                </a:lnTo>
                <a:lnTo>
                  <a:pt x="3275114" y="14224"/>
                </a:lnTo>
                <a:lnTo>
                  <a:pt x="3291078" y="13893"/>
                </a:lnTo>
                <a:close/>
              </a:path>
              <a:path w="9934575" h="72389">
                <a:moveTo>
                  <a:pt x="3431057" y="42799"/>
                </a:moveTo>
                <a:lnTo>
                  <a:pt x="3157118" y="42799"/>
                </a:lnTo>
                <a:lnTo>
                  <a:pt x="3163011" y="43688"/>
                </a:lnTo>
                <a:lnTo>
                  <a:pt x="3162541" y="43688"/>
                </a:lnTo>
                <a:lnTo>
                  <a:pt x="3168015" y="44831"/>
                </a:lnTo>
                <a:lnTo>
                  <a:pt x="3167634" y="44831"/>
                </a:lnTo>
                <a:lnTo>
                  <a:pt x="3348710" y="45085"/>
                </a:lnTo>
                <a:lnTo>
                  <a:pt x="3386340" y="44831"/>
                </a:lnTo>
                <a:lnTo>
                  <a:pt x="3403435" y="44831"/>
                </a:lnTo>
                <a:lnTo>
                  <a:pt x="3431057" y="42799"/>
                </a:lnTo>
                <a:close/>
              </a:path>
              <a:path w="9934575" h="72389">
                <a:moveTo>
                  <a:pt x="3494252" y="8953"/>
                </a:moveTo>
                <a:lnTo>
                  <a:pt x="3490772" y="8953"/>
                </a:lnTo>
                <a:lnTo>
                  <a:pt x="3477996" y="9334"/>
                </a:lnTo>
                <a:lnTo>
                  <a:pt x="3471202" y="9728"/>
                </a:lnTo>
                <a:lnTo>
                  <a:pt x="3478568" y="9906"/>
                </a:lnTo>
                <a:lnTo>
                  <a:pt x="3494252" y="8953"/>
                </a:lnTo>
                <a:close/>
              </a:path>
              <a:path w="9934575" h="72389">
                <a:moveTo>
                  <a:pt x="3508997" y="8636"/>
                </a:moveTo>
                <a:lnTo>
                  <a:pt x="3500107" y="8636"/>
                </a:lnTo>
                <a:lnTo>
                  <a:pt x="3499218" y="8636"/>
                </a:lnTo>
                <a:lnTo>
                  <a:pt x="3495548" y="8877"/>
                </a:lnTo>
                <a:lnTo>
                  <a:pt x="3508997" y="8636"/>
                </a:lnTo>
                <a:close/>
              </a:path>
              <a:path w="9934575" h="72389">
                <a:moveTo>
                  <a:pt x="3534956" y="59055"/>
                </a:moveTo>
                <a:lnTo>
                  <a:pt x="3492284" y="60579"/>
                </a:lnTo>
                <a:lnTo>
                  <a:pt x="3495713" y="60579"/>
                </a:lnTo>
                <a:lnTo>
                  <a:pt x="3534956" y="59055"/>
                </a:lnTo>
                <a:close/>
              </a:path>
              <a:path w="9934575" h="72389">
                <a:moveTo>
                  <a:pt x="3551720" y="45339"/>
                </a:moveTo>
                <a:lnTo>
                  <a:pt x="3480092" y="45339"/>
                </a:lnTo>
                <a:lnTo>
                  <a:pt x="3498151" y="46101"/>
                </a:lnTo>
                <a:lnTo>
                  <a:pt x="3518903" y="46202"/>
                </a:lnTo>
                <a:lnTo>
                  <a:pt x="3538143" y="45885"/>
                </a:lnTo>
                <a:lnTo>
                  <a:pt x="3551720" y="45339"/>
                </a:lnTo>
                <a:close/>
              </a:path>
              <a:path w="9934575" h="72389">
                <a:moveTo>
                  <a:pt x="3726980" y="2451"/>
                </a:moveTo>
                <a:lnTo>
                  <a:pt x="3597440" y="1143"/>
                </a:lnTo>
                <a:lnTo>
                  <a:pt x="3593668" y="2794"/>
                </a:lnTo>
                <a:lnTo>
                  <a:pt x="3549637" y="3149"/>
                </a:lnTo>
                <a:lnTo>
                  <a:pt x="3468281" y="3302"/>
                </a:lnTo>
                <a:lnTo>
                  <a:pt x="3413417" y="3302"/>
                </a:lnTo>
                <a:lnTo>
                  <a:pt x="3412502" y="3149"/>
                </a:lnTo>
                <a:lnTo>
                  <a:pt x="3415550" y="2794"/>
                </a:lnTo>
                <a:lnTo>
                  <a:pt x="3423539" y="2451"/>
                </a:lnTo>
                <a:lnTo>
                  <a:pt x="3387394" y="2451"/>
                </a:lnTo>
                <a:lnTo>
                  <a:pt x="3361855" y="2794"/>
                </a:lnTo>
                <a:lnTo>
                  <a:pt x="3366732" y="2794"/>
                </a:lnTo>
                <a:lnTo>
                  <a:pt x="3360839" y="3302"/>
                </a:lnTo>
                <a:lnTo>
                  <a:pt x="3215678" y="4445"/>
                </a:lnTo>
                <a:lnTo>
                  <a:pt x="3211106" y="4445"/>
                </a:lnTo>
                <a:lnTo>
                  <a:pt x="3206534" y="3302"/>
                </a:lnTo>
                <a:lnTo>
                  <a:pt x="3197390" y="3302"/>
                </a:lnTo>
                <a:lnTo>
                  <a:pt x="3197390" y="4445"/>
                </a:lnTo>
                <a:lnTo>
                  <a:pt x="2886659" y="4953"/>
                </a:lnTo>
                <a:lnTo>
                  <a:pt x="2886659" y="12395"/>
                </a:lnTo>
                <a:lnTo>
                  <a:pt x="2863926" y="12636"/>
                </a:lnTo>
                <a:lnTo>
                  <a:pt x="2856712" y="12395"/>
                </a:lnTo>
                <a:lnTo>
                  <a:pt x="2886659" y="12395"/>
                </a:lnTo>
                <a:lnTo>
                  <a:pt x="2886659" y="4953"/>
                </a:lnTo>
                <a:lnTo>
                  <a:pt x="2564168" y="5461"/>
                </a:lnTo>
                <a:lnTo>
                  <a:pt x="2654465" y="6604"/>
                </a:lnTo>
                <a:lnTo>
                  <a:pt x="2641384" y="8305"/>
                </a:lnTo>
                <a:lnTo>
                  <a:pt x="2646743" y="8305"/>
                </a:lnTo>
                <a:lnTo>
                  <a:pt x="2661031" y="8636"/>
                </a:lnTo>
                <a:lnTo>
                  <a:pt x="2691409" y="8953"/>
                </a:lnTo>
                <a:lnTo>
                  <a:pt x="2686647" y="8953"/>
                </a:lnTo>
                <a:lnTo>
                  <a:pt x="2693327" y="9906"/>
                </a:lnTo>
                <a:lnTo>
                  <a:pt x="2675458" y="10477"/>
                </a:lnTo>
                <a:lnTo>
                  <a:pt x="2655874" y="10680"/>
                </a:lnTo>
                <a:lnTo>
                  <a:pt x="2636748" y="10477"/>
                </a:lnTo>
                <a:lnTo>
                  <a:pt x="2620175" y="9906"/>
                </a:lnTo>
                <a:lnTo>
                  <a:pt x="2620289" y="10274"/>
                </a:lnTo>
                <a:lnTo>
                  <a:pt x="2620365" y="10477"/>
                </a:lnTo>
                <a:lnTo>
                  <a:pt x="2620454" y="10756"/>
                </a:lnTo>
                <a:lnTo>
                  <a:pt x="2620734" y="10756"/>
                </a:lnTo>
                <a:lnTo>
                  <a:pt x="2627452" y="11645"/>
                </a:lnTo>
                <a:lnTo>
                  <a:pt x="2637548" y="13144"/>
                </a:lnTo>
                <a:lnTo>
                  <a:pt x="2635669" y="13144"/>
                </a:lnTo>
                <a:lnTo>
                  <a:pt x="2637320" y="14224"/>
                </a:lnTo>
                <a:lnTo>
                  <a:pt x="2685338" y="13893"/>
                </a:lnTo>
                <a:lnTo>
                  <a:pt x="2758871" y="10274"/>
                </a:lnTo>
                <a:lnTo>
                  <a:pt x="2806433" y="10248"/>
                </a:lnTo>
                <a:lnTo>
                  <a:pt x="2802509" y="11366"/>
                </a:lnTo>
                <a:lnTo>
                  <a:pt x="2798749" y="12395"/>
                </a:lnTo>
                <a:lnTo>
                  <a:pt x="2799969" y="12395"/>
                </a:lnTo>
                <a:lnTo>
                  <a:pt x="2808592" y="13144"/>
                </a:lnTo>
                <a:lnTo>
                  <a:pt x="2812885" y="13144"/>
                </a:lnTo>
                <a:lnTo>
                  <a:pt x="2880144" y="13144"/>
                </a:lnTo>
                <a:lnTo>
                  <a:pt x="2888157" y="13411"/>
                </a:lnTo>
                <a:lnTo>
                  <a:pt x="2905645" y="13754"/>
                </a:lnTo>
                <a:lnTo>
                  <a:pt x="2934500" y="12065"/>
                </a:lnTo>
                <a:lnTo>
                  <a:pt x="2932214" y="14224"/>
                </a:lnTo>
                <a:lnTo>
                  <a:pt x="3002076" y="13144"/>
                </a:lnTo>
                <a:lnTo>
                  <a:pt x="3074974" y="12395"/>
                </a:lnTo>
                <a:lnTo>
                  <a:pt x="3064281" y="12395"/>
                </a:lnTo>
                <a:lnTo>
                  <a:pt x="3083090" y="12065"/>
                </a:lnTo>
                <a:lnTo>
                  <a:pt x="3080791" y="13093"/>
                </a:lnTo>
                <a:lnTo>
                  <a:pt x="3119120" y="12065"/>
                </a:lnTo>
                <a:lnTo>
                  <a:pt x="3152419" y="11366"/>
                </a:lnTo>
                <a:lnTo>
                  <a:pt x="3206013" y="11366"/>
                </a:lnTo>
                <a:lnTo>
                  <a:pt x="3263887" y="11252"/>
                </a:lnTo>
                <a:lnTo>
                  <a:pt x="3211639" y="13144"/>
                </a:lnTo>
                <a:lnTo>
                  <a:pt x="3218853" y="13144"/>
                </a:lnTo>
                <a:lnTo>
                  <a:pt x="3241243" y="13411"/>
                </a:lnTo>
                <a:lnTo>
                  <a:pt x="3254248" y="13144"/>
                </a:lnTo>
                <a:lnTo>
                  <a:pt x="3257321" y="13144"/>
                </a:lnTo>
                <a:lnTo>
                  <a:pt x="3278962" y="12395"/>
                </a:lnTo>
                <a:lnTo>
                  <a:pt x="3299117" y="12065"/>
                </a:lnTo>
                <a:lnTo>
                  <a:pt x="3297402" y="13144"/>
                </a:lnTo>
                <a:lnTo>
                  <a:pt x="3292246" y="13766"/>
                </a:lnTo>
                <a:lnTo>
                  <a:pt x="3352838" y="12065"/>
                </a:lnTo>
                <a:lnTo>
                  <a:pt x="3391751" y="10985"/>
                </a:lnTo>
                <a:lnTo>
                  <a:pt x="3430562" y="9906"/>
                </a:lnTo>
                <a:lnTo>
                  <a:pt x="3442424" y="9334"/>
                </a:lnTo>
                <a:lnTo>
                  <a:pt x="3445827" y="9334"/>
                </a:lnTo>
                <a:lnTo>
                  <a:pt x="3438169" y="8636"/>
                </a:lnTo>
                <a:lnTo>
                  <a:pt x="3435997" y="8636"/>
                </a:lnTo>
                <a:lnTo>
                  <a:pt x="3426536" y="8305"/>
                </a:lnTo>
                <a:lnTo>
                  <a:pt x="3417379" y="7658"/>
                </a:lnTo>
                <a:lnTo>
                  <a:pt x="3415576" y="7658"/>
                </a:lnTo>
                <a:lnTo>
                  <a:pt x="3435362" y="7073"/>
                </a:lnTo>
                <a:lnTo>
                  <a:pt x="3466160" y="7073"/>
                </a:lnTo>
                <a:lnTo>
                  <a:pt x="3494849" y="7658"/>
                </a:lnTo>
                <a:lnTo>
                  <a:pt x="3489998" y="7658"/>
                </a:lnTo>
                <a:lnTo>
                  <a:pt x="3499751" y="8610"/>
                </a:lnTo>
                <a:lnTo>
                  <a:pt x="3524758" y="7073"/>
                </a:lnTo>
                <a:lnTo>
                  <a:pt x="3532289" y="6604"/>
                </a:lnTo>
                <a:lnTo>
                  <a:pt x="3553625" y="8013"/>
                </a:lnTo>
                <a:lnTo>
                  <a:pt x="3541255" y="9588"/>
                </a:lnTo>
                <a:lnTo>
                  <a:pt x="3540455" y="9588"/>
                </a:lnTo>
                <a:lnTo>
                  <a:pt x="3510229" y="10985"/>
                </a:lnTo>
                <a:lnTo>
                  <a:pt x="3477615" y="12065"/>
                </a:lnTo>
                <a:lnTo>
                  <a:pt x="3478339" y="12065"/>
                </a:lnTo>
                <a:lnTo>
                  <a:pt x="3444494" y="13042"/>
                </a:lnTo>
                <a:lnTo>
                  <a:pt x="3507575" y="12395"/>
                </a:lnTo>
                <a:lnTo>
                  <a:pt x="3559327" y="11366"/>
                </a:lnTo>
                <a:lnTo>
                  <a:pt x="3549485" y="11366"/>
                </a:lnTo>
                <a:lnTo>
                  <a:pt x="3618725" y="10985"/>
                </a:lnTo>
                <a:lnTo>
                  <a:pt x="3598380" y="10756"/>
                </a:lnTo>
                <a:lnTo>
                  <a:pt x="3585578" y="10274"/>
                </a:lnTo>
                <a:lnTo>
                  <a:pt x="3574694" y="9588"/>
                </a:lnTo>
                <a:lnTo>
                  <a:pt x="3563988" y="8636"/>
                </a:lnTo>
                <a:lnTo>
                  <a:pt x="3566591" y="8636"/>
                </a:lnTo>
                <a:lnTo>
                  <a:pt x="3575507" y="7658"/>
                </a:lnTo>
                <a:lnTo>
                  <a:pt x="3685451" y="6604"/>
                </a:lnTo>
                <a:lnTo>
                  <a:pt x="3669677" y="5778"/>
                </a:lnTo>
                <a:lnTo>
                  <a:pt x="3669017" y="4953"/>
                </a:lnTo>
                <a:lnTo>
                  <a:pt x="3675164" y="4445"/>
                </a:lnTo>
                <a:lnTo>
                  <a:pt x="3678859" y="4140"/>
                </a:lnTo>
                <a:lnTo>
                  <a:pt x="3694595" y="3302"/>
                </a:lnTo>
                <a:lnTo>
                  <a:pt x="3706025" y="3302"/>
                </a:lnTo>
                <a:lnTo>
                  <a:pt x="3706025" y="2451"/>
                </a:lnTo>
                <a:lnTo>
                  <a:pt x="3726980" y="2451"/>
                </a:lnTo>
                <a:close/>
              </a:path>
              <a:path w="9934575" h="72389">
                <a:moveTo>
                  <a:pt x="3746792" y="48387"/>
                </a:moveTo>
                <a:lnTo>
                  <a:pt x="3704120" y="49911"/>
                </a:lnTo>
                <a:lnTo>
                  <a:pt x="3729520" y="49911"/>
                </a:lnTo>
                <a:lnTo>
                  <a:pt x="3746792" y="48387"/>
                </a:lnTo>
                <a:close/>
              </a:path>
              <a:path w="9934575" h="72389">
                <a:moveTo>
                  <a:pt x="3861092" y="2667"/>
                </a:moveTo>
                <a:lnTo>
                  <a:pt x="3765080" y="3683"/>
                </a:lnTo>
                <a:lnTo>
                  <a:pt x="3764508" y="3746"/>
                </a:lnTo>
                <a:lnTo>
                  <a:pt x="3763670" y="3073"/>
                </a:lnTo>
                <a:lnTo>
                  <a:pt x="3758958" y="2095"/>
                </a:lnTo>
                <a:lnTo>
                  <a:pt x="3750233" y="1409"/>
                </a:lnTo>
                <a:lnTo>
                  <a:pt x="3736759" y="1143"/>
                </a:lnTo>
                <a:lnTo>
                  <a:pt x="3733330" y="2667"/>
                </a:lnTo>
                <a:lnTo>
                  <a:pt x="3724186" y="2667"/>
                </a:lnTo>
                <a:lnTo>
                  <a:pt x="3711740" y="4191"/>
                </a:lnTo>
                <a:lnTo>
                  <a:pt x="3760508" y="4191"/>
                </a:lnTo>
                <a:lnTo>
                  <a:pt x="3755936" y="4699"/>
                </a:lnTo>
                <a:lnTo>
                  <a:pt x="3758222" y="5715"/>
                </a:lnTo>
                <a:lnTo>
                  <a:pt x="3837089" y="5715"/>
                </a:lnTo>
                <a:lnTo>
                  <a:pt x="3828618" y="4953"/>
                </a:lnTo>
                <a:lnTo>
                  <a:pt x="3837089" y="4191"/>
                </a:lnTo>
                <a:lnTo>
                  <a:pt x="3851554" y="3429"/>
                </a:lnTo>
                <a:lnTo>
                  <a:pt x="3861092" y="2667"/>
                </a:lnTo>
                <a:close/>
              </a:path>
              <a:path w="9934575" h="72389">
                <a:moveTo>
                  <a:pt x="3998252" y="42799"/>
                </a:moveTo>
                <a:lnTo>
                  <a:pt x="3978033" y="42037"/>
                </a:lnTo>
                <a:lnTo>
                  <a:pt x="3855897" y="42037"/>
                </a:lnTo>
                <a:lnTo>
                  <a:pt x="3838156" y="42799"/>
                </a:lnTo>
                <a:lnTo>
                  <a:pt x="3998252" y="42799"/>
                </a:lnTo>
                <a:close/>
              </a:path>
              <a:path w="9934575" h="72389">
                <a:moveTo>
                  <a:pt x="4144073" y="38735"/>
                </a:moveTo>
                <a:lnTo>
                  <a:pt x="3668357" y="38735"/>
                </a:lnTo>
                <a:lnTo>
                  <a:pt x="3673398" y="39624"/>
                </a:lnTo>
                <a:lnTo>
                  <a:pt x="3673729" y="39624"/>
                </a:lnTo>
                <a:lnTo>
                  <a:pt x="3679469" y="41541"/>
                </a:lnTo>
                <a:lnTo>
                  <a:pt x="3707815" y="40513"/>
                </a:lnTo>
                <a:lnTo>
                  <a:pt x="3718255" y="40513"/>
                </a:lnTo>
                <a:lnTo>
                  <a:pt x="3759670" y="41275"/>
                </a:lnTo>
                <a:lnTo>
                  <a:pt x="3760990" y="41275"/>
                </a:lnTo>
                <a:lnTo>
                  <a:pt x="3804094" y="41948"/>
                </a:lnTo>
                <a:lnTo>
                  <a:pt x="3852824" y="41719"/>
                </a:lnTo>
                <a:lnTo>
                  <a:pt x="3844048" y="42037"/>
                </a:lnTo>
                <a:lnTo>
                  <a:pt x="3810343" y="42037"/>
                </a:lnTo>
                <a:lnTo>
                  <a:pt x="3783558" y="42037"/>
                </a:lnTo>
                <a:lnTo>
                  <a:pt x="3441763" y="42037"/>
                </a:lnTo>
                <a:lnTo>
                  <a:pt x="3431057" y="42799"/>
                </a:lnTo>
                <a:lnTo>
                  <a:pt x="3814572" y="42799"/>
                </a:lnTo>
                <a:lnTo>
                  <a:pt x="3790785" y="43688"/>
                </a:lnTo>
                <a:lnTo>
                  <a:pt x="3786467" y="43688"/>
                </a:lnTo>
                <a:lnTo>
                  <a:pt x="3793769" y="44716"/>
                </a:lnTo>
                <a:lnTo>
                  <a:pt x="3838156" y="42799"/>
                </a:lnTo>
                <a:lnTo>
                  <a:pt x="3817582" y="42799"/>
                </a:lnTo>
                <a:lnTo>
                  <a:pt x="3846969" y="42037"/>
                </a:lnTo>
                <a:lnTo>
                  <a:pt x="3855897" y="42037"/>
                </a:lnTo>
                <a:lnTo>
                  <a:pt x="3864775" y="41656"/>
                </a:lnTo>
                <a:lnTo>
                  <a:pt x="3891407" y="40513"/>
                </a:lnTo>
                <a:lnTo>
                  <a:pt x="3841826" y="40513"/>
                </a:lnTo>
                <a:lnTo>
                  <a:pt x="3897490" y="39624"/>
                </a:lnTo>
                <a:lnTo>
                  <a:pt x="3925278" y="40132"/>
                </a:lnTo>
                <a:lnTo>
                  <a:pt x="3928999" y="40132"/>
                </a:lnTo>
                <a:lnTo>
                  <a:pt x="3957802" y="41275"/>
                </a:lnTo>
                <a:lnTo>
                  <a:pt x="3978033" y="42037"/>
                </a:lnTo>
                <a:lnTo>
                  <a:pt x="4053763" y="42037"/>
                </a:lnTo>
                <a:lnTo>
                  <a:pt x="4063581" y="41656"/>
                </a:lnTo>
                <a:lnTo>
                  <a:pt x="4063085" y="41656"/>
                </a:lnTo>
                <a:lnTo>
                  <a:pt x="4108386" y="40132"/>
                </a:lnTo>
                <a:lnTo>
                  <a:pt x="4107891" y="40132"/>
                </a:lnTo>
                <a:lnTo>
                  <a:pt x="4144073" y="38735"/>
                </a:lnTo>
                <a:close/>
              </a:path>
              <a:path w="9934575" h="72389">
                <a:moveTo>
                  <a:pt x="4241419" y="38735"/>
                </a:moveTo>
                <a:lnTo>
                  <a:pt x="4236415" y="38735"/>
                </a:lnTo>
                <a:lnTo>
                  <a:pt x="4232414" y="39243"/>
                </a:lnTo>
                <a:lnTo>
                  <a:pt x="4233418" y="39243"/>
                </a:lnTo>
                <a:lnTo>
                  <a:pt x="4241419" y="38735"/>
                </a:lnTo>
                <a:close/>
              </a:path>
              <a:path w="9934575" h="72389">
                <a:moveTo>
                  <a:pt x="4302137" y="38735"/>
                </a:moveTo>
                <a:lnTo>
                  <a:pt x="4262844" y="38735"/>
                </a:lnTo>
                <a:lnTo>
                  <a:pt x="4283418" y="39243"/>
                </a:lnTo>
                <a:lnTo>
                  <a:pt x="4291279" y="39243"/>
                </a:lnTo>
                <a:lnTo>
                  <a:pt x="4302137" y="38735"/>
                </a:lnTo>
                <a:close/>
              </a:path>
              <a:path w="9934575" h="72389">
                <a:moveTo>
                  <a:pt x="4341736" y="38481"/>
                </a:moveTo>
                <a:lnTo>
                  <a:pt x="4307573" y="38481"/>
                </a:lnTo>
                <a:lnTo>
                  <a:pt x="4302137" y="38735"/>
                </a:lnTo>
                <a:lnTo>
                  <a:pt x="4341571" y="38735"/>
                </a:lnTo>
                <a:lnTo>
                  <a:pt x="4341736" y="38481"/>
                </a:lnTo>
                <a:close/>
              </a:path>
              <a:path w="9934575" h="72389">
                <a:moveTo>
                  <a:pt x="4589653" y="34163"/>
                </a:moveTo>
                <a:lnTo>
                  <a:pt x="4491113" y="34163"/>
                </a:lnTo>
                <a:lnTo>
                  <a:pt x="4502302" y="33909"/>
                </a:lnTo>
                <a:lnTo>
                  <a:pt x="4429150" y="34163"/>
                </a:lnTo>
                <a:lnTo>
                  <a:pt x="4475962" y="34163"/>
                </a:lnTo>
                <a:lnTo>
                  <a:pt x="4506646" y="34544"/>
                </a:lnTo>
                <a:lnTo>
                  <a:pt x="4535081" y="34544"/>
                </a:lnTo>
                <a:lnTo>
                  <a:pt x="4589653" y="34163"/>
                </a:lnTo>
                <a:close/>
              </a:path>
              <a:path w="9934575" h="72389">
                <a:moveTo>
                  <a:pt x="4592942" y="60452"/>
                </a:moveTo>
                <a:lnTo>
                  <a:pt x="4586897" y="60579"/>
                </a:lnTo>
                <a:lnTo>
                  <a:pt x="4592612" y="60579"/>
                </a:lnTo>
                <a:lnTo>
                  <a:pt x="4592942" y="60452"/>
                </a:lnTo>
                <a:close/>
              </a:path>
              <a:path w="9934575" h="72389">
                <a:moveTo>
                  <a:pt x="4690008" y="42037"/>
                </a:moveTo>
                <a:lnTo>
                  <a:pt x="4053763" y="42037"/>
                </a:lnTo>
                <a:lnTo>
                  <a:pt x="4034117" y="42799"/>
                </a:lnTo>
                <a:lnTo>
                  <a:pt x="4004424" y="42799"/>
                </a:lnTo>
                <a:lnTo>
                  <a:pt x="3977144" y="43599"/>
                </a:lnTo>
                <a:lnTo>
                  <a:pt x="4053268" y="42799"/>
                </a:lnTo>
                <a:lnTo>
                  <a:pt x="4685906" y="42799"/>
                </a:lnTo>
                <a:lnTo>
                  <a:pt x="4690008" y="42037"/>
                </a:lnTo>
                <a:close/>
              </a:path>
              <a:path w="9934575" h="72389">
                <a:moveTo>
                  <a:pt x="5001285" y="38735"/>
                </a:moveTo>
                <a:lnTo>
                  <a:pt x="4341571" y="38735"/>
                </a:lnTo>
                <a:lnTo>
                  <a:pt x="4341228" y="39243"/>
                </a:lnTo>
                <a:lnTo>
                  <a:pt x="4465256" y="40132"/>
                </a:lnTo>
                <a:lnTo>
                  <a:pt x="4846066" y="40513"/>
                </a:lnTo>
                <a:lnTo>
                  <a:pt x="4698225" y="40513"/>
                </a:lnTo>
                <a:lnTo>
                  <a:pt x="4690008" y="42037"/>
                </a:lnTo>
                <a:lnTo>
                  <a:pt x="4975187" y="42557"/>
                </a:lnTo>
                <a:lnTo>
                  <a:pt x="4945761" y="42037"/>
                </a:lnTo>
                <a:lnTo>
                  <a:pt x="4944072" y="41656"/>
                </a:lnTo>
                <a:lnTo>
                  <a:pt x="4939347" y="41656"/>
                </a:lnTo>
                <a:lnTo>
                  <a:pt x="4976761" y="40513"/>
                </a:lnTo>
                <a:lnTo>
                  <a:pt x="4974285" y="40513"/>
                </a:lnTo>
                <a:lnTo>
                  <a:pt x="4991087" y="39243"/>
                </a:lnTo>
                <a:lnTo>
                  <a:pt x="5001285" y="38735"/>
                </a:lnTo>
                <a:close/>
              </a:path>
              <a:path w="9934575" h="72389">
                <a:moveTo>
                  <a:pt x="5037036" y="38735"/>
                </a:moveTo>
                <a:lnTo>
                  <a:pt x="5019116" y="38735"/>
                </a:lnTo>
                <a:lnTo>
                  <a:pt x="5032692" y="39243"/>
                </a:lnTo>
                <a:lnTo>
                  <a:pt x="5036274" y="39243"/>
                </a:lnTo>
                <a:lnTo>
                  <a:pt x="5037036" y="38735"/>
                </a:lnTo>
                <a:close/>
              </a:path>
              <a:path w="9934575" h="72389">
                <a:moveTo>
                  <a:pt x="5039144" y="1905"/>
                </a:moveTo>
                <a:lnTo>
                  <a:pt x="5031397" y="1143"/>
                </a:lnTo>
                <a:lnTo>
                  <a:pt x="4993424" y="1905"/>
                </a:lnTo>
                <a:lnTo>
                  <a:pt x="5001171" y="2667"/>
                </a:lnTo>
                <a:lnTo>
                  <a:pt x="5039144" y="1905"/>
                </a:lnTo>
                <a:close/>
              </a:path>
              <a:path w="9934575" h="72389">
                <a:moveTo>
                  <a:pt x="5087048" y="38481"/>
                </a:moveTo>
                <a:lnTo>
                  <a:pt x="5037417" y="38481"/>
                </a:lnTo>
                <a:lnTo>
                  <a:pt x="5037036" y="38735"/>
                </a:lnTo>
                <a:lnTo>
                  <a:pt x="5081016" y="38735"/>
                </a:lnTo>
                <a:lnTo>
                  <a:pt x="5087048" y="38481"/>
                </a:lnTo>
                <a:close/>
              </a:path>
              <a:path w="9934575" h="72389">
                <a:moveTo>
                  <a:pt x="5287543" y="55372"/>
                </a:moveTo>
                <a:lnTo>
                  <a:pt x="5286019" y="54737"/>
                </a:lnTo>
                <a:lnTo>
                  <a:pt x="5283543" y="54483"/>
                </a:lnTo>
                <a:lnTo>
                  <a:pt x="5285511" y="54483"/>
                </a:lnTo>
                <a:lnTo>
                  <a:pt x="5263477" y="53213"/>
                </a:lnTo>
                <a:lnTo>
                  <a:pt x="5257368" y="53213"/>
                </a:lnTo>
                <a:lnTo>
                  <a:pt x="5284597" y="52324"/>
                </a:lnTo>
                <a:lnTo>
                  <a:pt x="5254345" y="52324"/>
                </a:lnTo>
                <a:lnTo>
                  <a:pt x="5217553" y="52832"/>
                </a:lnTo>
                <a:lnTo>
                  <a:pt x="5098542" y="53213"/>
                </a:lnTo>
                <a:lnTo>
                  <a:pt x="5116246" y="53213"/>
                </a:lnTo>
                <a:lnTo>
                  <a:pt x="5126990" y="53594"/>
                </a:lnTo>
                <a:lnTo>
                  <a:pt x="5163959" y="53594"/>
                </a:lnTo>
                <a:lnTo>
                  <a:pt x="5183479" y="53213"/>
                </a:lnTo>
                <a:lnTo>
                  <a:pt x="5212080" y="53213"/>
                </a:lnTo>
                <a:lnTo>
                  <a:pt x="5205133" y="53594"/>
                </a:lnTo>
                <a:lnTo>
                  <a:pt x="5201996" y="53594"/>
                </a:lnTo>
                <a:lnTo>
                  <a:pt x="5190553" y="54737"/>
                </a:lnTo>
                <a:lnTo>
                  <a:pt x="5193131" y="54737"/>
                </a:lnTo>
                <a:lnTo>
                  <a:pt x="5197043" y="55118"/>
                </a:lnTo>
                <a:lnTo>
                  <a:pt x="5215560" y="55384"/>
                </a:lnTo>
                <a:lnTo>
                  <a:pt x="5226342" y="54483"/>
                </a:lnTo>
                <a:lnTo>
                  <a:pt x="5269077" y="54483"/>
                </a:lnTo>
                <a:lnTo>
                  <a:pt x="5279733" y="54737"/>
                </a:lnTo>
                <a:lnTo>
                  <a:pt x="5287543" y="55372"/>
                </a:lnTo>
                <a:close/>
              </a:path>
              <a:path w="9934575" h="72389">
                <a:moveTo>
                  <a:pt x="5304320" y="5715"/>
                </a:moveTo>
                <a:lnTo>
                  <a:pt x="5255552" y="5715"/>
                </a:lnTo>
                <a:lnTo>
                  <a:pt x="5258854" y="7239"/>
                </a:lnTo>
                <a:lnTo>
                  <a:pt x="5304320" y="5715"/>
                </a:lnTo>
                <a:close/>
              </a:path>
              <a:path w="9934575" h="72389">
                <a:moveTo>
                  <a:pt x="5346751" y="3175"/>
                </a:moveTo>
                <a:lnTo>
                  <a:pt x="5261762" y="3175"/>
                </a:lnTo>
                <a:lnTo>
                  <a:pt x="5279301" y="2413"/>
                </a:lnTo>
                <a:lnTo>
                  <a:pt x="5253355" y="2413"/>
                </a:lnTo>
                <a:lnTo>
                  <a:pt x="5253355" y="3175"/>
                </a:lnTo>
                <a:lnTo>
                  <a:pt x="5219357" y="3556"/>
                </a:lnTo>
                <a:lnTo>
                  <a:pt x="5199100" y="3556"/>
                </a:lnTo>
                <a:lnTo>
                  <a:pt x="5192534" y="3175"/>
                </a:lnTo>
                <a:lnTo>
                  <a:pt x="5253355" y="3175"/>
                </a:lnTo>
                <a:lnTo>
                  <a:pt x="5253355" y="2413"/>
                </a:lnTo>
                <a:lnTo>
                  <a:pt x="5181320" y="2413"/>
                </a:lnTo>
                <a:lnTo>
                  <a:pt x="5185969" y="2794"/>
                </a:lnTo>
                <a:lnTo>
                  <a:pt x="5179403" y="2413"/>
                </a:lnTo>
                <a:lnTo>
                  <a:pt x="5181320" y="2413"/>
                </a:lnTo>
                <a:lnTo>
                  <a:pt x="5176659" y="2032"/>
                </a:lnTo>
                <a:lnTo>
                  <a:pt x="5179542" y="2032"/>
                </a:lnTo>
                <a:lnTo>
                  <a:pt x="5161813" y="1524"/>
                </a:lnTo>
                <a:lnTo>
                  <a:pt x="5197818" y="1524"/>
                </a:lnTo>
                <a:lnTo>
                  <a:pt x="5063236" y="762"/>
                </a:lnTo>
                <a:lnTo>
                  <a:pt x="5043767" y="762"/>
                </a:lnTo>
                <a:lnTo>
                  <a:pt x="5079682" y="2032"/>
                </a:lnTo>
                <a:lnTo>
                  <a:pt x="5071148" y="2032"/>
                </a:lnTo>
                <a:lnTo>
                  <a:pt x="4981994" y="4318"/>
                </a:lnTo>
                <a:lnTo>
                  <a:pt x="4984801" y="4318"/>
                </a:lnTo>
                <a:lnTo>
                  <a:pt x="4969865" y="5207"/>
                </a:lnTo>
                <a:lnTo>
                  <a:pt x="4966144" y="5207"/>
                </a:lnTo>
                <a:lnTo>
                  <a:pt x="4975644" y="5969"/>
                </a:lnTo>
                <a:lnTo>
                  <a:pt x="4973612" y="5969"/>
                </a:lnTo>
                <a:lnTo>
                  <a:pt x="4995303" y="6731"/>
                </a:lnTo>
                <a:lnTo>
                  <a:pt x="5001793" y="7378"/>
                </a:lnTo>
                <a:lnTo>
                  <a:pt x="5019078" y="5207"/>
                </a:lnTo>
                <a:lnTo>
                  <a:pt x="5005527" y="5207"/>
                </a:lnTo>
                <a:lnTo>
                  <a:pt x="5056429" y="4699"/>
                </a:lnTo>
                <a:lnTo>
                  <a:pt x="5078095" y="4318"/>
                </a:lnTo>
                <a:lnTo>
                  <a:pt x="5103190" y="4318"/>
                </a:lnTo>
                <a:lnTo>
                  <a:pt x="5115585" y="5207"/>
                </a:lnTo>
                <a:lnTo>
                  <a:pt x="5103177" y="5207"/>
                </a:lnTo>
                <a:lnTo>
                  <a:pt x="5071262" y="5588"/>
                </a:lnTo>
                <a:lnTo>
                  <a:pt x="5079746" y="5588"/>
                </a:lnTo>
                <a:lnTo>
                  <a:pt x="5066804" y="6350"/>
                </a:lnTo>
                <a:lnTo>
                  <a:pt x="5057305" y="7493"/>
                </a:lnTo>
                <a:lnTo>
                  <a:pt x="5056644" y="7493"/>
                </a:lnTo>
                <a:lnTo>
                  <a:pt x="5046370" y="8267"/>
                </a:lnTo>
                <a:lnTo>
                  <a:pt x="5094389" y="7493"/>
                </a:lnTo>
                <a:lnTo>
                  <a:pt x="5104993" y="7493"/>
                </a:lnTo>
                <a:lnTo>
                  <a:pt x="5123281" y="8382"/>
                </a:lnTo>
                <a:lnTo>
                  <a:pt x="5198821" y="8382"/>
                </a:lnTo>
                <a:lnTo>
                  <a:pt x="5208867" y="8521"/>
                </a:lnTo>
                <a:lnTo>
                  <a:pt x="5224348" y="8382"/>
                </a:lnTo>
                <a:lnTo>
                  <a:pt x="5247640" y="7493"/>
                </a:lnTo>
                <a:lnTo>
                  <a:pt x="5266817" y="7493"/>
                </a:lnTo>
                <a:lnTo>
                  <a:pt x="5235130" y="7239"/>
                </a:lnTo>
                <a:lnTo>
                  <a:pt x="5228120" y="7493"/>
                </a:lnTo>
                <a:lnTo>
                  <a:pt x="5217604" y="7874"/>
                </a:lnTo>
                <a:lnTo>
                  <a:pt x="5216652" y="7874"/>
                </a:lnTo>
                <a:lnTo>
                  <a:pt x="5207724" y="8140"/>
                </a:lnTo>
                <a:lnTo>
                  <a:pt x="5196141" y="7493"/>
                </a:lnTo>
                <a:lnTo>
                  <a:pt x="5191582" y="7493"/>
                </a:lnTo>
                <a:lnTo>
                  <a:pt x="5218531" y="5969"/>
                </a:lnTo>
                <a:lnTo>
                  <a:pt x="5216487" y="5969"/>
                </a:lnTo>
                <a:lnTo>
                  <a:pt x="5259400" y="4699"/>
                </a:lnTo>
                <a:lnTo>
                  <a:pt x="5298948" y="3937"/>
                </a:lnTo>
                <a:lnTo>
                  <a:pt x="5297297" y="3937"/>
                </a:lnTo>
                <a:lnTo>
                  <a:pt x="5322024" y="3556"/>
                </a:lnTo>
                <a:lnTo>
                  <a:pt x="5346751" y="3175"/>
                </a:lnTo>
                <a:close/>
              </a:path>
              <a:path w="9934575" h="72389">
                <a:moveTo>
                  <a:pt x="5364772" y="52959"/>
                </a:moveTo>
                <a:lnTo>
                  <a:pt x="5311940" y="52959"/>
                </a:lnTo>
                <a:lnTo>
                  <a:pt x="5321516" y="54254"/>
                </a:lnTo>
                <a:lnTo>
                  <a:pt x="5330634" y="54102"/>
                </a:lnTo>
                <a:lnTo>
                  <a:pt x="5343614" y="53390"/>
                </a:lnTo>
                <a:lnTo>
                  <a:pt x="5364772" y="52959"/>
                </a:lnTo>
                <a:close/>
              </a:path>
              <a:path w="9934575" h="72389">
                <a:moveTo>
                  <a:pt x="5374208" y="53657"/>
                </a:moveTo>
                <a:lnTo>
                  <a:pt x="5374144" y="53390"/>
                </a:lnTo>
                <a:lnTo>
                  <a:pt x="5374043" y="52959"/>
                </a:lnTo>
                <a:lnTo>
                  <a:pt x="5364772" y="52959"/>
                </a:lnTo>
                <a:lnTo>
                  <a:pt x="5324640" y="56007"/>
                </a:lnTo>
                <a:lnTo>
                  <a:pt x="5347030" y="56184"/>
                </a:lnTo>
                <a:lnTo>
                  <a:pt x="5364391" y="55067"/>
                </a:lnTo>
                <a:lnTo>
                  <a:pt x="5374208" y="53657"/>
                </a:lnTo>
                <a:close/>
              </a:path>
              <a:path w="9934575" h="72389">
                <a:moveTo>
                  <a:pt x="5464429" y="762"/>
                </a:moveTo>
                <a:lnTo>
                  <a:pt x="5406847" y="762"/>
                </a:lnTo>
                <a:lnTo>
                  <a:pt x="5287048" y="1524"/>
                </a:lnTo>
                <a:lnTo>
                  <a:pt x="5310441" y="1524"/>
                </a:lnTo>
                <a:lnTo>
                  <a:pt x="5277370" y="2032"/>
                </a:lnTo>
                <a:lnTo>
                  <a:pt x="5288064" y="2032"/>
                </a:lnTo>
                <a:lnTo>
                  <a:pt x="5279301" y="2413"/>
                </a:lnTo>
                <a:lnTo>
                  <a:pt x="5394744" y="2413"/>
                </a:lnTo>
                <a:lnTo>
                  <a:pt x="5392661" y="2032"/>
                </a:lnTo>
                <a:lnTo>
                  <a:pt x="5390756" y="2032"/>
                </a:lnTo>
                <a:lnTo>
                  <a:pt x="5391797" y="1524"/>
                </a:lnTo>
                <a:lnTo>
                  <a:pt x="5321262" y="1524"/>
                </a:lnTo>
                <a:lnTo>
                  <a:pt x="5464429" y="762"/>
                </a:lnTo>
                <a:close/>
              </a:path>
              <a:path w="9934575" h="72389">
                <a:moveTo>
                  <a:pt x="5471934" y="2413"/>
                </a:moveTo>
                <a:lnTo>
                  <a:pt x="5396903" y="2413"/>
                </a:lnTo>
                <a:lnTo>
                  <a:pt x="5394617" y="3175"/>
                </a:lnTo>
                <a:lnTo>
                  <a:pt x="5459539" y="3175"/>
                </a:lnTo>
                <a:lnTo>
                  <a:pt x="5471934" y="2413"/>
                </a:lnTo>
                <a:close/>
              </a:path>
              <a:path w="9934575" h="72389">
                <a:moveTo>
                  <a:pt x="5487200" y="1143"/>
                </a:moveTo>
                <a:lnTo>
                  <a:pt x="5451132" y="1143"/>
                </a:lnTo>
                <a:lnTo>
                  <a:pt x="5454535" y="1371"/>
                </a:lnTo>
                <a:lnTo>
                  <a:pt x="5452910" y="1816"/>
                </a:lnTo>
                <a:lnTo>
                  <a:pt x="5452122" y="2108"/>
                </a:lnTo>
                <a:lnTo>
                  <a:pt x="5458117" y="1905"/>
                </a:lnTo>
                <a:lnTo>
                  <a:pt x="5487200" y="1143"/>
                </a:lnTo>
                <a:close/>
              </a:path>
              <a:path w="9934575" h="72389">
                <a:moveTo>
                  <a:pt x="5731421" y="2413"/>
                </a:moveTo>
                <a:lnTo>
                  <a:pt x="5720385" y="2413"/>
                </a:lnTo>
                <a:lnTo>
                  <a:pt x="5719242" y="2794"/>
                </a:lnTo>
                <a:lnTo>
                  <a:pt x="5731421" y="2413"/>
                </a:lnTo>
                <a:close/>
              </a:path>
              <a:path w="9934575" h="72389">
                <a:moveTo>
                  <a:pt x="5872378" y="33655"/>
                </a:moveTo>
                <a:lnTo>
                  <a:pt x="5855690" y="33655"/>
                </a:lnTo>
                <a:lnTo>
                  <a:pt x="5855487" y="34036"/>
                </a:lnTo>
                <a:lnTo>
                  <a:pt x="5872378" y="33655"/>
                </a:lnTo>
                <a:close/>
              </a:path>
              <a:path w="9934575" h="72389">
                <a:moveTo>
                  <a:pt x="5891784" y="33655"/>
                </a:moveTo>
                <a:lnTo>
                  <a:pt x="5889269" y="33274"/>
                </a:lnTo>
                <a:lnTo>
                  <a:pt x="5872378" y="33655"/>
                </a:lnTo>
                <a:lnTo>
                  <a:pt x="5891784" y="33655"/>
                </a:lnTo>
                <a:close/>
              </a:path>
              <a:path w="9934575" h="72389">
                <a:moveTo>
                  <a:pt x="5927382" y="38481"/>
                </a:moveTo>
                <a:lnTo>
                  <a:pt x="5832386" y="38481"/>
                </a:lnTo>
                <a:lnTo>
                  <a:pt x="5570474" y="38481"/>
                </a:lnTo>
                <a:lnTo>
                  <a:pt x="5569369" y="38481"/>
                </a:lnTo>
                <a:lnTo>
                  <a:pt x="5523077" y="38481"/>
                </a:lnTo>
                <a:lnTo>
                  <a:pt x="5527789" y="38735"/>
                </a:lnTo>
                <a:lnTo>
                  <a:pt x="5830100" y="38735"/>
                </a:lnTo>
                <a:lnTo>
                  <a:pt x="5924855" y="38735"/>
                </a:lnTo>
                <a:lnTo>
                  <a:pt x="5927382" y="38481"/>
                </a:lnTo>
                <a:close/>
              </a:path>
              <a:path w="9934575" h="72389">
                <a:moveTo>
                  <a:pt x="5928639" y="35052"/>
                </a:moveTo>
                <a:lnTo>
                  <a:pt x="5920168" y="35306"/>
                </a:lnTo>
                <a:lnTo>
                  <a:pt x="5907468" y="35687"/>
                </a:lnTo>
                <a:lnTo>
                  <a:pt x="5902668" y="35687"/>
                </a:lnTo>
                <a:lnTo>
                  <a:pt x="5897638" y="34544"/>
                </a:lnTo>
                <a:lnTo>
                  <a:pt x="5895124" y="34163"/>
                </a:lnTo>
                <a:lnTo>
                  <a:pt x="5855424" y="34163"/>
                </a:lnTo>
                <a:lnTo>
                  <a:pt x="5849861" y="34163"/>
                </a:lnTo>
                <a:lnTo>
                  <a:pt x="5827941" y="34163"/>
                </a:lnTo>
                <a:lnTo>
                  <a:pt x="5819076" y="33909"/>
                </a:lnTo>
                <a:lnTo>
                  <a:pt x="5824093" y="34163"/>
                </a:lnTo>
                <a:lnTo>
                  <a:pt x="5839130" y="34925"/>
                </a:lnTo>
                <a:lnTo>
                  <a:pt x="5840679" y="34925"/>
                </a:lnTo>
                <a:lnTo>
                  <a:pt x="5849302" y="36068"/>
                </a:lnTo>
                <a:lnTo>
                  <a:pt x="5851601" y="36068"/>
                </a:lnTo>
                <a:lnTo>
                  <a:pt x="5839587" y="37211"/>
                </a:lnTo>
                <a:lnTo>
                  <a:pt x="5878715" y="36957"/>
                </a:lnTo>
                <a:lnTo>
                  <a:pt x="5910211" y="36068"/>
                </a:lnTo>
                <a:lnTo>
                  <a:pt x="5908268" y="36068"/>
                </a:lnTo>
                <a:lnTo>
                  <a:pt x="5915901" y="35687"/>
                </a:lnTo>
                <a:lnTo>
                  <a:pt x="5923546" y="35306"/>
                </a:lnTo>
                <a:lnTo>
                  <a:pt x="5928639" y="35052"/>
                </a:lnTo>
                <a:close/>
              </a:path>
              <a:path w="9934575" h="72389">
                <a:moveTo>
                  <a:pt x="5944984" y="33655"/>
                </a:moveTo>
                <a:lnTo>
                  <a:pt x="5891784" y="33655"/>
                </a:lnTo>
                <a:lnTo>
                  <a:pt x="5895124" y="34163"/>
                </a:lnTo>
                <a:lnTo>
                  <a:pt x="5944476" y="34163"/>
                </a:lnTo>
                <a:lnTo>
                  <a:pt x="5944984" y="33655"/>
                </a:lnTo>
                <a:close/>
              </a:path>
              <a:path w="9934575" h="72389">
                <a:moveTo>
                  <a:pt x="5969978" y="34163"/>
                </a:moveTo>
                <a:lnTo>
                  <a:pt x="5944476" y="34163"/>
                </a:lnTo>
                <a:lnTo>
                  <a:pt x="5944095" y="34544"/>
                </a:lnTo>
                <a:lnTo>
                  <a:pt x="5944895" y="34544"/>
                </a:lnTo>
                <a:lnTo>
                  <a:pt x="5946914" y="34925"/>
                </a:lnTo>
                <a:lnTo>
                  <a:pt x="5949251" y="34925"/>
                </a:lnTo>
                <a:lnTo>
                  <a:pt x="5969978" y="34163"/>
                </a:lnTo>
                <a:close/>
              </a:path>
              <a:path w="9934575" h="72389">
                <a:moveTo>
                  <a:pt x="6006884" y="36195"/>
                </a:moveTo>
                <a:lnTo>
                  <a:pt x="5973826" y="35826"/>
                </a:lnTo>
                <a:lnTo>
                  <a:pt x="5955766" y="36207"/>
                </a:lnTo>
                <a:lnTo>
                  <a:pt x="5949353" y="37719"/>
                </a:lnTo>
                <a:lnTo>
                  <a:pt x="5964313" y="37706"/>
                </a:lnTo>
                <a:lnTo>
                  <a:pt x="5978537" y="37528"/>
                </a:lnTo>
                <a:lnTo>
                  <a:pt x="5992546" y="37084"/>
                </a:lnTo>
                <a:lnTo>
                  <a:pt x="6006884" y="36195"/>
                </a:lnTo>
                <a:close/>
              </a:path>
              <a:path w="9934575" h="72389">
                <a:moveTo>
                  <a:pt x="6035789" y="38481"/>
                </a:moveTo>
                <a:lnTo>
                  <a:pt x="5929274" y="38481"/>
                </a:lnTo>
                <a:lnTo>
                  <a:pt x="5930531" y="38735"/>
                </a:lnTo>
                <a:lnTo>
                  <a:pt x="6029998" y="38735"/>
                </a:lnTo>
                <a:lnTo>
                  <a:pt x="6035789" y="38481"/>
                </a:lnTo>
                <a:close/>
              </a:path>
              <a:path w="9934575" h="72389">
                <a:moveTo>
                  <a:pt x="6044095" y="28956"/>
                </a:moveTo>
                <a:lnTo>
                  <a:pt x="5999378" y="29654"/>
                </a:lnTo>
                <a:lnTo>
                  <a:pt x="5993777" y="29845"/>
                </a:lnTo>
                <a:lnTo>
                  <a:pt x="6044095" y="28956"/>
                </a:lnTo>
                <a:close/>
              </a:path>
              <a:path w="9934575" h="72389">
                <a:moveTo>
                  <a:pt x="6118669" y="7048"/>
                </a:moveTo>
                <a:lnTo>
                  <a:pt x="6110681" y="6413"/>
                </a:lnTo>
                <a:lnTo>
                  <a:pt x="6081560" y="6477"/>
                </a:lnTo>
                <a:lnTo>
                  <a:pt x="6098806" y="7340"/>
                </a:lnTo>
                <a:lnTo>
                  <a:pt x="6103544" y="7874"/>
                </a:lnTo>
                <a:lnTo>
                  <a:pt x="6102261" y="8763"/>
                </a:lnTo>
                <a:lnTo>
                  <a:pt x="6113272" y="7988"/>
                </a:lnTo>
                <a:lnTo>
                  <a:pt x="6118669" y="7048"/>
                </a:lnTo>
                <a:close/>
              </a:path>
              <a:path w="9934575" h="72389">
                <a:moveTo>
                  <a:pt x="6239662" y="38735"/>
                </a:moveTo>
                <a:lnTo>
                  <a:pt x="6154344" y="38735"/>
                </a:lnTo>
                <a:lnTo>
                  <a:pt x="6154344" y="39243"/>
                </a:lnTo>
                <a:lnTo>
                  <a:pt x="6151524" y="39382"/>
                </a:lnTo>
                <a:lnTo>
                  <a:pt x="6150241" y="39243"/>
                </a:lnTo>
                <a:lnTo>
                  <a:pt x="6154344" y="39243"/>
                </a:lnTo>
                <a:lnTo>
                  <a:pt x="6154344" y="38735"/>
                </a:lnTo>
                <a:lnTo>
                  <a:pt x="6029998" y="38735"/>
                </a:lnTo>
                <a:lnTo>
                  <a:pt x="6018415" y="39243"/>
                </a:lnTo>
                <a:lnTo>
                  <a:pt x="6019546" y="39243"/>
                </a:lnTo>
                <a:lnTo>
                  <a:pt x="5991339" y="40132"/>
                </a:lnTo>
                <a:lnTo>
                  <a:pt x="5960084" y="40132"/>
                </a:lnTo>
                <a:lnTo>
                  <a:pt x="5933059" y="39243"/>
                </a:lnTo>
                <a:lnTo>
                  <a:pt x="5930531" y="38735"/>
                </a:lnTo>
                <a:lnTo>
                  <a:pt x="5924855" y="38735"/>
                </a:lnTo>
                <a:lnTo>
                  <a:pt x="5910948" y="40132"/>
                </a:lnTo>
                <a:lnTo>
                  <a:pt x="5905906" y="40132"/>
                </a:lnTo>
                <a:lnTo>
                  <a:pt x="5868047" y="40894"/>
                </a:lnTo>
                <a:lnTo>
                  <a:pt x="5865406" y="40894"/>
                </a:lnTo>
                <a:lnTo>
                  <a:pt x="5838583" y="41275"/>
                </a:lnTo>
                <a:lnTo>
                  <a:pt x="5833745" y="41275"/>
                </a:lnTo>
                <a:lnTo>
                  <a:pt x="5792622" y="42557"/>
                </a:lnTo>
                <a:lnTo>
                  <a:pt x="5760682" y="42037"/>
                </a:lnTo>
                <a:lnTo>
                  <a:pt x="5736729" y="41656"/>
                </a:lnTo>
                <a:lnTo>
                  <a:pt x="5742254" y="41656"/>
                </a:lnTo>
                <a:lnTo>
                  <a:pt x="5694680" y="39243"/>
                </a:lnTo>
                <a:lnTo>
                  <a:pt x="5652770" y="39243"/>
                </a:lnTo>
                <a:lnTo>
                  <a:pt x="5684710" y="41656"/>
                </a:lnTo>
                <a:lnTo>
                  <a:pt x="5636196" y="41656"/>
                </a:lnTo>
                <a:lnTo>
                  <a:pt x="5576570" y="42037"/>
                </a:lnTo>
                <a:lnTo>
                  <a:pt x="5572303" y="42037"/>
                </a:lnTo>
                <a:lnTo>
                  <a:pt x="5504472" y="41656"/>
                </a:lnTo>
                <a:lnTo>
                  <a:pt x="5506682" y="40513"/>
                </a:lnTo>
                <a:lnTo>
                  <a:pt x="5560796" y="40513"/>
                </a:lnTo>
                <a:lnTo>
                  <a:pt x="5527789" y="38735"/>
                </a:lnTo>
                <a:lnTo>
                  <a:pt x="5081016" y="38735"/>
                </a:lnTo>
                <a:lnTo>
                  <a:pt x="5038801" y="40513"/>
                </a:lnTo>
                <a:lnTo>
                  <a:pt x="5037137" y="40513"/>
                </a:lnTo>
                <a:lnTo>
                  <a:pt x="5014671" y="42633"/>
                </a:lnTo>
                <a:lnTo>
                  <a:pt x="5111521" y="42799"/>
                </a:lnTo>
                <a:lnTo>
                  <a:pt x="5012817" y="42799"/>
                </a:lnTo>
                <a:lnTo>
                  <a:pt x="4989258" y="42799"/>
                </a:lnTo>
                <a:lnTo>
                  <a:pt x="4728730" y="42799"/>
                </a:lnTo>
                <a:lnTo>
                  <a:pt x="4728730" y="51562"/>
                </a:lnTo>
                <a:lnTo>
                  <a:pt x="4713313" y="51689"/>
                </a:lnTo>
                <a:lnTo>
                  <a:pt x="4709490" y="51562"/>
                </a:lnTo>
                <a:lnTo>
                  <a:pt x="4728730" y="51562"/>
                </a:lnTo>
                <a:lnTo>
                  <a:pt x="4728730" y="42799"/>
                </a:lnTo>
                <a:lnTo>
                  <a:pt x="4685906" y="42799"/>
                </a:lnTo>
                <a:lnTo>
                  <a:pt x="4594898" y="59690"/>
                </a:lnTo>
                <a:lnTo>
                  <a:pt x="4592942" y="60452"/>
                </a:lnTo>
                <a:lnTo>
                  <a:pt x="4640669" y="59436"/>
                </a:lnTo>
                <a:lnTo>
                  <a:pt x="4656963" y="56769"/>
                </a:lnTo>
                <a:lnTo>
                  <a:pt x="4656201" y="56769"/>
                </a:lnTo>
                <a:lnTo>
                  <a:pt x="4656302" y="55880"/>
                </a:lnTo>
                <a:lnTo>
                  <a:pt x="4656391" y="55118"/>
                </a:lnTo>
                <a:lnTo>
                  <a:pt x="4656480" y="54483"/>
                </a:lnTo>
                <a:lnTo>
                  <a:pt x="4655744" y="54483"/>
                </a:lnTo>
                <a:lnTo>
                  <a:pt x="4663808" y="53213"/>
                </a:lnTo>
                <a:lnTo>
                  <a:pt x="4661166" y="53213"/>
                </a:lnTo>
                <a:lnTo>
                  <a:pt x="4685296" y="52324"/>
                </a:lnTo>
                <a:lnTo>
                  <a:pt x="4694694" y="51943"/>
                </a:lnTo>
                <a:lnTo>
                  <a:pt x="4720971" y="51943"/>
                </a:lnTo>
                <a:lnTo>
                  <a:pt x="4732452" y="52324"/>
                </a:lnTo>
                <a:lnTo>
                  <a:pt x="4726991" y="52324"/>
                </a:lnTo>
                <a:lnTo>
                  <a:pt x="4717186" y="53086"/>
                </a:lnTo>
                <a:lnTo>
                  <a:pt x="4744720" y="52324"/>
                </a:lnTo>
                <a:lnTo>
                  <a:pt x="4747806" y="52324"/>
                </a:lnTo>
                <a:lnTo>
                  <a:pt x="4756785" y="51562"/>
                </a:lnTo>
                <a:lnTo>
                  <a:pt x="4761268" y="51181"/>
                </a:lnTo>
                <a:lnTo>
                  <a:pt x="4762068" y="51181"/>
                </a:lnTo>
                <a:lnTo>
                  <a:pt x="4768951" y="50800"/>
                </a:lnTo>
                <a:lnTo>
                  <a:pt x="4797196" y="51054"/>
                </a:lnTo>
                <a:lnTo>
                  <a:pt x="4800346" y="50800"/>
                </a:lnTo>
                <a:lnTo>
                  <a:pt x="4809756" y="50038"/>
                </a:lnTo>
                <a:lnTo>
                  <a:pt x="4815802" y="50038"/>
                </a:lnTo>
                <a:lnTo>
                  <a:pt x="4802390" y="49657"/>
                </a:lnTo>
                <a:lnTo>
                  <a:pt x="4814544" y="49657"/>
                </a:lnTo>
                <a:lnTo>
                  <a:pt x="4777384" y="49237"/>
                </a:lnTo>
                <a:lnTo>
                  <a:pt x="4820399" y="48133"/>
                </a:lnTo>
                <a:lnTo>
                  <a:pt x="4838103" y="46863"/>
                </a:lnTo>
                <a:lnTo>
                  <a:pt x="4836058" y="46863"/>
                </a:lnTo>
                <a:lnTo>
                  <a:pt x="4863935" y="45593"/>
                </a:lnTo>
                <a:lnTo>
                  <a:pt x="4905883" y="45593"/>
                </a:lnTo>
                <a:lnTo>
                  <a:pt x="4924247" y="45593"/>
                </a:lnTo>
                <a:lnTo>
                  <a:pt x="4922520" y="46863"/>
                </a:lnTo>
                <a:lnTo>
                  <a:pt x="4922304" y="46863"/>
                </a:lnTo>
                <a:lnTo>
                  <a:pt x="4920640" y="47625"/>
                </a:lnTo>
                <a:lnTo>
                  <a:pt x="4922126" y="47625"/>
                </a:lnTo>
                <a:lnTo>
                  <a:pt x="4906238" y="48768"/>
                </a:lnTo>
                <a:lnTo>
                  <a:pt x="4897742" y="48768"/>
                </a:lnTo>
                <a:lnTo>
                  <a:pt x="4859807" y="49237"/>
                </a:lnTo>
                <a:lnTo>
                  <a:pt x="4883150" y="49237"/>
                </a:lnTo>
                <a:lnTo>
                  <a:pt x="4936718" y="51181"/>
                </a:lnTo>
                <a:lnTo>
                  <a:pt x="4926584" y="51181"/>
                </a:lnTo>
                <a:lnTo>
                  <a:pt x="4886782" y="51943"/>
                </a:lnTo>
                <a:lnTo>
                  <a:pt x="4805718" y="52324"/>
                </a:lnTo>
                <a:lnTo>
                  <a:pt x="4838014" y="52324"/>
                </a:lnTo>
                <a:lnTo>
                  <a:pt x="4823257" y="53594"/>
                </a:lnTo>
                <a:lnTo>
                  <a:pt x="4822609" y="53594"/>
                </a:lnTo>
                <a:lnTo>
                  <a:pt x="4812512" y="55118"/>
                </a:lnTo>
                <a:lnTo>
                  <a:pt x="4802937" y="56769"/>
                </a:lnTo>
                <a:lnTo>
                  <a:pt x="4803470" y="56769"/>
                </a:lnTo>
                <a:lnTo>
                  <a:pt x="4785804" y="58547"/>
                </a:lnTo>
                <a:lnTo>
                  <a:pt x="4796536" y="57912"/>
                </a:lnTo>
                <a:lnTo>
                  <a:pt x="4809134" y="57150"/>
                </a:lnTo>
                <a:lnTo>
                  <a:pt x="4808080" y="57150"/>
                </a:lnTo>
                <a:lnTo>
                  <a:pt x="4823701" y="56515"/>
                </a:lnTo>
                <a:lnTo>
                  <a:pt x="4845215" y="56261"/>
                </a:lnTo>
                <a:lnTo>
                  <a:pt x="4863833" y="56515"/>
                </a:lnTo>
                <a:lnTo>
                  <a:pt x="4857521" y="57150"/>
                </a:lnTo>
                <a:lnTo>
                  <a:pt x="4855845" y="57150"/>
                </a:lnTo>
                <a:lnTo>
                  <a:pt x="4844085" y="57658"/>
                </a:lnTo>
                <a:lnTo>
                  <a:pt x="4847031" y="57404"/>
                </a:lnTo>
                <a:lnTo>
                  <a:pt x="4805146" y="57404"/>
                </a:lnTo>
                <a:lnTo>
                  <a:pt x="4796536" y="57912"/>
                </a:lnTo>
                <a:lnTo>
                  <a:pt x="4838204" y="57912"/>
                </a:lnTo>
                <a:lnTo>
                  <a:pt x="4841138" y="57912"/>
                </a:lnTo>
                <a:lnTo>
                  <a:pt x="4833772" y="58547"/>
                </a:lnTo>
                <a:lnTo>
                  <a:pt x="4870907" y="57404"/>
                </a:lnTo>
                <a:lnTo>
                  <a:pt x="4923294" y="58559"/>
                </a:lnTo>
                <a:lnTo>
                  <a:pt x="4957229" y="57404"/>
                </a:lnTo>
                <a:lnTo>
                  <a:pt x="4953622" y="56261"/>
                </a:lnTo>
                <a:lnTo>
                  <a:pt x="4951209" y="55499"/>
                </a:lnTo>
                <a:lnTo>
                  <a:pt x="4949558" y="55118"/>
                </a:lnTo>
                <a:lnTo>
                  <a:pt x="4948021" y="54737"/>
                </a:lnTo>
                <a:lnTo>
                  <a:pt x="4949050" y="54737"/>
                </a:lnTo>
                <a:lnTo>
                  <a:pt x="4935169" y="53594"/>
                </a:lnTo>
                <a:lnTo>
                  <a:pt x="4931245" y="53594"/>
                </a:lnTo>
                <a:lnTo>
                  <a:pt x="4920729" y="53213"/>
                </a:lnTo>
                <a:lnTo>
                  <a:pt x="4958537" y="53213"/>
                </a:lnTo>
                <a:lnTo>
                  <a:pt x="4975364" y="53594"/>
                </a:lnTo>
                <a:lnTo>
                  <a:pt x="4993487" y="54737"/>
                </a:lnTo>
                <a:lnTo>
                  <a:pt x="4994922" y="54737"/>
                </a:lnTo>
                <a:lnTo>
                  <a:pt x="5001806" y="56261"/>
                </a:lnTo>
                <a:lnTo>
                  <a:pt x="5008842" y="54483"/>
                </a:lnTo>
                <a:lnTo>
                  <a:pt x="5037264" y="54483"/>
                </a:lnTo>
                <a:lnTo>
                  <a:pt x="5045811" y="54737"/>
                </a:lnTo>
                <a:lnTo>
                  <a:pt x="5052098" y="55384"/>
                </a:lnTo>
                <a:lnTo>
                  <a:pt x="5062893" y="54483"/>
                </a:lnTo>
                <a:lnTo>
                  <a:pt x="5069471" y="54483"/>
                </a:lnTo>
                <a:lnTo>
                  <a:pt x="5044770" y="52832"/>
                </a:lnTo>
                <a:lnTo>
                  <a:pt x="5022659" y="51943"/>
                </a:lnTo>
                <a:lnTo>
                  <a:pt x="4996688" y="51689"/>
                </a:lnTo>
                <a:lnTo>
                  <a:pt x="4980381" y="51943"/>
                </a:lnTo>
                <a:lnTo>
                  <a:pt x="4977409" y="51993"/>
                </a:lnTo>
                <a:lnTo>
                  <a:pt x="4977409" y="52832"/>
                </a:lnTo>
                <a:lnTo>
                  <a:pt x="4947310" y="52971"/>
                </a:lnTo>
                <a:lnTo>
                  <a:pt x="4941697" y="52832"/>
                </a:lnTo>
                <a:lnTo>
                  <a:pt x="4977409" y="52832"/>
                </a:lnTo>
                <a:lnTo>
                  <a:pt x="4977409" y="51993"/>
                </a:lnTo>
                <a:lnTo>
                  <a:pt x="4964074" y="52209"/>
                </a:lnTo>
                <a:lnTo>
                  <a:pt x="4970018" y="50800"/>
                </a:lnTo>
                <a:lnTo>
                  <a:pt x="4969167" y="50800"/>
                </a:lnTo>
                <a:lnTo>
                  <a:pt x="4966386" y="49657"/>
                </a:lnTo>
                <a:lnTo>
                  <a:pt x="4965547" y="49657"/>
                </a:lnTo>
                <a:lnTo>
                  <a:pt x="4970831" y="48387"/>
                </a:lnTo>
                <a:lnTo>
                  <a:pt x="4993195" y="48006"/>
                </a:lnTo>
                <a:lnTo>
                  <a:pt x="5013287" y="48006"/>
                </a:lnTo>
                <a:lnTo>
                  <a:pt x="5013350" y="48387"/>
                </a:lnTo>
                <a:lnTo>
                  <a:pt x="5014341" y="48387"/>
                </a:lnTo>
                <a:lnTo>
                  <a:pt x="5007864" y="49237"/>
                </a:lnTo>
                <a:lnTo>
                  <a:pt x="5008283" y="49237"/>
                </a:lnTo>
                <a:lnTo>
                  <a:pt x="5006022" y="50038"/>
                </a:lnTo>
                <a:lnTo>
                  <a:pt x="5122024" y="49999"/>
                </a:lnTo>
                <a:lnTo>
                  <a:pt x="5126520" y="50038"/>
                </a:lnTo>
                <a:lnTo>
                  <a:pt x="5201234" y="51943"/>
                </a:lnTo>
                <a:lnTo>
                  <a:pt x="5287759" y="52222"/>
                </a:lnTo>
                <a:lnTo>
                  <a:pt x="5296268" y="51943"/>
                </a:lnTo>
                <a:lnTo>
                  <a:pt x="5376088" y="50800"/>
                </a:lnTo>
                <a:lnTo>
                  <a:pt x="5458663" y="50800"/>
                </a:lnTo>
                <a:lnTo>
                  <a:pt x="5512320" y="51181"/>
                </a:lnTo>
                <a:lnTo>
                  <a:pt x="5492762" y="51181"/>
                </a:lnTo>
                <a:lnTo>
                  <a:pt x="5471045" y="52832"/>
                </a:lnTo>
                <a:lnTo>
                  <a:pt x="5467528" y="52832"/>
                </a:lnTo>
                <a:lnTo>
                  <a:pt x="5404612" y="54483"/>
                </a:lnTo>
                <a:lnTo>
                  <a:pt x="5417286" y="54483"/>
                </a:lnTo>
                <a:lnTo>
                  <a:pt x="5431548" y="55384"/>
                </a:lnTo>
                <a:lnTo>
                  <a:pt x="5453875" y="54737"/>
                </a:lnTo>
                <a:lnTo>
                  <a:pt x="5455234" y="54737"/>
                </a:lnTo>
                <a:lnTo>
                  <a:pt x="5483187" y="53594"/>
                </a:lnTo>
                <a:lnTo>
                  <a:pt x="5481586" y="53594"/>
                </a:lnTo>
                <a:lnTo>
                  <a:pt x="5509768" y="52832"/>
                </a:lnTo>
                <a:lnTo>
                  <a:pt x="5539943" y="52832"/>
                </a:lnTo>
                <a:lnTo>
                  <a:pt x="5571121" y="53213"/>
                </a:lnTo>
                <a:lnTo>
                  <a:pt x="5560060" y="53213"/>
                </a:lnTo>
                <a:lnTo>
                  <a:pt x="5553494" y="54483"/>
                </a:lnTo>
                <a:lnTo>
                  <a:pt x="5555780" y="54483"/>
                </a:lnTo>
                <a:lnTo>
                  <a:pt x="5565152" y="55118"/>
                </a:lnTo>
                <a:lnTo>
                  <a:pt x="5584342" y="55880"/>
                </a:lnTo>
                <a:lnTo>
                  <a:pt x="5583186" y="55880"/>
                </a:lnTo>
                <a:lnTo>
                  <a:pt x="5589308" y="56261"/>
                </a:lnTo>
                <a:lnTo>
                  <a:pt x="5673458" y="52324"/>
                </a:lnTo>
                <a:lnTo>
                  <a:pt x="5708891" y="52324"/>
                </a:lnTo>
                <a:lnTo>
                  <a:pt x="5763044" y="52743"/>
                </a:lnTo>
                <a:lnTo>
                  <a:pt x="5796077" y="52324"/>
                </a:lnTo>
                <a:lnTo>
                  <a:pt x="5751804" y="52324"/>
                </a:lnTo>
                <a:lnTo>
                  <a:pt x="5789003" y="50800"/>
                </a:lnTo>
                <a:lnTo>
                  <a:pt x="5798312" y="50419"/>
                </a:lnTo>
                <a:lnTo>
                  <a:pt x="5893155" y="51523"/>
                </a:lnTo>
                <a:lnTo>
                  <a:pt x="5933529" y="51447"/>
                </a:lnTo>
                <a:lnTo>
                  <a:pt x="5906579" y="53047"/>
                </a:lnTo>
                <a:lnTo>
                  <a:pt x="5955830" y="52832"/>
                </a:lnTo>
                <a:lnTo>
                  <a:pt x="5993117" y="52324"/>
                </a:lnTo>
                <a:lnTo>
                  <a:pt x="5990831" y="52324"/>
                </a:lnTo>
                <a:lnTo>
                  <a:pt x="6011913" y="51943"/>
                </a:lnTo>
                <a:lnTo>
                  <a:pt x="6013234" y="51943"/>
                </a:lnTo>
                <a:lnTo>
                  <a:pt x="6045314" y="51231"/>
                </a:lnTo>
                <a:lnTo>
                  <a:pt x="6053137" y="51219"/>
                </a:lnTo>
                <a:lnTo>
                  <a:pt x="6052083" y="53098"/>
                </a:lnTo>
                <a:lnTo>
                  <a:pt x="6071095" y="51181"/>
                </a:lnTo>
                <a:lnTo>
                  <a:pt x="6093815" y="50419"/>
                </a:lnTo>
                <a:lnTo>
                  <a:pt x="6105169" y="50038"/>
                </a:lnTo>
                <a:lnTo>
                  <a:pt x="6102147" y="50038"/>
                </a:lnTo>
                <a:lnTo>
                  <a:pt x="6122581" y="49657"/>
                </a:lnTo>
                <a:lnTo>
                  <a:pt x="6145085" y="49237"/>
                </a:lnTo>
                <a:lnTo>
                  <a:pt x="6084049" y="49237"/>
                </a:lnTo>
                <a:lnTo>
                  <a:pt x="6042444" y="48387"/>
                </a:lnTo>
                <a:lnTo>
                  <a:pt x="6040983" y="48387"/>
                </a:lnTo>
                <a:lnTo>
                  <a:pt x="6017971" y="48006"/>
                </a:lnTo>
                <a:lnTo>
                  <a:pt x="5978957" y="48006"/>
                </a:lnTo>
                <a:lnTo>
                  <a:pt x="5922924" y="49034"/>
                </a:lnTo>
                <a:lnTo>
                  <a:pt x="5939701" y="48006"/>
                </a:lnTo>
                <a:lnTo>
                  <a:pt x="5958573" y="46863"/>
                </a:lnTo>
                <a:lnTo>
                  <a:pt x="5992088" y="45212"/>
                </a:lnTo>
                <a:lnTo>
                  <a:pt x="6023800" y="43688"/>
                </a:lnTo>
                <a:lnTo>
                  <a:pt x="6024054" y="43688"/>
                </a:lnTo>
                <a:lnTo>
                  <a:pt x="6062269" y="41656"/>
                </a:lnTo>
                <a:lnTo>
                  <a:pt x="6067552" y="41656"/>
                </a:lnTo>
                <a:lnTo>
                  <a:pt x="6093599" y="42799"/>
                </a:lnTo>
                <a:lnTo>
                  <a:pt x="6092825" y="42799"/>
                </a:lnTo>
                <a:lnTo>
                  <a:pt x="6095517" y="43561"/>
                </a:lnTo>
                <a:lnTo>
                  <a:pt x="6105779" y="42799"/>
                </a:lnTo>
                <a:lnTo>
                  <a:pt x="6106401" y="42799"/>
                </a:lnTo>
                <a:lnTo>
                  <a:pt x="6116205" y="41656"/>
                </a:lnTo>
                <a:lnTo>
                  <a:pt x="6119469" y="41275"/>
                </a:lnTo>
                <a:lnTo>
                  <a:pt x="6119876" y="41275"/>
                </a:lnTo>
                <a:lnTo>
                  <a:pt x="6133350" y="40132"/>
                </a:lnTo>
                <a:lnTo>
                  <a:pt x="6134659" y="40132"/>
                </a:lnTo>
                <a:lnTo>
                  <a:pt x="6145911" y="39624"/>
                </a:lnTo>
                <a:lnTo>
                  <a:pt x="6154102" y="39624"/>
                </a:lnTo>
                <a:lnTo>
                  <a:pt x="6162091" y="40424"/>
                </a:lnTo>
                <a:lnTo>
                  <a:pt x="6212865" y="40132"/>
                </a:lnTo>
                <a:lnTo>
                  <a:pt x="6239662" y="38735"/>
                </a:lnTo>
                <a:close/>
              </a:path>
              <a:path w="9934575" h="72389">
                <a:moveTo>
                  <a:pt x="6240399" y="3175"/>
                </a:moveTo>
                <a:lnTo>
                  <a:pt x="6191529" y="2032"/>
                </a:lnTo>
                <a:lnTo>
                  <a:pt x="6137237" y="762"/>
                </a:lnTo>
                <a:lnTo>
                  <a:pt x="5839066" y="762"/>
                </a:lnTo>
                <a:lnTo>
                  <a:pt x="5793194" y="0"/>
                </a:lnTo>
                <a:lnTo>
                  <a:pt x="5747855" y="0"/>
                </a:lnTo>
                <a:lnTo>
                  <a:pt x="5713463" y="762"/>
                </a:lnTo>
                <a:lnTo>
                  <a:pt x="5677763" y="2413"/>
                </a:lnTo>
                <a:lnTo>
                  <a:pt x="5720385" y="2413"/>
                </a:lnTo>
                <a:lnTo>
                  <a:pt x="5721515" y="2032"/>
                </a:lnTo>
                <a:lnTo>
                  <a:pt x="5732919" y="2032"/>
                </a:lnTo>
                <a:lnTo>
                  <a:pt x="5832233" y="3175"/>
                </a:lnTo>
                <a:lnTo>
                  <a:pt x="5810809" y="3175"/>
                </a:lnTo>
                <a:lnTo>
                  <a:pt x="5804065" y="3556"/>
                </a:lnTo>
                <a:lnTo>
                  <a:pt x="5799023" y="3937"/>
                </a:lnTo>
                <a:lnTo>
                  <a:pt x="5793765" y="4203"/>
                </a:lnTo>
                <a:lnTo>
                  <a:pt x="5838152" y="3175"/>
                </a:lnTo>
                <a:lnTo>
                  <a:pt x="5895518" y="3175"/>
                </a:lnTo>
                <a:lnTo>
                  <a:pt x="5934595" y="2032"/>
                </a:lnTo>
                <a:lnTo>
                  <a:pt x="5940145" y="2032"/>
                </a:lnTo>
                <a:lnTo>
                  <a:pt x="5943765" y="2413"/>
                </a:lnTo>
                <a:lnTo>
                  <a:pt x="5948769" y="2413"/>
                </a:lnTo>
                <a:lnTo>
                  <a:pt x="5925998" y="3175"/>
                </a:lnTo>
                <a:lnTo>
                  <a:pt x="5925020" y="3175"/>
                </a:lnTo>
                <a:lnTo>
                  <a:pt x="5910694" y="3556"/>
                </a:lnTo>
                <a:lnTo>
                  <a:pt x="5916904" y="3556"/>
                </a:lnTo>
                <a:lnTo>
                  <a:pt x="5925502" y="4318"/>
                </a:lnTo>
                <a:lnTo>
                  <a:pt x="5918390" y="4318"/>
                </a:lnTo>
                <a:lnTo>
                  <a:pt x="5901360" y="4699"/>
                </a:lnTo>
                <a:lnTo>
                  <a:pt x="5878017" y="5969"/>
                </a:lnTo>
                <a:lnTo>
                  <a:pt x="5878690" y="5969"/>
                </a:lnTo>
                <a:lnTo>
                  <a:pt x="5846965" y="8382"/>
                </a:lnTo>
                <a:lnTo>
                  <a:pt x="5892609" y="8382"/>
                </a:lnTo>
                <a:lnTo>
                  <a:pt x="5911481" y="7493"/>
                </a:lnTo>
                <a:lnTo>
                  <a:pt x="5910288" y="7493"/>
                </a:lnTo>
                <a:lnTo>
                  <a:pt x="5923800" y="6350"/>
                </a:lnTo>
                <a:lnTo>
                  <a:pt x="5921502" y="6350"/>
                </a:lnTo>
                <a:lnTo>
                  <a:pt x="5955703" y="5207"/>
                </a:lnTo>
                <a:lnTo>
                  <a:pt x="5965088" y="5207"/>
                </a:lnTo>
                <a:lnTo>
                  <a:pt x="6009792" y="6235"/>
                </a:lnTo>
                <a:lnTo>
                  <a:pt x="6031623" y="5969"/>
                </a:lnTo>
                <a:lnTo>
                  <a:pt x="6019025" y="5969"/>
                </a:lnTo>
                <a:lnTo>
                  <a:pt x="6013970" y="5588"/>
                </a:lnTo>
                <a:lnTo>
                  <a:pt x="6012040" y="5588"/>
                </a:lnTo>
                <a:lnTo>
                  <a:pt x="6001207" y="5207"/>
                </a:lnTo>
                <a:lnTo>
                  <a:pt x="6037288" y="5207"/>
                </a:lnTo>
                <a:lnTo>
                  <a:pt x="6057519" y="5969"/>
                </a:lnTo>
                <a:lnTo>
                  <a:pt x="6076086" y="6223"/>
                </a:lnTo>
                <a:lnTo>
                  <a:pt x="6069914" y="5588"/>
                </a:lnTo>
                <a:lnTo>
                  <a:pt x="6070231" y="5588"/>
                </a:lnTo>
                <a:lnTo>
                  <a:pt x="6065583" y="5207"/>
                </a:lnTo>
                <a:lnTo>
                  <a:pt x="6054712" y="4318"/>
                </a:lnTo>
                <a:lnTo>
                  <a:pt x="6065659" y="4318"/>
                </a:lnTo>
                <a:lnTo>
                  <a:pt x="6144666" y="5207"/>
                </a:lnTo>
                <a:lnTo>
                  <a:pt x="6135382" y="5207"/>
                </a:lnTo>
                <a:lnTo>
                  <a:pt x="6155321" y="5588"/>
                </a:lnTo>
                <a:lnTo>
                  <a:pt x="6188100" y="7366"/>
                </a:lnTo>
                <a:lnTo>
                  <a:pt x="6182753" y="6350"/>
                </a:lnTo>
                <a:lnTo>
                  <a:pt x="6180925" y="6350"/>
                </a:lnTo>
                <a:lnTo>
                  <a:pt x="6195974" y="4699"/>
                </a:lnTo>
                <a:lnTo>
                  <a:pt x="6196927" y="4699"/>
                </a:lnTo>
                <a:lnTo>
                  <a:pt x="6215913" y="3556"/>
                </a:lnTo>
                <a:lnTo>
                  <a:pt x="6230201" y="3175"/>
                </a:lnTo>
                <a:lnTo>
                  <a:pt x="6240399" y="3175"/>
                </a:lnTo>
                <a:close/>
              </a:path>
              <a:path w="9934575" h="72389">
                <a:moveTo>
                  <a:pt x="6278156" y="49911"/>
                </a:moveTo>
                <a:lnTo>
                  <a:pt x="6185370" y="50863"/>
                </a:lnTo>
                <a:lnTo>
                  <a:pt x="6144920" y="51625"/>
                </a:lnTo>
                <a:lnTo>
                  <a:pt x="6131090" y="52959"/>
                </a:lnTo>
                <a:lnTo>
                  <a:pt x="6185776" y="52870"/>
                </a:lnTo>
                <a:lnTo>
                  <a:pt x="6209614" y="52641"/>
                </a:lnTo>
                <a:lnTo>
                  <a:pt x="6226848" y="52197"/>
                </a:lnTo>
                <a:lnTo>
                  <a:pt x="6211989" y="51435"/>
                </a:lnTo>
                <a:lnTo>
                  <a:pt x="6278156" y="49911"/>
                </a:lnTo>
                <a:close/>
              </a:path>
              <a:path w="9934575" h="72389">
                <a:moveTo>
                  <a:pt x="6281966" y="1143"/>
                </a:moveTo>
                <a:lnTo>
                  <a:pt x="6275819" y="508"/>
                </a:lnTo>
                <a:lnTo>
                  <a:pt x="6260846" y="584"/>
                </a:lnTo>
                <a:lnTo>
                  <a:pt x="6247346" y="939"/>
                </a:lnTo>
                <a:lnTo>
                  <a:pt x="6245644" y="1143"/>
                </a:lnTo>
                <a:lnTo>
                  <a:pt x="6281966" y="1143"/>
                </a:lnTo>
                <a:close/>
              </a:path>
              <a:path w="9934575" h="72389">
                <a:moveTo>
                  <a:pt x="6320536" y="38481"/>
                </a:moveTo>
                <a:lnTo>
                  <a:pt x="6244526" y="38481"/>
                </a:lnTo>
                <a:lnTo>
                  <a:pt x="6239662" y="38735"/>
                </a:lnTo>
                <a:lnTo>
                  <a:pt x="6315011" y="38735"/>
                </a:lnTo>
                <a:lnTo>
                  <a:pt x="6320536" y="38481"/>
                </a:lnTo>
                <a:close/>
              </a:path>
              <a:path w="9934575" h="72389">
                <a:moveTo>
                  <a:pt x="6414554" y="33655"/>
                </a:moveTo>
                <a:lnTo>
                  <a:pt x="6374739" y="32893"/>
                </a:lnTo>
                <a:lnTo>
                  <a:pt x="6348133" y="31750"/>
                </a:lnTo>
                <a:lnTo>
                  <a:pt x="6066180" y="31750"/>
                </a:lnTo>
                <a:lnTo>
                  <a:pt x="6064440" y="31750"/>
                </a:lnTo>
                <a:lnTo>
                  <a:pt x="6062180" y="32131"/>
                </a:lnTo>
                <a:lnTo>
                  <a:pt x="6052083" y="31889"/>
                </a:lnTo>
                <a:lnTo>
                  <a:pt x="6056122" y="32131"/>
                </a:lnTo>
                <a:lnTo>
                  <a:pt x="6080328" y="33655"/>
                </a:lnTo>
                <a:lnTo>
                  <a:pt x="6414554" y="33655"/>
                </a:lnTo>
                <a:close/>
              </a:path>
              <a:path w="9934575" h="72389">
                <a:moveTo>
                  <a:pt x="6477800" y="1143"/>
                </a:moveTo>
                <a:lnTo>
                  <a:pt x="6329972" y="1143"/>
                </a:lnTo>
                <a:lnTo>
                  <a:pt x="6387084" y="2159"/>
                </a:lnTo>
                <a:lnTo>
                  <a:pt x="6397434" y="2578"/>
                </a:lnTo>
                <a:lnTo>
                  <a:pt x="6398679" y="3175"/>
                </a:lnTo>
                <a:lnTo>
                  <a:pt x="6429603" y="3289"/>
                </a:lnTo>
                <a:lnTo>
                  <a:pt x="6446431" y="2540"/>
                </a:lnTo>
                <a:lnTo>
                  <a:pt x="6459144" y="1612"/>
                </a:lnTo>
                <a:lnTo>
                  <a:pt x="6477800" y="1143"/>
                </a:lnTo>
                <a:close/>
              </a:path>
              <a:path w="9934575" h="72389">
                <a:moveTo>
                  <a:pt x="6510121" y="51663"/>
                </a:moveTo>
                <a:lnTo>
                  <a:pt x="6499199" y="50368"/>
                </a:lnTo>
                <a:lnTo>
                  <a:pt x="6483858" y="49072"/>
                </a:lnTo>
                <a:lnTo>
                  <a:pt x="6480594" y="47777"/>
                </a:lnTo>
                <a:lnTo>
                  <a:pt x="6505867" y="46482"/>
                </a:lnTo>
                <a:lnTo>
                  <a:pt x="6468999" y="46380"/>
                </a:lnTo>
                <a:lnTo>
                  <a:pt x="6462306" y="47117"/>
                </a:lnTo>
                <a:lnTo>
                  <a:pt x="6467691" y="48221"/>
                </a:lnTo>
                <a:lnTo>
                  <a:pt x="6467030" y="49225"/>
                </a:lnTo>
                <a:lnTo>
                  <a:pt x="6442240" y="49657"/>
                </a:lnTo>
                <a:lnTo>
                  <a:pt x="6469659" y="50012"/>
                </a:lnTo>
                <a:lnTo>
                  <a:pt x="6488671" y="50888"/>
                </a:lnTo>
                <a:lnTo>
                  <a:pt x="6498933" y="51968"/>
                </a:lnTo>
                <a:lnTo>
                  <a:pt x="6500152" y="52959"/>
                </a:lnTo>
                <a:lnTo>
                  <a:pt x="6510121" y="51663"/>
                </a:lnTo>
                <a:close/>
              </a:path>
              <a:path w="9934575" h="72389">
                <a:moveTo>
                  <a:pt x="6711886" y="38481"/>
                </a:moveTo>
                <a:lnTo>
                  <a:pt x="6676885" y="38481"/>
                </a:lnTo>
                <a:lnTo>
                  <a:pt x="6673748" y="38735"/>
                </a:lnTo>
                <a:lnTo>
                  <a:pt x="6698742" y="38735"/>
                </a:lnTo>
                <a:lnTo>
                  <a:pt x="6711886" y="38481"/>
                </a:lnTo>
                <a:close/>
              </a:path>
              <a:path w="9934575" h="72389">
                <a:moveTo>
                  <a:pt x="6750456" y="2413"/>
                </a:moveTo>
                <a:lnTo>
                  <a:pt x="6662166" y="2413"/>
                </a:lnTo>
                <a:lnTo>
                  <a:pt x="6649618" y="3098"/>
                </a:lnTo>
                <a:lnTo>
                  <a:pt x="6630441" y="2921"/>
                </a:lnTo>
                <a:lnTo>
                  <a:pt x="6648259" y="2476"/>
                </a:lnTo>
                <a:lnTo>
                  <a:pt x="6624739" y="2578"/>
                </a:lnTo>
                <a:lnTo>
                  <a:pt x="6624739" y="2032"/>
                </a:lnTo>
                <a:lnTo>
                  <a:pt x="6615976" y="2032"/>
                </a:lnTo>
                <a:lnTo>
                  <a:pt x="6589725" y="2413"/>
                </a:lnTo>
                <a:lnTo>
                  <a:pt x="6591541" y="2413"/>
                </a:lnTo>
                <a:lnTo>
                  <a:pt x="6624167" y="2413"/>
                </a:lnTo>
                <a:lnTo>
                  <a:pt x="6604927" y="2667"/>
                </a:lnTo>
                <a:lnTo>
                  <a:pt x="6604609" y="2667"/>
                </a:lnTo>
                <a:lnTo>
                  <a:pt x="6586842" y="2501"/>
                </a:lnTo>
                <a:lnTo>
                  <a:pt x="6569227" y="2832"/>
                </a:lnTo>
                <a:lnTo>
                  <a:pt x="6543700" y="2933"/>
                </a:lnTo>
                <a:lnTo>
                  <a:pt x="6521551" y="2032"/>
                </a:lnTo>
                <a:lnTo>
                  <a:pt x="6516827" y="2032"/>
                </a:lnTo>
                <a:lnTo>
                  <a:pt x="6503124" y="3124"/>
                </a:lnTo>
                <a:lnTo>
                  <a:pt x="6488747" y="3175"/>
                </a:lnTo>
                <a:lnTo>
                  <a:pt x="6502324" y="3175"/>
                </a:lnTo>
                <a:lnTo>
                  <a:pt x="6497498" y="3556"/>
                </a:lnTo>
                <a:lnTo>
                  <a:pt x="6475196" y="4699"/>
                </a:lnTo>
                <a:lnTo>
                  <a:pt x="6479387" y="4699"/>
                </a:lnTo>
                <a:lnTo>
                  <a:pt x="6439344" y="5461"/>
                </a:lnTo>
                <a:lnTo>
                  <a:pt x="6408255" y="5207"/>
                </a:lnTo>
                <a:lnTo>
                  <a:pt x="6392570" y="5207"/>
                </a:lnTo>
                <a:lnTo>
                  <a:pt x="6353365" y="6604"/>
                </a:lnTo>
                <a:lnTo>
                  <a:pt x="6312573" y="5969"/>
                </a:lnTo>
                <a:lnTo>
                  <a:pt x="6308661" y="5969"/>
                </a:lnTo>
                <a:lnTo>
                  <a:pt x="6253327" y="4318"/>
                </a:lnTo>
                <a:lnTo>
                  <a:pt x="6221514" y="4318"/>
                </a:lnTo>
                <a:lnTo>
                  <a:pt x="6225730" y="6350"/>
                </a:lnTo>
                <a:lnTo>
                  <a:pt x="6231712" y="6350"/>
                </a:lnTo>
                <a:lnTo>
                  <a:pt x="6250444" y="6731"/>
                </a:lnTo>
                <a:lnTo>
                  <a:pt x="6349809" y="6731"/>
                </a:lnTo>
                <a:lnTo>
                  <a:pt x="6336271" y="7112"/>
                </a:lnTo>
                <a:lnTo>
                  <a:pt x="6306451" y="7112"/>
                </a:lnTo>
                <a:lnTo>
                  <a:pt x="6336385" y="7493"/>
                </a:lnTo>
                <a:lnTo>
                  <a:pt x="6323177" y="7493"/>
                </a:lnTo>
                <a:lnTo>
                  <a:pt x="6300571" y="8382"/>
                </a:lnTo>
                <a:lnTo>
                  <a:pt x="6277788" y="8382"/>
                </a:lnTo>
                <a:lnTo>
                  <a:pt x="6290056" y="9525"/>
                </a:lnTo>
                <a:lnTo>
                  <a:pt x="6279337" y="9525"/>
                </a:lnTo>
                <a:lnTo>
                  <a:pt x="6251257" y="9906"/>
                </a:lnTo>
                <a:lnTo>
                  <a:pt x="6224625" y="8382"/>
                </a:lnTo>
                <a:lnTo>
                  <a:pt x="6217958" y="8001"/>
                </a:lnTo>
                <a:lnTo>
                  <a:pt x="6171463" y="8382"/>
                </a:lnTo>
                <a:lnTo>
                  <a:pt x="6190640" y="8382"/>
                </a:lnTo>
                <a:lnTo>
                  <a:pt x="6223787" y="9525"/>
                </a:lnTo>
                <a:lnTo>
                  <a:pt x="6217615" y="9525"/>
                </a:lnTo>
                <a:lnTo>
                  <a:pt x="6195212" y="10668"/>
                </a:lnTo>
                <a:lnTo>
                  <a:pt x="6191237" y="10668"/>
                </a:lnTo>
                <a:lnTo>
                  <a:pt x="6126632" y="11938"/>
                </a:lnTo>
                <a:lnTo>
                  <a:pt x="6137364" y="11938"/>
                </a:lnTo>
                <a:lnTo>
                  <a:pt x="6120079" y="12700"/>
                </a:lnTo>
                <a:lnTo>
                  <a:pt x="6123762" y="12700"/>
                </a:lnTo>
                <a:lnTo>
                  <a:pt x="6128626" y="13462"/>
                </a:lnTo>
                <a:lnTo>
                  <a:pt x="6150813" y="13462"/>
                </a:lnTo>
                <a:lnTo>
                  <a:pt x="6174410" y="13081"/>
                </a:lnTo>
                <a:lnTo>
                  <a:pt x="6170028" y="13081"/>
                </a:lnTo>
                <a:lnTo>
                  <a:pt x="6206731" y="12700"/>
                </a:lnTo>
                <a:lnTo>
                  <a:pt x="6217704" y="12700"/>
                </a:lnTo>
                <a:lnTo>
                  <a:pt x="6196114" y="14859"/>
                </a:lnTo>
                <a:lnTo>
                  <a:pt x="6292189" y="12700"/>
                </a:lnTo>
                <a:lnTo>
                  <a:pt x="6296850" y="12700"/>
                </a:lnTo>
                <a:lnTo>
                  <a:pt x="6312535" y="10668"/>
                </a:lnTo>
                <a:lnTo>
                  <a:pt x="6312154" y="10668"/>
                </a:lnTo>
                <a:lnTo>
                  <a:pt x="6315748" y="9906"/>
                </a:lnTo>
                <a:lnTo>
                  <a:pt x="6317551" y="9525"/>
                </a:lnTo>
                <a:lnTo>
                  <a:pt x="6328207" y="8763"/>
                </a:lnTo>
                <a:lnTo>
                  <a:pt x="6326683" y="8763"/>
                </a:lnTo>
                <a:lnTo>
                  <a:pt x="6359690" y="7493"/>
                </a:lnTo>
                <a:lnTo>
                  <a:pt x="6364630" y="7493"/>
                </a:lnTo>
                <a:lnTo>
                  <a:pt x="6385928" y="9144"/>
                </a:lnTo>
                <a:lnTo>
                  <a:pt x="6385204" y="9144"/>
                </a:lnTo>
                <a:lnTo>
                  <a:pt x="6398844" y="11049"/>
                </a:lnTo>
                <a:lnTo>
                  <a:pt x="6403556" y="12611"/>
                </a:lnTo>
                <a:lnTo>
                  <a:pt x="6429286" y="11049"/>
                </a:lnTo>
                <a:lnTo>
                  <a:pt x="6432118" y="11049"/>
                </a:lnTo>
                <a:lnTo>
                  <a:pt x="6461709" y="10287"/>
                </a:lnTo>
                <a:lnTo>
                  <a:pt x="6513169" y="9525"/>
                </a:lnTo>
                <a:lnTo>
                  <a:pt x="6549555" y="9525"/>
                </a:lnTo>
                <a:lnTo>
                  <a:pt x="6520980" y="10668"/>
                </a:lnTo>
                <a:lnTo>
                  <a:pt x="6564363" y="10668"/>
                </a:lnTo>
                <a:lnTo>
                  <a:pt x="6583159" y="10287"/>
                </a:lnTo>
                <a:lnTo>
                  <a:pt x="6597612" y="9525"/>
                </a:lnTo>
                <a:lnTo>
                  <a:pt x="6604838" y="9144"/>
                </a:lnTo>
                <a:lnTo>
                  <a:pt x="6604495" y="9144"/>
                </a:lnTo>
                <a:lnTo>
                  <a:pt x="6616941" y="8382"/>
                </a:lnTo>
                <a:lnTo>
                  <a:pt x="6618770" y="8382"/>
                </a:lnTo>
                <a:lnTo>
                  <a:pt x="6616484" y="9525"/>
                </a:lnTo>
                <a:lnTo>
                  <a:pt x="6621056" y="9525"/>
                </a:lnTo>
                <a:lnTo>
                  <a:pt x="6628155" y="10541"/>
                </a:lnTo>
                <a:lnTo>
                  <a:pt x="6659296" y="9525"/>
                </a:lnTo>
                <a:lnTo>
                  <a:pt x="6677177" y="8382"/>
                </a:lnTo>
                <a:lnTo>
                  <a:pt x="6678638" y="8382"/>
                </a:lnTo>
                <a:lnTo>
                  <a:pt x="6685547" y="6731"/>
                </a:lnTo>
                <a:lnTo>
                  <a:pt x="6676885" y="5207"/>
                </a:lnTo>
                <a:lnTo>
                  <a:pt x="6674396" y="5207"/>
                </a:lnTo>
                <a:lnTo>
                  <a:pt x="6660159" y="6235"/>
                </a:lnTo>
                <a:lnTo>
                  <a:pt x="6630162" y="4318"/>
                </a:lnTo>
                <a:lnTo>
                  <a:pt x="6626720" y="4318"/>
                </a:lnTo>
                <a:lnTo>
                  <a:pt x="6603632" y="6350"/>
                </a:lnTo>
                <a:lnTo>
                  <a:pt x="6596570" y="6350"/>
                </a:lnTo>
                <a:lnTo>
                  <a:pt x="6571081" y="6731"/>
                </a:lnTo>
                <a:lnTo>
                  <a:pt x="6472987" y="7086"/>
                </a:lnTo>
                <a:lnTo>
                  <a:pt x="6495834" y="5969"/>
                </a:lnTo>
                <a:lnTo>
                  <a:pt x="6502908" y="5588"/>
                </a:lnTo>
                <a:lnTo>
                  <a:pt x="6519862" y="4699"/>
                </a:lnTo>
                <a:lnTo>
                  <a:pt x="6548653" y="3937"/>
                </a:lnTo>
                <a:lnTo>
                  <a:pt x="6581292" y="5092"/>
                </a:lnTo>
                <a:lnTo>
                  <a:pt x="6578079" y="3937"/>
                </a:lnTo>
                <a:lnTo>
                  <a:pt x="6575946" y="3175"/>
                </a:lnTo>
                <a:lnTo>
                  <a:pt x="6619532" y="3175"/>
                </a:lnTo>
                <a:lnTo>
                  <a:pt x="6624739" y="3175"/>
                </a:lnTo>
                <a:lnTo>
                  <a:pt x="6648018" y="3175"/>
                </a:lnTo>
                <a:lnTo>
                  <a:pt x="6658800" y="3175"/>
                </a:lnTo>
                <a:lnTo>
                  <a:pt x="6747027" y="3175"/>
                </a:lnTo>
                <a:lnTo>
                  <a:pt x="6750456" y="2413"/>
                </a:lnTo>
                <a:close/>
              </a:path>
              <a:path w="9934575" h="72389">
                <a:moveTo>
                  <a:pt x="6759676" y="34163"/>
                </a:moveTo>
                <a:lnTo>
                  <a:pt x="6618567" y="34163"/>
                </a:lnTo>
                <a:lnTo>
                  <a:pt x="6596875" y="34544"/>
                </a:lnTo>
                <a:lnTo>
                  <a:pt x="6591808" y="34544"/>
                </a:lnTo>
                <a:lnTo>
                  <a:pt x="6554902" y="34925"/>
                </a:lnTo>
                <a:lnTo>
                  <a:pt x="6360185" y="35090"/>
                </a:lnTo>
                <a:lnTo>
                  <a:pt x="6360185" y="36068"/>
                </a:lnTo>
                <a:lnTo>
                  <a:pt x="6334404" y="36195"/>
                </a:lnTo>
                <a:lnTo>
                  <a:pt x="6334785" y="36068"/>
                </a:lnTo>
                <a:lnTo>
                  <a:pt x="6360185" y="36068"/>
                </a:lnTo>
                <a:lnTo>
                  <a:pt x="6360185" y="35090"/>
                </a:lnTo>
                <a:lnTo>
                  <a:pt x="6121019" y="35280"/>
                </a:lnTo>
                <a:lnTo>
                  <a:pt x="6120460" y="34925"/>
                </a:lnTo>
                <a:lnTo>
                  <a:pt x="6554902" y="34925"/>
                </a:lnTo>
                <a:lnTo>
                  <a:pt x="6512865" y="34163"/>
                </a:lnTo>
                <a:lnTo>
                  <a:pt x="6618567" y="34163"/>
                </a:lnTo>
                <a:lnTo>
                  <a:pt x="6647497" y="33655"/>
                </a:lnTo>
                <a:lnTo>
                  <a:pt x="6743840" y="33655"/>
                </a:lnTo>
                <a:lnTo>
                  <a:pt x="6722364" y="33274"/>
                </a:lnTo>
                <a:lnTo>
                  <a:pt x="6708038" y="33032"/>
                </a:lnTo>
                <a:lnTo>
                  <a:pt x="6681394" y="33274"/>
                </a:lnTo>
                <a:lnTo>
                  <a:pt x="6641401" y="33655"/>
                </a:lnTo>
                <a:lnTo>
                  <a:pt x="6414554" y="33655"/>
                </a:lnTo>
                <a:lnTo>
                  <a:pt x="6441097" y="34163"/>
                </a:lnTo>
                <a:lnTo>
                  <a:pt x="6088392" y="34163"/>
                </a:lnTo>
                <a:lnTo>
                  <a:pt x="6080328" y="33655"/>
                </a:lnTo>
                <a:lnTo>
                  <a:pt x="5974512" y="33655"/>
                </a:lnTo>
                <a:lnTo>
                  <a:pt x="5973076" y="34163"/>
                </a:lnTo>
                <a:lnTo>
                  <a:pt x="6079807" y="34163"/>
                </a:lnTo>
                <a:lnTo>
                  <a:pt x="6040374" y="34925"/>
                </a:lnTo>
                <a:lnTo>
                  <a:pt x="6027509" y="34925"/>
                </a:lnTo>
                <a:lnTo>
                  <a:pt x="6052680" y="35433"/>
                </a:lnTo>
                <a:lnTo>
                  <a:pt x="6075096" y="35433"/>
                </a:lnTo>
                <a:lnTo>
                  <a:pt x="6086830" y="35306"/>
                </a:lnTo>
                <a:lnTo>
                  <a:pt x="6121082" y="35306"/>
                </a:lnTo>
                <a:lnTo>
                  <a:pt x="6121717" y="35687"/>
                </a:lnTo>
                <a:lnTo>
                  <a:pt x="6125642" y="35687"/>
                </a:lnTo>
                <a:lnTo>
                  <a:pt x="6088367" y="36957"/>
                </a:lnTo>
                <a:lnTo>
                  <a:pt x="6086868" y="36957"/>
                </a:lnTo>
                <a:lnTo>
                  <a:pt x="6055499" y="37719"/>
                </a:lnTo>
                <a:lnTo>
                  <a:pt x="6053163" y="37719"/>
                </a:lnTo>
                <a:lnTo>
                  <a:pt x="6035789" y="38481"/>
                </a:lnTo>
                <a:lnTo>
                  <a:pt x="6244526" y="38481"/>
                </a:lnTo>
                <a:lnTo>
                  <a:pt x="6282855" y="36449"/>
                </a:lnTo>
                <a:lnTo>
                  <a:pt x="6333668" y="36449"/>
                </a:lnTo>
                <a:lnTo>
                  <a:pt x="6328816" y="38100"/>
                </a:lnTo>
                <a:lnTo>
                  <a:pt x="6320536" y="38481"/>
                </a:lnTo>
                <a:lnTo>
                  <a:pt x="6676885" y="38481"/>
                </a:lnTo>
                <a:lnTo>
                  <a:pt x="6695757" y="36957"/>
                </a:lnTo>
                <a:lnTo>
                  <a:pt x="6695478" y="36957"/>
                </a:lnTo>
                <a:lnTo>
                  <a:pt x="6708470" y="36068"/>
                </a:lnTo>
                <a:lnTo>
                  <a:pt x="6717741" y="35433"/>
                </a:lnTo>
                <a:lnTo>
                  <a:pt x="6740309" y="34544"/>
                </a:lnTo>
                <a:lnTo>
                  <a:pt x="6742735" y="34544"/>
                </a:lnTo>
                <a:lnTo>
                  <a:pt x="6759676" y="34163"/>
                </a:lnTo>
                <a:close/>
              </a:path>
              <a:path w="9934575" h="72389">
                <a:moveTo>
                  <a:pt x="6922325" y="38481"/>
                </a:moveTo>
                <a:lnTo>
                  <a:pt x="6718465" y="38481"/>
                </a:lnTo>
                <a:lnTo>
                  <a:pt x="6718478" y="38735"/>
                </a:lnTo>
                <a:lnTo>
                  <a:pt x="6921957" y="38735"/>
                </a:lnTo>
                <a:lnTo>
                  <a:pt x="6922325" y="38481"/>
                </a:lnTo>
                <a:close/>
              </a:path>
              <a:path w="9934575" h="72389">
                <a:moveTo>
                  <a:pt x="6956793" y="2032"/>
                </a:moveTo>
                <a:lnTo>
                  <a:pt x="6913270" y="1524"/>
                </a:lnTo>
                <a:lnTo>
                  <a:pt x="6788772" y="1524"/>
                </a:lnTo>
                <a:lnTo>
                  <a:pt x="6740741" y="2032"/>
                </a:lnTo>
                <a:lnTo>
                  <a:pt x="6752171" y="2032"/>
                </a:lnTo>
                <a:lnTo>
                  <a:pt x="6750456" y="2413"/>
                </a:lnTo>
                <a:lnTo>
                  <a:pt x="6770967" y="2413"/>
                </a:lnTo>
                <a:lnTo>
                  <a:pt x="6813728" y="2806"/>
                </a:lnTo>
                <a:lnTo>
                  <a:pt x="6827875" y="2413"/>
                </a:lnTo>
                <a:lnTo>
                  <a:pt x="6943890" y="2413"/>
                </a:lnTo>
                <a:lnTo>
                  <a:pt x="6945414" y="2032"/>
                </a:lnTo>
                <a:lnTo>
                  <a:pt x="6956793" y="2032"/>
                </a:lnTo>
                <a:close/>
              </a:path>
              <a:path w="9934575" h="72389">
                <a:moveTo>
                  <a:pt x="6992810" y="38481"/>
                </a:moveTo>
                <a:lnTo>
                  <a:pt x="6963981" y="37338"/>
                </a:lnTo>
                <a:lnTo>
                  <a:pt x="6988962" y="37338"/>
                </a:lnTo>
                <a:lnTo>
                  <a:pt x="6932587" y="37096"/>
                </a:lnTo>
                <a:lnTo>
                  <a:pt x="6929869" y="37338"/>
                </a:lnTo>
                <a:lnTo>
                  <a:pt x="6921690" y="38100"/>
                </a:lnTo>
                <a:lnTo>
                  <a:pt x="6922871" y="38100"/>
                </a:lnTo>
                <a:lnTo>
                  <a:pt x="6922325" y="38481"/>
                </a:lnTo>
                <a:lnTo>
                  <a:pt x="6992810" y="38481"/>
                </a:lnTo>
                <a:close/>
              </a:path>
              <a:path w="9934575" h="72389">
                <a:moveTo>
                  <a:pt x="7047649" y="26543"/>
                </a:moveTo>
                <a:lnTo>
                  <a:pt x="7046366" y="26162"/>
                </a:lnTo>
                <a:lnTo>
                  <a:pt x="6953834" y="26162"/>
                </a:lnTo>
                <a:lnTo>
                  <a:pt x="6920624" y="25908"/>
                </a:lnTo>
                <a:lnTo>
                  <a:pt x="6943992" y="26162"/>
                </a:lnTo>
                <a:lnTo>
                  <a:pt x="6979031" y="26543"/>
                </a:lnTo>
                <a:lnTo>
                  <a:pt x="7010019" y="26670"/>
                </a:lnTo>
                <a:lnTo>
                  <a:pt x="7047649" y="26543"/>
                </a:lnTo>
                <a:close/>
              </a:path>
              <a:path w="9934575" h="72389">
                <a:moveTo>
                  <a:pt x="7069023" y="31750"/>
                </a:moveTo>
                <a:lnTo>
                  <a:pt x="7058520" y="31242"/>
                </a:lnTo>
                <a:lnTo>
                  <a:pt x="6515214" y="31242"/>
                </a:lnTo>
                <a:lnTo>
                  <a:pt x="6492608" y="29972"/>
                </a:lnTo>
                <a:lnTo>
                  <a:pt x="6478498" y="29768"/>
                </a:lnTo>
                <a:lnTo>
                  <a:pt x="6464084" y="30607"/>
                </a:lnTo>
                <a:lnTo>
                  <a:pt x="6473952" y="31051"/>
                </a:lnTo>
                <a:lnTo>
                  <a:pt x="6507543" y="31178"/>
                </a:lnTo>
                <a:lnTo>
                  <a:pt x="6509601" y="31242"/>
                </a:lnTo>
                <a:lnTo>
                  <a:pt x="6379591" y="31242"/>
                </a:lnTo>
                <a:lnTo>
                  <a:pt x="6409220" y="30099"/>
                </a:lnTo>
                <a:lnTo>
                  <a:pt x="6372644" y="31242"/>
                </a:lnTo>
                <a:lnTo>
                  <a:pt x="6336309" y="31242"/>
                </a:lnTo>
                <a:lnTo>
                  <a:pt x="6348133" y="31750"/>
                </a:lnTo>
                <a:lnTo>
                  <a:pt x="7069023" y="31750"/>
                </a:lnTo>
                <a:close/>
              </a:path>
              <a:path w="9934575" h="72389">
                <a:moveTo>
                  <a:pt x="7141972" y="5969"/>
                </a:moveTo>
                <a:lnTo>
                  <a:pt x="7141273" y="5969"/>
                </a:lnTo>
                <a:lnTo>
                  <a:pt x="7119683" y="7366"/>
                </a:lnTo>
                <a:lnTo>
                  <a:pt x="7137565" y="6350"/>
                </a:lnTo>
                <a:lnTo>
                  <a:pt x="7141972" y="5969"/>
                </a:lnTo>
                <a:close/>
              </a:path>
              <a:path w="9934575" h="72389">
                <a:moveTo>
                  <a:pt x="7195350" y="2413"/>
                </a:moveTo>
                <a:lnTo>
                  <a:pt x="6943890" y="2413"/>
                </a:lnTo>
                <a:lnTo>
                  <a:pt x="6940842" y="3175"/>
                </a:lnTo>
                <a:lnTo>
                  <a:pt x="6870522" y="3175"/>
                </a:lnTo>
                <a:lnTo>
                  <a:pt x="6871957" y="3937"/>
                </a:lnTo>
                <a:lnTo>
                  <a:pt x="6873380" y="3937"/>
                </a:lnTo>
                <a:lnTo>
                  <a:pt x="6866242" y="4699"/>
                </a:lnTo>
                <a:lnTo>
                  <a:pt x="6863474" y="4699"/>
                </a:lnTo>
                <a:lnTo>
                  <a:pt x="6869760" y="5207"/>
                </a:lnTo>
                <a:lnTo>
                  <a:pt x="6870408" y="5207"/>
                </a:lnTo>
                <a:lnTo>
                  <a:pt x="6890334" y="6350"/>
                </a:lnTo>
                <a:lnTo>
                  <a:pt x="6964629" y="5207"/>
                </a:lnTo>
                <a:lnTo>
                  <a:pt x="6997674" y="5207"/>
                </a:lnTo>
                <a:lnTo>
                  <a:pt x="7001675" y="5207"/>
                </a:lnTo>
                <a:lnTo>
                  <a:pt x="6989102" y="6350"/>
                </a:lnTo>
                <a:lnTo>
                  <a:pt x="6997052" y="6350"/>
                </a:lnTo>
                <a:lnTo>
                  <a:pt x="7050786" y="5969"/>
                </a:lnTo>
                <a:lnTo>
                  <a:pt x="7087095" y="5207"/>
                </a:lnTo>
                <a:lnTo>
                  <a:pt x="7082663" y="5207"/>
                </a:lnTo>
                <a:lnTo>
                  <a:pt x="7094029" y="4318"/>
                </a:lnTo>
                <a:lnTo>
                  <a:pt x="7083399" y="4318"/>
                </a:lnTo>
                <a:lnTo>
                  <a:pt x="7003186" y="5156"/>
                </a:lnTo>
                <a:lnTo>
                  <a:pt x="7014680" y="4318"/>
                </a:lnTo>
                <a:lnTo>
                  <a:pt x="7014032" y="4318"/>
                </a:lnTo>
                <a:lnTo>
                  <a:pt x="7017334" y="3937"/>
                </a:lnTo>
                <a:lnTo>
                  <a:pt x="7019861" y="3937"/>
                </a:lnTo>
                <a:lnTo>
                  <a:pt x="7011340" y="3175"/>
                </a:lnTo>
                <a:lnTo>
                  <a:pt x="7185444" y="3175"/>
                </a:lnTo>
                <a:lnTo>
                  <a:pt x="7195350" y="2413"/>
                </a:lnTo>
                <a:close/>
              </a:path>
              <a:path w="9934575" h="72389">
                <a:moveTo>
                  <a:pt x="7212812" y="38481"/>
                </a:moveTo>
                <a:lnTo>
                  <a:pt x="6992810" y="38481"/>
                </a:lnTo>
                <a:lnTo>
                  <a:pt x="6999211" y="38735"/>
                </a:lnTo>
                <a:lnTo>
                  <a:pt x="7202525" y="38735"/>
                </a:lnTo>
                <a:lnTo>
                  <a:pt x="7212812" y="38481"/>
                </a:lnTo>
                <a:close/>
              </a:path>
              <a:path w="9934575" h="72389">
                <a:moveTo>
                  <a:pt x="7220026" y="2413"/>
                </a:moveTo>
                <a:lnTo>
                  <a:pt x="7206462" y="2032"/>
                </a:lnTo>
                <a:lnTo>
                  <a:pt x="7200303" y="2032"/>
                </a:lnTo>
                <a:lnTo>
                  <a:pt x="7195350" y="2413"/>
                </a:lnTo>
                <a:lnTo>
                  <a:pt x="7220026" y="2413"/>
                </a:lnTo>
                <a:close/>
              </a:path>
              <a:path w="9934575" h="72389">
                <a:moveTo>
                  <a:pt x="7243153" y="26162"/>
                </a:moveTo>
                <a:lnTo>
                  <a:pt x="7092124" y="26162"/>
                </a:lnTo>
                <a:lnTo>
                  <a:pt x="7105726" y="26924"/>
                </a:lnTo>
                <a:lnTo>
                  <a:pt x="7121512" y="28194"/>
                </a:lnTo>
                <a:lnTo>
                  <a:pt x="7120458" y="28194"/>
                </a:lnTo>
                <a:lnTo>
                  <a:pt x="7125157" y="29337"/>
                </a:lnTo>
                <a:lnTo>
                  <a:pt x="7123087" y="30861"/>
                </a:lnTo>
                <a:lnTo>
                  <a:pt x="7037362" y="30861"/>
                </a:lnTo>
                <a:lnTo>
                  <a:pt x="7065162" y="31242"/>
                </a:lnTo>
                <a:lnTo>
                  <a:pt x="7150519" y="31242"/>
                </a:lnTo>
                <a:lnTo>
                  <a:pt x="7150519" y="30861"/>
                </a:lnTo>
                <a:lnTo>
                  <a:pt x="7243153" y="26162"/>
                </a:lnTo>
                <a:close/>
              </a:path>
              <a:path w="9934575" h="72389">
                <a:moveTo>
                  <a:pt x="7248944" y="34671"/>
                </a:moveTo>
                <a:lnTo>
                  <a:pt x="7238149" y="34671"/>
                </a:lnTo>
                <a:lnTo>
                  <a:pt x="7232180" y="36195"/>
                </a:lnTo>
                <a:lnTo>
                  <a:pt x="7248944" y="34671"/>
                </a:lnTo>
                <a:close/>
              </a:path>
              <a:path w="9934575" h="72389">
                <a:moveTo>
                  <a:pt x="7250633" y="3175"/>
                </a:moveTo>
                <a:lnTo>
                  <a:pt x="7248169" y="2413"/>
                </a:lnTo>
                <a:lnTo>
                  <a:pt x="7224496" y="2413"/>
                </a:lnTo>
                <a:lnTo>
                  <a:pt x="7224827" y="3175"/>
                </a:lnTo>
                <a:lnTo>
                  <a:pt x="7250633" y="3175"/>
                </a:lnTo>
                <a:close/>
              </a:path>
              <a:path w="9934575" h="72389">
                <a:moveTo>
                  <a:pt x="7280224" y="2413"/>
                </a:moveTo>
                <a:lnTo>
                  <a:pt x="7254951" y="2032"/>
                </a:lnTo>
                <a:lnTo>
                  <a:pt x="7246937" y="2032"/>
                </a:lnTo>
                <a:lnTo>
                  <a:pt x="7248169" y="2413"/>
                </a:lnTo>
                <a:lnTo>
                  <a:pt x="7280224" y="2413"/>
                </a:lnTo>
                <a:close/>
              </a:path>
              <a:path w="9934575" h="72389">
                <a:moveTo>
                  <a:pt x="7282472" y="52959"/>
                </a:moveTo>
                <a:lnTo>
                  <a:pt x="7247420" y="54483"/>
                </a:lnTo>
                <a:lnTo>
                  <a:pt x="7259866" y="54483"/>
                </a:lnTo>
                <a:lnTo>
                  <a:pt x="7282472" y="52959"/>
                </a:lnTo>
                <a:close/>
              </a:path>
              <a:path w="9934575" h="72389">
                <a:moveTo>
                  <a:pt x="7287666" y="36207"/>
                </a:moveTo>
                <a:lnTo>
                  <a:pt x="7257745" y="36449"/>
                </a:lnTo>
                <a:lnTo>
                  <a:pt x="7266381" y="36449"/>
                </a:lnTo>
                <a:lnTo>
                  <a:pt x="7224903" y="37198"/>
                </a:lnTo>
                <a:lnTo>
                  <a:pt x="7228243" y="36449"/>
                </a:lnTo>
                <a:lnTo>
                  <a:pt x="7229386" y="36195"/>
                </a:lnTo>
                <a:lnTo>
                  <a:pt x="7213384" y="36449"/>
                </a:lnTo>
                <a:lnTo>
                  <a:pt x="7157377" y="37338"/>
                </a:lnTo>
                <a:lnTo>
                  <a:pt x="7164248" y="37338"/>
                </a:lnTo>
                <a:lnTo>
                  <a:pt x="7160895" y="37719"/>
                </a:lnTo>
                <a:lnTo>
                  <a:pt x="7201255" y="37719"/>
                </a:lnTo>
                <a:lnTo>
                  <a:pt x="7221283" y="38481"/>
                </a:lnTo>
                <a:lnTo>
                  <a:pt x="7232053" y="38481"/>
                </a:lnTo>
                <a:lnTo>
                  <a:pt x="7232701" y="38100"/>
                </a:lnTo>
                <a:lnTo>
                  <a:pt x="7247953" y="37338"/>
                </a:lnTo>
                <a:lnTo>
                  <a:pt x="7260450" y="36957"/>
                </a:lnTo>
                <a:lnTo>
                  <a:pt x="7259333" y="36957"/>
                </a:lnTo>
                <a:lnTo>
                  <a:pt x="7278230" y="36449"/>
                </a:lnTo>
                <a:lnTo>
                  <a:pt x="7287666" y="36207"/>
                </a:lnTo>
                <a:close/>
              </a:path>
              <a:path w="9934575" h="72389">
                <a:moveTo>
                  <a:pt x="7287679" y="26162"/>
                </a:moveTo>
                <a:lnTo>
                  <a:pt x="7254240" y="26162"/>
                </a:lnTo>
                <a:lnTo>
                  <a:pt x="7253389" y="26543"/>
                </a:lnTo>
                <a:lnTo>
                  <a:pt x="7287679" y="26162"/>
                </a:lnTo>
                <a:close/>
              </a:path>
              <a:path w="9934575" h="72389">
                <a:moveTo>
                  <a:pt x="7294664" y="36195"/>
                </a:moveTo>
                <a:lnTo>
                  <a:pt x="7280757" y="35318"/>
                </a:lnTo>
                <a:lnTo>
                  <a:pt x="7270089" y="34861"/>
                </a:lnTo>
                <a:lnTo>
                  <a:pt x="7260260" y="34696"/>
                </a:lnTo>
                <a:lnTo>
                  <a:pt x="7248944" y="34671"/>
                </a:lnTo>
                <a:lnTo>
                  <a:pt x="7261707" y="34912"/>
                </a:lnTo>
                <a:lnTo>
                  <a:pt x="7285101" y="35966"/>
                </a:lnTo>
                <a:lnTo>
                  <a:pt x="7294664" y="36195"/>
                </a:lnTo>
                <a:close/>
              </a:path>
              <a:path w="9934575" h="72389">
                <a:moveTo>
                  <a:pt x="7329513" y="34163"/>
                </a:moveTo>
                <a:lnTo>
                  <a:pt x="7316216" y="33655"/>
                </a:lnTo>
                <a:lnTo>
                  <a:pt x="7097560" y="33655"/>
                </a:lnTo>
                <a:lnTo>
                  <a:pt x="7102640" y="33147"/>
                </a:lnTo>
                <a:lnTo>
                  <a:pt x="7095845" y="33655"/>
                </a:lnTo>
                <a:lnTo>
                  <a:pt x="6743840" y="33655"/>
                </a:lnTo>
                <a:lnTo>
                  <a:pt x="6772478" y="34163"/>
                </a:lnTo>
                <a:lnTo>
                  <a:pt x="7089051" y="34163"/>
                </a:lnTo>
                <a:lnTo>
                  <a:pt x="7072363" y="34188"/>
                </a:lnTo>
                <a:lnTo>
                  <a:pt x="7060501" y="34290"/>
                </a:lnTo>
                <a:lnTo>
                  <a:pt x="7054393" y="34594"/>
                </a:lnTo>
                <a:lnTo>
                  <a:pt x="7055015" y="35179"/>
                </a:lnTo>
                <a:lnTo>
                  <a:pt x="7069747" y="35179"/>
                </a:lnTo>
                <a:lnTo>
                  <a:pt x="7062013" y="35750"/>
                </a:lnTo>
                <a:lnTo>
                  <a:pt x="7061505" y="35953"/>
                </a:lnTo>
                <a:lnTo>
                  <a:pt x="7066547" y="35750"/>
                </a:lnTo>
                <a:lnTo>
                  <a:pt x="7075462" y="35179"/>
                </a:lnTo>
                <a:lnTo>
                  <a:pt x="7091337" y="35179"/>
                </a:lnTo>
                <a:lnTo>
                  <a:pt x="7091337" y="34163"/>
                </a:lnTo>
                <a:lnTo>
                  <a:pt x="7092480" y="34163"/>
                </a:lnTo>
                <a:lnTo>
                  <a:pt x="7329513" y="34163"/>
                </a:lnTo>
                <a:close/>
              </a:path>
              <a:path w="9934575" h="72389">
                <a:moveTo>
                  <a:pt x="7345947" y="38481"/>
                </a:moveTo>
                <a:lnTo>
                  <a:pt x="7232053" y="38481"/>
                </a:lnTo>
                <a:lnTo>
                  <a:pt x="7231608" y="38735"/>
                </a:lnTo>
                <a:lnTo>
                  <a:pt x="7343889" y="38735"/>
                </a:lnTo>
                <a:lnTo>
                  <a:pt x="7345947" y="38481"/>
                </a:lnTo>
                <a:close/>
              </a:path>
              <a:path w="9934575" h="72389">
                <a:moveTo>
                  <a:pt x="7353490" y="26162"/>
                </a:moveTo>
                <a:lnTo>
                  <a:pt x="7337679" y="26162"/>
                </a:lnTo>
                <a:lnTo>
                  <a:pt x="7333399" y="26543"/>
                </a:lnTo>
                <a:lnTo>
                  <a:pt x="7353490" y="26162"/>
                </a:lnTo>
                <a:close/>
              </a:path>
              <a:path w="9934575" h="72389">
                <a:moveTo>
                  <a:pt x="7355624" y="7239"/>
                </a:moveTo>
                <a:lnTo>
                  <a:pt x="7352195" y="7239"/>
                </a:lnTo>
                <a:lnTo>
                  <a:pt x="7312952" y="8763"/>
                </a:lnTo>
                <a:lnTo>
                  <a:pt x="7316381" y="8763"/>
                </a:lnTo>
                <a:lnTo>
                  <a:pt x="7355624" y="7239"/>
                </a:lnTo>
                <a:close/>
              </a:path>
              <a:path w="9934575" h="72389">
                <a:moveTo>
                  <a:pt x="7481862" y="30861"/>
                </a:moveTo>
                <a:lnTo>
                  <a:pt x="7414615" y="31242"/>
                </a:lnTo>
                <a:lnTo>
                  <a:pt x="7476109" y="31242"/>
                </a:lnTo>
                <a:lnTo>
                  <a:pt x="7481862" y="30861"/>
                </a:lnTo>
                <a:close/>
              </a:path>
              <a:path w="9934575" h="72389">
                <a:moveTo>
                  <a:pt x="7566723" y="14224"/>
                </a:moveTo>
                <a:lnTo>
                  <a:pt x="7555370" y="13843"/>
                </a:lnTo>
                <a:lnTo>
                  <a:pt x="7551001" y="13843"/>
                </a:lnTo>
                <a:lnTo>
                  <a:pt x="7549261" y="14224"/>
                </a:lnTo>
                <a:lnTo>
                  <a:pt x="7566723" y="14224"/>
                </a:lnTo>
                <a:close/>
              </a:path>
              <a:path w="9934575" h="72389">
                <a:moveTo>
                  <a:pt x="7604036" y="8763"/>
                </a:moveTo>
                <a:lnTo>
                  <a:pt x="7564412" y="7239"/>
                </a:lnTo>
                <a:lnTo>
                  <a:pt x="7595019" y="8763"/>
                </a:lnTo>
                <a:lnTo>
                  <a:pt x="7604036" y="8763"/>
                </a:lnTo>
                <a:close/>
              </a:path>
              <a:path w="9934575" h="72389">
                <a:moveTo>
                  <a:pt x="7656855" y="32893"/>
                </a:moveTo>
                <a:lnTo>
                  <a:pt x="7652639" y="32512"/>
                </a:lnTo>
                <a:lnTo>
                  <a:pt x="7645501" y="32131"/>
                </a:lnTo>
                <a:lnTo>
                  <a:pt x="7640726" y="31877"/>
                </a:lnTo>
                <a:lnTo>
                  <a:pt x="7629906" y="32131"/>
                </a:lnTo>
                <a:lnTo>
                  <a:pt x="7597419" y="32893"/>
                </a:lnTo>
                <a:lnTo>
                  <a:pt x="7572718" y="32893"/>
                </a:lnTo>
                <a:lnTo>
                  <a:pt x="7541031" y="33274"/>
                </a:lnTo>
                <a:lnTo>
                  <a:pt x="7531303" y="33274"/>
                </a:lnTo>
                <a:lnTo>
                  <a:pt x="7528788" y="33655"/>
                </a:lnTo>
                <a:lnTo>
                  <a:pt x="7628115" y="33655"/>
                </a:lnTo>
                <a:lnTo>
                  <a:pt x="7619936" y="32893"/>
                </a:lnTo>
                <a:lnTo>
                  <a:pt x="7656855" y="32893"/>
                </a:lnTo>
                <a:close/>
              </a:path>
              <a:path w="9934575" h="72389">
                <a:moveTo>
                  <a:pt x="7662570" y="34925"/>
                </a:moveTo>
                <a:lnTo>
                  <a:pt x="7633576" y="34163"/>
                </a:lnTo>
                <a:lnTo>
                  <a:pt x="7525436" y="34163"/>
                </a:lnTo>
                <a:lnTo>
                  <a:pt x="7520406" y="34925"/>
                </a:lnTo>
                <a:lnTo>
                  <a:pt x="7662570" y="34925"/>
                </a:lnTo>
                <a:close/>
              </a:path>
              <a:path w="9934575" h="72389">
                <a:moveTo>
                  <a:pt x="7728280" y="50965"/>
                </a:moveTo>
                <a:lnTo>
                  <a:pt x="7725194" y="50482"/>
                </a:lnTo>
                <a:lnTo>
                  <a:pt x="7719860" y="49911"/>
                </a:lnTo>
                <a:lnTo>
                  <a:pt x="7720216" y="50584"/>
                </a:lnTo>
                <a:lnTo>
                  <a:pt x="7688351" y="50774"/>
                </a:lnTo>
                <a:lnTo>
                  <a:pt x="7701572" y="51435"/>
                </a:lnTo>
                <a:lnTo>
                  <a:pt x="7722590" y="51308"/>
                </a:lnTo>
                <a:lnTo>
                  <a:pt x="7728280" y="50965"/>
                </a:lnTo>
                <a:close/>
              </a:path>
              <a:path w="9934575" h="72389">
                <a:moveTo>
                  <a:pt x="7902143" y="14351"/>
                </a:moveTo>
                <a:lnTo>
                  <a:pt x="7896542" y="14351"/>
                </a:lnTo>
                <a:lnTo>
                  <a:pt x="7896542" y="15621"/>
                </a:lnTo>
                <a:lnTo>
                  <a:pt x="7902143" y="15621"/>
                </a:lnTo>
                <a:lnTo>
                  <a:pt x="7902143" y="14351"/>
                </a:lnTo>
                <a:close/>
              </a:path>
              <a:path w="9934575" h="72389">
                <a:moveTo>
                  <a:pt x="7981988" y="9525"/>
                </a:moveTo>
                <a:lnTo>
                  <a:pt x="7958493" y="7239"/>
                </a:lnTo>
                <a:lnTo>
                  <a:pt x="7954429" y="8763"/>
                </a:lnTo>
                <a:lnTo>
                  <a:pt x="7934338" y="9956"/>
                </a:lnTo>
                <a:lnTo>
                  <a:pt x="7914030" y="10947"/>
                </a:lnTo>
                <a:lnTo>
                  <a:pt x="7909344" y="11811"/>
                </a:lnTo>
                <a:lnTo>
                  <a:pt x="7936116" y="11455"/>
                </a:lnTo>
                <a:lnTo>
                  <a:pt x="7957769" y="9893"/>
                </a:lnTo>
                <a:lnTo>
                  <a:pt x="7981988" y="9525"/>
                </a:lnTo>
                <a:close/>
              </a:path>
              <a:path w="9934575" h="72389">
                <a:moveTo>
                  <a:pt x="8003324" y="42291"/>
                </a:moveTo>
                <a:lnTo>
                  <a:pt x="7978318" y="41719"/>
                </a:lnTo>
                <a:lnTo>
                  <a:pt x="7967789" y="41656"/>
                </a:lnTo>
                <a:lnTo>
                  <a:pt x="7971320" y="42291"/>
                </a:lnTo>
                <a:lnTo>
                  <a:pt x="8003324" y="42291"/>
                </a:lnTo>
                <a:close/>
              </a:path>
              <a:path w="9934575" h="72389">
                <a:moveTo>
                  <a:pt x="8106232" y="14351"/>
                </a:moveTo>
                <a:lnTo>
                  <a:pt x="7999323" y="14351"/>
                </a:lnTo>
                <a:lnTo>
                  <a:pt x="7999323" y="15621"/>
                </a:lnTo>
                <a:lnTo>
                  <a:pt x="7910893" y="15621"/>
                </a:lnTo>
                <a:lnTo>
                  <a:pt x="7910893" y="16891"/>
                </a:lnTo>
                <a:lnTo>
                  <a:pt x="7925232" y="16891"/>
                </a:lnTo>
                <a:lnTo>
                  <a:pt x="7925232" y="18161"/>
                </a:lnTo>
                <a:lnTo>
                  <a:pt x="7951940" y="18161"/>
                </a:lnTo>
                <a:lnTo>
                  <a:pt x="7951940" y="16891"/>
                </a:lnTo>
                <a:lnTo>
                  <a:pt x="8019923" y="16891"/>
                </a:lnTo>
                <a:lnTo>
                  <a:pt x="8019923" y="15621"/>
                </a:lnTo>
                <a:lnTo>
                  <a:pt x="8106232" y="15621"/>
                </a:lnTo>
                <a:lnTo>
                  <a:pt x="8106232" y="14351"/>
                </a:lnTo>
                <a:close/>
              </a:path>
              <a:path w="9934575" h="72389">
                <a:moveTo>
                  <a:pt x="8119504" y="31750"/>
                </a:moveTo>
                <a:lnTo>
                  <a:pt x="7750251" y="31750"/>
                </a:lnTo>
                <a:lnTo>
                  <a:pt x="7744993" y="32131"/>
                </a:lnTo>
                <a:lnTo>
                  <a:pt x="7746555" y="32131"/>
                </a:lnTo>
                <a:lnTo>
                  <a:pt x="7745374" y="32893"/>
                </a:lnTo>
                <a:lnTo>
                  <a:pt x="7744079" y="32893"/>
                </a:lnTo>
                <a:lnTo>
                  <a:pt x="7750619" y="33655"/>
                </a:lnTo>
                <a:lnTo>
                  <a:pt x="8043723" y="33655"/>
                </a:lnTo>
                <a:lnTo>
                  <a:pt x="8119504" y="31750"/>
                </a:lnTo>
                <a:close/>
              </a:path>
              <a:path w="9934575" h="72389">
                <a:moveTo>
                  <a:pt x="8130286" y="38735"/>
                </a:moveTo>
                <a:lnTo>
                  <a:pt x="8128597" y="38481"/>
                </a:lnTo>
                <a:lnTo>
                  <a:pt x="8064055" y="38481"/>
                </a:lnTo>
                <a:lnTo>
                  <a:pt x="8063179" y="38481"/>
                </a:lnTo>
                <a:lnTo>
                  <a:pt x="7904988" y="38481"/>
                </a:lnTo>
                <a:lnTo>
                  <a:pt x="7911998" y="38735"/>
                </a:lnTo>
                <a:lnTo>
                  <a:pt x="8130286" y="38735"/>
                </a:lnTo>
                <a:close/>
              </a:path>
              <a:path w="9934575" h="72389">
                <a:moveTo>
                  <a:pt x="8167903" y="30099"/>
                </a:moveTo>
                <a:lnTo>
                  <a:pt x="7824495" y="30099"/>
                </a:lnTo>
                <a:lnTo>
                  <a:pt x="7784744" y="29718"/>
                </a:lnTo>
                <a:lnTo>
                  <a:pt x="7783995" y="30099"/>
                </a:lnTo>
                <a:lnTo>
                  <a:pt x="7782471" y="30861"/>
                </a:lnTo>
                <a:lnTo>
                  <a:pt x="7747317" y="31242"/>
                </a:lnTo>
                <a:lnTo>
                  <a:pt x="7476109" y="31242"/>
                </a:lnTo>
                <a:lnTo>
                  <a:pt x="7468463" y="31750"/>
                </a:lnTo>
                <a:lnTo>
                  <a:pt x="7324953" y="31750"/>
                </a:lnTo>
                <a:lnTo>
                  <a:pt x="7414615" y="31242"/>
                </a:lnTo>
                <a:lnTo>
                  <a:pt x="7150519" y="31242"/>
                </a:lnTo>
                <a:lnTo>
                  <a:pt x="7150519" y="31750"/>
                </a:lnTo>
                <a:lnTo>
                  <a:pt x="7069163" y="31750"/>
                </a:lnTo>
                <a:lnTo>
                  <a:pt x="7084060" y="32512"/>
                </a:lnTo>
                <a:lnTo>
                  <a:pt x="7081215" y="32512"/>
                </a:lnTo>
                <a:lnTo>
                  <a:pt x="7097179" y="32893"/>
                </a:lnTo>
                <a:lnTo>
                  <a:pt x="7139597" y="32893"/>
                </a:lnTo>
                <a:lnTo>
                  <a:pt x="7154456" y="31750"/>
                </a:lnTo>
                <a:lnTo>
                  <a:pt x="7301560" y="31750"/>
                </a:lnTo>
                <a:lnTo>
                  <a:pt x="7316216" y="33655"/>
                </a:lnTo>
                <a:lnTo>
                  <a:pt x="7456398" y="33655"/>
                </a:lnTo>
                <a:lnTo>
                  <a:pt x="7456081" y="33274"/>
                </a:lnTo>
                <a:lnTo>
                  <a:pt x="7455116" y="33274"/>
                </a:lnTo>
                <a:lnTo>
                  <a:pt x="7460285" y="32512"/>
                </a:lnTo>
                <a:lnTo>
                  <a:pt x="7459599" y="32512"/>
                </a:lnTo>
                <a:lnTo>
                  <a:pt x="7468832" y="31750"/>
                </a:lnTo>
                <a:lnTo>
                  <a:pt x="7638351" y="31750"/>
                </a:lnTo>
                <a:lnTo>
                  <a:pt x="7646149" y="31750"/>
                </a:lnTo>
                <a:lnTo>
                  <a:pt x="7750251" y="31750"/>
                </a:lnTo>
                <a:lnTo>
                  <a:pt x="7757274" y="31242"/>
                </a:lnTo>
                <a:lnTo>
                  <a:pt x="8134401" y="31242"/>
                </a:lnTo>
                <a:lnTo>
                  <a:pt x="8167903" y="30099"/>
                </a:lnTo>
                <a:close/>
              </a:path>
              <a:path w="9934575" h="72389">
                <a:moveTo>
                  <a:pt x="8272069" y="38481"/>
                </a:moveTo>
                <a:lnTo>
                  <a:pt x="8264411" y="36068"/>
                </a:lnTo>
                <a:lnTo>
                  <a:pt x="8260118" y="36068"/>
                </a:lnTo>
                <a:lnTo>
                  <a:pt x="8231962" y="35306"/>
                </a:lnTo>
                <a:lnTo>
                  <a:pt x="8235201" y="35306"/>
                </a:lnTo>
                <a:lnTo>
                  <a:pt x="8187588" y="34544"/>
                </a:lnTo>
                <a:lnTo>
                  <a:pt x="8204746" y="34544"/>
                </a:lnTo>
                <a:lnTo>
                  <a:pt x="8129473" y="34163"/>
                </a:lnTo>
                <a:lnTo>
                  <a:pt x="8090687" y="34925"/>
                </a:lnTo>
                <a:lnTo>
                  <a:pt x="8082305" y="34925"/>
                </a:lnTo>
                <a:lnTo>
                  <a:pt x="8099501" y="36068"/>
                </a:lnTo>
                <a:lnTo>
                  <a:pt x="8084909" y="36957"/>
                </a:lnTo>
                <a:lnTo>
                  <a:pt x="8080222" y="36957"/>
                </a:lnTo>
                <a:lnTo>
                  <a:pt x="8066926" y="37338"/>
                </a:lnTo>
                <a:lnTo>
                  <a:pt x="8070634" y="37338"/>
                </a:lnTo>
                <a:lnTo>
                  <a:pt x="8064779" y="38354"/>
                </a:lnTo>
                <a:lnTo>
                  <a:pt x="8077619" y="37338"/>
                </a:lnTo>
                <a:lnTo>
                  <a:pt x="8106765" y="37338"/>
                </a:lnTo>
                <a:lnTo>
                  <a:pt x="8128914" y="38100"/>
                </a:lnTo>
                <a:lnTo>
                  <a:pt x="8126069" y="38100"/>
                </a:lnTo>
                <a:lnTo>
                  <a:pt x="8128597" y="38481"/>
                </a:lnTo>
                <a:lnTo>
                  <a:pt x="8272069" y="38481"/>
                </a:lnTo>
                <a:close/>
              </a:path>
              <a:path w="9934575" h="72389">
                <a:moveTo>
                  <a:pt x="8297418" y="38481"/>
                </a:moveTo>
                <a:lnTo>
                  <a:pt x="8283549" y="38481"/>
                </a:lnTo>
                <a:lnTo>
                  <a:pt x="8295437" y="38620"/>
                </a:lnTo>
                <a:lnTo>
                  <a:pt x="8297418" y="38481"/>
                </a:lnTo>
                <a:close/>
              </a:path>
              <a:path w="9934575" h="72389">
                <a:moveTo>
                  <a:pt x="8318792" y="51435"/>
                </a:moveTo>
                <a:lnTo>
                  <a:pt x="8294408" y="52959"/>
                </a:lnTo>
                <a:lnTo>
                  <a:pt x="8314093" y="52959"/>
                </a:lnTo>
                <a:lnTo>
                  <a:pt x="8318792" y="51435"/>
                </a:lnTo>
                <a:close/>
              </a:path>
              <a:path w="9934575" h="72389">
                <a:moveTo>
                  <a:pt x="8341652" y="57531"/>
                </a:moveTo>
                <a:lnTo>
                  <a:pt x="8288312" y="57531"/>
                </a:lnTo>
                <a:lnTo>
                  <a:pt x="8324634" y="59055"/>
                </a:lnTo>
                <a:lnTo>
                  <a:pt x="8341652" y="57531"/>
                </a:lnTo>
                <a:close/>
              </a:path>
              <a:path w="9934575" h="72389">
                <a:moveTo>
                  <a:pt x="8359889" y="37338"/>
                </a:moveTo>
                <a:lnTo>
                  <a:pt x="8338680" y="36957"/>
                </a:lnTo>
                <a:lnTo>
                  <a:pt x="8320722" y="36957"/>
                </a:lnTo>
                <a:lnTo>
                  <a:pt x="8297418" y="38481"/>
                </a:lnTo>
                <a:lnTo>
                  <a:pt x="8327809" y="38481"/>
                </a:lnTo>
                <a:lnTo>
                  <a:pt x="8326945" y="37719"/>
                </a:lnTo>
                <a:lnTo>
                  <a:pt x="8318132" y="37719"/>
                </a:lnTo>
                <a:lnTo>
                  <a:pt x="8344154" y="37338"/>
                </a:lnTo>
                <a:lnTo>
                  <a:pt x="8359889" y="37338"/>
                </a:lnTo>
                <a:close/>
              </a:path>
              <a:path w="9934575" h="72389">
                <a:moveTo>
                  <a:pt x="8453336" y="31242"/>
                </a:moveTo>
                <a:lnTo>
                  <a:pt x="8402955" y="31242"/>
                </a:lnTo>
                <a:lnTo>
                  <a:pt x="8393938" y="31750"/>
                </a:lnTo>
                <a:lnTo>
                  <a:pt x="8290954" y="31750"/>
                </a:lnTo>
                <a:lnTo>
                  <a:pt x="8299526" y="31242"/>
                </a:lnTo>
                <a:lnTo>
                  <a:pt x="8134401" y="31242"/>
                </a:lnTo>
                <a:lnTo>
                  <a:pt x="8119504" y="31750"/>
                </a:lnTo>
                <a:lnTo>
                  <a:pt x="8284146" y="31750"/>
                </a:lnTo>
                <a:lnTo>
                  <a:pt x="8298142" y="32131"/>
                </a:lnTo>
                <a:lnTo>
                  <a:pt x="8323859" y="32131"/>
                </a:lnTo>
                <a:lnTo>
                  <a:pt x="8425599" y="31750"/>
                </a:lnTo>
                <a:lnTo>
                  <a:pt x="8451723" y="31750"/>
                </a:lnTo>
                <a:lnTo>
                  <a:pt x="8453336" y="31242"/>
                </a:lnTo>
                <a:close/>
              </a:path>
              <a:path w="9934575" h="72389">
                <a:moveTo>
                  <a:pt x="8484908" y="36957"/>
                </a:moveTo>
                <a:lnTo>
                  <a:pt x="8453183" y="36868"/>
                </a:lnTo>
                <a:lnTo>
                  <a:pt x="8435391" y="36639"/>
                </a:lnTo>
                <a:lnTo>
                  <a:pt x="8429320" y="36499"/>
                </a:lnTo>
                <a:lnTo>
                  <a:pt x="8436902" y="36957"/>
                </a:lnTo>
                <a:lnTo>
                  <a:pt x="8438045" y="37719"/>
                </a:lnTo>
                <a:lnTo>
                  <a:pt x="8450186" y="37604"/>
                </a:lnTo>
                <a:lnTo>
                  <a:pt x="8472754" y="37084"/>
                </a:lnTo>
                <a:lnTo>
                  <a:pt x="8484908" y="36957"/>
                </a:lnTo>
                <a:close/>
              </a:path>
              <a:path w="9934575" h="72389">
                <a:moveTo>
                  <a:pt x="8498180" y="38481"/>
                </a:moveTo>
                <a:lnTo>
                  <a:pt x="8327809" y="38481"/>
                </a:lnTo>
                <a:lnTo>
                  <a:pt x="8328101" y="38735"/>
                </a:lnTo>
                <a:lnTo>
                  <a:pt x="8492744" y="38735"/>
                </a:lnTo>
                <a:lnTo>
                  <a:pt x="8498180" y="38481"/>
                </a:lnTo>
                <a:close/>
              </a:path>
              <a:path w="9934575" h="72389">
                <a:moveTo>
                  <a:pt x="8735454" y="38481"/>
                </a:moveTo>
                <a:lnTo>
                  <a:pt x="8690496" y="38481"/>
                </a:lnTo>
                <a:lnTo>
                  <a:pt x="8694928" y="38735"/>
                </a:lnTo>
                <a:lnTo>
                  <a:pt x="8727034" y="38735"/>
                </a:lnTo>
                <a:lnTo>
                  <a:pt x="8735454" y="38481"/>
                </a:lnTo>
                <a:close/>
              </a:path>
              <a:path w="9934575" h="72389">
                <a:moveTo>
                  <a:pt x="8779205" y="38481"/>
                </a:moveTo>
                <a:lnTo>
                  <a:pt x="8748065" y="38100"/>
                </a:lnTo>
                <a:lnTo>
                  <a:pt x="8735454" y="38481"/>
                </a:lnTo>
                <a:lnTo>
                  <a:pt x="8779205" y="38481"/>
                </a:lnTo>
                <a:close/>
              </a:path>
              <a:path w="9934575" h="72389">
                <a:moveTo>
                  <a:pt x="8789581" y="38620"/>
                </a:moveTo>
                <a:lnTo>
                  <a:pt x="8784857" y="38481"/>
                </a:lnTo>
                <a:lnTo>
                  <a:pt x="8779205" y="38481"/>
                </a:lnTo>
                <a:lnTo>
                  <a:pt x="8789581" y="38620"/>
                </a:lnTo>
                <a:close/>
              </a:path>
              <a:path w="9934575" h="72389">
                <a:moveTo>
                  <a:pt x="8914676" y="13335"/>
                </a:moveTo>
                <a:lnTo>
                  <a:pt x="8908783" y="11836"/>
                </a:lnTo>
                <a:lnTo>
                  <a:pt x="8898242" y="11620"/>
                </a:lnTo>
                <a:lnTo>
                  <a:pt x="8885999" y="12268"/>
                </a:lnTo>
                <a:lnTo>
                  <a:pt x="8875052" y="13335"/>
                </a:lnTo>
                <a:lnTo>
                  <a:pt x="8914676" y="13335"/>
                </a:lnTo>
                <a:close/>
              </a:path>
              <a:path w="9934575" h="72389">
                <a:moveTo>
                  <a:pt x="9112987" y="25654"/>
                </a:moveTo>
                <a:lnTo>
                  <a:pt x="9075877" y="25654"/>
                </a:lnTo>
                <a:lnTo>
                  <a:pt x="9088476" y="26162"/>
                </a:lnTo>
                <a:lnTo>
                  <a:pt x="9104389" y="26162"/>
                </a:lnTo>
                <a:lnTo>
                  <a:pt x="9112987" y="25654"/>
                </a:lnTo>
                <a:close/>
              </a:path>
              <a:path w="9934575" h="72389">
                <a:moveTo>
                  <a:pt x="9168193" y="15875"/>
                </a:moveTo>
                <a:lnTo>
                  <a:pt x="9159596" y="13843"/>
                </a:lnTo>
                <a:lnTo>
                  <a:pt x="9157144" y="13843"/>
                </a:lnTo>
                <a:lnTo>
                  <a:pt x="9139225" y="13081"/>
                </a:lnTo>
                <a:lnTo>
                  <a:pt x="9107373" y="12700"/>
                </a:lnTo>
                <a:lnTo>
                  <a:pt x="9068524" y="12700"/>
                </a:lnTo>
                <a:lnTo>
                  <a:pt x="9081630" y="13843"/>
                </a:lnTo>
                <a:lnTo>
                  <a:pt x="9079852" y="13843"/>
                </a:lnTo>
                <a:lnTo>
                  <a:pt x="9075598" y="15494"/>
                </a:lnTo>
                <a:lnTo>
                  <a:pt x="9075788" y="15494"/>
                </a:lnTo>
                <a:lnTo>
                  <a:pt x="9073680" y="17399"/>
                </a:lnTo>
                <a:lnTo>
                  <a:pt x="9075318" y="17399"/>
                </a:lnTo>
                <a:lnTo>
                  <a:pt x="9094864" y="19050"/>
                </a:lnTo>
                <a:lnTo>
                  <a:pt x="9089199" y="19050"/>
                </a:lnTo>
                <a:lnTo>
                  <a:pt x="9039212" y="20574"/>
                </a:lnTo>
                <a:lnTo>
                  <a:pt x="9040978" y="20574"/>
                </a:lnTo>
                <a:lnTo>
                  <a:pt x="9009799" y="22225"/>
                </a:lnTo>
                <a:lnTo>
                  <a:pt x="8983180" y="22987"/>
                </a:lnTo>
                <a:lnTo>
                  <a:pt x="8958389" y="22987"/>
                </a:lnTo>
                <a:lnTo>
                  <a:pt x="8920340" y="22390"/>
                </a:lnTo>
                <a:lnTo>
                  <a:pt x="8883383" y="24257"/>
                </a:lnTo>
                <a:lnTo>
                  <a:pt x="8877529" y="24257"/>
                </a:lnTo>
                <a:lnTo>
                  <a:pt x="8827897" y="22390"/>
                </a:lnTo>
                <a:lnTo>
                  <a:pt x="8826525" y="22390"/>
                </a:lnTo>
                <a:lnTo>
                  <a:pt x="8856256" y="21082"/>
                </a:lnTo>
                <a:lnTo>
                  <a:pt x="8854630" y="21082"/>
                </a:lnTo>
                <a:lnTo>
                  <a:pt x="8928900" y="20193"/>
                </a:lnTo>
                <a:lnTo>
                  <a:pt x="8885796" y="18669"/>
                </a:lnTo>
                <a:lnTo>
                  <a:pt x="8855011" y="19431"/>
                </a:lnTo>
                <a:lnTo>
                  <a:pt x="8852586" y="19431"/>
                </a:lnTo>
                <a:lnTo>
                  <a:pt x="8809342" y="21463"/>
                </a:lnTo>
                <a:lnTo>
                  <a:pt x="8805926" y="21463"/>
                </a:lnTo>
                <a:lnTo>
                  <a:pt x="8763152" y="22364"/>
                </a:lnTo>
                <a:lnTo>
                  <a:pt x="8757374" y="21463"/>
                </a:lnTo>
                <a:lnTo>
                  <a:pt x="8749132" y="20193"/>
                </a:lnTo>
                <a:lnTo>
                  <a:pt x="8744052" y="20193"/>
                </a:lnTo>
                <a:lnTo>
                  <a:pt x="8769528" y="19431"/>
                </a:lnTo>
                <a:lnTo>
                  <a:pt x="8782266" y="19050"/>
                </a:lnTo>
                <a:lnTo>
                  <a:pt x="8786368" y="19050"/>
                </a:lnTo>
                <a:lnTo>
                  <a:pt x="8811400" y="18669"/>
                </a:lnTo>
                <a:lnTo>
                  <a:pt x="8817978" y="18669"/>
                </a:lnTo>
                <a:lnTo>
                  <a:pt x="8840889" y="17018"/>
                </a:lnTo>
                <a:lnTo>
                  <a:pt x="8821141" y="17018"/>
                </a:lnTo>
                <a:lnTo>
                  <a:pt x="8807310" y="16637"/>
                </a:lnTo>
                <a:lnTo>
                  <a:pt x="8794623" y="15875"/>
                </a:lnTo>
                <a:lnTo>
                  <a:pt x="8793086" y="15875"/>
                </a:lnTo>
                <a:lnTo>
                  <a:pt x="8789581" y="15113"/>
                </a:lnTo>
                <a:lnTo>
                  <a:pt x="8802967" y="15113"/>
                </a:lnTo>
                <a:lnTo>
                  <a:pt x="8820785" y="15494"/>
                </a:lnTo>
                <a:lnTo>
                  <a:pt x="8835149" y="15494"/>
                </a:lnTo>
                <a:lnTo>
                  <a:pt x="8860409" y="15113"/>
                </a:lnTo>
                <a:lnTo>
                  <a:pt x="8875979" y="15113"/>
                </a:lnTo>
                <a:lnTo>
                  <a:pt x="8918905" y="15875"/>
                </a:lnTo>
                <a:lnTo>
                  <a:pt x="8909152" y="15875"/>
                </a:lnTo>
                <a:lnTo>
                  <a:pt x="8893543" y="16637"/>
                </a:lnTo>
                <a:lnTo>
                  <a:pt x="8897150" y="16637"/>
                </a:lnTo>
                <a:lnTo>
                  <a:pt x="8900185" y="17018"/>
                </a:lnTo>
                <a:lnTo>
                  <a:pt x="8901798" y="17043"/>
                </a:lnTo>
                <a:lnTo>
                  <a:pt x="8908212" y="17399"/>
                </a:lnTo>
                <a:lnTo>
                  <a:pt x="8910612" y="18034"/>
                </a:lnTo>
                <a:lnTo>
                  <a:pt x="8929662" y="17399"/>
                </a:lnTo>
                <a:lnTo>
                  <a:pt x="9007157" y="17399"/>
                </a:lnTo>
                <a:lnTo>
                  <a:pt x="9049931" y="18034"/>
                </a:lnTo>
                <a:lnTo>
                  <a:pt x="9046807" y="16637"/>
                </a:lnTo>
                <a:lnTo>
                  <a:pt x="9043759" y="16637"/>
                </a:lnTo>
                <a:lnTo>
                  <a:pt x="9023807" y="15875"/>
                </a:lnTo>
                <a:lnTo>
                  <a:pt x="9021420" y="15875"/>
                </a:lnTo>
                <a:lnTo>
                  <a:pt x="9004300" y="15494"/>
                </a:lnTo>
                <a:lnTo>
                  <a:pt x="9005735" y="15494"/>
                </a:lnTo>
                <a:lnTo>
                  <a:pt x="8984323" y="15113"/>
                </a:lnTo>
                <a:lnTo>
                  <a:pt x="8915006" y="15113"/>
                </a:lnTo>
                <a:lnTo>
                  <a:pt x="8860841" y="14224"/>
                </a:lnTo>
                <a:lnTo>
                  <a:pt x="8861692" y="14224"/>
                </a:lnTo>
                <a:lnTo>
                  <a:pt x="8839759" y="13843"/>
                </a:lnTo>
                <a:lnTo>
                  <a:pt x="8828380" y="13843"/>
                </a:lnTo>
                <a:lnTo>
                  <a:pt x="8794928" y="14897"/>
                </a:lnTo>
                <a:lnTo>
                  <a:pt x="8744153" y="14224"/>
                </a:lnTo>
                <a:lnTo>
                  <a:pt x="8763952" y="14224"/>
                </a:lnTo>
                <a:lnTo>
                  <a:pt x="8764892" y="13462"/>
                </a:lnTo>
                <a:lnTo>
                  <a:pt x="8766340" y="13462"/>
                </a:lnTo>
                <a:lnTo>
                  <a:pt x="8775992" y="12700"/>
                </a:lnTo>
                <a:lnTo>
                  <a:pt x="8776729" y="12700"/>
                </a:lnTo>
                <a:lnTo>
                  <a:pt x="8781986" y="11938"/>
                </a:lnTo>
                <a:lnTo>
                  <a:pt x="8813698" y="11938"/>
                </a:lnTo>
                <a:lnTo>
                  <a:pt x="8753754" y="11430"/>
                </a:lnTo>
                <a:lnTo>
                  <a:pt x="8748217" y="11938"/>
                </a:lnTo>
                <a:lnTo>
                  <a:pt x="8744052" y="12319"/>
                </a:lnTo>
                <a:lnTo>
                  <a:pt x="8745372" y="12319"/>
                </a:lnTo>
                <a:lnTo>
                  <a:pt x="8744915" y="13081"/>
                </a:lnTo>
                <a:lnTo>
                  <a:pt x="8746541" y="13081"/>
                </a:lnTo>
                <a:lnTo>
                  <a:pt x="8736305" y="13843"/>
                </a:lnTo>
                <a:lnTo>
                  <a:pt x="8681860" y="14224"/>
                </a:lnTo>
                <a:lnTo>
                  <a:pt x="8649170" y="13462"/>
                </a:lnTo>
                <a:lnTo>
                  <a:pt x="8646465" y="13462"/>
                </a:lnTo>
                <a:lnTo>
                  <a:pt x="8621712" y="12319"/>
                </a:lnTo>
                <a:lnTo>
                  <a:pt x="8613457" y="11938"/>
                </a:lnTo>
                <a:lnTo>
                  <a:pt x="8614778" y="11938"/>
                </a:lnTo>
                <a:lnTo>
                  <a:pt x="8574062" y="10668"/>
                </a:lnTo>
                <a:lnTo>
                  <a:pt x="8566277" y="10668"/>
                </a:lnTo>
                <a:lnTo>
                  <a:pt x="8529104" y="11938"/>
                </a:lnTo>
                <a:lnTo>
                  <a:pt x="8514893" y="11938"/>
                </a:lnTo>
                <a:lnTo>
                  <a:pt x="8493239" y="12192"/>
                </a:lnTo>
                <a:lnTo>
                  <a:pt x="8287410" y="11938"/>
                </a:lnTo>
                <a:lnTo>
                  <a:pt x="8286369" y="11938"/>
                </a:lnTo>
                <a:lnTo>
                  <a:pt x="8292871" y="10668"/>
                </a:lnTo>
                <a:lnTo>
                  <a:pt x="8292008" y="10668"/>
                </a:lnTo>
                <a:lnTo>
                  <a:pt x="8290674" y="9906"/>
                </a:lnTo>
                <a:lnTo>
                  <a:pt x="8285899" y="9144"/>
                </a:lnTo>
                <a:lnTo>
                  <a:pt x="8281543" y="8382"/>
                </a:lnTo>
                <a:lnTo>
                  <a:pt x="8279244" y="8382"/>
                </a:lnTo>
                <a:lnTo>
                  <a:pt x="8251037" y="10668"/>
                </a:lnTo>
                <a:lnTo>
                  <a:pt x="8231886" y="11938"/>
                </a:lnTo>
                <a:lnTo>
                  <a:pt x="8230476" y="11938"/>
                </a:lnTo>
                <a:lnTo>
                  <a:pt x="8210448" y="12700"/>
                </a:lnTo>
                <a:lnTo>
                  <a:pt x="8209547" y="12700"/>
                </a:lnTo>
                <a:lnTo>
                  <a:pt x="8171421" y="13843"/>
                </a:lnTo>
                <a:lnTo>
                  <a:pt x="8182254" y="13843"/>
                </a:lnTo>
                <a:lnTo>
                  <a:pt x="8248294" y="15113"/>
                </a:lnTo>
                <a:lnTo>
                  <a:pt x="8224888" y="15113"/>
                </a:lnTo>
                <a:lnTo>
                  <a:pt x="8163700" y="16637"/>
                </a:lnTo>
                <a:lnTo>
                  <a:pt x="8133715" y="16637"/>
                </a:lnTo>
                <a:lnTo>
                  <a:pt x="8109902" y="15875"/>
                </a:lnTo>
                <a:lnTo>
                  <a:pt x="8106613" y="15875"/>
                </a:lnTo>
                <a:lnTo>
                  <a:pt x="8118183" y="18034"/>
                </a:lnTo>
                <a:lnTo>
                  <a:pt x="8085645" y="18669"/>
                </a:lnTo>
                <a:lnTo>
                  <a:pt x="8035531" y="18669"/>
                </a:lnTo>
                <a:lnTo>
                  <a:pt x="7995056" y="18923"/>
                </a:lnTo>
                <a:lnTo>
                  <a:pt x="7959395" y="18796"/>
                </a:lnTo>
                <a:lnTo>
                  <a:pt x="7942580" y="19050"/>
                </a:lnTo>
                <a:lnTo>
                  <a:pt x="7917358" y="19431"/>
                </a:lnTo>
                <a:lnTo>
                  <a:pt x="7898562" y="19431"/>
                </a:lnTo>
                <a:lnTo>
                  <a:pt x="7872768" y="18034"/>
                </a:lnTo>
                <a:lnTo>
                  <a:pt x="7808760" y="18034"/>
                </a:lnTo>
                <a:lnTo>
                  <a:pt x="7813332" y="15875"/>
                </a:lnTo>
                <a:lnTo>
                  <a:pt x="7817625" y="13843"/>
                </a:lnTo>
                <a:lnTo>
                  <a:pt x="7836294" y="13843"/>
                </a:lnTo>
                <a:lnTo>
                  <a:pt x="7781112" y="13462"/>
                </a:lnTo>
                <a:lnTo>
                  <a:pt x="7756411" y="13843"/>
                </a:lnTo>
                <a:lnTo>
                  <a:pt x="7751165" y="13843"/>
                </a:lnTo>
                <a:lnTo>
                  <a:pt x="7721257" y="15113"/>
                </a:lnTo>
                <a:lnTo>
                  <a:pt x="7727023" y="15113"/>
                </a:lnTo>
                <a:lnTo>
                  <a:pt x="7726502" y="15697"/>
                </a:lnTo>
                <a:lnTo>
                  <a:pt x="7700556" y="15494"/>
                </a:lnTo>
                <a:lnTo>
                  <a:pt x="7696454" y="15113"/>
                </a:lnTo>
                <a:lnTo>
                  <a:pt x="7700200" y="14224"/>
                </a:lnTo>
                <a:lnTo>
                  <a:pt x="7699095" y="14224"/>
                </a:lnTo>
                <a:lnTo>
                  <a:pt x="7699045" y="13843"/>
                </a:lnTo>
                <a:lnTo>
                  <a:pt x="7696111" y="13843"/>
                </a:lnTo>
                <a:lnTo>
                  <a:pt x="7722375" y="12700"/>
                </a:lnTo>
                <a:lnTo>
                  <a:pt x="7721384" y="12700"/>
                </a:lnTo>
                <a:lnTo>
                  <a:pt x="7744866" y="11938"/>
                </a:lnTo>
                <a:lnTo>
                  <a:pt x="7790955" y="11938"/>
                </a:lnTo>
                <a:lnTo>
                  <a:pt x="7788999" y="12700"/>
                </a:lnTo>
                <a:lnTo>
                  <a:pt x="7807122" y="12700"/>
                </a:lnTo>
                <a:lnTo>
                  <a:pt x="7807757" y="12700"/>
                </a:lnTo>
                <a:lnTo>
                  <a:pt x="7838402" y="12700"/>
                </a:lnTo>
                <a:lnTo>
                  <a:pt x="7861160" y="11938"/>
                </a:lnTo>
                <a:lnTo>
                  <a:pt x="7865986" y="11049"/>
                </a:lnTo>
                <a:lnTo>
                  <a:pt x="7868044" y="10668"/>
                </a:lnTo>
                <a:lnTo>
                  <a:pt x="7869352" y="9525"/>
                </a:lnTo>
                <a:lnTo>
                  <a:pt x="7868856" y="9525"/>
                </a:lnTo>
                <a:lnTo>
                  <a:pt x="7874686" y="8382"/>
                </a:lnTo>
                <a:lnTo>
                  <a:pt x="7868666" y="8382"/>
                </a:lnTo>
                <a:lnTo>
                  <a:pt x="7883284" y="7874"/>
                </a:lnTo>
                <a:lnTo>
                  <a:pt x="7894256" y="7493"/>
                </a:lnTo>
                <a:lnTo>
                  <a:pt x="7906080" y="7493"/>
                </a:lnTo>
                <a:lnTo>
                  <a:pt x="7881569" y="7112"/>
                </a:lnTo>
                <a:lnTo>
                  <a:pt x="7878051" y="7112"/>
                </a:lnTo>
                <a:lnTo>
                  <a:pt x="7850187" y="6350"/>
                </a:lnTo>
                <a:lnTo>
                  <a:pt x="7826540" y="5969"/>
                </a:lnTo>
                <a:lnTo>
                  <a:pt x="7815364" y="6083"/>
                </a:lnTo>
                <a:lnTo>
                  <a:pt x="7815364" y="11049"/>
                </a:lnTo>
                <a:lnTo>
                  <a:pt x="7806804" y="11125"/>
                </a:lnTo>
                <a:lnTo>
                  <a:pt x="7806804" y="12649"/>
                </a:lnTo>
                <a:lnTo>
                  <a:pt x="7795869" y="11938"/>
                </a:lnTo>
                <a:lnTo>
                  <a:pt x="7803197" y="11938"/>
                </a:lnTo>
                <a:lnTo>
                  <a:pt x="7806804" y="12649"/>
                </a:lnTo>
                <a:lnTo>
                  <a:pt x="7806804" y="11125"/>
                </a:lnTo>
                <a:lnTo>
                  <a:pt x="7785976" y="11303"/>
                </a:lnTo>
                <a:lnTo>
                  <a:pt x="7782026" y="11049"/>
                </a:lnTo>
                <a:lnTo>
                  <a:pt x="7815364" y="11049"/>
                </a:lnTo>
                <a:lnTo>
                  <a:pt x="7815364" y="6083"/>
                </a:lnTo>
                <a:lnTo>
                  <a:pt x="7787856" y="6350"/>
                </a:lnTo>
                <a:lnTo>
                  <a:pt x="7790129" y="6350"/>
                </a:lnTo>
                <a:lnTo>
                  <a:pt x="7758239" y="6731"/>
                </a:lnTo>
                <a:lnTo>
                  <a:pt x="7753680" y="6731"/>
                </a:lnTo>
                <a:lnTo>
                  <a:pt x="7680731" y="8255"/>
                </a:lnTo>
                <a:lnTo>
                  <a:pt x="7712837" y="7874"/>
                </a:lnTo>
                <a:lnTo>
                  <a:pt x="7766088" y="8382"/>
                </a:lnTo>
                <a:lnTo>
                  <a:pt x="7751813" y="8382"/>
                </a:lnTo>
                <a:lnTo>
                  <a:pt x="7770330" y="8763"/>
                </a:lnTo>
                <a:lnTo>
                  <a:pt x="7768539" y="8763"/>
                </a:lnTo>
                <a:lnTo>
                  <a:pt x="7794853" y="9525"/>
                </a:lnTo>
                <a:lnTo>
                  <a:pt x="7783919" y="9525"/>
                </a:lnTo>
                <a:lnTo>
                  <a:pt x="7764272" y="9906"/>
                </a:lnTo>
                <a:lnTo>
                  <a:pt x="7768006" y="9906"/>
                </a:lnTo>
                <a:lnTo>
                  <a:pt x="7759560" y="10287"/>
                </a:lnTo>
                <a:lnTo>
                  <a:pt x="7761148" y="10287"/>
                </a:lnTo>
                <a:lnTo>
                  <a:pt x="7747940" y="10668"/>
                </a:lnTo>
                <a:lnTo>
                  <a:pt x="7725448" y="10668"/>
                </a:lnTo>
                <a:lnTo>
                  <a:pt x="7734592" y="9525"/>
                </a:lnTo>
                <a:lnTo>
                  <a:pt x="7731671" y="9525"/>
                </a:lnTo>
                <a:lnTo>
                  <a:pt x="7700162" y="10553"/>
                </a:lnTo>
                <a:lnTo>
                  <a:pt x="7680261" y="9906"/>
                </a:lnTo>
                <a:lnTo>
                  <a:pt x="7675359" y="9906"/>
                </a:lnTo>
                <a:lnTo>
                  <a:pt x="7648715" y="9525"/>
                </a:lnTo>
                <a:lnTo>
                  <a:pt x="7654404" y="9525"/>
                </a:lnTo>
                <a:lnTo>
                  <a:pt x="7644841" y="9144"/>
                </a:lnTo>
                <a:lnTo>
                  <a:pt x="7640409" y="9144"/>
                </a:lnTo>
                <a:lnTo>
                  <a:pt x="7656627" y="7493"/>
                </a:lnTo>
                <a:lnTo>
                  <a:pt x="7654049" y="7493"/>
                </a:lnTo>
                <a:lnTo>
                  <a:pt x="7627277" y="8382"/>
                </a:lnTo>
                <a:lnTo>
                  <a:pt x="7632243" y="8382"/>
                </a:lnTo>
                <a:lnTo>
                  <a:pt x="7628115" y="8763"/>
                </a:lnTo>
                <a:lnTo>
                  <a:pt x="7620698" y="9525"/>
                </a:lnTo>
                <a:lnTo>
                  <a:pt x="7622464" y="9525"/>
                </a:lnTo>
                <a:lnTo>
                  <a:pt x="7595438" y="10668"/>
                </a:lnTo>
                <a:lnTo>
                  <a:pt x="7607833" y="10668"/>
                </a:lnTo>
                <a:lnTo>
                  <a:pt x="7701813" y="11938"/>
                </a:lnTo>
                <a:lnTo>
                  <a:pt x="7682878" y="11938"/>
                </a:lnTo>
                <a:lnTo>
                  <a:pt x="7681811" y="13843"/>
                </a:lnTo>
                <a:lnTo>
                  <a:pt x="7656195" y="13843"/>
                </a:lnTo>
                <a:lnTo>
                  <a:pt x="7637488" y="13462"/>
                </a:lnTo>
                <a:lnTo>
                  <a:pt x="7624127" y="13462"/>
                </a:lnTo>
                <a:lnTo>
                  <a:pt x="7602741" y="13843"/>
                </a:lnTo>
                <a:lnTo>
                  <a:pt x="7610018" y="13843"/>
                </a:lnTo>
                <a:lnTo>
                  <a:pt x="7612151" y="15748"/>
                </a:lnTo>
                <a:lnTo>
                  <a:pt x="7593228" y="15113"/>
                </a:lnTo>
                <a:lnTo>
                  <a:pt x="7570673" y="14363"/>
                </a:lnTo>
                <a:lnTo>
                  <a:pt x="7499807" y="14833"/>
                </a:lnTo>
                <a:lnTo>
                  <a:pt x="7483475" y="13462"/>
                </a:lnTo>
                <a:lnTo>
                  <a:pt x="7481329" y="13081"/>
                </a:lnTo>
                <a:lnTo>
                  <a:pt x="7474852" y="11938"/>
                </a:lnTo>
                <a:lnTo>
                  <a:pt x="7461732" y="11049"/>
                </a:lnTo>
                <a:lnTo>
                  <a:pt x="7419492" y="11938"/>
                </a:lnTo>
                <a:lnTo>
                  <a:pt x="7432865" y="11938"/>
                </a:lnTo>
                <a:lnTo>
                  <a:pt x="7436790" y="12700"/>
                </a:lnTo>
                <a:lnTo>
                  <a:pt x="7370216" y="13081"/>
                </a:lnTo>
                <a:lnTo>
                  <a:pt x="7367879" y="13081"/>
                </a:lnTo>
                <a:lnTo>
                  <a:pt x="7345439" y="12700"/>
                </a:lnTo>
                <a:lnTo>
                  <a:pt x="7351839" y="12700"/>
                </a:lnTo>
                <a:lnTo>
                  <a:pt x="7354786" y="12319"/>
                </a:lnTo>
                <a:lnTo>
                  <a:pt x="7357719" y="11938"/>
                </a:lnTo>
                <a:lnTo>
                  <a:pt x="7269874" y="11938"/>
                </a:lnTo>
                <a:lnTo>
                  <a:pt x="7234631" y="12319"/>
                </a:lnTo>
                <a:lnTo>
                  <a:pt x="7194283" y="12319"/>
                </a:lnTo>
                <a:lnTo>
                  <a:pt x="7162127" y="10668"/>
                </a:lnTo>
                <a:lnTo>
                  <a:pt x="7158812" y="10668"/>
                </a:lnTo>
                <a:lnTo>
                  <a:pt x="7166419" y="9525"/>
                </a:lnTo>
                <a:lnTo>
                  <a:pt x="7171652" y="9525"/>
                </a:lnTo>
                <a:lnTo>
                  <a:pt x="7166673" y="9436"/>
                </a:lnTo>
                <a:lnTo>
                  <a:pt x="7181329" y="8763"/>
                </a:lnTo>
                <a:lnTo>
                  <a:pt x="7188911" y="8382"/>
                </a:lnTo>
                <a:lnTo>
                  <a:pt x="7193318" y="7493"/>
                </a:lnTo>
                <a:lnTo>
                  <a:pt x="7200633" y="7493"/>
                </a:lnTo>
                <a:lnTo>
                  <a:pt x="7240765" y="8267"/>
                </a:lnTo>
                <a:lnTo>
                  <a:pt x="7262355" y="7874"/>
                </a:lnTo>
                <a:lnTo>
                  <a:pt x="7266851" y="7874"/>
                </a:lnTo>
                <a:lnTo>
                  <a:pt x="7274915" y="7493"/>
                </a:lnTo>
                <a:lnTo>
                  <a:pt x="7291057" y="6731"/>
                </a:lnTo>
                <a:lnTo>
                  <a:pt x="7288225" y="6731"/>
                </a:lnTo>
                <a:lnTo>
                  <a:pt x="7321347" y="5969"/>
                </a:lnTo>
                <a:lnTo>
                  <a:pt x="7345388" y="5969"/>
                </a:lnTo>
                <a:lnTo>
                  <a:pt x="7400925" y="6350"/>
                </a:lnTo>
                <a:lnTo>
                  <a:pt x="7384085" y="6350"/>
                </a:lnTo>
                <a:lnTo>
                  <a:pt x="7399058" y="7493"/>
                </a:lnTo>
                <a:lnTo>
                  <a:pt x="7406792" y="7493"/>
                </a:lnTo>
                <a:lnTo>
                  <a:pt x="7443203" y="6731"/>
                </a:lnTo>
                <a:lnTo>
                  <a:pt x="7447039" y="6731"/>
                </a:lnTo>
                <a:lnTo>
                  <a:pt x="7476769" y="6350"/>
                </a:lnTo>
                <a:lnTo>
                  <a:pt x="7506576" y="8382"/>
                </a:lnTo>
                <a:lnTo>
                  <a:pt x="7462393" y="8382"/>
                </a:lnTo>
                <a:lnTo>
                  <a:pt x="7428141" y="9144"/>
                </a:lnTo>
                <a:lnTo>
                  <a:pt x="7430859" y="9144"/>
                </a:lnTo>
                <a:lnTo>
                  <a:pt x="7412876" y="9906"/>
                </a:lnTo>
                <a:lnTo>
                  <a:pt x="7411326" y="9906"/>
                </a:lnTo>
                <a:lnTo>
                  <a:pt x="7402690" y="10668"/>
                </a:lnTo>
                <a:lnTo>
                  <a:pt x="7526579" y="11049"/>
                </a:lnTo>
                <a:lnTo>
                  <a:pt x="7514095" y="11049"/>
                </a:lnTo>
                <a:lnTo>
                  <a:pt x="7536713" y="11696"/>
                </a:lnTo>
                <a:lnTo>
                  <a:pt x="7523073" y="9906"/>
                </a:lnTo>
                <a:lnTo>
                  <a:pt x="7519949" y="7874"/>
                </a:lnTo>
                <a:lnTo>
                  <a:pt x="7520584" y="7874"/>
                </a:lnTo>
                <a:lnTo>
                  <a:pt x="7525791" y="6350"/>
                </a:lnTo>
                <a:lnTo>
                  <a:pt x="7529411" y="5969"/>
                </a:lnTo>
                <a:lnTo>
                  <a:pt x="7536650" y="5207"/>
                </a:lnTo>
                <a:lnTo>
                  <a:pt x="7461859" y="5207"/>
                </a:lnTo>
                <a:lnTo>
                  <a:pt x="7329640" y="3175"/>
                </a:lnTo>
                <a:lnTo>
                  <a:pt x="7250633" y="3175"/>
                </a:lnTo>
                <a:lnTo>
                  <a:pt x="7257224" y="5207"/>
                </a:lnTo>
                <a:lnTo>
                  <a:pt x="7248830" y="5207"/>
                </a:lnTo>
                <a:lnTo>
                  <a:pt x="7224877" y="5588"/>
                </a:lnTo>
                <a:lnTo>
                  <a:pt x="7221791" y="5207"/>
                </a:lnTo>
                <a:lnTo>
                  <a:pt x="7218654" y="5207"/>
                </a:lnTo>
                <a:lnTo>
                  <a:pt x="7225576" y="3556"/>
                </a:lnTo>
                <a:lnTo>
                  <a:pt x="7224992" y="3556"/>
                </a:lnTo>
                <a:lnTo>
                  <a:pt x="7224827" y="3175"/>
                </a:lnTo>
                <a:lnTo>
                  <a:pt x="7185444" y="3175"/>
                </a:lnTo>
                <a:lnTo>
                  <a:pt x="7170585" y="4318"/>
                </a:lnTo>
                <a:lnTo>
                  <a:pt x="7166838" y="4318"/>
                </a:lnTo>
                <a:lnTo>
                  <a:pt x="7153072" y="5207"/>
                </a:lnTo>
                <a:lnTo>
                  <a:pt x="7160539" y="5207"/>
                </a:lnTo>
                <a:lnTo>
                  <a:pt x="7155815" y="5334"/>
                </a:lnTo>
                <a:lnTo>
                  <a:pt x="7152983" y="5207"/>
                </a:lnTo>
                <a:lnTo>
                  <a:pt x="7147738" y="5562"/>
                </a:lnTo>
                <a:lnTo>
                  <a:pt x="7146366" y="5588"/>
                </a:lnTo>
                <a:lnTo>
                  <a:pt x="7143991" y="5803"/>
                </a:lnTo>
                <a:lnTo>
                  <a:pt x="7147179" y="5588"/>
                </a:lnTo>
                <a:lnTo>
                  <a:pt x="7161492" y="5588"/>
                </a:lnTo>
                <a:lnTo>
                  <a:pt x="7178497" y="6350"/>
                </a:lnTo>
                <a:lnTo>
                  <a:pt x="7177608" y="6350"/>
                </a:lnTo>
                <a:lnTo>
                  <a:pt x="7189317" y="7112"/>
                </a:lnTo>
                <a:lnTo>
                  <a:pt x="7186371" y="7874"/>
                </a:lnTo>
                <a:lnTo>
                  <a:pt x="7165416" y="9410"/>
                </a:lnTo>
                <a:lnTo>
                  <a:pt x="7133958" y="8763"/>
                </a:lnTo>
                <a:lnTo>
                  <a:pt x="7110933" y="8763"/>
                </a:lnTo>
                <a:lnTo>
                  <a:pt x="7095134" y="8382"/>
                </a:lnTo>
                <a:lnTo>
                  <a:pt x="7108584" y="7493"/>
                </a:lnTo>
                <a:lnTo>
                  <a:pt x="7106983" y="7493"/>
                </a:lnTo>
                <a:lnTo>
                  <a:pt x="7022490" y="10541"/>
                </a:lnTo>
                <a:lnTo>
                  <a:pt x="7026135" y="9525"/>
                </a:lnTo>
                <a:lnTo>
                  <a:pt x="7027215" y="9525"/>
                </a:lnTo>
                <a:lnTo>
                  <a:pt x="7031825" y="9144"/>
                </a:lnTo>
                <a:lnTo>
                  <a:pt x="7031012" y="9144"/>
                </a:lnTo>
                <a:lnTo>
                  <a:pt x="7045096" y="8382"/>
                </a:lnTo>
                <a:lnTo>
                  <a:pt x="6982384" y="8382"/>
                </a:lnTo>
                <a:lnTo>
                  <a:pt x="6940613" y="9144"/>
                </a:lnTo>
                <a:lnTo>
                  <a:pt x="6936410" y="9144"/>
                </a:lnTo>
                <a:lnTo>
                  <a:pt x="6866649" y="10287"/>
                </a:lnTo>
                <a:lnTo>
                  <a:pt x="6864070" y="10287"/>
                </a:lnTo>
                <a:lnTo>
                  <a:pt x="6818960" y="11938"/>
                </a:lnTo>
                <a:lnTo>
                  <a:pt x="6832701" y="11938"/>
                </a:lnTo>
                <a:lnTo>
                  <a:pt x="6853123" y="12700"/>
                </a:lnTo>
                <a:lnTo>
                  <a:pt x="6859092" y="12700"/>
                </a:lnTo>
                <a:lnTo>
                  <a:pt x="6836054" y="13843"/>
                </a:lnTo>
                <a:lnTo>
                  <a:pt x="6833095" y="13843"/>
                </a:lnTo>
                <a:lnTo>
                  <a:pt x="6816534" y="14224"/>
                </a:lnTo>
                <a:lnTo>
                  <a:pt x="6808495" y="14224"/>
                </a:lnTo>
                <a:lnTo>
                  <a:pt x="6790461" y="15748"/>
                </a:lnTo>
                <a:lnTo>
                  <a:pt x="6775132" y="15113"/>
                </a:lnTo>
                <a:lnTo>
                  <a:pt x="6772389" y="15113"/>
                </a:lnTo>
                <a:lnTo>
                  <a:pt x="6769252" y="13843"/>
                </a:lnTo>
                <a:lnTo>
                  <a:pt x="6790842" y="13843"/>
                </a:lnTo>
                <a:lnTo>
                  <a:pt x="6769176" y="13817"/>
                </a:lnTo>
                <a:lnTo>
                  <a:pt x="6766433" y="12700"/>
                </a:lnTo>
                <a:lnTo>
                  <a:pt x="6767436" y="12700"/>
                </a:lnTo>
                <a:lnTo>
                  <a:pt x="6780555" y="10287"/>
                </a:lnTo>
                <a:lnTo>
                  <a:pt x="6782028" y="10287"/>
                </a:lnTo>
                <a:lnTo>
                  <a:pt x="6814591" y="8382"/>
                </a:lnTo>
                <a:lnTo>
                  <a:pt x="6822846" y="8382"/>
                </a:lnTo>
                <a:lnTo>
                  <a:pt x="6835000" y="8636"/>
                </a:lnTo>
                <a:lnTo>
                  <a:pt x="6851612" y="8382"/>
                </a:lnTo>
                <a:lnTo>
                  <a:pt x="6854330" y="8382"/>
                </a:lnTo>
                <a:lnTo>
                  <a:pt x="6893382" y="7493"/>
                </a:lnTo>
                <a:lnTo>
                  <a:pt x="6924319" y="7493"/>
                </a:lnTo>
                <a:lnTo>
                  <a:pt x="6896532" y="7112"/>
                </a:lnTo>
                <a:lnTo>
                  <a:pt x="6881927" y="7112"/>
                </a:lnTo>
                <a:lnTo>
                  <a:pt x="6851167" y="7874"/>
                </a:lnTo>
                <a:lnTo>
                  <a:pt x="6857581" y="7874"/>
                </a:lnTo>
                <a:lnTo>
                  <a:pt x="6823608" y="8267"/>
                </a:lnTo>
                <a:lnTo>
                  <a:pt x="6826593" y="7112"/>
                </a:lnTo>
                <a:lnTo>
                  <a:pt x="6809753" y="6350"/>
                </a:lnTo>
                <a:lnTo>
                  <a:pt x="6793751" y="5969"/>
                </a:lnTo>
                <a:lnTo>
                  <a:pt x="6790169" y="5969"/>
                </a:lnTo>
                <a:lnTo>
                  <a:pt x="6779654" y="5207"/>
                </a:lnTo>
                <a:lnTo>
                  <a:pt x="6777088" y="5207"/>
                </a:lnTo>
                <a:lnTo>
                  <a:pt x="6782752" y="4318"/>
                </a:lnTo>
                <a:lnTo>
                  <a:pt x="6781940" y="4318"/>
                </a:lnTo>
                <a:lnTo>
                  <a:pt x="6796519" y="3175"/>
                </a:lnTo>
                <a:lnTo>
                  <a:pt x="6747027" y="3175"/>
                </a:lnTo>
                <a:lnTo>
                  <a:pt x="6740779" y="4572"/>
                </a:lnTo>
                <a:lnTo>
                  <a:pt x="6740779" y="23393"/>
                </a:lnTo>
                <a:lnTo>
                  <a:pt x="6683121" y="22987"/>
                </a:lnTo>
                <a:lnTo>
                  <a:pt x="6700088" y="22390"/>
                </a:lnTo>
                <a:lnTo>
                  <a:pt x="6701942" y="22390"/>
                </a:lnTo>
                <a:lnTo>
                  <a:pt x="6740779" y="23393"/>
                </a:lnTo>
                <a:lnTo>
                  <a:pt x="6740779" y="4572"/>
                </a:lnTo>
                <a:lnTo>
                  <a:pt x="6740157" y="4699"/>
                </a:lnTo>
                <a:lnTo>
                  <a:pt x="6740461" y="4699"/>
                </a:lnTo>
                <a:lnTo>
                  <a:pt x="6701218" y="10287"/>
                </a:lnTo>
                <a:lnTo>
                  <a:pt x="6701396" y="10287"/>
                </a:lnTo>
                <a:lnTo>
                  <a:pt x="6682016" y="13703"/>
                </a:lnTo>
                <a:lnTo>
                  <a:pt x="6517208" y="13462"/>
                </a:lnTo>
                <a:lnTo>
                  <a:pt x="6403873" y="12712"/>
                </a:lnTo>
                <a:lnTo>
                  <a:pt x="6405004" y="13081"/>
                </a:lnTo>
                <a:lnTo>
                  <a:pt x="6404280" y="13081"/>
                </a:lnTo>
                <a:lnTo>
                  <a:pt x="6399555" y="14859"/>
                </a:lnTo>
                <a:lnTo>
                  <a:pt x="6376708" y="14224"/>
                </a:lnTo>
                <a:lnTo>
                  <a:pt x="6358598" y="14224"/>
                </a:lnTo>
                <a:lnTo>
                  <a:pt x="6339167" y="13843"/>
                </a:lnTo>
                <a:lnTo>
                  <a:pt x="6333528" y="13843"/>
                </a:lnTo>
                <a:lnTo>
                  <a:pt x="6326086" y="12700"/>
                </a:lnTo>
                <a:lnTo>
                  <a:pt x="6322987" y="12700"/>
                </a:lnTo>
                <a:lnTo>
                  <a:pt x="6233807" y="17399"/>
                </a:lnTo>
                <a:lnTo>
                  <a:pt x="6228880" y="19050"/>
                </a:lnTo>
                <a:lnTo>
                  <a:pt x="6221654" y="19050"/>
                </a:lnTo>
                <a:lnTo>
                  <a:pt x="6200203" y="18034"/>
                </a:lnTo>
                <a:lnTo>
                  <a:pt x="6186805" y="17399"/>
                </a:lnTo>
                <a:lnTo>
                  <a:pt x="6185992" y="17399"/>
                </a:lnTo>
                <a:lnTo>
                  <a:pt x="6154585" y="16256"/>
                </a:lnTo>
                <a:lnTo>
                  <a:pt x="6157265" y="16256"/>
                </a:lnTo>
                <a:lnTo>
                  <a:pt x="6101791" y="15113"/>
                </a:lnTo>
                <a:lnTo>
                  <a:pt x="6048908" y="15113"/>
                </a:lnTo>
                <a:lnTo>
                  <a:pt x="6027255" y="14947"/>
                </a:lnTo>
                <a:lnTo>
                  <a:pt x="6027255" y="15113"/>
                </a:lnTo>
                <a:lnTo>
                  <a:pt x="6023597" y="15494"/>
                </a:lnTo>
                <a:lnTo>
                  <a:pt x="6022632" y="15494"/>
                </a:lnTo>
                <a:lnTo>
                  <a:pt x="6020295" y="16637"/>
                </a:lnTo>
                <a:lnTo>
                  <a:pt x="6020701" y="16637"/>
                </a:lnTo>
                <a:lnTo>
                  <a:pt x="6022378" y="18034"/>
                </a:lnTo>
                <a:lnTo>
                  <a:pt x="6007976" y="17399"/>
                </a:lnTo>
                <a:lnTo>
                  <a:pt x="5993803" y="17018"/>
                </a:lnTo>
                <a:lnTo>
                  <a:pt x="5965228" y="17018"/>
                </a:lnTo>
                <a:lnTo>
                  <a:pt x="5974181" y="16256"/>
                </a:lnTo>
                <a:lnTo>
                  <a:pt x="5973559" y="16256"/>
                </a:lnTo>
                <a:lnTo>
                  <a:pt x="5986221" y="15494"/>
                </a:lnTo>
                <a:lnTo>
                  <a:pt x="5995911" y="15113"/>
                </a:lnTo>
                <a:lnTo>
                  <a:pt x="6027255" y="15113"/>
                </a:lnTo>
                <a:lnTo>
                  <a:pt x="6027255" y="14947"/>
                </a:lnTo>
                <a:lnTo>
                  <a:pt x="5887618" y="13843"/>
                </a:lnTo>
                <a:lnTo>
                  <a:pt x="5870232" y="13843"/>
                </a:lnTo>
                <a:lnTo>
                  <a:pt x="5881662" y="12700"/>
                </a:lnTo>
                <a:lnTo>
                  <a:pt x="5876582" y="12700"/>
                </a:lnTo>
                <a:lnTo>
                  <a:pt x="5819432" y="13843"/>
                </a:lnTo>
                <a:lnTo>
                  <a:pt x="5860415" y="13843"/>
                </a:lnTo>
                <a:lnTo>
                  <a:pt x="5885827" y="14224"/>
                </a:lnTo>
                <a:lnTo>
                  <a:pt x="5879795" y="14224"/>
                </a:lnTo>
                <a:lnTo>
                  <a:pt x="5896851" y="15113"/>
                </a:lnTo>
                <a:lnTo>
                  <a:pt x="5894476" y="15113"/>
                </a:lnTo>
                <a:lnTo>
                  <a:pt x="5895505" y="17018"/>
                </a:lnTo>
                <a:lnTo>
                  <a:pt x="5851258" y="17284"/>
                </a:lnTo>
                <a:lnTo>
                  <a:pt x="5813336" y="17145"/>
                </a:lnTo>
                <a:lnTo>
                  <a:pt x="5789358" y="17399"/>
                </a:lnTo>
                <a:lnTo>
                  <a:pt x="5780849" y="17399"/>
                </a:lnTo>
                <a:lnTo>
                  <a:pt x="5738901" y="18923"/>
                </a:lnTo>
                <a:lnTo>
                  <a:pt x="5738012" y="18034"/>
                </a:lnTo>
                <a:lnTo>
                  <a:pt x="5736996" y="17018"/>
                </a:lnTo>
                <a:lnTo>
                  <a:pt x="5736221" y="16256"/>
                </a:lnTo>
                <a:lnTo>
                  <a:pt x="5736069" y="16256"/>
                </a:lnTo>
                <a:lnTo>
                  <a:pt x="5731535" y="14224"/>
                </a:lnTo>
                <a:lnTo>
                  <a:pt x="5731942" y="14224"/>
                </a:lnTo>
                <a:lnTo>
                  <a:pt x="5731243" y="13081"/>
                </a:lnTo>
                <a:lnTo>
                  <a:pt x="5737517" y="11938"/>
                </a:lnTo>
                <a:lnTo>
                  <a:pt x="5742813" y="11938"/>
                </a:lnTo>
                <a:lnTo>
                  <a:pt x="5766460" y="9906"/>
                </a:lnTo>
                <a:lnTo>
                  <a:pt x="5767044" y="9906"/>
                </a:lnTo>
                <a:lnTo>
                  <a:pt x="5791835" y="8382"/>
                </a:lnTo>
                <a:lnTo>
                  <a:pt x="5792508" y="8382"/>
                </a:lnTo>
                <a:lnTo>
                  <a:pt x="5819864" y="7112"/>
                </a:lnTo>
                <a:lnTo>
                  <a:pt x="5820499" y="7112"/>
                </a:lnTo>
                <a:lnTo>
                  <a:pt x="5840692" y="6350"/>
                </a:lnTo>
                <a:lnTo>
                  <a:pt x="5872162" y="6350"/>
                </a:lnTo>
                <a:lnTo>
                  <a:pt x="5787860" y="5969"/>
                </a:lnTo>
                <a:lnTo>
                  <a:pt x="5766663" y="5969"/>
                </a:lnTo>
                <a:lnTo>
                  <a:pt x="5689092" y="6680"/>
                </a:lnTo>
                <a:lnTo>
                  <a:pt x="5536882" y="6350"/>
                </a:lnTo>
                <a:lnTo>
                  <a:pt x="5647741" y="6350"/>
                </a:lnTo>
                <a:lnTo>
                  <a:pt x="5660656" y="4699"/>
                </a:lnTo>
                <a:lnTo>
                  <a:pt x="5663133" y="4699"/>
                </a:lnTo>
                <a:lnTo>
                  <a:pt x="5694299" y="3556"/>
                </a:lnTo>
                <a:lnTo>
                  <a:pt x="5694896" y="3556"/>
                </a:lnTo>
                <a:lnTo>
                  <a:pt x="5707062" y="3175"/>
                </a:lnTo>
                <a:lnTo>
                  <a:pt x="5662993" y="3175"/>
                </a:lnTo>
                <a:lnTo>
                  <a:pt x="5655615" y="3556"/>
                </a:lnTo>
                <a:lnTo>
                  <a:pt x="5655284" y="3556"/>
                </a:lnTo>
                <a:lnTo>
                  <a:pt x="5630151" y="4699"/>
                </a:lnTo>
                <a:lnTo>
                  <a:pt x="5632259" y="4699"/>
                </a:lnTo>
                <a:lnTo>
                  <a:pt x="5583250" y="5969"/>
                </a:lnTo>
                <a:lnTo>
                  <a:pt x="5535815" y="6248"/>
                </a:lnTo>
                <a:lnTo>
                  <a:pt x="5525211" y="5207"/>
                </a:lnTo>
                <a:lnTo>
                  <a:pt x="5473954" y="5207"/>
                </a:lnTo>
                <a:lnTo>
                  <a:pt x="5467870" y="4318"/>
                </a:lnTo>
                <a:lnTo>
                  <a:pt x="5453710" y="4318"/>
                </a:lnTo>
                <a:lnTo>
                  <a:pt x="5493588" y="3937"/>
                </a:lnTo>
                <a:lnTo>
                  <a:pt x="5505056" y="3175"/>
                </a:lnTo>
                <a:lnTo>
                  <a:pt x="5662993" y="3175"/>
                </a:lnTo>
                <a:lnTo>
                  <a:pt x="5677763" y="2413"/>
                </a:lnTo>
                <a:lnTo>
                  <a:pt x="5501792" y="2413"/>
                </a:lnTo>
                <a:lnTo>
                  <a:pt x="5495658" y="1524"/>
                </a:lnTo>
                <a:lnTo>
                  <a:pt x="5492140" y="1028"/>
                </a:lnTo>
                <a:lnTo>
                  <a:pt x="5484800" y="1524"/>
                </a:lnTo>
                <a:lnTo>
                  <a:pt x="5471934" y="2413"/>
                </a:lnTo>
                <a:lnTo>
                  <a:pt x="5501195" y="2413"/>
                </a:lnTo>
                <a:lnTo>
                  <a:pt x="5502872" y="3175"/>
                </a:lnTo>
                <a:lnTo>
                  <a:pt x="5459539" y="3175"/>
                </a:lnTo>
                <a:lnTo>
                  <a:pt x="5453354" y="3556"/>
                </a:lnTo>
                <a:lnTo>
                  <a:pt x="5456352" y="3556"/>
                </a:lnTo>
                <a:lnTo>
                  <a:pt x="5425922" y="4318"/>
                </a:lnTo>
                <a:lnTo>
                  <a:pt x="5391188" y="4318"/>
                </a:lnTo>
                <a:lnTo>
                  <a:pt x="5394617" y="3175"/>
                </a:lnTo>
                <a:lnTo>
                  <a:pt x="5355869" y="3175"/>
                </a:lnTo>
                <a:lnTo>
                  <a:pt x="5358498" y="3556"/>
                </a:lnTo>
                <a:lnTo>
                  <a:pt x="5357126" y="3556"/>
                </a:lnTo>
                <a:lnTo>
                  <a:pt x="5363883" y="3937"/>
                </a:lnTo>
                <a:lnTo>
                  <a:pt x="5364975" y="3937"/>
                </a:lnTo>
                <a:lnTo>
                  <a:pt x="5371897" y="4699"/>
                </a:lnTo>
                <a:lnTo>
                  <a:pt x="5370233" y="4699"/>
                </a:lnTo>
                <a:lnTo>
                  <a:pt x="5368188" y="5207"/>
                </a:lnTo>
                <a:lnTo>
                  <a:pt x="5349037" y="5207"/>
                </a:lnTo>
                <a:lnTo>
                  <a:pt x="5347665" y="5969"/>
                </a:lnTo>
                <a:lnTo>
                  <a:pt x="5342394" y="6731"/>
                </a:lnTo>
                <a:lnTo>
                  <a:pt x="5344846" y="6731"/>
                </a:lnTo>
                <a:lnTo>
                  <a:pt x="5349595" y="7112"/>
                </a:lnTo>
                <a:lnTo>
                  <a:pt x="5395404" y="7493"/>
                </a:lnTo>
                <a:lnTo>
                  <a:pt x="5378742" y="7493"/>
                </a:lnTo>
                <a:lnTo>
                  <a:pt x="5317668" y="13081"/>
                </a:lnTo>
                <a:lnTo>
                  <a:pt x="5317998" y="13081"/>
                </a:lnTo>
                <a:lnTo>
                  <a:pt x="5311635" y="13843"/>
                </a:lnTo>
                <a:lnTo>
                  <a:pt x="5306771" y="13843"/>
                </a:lnTo>
                <a:lnTo>
                  <a:pt x="5288991" y="14224"/>
                </a:lnTo>
                <a:lnTo>
                  <a:pt x="5216207" y="14224"/>
                </a:lnTo>
                <a:lnTo>
                  <a:pt x="5201132" y="13843"/>
                </a:lnTo>
                <a:lnTo>
                  <a:pt x="5177587" y="13843"/>
                </a:lnTo>
                <a:lnTo>
                  <a:pt x="5152695" y="14224"/>
                </a:lnTo>
                <a:lnTo>
                  <a:pt x="5102199" y="14224"/>
                </a:lnTo>
                <a:lnTo>
                  <a:pt x="5096332" y="13843"/>
                </a:lnTo>
                <a:lnTo>
                  <a:pt x="5075618" y="13843"/>
                </a:lnTo>
                <a:lnTo>
                  <a:pt x="5061940" y="14224"/>
                </a:lnTo>
                <a:lnTo>
                  <a:pt x="5058245" y="14224"/>
                </a:lnTo>
                <a:lnTo>
                  <a:pt x="5052212" y="15113"/>
                </a:lnTo>
                <a:lnTo>
                  <a:pt x="5056911" y="15113"/>
                </a:lnTo>
                <a:lnTo>
                  <a:pt x="5079936" y="15875"/>
                </a:lnTo>
                <a:lnTo>
                  <a:pt x="5067071" y="15875"/>
                </a:lnTo>
                <a:lnTo>
                  <a:pt x="5023650" y="16497"/>
                </a:lnTo>
                <a:lnTo>
                  <a:pt x="5023650" y="34925"/>
                </a:lnTo>
                <a:lnTo>
                  <a:pt x="5023510" y="35064"/>
                </a:lnTo>
                <a:lnTo>
                  <a:pt x="5017795" y="34925"/>
                </a:lnTo>
                <a:lnTo>
                  <a:pt x="5023650" y="34925"/>
                </a:lnTo>
                <a:lnTo>
                  <a:pt x="5023650" y="16497"/>
                </a:lnTo>
                <a:lnTo>
                  <a:pt x="4985804" y="17018"/>
                </a:lnTo>
                <a:lnTo>
                  <a:pt x="4982946" y="15113"/>
                </a:lnTo>
                <a:lnTo>
                  <a:pt x="4984864" y="15113"/>
                </a:lnTo>
                <a:lnTo>
                  <a:pt x="4966500" y="13081"/>
                </a:lnTo>
                <a:lnTo>
                  <a:pt x="4967579" y="13081"/>
                </a:lnTo>
                <a:lnTo>
                  <a:pt x="4966894" y="11938"/>
                </a:lnTo>
                <a:lnTo>
                  <a:pt x="4959870" y="11938"/>
                </a:lnTo>
                <a:lnTo>
                  <a:pt x="5002962" y="9525"/>
                </a:lnTo>
                <a:lnTo>
                  <a:pt x="5000282" y="9525"/>
                </a:lnTo>
                <a:lnTo>
                  <a:pt x="4916081" y="11684"/>
                </a:lnTo>
                <a:lnTo>
                  <a:pt x="4919129" y="10668"/>
                </a:lnTo>
                <a:lnTo>
                  <a:pt x="4943780" y="10668"/>
                </a:lnTo>
                <a:lnTo>
                  <a:pt x="4951590" y="9525"/>
                </a:lnTo>
                <a:lnTo>
                  <a:pt x="4954194" y="9144"/>
                </a:lnTo>
                <a:lnTo>
                  <a:pt x="4956772" y="9144"/>
                </a:lnTo>
                <a:lnTo>
                  <a:pt x="4946497" y="8382"/>
                </a:lnTo>
                <a:lnTo>
                  <a:pt x="4953952" y="8382"/>
                </a:lnTo>
                <a:lnTo>
                  <a:pt x="4915878" y="7493"/>
                </a:lnTo>
                <a:lnTo>
                  <a:pt x="4879924" y="7493"/>
                </a:lnTo>
                <a:lnTo>
                  <a:pt x="4869205" y="9398"/>
                </a:lnTo>
                <a:lnTo>
                  <a:pt x="4835779" y="8382"/>
                </a:lnTo>
                <a:lnTo>
                  <a:pt x="4808728" y="7493"/>
                </a:lnTo>
                <a:lnTo>
                  <a:pt x="4805159" y="7493"/>
                </a:lnTo>
                <a:lnTo>
                  <a:pt x="4782731" y="7112"/>
                </a:lnTo>
                <a:lnTo>
                  <a:pt x="4727283" y="7493"/>
                </a:lnTo>
                <a:lnTo>
                  <a:pt x="4743755" y="7493"/>
                </a:lnTo>
                <a:lnTo>
                  <a:pt x="4732591" y="8204"/>
                </a:lnTo>
                <a:lnTo>
                  <a:pt x="4732591" y="34163"/>
                </a:lnTo>
                <a:lnTo>
                  <a:pt x="4723511" y="36068"/>
                </a:lnTo>
                <a:lnTo>
                  <a:pt x="4709947" y="36068"/>
                </a:lnTo>
                <a:lnTo>
                  <a:pt x="4706518" y="34925"/>
                </a:lnTo>
                <a:lnTo>
                  <a:pt x="4703902" y="34163"/>
                </a:lnTo>
                <a:lnTo>
                  <a:pt x="4732591" y="34163"/>
                </a:lnTo>
                <a:lnTo>
                  <a:pt x="4732591" y="8204"/>
                </a:lnTo>
                <a:lnTo>
                  <a:pt x="4611167" y="15875"/>
                </a:lnTo>
                <a:lnTo>
                  <a:pt x="4604029" y="15875"/>
                </a:lnTo>
                <a:lnTo>
                  <a:pt x="4604029" y="33032"/>
                </a:lnTo>
                <a:lnTo>
                  <a:pt x="4600029" y="32893"/>
                </a:lnTo>
                <a:lnTo>
                  <a:pt x="4603000" y="32893"/>
                </a:lnTo>
                <a:lnTo>
                  <a:pt x="4604029" y="33032"/>
                </a:lnTo>
                <a:lnTo>
                  <a:pt x="4604029" y="15875"/>
                </a:lnTo>
                <a:lnTo>
                  <a:pt x="4581677" y="15875"/>
                </a:lnTo>
                <a:lnTo>
                  <a:pt x="4563021" y="15494"/>
                </a:lnTo>
                <a:lnTo>
                  <a:pt x="4568114" y="15494"/>
                </a:lnTo>
                <a:lnTo>
                  <a:pt x="4534166" y="15113"/>
                </a:lnTo>
                <a:lnTo>
                  <a:pt x="4517606" y="15113"/>
                </a:lnTo>
                <a:lnTo>
                  <a:pt x="4522406" y="13843"/>
                </a:lnTo>
                <a:lnTo>
                  <a:pt x="4522863" y="13843"/>
                </a:lnTo>
                <a:lnTo>
                  <a:pt x="4522990" y="13081"/>
                </a:lnTo>
                <a:lnTo>
                  <a:pt x="4521466" y="13081"/>
                </a:lnTo>
                <a:lnTo>
                  <a:pt x="4530737" y="12319"/>
                </a:lnTo>
                <a:lnTo>
                  <a:pt x="4550092" y="12319"/>
                </a:lnTo>
                <a:lnTo>
                  <a:pt x="4562767" y="12598"/>
                </a:lnTo>
                <a:lnTo>
                  <a:pt x="4566234" y="11938"/>
                </a:lnTo>
                <a:lnTo>
                  <a:pt x="4566932" y="11938"/>
                </a:lnTo>
                <a:lnTo>
                  <a:pt x="4566767" y="11049"/>
                </a:lnTo>
                <a:lnTo>
                  <a:pt x="4567555" y="11049"/>
                </a:lnTo>
                <a:lnTo>
                  <a:pt x="4560316" y="9906"/>
                </a:lnTo>
                <a:lnTo>
                  <a:pt x="4560951" y="9906"/>
                </a:lnTo>
                <a:lnTo>
                  <a:pt x="4543742" y="8382"/>
                </a:lnTo>
                <a:lnTo>
                  <a:pt x="4545546" y="8382"/>
                </a:lnTo>
                <a:lnTo>
                  <a:pt x="4564926" y="9144"/>
                </a:lnTo>
                <a:lnTo>
                  <a:pt x="4583608" y="9144"/>
                </a:lnTo>
                <a:lnTo>
                  <a:pt x="4597197" y="8382"/>
                </a:lnTo>
                <a:lnTo>
                  <a:pt x="4563808" y="8382"/>
                </a:lnTo>
                <a:lnTo>
                  <a:pt x="4611725" y="7112"/>
                </a:lnTo>
                <a:lnTo>
                  <a:pt x="4610138" y="7112"/>
                </a:lnTo>
                <a:lnTo>
                  <a:pt x="4648682" y="5588"/>
                </a:lnTo>
                <a:lnTo>
                  <a:pt x="4647933" y="5588"/>
                </a:lnTo>
                <a:lnTo>
                  <a:pt x="4672546" y="4318"/>
                </a:lnTo>
                <a:lnTo>
                  <a:pt x="4673752" y="4318"/>
                </a:lnTo>
                <a:lnTo>
                  <a:pt x="4677524" y="3937"/>
                </a:lnTo>
                <a:lnTo>
                  <a:pt x="4685068" y="3175"/>
                </a:lnTo>
                <a:lnTo>
                  <a:pt x="4684382" y="3175"/>
                </a:lnTo>
                <a:lnTo>
                  <a:pt x="4672711" y="3937"/>
                </a:lnTo>
                <a:lnTo>
                  <a:pt x="4646638" y="3556"/>
                </a:lnTo>
                <a:lnTo>
                  <a:pt x="4652111" y="3556"/>
                </a:lnTo>
                <a:lnTo>
                  <a:pt x="4642459" y="3175"/>
                </a:lnTo>
                <a:lnTo>
                  <a:pt x="4640872" y="3175"/>
                </a:lnTo>
                <a:lnTo>
                  <a:pt x="4619041" y="2032"/>
                </a:lnTo>
                <a:lnTo>
                  <a:pt x="4617364" y="2032"/>
                </a:lnTo>
                <a:lnTo>
                  <a:pt x="4650181" y="1524"/>
                </a:lnTo>
                <a:lnTo>
                  <a:pt x="4692256" y="1524"/>
                </a:lnTo>
                <a:lnTo>
                  <a:pt x="4656950" y="1143"/>
                </a:lnTo>
                <a:lnTo>
                  <a:pt x="4663554" y="774"/>
                </a:lnTo>
                <a:lnTo>
                  <a:pt x="4645177" y="1028"/>
                </a:lnTo>
                <a:lnTo>
                  <a:pt x="4621644" y="762"/>
                </a:lnTo>
                <a:lnTo>
                  <a:pt x="4618634" y="762"/>
                </a:lnTo>
                <a:lnTo>
                  <a:pt x="4618634" y="1524"/>
                </a:lnTo>
                <a:lnTo>
                  <a:pt x="4603635" y="2032"/>
                </a:lnTo>
                <a:lnTo>
                  <a:pt x="4601489" y="2032"/>
                </a:lnTo>
                <a:lnTo>
                  <a:pt x="4587164" y="3175"/>
                </a:lnTo>
                <a:lnTo>
                  <a:pt x="4611294" y="4318"/>
                </a:lnTo>
                <a:lnTo>
                  <a:pt x="4588091" y="4318"/>
                </a:lnTo>
                <a:lnTo>
                  <a:pt x="4523435" y="5207"/>
                </a:lnTo>
                <a:lnTo>
                  <a:pt x="4516717" y="5207"/>
                </a:lnTo>
                <a:lnTo>
                  <a:pt x="4535868" y="4318"/>
                </a:lnTo>
                <a:lnTo>
                  <a:pt x="4538815" y="3556"/>
                </a:lnTo>
                <a:lnTo>
                  <a:pt x="4539424" y="3556"/>
                </a:lnTo>
                <a:lnTo>
                  <a:pt x="4538383" y="2413"/>
                </a:lnTo>
                <a:lnTo>
                  <a:pt x="4537964" y="2413"/>
                </a:lnTo>
                <a:lnTo>
                  <a:pt x="4539996" y="1524"/>
                </a:lnTo>
                <a:lnTo>
                  <a:pt x="4607077" y="1524"/>
                </a:lnTo>
                <a:lnTo>
                  <a:pt x="4618634" y="1524"/>
                </a:lnTo>
                <a:lnTo>
                  <a:pt x="4618634" y="762"/>
                </a:lnTo>
                <a:lnTo>
                  <a:pt x="4544720" y="762"/>
                </a:lnTo>
                <a:lnTo>
                  <a:pt x="4541164" y="1028"/>
                </a:lnTo>
                <a:lnTo>
                  <a:pt x="4541748" y="762"/>
                </a:lnTo>
                <a:lnTo>
                  <a:pt x="4347730" y="762"/>
                </a:lnTo>
                <a:lnTo>
                  <a:pt x="4385983" y="1524"/>
                </a:lnTo>
                <a:lnTo>
                  <a:pt x="4534065" y="1524"/>
                </a:lnTo>
                <a:lnTo>
                  <a:pt x="4521644" y="2413"/>
                </a:lnTo>
                <a:lnTo>
                  <a:pt x="4522381" y="2413"/>
                </a:lnTo>
                <a:lnTo>
                  <a:pt x="4512983" y="3556"/>
                </a:lnTo>
                <a:lnTo>
                  <a:pt x="4513351" y="3556"/>
                </a:lnTo>
                <a:lnTo>
                  <a:pt x="4509351" y="4318"/>
                </a:lnTo>
                <a:lnTo>
                  <a:pt x="4505731" y="5080"/>
                </a:lnTo>
                <a:lnTo>
                  <a:pt x="4452239" y="3556"/>
                </a:lnTo>
                <a:lnTo>
                  <a:pt x="4451553" y="3556"/>
                </a:lnTo>
                <a:lnTo>
                  <a:pt x="4406277" y="2032"/>
                </a:lnTo>
                <a:lnTo>
                  <a:pt x="4411472" y="2032"/>
                </a:lnTo>
                <a:lnTo>
                  <a:pt x="4385983" y="1524"/>
                </a:lnTo>
                <a:lnTo>
                  <a:pt x="4377728" y="1524"/>
                </a:lnTo>
                <a:lnTo>
                  <a:pt x="4307421" y="1143"/>
                </a:lnTo>
                <a:lnTo>
                  <a:pt x="4338828" y="1524"/>
                </a:lnTo>
                <a:lnTo>
                  <a:pt x="4329836" y="1524"/>
                </a:lnTo>
                <a:lnTo>
                  <a:pt x="4335767" y="2032"/>
                </a:lnTo>
                <a:lnTo>
                  <a:pt x="4329176" y="2032"/>
                </a:lnTo>
                <a:lnTo>
                  <a:pt x="4313847" y="2413"/>
                </a:lnTo>
                <a:lnTo>
                  <a:pt x="4312183" y="2463"/>
                </a:lnTo>
                <a:lnTo>
                  <a:pt x="4310850" y="2451"/>
                </a:lnTo>
                <a:lnTo>
                  <a:pt x="4278452" y="2806"/>
                </a:lnTo>
                <a:lnTo>
                  <a:pt x="4247464" y="2032"/>
                </a:lnTo>
                <a:lnTo>
                  <a:pt x="4248785" y="2032"/>
                </a:lnTo>
                <a:lnTo>
                  <a:pt x="4211002" y="762"/>
                </a:lnTo>
                <a:lnTo>
                  <a:pt x="4175556" y="762"/>
                </a:lnTo>
                <a:lnTo>
                  <a:pt x="4195915" y="3175"/>
                </a:lnTo>
                <a:lnTo>
                  <a:pt x="4184942" y="3175"/>
                </a:lnTo>
                <a:lnTo>
                  <a:pt x="4105681" y="4203"/>
                </a:lnTo>
                <a:lnTo>
                  <a:pt x="4092638" y="3175"/>
                </a:lnTo>
                <a:lnTo>
                  <a:pt x="4070743" y="2032"/>
                </a:lnTo>
                <a:lnTo>
                  <a:pt x="4071861" y="2032"/>
                </a:lnTo>
                <a:lnTo>
                  <a:pt x="4066629" y="1524"/>
                </a:lnTo>
                <a:lnTo>
                  <a:pt x="4046194" y="1524"/>
                </a:lnTo>
                <a:lnTo>
                  <a:pt x="4099623" y="762"/>
                </a:lnTo>
                <a:lnTo>
                  <a:pt x="4036822" y="762"/>
                </a:lnTo>
                <a:lnTo>
                  <a:pt x="3990619" y="2413"/>
                </a:lnTo>
                <a:lnTo>
                  <a:pt x="3991953" y="2413"/>
                </a:lnTo>
                <a:lnTo>
                  <a:pt x="3965206" y="3937"/>
                </a:lnTo>
                <a:lnTo>
                  <a:pt x="3966235" y="3937"/>
                </a:lnTo>
                <a:lnTo>
                  <a:pt x="3923881" y="5588"/>
                </a:lnTo>
                <a:lnTo>
                  <a:pt x="3852799" y="6350"/>
                </a:lnTo>
                <a:lnTo>
                  <a:pt x="3969753" y="6350"/>
                </a:lnTo>
                <a:lnTo>
                  <a:pt x="3948823" y="7493"/>
                </a:lnTo>
                <a:lnTo>
                  <a:pt x="3950957" y="7493"/>
                </a:lnTo>
                <a:lnTo>
                  <a:pt x="3950373" y="7874"/>
                </a:lnTo>
                <a:lnTo>
                  <a:pt x="3957294" y="8382"/>
                </a:lnTo>
                <a:lnTo>
                  <a:pt x="3959504" y="9398"/>
                </a:lnTo>
                <a:lnTo>
                  <a:pt x="3922001" y="8763"/>
                </a:lnTo>
                <a:lnTo>
                  <a:pt x="3896080" y="8763"/>
                </a:lnTo>
                <a:lnTo>
                  <a:pt x="3879786" y="8382"/>
                </a:lnTo>
                <a:lnTo>
                  <a:pt x="3898544" y="7493"/>
                </a:lnTo>
                <a:lnTo>
                  <a:pt x="3827780" y="7493"/>
                </a:lnTo>
                <a:lnTo>
                  <a:pt x="3774465" y="7874"/>
                </a:lnTo>
                <a:lnTo>
                  <a:pt x="3786619" y="7874"/>
                </a:lnTo>
                <a:lnTo>
                  <a:pt x="3764153" y="8382"/>
                </a:lnTo>
                <a:lnTo>
                  <a:pt x="3773449" y="8382"/>
                </a:lnTo>
                <a:lnTo>
                  <a:pt x="3806596" y="9525"/>
                </a:lnTo>
                <a:lnTo>
                  <a:pt x="3789375" y="9525"/>
                </a:lnTo>
                <a:lnTo>
                  <a:pt x="3748722" y="9906"/>
                </a:lnTo>
                <a:lnTo>
                  <a:pt x="3756888" y="9906"/>
                </a:lnTo>
                <a:lnTo>
                  <a:pt x="3685070" y="11938"/>
                </a:lnTo>
                <a:lnTo>
                  <a:pt x="3686505" y="11938"/>
                </a:lnTo>
                <a:lnTo>
                  <a:pt x="3669525" y="12611"/>
                </a:lnTo>
                <a:lnTo>
                  <a:pt x="3707752" y="12319"/>
                </a:lnTo>
                <a:lnTo>
                  <a:pt x="3773043" y="9906"/>
                </a:lnTo>
                <a:lnTo>
                  <a:pt x="3811740" y="9525"/>
                </a:lnTo>
                <a:lnTo>
                  <a:pt x="3828427" y="9525"/>
                </a:lnTo>
                <a:lnTo>
                  <a:pt x="3862527" y="10668"/>
                </a:lnTo>
                <a:lnTo>
                  <a:pt x="3859123" y="10668"/>
                </a:lnTo>
                <a:lnTo>
                  <a:pt x="3860266" y="11049"/>
                </a:lnTo>
                <a:lnTo>
                  <a:pt x="3865384" y="11049"/>
                </a:lnTo>
                <a:lnTo>
                  <a:pt x="3850144" y="11938"/>
                </a:lnTo>
                <a:lnTo>
                  <a:pt x="3844760" y="12700"/>
                </a:lnTo>
                <a:lnTo>
                  <a:pt x="3863492" y="13728"/>
                </a:lnTo>
                <a:lnTo>
                  <a:pt x="3922509" y="11938"/>
                </a:lnTo>
                <a:lnTo>
                  <a:pt x="3895521" y="11938"/>
                </a:lnTo>
                <a:lnTo>
                  <a:pt x="3917696" y="10287"/>
                </a:lnTo>
                <a:lnTo>
                  <a:pt x="3897604" y="10287"/>
                </a:lnTo>
                <a:lnTo>
                  <a:pt x="3983913" y="9906"/>
                </a:lnTo>
                <a:lnTo>
                  <a:pt x="3994099" y="8382"/>
                </a:lnTo>
                <a:lnTo>
                  <a:pt x="3999763" y="8382"/>
                </a:lnTo>
                <a:lnTo>
                  <a:pt x="4043146" y="9525"/>
                </a:lnTo>
                <a:lnTo>
                  <a:pt x="4046334" y="9525"/>
                </a:lnTo>
                <a:lnTo>
                  <a:pt x="4118470" y="10668"/>
                </a:lnTo>
                <a:lnTo>
                  <a:pt x="4115765" y="10668"/>
                </a:lnTo>
                <a:lnTo>
                  <a:pt x="4158259" y="11696"/>
                </a:lnTo>
                <a:lnTo>
                  <a:pt x="4162691" y="11049"/>
                </a:lnTo>
                <a:lnTo>
                  <a:pt x="4166870" y="11049"/>
                </a:lnTo>
                <a:lnTo>
                  <a:pt x="4156976" y="10668"/>
                </a:lnTo>
                <a:lnTo>
                  <a:pt x="4121670" y="10668"/>
                </a:lnTo>
                <a:lnTo>
                  <a:pt x="4156087" y="9906"/>
                </a:lnTo>
                <a:lnTo>
                  <a:pt x="4152544" y="9906"/>
                </a:lnTo>
                <a:lnTo>
                  <a:pt x="4165650" y="9144"/>
                </a:lnTo>
                <a:lnTo>
                  <a:pt x="4164533" y="9144"/>
                </a:lnTo>
                <a:lnTo>
                  <a:pt x="4184370" y="8382"/>
                </a:lnTo>
                <a:lnTo>
                  <a:pt x="4228071" y="8382"/>
                </a:lnTo>
                <a:lnTo>
                  <a:pt x="4225607" y="7874"/>
                </a:lnTo>
                <a:lnTo>
                  <a:pt x="4227080" y="7874"/>
                </a:lnTo>
                <a:lnTo>
                  <a:pt x="4208221" y="6731"/>
                </a:lnTo>
                <a:lnTo>
                  <a:pt x="4187037" y="6350"/>
                </a:lnTo>
                <a:lnTo>
                  <a:pt x="4300423" y="6350"/>
                </a:lnTo>
                <a:lnTo>
                  <a:pt x="4256989" y="4318"/>
                </a:lnTo>
                <a:lnTo>
                  <a:pt x="4303039" y="4318"/>
                </a:lnTo>
                <a:lnTo>
                  <a:pt x="4265320" y="3175"/>
                </a:lnTo>
                <a:lnTo>
                  <a:pt x="4283176" y="3175"/>
                </a:lnTo>
                <a:lnTo>
                  <a:pt x="4293387" y="3175"/>
                </a:lnTo>
                <a:lnTo>
                  <a:pt x="4406290" y="3175"/>
                </a:lnTo>
                <a:lnTo>
                  <a:pt x="4454296" y="3937"/>
                </a:lnTo>
                <a:lnTo>
                  <a:pt x="4450524" y="3937"/>
                </a:lnTo>
                <a:lnTo>
                  <a:pt x="4492815" y="5207"/>
                </a:lnTo>
                <a:lnTo>
                  <a:pt x="4484535" y="5207"/>
                </a:lnTo>
                <a:lnTo>
                  <a:pt x="4435767" y="6731"/>
                </a:lnTo>
                <a:lnTo>
                  <a:pt x="4432058" y="6731"/>
                </a:lnTo>
                <a:lnTo>
                  <a:pt x="4309923" y="8382"/>
                </a:lnTo>
                <a:lnTo>
                  <a:pt x="4317974" y="8382"/>
                </a:lnTo>
                <a:lnTo>
                  <a:pt x="4277449" y="9144"/>
                </a:lnTo>
                <a:lnTo>
                  <a:pt x="4281335" y="9144"/>
                </a:lnTo>
                <a:lnTo>
                  <a:pt x="4246829" y="10668"/>
                </a:lnTo>
                <a:lnTo>
                  <a:pt x="4266565" y="10668"/>
                </a:lnTo>
                <a:lnTo>
                  <a:pt x="4288574" y="10287"/>
                </a:lnTo>
                <a:lnTo>
                  <a:pt x="4313047" y="10287"/>
                </a:lnTo>
                <a:lnTo>
                  <a:pt x="4330852" y="11696"/>
                </a:lnTo>
                <a:lnTo>
                  <a:pt x="4344136" y="10287"/>
                </a:lnTo>
                <a:lnTo>
                  <a:pt x="4351375" y="9525"/>
                </a:lnTo>
                <a:lnTo>
                  <a:pt x="4348454" y="9525"/>
                </a:lnTo>
                <a:lnTo>
                  <a:pt x="4373194" y="8763"/>
                </a:lnTo>
                <a:lnTo>
                  <a:pt x="4367606" y="8763"/>
                </a:lnTo>
                <a:lnTo>
                  <a:pt x="4396727" y="8382"/>
                </a:lnTo>
                <a:lnTo>
                  <a:pt x="4431500" y="8382"/>
                </a:lnTo>
                <a:lnTo>
                  <a:pt x="4445584" y="9525"/>
                </a:lnTo>
                <a:lnTo>
                  <a:pt x="4440313" y="9525"/>
                </a:lnTo>
                <a:lnTo>
                  <a:pt x="4395914" y="11049"/>
                </a:lnTo>
                <a:lnTo>
                  <a:pt x="4396486" y="11049"/>
                </a:lnTo>
                <a:lnTo>
                  <a:pt x="4365155" y="12319"/>
                </a:lnTo>
                <a:lnTo>
                  <a:pt x="4365523" y="12319"/>
                </a:lnTo>
                <a:lnTo>
                  <a:pt x="4349661" y="13055"/>
                </a:lnTo>
                <a:lnTo>
                  <a:pt x="4349661" y="31750"/>
                </a:lnTo>
                <a:lnTo>
                  <a:pt x="4347997" y="31889"/>
                </a:lnTo>
                <a:lnTo>
                  <a:pt x="4327169" y="31750"/>
                </a:lnTo>
                <a:lnTo>
                  <a:pt x="4349661" y="31750"/>
                </a:lnTo>
                <a:lnTo>
                  <a:pt x="4349661" y="13055"/>
                </a:lnTo>
                <a:lnTo>
                  <a:pt x="4340631" y="13462"/>
                </a:lnTo>
                <a:lnTo>
                  <a:pt x="4341304" y="13462"/>
                </a:lnTo>
                <a:lnTo>
                  <a:pt x="4314101" y="15113"/>
                </a:lnTo>
                <a:lnTo>
                  <a:pt x="4318292" y="15113"/>
                </a:lnTo>
                <a:lnTo>
                  <a:pt x="4318292" y="15875"/>
                </a:lnTo>
                <a:lnTo>
                  <a:pt x="4272534" y="15875"/>
                </a:lnTo>
                <a:lnTo>
                  <a:pt x="4242638" y="16256"/>
                </a:lnTo>
                <a:lnTo>
                  <a:pt x="4225709" y="17018"/>
                </a:lnTo>
                <a:lnTo>
                  <a:pt x="4215574" y="16256"/>
                </a:lnTo>
                <a:lnTo>
                  <a:pt x="4214139" y="16256"/>
                </a:lnTo>
                <a:lnTo>
                  <a:pt x="4212564" y="15494"/>
                </a:lnTo>
                <a:lnTo>
                  <a:pt x="4215422" y="15113"/>
                </a:lnTo>
                <a:lnTo>
                  <a:pt x="4233913" y="15113"/>
                </a:lnTo>
                <a:lnTo>
                  <a:pt x="4185183" y="14224"/>
                </a:lnTo>
                <a:lnTo>
                  <a:pt x="4171251" y="13970"/>
                </a:lnTo>
                <a:lnTo>
                  <a:pt x="4156214" y="14224"/>
                </a:lnTo>
                <a:lnTo>
                  <a:pt x="4103547" y="15113"/>
                </a:lnTo>
                <a:lnTo>
                  <a:pt x="4114038" y="15113"/>
                </a:lnTo>
                <a:lnTo>
                  <a:pt x="4077779" y="16256"/>
                </a:lnTo>
                <a:lnTo>
                  <a:pt x="4076027" y="16256"/>
                </a:lnTo>
                <a:lnTo>
                  <a:pt x="4041356" y="17018"/>
                </a:lnTo>
                <a:lnTo>
                  <a:pt x="3984663" y="17018"/>
                </a:lnTo>
                <a:lnTo>
                  <a:pt x="3974998" y="15875"/>
                </a:lnTo>
                <a:lnTo>
                  <a:pt x="3977551" y="15875"/>
                </a:lnTo>
                <a:lnTo>
                  <a:pt x="3930396" y="14224"/>
                </a:lnTo>
                <a:lnTo>
                  <a:pt x="3934320" y="14224"/>
                </a:lnTo>
                <a:lnTo>
                  <a:pt x="3935209" y="13843"/>
                </a:lnTo>
                <a:lnTo>
                  <a:pt x="3904284" y="13843"/>
                </a:lnTo>
                <a:lnTo>
                  <a:pt x="3862413" y="15113"/>
                </a:lnTo>
                <a:lnTo>
                  <a:pt x="3864991" y="15113"/>
                </a:lnTo>
                <a:lnTo>
                  <a:pt x="3847592" y="15875"/>
                </a:lnTo>
                <a:lnTo>
                  <a:pt x="3847909" y="15875"/>
                </a:lnTo>
                <a:lnTo>
                  <a:pt x="3818928" y="17018"/>
                </a:lnTo>
                <a:lnTo>
                  <a:pt x="3800945" y="16256"/>
                </a:lnTo>
                <a:lnTo>
                  <a:pt x="3779634" y="16256"/>
                </a:lnTo>
                <a:lnTo>
                  <a:pt x="3761536" y="15875"/>
                </a:lnTo>
                <a:lnTo>
                  <a:pt x="3764280" y="15113"/>
                </a:lnTo>
                <a:lnTo>
                  <a:pt x="3761359" y="15113"/>
                </a:lnTo>
                <a:lnTo>
                  <a:pt x="3717201" y="18034"/>
                </a:lnTo>
                <a:lnTo>
                  <a:pt x="3679406" y="17399"/>
                </a:lnTo>
                <a:lnTo>
                  <a:pt x="3620909" y="17399"/>
                </a:lnTo>
                <a:lnTo>
                  <a:pt x="3614318" y="17272"/>
                </a:lnTo>
                <a:lnTo>
                  <a:pt x="3614318" y="36195"/>
                </a:lnTo>
                <a:lnTo>
                  <a:pt x="3606558" y="36068"/>
                </a:lnTo>
                <a:lnTo>
                  <a:pt x="3613467" y="36068"/>
                </a:lnTo>
                <a:lnTo>
                  <a:pt x="3614318" y="36195"/>
                </a:lnTo>
                <a:lnTo>
                  <a:pt x="3614318" y="17272"/>
                </a:lnTo>
                <a:lnTo>
                  <a:pt x="3602901" y="17018"/>
                </a:lnTo>
                <a:lnTo>
                  <a:pt x="3576155" y="17399"/>
                </a:lnTo>
                <a:lnTo>
                  <a:pt x="3583609" y="17399"/>
                </a:lnTo>
                <a:lnTo>
                  <a:pt x="3567849" y="18669"/>
                </a:lnTo>
                <a:lnTo>
                  <a:pt x="3542309" y="18923"/>
                </a:lnTo>
                <a:lnTo>
                  <a:pt x="3544608" y="18034"/>
                </a:lnTo>
                <a:lnTo>
                  <a:pt x="3551466" y="18034"/>
                </a:lnTo>
                <a:lnTo>
                  <a:pt x="3529114" y="17399"/>
                </a:lnTo>
                <a:lnTo>
                  <a:pt x="3507460" y="17399"/>
                </a:lnTo>
                <a:lnTo>
                  <a:pt x="3507460" y="39243"/>
                </a:lnTo>
                <a:lnTo>
                  <a:pt x="3503041" y="39382"/>
                </a:lnTo>
                <a:lnTo>
                  <a:pt x="3496132" y="39243"/>
                </a:lnTo>
                <a:lnTo>
                  <a:pt x="3507460" y="39243"/>
                </a:lnTo>
                <a:lnTo>
                  <a:pt x="3507460" y="17399"/>
                </a:lnTo>
                <a:lnTo>
                  <a:pt x="3500450" y="17399"/>
                </a:lnTo>
                <a:lnTo>
                  <a:pt x="3461943" y="17907"/>
                </a:lnTo>
                <a:lnTo>
                  <a:pt x="3469017" y="17907"/>
                </a:lnTo>
                <a:lnTo>
                  <a:pt x="3446030" y="19050"/>
                </a:lnTo>
                <a:lnTo>
                  <a:pt x="3497846" y="19050"/>
                </a:lnTo>
                <a:lnTo>
                  <a:pt x="3491661" y="19812"/>
                </a:lnTo>
                <a:lnTo>
                  <a:pt x="3493351" y="19812"/>
                </a:lnTo>
                <a:lnTo>
                  <a:pt x="3466160" y="21082"/>
                </a:lnTo>
                <a:lnTo>
                  <a:pt x="3461194" y="21082"/>
                </a:lnTo>
                <a:lnTo>
                  <a:pt x="3438118" y="21463"/>
                </a:lnTo>
                <a:lnTo>
                  <a:pt x="3404197" y="21082"/>
                </a:lnTo>
                <a:lnTo>
                  <a:pt x="3421469" y="19431"/>
                </a:lnTo>
                <a:lnTo>
                  <a:pt x="3424974" y="19431"/>
                </a:lnTo>
                <a:lnTo>
                  <a:pt x="3405441" y="18288"/>
                </a:lnTo>
                <a:lnTo>
                  <a:pt x="3391166" y="17907"/>
                </a:lnTo>
                <a:lnTo>
                  <a:pt x="3381400" y="17907"/>
                </a:lnTo>
                <a:lnTo>
                  <a:pt x="3382302" y="17018"/>
                </a:lnTo>
                <a:lnTo>
                  <a:pt x="3295675" y="17399"/>
                </a:lnTo>
                <a:lnTo>
                  <a:pt x="3318230" y="17399"/>
                </a:lnTo>
                <a:lnTo>
                  <a:pt x="3222917" y="19812"/>
                </a:lnTo>
                <a:lnTo>
                  <a:pt x="3223882" y="19812"/>
                </a:lnTo>
                <a:lnTo>
                  <a:pt x="3133966" y="23291"/>
                </a:lnTo>
                <a:lnTo>
                  <a:pt x="3108795" y="23279"/>
                </a:lnTo>
                <a:lnTo>
                  <a:pt x="3108795" y="39243"/>
                </a:lnTo>
                <a:lnTo>
                  <a:pt x="3106826" y="39382"/>
                </a:lnTo>
                <a:lnTo>
                  <a:pt x="3102140" y="39243"/>
                </a:lnTo>
                <a:lnTo>
                  <a:pt x="3108795" y="39243"/>
                </a:lnTo>
                <a:lnTo>
                  <a:pt x="3108795" y="23279"/>
                </a:lnTo>
                <a:lnTo>
                  <a:pt x="2988957" y="23152"/>
                </a:lnTo>
                <a:lnTo>
                  <a:pt x="3021825" y="22987"/>
                </a:lnTo>
                <a:lnTo>
                  <a:pt x="2954883" y="22987"/>
                </a:lnTo>
                <a:lnTo>
                  <a:pt x="2913900" y="23075"/>
                </a:lnTo>
                <a:lnTo>
                  <a:pt x="2906992" y="23075"/>
                </a:lnTo>
                <a:lnTo>
                  <a:pt x="2906992" y="23622"/>
                </a:lnTo>
                <a:lnTo>
                  <a:pt x="2865805" y="24257"/>
                </a:lnTo>
                <a:lnTo>
                  <a:pt x="2817863" y="25654"/>
                </a:lnTo>
                <a:lnTo>
                  <a:pt x="2826512" y="25654"/>
                </a:lnTo>
                <a:lnTo>
                  <a:pt x="2784513" y="26543"/>
                </a:lnTo>
                <a:lnTo>
                  <a:pt x="2772270" y="26162"/>
                </a:lnTo>
                <a:lnTo>
                  <a:pt x="2770047" y="25654"/>
                </a:lnTo>
                <a:lnTo>
                  <a:pt x="2768930" y="25400"/>
                </a:lnTo>
                <a:lnTo>
                  <a:pt x="2762808" y="24638"/>
                </a:lnTo>
                <a:lnTo>
                  <a:pt x="2731922" y="24257"/>
                </a:lnTo>
                <a:lnTo>
                  <a:pt x="2744470" y="24257"/>
                </a:lnTo>
                <a:lnTo>
                  <a:pt x="2755773" y="23622"/>
                </a:lnTo>
                <a:lnTo>
                  <a:pt x="2888589" y="23622"/>
                </a:lnTo>
                <a:lnTo>
                  <a:pt x="2906992" y="23622"/>
                </a:lnTo>
                <a:lnTo>
                  <a:pt x="2906992" y="23075"/>
                </a:lnTo>
                <a:lnTo>
                  <a:pt x="2835097" y="22987"/>
                </a:lnTo>
                <a:lnTo>
                  <a:pt x="2858859" y="22390"/>
                </a:lnTo>
                <a:lnTo>
                  <a:pt x="2860484" y="22390"/>
                </a:lnTo>
                <a:lnTo>
                  <a:pt x="2835364" y="21082"/>
                </a:lnTo>
                <a:lnTo>
                  <a:pt x="2839631" y="21082"/>
                </a:lnTo>
                <a:lnTo>
                  <a:pt x="2846870" y="20574"/>
                </a:lnTo>
                <a:lnTo>
                  <a:pt x="2843911" y="20574"/>
                </a:lnTo>
                <a:lnTo>
                  <a:pt x="2872536" y="19812"/>
                </a:lnTo>
                <a:lnTo>
                  <a:pt x="2889427" y="19050"/>
                </a:lnTo>
                <a:lnTo>
                  <a:pt x="2879382" y="18034"/>
                </a:lnTo>
                <a:lnTo>
                  <a:pt x="2839301" y="20574"/>
                </a:lnTo>
                <a:lnTo>
                  <a:pt x="2703080" y="20574"/>
                </a:lnTo>
                <a:lnTo>
                  <a:pt x="2663977" y="21082"/>
                </a:lnTo>
                <a:lnTo>
                  <a:pt x="2632494" y="21082"/>
                </a:lnTo>
                <a:lnTo>
                  <a:pt x="2640495" y="20193"/>
                </a:lnTo>
                <a:lnTo>
                  <a:pt x="2627769" y="21069"/>
                </a:lnTo>
                <a:lnTo>
                  <a:pt x="2607894" y="20193"/>
                </a:lnTo>
                <a:lnTo>
                  <a:pt x="2607170" y="20193"/>
                </a:lnTo>
                <a:lnTo>
                  <a:pt x="2601671" y="19812"/>
                </a:lnTo>
                <a:lnTo>
                  <a:pt x="2600109" y="19812"/>
                </a:lnTo>
                <a:lnTo>
                  <a:pt x="2598470" y="19050"/>
                </a:lnTo>
                <a:lnTo>
                  <a:pt x="2615476" y="19050"/>
                </a:lnTo>
                <a:lnTo>
                  <a:pt x="2563647" y="18669"/>
                </a:lnTo>
                <a:lnTo>
                  <a:pt x="2528849" y="18669"/>
                </a:lnTo>
                <a:lnTo>
                  <a:pt x="2521597" y="18732"/>
                </a:lnTo>
                <a:lnTo>
                  <a:pt x="2521597" y="39243"/>
                </a:lnTo>
                <a:lnTo>
                  <a:pt x="2505608" y="39370"/>
                </a:lnTo>
                <a:lnTo>
                  <a:pt x="2506802" y="39243"/>
                </a:lnTo>
                <a:lnTo>
                  <a:pt x="2521597" y="39243"/>
                </a:lnTo>
                <a:lnTo>
                  <a:pt x="2521597" y="18732"/>
                </a:lnTo>
                <a:lnTo>
                  <a:pt x="2476296" y="19050"/>
                </a:lnTo>
                <a:lnTo>
                  <a:pt x="2486583" y="19050"/>
                </a:lnTo>
                <a:lnTo>
                  <a:pt x="2443200" y="19812"/>
                </a:lnTo>
                <a:lnTo>
                  <a:pt x="2401341" y="21082"/>
                </a:lnTo>
                <a:lnTo>
                  <a:pt x="2423680" y="21082"/>
                </a:lnTo>
                <a:lnTo>
                  <a:pt x="2424861" y="21463"/>
                </a:lnTo>
                <a:lnTo>
                  <a:pt x="2418194" y="22225"/>
                </a:lnTo>
                <a:lnTo>
                  <a:pt x="2419527" y="22987"/>
                </a:lnTo>
                <a:lnTo>
                  <a:pt x="2462250" y="23622"/>
                </a:lnTo>
                <a:lnTo>
                  <a:pt x="2438298" y="23622"/>
                </a:lnTo>
                <a:lnTo>
                  <a:pt x="2421166" y="24257"/>
                </a:lnTo>
                <a:lnTo>
                  <a:pt x="2419108" y="24257"/>
                </a:lnTo>
                <a:lnTo>
                  <a:pt x="2402649" y="24638"/>
                </a:lnTo>
                <a:lnTo>
                  <a:pt x="2405088" y="24638"/>
                </a:lnTo>
                <a:lnTo>
                  <a:pt x="2357513" y="25400"/>
                </a:lnTo>
                <a:lnTo>
                  <a:pt x="2331643" y="25565"/>
                </a:lnTo>
                <a:lnTo>
                  <a:pt x="2342946" y="24638"/>
                </a:lnTo>
                <a:lnTo>
                  <a:pt x="2336685" y="23622"/>
                </a:lnTo>
                <a:lnTo>
                  <a:pt x="2337155" y="23622"/>
                </a:lnTo>
                <a:lnTo>
                  <a:pt x="2327148" y="22606"/>
                </a:lnTo>
                <a:lnTo>
                  <a:pt x="2329751" y="22390"/>
                </a:lnTo>
                <a:lnTo>
                  <a:pt x="2331529" y="22225"/>
                </a:lnTo>
                <a:lnTo>
                  <a:pt x="2351354" y="22225"/>
                </a:lnTo>
                <a:lnTo>
                  <a:pt x="2369718" y="22364"/>
                </a:lnTo>
                <a:lnTo>
                  <a:pt x="2367978" y="22225"/>
                </a:lnTo>
                <a:lnTo>
                  <a:pt x="2357526" y="21463"/>
                </a:lnTo>
                <a:lnTo>
                  <a:pt x="2335288" y="21463"/>
                </a:lnTo>
                <a:lnTo>
                  <a:pt x="2315908" y="21844"/>
                </a:lnTo>
                <a:lnTo>
                  <a:pt x="2319451" y="21844"/>
                </a:lnTo>
                <a:lnTo>
                  <a:pt x="2287384" y="22263"/>
                </a:lnTo>
                <a:lnTo>
                  <a:pt x="2287384" y="39243"/>
                </a:lnTo>
                <a:lnTo>
                  <a:pt x="2283993" y="39370"/>
                </a:lnTo>
                <a:lnTo>
                  <a:pt x="2284120" y="39243"/>
                </a:lnTo>
                <a:lnTo>
                  <a:pt x="2287384" y="39243"/>
                </a:lnTo>
                <a:lnTo>
                  <a:pt x="2287384" y="22263"/>
                </a:lnTo>
                <a:lnTo>
                  <a:pt x="2279421" y="22364"/>
                </a:lnTo>
                <a:lnTo>
                  <a:pt x="2299436" y="21463"/>
                </a:lnTo>
                <a:lnTo>
                  <a:pt x="2325763" y="20574"/>
                </a:lnTo>
                <a:lnTo>
                  <a:pt x="2324557" y="20574"/>
                </a:lnTo>
                <a:lnTo>
                  <a:pt x="2339860" y="19812"/>
                </a:lnTo>
                <a:lnTo>
                  <a:pt x="2344890" y="19050"/>
                </a:lnTo>
                <a:lnTo>
                  <a:pt x="2342172" y="19050"/>
                </a:lnTo>
                <a:lnTo>
                  <a:pt x="2299551" y="20574"/>
                </a:lnTo>
                <a:lnTo>
                  <a:pt x="2244115" y="20574"/>
                </a:lnTo>
                <a:lnTo>
                  <a:pt x="2200237" y="20193"/>
                </a:lnTo>
                <a:lnTo>
                  <a:pt x="2165858" y="19812"/>
                </a:lnTo>
                <a:lnTo>
                  <a:pt x="2142934" y="19558"/>
                </a:lnTo>
                <a:lnTo>
                  <a:pt x="2132152" y="19812"/>
                </a:lnTo>
                <a:lnTo>
                  <a:pt x="2115985" y="20193"/>
                </a:lnTo>
                <a:lnTo>
                  <a:pt x="2073668" y="21844"/>
                </a:lnTo>
                <a:lnTo>
                  <a:pt x="2025548" y="23622"/>
                </a:lnTo>
                <a:lnTo>
                  <a:pt x="2024659" y="23622"/>
                </a:lnTo>
                <a:lnTo>
                  <a:pt x="1982076" y="25019"/>
                </a:lnTo>
                <a:lnTo>
                  <a:pt x="1982495" y="25019"/>
                </a:lnTo>
                <a:lnTo>
                  <a:pt x="1941106" y="26543"/>
                </a:lnTo>
                <a:lnTo>
                  <a:pt x="1907514" y="25654"/>
                </a:lnTo>
                <a:lnTo>
                  <a:pt x="1897913" y="25400"/>
                </a:lnTo>
                <a:lnTo>
                  <a:pt x="1852803" y="25158"/>
                </a:lnTo>
                <a:lnTo>
                  <a:pt x="1790509" y="25400"/>
                </a:lnTo>
                <a:lnTo>
                  <a:pt x="1759369" y="25527"/>
                </a:lnTo>
                <a:lnTo>
                  <a:pt x="1772069" y="24257"/>
                </a:lnTo>
                <a:lnTo>
                  <a:pt x="1624914" y="24257"/>
                </a:lnTo>
                <a:lnTo>
                  <a:pt x="1621345" y="23622"/>
                </a:lnTo>
                <a:lnTo>
                  <a:pt x="1618564" y="23139"/>
                </a:lnTo>
                <a:lnTo>
                  <a:pt x="1573060" y="23215"/>
                </a:lnTo>
                <a:lnTo>
                  <a:pt x="1573060" y="26543"/>
                </a:lnTo>
                <a:lnTo>
                  <a:pt x="1454950" y="27813"/>
                </a:lnTo>
                <a:lnTo>
                  <a:pt x="1453680" y="27813"/>
                </a:lnTo>
                <a:lnTo>
                  <a:pt x="1446174" y="29718"/>
                </a:lnTo>
                <a:lnTo>
                  <a:pt x="1420622" y="29337"/>
                </a:lnTo>
                <a:lnTo>
                  <a:pt x="1420215" y="29337"/>
                </a:lnTo>
                <a:lnTo>
                  <a:pt x="1415821" y="28956"/>
                </a:lnTo>
                <a:lnTo>
                  <a:pt x="1380083" y="28956"/>
                </a:lnTo>
                <a:lnTo>
                  <a:pt x="1311325" y="30861"/>
                </a:lnTo>
                <a:lnTo>
                  <a:pt x="1270165" y="30861"/>
                </a:lnTo>
                <a:lnTo>
                  <a:pt x="1286662" y="30099"/>
                </a:lnTo>
                <a:lnTo>
                  <a:pt x="1285608" y="30099"/>
                </a:lnTo>
                <a:lnTo>
                  <a:pt x="1321930" y="28956"/>
                </a:lnTo>
                <a:lnTo>
                  <a:pt x="1280312" y="28956"/>
                </a:lnTo>
                <a:lnTo>
                  <a:pt x="1322273" y="27432"/>
                </a:lnTo>
                <a:lnTo>
                  <a:pt x="1318526" y="27432"/>
                </a:lnTo>
                <a:lnTo>
                  <a:pt x="1369212" y="26543"/>
                </a:lnTo>
                <a:lnTo>
                  <a:pt x="1372412" y="26543"/>
                </a:lnTo>
                <a:lnTo>
                  <a:pt x="1420901" y="25019"/>
                </a:lnTo>
                <a:lnTo>
                  <a:pt x="1417396" y="25019"/>
                </a:lnTo>
                <a:lnTo>
                  <a:pt x="1423377" y="23622"/>
                </a:lnTo>
                <a:lnTo>
                  <a:pt x="1454327" y="23622"/>
                </a:lnTo>
                <a:lnTo>
                  <a:pt x="1472666" y="24257"/>
                </a:lnTo>
                <a:lnTo>
                  <a:pt x="1472946" y="24257"/>
                </a:lnTo>
                <a:lnTo>
                  <a:pt x="1483106" y="24638"/>
                </a:lnTo>
                <a:lnTo>
                  <a:pt x="1487487" y="24638"/>
                </a:lnTo>
                <a:lnTo>
                  <a:pt x="1480235" y="25565"/>
                </a:lnTo>
                <a:lnTo>
                  <a:pt x="1511096" y="25400"/>
                </a:lnTo>
                <a:lnTo>
                  <a:pt x="1523390" y="25019"/>
                </a:lnTo>
                <a:lnTo>
                  <a:pt x="1522323" y="24638"/>
                </a:lnTo>
                <a:lnTo>
                  <a:pt x="1540776" y="24638"/>
                </a:lnTo>
                <a:lnTo>
                  <a:pt x="1549057" y="25019"/>
                </a:lnTo>
                <a:lnTo>
                  <a:pt x="1573060" y="26543"/>
                </a:lnTo>
                <a:lnTo>
                  <a:pt x="1573060" y="23215"/>
                </a:lnTo>
                <a:lnTo>
                  <a:pt x="1521612" y="23279"/>
                </a:lnTo>
                <a:lnTo>
                  <a:pt x="1521612" y="24384"/>
                </a:lnTo>
                <a:lnTo>
                  <a:pt x="1505229" y="24257"/>
                </a:lnTo>
                <a:lnTo>
                  <a:pt x="1521269" y="24257"/>
                </a:lnTo>
                <a:lnTo>
                  <a:pt x="1521612" y="24384"/>
                </a:lnTo>
                <a:lnTo>
                  <a:pt x="1521612" y="23279"/>
                </a:lnTo>
                <a:lnTo>
                  <a:pt x="1279588" y="23622"/>
                </a:lnTo>
                <a:lnTo>
                  <a:pt x="1403819" y="23622"/>
                </a:lnTo>
                <a:lnTo>
                  <a:pt x="1352207" y="24257"/>
                </a:lnTo>
                <a:lnTo>
                  <a:pt x="1358798" y="24257"/>
                </a:lnTo>
                <a:lnTo>
                  <a:pt x="1199984" y="27432"/>
                </a:lnTo>
                <a:lnTo>
                  <a:pt x="1201712" y="27432"/>
                </a:lnTo>
                <a:lnTo>
                  <a:pt x="1159281" y="28702"/>
                </a:lnTo>
                <a:lnTo>
                  <a:pt x="1128610" y="27813"/>
                </a:lnTo>
                <a:lnTo>
                  <a:pt x="1030363" y="28956"/>
                </a:lnTo>
                <a:lnTo>
                  <a:pt x="1009053" y="28956"/>
                </a:lnTo>
                <a:lnTo>
                  <a:pt x="1000277" y="28194"/>
                </a:lnTo>
                <a:lnTo>
                  <a:pt x="1000671" y="28194"/>
                </a:lnTo>
                <a:lnTo>
                  <a:pt x="989558" y="27432"/>
                </a:lnTo>
                <a:lnTo>
                  <a:pt x="986421" y="27432"/>
                </a:lnTo>
                <a:lnTo>
                  <a:pt x="990676" y="26543"/>
                </a:lnTo>
                <a:lnTo>
                  <a:pt x="1007262" y="26543"/>
                </a:lnTo>
                <a:lnTo>
                  <a:pt x="958024" y="26162"/>
                </a:lnTo>
                <a:lnTo>
                  <a:pt x="836980" y="27432"/>
                </a:lnTo>
                <a:lnTo>
                  <a:pt x="841578" y="27432"/>
                </a:lnTo>
                <a:lnTo>
                  <a:pt x="763930" y="28714"/>
                </a:lnTo>
                <a:lnTo>
                  <a:pt x="727367" y="26543"/>
                </a:lnTo>
                <a:lnTo>
                  <a:pt x="684771" y="26543"/>
                </a:lnTo>
                <a:lnTo>
                  <a:pt x="676884" y="26670"/>
                </a:lnTo>
                <a:lnTo>
                  <a:pt x="673709" y="27432"/>
                </a:lnTo>
                <a:lnTo>
                  <a:pt x="676783" y="28194"/>
                </a:lnTo>
                <a:lnTo>
                  <a:pt x="680110" y="29337"/>
                </a:lnTo>
                <a:lnTo>
                  <a:pt x="679157" y="29337"/>
                </a:lnTo>
                <a:lnTo>
                  <a:pt x="675665" y="30099"/>
                </a:lnTo>
                <a:lnTo>
                  <a:pt x="672985" y="30099"/>
                </a:lnTo>
                <a:lnTo>
                  <a:pt x="659942" y="30607"/>
                </a:lnTo>
                <a:lnTo>
                  <a:pt x="624497" y="30861"/>
                </a:lnTo>
                <a:lnTo>
                  <a:pt x="599681" y="30099"/>
                </a:lnTo>
                <a:lnTo>
                  <a:pt x="473570" y="30099"/>
                </a:lnTo>
                <a:lnTo>
                  <a:pt x="469049" y="30861"/>
                </a:lnTo>
                <a:lnTo>
                  <a:pt x="408749" y="30099"/>
                </a:lnTo>
                <a:lnTo>
                  <a:pt x="441058" y="30099"/>
                </a:lnTo>
                <a:lnTo>
                  <a:pt x="473570" y="30099"/>
                </a:lnTo>
                <a:lnTo>
                  <a:pt x="478104" y="29337"/>
                </a:lnTo>
                <a:lnTo>
                  <a:pt x="549871" y="29337"/>
                </a:lnTo>
                <a:lnTo>
                  <a:pt x="512470" y="28956"/>
                </a:lnTo>
                <a:lnTo>
                  <a:pt x="493318" y="28956"/>
                </a:lnTo>
                <a:lnTo>
                  <a:pt x="467360" y="27813"/>
                </a:lnTo>
                <a:lnTo>
                  <a:pt x="435762" y="27813"/>
                </a:lnTo>
                <a:lnTo>
                  <a:pt x="428917" y="28194"/>
                </a:lnTo>
                <a:lnTo>
                  <a:pt x="430542" y="28194"/>
                </a:lnTo>
                <a:lnTo>
                  <a:pt x="426567" y="28956"/>
                </a:lnTo>
                <a:lnTo>
                  <a:pt x="466039" y="28956"/>
                </a:lnTo>
                <a:lnTo>
                  <a:pt x="472376" y="29337"/>
                </a:lnTo>
                <a:lnTo>
                  <a:pt x="382701" y="29337"/>
                </a:lnTo>
                <a:lnTo>
                  <a:pt x="387134" y="28956"/>
                </a:lnTo>
                <a:lnTo>
                  <a:pt x="379171" y="28956"/>
                </a:lnTo>
                <a:lnTo>
                  <a:pt x="379171" y="29337"/>
                </a:lnTo>
                <a:lnTo>
                  <a:pt x="371881" y="29718"/>
                </a:lnTo>
                <a:lnTo>
                  <a:pt x="302717" y="29337"/>
                </a:lnTo>
                <a:lnTo>
                  <a:pt x="379171" y="29337"/>
                </a:lnTo>
                <a:lnTo>
                  <a:pt x="379171" y="28956"/>
                </a:lnTo>
                <a:lnTo>
                  <a:pt x="337502" y="28956"/>
                </a:lnTo>
                <a:lnTo>
                  <a:pt x="255409" y="29337"/>
                </a:lnTo>
                <a:lnTo>
                  <a:pt x="253390" y="29337"/>
                </a:lnTo>
                <a:lnTo>
                  <a:pt x="166103" y="30099"/>
                </a:lnTo>
                <a:lnTo>
                  <a:pt x="112229" y="31242"/>
                </a:lnTo>
                <a:lnTo>
                  <a:pt x="69964" y="32893"/>
                </a:lnTo>
                <a:lnTo>
                  <a:pt x="72986" y="32893"/>
                </a:lnTo>
                <a:lnTo>
                  <a:pt x="91808" y="32512"/>
                </a:lnTo>
                <a:lnTo>
                  <a:pt x="88392" y="32512"/>
                </a:lnTo>
                <a:lnTo>
                  <a:pt x="96989" y="32131"/>
                </a:lnTo>
                <a:lnTo>
                  <a:pt x="94513" y="32131"/>
                </a:lnTo>
                <a:lnTo>
                  <a:pt x="110540" y="31750"/>
                </a:lnTo>
                <a:lnTo>
                  <a:pt x="140563" y="31750"/>
                </a:lnTo>
                <a:lnTo>
                  <a:pt x="136321" y="32512"/>
                </a:lnTo>
                <a:lnTo>
                  <a:pt x="123621" y="32893"/>
                </a:lnTo>
                <a:lnTo>
                  <a:pt x="107061" y="32893"/>
                </a:lnTo>
                <a:lnTo>
                  <a:pt x="118656" y="33655"/>
                </a:lnTo>
                <a:lnTo>
                  <a:pt x="146812" y="33274"/>
                </a:lnTo>
                <a:lnTo>
                  <a:pt x="167068" y="33274"/>
                </a:lnTo>
                <a:lnTo>
                  <a:pt x="196659" y="34163"/>
                </a:lnTo>
                <a:lnTo>
                  <a:pt x="188341" y="34163"/>
                </a:lnTo>
                <a:lnTo>
                  <a:pt x="126809" y="36068"/>
                </a:lnTo>
                <a:lnTo>
                  <a:pt x="120421" y="36068"/>
                </a:lnTo>
                <a:lnTo>
                  <a:pt x="163855" y="38481"/>
                </a:lnTo>
                <a:lnTo>
                  <a:pt x="157734" y="38481"/>
                </a:lnTo>
                <a:lnTo>
                  <a:pt x="0" y="43688"/>
                </a:lnTo>
                <a:lnTo>
                  <a:pt x="57289" y="43688"/>
                </a:lnTo>
                <a:lnTo>
                  <a:pt x="102311" y="42799"/>
                </a:lnTo>
                <a:lnTo>
                  <a:pt x="106768" y="42799"/>
                </a:lnTo>
                <a:lnTo>
                  <a:pt x="157226" y="41275"/>
                </a:lnTo>
                <a:lnTo>
                  <a:pt x="156514" y="41275"/>
                </a:lnTo>
                <a:lnTo>
                  <a:pt x="200774" y="40132"/>
                </a:lnTo>
                <a:lnTo>
                  <a:pt x="194322" y="40132"/>
                </a:lnTo>
                <a:lnTo>
                  <a:pt x="239788" y="39624"/>
                </a:lnTo>
                <a:lnTo>
                  <a:pt x="258267" y="39624"/>
                </a:lnTo>
                <a:lnTo>
                  <a:pt x="308152" y="40513"/>
                </a:lnTo>
                <a:lnTo>
                  <a:pt x="299580" y="40513"/>
                </a:lnTo>
                <a:lnTo>
                  <a:pt x="295275" y="40894"/>
                </a:lnTo>
                <a:lnTo>
                  <a:pt x="293446" y="40894"/>
                </a:lnTo>
                <a:lnTo>
                  <a:pt x="294627" y="41275"/>
                </a:lnTo>
                <a:lnTo>
                  <a:pt x="293763" y="41275"/>
                </a:lnTo>
                <a:lnTo>
                  <a:pt x="301320" y="42037"/>
                </a:lnTo>
                <a:lnTo>
                  <a:pt x="300939" y="42037"/>
                </a:lnTo>
                <a:lnTo>
                  <a:pt x="304444" y="42557"/>
                </a:lnTo>
                <a:lnTo>
                  <a:pt x="325716" y="42037"/>
                </a:lnTo>
                <a:lnTo>
                  <a:pt x="324383" y="42037"/>
                </a:lnTo>
                <a:lnTo>
                  <a:pt x="364248" y="41275"/>
                </a:lnTo>
                <a:lnTo>
                  <a:pt x="365607" y="41275"/>
                </a:lnTo>
                <a:lnTo>
                  <a:pt x="389610" y="40894"/>
                </a:lnTo>
                <a:lnTo>
                  <a:pt x="385381" y="40894"/>
                </a:lnTo>
                <a:lnTo>
                  <a:pt x="396697" y="40513"/>
                </a:lnTo>
                <a:lnTo>
                  <a:pt x="453593" y="40513"/>
                </a:lnTo>
                <a:lnTo>
                  <a:pt x="450088" y="41275"/>
                </a:lnTo>
                <a:lnTo>
                  <a:pt x="436892" y="42418"/>
                </a:lnTo>
                <a:lnTo>
                  <a:pt x="447052" y="42037"/>
                </a:lnTo>
                <a:lnTo>
                  <a:pt x="656920" y="42037"/>
                </a:lnTo>
                <a:lnTo>
                  <a:pt x="727163" y="41275"/>
                </a:lnTo>
                <a:lnTo>
                  <a:pt x="739495" y="41275"/>
                </a:lnTo>
                <a:lnTo>
                  <a:pt x="864552" y="41059"/>
                </a:lnTo>
                <a:lnTo>
                  <a:pt x="887590" y="41275"/>
                </a:lnTo>
                <a:lnTo>
                  <a:pt x="909586" y="41275"/>
                </a:lnTo>
                <a:lnTo>
                  <a:pt x="896594" y="42037"/>
                </a:lnTo>
                <a:lnTo>
                  <a:pt x="656920" y="42037"/>
                </a:lnTo>
                <a:lnTo>
                  <a:pt x="586689" y="42799"/>
                </a:lnTo>
                <a:lnTo>
                  <a:pt x="432498" y="42799"/>
                </a:lnTo>
                <a:lnTo>
                  <a:pt x="426732" y="42799"/>
                </a:lnTo>
                <a:lnTo>
                  <a:pt x="403034" y="43688"/>
                </a:lnTo>
                <a:lnTo>
                  <a:pt x="479082" y="43688"/>
                </a:lnTo>
                <a:lnTo>
                  <a:pt x="590969" y="42799"/>
                </a:lnTo>
                <a:lnTo>
                  <a:pt x="895845" y="42799"/>
                </a:lnTo>
                <a:lnTo>
                  <a:pt x="903452" y="42799"/>
                </a:lnTo>
                <a:lnTo>
                  <a:pt x="1126096" y="42799"/>
                </a:lnTo>
                <a:lnTo>
                  <a:pt x="1067993" y="42037"/>
                </a:lnTo>
                <a:lnTo>
                  <a:pt x="914654" y="42037"/>
                </a:lnTo>
                <a:lnTo>
                  <a:pt x="902106" y="42557"/>
                </a:lnTo>
                <a:lnTo>
                  <a:pt x="899426" y="42037"/>
                </a:lnTo>
                <a:lnTo>
                  <a:pt x="914654" y="42037"/>
                </a:lnTo>
                <a:lnTo>
                  <a:pt x="924064" y="41656"/>
                </a:lnTo>
                <a:lnTo>
                  <a:pt x="924509" y="41656"/>
                </a:lnTo>
                <a:lnTo>
                  <a:pt x="951039" y="40894"/>
                </a:lnTo>
                <a:lnTo>
                  <a:pt x="963676" y="40513"/>
                </a:lnTo>
                <a:lnTo>
                  <a:pt x="966762" y="40513"/>
                </a:lnTo>
                <a:lnTo>
                  <a:pt x="962380" y="41617"/>
                </a:lnTo>
                <a:lnTo>
                  <a:pt x="1031824" y="41541"/>
                </a:lnTo>
                <a:lnTo>
                  <a:pt x="1067993" y="42037"/>
                </a:lnTo>
                <a:lnTo>
                  <a:pt x="1260500" y="42037"/>
                </a:lnTo>
                <a:lnTo>
                  <a:pt x="1275651" y="41656"/>
                </a:lnTo>
                <a:lnTo>
                  <a:pt x="1276565" y="41656"/>
                </a:lnTo>
                <a:lnTo>
                  <a:pt x="1294472" y="41275"/>
                </a:lnTo>
                <a:lnTo>
                  <a:pt x="1312392" y="40894"/>
                </a:lnTo>
                <a:lnTo>
                  <a:pt x="1300137" y="40894"/>
                </a:lnTo>
                <a:lnTo>
                  <a:pt x="1354810" y="40513"/>
                </a:lnTo>
                <a:lnTo>
                  <a:pt x="1371968" y="40513"/>
                </a:lnTo>
                <a:lnTo>
                  <a:pt x="1362456" y="41656"/>
                </a:lnTo>
                <a:lnTo>
                  <a:pt x="1365262" y="41656"/>
                </a:lnTo>
                <a:lnTo>
                  <a:pt x="1375740" y="42430"/>
                </a:lnTo>
                <a:lnTo>
                  <a:pt x="1358366" y="42037"/>
                </a:lnTo>
                <a:lnTo>
                  <a:pt x="1260500" y="42037"/>
                </a:lnTo>
                <a:lnTo>
                  <a:pt x="1230198" y="42799"/>
                </a:lnTo>
                <a:lnTo>
                  <a:pt x="1182027" y="42799"/>
                </a:lnTo>
                <a:lnTo>
                  <a:pt x="1125385" y="43688"/>
                </a:lnTo>
                <a:lnTo>
                  <a:pt x="1177378" y="43688"/>
                </a:lnTo>
                <a:lnTo>
                  <a:pt x="1233106" y="42799"/>
                </a:lnTo>
                <a:lnTo>
                  <a:pt x="1380985" y="42799"/>
                </a:lnTo>
                <a:lnTo>
                  <a:pt x="1393113" y="42799"/>
                </a:lnTo>
                <a:lnTo>
                  <a:pt x="1394256" y="42799"/>
                </a:lnTo>
                <a:lnTo>
                  <a:pt x="1422171" y="43561"/>
                </a:lnTo>
                <a:lnTo>
                  <a:pt x="1503210" y="42799"/>
                </a:lnTo>
                <a:lnTo>
                  <a:pt x="1498117" y="42799"/>
                </a:lnTo>
                <a:lnTo>
                  <a:pt x="1583982" y="42037"/>
                </a:lnTo>
                <a:lnTo>
                  <a:pt x="1728622" y="40894"/>
                </a:lnTo>
                <a:lnTo>
                  <a:pt x="1784248" y="40513"/>
                </a:lnTo>
                <a:lnTo>
                  <a:pt x="1803260" y="40513"/>
                </a:lnTo>
                <a:lnTo>
                  <a:pt x="1811528" y="42799"/>
                </a:lnTo>
                <a:lnTo>
                  <a:pt x="1917039" y="42799"/>
                </a:lnTo>
                <a:lnTo>
                  <a:pt x="1951380" y="44704"/>
                </a:lnTo>
                <a:lnTo>
                  <a:pt x="1940039" y="44831"/>
                </a:lnTo>
                <a:lnTo>
                  <a:pt x="1953679" y="44831"/>
                </a:lnTo>
                <a:lnTo>
                  <a:pt x="1956498" y="44831"/>
                </a:lnTo>
                <a:lnTo>
                  <a:pt x="2273858" y="44831"/>
                </a:lnTo>
                <a:lnTo>
                  <a:pt x="2283231" y="44831"/>
                </a:lnTo>
                <a:lnTo>
                  <a:pt x="2958960" y="44831"/>
                </a:lnTo>
                <a:lnTo>
                  <a:pt x="2949524" y="45593"/>
                </a:lnTo>
                <a:lnTo>
                  <a:pt x="2942209" y="45593"/>
                </a:lnTo>
                <a:lnTo>
                  <a:pt x="2999689" y="46863"/>
                </a:lnTo>
                <a:lnTo>
                  <a:pt x="3002508" y="46863"/>
                </a:lnTo>
                <a:lnTo>
                  <a:pt x="3155708" y="45593"/>
                </a:lnTo>
                <a:lnTo>
                  <a:pt x="3132556" y="45593"/>
                </a:lnTo>
                <a:lnTo>
                  <a:pt x="3120567" y="45212"/>
                </a:lnTo>
                <a:lnTo>
                  <a:pt x="3117799" y="45212"/>
                </a:lnTo>
                <a:lnTo>
                  <a:pt x="3114103" y="44831"/>
                </a:lnTo>
                <a:lnTo>
                  <a:pt x="3112516" y="44831"/>
                </a:lnTo>
                <a:lnTo>
                  <a:pt x="3036506" y="44831"/>
                </a:lnTo>
                <a:lnTo>
                  <a:pt x="3054908" y="44069"/>
                </a:lnTo>
                <a:lnTo>
                  <a:pt x="3012198" y="44069"/>
                </a:lnTo>
                <a:lnTo>
                  <a:pt x="3003689" y="44831"/>
                </a:lnTo>
                <a:lnTo>
                  <a:pt x="2963888" y="44831"/>
                </a:lnTo>
                <a:lnTo>
                  <a:pt x="2943707" y="44069"/>
                </a:lnTo>
                <a:lnTo>
                  <a:pt x="2293569" y="44069"/>
                </a:lnTo>
                <a:lnTo>
                  <a:pt x="2277135" y="44716"/>
                </a:lnTo>
                <a:lnTo>
                  <a:pt x="2246655" y="44069"/>
                </a:lnTo>
                <a:lnTo>
                  <a:pt x="2008136" y="44069"/>
                </a:lnTo>
                <a:lnTo>
                  <a:pt x="1974088" y="44450"/>
                </a:lnTo>
                <a:lnTo>
                  <a:pt x="1991677" y="44069"/>
                </a:lnTo>
                <a:lnTo>
                  <a:pt x="1993747" y="44069"/>
                </a:lnTo>
                <a:lnTo>
                  <a:pt x="2005114" y="43688"/>
                </a:lnTo>
                <a:lnTo>
                  <a:pt x="2011883" y="43688"/>
                </a:lnTo>
                <a:lnTo>
                  <a:pt x="2022614" y="42799"/>
                </a:lnTo>
                <a:lnTo>
                  <a:pt x="2243353" y="42799"/>
                </a:lnTo>
                <a:lnTo>
                  <a:pt x="2218766" y="43688"/>
                </a:lnTo>
                <a:lnTo>
                  <a:pt x="2228367" y="43688"/>
                </a:lnTo>
                <a:lnTo>
                  <a:pt x="2246655" y="44069"/>
                </a:lnTo>
                <a:lnTo>
                  <a:pt x="2293569" y="44069"/>
                </a:lnTo>
                <a:lnTo>
                  <a:pt x="2326436" y="42799"/>
                </a:lnTo>
                <a:lnTo>
                  <a:pt x="2244661" y="42799"/>
                </a:lnTo>
                <a:lnTo>
                  <a:pt x="2257933" y="42037"/>
                </a:lnTo>
                <a:lnTo>
                  <a:pt x="1985721" y="42037"/>
                </a:lnTo>
                <a:lnTo>
                  <a:pt x="1993531" y="42418"/>
                </a:lnTo>
                <a:lnTo>
                  <a:pt x="1976437" y="42037"/>
                </a:lnTo>
                <a:lnTo>
                  <a:pt x="1985721" y="42037"/>
                </a:lnTo>
                <a:lnTo>
                  <a:pt x="1977910" y="41656"/>
                </a:lnTo>
                <a:lnTo>
                  <a:pt x="1972195" y="41656"/>
                </a:lnTo>
                <a:lnTo>
                  <a:pt x="2005063" y="40894"/>
                </a:lnTo>
                <a:lnTo>
                  <a:pt x="2002104" y="40894"/>
                </a:lnTo>
                <a:lnTo>
                  <a:pt x="2052688" y="40132"/>
                </a:lnTo>
                <a:lnTo>
                  <a:pt x="2048802" y="40132"/>
                </a:lnTo>
                <a:lnTo>
                  <a:pt x="2067001" y="39624"/>
                </a:lnTo>
                <a:lnTo>
                  <a:pt x="2070036" y="39624"/>
                </a:lnTo>
                <a:lnTo>
                  <a:pt x="2083612" y="38481"/>
                </a:lnTo>
                <a:lnTo>
                  <a:pt x="2088261" y="38481"/>
                </a:lnTo>
                <a:lnTo>
                  <a:pt x="2135403" y="40398"/>
                </a:lnTo>
                <a:lnTo>
                  <a:pt x="2140191" y="39243"/>
                </a:lnTo>
                <a:lnTo>
                  <a:pt x="2140813" y="39243"/>
                </a:lnTo>
                <a:lnTo>
                  <a:pt x="2147697" y="38481"/>
                </a:lnTo>
                <a:lnTo>
                  <a:pt x="2146858" y="38481"/>
                </a:lnTo>
                <a:lnTo>
                  <a:pt x="2164715" y="37338"/>
                </a:lnTo>
                <a:lnTo>
                  <a:pt x="2183777" y="37338"/>
                </a:lnTo>
                <a:lnTo>
                  <a:pt x="2207628" y="38481"/>
                </a:lnTo>
                <a:lnTo>
                  <a:pt x="2212860" y="37338"/>
                </a:lnTo>
                <a:lnTo>
                  <a:pt x="2213051" y="37338"/>
                </a:lnTo>
                <a:lnTo>
                  <a:pt x="2220849" y="36068"/>
                </a:lnTo>
                <a:lnTo>
                  <a:pt x="2263571" y="36068"/>
                </a:lnTo>
                <a:lnTo>
                  <a:pt x="2246795" y="37719"/>
                </a:lnTo>
                <a:lnTo>
                  <a:pt x="2246528" y="37719"/>
                </a:lnTo>
                <a:lnTo>
                  <a:pt x="2223287" y="39624"/>
                </a:lnTo>
                <a:lnTo>
                  <a:pt x="2223808" y="39624"/>
                </a:lnTo>
                <a:lnTo>
                  <a:pt x="2216683" y="40513"/>
                </a:lnTo>
                <a:lnTo>
                  <a:pt x="2225713" y="40513"/>
                </a:lnTo>
                <a:lnTo>
                  <a:pt x="2241715" y="40779"/>
                </a:lnTo>
                <a:lnTo>
                  <a:pt x="2269413" y="40513"/>
                </a:lnTo>
                <a:lnTo>
                  <a:pt x="2257869" y="40513"/>
                </a:lnTo>
                <a:lnTo>
                  <a:pt x="2264753" y="40132"/>
                </a:lnTo>
                <a:lnTo>
                  <a:pt x="2263660" y="40132"/>
                </a:lnTo>
                <a:lnTo>
                  <a:pt x="2277224" y="39624"/>
                </a:lnTo>
                <a:lnTo>
                  <a:pt x="2283764" y="39624"/>
                </a:lnTo>
                <a:lnTo>
                  <a:pt x="2283307" y="40132"/>
                </a:lnTo>
                <a:lnTo>
                  <a:pt x="2284768" y="40132"/>
                </a:lnTo>
                <a:lnTo>
                  <a:pt x="2270569" y="41275"/>
                </a:lnTo>
                <a:lnTo>
                  <a:pt x="2271204" y="41275"/>
                </a:lnTo>
                <a:lnTo>
                  <a:pt x="2257933" y="42037"/>
                </a:lnTo>
                <a:lnTo>
                  <a:pt x="2351290" y="42037"/>
                </a:lnTo>
                <a:lnTo>
                  <a:pt x="2375408" y="41275"/>
                </a:lnTo>
                <a:lnTo>
                  <a:pt x="2373198" y="41275"/>
                </a:lnTo>
                <a:lnTo>
                  <a:pt x="2429230" y="40132"/>
                </a:lnTo>
                <a:lnTo>
                  <a:pt x="2409710" y="40132"/>
                </a:lnTo>
                <a:lnTo>
                  <a:pt x="2473642" y="39624"/>
                </a:lnTo>
                <a:lnTo>
                  <a:pt x="2503233" y="39624"/>
                </a:lnTo>
                <a:lnTo>
                  <a:pt x="2494927" y="40513"/>
                </a:lnTo>
                <a:lnTo>
                  <a:pt x="2495334" y="40513"/>
                </a:lnTo>
                <a:lnTo>
                  <a:pt x="2481021" y="41656"/>
                </a:lnTo>
                <a:lnTo>
                  <a:pt x="2481859" y="41656"/>
                </a:lnTo>
                <a:lnTo>
                  <a:pt x="2479624" y="42037"/>
                </a:lnTo>
                <a:lnTo>
                  <a:pt x="2528620" y="42037"/>
                </a:lnTo>
                <a:lnTo>
                  <a:pt x="2548191" y="41275"/>
                </a:lnTo>
                <a:lnTo>
                  <a:pt x="2574252" y="40894"/>
                </a:lnTo>
                <a:lnTo>
                  <a:pt x="2588920" y="40894"/>
                </a:lnTo>
                <a:lnTo>
                  <a:pt x="2614803" y="41452"/>
                </a:lnTo>
                <a:lnTo>
                  <a:pt x="2648699" y="40894"/>
                </a:lnTo>
                <a:lnTo>
                  <a:pt x="2665311" y="40894"/>
                </a:lnTo>
                <a:lnTo>
                  <a:pt x="2691727" y="41275"/>
                </a:lnTo>
                <a:lnTo>
                  <a:pt x="2686481" y="41275"/>
                </a:lnTo>
                <a:lnTo>
                  <a:pt x="2707830" y="42037"/>
                </a:lnTo>
                <a:lnTo>
                  <a:pt x="2770225" y="42037"/>
                </a:lnTo>
                <a:lnTo>
                  <a:pt x="2787789" y="41656"/>
                </a:lnTo>
                <a:lnTo>
                  <a:pt x="2786291" y="41656"/>
                </a:lnTo>
                <a:lnTo>
                  <a:pt x="2830436" y="40894"/>
                </a:lnTo>
                <a:lnTo>
                  <a:pt x="2852521" y="40513"/>
                </a:lnTo>
                <a:lnTo>
                  <a:pt x="2896552" y="41656"/>
                </a:lnTo>
                <a:lnTo>
                  <a:pt x="2893936" y="41656"/>
                </a:lnTo>
                <a:lnTo>
                  <a:pt x="2900769" y="42037"/>
                </a:lnTo>
                <a:lnTo>
                  <a:pt x="3052965" y="42037"/>
                </a:lnTo>
                <a:lnTo>
                  <a:pt x="3082074" y="40894"/>
                </a:lnTo>
                <a:lnTo>
                  <a:pt x="3083356" y="40894"/>
                </a:lnTo>
                <a:lnTo>
                  <a:pt x="3102914" y="39624"/>
                </a:lnTo>
                <a:lnTo>
                  <a:pt x="3116211" y="39624"/>
                </a:lnTo>
                <a:lnTo>
                  <a:pt x="3134969" y="40132"/>
                </a:lnTo>
                <a:lnTo>
                  <a:pt x="3131820" y="40132"/>
                </a:lnTo>
                <a:lnTo>
                  <a:pt x="3150235" y="41656"/>
                </a:lnTo>
                <a:lnTo>
                  <a:pt x="3149536" y="41656"/>
                </a:lnTo>
                <a:lnTo>
                  <a:pt x="3152063" y="42037"/>
                </a:lnTo>
                <a:lnTo>
                  <a:pt x="3441763" y="42037"/>
                </a:lnTo>
                <a:lnTo>
                  <a:pt x="3463302" y="40513"/>
                </a:lnTo>
                <a:lnTo>
                  <a:pt x="3494214" y="39624"/>
                </a:lnTo>
                <a:lnTo>
                  <a:pt x="3516858" y="39624"/>
                </a:lnTo>
                <a:lnTo>
                  <a:pt x="3565233" y="40513"/>
                </a:lnTo>
                <a:lnTo>
                  <a:pt x="3557816" y="40513"/>
                </a:lnTo>
                <a:lnTo>
                  <a:pt x="3553752" y="41529"/>
                </a:lnTo>
                <a:lnTo>
                  <a:pt x="3564166" y="40894"/>
                </a:lnTo>
                <a:lnTo>
                  <a:pt x="3592055" y="40894"/>
                </a:lnTo>
                <a:lnTo>
                  <a:pt x="3608755" y="40513"/>
                </a:lnTo>
                <a:lnTo>
                  <a:pt x="3615194" y="40513"/>
                </a:lnTo>
                <a:lnTo>
                  <a:pt x="3606444" y="39243"/>
                </a:lnTo>
                <a:lnTo>
                  <a:pt x="3614458" y="38735"/>
                </a:lnTo>
                <a:lnTo>
                  <a:pt x="3614978" y="38735"/>
                </a:lnTo>
                <a:lnTo>
                  <a:pt x="3668357" y="38735"/>
                </a:lnTo>
                <a:lnTo>
                  <a:pt x="3666921" y="38481"/>
                </a:lnTo>
                <a:lnTo>
                  <a:pt x="3618471" y="38481"/>
                </a:lnTo>
                <a:lnTo>
                  <a:pt x="3616477" y="38608"/>
                </a:lnTo>
                <a:lnTo>
                  <a:pt x="3626904" y="37719"/>
                </a:lnTo>
                <a:lnTo>
                  <a:pt x="3624567" y="37719"/>
                </a:lnTo>
                <a:lnTo>
                  <a:pt x="3616033" y="36449"/>
                </a:lnTo>
                <a:lnTo>
                  <a:pt x="3629863" y="36449"/>
                </a:lnTo>
                <a:lnTo>
                  <a:pt x="3660940" y="36957"/>
                </a:lnTo>
                <a:lnTo>
                  <a:pt x="3649129" y="36957"/>
                </a:lnTo>
                <a:lnTo>
                  <a:pt x="3665905" y="38100"/>
                </a:lnTo>
                <a:lnTo>
                  <a:pt x="3664762" y="38100"/>
                </a:lnTo>
                <a:lnTo>
                  <a:pt x="3666921" y="38481"/>
                </a:lnTo>
                <a:lnTo>
                  <a:pt x="4149293" y="38481"/>
                </a:lnTo>
                <a:lnTo>
                  <a:pt x="4172801" y="37338"/>
                </a:lnTo>
                <a:lnTo>
                  <a:pt x="4176801" y="37338"/>
                </a:lnTo>
                <a:lnTo>
                  <a:pt x="4189374" y="38481"/>
                </a:lnTo>
                <a:lnTo>
                  <a:pt x="4149293" y="38481"/>
                </a:lnTo>
                <a:lnTo>
                  <a:pt x="4144073" y="38735"/>
                </a:lnTo>
                <a:lnTo>
                  <a:pt x="4236415" y="38735"/>
                </a:lnTo>
                <a:lnTo>
                  <a:pt x="4238422" y="38481"/>
                </a:lnTo>
                <a:lnTo>
                  <a:pt x="4245419" y="38481"/>
                </a:lnTo>
                <a:lnTo>
                  <a:pt x="4241419" y="38735"/>
                </a:lnTo>
                <a:lnTo>
                  <a:pt x="4262844" y="38735"/>
                </a:lnTo>
                <a:lnTo>
                  <a:pt x="4252557" y="38481"/>
                </a:lnTo>
                <a:lnTo>
                  <a:pt x="4298226" y="38481"/>
                </a:lnTo>
                <a:lnTo>
                  <a:pt x="4303941" y="37338"/>
                </a:lnTo>
                <a:lnTo>
                  <a:pt x="4310278" y="36068"/>
                </a:lnTo>
                <a:lnTo>
                  <a:pt x="4333494" y="34544"/>
                </a:lnTo>
                <a:lnTo>
                  <a:pt x="4331500" y="34544"/>
                </a:lnTo>
                <a:lnTo>
                  <a:pt x="4370870" y="33274"/>
                </a:lnTo>
                <a:lnTo>
                  <a:pt x="4434306" y="32893"/>
                </a:lnTo>
                <a:lnTo>
                  <a:pt x="4334802" y="32893"/>
                </a:lnTo>
                <a:lnTo>
                  <a:pt x="4344708" y="32131"/>
                </a:lnTo>
                <a:lnTo>
                  <a:pt x="4514621" y="32893"/>
                </a:lnTo>
                <a:lnTo>
                  <a:pt x="4539551" y="32893"/>
                </a:lnTo>
                <a:lnTo>
                  <a:pt x="4515002" y="33655"/>
                </a:lnTo>
                <a:lnTo>
                  <a:pt x="4575467" y="33655"/>
                </a:lnTo>
                <a:lnTo>
                  <a:pt x="4578743" y="33655"/>
                </a:lnTo>
                <a:lnTo>
                  <a:pt x="4613897" y="33921"/>
                </a:lnTo>
                <a:lnTo>
                  <a:pt x="4610074" y="33655"/>
                </a:lnTo>
                <a:lnTo>
                  <a:pt x="4609198" y="33655"/>
                </a:lnTo>
                <a:lnTo>
                  <a:pt x="4606099" y="33274"/>
                </a:lnTo>
                <a:lnTo>
                  <a:pt x="4612030" y="33274"/>
                </a:lnTo>
                <a:lnTo>
                  <a:pt x="4637379" y="34086"/>
                </a:lnTo>
                <a:lnTo>
                  <a:pt x="4649038" y="34163"/>
                </a:lnTo>
                <a:lnTo>
                  <a:pt x="4640034" y="34163"/>
                </a:lnTo>
                <a:lnTo>
                  <a:pt x="4617821" y="34163"/>
                </a:lnTo>
                <a:lnTo>
                  <a:pt x="4650968" y="36068"/>
                </a:lnTo>
                <a:lnTo>
                  <a:pt x="4658372" y="36068"/>
                </a:lnTo>
                <a:lnTo>
                  <a:pt x="4606518" y="37338"/>
                </a:lnTo>
                <a:lnTo>
                  <a:pt x="4612589" y="37338"/>
                </a:lnTo>
                <a:lnTo>
                  <a:pt x="4545012" y="38100"/>
                </a:lnTo>
                <a:lnTo>
                  <a:pt x="4412805" y="38442"/>
                </a:lnTo>
                <a:lnTo>
                  <a:pt x="4401655" y="37338"/>
                </a:lnTo>
                <a:lnTo>
                  <a:pt x="4394174" y="37338"/>
                </a:lnTo>
                <a:lnTo>
                  <a:pt x="4412767" y="36957"/>
                </a:lnTo>
                <a:lnTo>
                  <a:pt x="4411129" y="36957"/>
                </a:lnTo>
                <a:lnTo>
                  <a:pt x="4460227" y="36068"/>
                </a:lnTo>
                <a:lnTo>
                  <a:pt x="4481855" y="34925"/>
                </a:lnTo>
                <a:lnTo>
                  <a:pt x="4424997" y="34925"/>
                </a:lnTo>
                <a:lnTo>
                  <a:pt x="4408817" y="35687"/>
                </a:lnTo>
                <a:lnTo>
                  <a:pt x="4373575" y="36449"/>
                </a:lnTo>
                <a:lnTo>
                  <a:pt x="4346308" y="37338"/>
                </a:lnTo>
                <a:lnTo>
                  <a:pt x="4342498" y="37338"/>
                </a:lnTo>
                <a:lnTo>
                  <a:pt x="4341736" y="38481"/>
                </a:lnTo>
                <a:lnTo>
                  <a:pt x="4393806" y="38481"/>
                </a:lnTo>
                <a:lnTo>
                  <a:pt x="4413301" y="38481"/>
                </a:lnTo>
                <a:lnTo>
                  <a:pt x="5006378" y="38481"/>
                </a:lnTo>
                <a:lnTo>
                  <a:pt x="5001285" y="38735"/>
                </a:lnTo>
                <a:lnTo>
                  <a:pt x="5019116" y="38735"/>
                </a:lnTo>
                <a:lnTo>
                  <a:pt x="5012321" y="38481"/>
                </a:lnTo>
                <a:lnTo>
                  <a:pt x="5037417" y="38481"/>
                </a:lnTo>
                <a:lnTo>
                  <a:pt x="5037988" y="38100"/>
                </a:lnTo>
                <a:lnTo>
                  <a:pt x="5034089" y="37338"/>
                </a:lnTo>
                <a:lnTo>
                  <a:pt x="5028920" y="36957"/>
                </a:lnTo>
                <a:lnTo>
                  <a:pt x="5031613" y="36957"/>
                </a:lnTo>
                <a:lnTo>
                  <a:pt x="5010162" y="36068"/>
                </a:lnTo>
                <a:lnTo>
                  <a:pt x="5022507" y="36068"/>
                </a:lnTo>
                <a:lnTo>
                  <a:pt x="5023142" y="35433"/>
                </a:lnTo>
                <a:lnTo>
                  <a:pt x="5023269" y="35306"/>
                </a:lnTo>
                <a:lnTo>
                  <a:pt x="5034940" y="35306"/>
                </a:lnTo>
                <a:lnTo>
                  <a:pt x="5069230" y="36068"/>
                </a:lnTo>
                <a:lnTo>
                  <a:pt x="5055667" y="36068"/>
                </a:lnTo>
                <a:lnTo>
                  <a:pt x="5113528" y="36449"/>
                </a:lnTo>
                <a:lnTo>
                  <a:pt x="5099278" y="36449"/>
                </a:lnTo>
                <a:lnTo>
                  <a:pt x="5098897" y="37338"/>
                </a:lnTo>
                <a:lnTo>
                  <a:pt x="5097767" y="37338"/>
                </a:lnTo>
                <a:lnTo>
                  <a:pt x="5087048" y="38481"/>
                </a:lnTo>
                <a:lnTo>
                  <a:pt x="5515699" y="38481"/>
                </a:lnTo>
                <a:lnTo>
                  <a:pt x="5530774" y="38100"/>
                </a:lnTo>
                <a:lnTo>
                  <a:pt x="5531701" y="38100"/>
                </a:lnTo>
                <a:lnTo>
                  <a:pt x="5556250" y="37338"/>
                </a:lnTo>
                <a:lnTo>
                  <a:pt x="5565089" y="37338"/>
                </a:lnTo>
                <a:lnTo>
                  <a:pt x="5569864" y="38354"/>
                </a:lnTo>
                <a:lnTo>
                  <a:pt x="5575376" y="36957"/>
                </a:lnTo>
                <a:lnTo>
                  <a:pt x="5577370" y="36449"/>
                </a:lnTo>
                <a:lnTo>
                  <a:pt x="5579224" y="36449"/>
                </a:lnTo>
                <a:lnTo>
                  <a:pt x="5575160" y="36068"/>
                </a:lnTo>
                <a:lnTo>
                  <a:pt x="5572442" y="35826"/>
                </a:lnTo>
                <a:lnTo>
                  <a:pt x="5556250" y="36068"/>
                </a:lnTo>
                <a:lnTo>
                  <a:pt x="5552224" y="36068"/>
                </a:lnTo>
                <a:lnTo>
                  <a:pt x="5588800" y="34925"/>
                </a:lnTo>
                <a:lnTo>
                  <a:pt x="5584444" y="34925"/>
                </a:lnTo>
                <a:lnTo>
                  <a:pt x="5582729" y="34163"/>
                </a:lnTo>
                <a:lnTo>
                  <a:pt x="5634342" y="34163"/>
                </a:lnTo>
                <a:lnTo>
                  <a:pt x="5654726" y="34925"/>
                </a:lnTo>
                <a:lnTo>
                  <a:pt x="5669915" y="36068"/>
                </a:lnTo>
                <a:lnTo>
                  <a:pt x="5672379" y="36068"/>
                </a:lnTo>
                <a:lnTo>
                  <a:pt x="5666905" y="36957"/>
                </a:lnTo>
                <a:lnTo>
                  <a:pt x="5612879" y="37338"/>
                </a:lnTo>
                <a:lnTo>
                  <a:pt x="5641022" y="37338"/>
                </a:lnTo>
                <a:lnTo>
                  <a:pt x="5655589" y="37719"/>
                </a:lnTo>
                <a:lnTo>
                  <a:pt x="5706351" y="37719"/>
                </a:lnTo>
                <a:lnTo>
                  <a:pt x="5716295" y="37338"/>
                </a:lnTo>
                <a:lnTo>
                  <a:pt x="5732983" y="37338"/>
                </a:lnTo>
                <a:lnTo>
                  <a:pt x="5692838" y="36957"/>
                </a:lnTo>
                <a:lnTo>
                  <a:pt x="5686933" y="36449"/>
                </a:lnTo>
                <a:lnTo>
                  <a:pt x="5685383" y="36449"/>
                </a:lnTo>
                <a:lnTo>
                  <a:pt x="5686006" y="35433"/>
                </a:lnTo>
                <a:lnTo>
                  <a:pt x="5683301" y="34163"/>
                </a:lnTo>
                <a:lnTo>
                  <a:pt x="5676227" y="34163"/>
                </a:lnTo>
                <a:lnTo>
                  <a:pt x="5703417" y="33655"/>
                </a:lnTo>
                <a:lnTo>
                  <a:pt x="5810212" y="33655"/>
                </a:lnTo>
                <a:lnTo>
                  <a:pt x="5814060" y="33655"/>
                </a:lnTo>
                <a:lnTo>
                  <a:pt x="5855690" y="33655"/>
                </a:lnTo>
                <a:lnTo>
                  <a:pt x="5856071" y="32893"/>
                </a:lnTo>
                <a:lnTo>
                  <a:pt x="5856452" y="32131"/>
                </a:lnTo>
                <a:lnTo>
                  <a:pt x="5865038" y="32131"/>
                </a:lnTo>
                <a:lnTo>
                  <a:pt x="5919470" y="32131"/>
                </a:lnTo>
                <a:lnTo>
                  <a:pt x="5948883" y="32893"/>
                </a:lnTo>
                <a:lnTo>
                  <a:pt x="5955550" y="32893"/>
                </a:lnTo>
                <a:lnTo>
                  <a:pt x="5944984" y="33655"/>
                </a:lnTo>
                <a:lnTo>
                  <a:pt x="5974512" y="33655"/>
                </a:lnTo>
                <a:lnTo>
                  <a:pt x="5976658" y="32893"/>
                </a:lnTo>
                <a:lnTo>
                  <a:pt x="5961862" y="31750"/>
                </a:lnTo>
                <a:lnTo>
                  <a:pt x="5935510" y="30861"/>
                </a:lnTo>
                <a:lnTo>
                  <a:pt x="5975274" y="30099"/>
                </a:lnTo>
                <a:lnTo>
                  <a:pt x="5994476" y="29743"/>
                </a:lnTo>
                <a:lnTo>
                  <a:pt x="5970930" y="30099"/>
                </a:lnTo>
                <a:lnTo>
                  <a:pt x="5794756" y="30099"/>
                </a:lnTo>
                <a:lnTo>
                  <a:pt x="5794756" y="32893"/>
                </a:lnTo>
                <a:lnTo>
                  <a:pt x="5788050" y="33020"/>
                </a:lnTo>
                <a:lnTo>
                  <a:pt x="5783631" y="32893"/>
                </a:lnTo>
                <a:lnTo>
                  <a:pt x="5794756" y="32893"/>
                </a:lnTo>
                <a:lnTo>
                  <a:pt x="5794756" y="30099"/>
                </a:lnTo>
                <a:lnTo>
                  <a:pt x="5506377" y="30099"/>
                </a:lnTo>
                <a:lnTo>
                  <a:pt x="5506377" y="34925"/>
                </a:lnTo>
                <a:lnTo>
                  <a:pt x="5503316" y="35687"/>
                </a:lnTo>
                <a:lnTo>
                  <a:pt x="5503646" y="35687"/>
                </a:lnTo>
                <a:lnTo>
                  <a:pt x="5498592" y="36449"/>
                </a:lnTo>
                <a:lnTo>
                  <a:pt x="5480901" y="36449"/>
                </a:lnTo>
                <a:lnTo>
                  <a:pt x="5456618" y="36068"/>
                </a:lnTo>
                <a:lnTo>
                  <a:pt x="5467756" y="36068"/>
                </a:lnTo>
                <a:lnTo>
                  <a:pt x="5464327" y="34925"/>
                </a:lnTo>
                <a:lnTo>
                  <a:pt x="5506377" y="34925"/>
                </a:lnTo>
                <a:lnTo>
                  <a:pt x="5506377" y="30099"/>
                </a:lnTo>
                <a:lnTo>
                  <a:pt x="5404142" y="30099"/>
                </a:lnTo>
                <a:lnTo>
                  <a:pt x="5295582" y="36068"/>
                </a:lnTo>
                <a:lnTo>
                  <a:pt x="5302377" y="36068"/>
                </a:lnTo>
                <a:lnTo>
                  <a:pt x="5238610" y="36957"/>
                </a:lnTo>
                <a:lnTo>
                  <a:pt x="5202186" y="36957"/>
                </a:lnTo>
                <a:lnTo>
                  <a:pt x="5156428" y="36068"/>
                </a:lnTo>
                <a:lnTo>
                  <a:pt x="5194033" y="36068"/>
                </a:lnTo>
                <a:lnTo>
                  <a:pt x="5294300" y="34925"/>
                </a:lnTo>
                <a:lnTo>
                  <a:pt x="5289626" y="34925"/>
                </a:lnTo>
                <a:lnTo>
                  <a:pt x="5313146" y="34163"/>
                </a:lnTo>
                <a:lnTo>
                  <a:pt x="5310136" y="34163"/>
                </a:lnTo>
                <a:lnTo>
                  <a:pt x="5316525" y="33274"/>
                </a:lnTo>
                <a:lnTo>
                  <a:pt x="5314569" y="33274"/>
                </a:lnTo>
                <a:lnTo>
                  <a:pt x="5308282" y="32512"/>
                </a:lnTo>
                <a:lnTo>
                  <a:pt x="5309311" y="32512"/>
                </a:lnTo>
                <a:lnTo>
                  <a:pt x="5296840" y="31750"/>
                </a:lnTo>
                <a:lnTo>
                  <a:pt x="5288534" y="31242"/>
                </a:lnTo>
                <a:lnTo>
                  <a:pt x="5289258" y="31242"/>
                </a:lnTo>
                <a:lnTo>
                  <a:pt x="5280838" y="30861"/>
                </a:lnTo>
                <a:lnTo>
                  <a:pt x="5264023" y="30099"/>
                </a:lnTo>
                <a:lnTo>
                  <a:pt x="5265242" y="30099"/>
                </a:lnTo>
                <a:lnTo>
                  <a:pt x="5404142" y="30099"/>
                </a:lnTo>
                <a:lnTo>
                  <a:pt x="5417718" y="29337"/>
                </a:lnTo>
                <a:lnTo>
                  <a:pt x="5247208" y="29337"/>
                </a:lnTo>
                <a:lnTo>
                  <a:pt x="5256949" y="29781"/>
                </a:lnTo>
                <a:lnTo>
                  <a:pt x="5203228" y="27711"/>
                </a:lnTo>
                <a:lnTo>
                  <a:pt x="5409743" y="27813"/>
                </a:lnTo>
                <a:lnTo>
                  <a:pt x="5398427" y="26543"/>
                </a:lnTo>
                <a:lnTo>
                  <a:pt x="5425376" y="26162"/>
                </a:lnTo>
                <a:lnTo>
                  <a:pt x="5449201" y="26162"/>
                </a:lnTo>
                <a:lnTo>
                  <a:pt x="5457863" y="26543"/>
                </a:lnTo>
                <a:lnTo>
                  <a:pt x="5438089" y="28194"/>
                </a:lnTo>
                <a:lnTo>
                  <a:pt x="5417718" y="29337"/>
                </a:lnTo>
                <a:lnTo>
                  <a:pt x="6009043" y="29337"/>
                </a:lnTo>
                <a:lnTo>
                  <a:pt x="6000648" y="29616"/>
                </a:lnTo>
                <a:lnTo>
                  <a:pt x="6015050" y="29337"/>
                </a:lnTo>
                <a:lnTo>
                  <a:pt x="6018657" y="29337"/>
                </a:lnTo>
                <a:lnTo>
                  <a:pt x="6043523" y="28956"/>
                </a:lnTo>
                <a:lnTo>
                  <a:pt x="6044095" y="28956"/>
                </a:lnTo>
                <a:lnTo>
                  <a:pt x="6060872" y="28956"/>
                </a:lnTo>
                <a:lnTo>
                  <a:pt x="6064402" y="30099"/>
                </a:lnTo>
                <a:lnTo>
                  <a:pt x="6064669" y="30099"/>
                </a:lnTo>
                <a:lnTo>
                  <a:pt x="6065939" y="31496"/>
                </a:lnTo>
                <a:lnTo>
                  <a:pt x="6067450" y="31242"/>
                </a:lnTo>
                <a:lnTo>
                  <a:pt x="6334734" y="31242"/>
                </a:lnTo>
                <a:lnTo>
                  <a:pt x="6309880" y="28956"/>
                </a:lnTo>
                <a:lnTo>
                  <a:pt x="6304356" y="28448"/>
                </a:lnTo>
                <a:lnTo>
                  <a:pt x="6286728" y="26162"/>
                </a:lnTo>
                <a:lnTo>
                  <a:pt x="6282817" y="25654"/>
                </a:lnTo>
                <a:lnTo>
                  <a:pt x="6351829" y="25654"/>
                </a:lnTo>
                <a:lnTo>
                  <a:pt x="6356185" y="27724"/>
                </a:lnTo>
                <a:lnTo>
                  <a:pt x="6395834" y="27432"/>
                </a:lnTo>
                <a:lnTo>
                  <a:pt x="6467996" y="26162"/>
                </a:lnTo>
                <a:lnTo>
                  <a:pt x="6466205" y="26162"/>
                </a:lnTo>
                <a:lnTo>
                  <a:pt x="6547701" y="24257"/>
                </a:lnTo>
                <a:lnTo>
                  <a:pt x="6541541" y="24257"/>
                </a:lnTo>
                <a:lnTo>
                  <a:pt x="6584112" y="23622"/>
                </a:lnTo>
                <a:lnTo>
                  <a:pt x="6660756" y="23622"/>
                </a:lnTo>
                <a:lnTo>
                  <a:pt x="6650787" y="24257"/>
                </a:lnTo>
                <a:lnTo>
                  <a:pt x="6655143" y="24257"/>
                </a:lnTo>
                <a:lnTo>
                  <a:pt x="6636080" y="24638"/>
                </a:lnTo>
                <a:lnTo>
                  <a:pt x="6599771" y="25019"/>
                </a:lnTo>
                <a:lnTo>
                  <a:pt x="6614007" y="25019"/>
                </a:lnTo>
                <a:lnTo>
                  <a:pt x="6611010" y="25527"/>
                </a:lnTo>
                <a:lnTo>
                  <a:pt x="6650964" y="24638"/>
                </a:lnTo>
                <a:lnTo>
                  <a:pt x="6669189" y="23622"/>
                </a:lnTo>
                <a:lnTo>
                  <a:pt x="6708965" y="23622"/>
                </a:lnTo>
                <a:lnTo>
                  <a:pt x="6726110" y="24257"/>
                </a:lnTo>
                <a:lnTo>
                  <a:pt x="6727050" y="24257"/>
                </a:lnTo>
                <a:lnTo>
                  <a:pt x="6741960" y="25019"/>
                </a:lnTo>
                <a:lnTo>
                  <a:pt x="6739039" y="25019"/>
                </a:lnTo>
                <a:lnTo>
                  <a:pt x="6736816" y="25654"/>
                </a:lnTo>
                <a:lnTo>
                  <a:pt x="6712750" y="26543"/>
                </a:lnTo>
                <a:lnTo>
                  <a:pt x="6759257" y="25654"/>
                </a:lnTo>
                <a:lnTo>
                  <a:pt x="6739395" y="25654"/>
                </a:lnTo>
                <a:lnTo>
                  <a:pt x="6874218" y="25552"/>
                </a:lnTo>
                <a:lnTo>
                  <a:pt x="6896773" y="25654"/>
                </a:lnTo>
                <a:lnTo>
                  <a:pt x="6897268" y="25654"/>
                </a:lnTo>
                <a:lnTo>
                  <a:pt x="7044677" y="25654"/>
                </a:lnTo>
                <a:lnTo>
                  <a:pt x="7049744" y="25400"/>
                </a:lnTo>
                <a:lnTo>
                  <a:pt x="7057364" y="25019"/>
                </a:lnTo>
                <a:lnTo>
                  <a:pt x="7070077" y="24638"/>
                </a:lnTo>
                <a:lnTo>
                  <a:pt x="7095401" y="24638"/>
                </a:lnTo>
                <a:lnTo>
                  <a:pt x="7097268" y="25019"/>
                </a:lnTo>
                <a:lnTo>
                  <a:pt x="7094918" y="25019"/>
                </a:lnTo>
                <a:lnTo>
                  <a:pt x="7089724" y="25400"/>
                </a:lnTo>
                <a:lnTo>
                  <a:pt x="7086117" y="25400"/>
                </a:lnTo>
                <a:lnTo>
                  <a:pt x="7075462" y="25654"/>
                </a:lnTo>
                <a:lnTo>
                  <a:pt x="7044677" y="25654"/>
                </a:lnTo>
                <a:lnTo>
                  <a:pt x="7046366" y="26162"/>
                </a:lnTo>
                <a:lnTo>
                  <a:pt x="7092124" y="26162"/>
                </a:lnTo>
                <a:lnTo>
                  <a:pt x="7083057" y="25654"/>
                </a:lnTo>
                <a:lnTo>
                  <a:pt x="7253160" y="25654"/>
                </a:lnTo>
                <a:lnTo>
                  <a:pt x="7243153" y="26162"/>
                </a:lnTo>
                <a:lnTo>
                  <a:pt x="7254240" y="26162"/>
                </a:lnTo>
                <a:lnTo>
                  <a:pt x="7255383" y="25654"/>
                </a:lnTo>
                <a:lnTo>
                  <a:pt x="7333399" y="25654"/>
                </a:lnTo>
                <a:lnTo>
                  <a:pt x="7287679" y="26162"/>
                </a:lnTo>
                <a:lnTo>
                  <a:pt x="7337679" y="26162"/>
                </a:lnTo>
                <a:lnTo>
                  <a:pt x="7343394" y="25654"/>
                </a:lnTo>
                <a:lnTo>
                  <a:pt x="7380287" y="25654"/>
                </a:lnTo>
                <a:lnTo>
                  <a:pt x="7353490" y="26162"/>
                </a:lnTo>
                <a:lnTo>
                  <a:pt x="7386650" y="26162"/>
                </a:lnTo>
                <a:lnTo>
                  <a:pt x="7386917" y="25654"/>
                </a:lnTo>
                <a:lnTo>
                  <a:pt x="9075877" y="25654"/>
                </a:lnTo>
                <a:lnTo>
                  <a:pt x="9069565" y="25400"/>
                </a:lnTo>
                <a:lnTo>
                  <a:pt x="9066746" y="24638"/>
                </a:lnTo>
                <a:lnTo>
                  <a:pt x="9062987" y="23622"/>
                </a:lnTo>
                <a:lnTo>
                  <a:pt x="9064346" y="23622"/>
                </a:lnTo>
                <a:lnTo>
                  <a:pt x="9065387" y="22987"/>
                </a:lnTo>
                <a:lnTo>
                  <a:pt x="9066378" y="22390"/>
                </a:lnTo>
                <a:lnTo>
                  <a:pt x="9066517" y="22390"/>
                </a:lnTo>
                <a:lnTo>
                  <a:pt x="9062060" y="21082"/>
                </a:lnTo>
                <a:lnTo>
                  <a:pt x="9066860" y="21082"/>
                </a:lnTo>
                <a:lnTo>
                  <a:pt x="9097353" y="20193"/>
                </a:lnTo>
                <a:lnTo>
                  <a:pt x="9108262" y="19431"/>
                </a:lnTo>
                <a:lnTo>
                  <a:pt x="9109748" y="19431"/>
                </a:lnTo>
                <a:lnTo>
                  <a:pt x="9111742" y="18669"/>
                </a:lnTo>
                <a:lnTo>
                  <a:pt x="9113977" y="17907"/>
                </a:lnTo>
                <a:lnTo>
                  <a:pt x="9110535" y="17907"/>
                </a:lnTo>
                <a:lnTo>
                  <a:pt x="9131567" y="16637"/>
                </a:lnTo>
                <a:lnTo>
                  <a:pt x="9134234" y="16637"/>
                </a:lnTo>
                <a:lnTo>
                  <a:pt x="9162885" y="15875"/>
                </a:lnTo>
                <a:lnTo>
                  <a:pt x="9168193" y="15875"/>
                </a:lnTo>
                <a:close/>
              </a:path>
              <a:path w="9934575" h="72389">
                <a:moveTo>
                  <a:pt x="9513430" y="24257"/>
                </a:moveTo>
                <a:lnTo>
                  <a:pt x="9512084" y="24257"/>
                </a:lnTo>
                <a:lnTo>
                  <a:pt x="9508274" y="24384"/>
                </a:lnTo>
                <a:lnTo>
                  <a:pt x="9513430" y="24257"/>
                </a:lnTo>
                <a:close/>
              </a:path>
              <a:path w="9934575" h="72389">
                <a:moveTo>
                  <a:pt x="9563405" y="45593"/>
                </a:moveTo>
                <a:lnTo>
                  <a:pt x="9513583" y="44831"/>
                </a:lnTo>
                <a:lnTo>
                  <a:pt x="9510979" y="44831"/>
                </a:lnTo>
                <a:lnTo>
                  <a:pt x="9540989" y="45593"/>
                </a:lnTo>
                <a:lnTo>
                  <a:pt x="9562046" y="45593"/>
                </a:lnTo>
                <a:lnTo>
                  <a:pt x="9563405" y="45593"/>
                </a:lnTo>
                <a:close/>
              </a:path>
              <a:path w="9934575" h="72389">
                <a:moveTo>
                  <a:pt x="9598482" y="22390"/>
                </a:moveTo>
                <a:lnTo>
                  <a:pt x="9597707" y="22390"/>
                </a:lnTo>
                <a:lnTo>
                  <a:pt x="9579064" y="22987"/>
                </a:lnTo>
                <a:lnTo>
                  <a:pt x="9575749" y="22987"/>
                </a:lnTo>
                <a:lnTo>
                  <a:pt x="9537675" y="25019"/>
                </a:lnTo>
                <a:lnTo>
                  <a:pt x="9544393" y="25019"/>
                </a:lnTo>
                <a:lnTo>
                  <a:pt x="9507118" y="25539"/>
                </a:lnTo>
                <a:lnTo>
                  <a:pt x="9503600" y="25400"/>
                </a:lnTo>
                <a:lnTo>
                  <a:pt x="9500248" y="25400"/>
                </a:lnTo>
                <a:lnTo>
                  <a:pt x="9499727" y="25019"/>
                </a:lnTo>
                <a:lnTo>
                  <a:pt x="9498368" y="25019"/>
                </a:lnTo>
                <a:lnTo>
                  <a:pt x="9501924" y="24638"/>
                </a:lnTo>
                <a:lnTo>
                  <a:pt x="9500654" y="24638"/>
                </a:lnTo>
                <a:lnTo>
                  <a:pt x="9473971" y="25539"/>
                </a:lnTo>
                <a:lnTo>
                  <a:pt x="9460890" y="24638"/>
                </a:lnTo>
                <a:lnTo>
                  <a:pt x="9449359" y="24257"/>
                </a:lnTo>
                <a:lnTo>
                  <a:pt x="9430144" y="23622"/>
                </a:lnTo>
                <a:lnTo>
                  <a:pt x="9433217" y="23622"/>
                </a:lnTo>
                <a:lnTo>
                  <a:pt x="9421685" y="22987"/>
                </a:lnTo>
                <a:lnTo>
                  <a:pt x="9426410" y="22987"/>
                </a:lnTo>
                <a:lnTo>
                  <a:pt x="9438018" y="22390"/>
                </a:lnTo>
                <a:lnTo>
                  <a:pt x="9470619" y="22390"/>
                </a:lnTo>
                <a:lnTo>
                  <a:pt x="9355684" y="19431"/>
                </a:lnTo>
                <a:lnTo>
                  <a:pt x="9307246" y="17399"/>
                </a:lnTo>
                <a:lnTo>
                  <a:pt x="9309075" y="17399"/>
                </a:lnTo>
                <a:lnTo>
                  <a:pt x="9305455" y="17018"/>
                </a:lnTo>
                <a:lnTo>
                  <a:pt x="9294597" y="15875"/>
                </a:lnTo>
                <a:lnTo>
                  <a:pt x="9299969" y="15875"/>
                </a:lnTo>
                <a:lnTo>
                  <a:pt x="9280207" y="15494"/>
                </a:lnTo>
                <a:lnTo>
                  <a:pt x="9304147" y="15494"/>
                </a:lnTo>
                <a:lnTo>
                  <a:pt x="9212529" y="15113"/>
                </a:lnTo>
                <a:lnTo>
                  <a:pt x="9209138" y="15113"/>
                </a:lnTo>
                <a:lnTo>
                  <a:pt x="9200350" y="16256"/>
                </a:lnTo>
                <a:lnTo>
                  <a:pt x="9199816" y="16256"/>
                </a:lnTo>
                <a:lnTo>
                  <a:pt x="9194076" y="17907"/>
                </a:lnTo>
                <a:lnTo>
                  <a:pt x="9193454" y="17907"/>
                </a:lnTo>
                <a:lnTo>
                  <a:pt x="9183865" y="19050"/>
                </a:lnTo>
                <a:lnTo>
                  <a:pt x="9186837" y="19050"/>
                </a:lnTo>
                <a:lnTo>
                  <a:pt x="9150515" y="20193"/>
                </a:lnTo>
                <a:lnTo>
                  <a:pt x="9193517" y="21082"/>
                </a:lnTo>
                <a:lnTo>
                  <a:pt x="9203372" y="21082"/>
                </a:lnTo>
                <a:lnTo>
                  <a:pt x="9229382" y="20193"/>
                </a:lnTo>
                <a:lnTo>
                  <a:pt x="9177947" y="20193"/>
                </a:lnTo>
                <a:lnTo>
                  <a:pt x="9193174" y="19431"/>
                </a:lnTo>
                <a:lnTo>
                  <a:pt x="9194267" y="19431"/>
                </a:lnTo>
                <a:lnTo>
                  <a:pt x="9202928" y="18669"/>
                </a:lnTo>
                <a:lnTo>
                  <a:pt x="9203614" y="18669"/>
                </a:lnTo>
                <a:lnTo>
                  <a:pt x="9208198" y="17907"/>
                </a:lnTo>
                <a:lnTo>
                  <a:pt x="9208033" y="17907"/>
                </a:lnTo>
                <a:lnTo>
                  <a:pt x="9214523" y="17018"/>
                </a:lnTo>
                <a:lnTo>
                  <a:pt x="9251721" y="17399"/>
                </a:lnTo>
                <a:lnTo>
                  <a:pt x="9260218" y="17399"/>
                </a:lnTo>
                <a:lnTo>
                  <a:pt x="9299384" y="18669"/>
                </a:lnTo>
                <a:lnTo>
                  <a:pt x="9329890" y="20193"/>
                </a:lnTo>
                <a:lnTo>
                  <a:pt x="9330436" y="20193"/>
                </a:lnTo>
                <a:lnTo>
                  <a:pt x="9352026" y="21082"/>
                </a:lnTo>
                <a:lnTo>
                  <a:pt x="9359290" y="21082"/>
                </a:lnTo>
                <a:lnTo>
                  <a:pt x="9312846" y="22390"/>
                </a:lnTo>
                <a:lnTo>
                  <a:pt x="9313507" y="22390"/>
                </a:lnTo>
                <a:lnTo>
                  <a:pt x="9303512" y="22987"/>
                </a:lnTo>
                <a:lnTo>
                  <a:pt x="9301201" y="22987"/>
                </a:lnTo>
                <a:lnTo>
                  <a:pt x="9303448" y="24257"/>
                </a:lnTo>
                <a:lnTo>
                  <a:pt x="9299689" y="24257"/>
                </a:lnTo>
                <a:lnTo>
                  <a:pt x="9279776" y="23622"/>
                </a:lnTo>
                <a:lnTo>
                  <a:pt x="9242260" y="24142"/>
                </a:lnTo>
                <a:lnTo>
                  <a:pt x="9223769" y="23622"/>
                </a:lnTo>
                <a:lnTo>
                  <a:pt x="9166492" y="23622"/>
                </a:lnTo>
                <a:lnTo>
                  <a:pt x="9153169" y="24257"/>
                </a:lnTo>
                <a:lnTo>
                  <a:pt x="9150794" y="24257"/>
                </a:lnTo>
                <a:lnTo>
                  <a:pt x="9152230" y="23622"/>
                </a:lnTo>
                <a:lnTo>
                  <a:pt x="9118867" y="23622"/>
                </a:lnTo>
                <a:lnTo>
                  <a:pt x="9121330" y="24257"/>
                </a:lnTo>
                <a:lnTo>
                  <a:pt x="9123743" y="25019"/>
                </a:lnTo>
                <a:lnTo>
                  <a:pt x="9112987" y="25654"/>
                </a:lnTo>
                <a:lnTo>
                  <a:pt x="9470174" y="25654"/>
                </a:lnTo>
                <a:lnTo>
                  <a:pt x="9475851" y="25654"/>
                </a:lnTo>
                <a:lnTo>
                  <a:pt x="9497809" y="25654"/>
                </a:lnTo>
                <a:lnTo>
                  <a:pt x="9510649" y="25654"/>
                </a:lnTo>
                <a:lnTo>
                  <a:pt x="9581210" y="25654"/>
                </a:lnTo>
                <a:lnTo>
                  <a:pt x="9586354" y="24638"/>
                </a:lnTo>
                <a:lnTo>
                  <a:pt x="9586735" y="24638"/>
                </a:lnTo>
                <a:lnTo>
                  <a:pt x="9594926" y="23622"/>
                </a:lnTo>
                <a:lnTo>
                  <a:pt x="9598482" y="22390"/>
                </a:lnTo>
                <a:close/>
              </a:path>
              <a:path w="9934575" h="72389">
                <a:moveTo>
                  <a:pt x="9603638" y="28194"/>
                </a:moveTo>
                <a:lnTo>
                  <a:pt x="9591713" y="26543"/>
                </a:lnTo>
                <a:lnTo>
                  <a:pt x="9587205" y="26162"/>
                </a:lnTo>
                <a:lnTo>
                  <a:pt x="9104389" y="26162"/>
                </a:lnTo>
                <a:lnTo>
                  <a:pt x="9097937" y="26543"/>
                </a:lnTo>
                <a:lnTo>
                  <a:pt x="9088476" y="26162"/>
                </a:lnTo>
                <a:lnTo>
                  <a:pt x="7628509" y="26162"/>
                </a:lnTo>
                <a:lnTo>
                  <a:pt x="7628509" y="27813"/>
                </a:lnTo>
                <a:lnTo>
                  <a:pt x="7621918" y="27952"/>
                </a:lnTo>
                <a:lnTo>
                  <a:pt x="7604366" y="27813"/>
                </a:lnTo>
                <a:lnTo>
                  <a:pt x="7628509" y="27813"/>
                </a:lnTo>
                <a:lnTo>
                  <a:pt x="7628509" y="26162"/>
                </a:lnTo>
                <a:lnTo>
                  <a:pt x="7386650" y="26162"/>
                </a:lnTo>
                <a:lnTo>
                  <a:pt x="7385837" y="27698"/>
                </a:lnTo>
                <a:lnTo>
                  <a:pt x="7404138" y="26543"/>
                </a:lnTo>
                <a:lnTo>
                  <a:pt x="7400328" y="27813"/>
                </a:lnTo>
                <a:lnTo>
                  <a:pt x="7403566" y="27813"/>
                </a:lnTo>
                <a:lnTo>
                  <a:pt x="7435482" y="29235"/>
                </a:lnTo>
                <a:lnTo>
                  <a:pt x="7476604" y="28956"/>
                </a:lnTo>
                <a:lnTo>
                  <a:pt x="7531544" y="27813"/>
                </a:lnTo>
                <a:lnTo>
                  <a:pt x="7592441" y="27813"/>
                </a:lnTo>
                <a:lnTo>
                  <a:pt x="7582446" y="28702"/>
                </a:lnTo>
                <a:lnTo>
                  <a:pt x="7608760" y="28194"/>
                </a:lnTo>
                <a:lnTo>
                  <a:pt x="7657033" y="28194"/>
                </a:lnTo>
                <a:lnTo>
                  <a:pt x="7674597" y="28333"/>
                </a:lnTo>
                <a:lnTo>
                  <a:pt x="7666431" y="28194"/>
                </a:lnTo>
                <a:lnTo>
                  <a:pt x="9603638" y="28194"/>
                </a:lnTo>
                <a:close/>
              </a:path>
              <a:path w="9934575" h="72389">
                <a:moveTo>
                  <a:pt x="9618129" y="29337"/>
                </a:moveTo>
                <a:lnTo>
                  <a:pt x="9606851" y="28448"/>
                </a:lnTo>
                <a:lnTo>
                  <a:pt x="7692149" y="28448"/>
                </a:lnTo>
                <a:lnTo>
                  <a:pt x="7682763" y="28448"/>
                </a:lnTo>
                <a:lnTo>
                  <a:pt x="7739926" y="29337"/>
                </a:lnTo>
                <a:lnTo>
                  <a:pt x="7745006" y="29337"/>
                </a:lnTo>
                <a:lnTo>
                  <a:pt x="7785506" y="29337"/>
                </a:lnTo>
                <a:lnTo>
                  <a:pt x="8179854" y="29337"/>
                </a:lnTo>
                <a:lnTo>
                  <a:pt x="8179092" y="29718"/>
                </a:lnTo>
                <a:lnTo>
                  <a:pt x="8190255" y="29337"/>
                </a:lnTo>
                <a:lnTo>
                  <a:pt x="9618129" y="29337"/>
                </a:lnTo>
                <a:close/>
              </a:path>
              <a:path w="9934575" h="72389">
                <a:moveTo>
                  <a:pt x="9740049" y="33147"/>
                </a:moveTo>
                <a:lnTo>
                  <a:pt x="9729762" y="33820"/>
                </a:lnTo>
                <a:lnTo>
                  <a:pt x="9691764" y="34010"/>
                </a:lnTo>
                <a:lnTo>
                  <a:pt x="9693567" y="34671"/>
                </a:lnTo>
                <a:lnTo>
                  <a:pt x="9708464" y="34658"/>
                </a:lnTo>
                <a:lnTo>
                  <a:pt x="9725279" y="34480"/>
                </a:lnTo>
                <a:lnTo>
                  <a:pt x="9737852" y="34036"/>
                </a:lnTo>
                <a:lnTo>
                  <a:pt x="9740049" y="33147"/>
                </a:lnTo>
                <a:close/>
              </a:path>
              <a:path w="9934575" h="72389">
                <a:moveTo>
                  <a:pt x="9741319" y="37719"/>
                </a:moveTo>
                <a:lnTo>
                  <a:pt x="9740176" y="36195"/>
                </a:lnTo>
                <a:lnTo>
                  <a:pt x="9710204" y="36195"/>
                </a:lnTo>
                <a:lnTo>
                  <a:pt x="9739033" y="37719"/>
                </a:lnTo>
                <a:lnTo>
                  <a:pt x="9741319" y="37719"/>
                </a:lnTo>
                <a:close/>
              </a:path>
              <a:path w="9934575" h="72389">
                <a:moveTo>
                  <a:pt x="9757918" y="31242"/>
                </a:moveTo>
                <a:lnTo>
                  <a:pt x="9750654" y="30861"/>
                </a:lnTo>
                <a:lnTo>
                  <a:pt x="9721609" y="29337"/>
                </a:lnTo>
                <a:lnTo>
                  <a:pt x="9702292" y="29337"/>
                </a:lnTo>
                <a:lnTo>
                  <a:pt x="9702292" y="30099"/>
                </a:lnTo>
                <a:lnTo>
                  <a:pt x="9696869" y="30861"/>
                </a:lnTo>
                <a:lnTo>
                  <a:pt x="9655353" y="30861"/>
                </a:lnTo>
                <a:lnTo>
                  <a:pt x="9647657" y="30607"/>
                </a:lnTo>
                <a:lnTo>
                  <a:pt x="9632264" y="30099"/>
                </a:lnTo>
                <a:lnTo>
                  <a:pt x="9702292" y="30099"/>
                </a:lnTo>
                <a:lnTo>
                  <a:pt x="9702292" y="29337"/>
                </a:lnTo>
                <a:lnTo>
                  <a:pt x="9618129" y="29337"/>
                </a:lnTo>
                <a:lnTo>
                  <a:pt x="9627794" y="30099"/>
                </a:lnTo>
                <a:lnTo>
                  <a:pt x="8178330" y="30099"/>
                </a:lnTo>
                <a:lnTo>
                  <a:pt x="8176806" y="30861"/>
                </a:lnTo>
                <a:lnTo>
                  <a:pt x="8305965" y="30861"/>
                </a:lnTo>
                <a:lnTo>
                  <a:pt x="8299526" y="31242"/>
                </a:lnTo>
                <a:lnTo>
                  <a:pt x="8401875" y="31242"/>
                </a:lnTo>
                <a:lnTo>
                  <a:pt x="8418500" y="30607"/>
                </a:lnTo>
                <a:lnTo>
                  <a:pt x="8446821" y="30607"/>
                </a:lnTo>
                <a:lnTo>
                  <a:pt x="8454555" y="30861"/>
                </a:lnTo>
                <a:lnTo>
                  <a:pt x="8453336" y="31242"/>
                </a:lnTo>
                <a:lnTo>
                  <a:pt x="9757918" y="31242"/>
                </a:lnTo>
                <a:close/>
              </a:path>
              <a:path w="9934575" h="72389">
                <a:moveTo>
                  <a:pt x="9774441" y="31750"/>
                </a:moveTo>
                <a:lnTo>
                  <a:pt x="9376067" y="31750"/>
                </a:lnTo>
                <a:lnTo>
                  <a:pt x="9376067" y="37338"/>
                </a:lnTo>
                <a:lnTo>
                  <a:pt x="9370149" y="37477"/>
                </a:lnTo>
                <a:lnTo>
                  <a:pt x="9349270" y="37338"/>
                </a:lnTo>
                <a:lnTo>
                  <a:pt x="9376067" y="37338"/>
                </a:lnTo>
                <a:lnTo>
                  <a:pt x="9376067" y="31750"/>
                </a:lnTo>
                <a:lnTo>
                  <a:pt x="8754275" y="31750"/>
                </a:lnTo>
                <a:lnTo>
                  <a:pt x="8754275" y="33655"/>
                </a:lnTo>
                <a:lnTo>
                  <a:pt x="8741969" y="33909"/>
                </a:lnTo>
                <a:lnTo>
                  <a:pt x="8707793" y="33655"/>
                </a:lnTo>
                <a:lnTo>
                  <a:pt x="8754275" y="33655"/>
                </a:lnTo>
                <a:lnTo>
                  <a:pt x="8754275" y="31750"/>
                </a:lnTo>
                <a:lnTo>
                  <a:pt x="8451723" y="31750"/>
                </a:lnTo>
                <a:lnTo>
                  <a:pt x="8448091" y="32893"/>
                </a:lnTo>
                <a:lnTo>
                  <a:pt x="8444497" y="32893"/>
                </a:lnTo>
                <a:lnTo>
                  <a:pt x="8463648" y="33655"/>
                </a:lnTo>
                <a:lnTo>
                  <a:pt x="8468538" y="33655"/>
                </a:lnTo>
                <a:lnTo>
                  <a:pt x="8484679" y="33909"/>
                </a:lnTo>
                <a:lnTo>
                  <a:pt x="8343824" y="33655"/>
                </a:lnTo>
                <a:lnTo>
                  <a:pt x="8043723" y="33655"/>
                </a:lnTo>
                <a:lnTo>
                  <a:pt x="8017510" y="34163"/>
                </a:lnTo>
                <a:lnTo>
                  <a:pt x="7754975" y="34163"/>
                </a:lnTo>
                <a:lnTo>
                  <a:pt x="7750619" y="33655"/>
                </a:lnTo>
                <a:lnTo>
                  <a:pt x="7628115" y="33655"/>
                </a:lnTo>
                <a:lnTo>
                  <a:pt x="7633576" y="34163"/>
                </a:lnTo>
                <a:lnTo>
                  <a:pt x="7748029" y="34163"/>
                </a:lnTo>
                <a:lnTo>
                  <a:pt x="7712888" y="34925"/>
                </a:lnTo>
                <a:lnTo>
                  <a:pt x="7841386" y="34925"/>
                </a:lnTo>
                <a:lnTo>
                  <a:pt x="7845946" y="35280"/>
                </a:lnTo>
                <a:lnTo>
                  <a:pt x="7481290" y="34925"/>
                </a:lnTo>
                <a:lnTo>
                  <a:pt x="7476172" y="34544"/>
                </a:lnTo>
                <a:lnTo>
                  <a:pt x="7461580" y="34163"/>
                </a:lnTo>
                <a:lnTo>
                  <a:pt x="7525436" y="34163"/>
                </a:lnTo>
                <a:lnTo>
                  <a:pt x="7528788" y="33655"/>
                </a:lnTo>
                <a:lnTo>
                  <a:pt x="7456398" y="33655"/>
                </a:lnTo>
                <a:lnTo>
                  <a:pt x="7456818" y="34163"/>
                </a:lnTo>
                <a:lnTo>
                  <a:pt x="7329513" y="34163"/>
                </a:lnTo>
                <a:lnTo>
                  <a:pt x="7369391" y="35687"/>
                </a:lnTo>
                <a:lnTo>
                  <a:pt x="7374217" y="35687"/>
                </a:lnTo>
                <a:lnTo>
                  <a:pt x="7354760" y="37338"/>
                </a:lnTo>
                <a:lnTo>
                  <a:pt x="7355218" y="37338"/>
                </a:lnTo>
                <a:lnTo>
                  <a:pt x="7345947" y="38481"/>
                </a:lnTo>
                <a:lnTo>
                  <a:pt x="7904988" y="38481"/>
                </a:lnTo>
                <a:lnTo>
                  <a:pt x="7894485" y="38100"/>
                </a:lnTo>
                <a:lnTo>
                  <a:pt x="7860233" y="36449"/>
                </a:lnTo>
                <a:lnTo>
                  <a:pt x="7861211" y="36449"/>
                </a:lnTo>
                <a:lnTo>
                  <a:pt x="7846352" y="35306"/>
                </a:lnTo>
                <a:lnTo>
                  <a:pt x="7878267" y="35306"/>
                </a:lnTo>
                <a:lnTo>
                  <a:pt x="7918158" y="35306"/>
                </a:lnTo>
                <a:lnTo>
                  <a:pt x="7984617" y="34925"/>
                </a:lnTo>
                <a:lnTo>
                  <a:pt x="7970545" y="34925"/>
                </a:lnTo>
                <a:lnTo>
                  <a:pt x="8019034" y="34163"/>
                </a:lnTo>
                <a:lnTo>
                  <a:pt x="8129473" y="34163"/>
                </a:lnTo>
                <a:lnTo>
                  <a:pt x="8500847" y="34163"/>
                </a:lnTo>
                <a:lnTo>
                  <a:pt x="8552421" y="34163"/>
                </a:lnTo>
                <a:lnTo>
                  <a:pt x="8536127" y="34925"/>
                </a:lnTo>
                <a:lnTo>
                  <a:pt x="8535200" y="34925"/>
                </a:lnTo>
                <a:lnTo>
                  <a:pt x="8524481" y="35687"/>
                </a:lnTo>
                <a:lnTo>
                  <a:pt x="8525015" y="35687"/>
                </a:lnTo>
                <a:lnTo>
                  <a:pt x="8511134" y="36449"/>
                </a:lnTo>
                <a:lnTo>
                  <a:pt x="8498700" y="36957"/>
                </a:lnTo>
                <a:lnTo>
                  <a:pt x="8478761" y="37338"/>
                </a:lnTo>
                <a:lnTo>
                  <a:pt x="8522691" y="37338"/>
                </a:lnTo>
                <a:lnTo>
                  <a:pt x="8498180" y="38481"/>
                </a:lnTo>
                <a:lnTo>
                  <a:pt x="8689873" y="38481"/>
                </a:lnTo>
                <a:lnTo>
                  <a:pt x="8675459" y="37338"/>
                </a:lnTo>
                <a:lnTo>
                  <a:pt x="8675065" y="37338"/>
                </a:lnTo>
                <a:lnTo>
                  <a:pt x="8663013" y="36068"/>
                </a:lnTo>
                <a:lnTo>
                  <a:pt x="8663330" y="36068"/>
                </a:lnTo>
                <a:lnTo>
                  <a:pt x="8649627" y="34925"/>
                </a:lnTo>
                <a:lnTo>
                  <a:pt x="8692731" y="34925"/>
                </a:lnTo>
                <a:lnTo>
                  <a:pt x="8729662" y="34163"/>
                </a:lnTo>
                <a:lnTo>
                  <a:pt x="8776144" y="34163"/>
                </a:lnTo>
                <a:lnTo>
                  <a:pt x="8799449" y="35306"/>
                </a:lnTo>
                <a:lnTo>
                  <a:pt x="8798217" y="35306"/>
                </a:lnTo>
                <a:lnTo>
                  <a:pt x="8810511" y="36449"/>
                </a:lnTo>
                <a:lnTo>
                  <a:pt x="8810168" y="36449"/>
                </a:lnTo>
                <a:lnTo>
                  <a:pt x="8827249" y="37719"/>
                </a:lnTo>
                <a:lnTo>
                  <a:pt x="8823579" y="37719"/>
                </a:lnTo>
                <a:lnTo>
                  <a:pt x="8855850" y="38481"/>
                </a:lnTo>
                <a:lnTo>
                  <a:pt x="8901887" y="38481"/>
                </a:lnTo>
                <a:lnTo>
                  <a:pt x="8911323" y="39243"/>
                </a:lnTo>
                <a:lnTo>
                  <a:pt x="8917318" y="39243"/>
                </a:lnTo>
                <a:lnTo>
                  <a:pt x="8877452" y="40398"/>
                </a:lnTo>
                <a:lnTo>
                  <a:pt x="8823134" y="39624"/>
                </a:lnTo>
                <a:lnTo>
                  <a:pt x="8827452" y="39624"/>
                </a:lnTo>
                <a:lnTo>
                  <a:pt x="8794318" y="38735"/>
                </a:lnTo>
                <a:lnTo>
                  <a:pt x="8727034" y="38735"/>
                </a:lnTo>
                <a:lnTo>
                  <a:pt x="8710219" y="39243"/>
                </a:lnTo>
                <a:lnTo>
                  <a:pt x="8703793" y="39243"/>
                </a:lnTo>
                <a:lnTo>
                  <a:pt x="8694928" y="38735"/>
                </a:lnTo>
                <a:lnTo>
                  <a:pt x="8492744" y="38735"/>
                </a:lnTo>
                <a:lnTo>
                  <a:pt x="8434184" y="41478"/>
                </a:lnTo>
                <a:lnTo>
                  <a:pt x="8464702" y="41275"/>
                </a:lnTo>
                <a:lnTo>
                  <a:pt x="8481593" y="40513"/>
                </a:lnTo>
                <a:lnTo>
                  <a:pt x="8511921" y="39243"/>
                </a:lnTo>
                <a:lnTo>
                  <a:pt x="8543849" y="39243"/>
                </a:lnTo>
                <a:lnTo>
                  <a:pt x="8541448" y="41275"/>
                </a:lnTo>
                <a:lnTo>
                  <a:pt x="8541842" y="41275"/>
                </a:lnTo>
                <a:lnTo>
                  <a:pt x="8538540" y="42037"/>
                </a:lnTo>
                <a:lnTo>
                  <a:pt x="9161970" y="42037"/>
                </a:lnTo>
                <a:lnTo>
                  <a:pt x="9161945" y="41656"/>
                </a:lnTo>
                <a:lnTo>
                  <a:pt x="9156497" y="41656"/>
                </a:lnTo>
                <a:lnTo>
                  <a:pt x="9205506" y="40513"/>
                </a:lnTo>
                <a:lnTo>
                  <a:pt x="9341663" y="37338"/>
                </a:lnTo>
                <a:lnTo>
                  <a:pt x="9345079" y="37338"/>
                </a:lnTo>
                <a:lnTo>
                  <a:pt x="9328823" y="38354"/>
                </a:lnTo>
                <a:lnTo>
                  <a:pt x="9358351" y="37719"/>
                </a:lnTo>
                <a:lnTo>
                  <a:pt x="9450959" y="38023"/>
                </a:lnTo>
                <a:lnTo>
                  <a:pt x="9488691" y="37338"/>
                </a:lnTo>
                <a:lnTo>
                  <a:pt x="9495447" y="37338"/>
                </a:lnTo>
                <a:lnTo>
                  <a:pt x="9493567" y="38277"/>
                </a:lnTo>
                <a:lnTo>
                  <a:pt x="9548635" y="38100"/>
                </a:lnTo>
                <a:lnTo>
                  <a:pt x="9579712" y="37338"/>
                </a:lnTo>
                <a:lnTo>
                  <a:pt x="9596552" y="36957"/>
                </a:lnTo>
                <a:lnTo>
                  <a:pt x="9636036" y="36957"/>
                </a:lnTo>
                <a:lnTo>
                  <a:pt x="9658693" y="37338"/>
                </a:lnTo>
                <a:lnTo>
                  <a:pt x="9650387" y="37338"/>
                </a:lnTo>
                <a:lnTo>
                  <a:pt x="9644291" y="38354"/>
                </a:lnTo>
                <a:lnTo>
                  <a:pt x="9661042" y="38100"/>
                </a:lnTo>
                <a:lnTo>
                  <a:pt x="9663011" y="38100"/>
                </a:lnTo>
                <a:lnTo>
                  <a:pt x="9674987" y="37338"/>
                </a:lnTo>
                <a:lnTo>
                  <a:pt x="9676003" y="36449"/>
                </a:lnTo>
                <a:lnTo>
                  <a:pt x="9676282" y="36195"/>
                </a:lnTo>
                <a:lnTo>
                  <a:pt x="9619005" y="36449"/>
                </a:lnTo>
                <a:lnTo>
                  <a:pt x="9613379" y="36588"/>
                </a:lnTo>
                <a:lnTo>
                  <a:pt x="9605835" y="36449"/>
                </a:lnTo>
                <a:lnTo>
                  <a:pt x="9595726" y="36449"/>
                </a:lnTo>
                <a:lnTo>
                  <a:pt x="9569120" y="36068"/>
                </a:lnTo>
                <a:lnTo>
                  <a:pt x="9580702" y="36068"/>
                </a:lnTo>
                <a:lnTo>
                  <a:pt x="9594228" y="35433"/>
                </a:lnTo>
                <a:lnTo>
                  <a:pt x="9604756" y="35306"/>
                </a:lnTo>
                <a:lnTo>
                  <a:pt x="9570275" y="35306"/>
                </a:lnTo>
                <a:lnTo>
                  <a:pt x="9660496" y="34925"/>
                </a:lnTo>
                <a:lnTo>
                  <a:pt x="9663925" y="32893"/>
                </a:lnTo>
                <a:lnTo>
                  <a:pt x="9667507" y="32893"/>
                </a:lnTo>
                <a:lnTo>
                  <a:pt x="9690290" y="32131"/>
                </a:lnTo>
                <a:lnTo>
                  <a:pt x="9730156" y="32512"/>
                </a:lnTo>
                <a:lnTo>
                  <a:pt x="9747872" y="32512"/>
                </a:lnTo>
                <a:lnTo>
                  <a:pt x="9761156" y="32131"/>
                </a:lnTo>
                <a:lnTo>
                  <a:pt x="9774441" y="31750"/>
                </a:lnTo>
                <a:close/>
              </a:path>
              <a:path w="9934575" h="72389">
                <a:moveTo>
                  <a:pt x="9795548" y="54483"/>
                </a:moveTo>
                <a:lnTo>
                  <a:pt x="9791103" y="54483"/>
                </a:lnTo>
                <a:lnTo>
                  <a:pt x="9752876" y="56007"/>
                </a:lnTo>
                <a:lnTo>
                  <a:pt x="9757321" y="56007"/>
                </a:lnTo>
                <a:lnTo>
                  <a:pt x="9795548" y="54483"/>
                </a:lnTo>
                <a:close/>
              </a:path>
              <a:path w="9934575" h="72389">
                <a:moveTo>
                  <a:pt x="9832810" y="46863"/>
                </a:moveTo>
                <a:lnTo>
                  <a:pt x="9724225" y="44831"/>
                </a:lnTo>
                <a:lnTo>
                  <a:pt x="9720732" y="44831"/>
                </a:lnTo>
                <a:lnTo>
                  <a:pt x="9689871" y="44450"/>
                </a:lnTo>
                <a:lnTo>
                  <a:pt x="9648914" y="44831"/>
                </a:lnTo>
                <a:lnTo>
                  <a:pt x="9696818" y="44831"/>
                </a:lnTo>
                <a:lnTo>
                  <a:pt x="9613417" y="47891"/>
                </a:lnTo>
                <a:lnTo>
                  <a:pt x="9604388" y="47625"/>
                </a:lnTo>
                <a:lnTo>
                  <a:pt x="9547034" y="47625"/>
                </a:lnTo>
                <a:lnTo>
                  <a:pt x="9539275" y="46863"/>
                </a:lnTo>
                <a:lnTo>
                  <a:pt x="9622257" y="46863"/>
                </a:lnTo>
                <a:lnTo>
                  <a:pt x="9600425" y="45974"/>
                </a:lnTo>
                <a:lnTo>
                  <a:pt x="9593174" y="45974"/>
                </a:lnTo>
                <a:lnTo>
                  <a:pt x="9562046" y="45593"/>
                </a:lnTo>
                <a:lnTo>
                  <a:pt x="9516224" y="45974"/>
                </a:lnTo>
                <a:lnTo>
                  <a:pt x="9402191" y="45974"/>
                </a:lnTo>
                <a:lnTo>
                  <a:pt x="9315094" y="46748"/>
                </a:lnTo>
                <a:lnTo>
                  <a:pt x="9330055" y="45974"/>
                </a:lnTo>
                <a:lnTo>
                  <a:pt x="9322168" y="45974"/>
                </a:lnTo>
                <a:lnTo>
                  <a:pt x="9282633" y="44831"/>
                </a:lnTo>
                <a:lnTo>
                  <a:pt x="9289224" y="43688"/>
                </a:lnTo>
                <a:lnTo>
                  <a:pt x="9321355" y="43688"/>
                </a:lnTo>
                <a:lnTo>
                  <a:pt x="9327566" y="43942"/>
                </a:lnTo>
                <a:lnTo>
                  <a:pt x="9327642" y="43688"/>
                </a:lnTo>
                <a:lnTo>
                  <a:pt x="9328302" y="43688"/>
                </a:lnTo>
                <a:lnTo>
                  <a:pt x="9323895" y="42799"/>
                </a:lnTo>
                <a:lnTo>
                  <a:pt x="9346857" y="42799"/>
                </a:lnTo>
                <a:lnTo>
                  <a:pt x="9287002" y="42418"/>
                </a:lnTo>
                <a:lnTo>
                  <a:pt x="9273857" y="41656"/>
                </a:lnTo>
                <a:lnTo>
                  <a:pt x="9269184" y="41656"/>
                </a:lnTo>
                <a:lnTo>
                  <a:pt x="9261754" y="42037"/>
                </a:lnTo>
                <a:lnTo>
                  <a:pt x="9264066" y="42037"/>
                </a:lnTo>
                <a:lnTo>
                  <a:pt x="9258363" y="42240"/>
                </a:lnTo>
                <a:lnTo>
                  <a:pt x="9242273" y="42138"/>
                </a:lnTo>
                <a:lnTo>
                  <a:pt x="9242273" y="44831"/>
                </a:lnTo>
                <a:lnTo>
                  <a:pt x="9236913" y="44831"/>
                </a:lnTo>
                <a:lnTo>
                  <a:pt x="9235084" y="44704"/>
                </a:lnTo>
                <a:lnTo>
                  <a:pt x="9242273" y="44831"/>
                </a:lnTo>
                <a:lnTo>
                  <a:pt x="9242273" y="42138"/>
                </a:lnTo>
                <a:lnTo>
                  <a:pt x="9227160" y="42037"/>
                </a:lnTo>
                <a:lnTo>
                  <a:pt x="9161970" y="42037"/>
                </a:lnTo>
                <a:lnTo>
                  <a:pt x="9162021" y="42799"/>
                </a:lnTo>
                <a:lnTo>
                  <a:pt x="9239161" y="42799"/>
                </a:lnTo>
                <a:lnTo>
                  <a:pt x="9224429" y="43688"/>
                </a:lnTo>
                <a:lnTo>
                  <a:pt x="9220492" y="43688"/>
                </a:lnTo>
                <a:lnTo>
                  <a:pt x="9225966" y="44069"/>
                </a:lnTo>
                <a:lnTo>
                  <a:pt x="9236100" y="44069"/>
                </a:lnTo>
                <a:lnTo>
                  <a:pt x="9227375" y="44170"/>
                </a:lnTo>
                <a:lnTo>
                  <a:pt x="9225966" y="44069"/>
                </a:lnTo>
                <a:lnTo>
                  <a:pt x="9199169" y="44069"/>
                </a:lnTo>
                <a:lnTo>
                  <a:pt x="9213532" y="44323"/>
                </a:lnTo>
                <a:lnTo>
                  <a:pt x="9168409" y="44831"/>
                </a:lnTo>
                <a:lnTo>
                  <a:pt x="9130398" y="44831"/>
                </a:lnTo>
                <a:lnTo>
                  <a:pt x="9126322" y="45593"/>
                </a:lnTo>
                <a:lnTo>
                  <a:pt x="9132887" y="45593"/>
                </a:lnTo>
                <a:lnTo>
                  <a:pt x="9111170" y="45974"/>
                </a:lnTo>
                <a:lnTo>
                  <a:pt x="9086863" y="45974"/>
                </a:lnTo>
                <a:lnTo>
                  <a:pt x="9083319" y="46088"/>
                </a:lnTo>
                <a:lnTo>
                  <a:pt x="9083319" y="57912"/>
                </a:lnTo>
                <a:lnTo>
                  <a:pt x="9065260" y="58051"/>
                </a:lnTo>
                <a:lnTo>
                  <a:pt x="9061094" y="57912"/>
                </a:lnTo>
                <a:lnTo>
                  <a:pt x="9083319" y="57912"/>
                </a:lnTo>
                <a:lnTo>
                  <a:pt x="9083319" y="46088"/>
                </a:lnTo>
                <a:lnTo>
                  <a:pt x="9061348" y="46736"/>
                </a:lnTo>
                <a:lnTo>
                  <a:pt x="9049525" y="45974"/>
                </a:lnTo>
                <a:lnTo>
                  <a:pt x="9049042" y="45974"/>
                </a:lnTo>
                <a:lnTo>
                  <a:pt x="9041701" y="45593"/>
                </a:lnTo>
                <a:lnTo>
                  <a:pt x="9034348" y="45212"/>
                </a:lnTo>
                <a:lnTo>
                  <a:pt x="9028887" y="44831"/>
                </a:lnTo>
                <a:lnTo>
                  <a:pt x="9021153" y="44831"/>
                </a:lnTo>
                <a:lnTo>
                  <a:pt x="9115819" y="42799"/>
                </a:lnTo>
                <a:lnTo>
                  <a:pt x="8536457" y="42799"/>
                </a:lnTo>
                <a:lnTo>
                  <a:pt x="8518931" y="44069"/>
                </a:lnTo>
                <a:lnTo>
                  <a:pt x="8520112" y="44069"/>
                </a:lnTo>
                <a:lnTo>
                  <a:pt x="8484908" y="45593"/>
                </a:lnTo>
                <a:lnTo>
                  <a:pt x="8478825" y="45593"/>
                </a:lnTo>
                <a:lnTo>
                  <a:pt x="8459927" y="44831"/>
                </a:lnTo>
                <a:lnTo>
                  <a:pt x="8460689" y="44069"/>
                </a:lnTo>
                <a:lnTo>
                  <a:pt x="8463547" y="43688"/>
                </a:lnTo>
                <a:lnTo>
                  <a:pt x="8470024" y="43688"/>
                </a:lnTo>
                <a:lnTo>
                  <a:pt x="8461540" y="42799"/>
                </a:lnTo>
                <a:lnTo>
                  <a:pt x="8535251" y="42799"/>
                </a:lnTo>
                <a:lnTo>
                  <a:pt x="8538540" y="42037"/>
                </a:lnTo>
                <a:lnTo>
                  <a:pt x="8391131" y="42037"/>
                </a:lnTo>
                <a:lnTo>
                  <a:pt x="8416315" y="42799"/>
                </a:lnTo>
                <a:lnTo>
                  <a:pt x="8451621" y="42799"/>
                </a:lnTo>
                <a:lnTo>
                  <a:pt x="8435200" y="43357"/>
                </a:lnTo>
                <a:lnTo>
                  <a:pt x="8435200" y="47625"/>
                </a:lnTo>
                <a:lnTo>
                  <a:pt x="8355343" y="47688"/>
                </a:lnTo>
                <a:lnTo>
                  <a:pt x="8353958" y="47625"/>
                </a:lnTo>
                <a:lnTo>
                  <a:pt x="8328190" y="47625"/>
                </a:lnTo>
                <a:lnTo>
                  <a:pt x="8328050" y="47701"/>
                </a:lnTo>
                <a:lnTo>
                  <a:pt x="8317014" y="47701"/>
                </a:lnTo>
                <a:lnTo>
                  <a:pt x="8328190" y="47625"/>
                </a:lnTo>
                <a:lnTo>
                  <a:pt x="8329714" y="46863"/>
                </a:lnTo>
                <a:lnTo>
                  <a:pt x="8333384" y="46863"/>
                </a:lnTo>
                <a:lnTo>
                  <a:pt x="8353958" y="47625"/>
                </a:lnTo>
                <a:lnTo>
                  <a:pt x="8435200" y="47625"/>
                </a:lnTo>
                <a:lnTo>
                  <a:pt x="8435200" y="43357"/>
                </a:lnTo>
                <a:lnTo>
                  <a:pt x="8432876" y="43434"/>
                </a:lnTo>
                <a:lnTo>
                  <a:pt x="8415579" y="42799"/>
                </a:lnTo>
                <a:lnTo>
                  <a:pt x="8377695" y="42799"/>
                </a:lnTo>
                <a:lnTo>
                  <a:pt x="8362010" y="43688"/>
                </a:lnTo>
                <a:lnTo>
                  <a:pt x="8341703" y="43688"/>
                </a:lnTo>
                <a:lnTo>
                  <a:pt x="8330184" y="42799"/>
                </a:lnTo>
                <a:lnTo>
                  <a:pt x="8377695" y="42799"/>
                </a:lnTo>
                <a:lnTo>
                  <a:pt x="8391131" y="42037"/>
                </a:lnTo>
                <a:lnTo>
                  <a:pt x="8323618" y="42037"/>
                </a:lnTo>
                <a:lnTo>
                  <a:pt x="8325231" y="42418"/>
                </a:lnTo>
                <a:lnTo>
                  <a:pt x="8320316" y="42037"/>
                </a:lnTo>
                <a:lnTo>
                  <a:pt x="8323618" y="42037"/>
                </a:lnTo>
                <a:lnTo>
                  <a:pt x="8320367" y="41275"/>
                </a:lnTo>
                <a:lnTo>
                  <a:pt x="8313890" y="40513"/>
                </a:lnTo>
                <a:lnTo>
                  <a:pt x="8308073" y="40513"/>
                </a:lnTo>
                <a:lnTo>
                  <a:pt x="8322297" y="40132"/>
                </a:lnTo>
                <a:lnTo>
                  <a:pt x="8332584" y="40132"/>
                </a:lnTo>
                <a:lnTo>
                  <a:pt x="8328101" y="38735"/>
                </a:lnTo>
                <a:lnTo>
                  <a:pt x="8307324" y="38735"/>
                </a:lnTo>
                <a:lnTo>
                  <a:pt x="8293468" y="38735"/>
                </a:lnTo>
                <a:lnTo>
                  <a:pt x="8130286" y="38735"/>
                </a:lnTo>
                <a:lnTo>
                  <a:pt x="8133664" y="39243"/>
                </a:lnTo>
                <a:lnTo>
                  <a:pt x="7979626" y="39243"/>
                </a:lnTo>
                <a:lnTo>
                  <a:pt x="8065351" y="40513"/>
                </a:lnTo>
                <a:lnTo>
                  <a:pt x="8053451" y="40513"/>
                </a:lnTo>
                <a:lnTo>
                  <a:pt x="7943418" y="44716"/>
                </a:lnTo>
                <a:lnTo>
                  <a:pt x="7904200" y="43688"/>
                </a:lnTo>
                <a:lnTo>
                  <a:pt x="7905369" y="43688"/>
                </a:lnTo>
                <a:lnTo>
                  <a:pt x="7856156" y="42799"/>
                </a:lnTo>
                <a:lnTo>
                  <a:pt x="7856563" y="42799"/>
                </a:lnTo>
                <a:lnTo>
                  <a:pt x="7892059" y="41275"/>
                </a:lnTo>
                <a:lnTo>
                  <a:pt x="7909814" y="40513"/>
                </a:lnTo>
                <a:lnTo>
                  <a:pt x="7913840" y="40513"/>
                </a:lnTo>
                <a:lnTo>
                  <a:pt x="7931048" y="42557"/>
                </a:lnTo>
                <a:lnTo>
                  <a:pt x="7957947" y="40513"/>
                </a:lnTo>
                <a:lnTo>
                  <a:pt x="7963395" y="40513"/>
                </a:lnTo>
                <a:lnTo>
                  <a:pt x="7925752" y="39243"/>
                </a:lnTo>
                <a:lnTo>
                  <a:pt x="7911998" y="38735"/>
                </a:lnTo>
                <a:lnTo>
                  <a:pt x="7343889" y="38735"/>
                </a:lnTo>
                <a:lnTo>
                  <a:pt x="7336676" y="39624"/>
                </a:lnTo>
                <a:lnTo>
                  <a:pt x="7317511" y="40513"/>
                </a:lnTo>
                <a:lnTo>
                  <a:pt x="7300760" y="40513"/>
                </a:lnTo>
                <a:lnTo>
                  <a:pt x="7275208" y="40132"/>
                </a:lnTo>
                <a:lnTo>
                  <a:pt x="7254113" y="39624"/>
                </a:lnTo>
                <a:lnTo>
                  <a:pt x="7267168" y="39624"/>
                </a:lnTo>
                <a:lnTo>
                  <a:pt x="7212203" y="39243"/>
                </a:lnTo>
                <a:lnTo>
                  <a:pt x="7230745" y="39243"/>
                </a:lnTo>
                <a:lnTo>
                  <a:pt x="7231608" y="38735"/>
                </a:lnTo>
                <a:lnTo>
                  <a:pt x="7202525" y="38735"/>
                </a:lnTo>
                <a:lnTo>
                  <a:pt x="7181951" y="39243"/>
                </a:lnTo>
                <a:lnTo>
                  <a:pt x="7188822" y="39243"/>
                </a:lnTo>
                <a:lnTo>
                  <a:pt x="7133844" y="39827"/>
                </a:lnTo>
                <a:lnTo>
                  <a:pt x="7056475" y="39624"/>
                </a:lnTo>
                <a:lnTo>
                  <a:pt x="7005625" y="38989"/>
                </a:lnTo>
                <a:lnTo>
                  <a:pt x="6999211" y="38735"/>
                </a:lnTo>
                <a:lnTo>
                  <a:pt x="6921957" y="38735"/>
                </a:lnTo>
                <a:lnTo>
                  <a:pt x="6921233" y="39243"/>
                </a:lnTo>
                <a:lnTo>
                  <a:pt x="6915632" y="40513"/>
                </a:lnTo>
                <a:lnTo>
                  <a:pt x="6912140" y="40513"/>
                </a:lnTo>
                <a:lnTo>
                  <a:pt x="6891871" y="41148"/>
                </a:lnTo>
                <a:lnTo>
                  <a:pt x="6876085" y="40894"/>
                </a:lnTo>
                <a:lnTo>
                  <a:pt x="6874116" y="40894"/>
                </a:lnTo>
                <a:lnTo>
                  <a:pt x="6856349" y="40513"/>
                </a:lnTo>
                <a:lnTo>
                  <a:pt x="6844500" y="40259"/>
                </a:lnTo>
                <a:lnTo>
                  <a:pt x="6795859" y="40513"/>
                </a:lnTo>
                <a:lnTo>
                  <a:pt x="6819659" y="40513"/>
                </a:lnTo>
                <a:lnTo>
                  <a:pt x="6814934" y="41656"/>
                </a:lnTo>
                <a:lnTo>
                  <a:pt x="6798538" y="42799"/>
                </a:lnTo>
                <a:lnTo>
                  <a:pt x="6797789" y="42799"/>
                </a:lnTo>
                <a:lnTo>
                  <a:pt x="6782409" y="43688"/>
                </a:lnTo>
                <a:lnTo>
                  <a:pt x="6787223" y="43688"/>
                </a:lnTo>
                <a:lnTo>
                  <a:pt x="6782460" y="44716"/>
                </a:lnTo>
                <a:lnTo>
                  <a:pt x="6734708" y="43688"/>
                </a:lnTo>
                <a:lnTo>
                  <a:pt x="6728600" y="43688"/>
                </a:lnTo>
                <a:lnTo>
                  <a:pt x="6726428" y="45593"/>
                </a:lnTo>
                <a:lnTo>
                  <a:pt x="6751320" y="45847"/>
                </a:lnTo>
                <a:lnTo>
                  <a:pt x="6773342" y="45593"/>
                </a:lnTo>
                <a:lnTo>
                  <a:pt x="6805943" y="45593"/>
                </a:lnTo>
                <a:lnTo>
                  <a:pt x="6812737" y="47244"/>
                </a:lnTo>
                <a:lnTo>
                  <a:pt x="6803212" y="47625"/>
                </a:lnTo>
                <a:lnTo>
                  <a:pt x="6807352" y="47625"/>
                </a:lnTo>
                <a:lnTo>
                  <a:pt x="6785419" y="48006"/>
                </a:lnTo>
                <a:lnTo>
                  <a:pt x="6785889" y="49034"/>
                </a:lnTo>
                <a:lnTo>
                  <a:pt x="6801879" y="48768"/>
                </a:lnTo>
                <a:lnTo>
                  <a:pt x="6807327" y="48768"/>
                </a:lnTo>
                <a:lnTo>
                  <a:pt x="6822516" y="48006"/>
                </a:lnTo>
                <a:lnTo>
                  <a:pt x="6823151" y="48006"/>
                </a:lnTo>
                <a:lnTo>
                  <a:pt x="6834479" y="47244"/>
                </a:lnTo>
                <a:lnTo>
                  <a:pt x="6832232" y="47244"/>
                </a:lnTo>
                <a:lnTo>
                  <a:pt x="6844627" y="46863"/>
                </a:lnTo>
                <a:lnTo>
                  <a:pt x="6875907" y="46863"/>
                </a:lnTo>
                <a:lnTo>
                  <a:pt x="6882511" y="47244"/>
                </a:lnTo>
                <a:lnTo>
                  <a:pt x="6884530" y="48006"/>
                </a:lnTo>
                <a:lnTo>
                  <a:pt x="6848488" y="48006"/>
                </a:lnTo>
                <a:lnTo>
                  <a:pt x="6837337" y="48768"/>
                </a:lnTo>
                <a:lnTo>
                  <a:pt x="6837032" y="48768"/>
                </a:lnTo>
                <a:lnTo>
                  <a:pt x="6821386" y="50038"/>
                </a:lnTo>
                <a:lnTo>
                  <a:pt x="6796506" y="50038"/>
                </a:lnTo>
                <a:lnTo>
                  <a:pt x="6794449" y="49237"/>
                </a:lnTo>
                <a:lnTo>
                  <a:pt x="6791909" y="49237"/>
                </a:lnTo>
                <a:lnTo>
                  <a:pt x="6781000" y="50419"/>
                </a:lnTo>
                <a:lnTo>
                  <a:pt x="6751599" y="50800"/>
                </a:lnTo>
                <a:lnTo>
                  <a:pt x="6707619" y="50800"/>
                </a:lnTo>
                <a:lnTo>
                  <a:pt x="6688734" y="51066"/>
                </a:lnTo>
                <a:lnTo>
                  <a:pt x="6671437" y="49657"/>
                </a:lnTo>
                <a:lnTo>
                  <a:pt x="6692087" y="48387"/>
                </a:lnTo>
                <a:lnTo>
                  <a:pt x="6694183" y="48387"/>
                </a:lnTo>
                <a:lnTo>
                  <a:pt x="6706654" y="48006"/>
                </a:lnTo>
                <a:lnTo>
                  <a:pt x="6719125" y="47625"/>
                </a:lnTo>
                <a:lnTo>
                  <a:pt x="6731292" y="46863"/>
                </a:lnTo>
                <a:lnTo>
                  <a:pt x="6725577" y="46863"/>
                </a:lnTo>
                <a:lnTo>
                  <a:pt x="6663588" y="47891"/>
                </a:lnTo>
                <a:lnTo>
                  <a:pt x="6676593" y="46863"/>
                </a:lnTo>
                <a:lnTo>
                  <a:pt x="6679616" y="45593"/>
                </a:lnTo>
                <a:lnTo>
                  <a:pt x="6679857" y="45593"/>
                </a:lnTo>
                <a:lnTo>
                  <a:pt x="6683095" y="44831"/>
                </a:lnTo>
                <a:lnTo>
                  <a:pt x="6679311" y="44831"/>
                </a:lnTo>
                <a:lnTo>
                  <a:pt x="6693890" y="44069"/>
                </a:lnTo>
                <a:lnTo>
                  <a:pt x="6701168" y="43688"/>
                </a:lnTo>
                <a:lnTo>
                  <a:pt x="6694932" y="43688"/>
                </a:lnTo>
                <a:lnTo>
                  <a:pt x="6677609" y="43942"/>
                </a:lnTo>
                <a:lnTo>
                  <a:pt x="6662483" y="43688"/>
                </a:lnTo>
                <a:lnTo>
                  <a:pt x="6613626" y="43688"/>
                </a:lnTo>
                <a:lnTo>
                  <a:pt x="6624218" y="42037"/>
                </a:lnTo>
                <a:lnTo>
                  <a:pt x="6628282" y="42037"/>
                </a:lnTo>
                <a:lnTo>
                  <a:pt x="6599060" y="40894"/>
                </a:lnTo>
                <a:lnTo>
                  <a:pt x="6595821" y="40894"/>
                </a:lnTo>
                <a:lnTo>
                  <a:pt x="6576403" y="40513"/>
                </a:lnTo>
                <a:lnTo>
                  <a:pt x="6572212" y="40513"/>
                </a:lnTo>
                <a:lnTo>
                  <a:pt x="6549288" y="39243"/>
                </a:lnTo>
                <a:lnTo>
                  <a:pt x="6594081" y="39243"/>
                </a:lnTo>
                <a:lnTo>
                  <a:pt x="6638734" y="40132"/>
                </a:lnTo>
                <a:lnTo>
                  <a:pt x="6668503" y="41275"/>
                </a:lnTo>
                <a:lnTo>
                  <a:pt x="6670942" y="41275"/>
                </a:lnTo>
                <a:lnTo>
                  <a:pt x="6679590" y="42545"/>
                </a:lnTo>
                <a:lnTo>
                  <a:pt x="6686258" y="42037"/>
                </a:lnTo>
                <a:lnTo>
                  <a:pt x="6676796" y="42037"/>
                </a:lnTo>
                <a:lnTo>
                  <a:pt x="6710172" y="41656"/>
                </a:lnTo>
                <a:lnTo>
                  <a:pt x="6750621" y="42037"/>
                </a:lnTo>
                <a:lnTo>
                  <a:pt x="6741630" y="42037"/>
                </a:lnTo>
                <a:lnTo>
                  <a:pt x="6759600" y="42557"/>
                </a:lnTo>
                <a:lnTo>
                  <a:pt x="6769214" y="41656"/>
                </a:lnTo>
                <a:lnTo>
                  <a:pt x="6791160" y="39624"/>
                </a:lnTo>
                <a:lnTo>
                  <a:pt x="6793903" y="39370"/>
                </a:lnTo>
                <a:lnTo>
                  <a:pt x="6736029" y="39624"/>
                </a:lnTo>
                <a:lnTo>
                  <a:pt x="6709753" y="39243"/>
                </a:lnTo>
                <a:lnTo>
                  <a:pt x="6718503" y="39243"/>
                </a:lnTo>
                <a:lnTo>
                  <a:pt x="6718478" y="38735"/>
                </a:lnTo>
                <a:lnTo>
                  <a:pt x="6698742" y="38735"/>
                </a:lnTo>
                <a:lnTo>
                  <a:pt x="6672453" y="39243"/>
                </a:lnTo>
                <a:lnTo>
                  <a:pt x="6667449" y="39243"/>
                </a:lnTo>
                <a:lnTo>
                  <a:pt x="6673748" y="38735"/>
                </a:lnTo>
                <a:lnTo>
                  <a:pt x="6472606" y="38735"/>
                </a:lnTo>
                <a:lnTo>
                  <a:pt x="6472606" y="42799"/>
                </a:lnTo>
                <a:lnTo>
                  <a:pt x="6467056" y="42964"/>
                </a:lnTo>
                <a:lnTo>
                  <a:pt x="6465303" y="42799"/>
                </a:lnTo>
                <a:lnTo>
                  <a:pt x="6472606" y="42799"/>
                </a:lnTo>
                <a:lnTo>
                  <a:pt x="6472606" y="38735"/>
                </a:lnTo>
                <a:lnTo>
                  <a:pt x="6407023" y="38735"/>
                </a:lnTo>
                <a:lnTo>
                  <a:pt x="6407023" y="43688"/>
                </a:lnTo>
                <a:lnTo>
                  <a:pt x="6401409" y="43827"/>
                </a:lnTo>
                <a:lnTo>
                  <a:pt x="6396571" y="43688"/>
                </a:lnTo>
                <a:lnTo>
                  <a:pt x="6407023" y="43688"/>
                </a:lnTo>
                <a:lnTo>
                  <a:pt x="6407023" y="38735"/>
                </a:lnTo>
                <a:lnTo>
                  <a:pt x="6315011" y="38735"/>
                </a:lnTo>
                <a:lnTo>
                  <a:pt x="6295695" y="39624"/>
                </a:lnTo>
                <a:lnTo>
                  <a:pt x="6254889" y="40513"/>
                </a:lnTo>
                <a:lnTo>
                  <a:pt x="6255651" y="40513"/>
                </a:lnTo>
                <a:lnTo>
                  <a:pt x="6196381" y="41656"/>
                </a:lnTo>
                <a:lnTo>
                  <a:pt x="6203340" y="41656"/>
                </a:lnTo>
                <a:lnTo>
                  <a:pt x="6206706" y="42799"/>
                </a:lnTo>
                <a:lnTo>
                  <a:pt x="6219329" y="42799"/>
                </a:lnTo>
                <a:lnTo>
                  <a:pt x="6152197" y="45212"/>
                </a:lnTo>
                <a:lnTo>
                  <a:pt x="6156058" y="45212"/>
                </a:lnTo>
                <a:lnTo>
                  <a:pt x="6164097" y="46748"/>
                </a:lnTo>
                <a:lnTo>
                  <a:pt x="6188748" y="44831"/>
                </a:lnTo>
                <a:lnTo>
                  <a:pt x="6192926" y="44831"/>
                </a:lnTo>
                <a:lnTo>
                  <a:pt x="6208166" y="45593"/>
                </a:lnTo>
                <a:lnTo>
                  <a:pt x="6206718" y="45593"/>
                </a:lnTo>
                <a:lnTo>
                  <a:pt x="6210008" y="45974"/>
                </a:lnTo>
                <a:lnTo>
                  <a:pt x="6211824" y="45974"/>
                </a:lnTo>
                <a:lnTo>
                  <a:pt x="6208611" y="46545"/>
                </a:lnTo>
                <a:lnTo>
                  <a:pt x="6238252" y="45974"/>
                </a:lnTo>
                <a:lnTo>
                  <a:pt x="6234823" y="45974"/>
                </a:lnTo>
                <a:lnTo>
                  <a:pt x="6241897" y="45593"/>
                </a:lnTo>
                <a:lnTo>
                  <a:pt x="6293409" y="45593"/>
                </a:lnTo>
                <a:lnTo>
                  <a:pt x="6300787" y="45974"/>
                </a:lnTo>
                <a:lnTo>
                  <a:pt x="6303251" y="45974"/>
                </a:lnTo>
                <a:lnTo>
                  <a:pt x="6303238" y="46863"/>
                </a:lnTo>
                <a:lnTo>
                  <a:pt x="6302730" y="46863"/>
                </a:lnTo>
                <a:lnTo>
                  <a:pt x="6301194" y="47244"/>
                </a:lnTo>
                <a:lnTo>
                  <a:pt x="6300724" y="47244"/>
                </a:lnTo>
                <a:lnTo>
                  <a:pt x="6300457" y="48006"/>
                </a:lnTo>
                <a:lnTo>
                  <a:pt x="6300419" y="48133"/>
                </a:lnTo>
                <a:lnTo>
                  <a:pt x="6306147" y="48768"/>
                </a:lnTo>
                <a:lnTo>
                  <a:pt x="6303518" y="48768"/>
                </a:lnTo>
                <a:lnTo>
                  <a:pt x="6329921" y="49657"/>
                </a:lnTo>
                <a:lnTo>
                  <a:pt x="6338049" y="49657"/>
                </a:lnTo>
                <a:lnTo>
                  <a:pt x="6373736" y="50038"/>
                </a:lnTo>
                <a:lnTo>
                  <a:pt x="6358839" y="50038"/>
                </a:lnTo>
                <a:lnTo>
                  <a:pt x="6349822" y="50419"/>
                </a:lnTo>
                <a:lnTo>
                  <a:pt x="6350990" y="50419"/>
                </a:lnTo>
                <a:lnTo>
                  <a:pt x="6313475" y="51562"/>
                </a:lnTo>
                <a:lnTo>
                  <a:pt x="6317386" y="51562"/>
                </a:lnTo>
                <a:lnTo>
                  <a:pt x="6315875" y="52324"/>
                </a:lnTo>
                <a:lnTo>
                  <a:pt x="6241758" y="52324"/>
                </a:lnTo>
                <a:lnTo>
                  <a:pt x="6240704" y="54216"/>
                </a:lnTo>
                <a:lnTo>
                  <a:pt x="6308382" y="53594"/>
                </a:lnTo>
                <a:lnTo>
                  <a:pt x="6351143" y="52324"/>
                </a:lnTo>
                <a:lnTo>
                  <a:pt x="6352807" y="52324"/>
                </a:lnTo>
                <a:lnTo>
                  <a:pt x="6397079" y="50165"/>
                </a:lnTo>
                <a:lnTo>
                  <a:pt x="6423901" y="48387"/>
                </a:lnTo>
                <a:lnTo>
                  <a:pt x="6429654" y="48006"/>
                </a:lnTo>
                <a:lnTo>
                  <a:pt x="6422110" y="48006"/>
                </a:lnTo>
                <a:lnTo>
                  <a:pt x="6393751" y="48387"/>
                </a:lnTo>
                <a:lnTo>
                  <a:pt x="6389192" y="47244"/>
                </a:lnTo>
                <a:lnTo>
                  <a:pt x="6389992" y="47244"/>
                </a:lnTo>
                <a:lnTo>
                  <a:pt x="6392862" y="45974"/>
                </a:lnTo>
                <a:lnTo>
                  <a:pt x="6394856" y="45974"/>
                </a:lnTo>
                <a:lnTo>
                  <a:pt x="6379540" y="44831"/>
                </a:lnTo>
                <a:lnTo>
                  <a:pt x="6375374" y="44831"/>
                </a:lnTo>
                <a:lnTo>
                  <a:pt x="6390221" y="44069"/>
                </a:lnTo>
                <a:lnTo>
                  <a:pt x="6411112" y="44069"/>
                </a:lnTo>
                <a:lnTo>
                  <a:pt x="6418986" y="44704"/>
                </a:lnTo>
                <a:lnTo>
                  <a:pt x="6429476" y="44069"/>
                </a:lnTo>
                <a:lnTo>
                  <a:pt x="6441440" y="43688"/>
                </a:lnTo>
                <a:lnTo>
                  <a:pt x="6475349" y="43688"/>
                </a:lnTo>
                <a:lnTo>
                  <a:pt x="6492583" y="45212"/>
                </a:lnTo>
                <a:lnTo>
                  <a:pt x="6494424" y="45212"/>
                </a:lnTo>
                <a:lnTo>
                  <a:pt x="6536957" y="46863"/>
                </a:lnTo>
                <a:lnTo>
                  <a:pt x="6536309" y="46863"/>
                </a:lnTo>
                <a:lnTo>
                  <a:pt x="6594970" y="48768"/>
                </a:lnTo>
                <a:lnTo>
                  <a:pt x="6593319" y="48768"/>
                </a:lnTo>
                <a:lnTo>
                  <a:pt x="6622783" y="50419"/>
                </a:lnTo>
                <a:lnTo>
                  <a:pt x="6625120" y="50419"/>
                </a:lnTo>
                <a:lnTo>
                  <a:pt x="6623520" y="53213"/>
                </a:lnTo>
                <a:lnTo>
                  <a:pt x="6635128" y="53213"/>
                </a:lnTo>
                <a:lnTo>
                  <a:pt x="6658191" y="53479"/>
                </a:lnTo>
                <a:lnTo>
                  <a:pt x="6754927" y="53213"/>
                </a:lnTo>
                <a:lnTo>
                  <a:pt x="6725818" y="53213"/>
                </a:lnTo>
                <a:lnTo>
                  <a:pt x="6776733" y="52832"/>
                </a:lnTo>
                <a:lnTo>
                  <a:pt x="6938073" y="51181"/>
                </a:lnTo>
                <a:lnTo>
                  <a:pt x="6948564" y="51181"/>
                </a:lnTo>
                <a:lnTo>
                  <a:pt x="6917703" y="53213"/>
                </a:lnTo>
                <a:lnTo>
                  <a:pt x="6926326" y="53213"/>
                </a:lnTo>
                <a:lnTo>
                  <a:pt x="6986625" y="54368"/>
                </a:lnTo>
                <a:lnTo>
                  <a:pt x="7019087" y="52832"/>
                </a:lnTo>
                <a:lnTo>
                  <a:pt x="7021868" y="52832"/>
                </a:lnTo>
                <a:lnTo>
                  <a:pt x="7050735" y="50038"/>
                </a:lnTo>
                <a:lnTo>
                  <a:pt x="7054672" y="49657"/>
                </a:lnTo>
                <a:lnTo>
                  <a:pt x="7056031" y="49657"/>
                </a:lnTo>
                <a:lnTo>
                  <a:pt x="7090702" y="48006"/>
                </a:lnTo>
                <a:lnTo>
                  <a:pt x="7091680" y="48006"/>
                </a:lnTo>
                <a:lnTo>
                  <a:pt x="7075411" y="49237"/>
                </a:lnTo>
                <a:lnTo>
                  <a:pt x="7079348" y="49237"/>
                </a:lnTo>
                <a:lnTo>
                  <a:pt x="7104494" y="50038"/>
                </a:lnTo>
                <a:lnTo>
                  <a:pt x="7106196" y="50038"/>
                </a:lnTo>
                <a:lnTo>
                  <a:pt x="7140295" y="50800"/>
                </a:lnTo>
                <a:lnTo>
                  <a:pt x="7171131" y="52209"/>
                </a:lnTo>
                <a:lnTo>
                  <a:pt x="7250379" y="48768"/>
                </a:lnTo>
                <a:lnTo>
                  <a:pt x="7283132" y="48006"/>
                </a:lnTo>
                <a:lnTo>
                  <a:pt x="7346759" y="48006"/>
                </a:lnTo>
                <a:lnTo>
                  <a:pt x="7366457" y="51181"/>
                </a:lnTo>
                <a:lnTo>
                  <a:pt x="7365530" y="51181"/>
                </a:lnTo>
                <a:lnTo>
                  <a:pt x="7387742" y="52832"/>
                </a:lnTo>
                <a:lnTo>
                  <a:pt x="7398804" y="52832"/>
                </a:lnTo>
                <a:lnTo>
                  <a:pt x="7413269" y="53098"/>
                </a:lnTo>
                <a:lnTo>
                  <a:pt x="7443279" y="51181"/>
                </a:lnTo>
                <a:lnTo>
                  <a:pt x="7561656" y="51181"/>
                </a:lnTo>
                <a:lnTo>
                  <a:pt x="7594041" y="52324"/>
                </a:lnTo>
                <a:lnTo>
                  <a:pt x="7613218" y="52324"/>
                </a:lnTo>
                <a:lnTo>
                  <a:pt x="7629220" y="51181"/>
                </a:lnTo>
                <a:lnTo>
                  <a:pt x="7626871" y="51181"/>
                </a:lnTo>
                <a:lnTo>
                  <a:pt x="7621676" y="50038"/>
                </a:lnTo>
                <a:lnTo>
                  <a:pt x="7603363" y="49237"/>
                </a:lnTo>
                <a:lnTo>
                  <a:pt x="7588758" y="49237"/>
                </a:lnTo>
                <a:lnTo>
                  <a:pt x="7644168" y="48006"/>
                </a:lnTo>
                <a:lnTo>
                  <a:pt x="7650124" y="48006"/>
                </a:lnTo>
                <a:lnTo>
                  <a:pt x="7652131" y="49022"/>
                </a:lnTo>
                <a:lnTo>
                  <a:pt x="7704683" y="47625"/>
                </a:lnTo>
                <a:lnTo>
                  <a:pt x="7727721" y="46863"/>
                </a:lnTo>
                <a:lnTo>
                  <a:pt x="7727074" y="46863"/>
                </a:lnTo>
                <a:lnTo>
                  <a:pt x="7768768" y="45593"/>
                </a:lnTo>
                <a:lnTo>
                  <a:pt x="7798575" y="44831"/>
                </a:lnTo>
                <a:lnTo>
                  <a:pt x="7833144" y="44069"/>
                </a:lnTo>
                <a:lnTo>
                  <a:pt x="7871473" y="43688"/>
                </a:lnTo>
                <a:lnTo>
                  <a:pt x="7893012" y="43688"/>
                </a:lnTo>
                <a:lnTo>
                  <a:pt x="7890142" y="44831"/>
                </a:lnTo>
                <a:lnTo>
                  <a:pt x="7902321" y="45974"/>
                </a:lnTo>
                <a:lnTo>
                  <a:pt x="7901978" y="45974"/>
                </a:lnTo>
                <a:lnTo>
                  <a:pt x="7918894" y="47244"/>
                </a:lnTo>
                <a:lnTo>
                  <a:pt x="7916799" y="47244"/>
                </a:lnTo>
                <a:lnTo>
                  <a:pt x="7914538" y="47967"/>
                </a:lnTo>
                <a:lnTo>
                  <a:pt x="7914399" y="47980"/>
                </a:lnTo>
                <a:lnTo>
                  <a:pt x="7914005" y="48133"/>
                </a:lnTo>
                <a:lnTo>
                  <a:pt x="7877340" y="49034"/>
                </a:lnTo>
                <a:lnTo>
                  <a:pt x="7886979" y="48133"/>
                </a:lnTo>
                <a:lnTo>
                  <a:pt x="7885798" y="48006"/>
                </a:lnTo>
                <a:lnTo>
                  <a:pt x="7914399" y="48006"/>
                </a:lnTo>
                <a:lnTo>
                  <a:pt x="7885531" y="47980"/>
                </a:lnTo>
                <a:lnTo>
                  <a:pt x="7878724" y="47244"/>
                </a:lnTo>
                <a:lnTo>
                  <a:pt x="7877975" y="47244"/>
                </a:lnTo>
                <a:lnTo>
                  <a:pt x="7872184" y="46863"/>
                </a:lnTo>
                <a:lnTo>
                  <a:pt x="7871231" y="46863"/>
                </a:lnTo>
                <a:lnTo>
                  <a:pt x="7855153" y="45593"/>
                </a:lnTo>
                <a:lnTo>
                  <a:pt x="7824978" y="45593"/>
                </a:lnTo>
                <a:lnTo>
                  <a:pt x="7807325" y="45974"/>
                </a:lnTo>
                <a:lnTo>
                  <a:pt x="7787640" y="46863"/>
                </a:lnTo>
                <a:lnTo>
                  <a:pt x="7771536" y="48006"/>
                </a:lnTo>
                <a:lnTo>
                  <a:pt x="7773848" y="48006"/>
                </a:lnTo>
                <a:lnTo>
                  <a:pt x="7778902" y="49237"/>
                </a:lnTo>
                <a:lnTo>
                  <a:pt x="7777696" y="49237"/>
                </a:lnTo>
                <a:lnTo>
                  <a:pt x="7775943" y="50419"/>
                </a:lnTo>
                <a:lnTo>
                  <a:pt x="7776426" y="50419"/>
                </a:lnTo>
                <a:lnTo>
                  <a:pt x="7768361" y="51943"/>
                </a:lnTo>
                <a:lnTo>
                  <a:pt x="7769276" y="51943"/>
                </a:lnTo>
                <a:lnTo>
                  <a:pt x="7755026" y="53098"/>
                </a:lnTo>
                <a:lnTo>
                  <a:pt x="7805179" y="51943"/>
                </a:lnTo>
                <a:lnTo>
                  <a:pt x="7813903" y="51943"/>
                </a:lnTo>
                <a:lnTo>
                  <a:pt x="7932052" y="51181"/>
                </a:lnTo>
                <a:lnTo>
                  <a:pt x="7974495" y="50800"/>
                </a:lnTo>
                <a:lnTo>
                  <a:pt x="8023352" y="49657"/>
                </a:lnTo>
                <a:lnTo>
                  <a:pt x="8019377" y="49657"/>
                </a:lnTo>
                <a:lnTo>
                  <a:pt x="8038198" y="48006"/>
                </a:lnTo>
                <a:lnTo>
                  <a:pt x="8272132" y="48006"/>
                </a:lnTo>
                <a:lnTo>
                  <a:pt x="8289480" y="48133"/>
                </a:lnTo>
                <a:lnTo>
                  <a:pt x="8340242" y="49034"/>
                </a:lnTo>
                <a:lnTo>
                  <a:pt x="8336178" y="48006"/>
                </a:lnTo>
                <a:lnTo>
                  <a:pt x="8364245" y="48006"/>
                </a:lnTo>
                <a:lnTo>
                  <a:pt x="8419109" y="50038"/>
                </a:lnTo>
                <a:lnTo>
                  <a:pt x="8413534" y="50038"/>
                </a:lnTo>
                <a:lnTo>
                  <a:pt x="8394103" y="51181"/>
                </a:lnTo>
                <a:lnTo>
                  <a:pt x="8402472" y="51181"/>
                </a:lnTo>
                <a:lnTo>
                  <a:pt x="8458479" y="52324"/>
                </a:lnTo>
                <a:lnTo>
                  <a:pt x="8452193" y="52324"/>
                </a:lnTo>
                <a:lnTo>
                  <a:pt x="8451888" y="52832"/>
                </a:lnTo>
                <a:lnTo>
                  <a:pt x="8453476" y="52832"/>
                </a:lnTo>
                <a:lnTo>
                  <a:pt x="8443544" y="53594"/>
                </a:lnTo>
                <a:lnTo>
                  <a:pt x="8419998" y="54483"/>
                </a:lnTo>
                <a:lnTo>
                  <a:pt x="8408771" y="54483"/>
                </a:lnTo>
                <a:lnTo>
                  <a:pt x="8403717" y="54737"/>
                </a:lnTo>
                <a:lnTo>
                  <a:pt x="8396833" y="54737"/>
                </a:lnTo>
                <a:lnTo>
                  <a:pt x="8395005" y="54483"/>
                </a:lnTo>
                <a:lnTo>
                  <a:pt x="8393811" y="54483"/>
                </a:lnTo>
                <a:lnTo>
                  <a:pt x="8386165" y="54737"/>
                </a:lnTo>
                <a:lnTo>
                  <a:pt x="8378571" y="54737"/>
                </a:lnTo>
                <a:lnTo>
                  <a:pt x="8402193" y="55499"/>
                </a:lnTo>
                <a:lnTo>
                  <a:pt x="8404796" y="55499"/>
                </a:lnTo>
                <a:lnTo>
                  <a:pt x="8424405" y="55880"/>
                </a:lnTo>
                <a:lnTo>
                  <a:pt x="8416176" y="55880"/>
                </a:lnTo>
                <a:lnTo>
                  <a:pt x="8411121" y="56261"/>
                </a:lnTo>
                <a:lnTo>
                  <a:pt x="8366544" y="56261"/>
                </a:lnTo>
                <a:lnTo>
                  <a:pt x="8412505" y="57150"/>
                </a:lnTo>
                <a:lnTo>
                  <a:pt x="8480019" y="57150"/>
                </a:lnTo>
                <a:lnTo>
                  <a:pt x="8510549" y="58559"/>
                </a:lnTo>
                <a:lnTo>
                  <a:pt x="8543595" y="56769"/>
                </a:lnTo>
                <a:lnTo>
                  <a:pt x="8546224" y="56769"/>
                </a:lnTo>
                <a:lnTo>
                  <a:pt x="8581136" y="55880"/>
                </a:lnTo>
                <a:lnTo>
                  <a:pt x="8626602" y="55499"/>
                </a:lnTo>
                <a:lnTo>
                  <a:pt x="8674011" y="56261"/>
                </a:lnTo>
                <a:lnTo>
                  <a:pt x="8674075" y="56769"/>
                </a:lnTo>
                <a:lnTo>
                  <a:pt x="8663495" y="56769"/>
                </a:lnTo>
                <a:lnTo>
                  <a:pt x="8695296" y="57150"/>
                </a:lnTo>
                <a:lnTo>
                  <a:pt x="8714994" y="57912"/>
                </a:lnTo>
                <a:lnTo>
                  <a:pt x="8710587" y="59690"/>
                </a:lnTo>
                <a:lnTo>
                  <a:pt x="8733371" y="58674"/>
                </a:lnTo>
                <a:lnTo>
                  <a:pt x="8760879" y="58674"/>
                </a:lnTo>
                <a:lnTo>
                  <a:pt x="8785809" y="58801"/>
                </a:lnTo>
                <a:lnTo>
                  <a:pt x="8793340" y="58674"/>
                </a:lnTo>
                <a:lnTo>
                  <a:pt x="8825027" y="58674"/>
                </a:lnTo>
                <a:lnTo>
                  <a:pt x="8771331" y="58293"/>
                </a:lnTo>
                <a:lnTo>
                  <a:pt x="8755139" y="57912"/>
                </a:lnTo>
                <a:lnTo>
                  <a:pt x="8757399" y="57912"/>
                </a:lnTo>
                <a:lnTo>
                  <a:pt x="8744877" y="57404"/>
                </a:lnTo>
                <a:lnTo>
                  <a:pt x="8761108" y="57150"/>
                </a:lnTo>
                <a:lnTo>
                  <a:pt x="8773592" y="56515"/>
                </a:lnTo>
                <a:lnTo>
                  <a:pt x="8782621" y="56261"/>
                </a:lnTo>
                <a:lnTo>
                  <a:pt x="8810028" y="56261"/>
                </a:lnTo>
                <a:lnTo>
                  <a:pt x="8807742" y="57404"/>
                </a:lnTo>
                <a:lnTo>
                  <a:pt x="8820125" y="56261"/>
                </a:lnTo>
                <a:lnTo>
                  <a:pt x="8828380" y="55499"/>
                </a:lnTo>
                <a:lnTo>
                  <a:pt x="8839175" y="53594"/>
                </a:lnTo>
                <a:lnTo>
                  <a:pt x="8854427" y="52324"/>
                </a:lnTo>
                <a:lnTo>
                  <a:pt x="8967914" y="52324"/>
                </a:lnTo>
                <a:lnTo>
                  <a:pt x="8973591" y="53213"/>
                </a:lnTo>
                <a:lnTo>
                  <a:pt x="8971470" y="53213"/>
                </a:lnTo>
                <a:lnTo>
                  <a:pt x="8967533" y="53594"/>
                </a:lnTo>
                <a:lnTo>
                  <a:pt x="8970302" y="53594"/>
                </a:lnTo>
                <a:lnTo>
                  <a:pt x="8943505" y="55118"/>
                </a:lnTo>
                <a:lnTo>
                  <a:pt x="8905392" y="57150"/>
                </a:lnTo>
                <a:lnTo>
                  <a:pt x="8893619" y="57912"/>
                </a:lnTo>
                <a:lnTo>
                  <a:pt x="8894597" y="58559"/>
                </a:lnTo>
                <a:lnTo>
                  <a:pt x="8909266" y="57912"/>
                </a:lnTo>
                <a:lnTo>
                  <a:pt x="8903487" y="57912"/>
                </a:lnTo>
                <a:lnTo>
                  <a:pt x="8938311" y="57404"/>
                </a:lnTo>
                <a:lnTo>
                  <a:pt x="8987612" y="57404"/>
                </a:lnTo>
                <a:lnTo>
                  <a:pt x="9019502" y="58458"/>
                </a:lnTo>
                <a:lnTo>
                  <a:pt x="9029370" y="58293"/>
                </a:lnTo>
                <a:lnTo>
                  <a:pt x="9073591" y="58293"/>
                </a:lnTo>
                <a:lnTo>
                  <a:pt x="9081922" y="58547"/>
                </a:lnTo>
                <a:lnTo>
                  <a:pt x="9086266" y="57912"/>
                </a:lnTo>
                <a:lnTo>
                  <a:pt x="9089720" y="57404"/>
                </a:lnTo>
                <a:lnTo>
                  <a:pt x="9091460" y="57150"/>
                </a:lnTo>
                <a:lnTo>
                  <a:pt x="9090901" y="57150"/>
                </a:lnTo>
                <a:lnTo>
                  <a:pt x="9116936" y="54737"/>
                </a:lnTo>
                <a:lnTo>
                  <a:pt x="9117279" y="54737"/>
                </a:lnTo>
                <a:lnTo>
                  <a:pt x="9128963" y="53213"/>
                </a:lnTo>
                <a:lnTo>
                  <a:pt x="9212618" y="53213"/>
                </a:lnTo>
                <a:lnTo>
                  <a:pt x="9193720" y="54483"/>
                </a:lnTo>
                <a:lnTo>
                  <a:pt x="9251023" y="54483"/>
                </a:lnTo>
                <a:lnTo>
                  <a:pt x="9250934" y="54737"/>
                </a:lnTo>
                <a:lnTo>
                  <a:pt x="9250820" y="55118"/>
                </a:lnTo>
                <a:lnTo>
                  <a:pt x="9250693" y="55499"/>
                </a:lnTo>
                <a:lnTo>
                  <a:pt x="9247619" y="55499"/>
                </a:lnTo>
                <a:lnTo>
                  <a:pt x="9238259" y="55880"/>
                </a:lnTo>
                <a:lnTo>
                  <a:pt x="9226017" y="55880"/>
                </a:lnTo>
                <a:lnTo>
                  <a:pt x="9207665" y="56261"/>
                </a:lnTo>
                <a:lnTo>
                  <a:pt x="9220390" y="57150"/>
                </a:lnTo>
                <a:lnTo>
                  <a:pt x="9241472" y="57150"/>
                </a:lnTo>
                <a:lnTo>
                  <a:pt x="9257957" y="56261"/>
                </a:lnTo>
                <a:lnTo>
                  <a:pt x="9247670" y="56261"/>
                </a:lnTo>
                <a:lnTo>
                  <a:pt x="9268295" y="55499"/>
                </a:lnTo>
                <a:lnTo>
                  <a:pt x="9268727" y="55499"/>
                </a:lnTo>
                <a:lnTo>
                  <a:pt x="9293060" y="54483"/>
                </a:lnTo>
                <a:lnTo>
                  <a:pt x="9296425" y="54483"/>
                </a:lnTo>
                <a:lnTo>
                  <a:pt x="9308782" y="53213"/>
                </a:lnTo>
                <a:lnTo>
                  <a:pt x="9313380" y="53213"/>
                </a:lnTo>
                <a:lnTo>
                  <a:pt x="9289885" y="52324"/>
                </a:lnTo>
                <a:lnTo>
                  <a:pt x="9271241" y="52324"/>
                </a:lnTo>
                <a:lnTo>
                  <a:pt x="9327020" y="52285"/>
                </a:lnTo>
                <a:lnTo>
                  <a:pt x="9343771" y="52832"/>
                </a:lnTo>
                <a:lnTo>
                  <a:pt x="9355849" y="53213"/>
                </a:lnTo>
                <a:lnTo>
                  <a:pt x="9381160" y="53213"/>
                </a:lnTo>
                <a:lnTo>
                  <a:pt x="9378759" y="54483"/>
                </a:lnTo>
                <a:lnTo>
                  <a:pt x="9377845" y="54483"/>
                </a:lnTo>
                <a:lnTo>
                  <a:pt x="9371533" y="55118"/>
                </a:lnTo>
                <a:lnTo>
                  <a:pt x="9365424" y="55880"/>
                </a:lnTo>
                <a:lnTo>
                  <a:pt x="9367609" y="55880"/>
                </a:lnTo>
                <a:lnTo>
                  <a:pt x="9371114" y="56261"/>
                </a:lnTo>
                <a:lnTo>
                  <a:pt x="9412681" y="56769"/>
                </a:lnTo>
                <a:lnTo>
                  <a:pt x="9431058" y="56769"/>
                </a:lnTo>
                <a:lnTo>
                  <a:pt x="9449981" y="56261"/>
                </a:lnTo>
                <a:lnTo>
                  <a:pt x="9440088" y="56261"/>
                </a:lnTo>
                <a:lnTo>
                  <a:pt x="9439250" y="55880"/>
                </a:lnTo>
                <a:lnTo>
                  <a:pt x="9439580" y="55880"/>
                </a:lnTo>
                <a:lnTo>
                  <a:pt x="9435948" y="55118"/>
                </a:lnTo>
                <a:lnTo>
                  <a:pt x="9438437" y="55118"/>
                </a:lnTo>
                <a:lnTo>
                  <a:pt x="9422740" y="54483"/>
                </a:lnTo>
                <a:lnTo>
                  <a:pt x="9410903" y="54483"/>
                </a:lnTo>
                <a:lnTo>
                  <a:pt x="9432315" y="53594"/>
                </a:lnTo>
                <a:lnTo>
                  <a:pt x="9459874" y="53213"/>
                </a:lnTo>
                <a:lnTo>
                  <a:pt x="9456991" y="53213"/>
                </a:lnTo>
                <a:lnTo>
                  <a:pt x="9430855" y="52324"/>
                </a:lnTo>
                <a:lnTo>
                  <a:pt x="9485338" y="52324"/>
                </a:lnTo>
                <a:lnTo>
                  <a:pt x="9531794" y="53213"/>
                </a:lnTo>
                <a:lnTo>
                  <a:pt x="9528873" y="53213"/>
                </a:lnTo>
                <a:lnTo>
                  <a:pt x="9554134" y="54089"/>
                </a:lnTo>
                <a:lnTo>
                  <a:pt x="9594177" y="53213"/>
                </a:lnTo>
                <a:lnTo>
                  <a:pt x="9632188" y="52832"/>
                </a:lnTo>
                <a:lnTo>
                  <a:pt x="9635401" y="52832"/>
                </a:lnTo>
                <a:lnTo>
                  <a:pt x="9673209" y="52324"/>
                </a:lnTo>
                <a:lnTo>
                  <a:pt x="9701568" y="51943"/>
                </a:lnTo>
                <a:lnTo>
                  <a:pt x="9696704" y="51943"/>
                </a:lnTo>
                <a:lnTo>
                  <a:pt x="9724276" y="51181"/>
                </a:lnTo>
                <a:lnTo>
                  <a:pt x="9730765" y="51181"/>
                </a:lnTo>
                <a:lnTo>
                  <a:pt x="9725050" y="50800"/>
                </a:lnTo>
                <a:lnTo>
                  <a:pt x="9713620" y="50038"/>
                </a:lnTo>
                <a:lnTo>
                  <a:pt x="9709239" y="50038"/>
                </a:lnTo>
                <a:lnTo>
                  <a:pt x="9701809" y="50419"/>
                </a:lnTo>
                <a:lnTo>
                  <a:pt x="9706699" y="50419"/>
                </a:lnTo>
                <a:lnTo>
                  <a:pt x="9684575" y="50800"/>
                </a:lnTo>
                <a:lnTo>
                  <a:pt x="9663087" y="50419"/>
                </a:lnTo>
                <a:lnTo>
                  <a:pt x="9668027" y="50419"/>
                </a:lnTo>
                <a:lnTo>
                  <a:pt x="9661360" y="50038"/>
                </a:lnTo>
                <a:lnTo>
                  <a:pt x="9652279" y="50038"/>
                </a:lnTo>
                <a:lnTo>
                  <a:pt x="9672879" y="49657"/>
                </a:lnTo>
                <a:lnTo>
                  <a:pt x="9665284" y="48768"/>
                </a:lnTo>
                <a:lnTo>
                  <a:pt x="9657474" y="47625"/>
                </a:lnTo>
                <a:lnTo>
                  <a:pt x="9660293" y="47625"/>
                </a:lnTo>
                <a:lnTo>
                  <a:pt x="9672041" y="46863"/>
                </a:lnTo>
                <a:lnTo>
                  <a:pt x="9735960" y="46863"/>
                </a:lnTo>
                <a:lnTo>
                  <a:pt x="9797961" y="47472"/>
                </a:lnTo>
                <a:lnTo>
                  <a:pt x="9821126" y="46863"/>
                </a:lnTo>
                <a:lnTo>
                  <a:pt x="9832810" y="46863"/>
                </a:lnTo>
                <a:close/>
              </a:path>
              <a:path w="9934575" h="72389">
                <a:moveTo>
                  <a:pt x="9838703" y="48628"/>
                </a:moveTo>
                <a:lnTo>
                  <a:pt x="9807232" y="48628"/>
                </a:lnTo>
                <a:lnTo>
                  <a:pt x="9787166" y="50165"/>
                </a:lnTo>
                <a:lnTo>
                  <a:pt x="9803244" y="49415"/>
                </a:lnTo>
                <a:lnTo>
                  <a:pt x="9821075" y="48793"/>
                </a:lnTo>
                <a:lnTo>
                  <a:pt x="9838703" y="48628"/>
                </a:lnTo>
                <a:close/>
              </a:path>
              <a:path w="9934575" h="72389">
                <a:moveTo>
                  <a:pt x="9934232" y="51181"/>
                </a:moveTo>
                <a:lnTo>
                  <a:pt x="9899942" y="49657"/>
                </a:lnTo>
                <a:lnTo>
                  <a:pt x="9865195" y="49022"/>
                </a:lnTo>
                <a:lnTo>
                  <a:pt x="9869970" y="49022"/>
                </a:lnTo>
                <a:lnTo>
                  <a:pt x="9851314" y="48628"/>
                </a:lnTo>
                <a:lnTo>
                  <a:pt x="9841725" y="48628"/>
                </a:lnTo>
                <a:lnTo>
                  <a:pt x="9865055" y="49022"/>
                </a:lnTo>
                <a:lnTo>
                  <a:pt x="9860978" y="50914"/>
                </a:lnTo>
                <a:lnTo>
                  <a:pt x="9806673" y="51460"/>
                </a:lnTo>
                <a:lnTo>
                  <a:pt x="9784880" y="53340"/>
                </a:lnTo>
                <a:lnTo>
                  <a:pt x="9829711" y="53492"/>
                </a:lnTo>
                <a:lnTo>
                  <a:pt x="9896526" y="51689"/>
                </a:lnTo>
                <a:lnTo>
                  <a:pt x="9934232" y="51181"/>
                </a:lnTo>
                <a:close/>
              </a:path>
            </a:pathLst>
          </a:custGeom>
          <a:solidFill>
            <a:srgbClr val="56BBE4"/>
          </a:solidFill>
        </p:spPr>
        <p:txBody>
          <a:bodyPr wrap="square" lIns="0" tIns="0" rIns="0" bIns="0" rtlCol="0"/>
          <a:lstStyle/>
          <a:p>
            <a:endParaRPr/>
          </a:p>
        </p:txBody>
      </p:sp>
      <p:sp>
        <p:nvSpPr>
          <p:cNvPr id="32" name="object 32"/>
          <p:cNvSpPr txBox="1">
            <a:spLocks noGrp="1"/>
          </p:cNvSpPr>
          <p:nvPr>
            <p:ph type="title"/>
          </p:nvPr>
        </p:nvSpPr>
        <p:spPr>
          <a:xfrm>
            <a:off x="3097148" y="3679697"/>
            <a:ext cx="5995670" cy="936154"/>
          </a:xfrm>
          <a:prstGeom prst="rect">
            <a:avLst/>
          </a:prstGeom>
        </p:spPr>
        <p:txBody>
          <a:bodyPr vert="horz" wrap="square" lIns="0" tIns="12700" rIns="0" bIns="0" rtlCol="0">
            <a:spAutoFit/>
          </a:bodyPr>
          <a:lstStyle/>
          <a:p>
            <a:pPr marL="12700">
              <a:lnSpc>
                <a:spcPct val="100000"/>
              </a:lnSpc>
              <a:spcBef>
                <a:spcPts val="100"/>
              </a:spcBef>
            </a:pPr>
            <a:r>
              <a:rPr sz="6000" dirty="0">
                <a:latin typeface="CookieRun Regular" panose="020B0600000101010101" pitchFamily="50" charset="-127"/>
              </a:rPr>
              <a:t>데이터 분석</a:t>
            </a:r>
            <a:r>
              <a:rPr sz="6000" spc="10" dirty="0">
                <a:latin typeface="CookieRun Regular" panose="020B0600000101010101" pitchFamily="50" charset="-127"/>
              </a:rPr>
              <a:t> </a:t>
            </a:r>
            <a:r>
              <a:rPr sz="6000" spc="-25" dirty="0">
                <a:latin typeface="CookieRun Regular" panose="020B0600000101010101" pitchFamily="50" charset="-127"/>
              </a:rPr>
              <a:t>패키지</a:t>
            </a:r>
            <a:endParaRPr sz="6000" dirty="0">
              <a:latin typeface="CookieRun Regular" panose="020B0600000101010101" pitchFamily="50" charset="-127"/>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25" dirty="0">
                <a:latin typeface="CookieRun Regular" panose="020B0600000101010101" pitchFamily="50" charset="-127"/>
              </a:rPr>
              <a:t>숫자형</a:t>
            </a:r>
          </a:p>
        </p:txBody>
      </p:sp>
      <p:sp>
        <p:nvSpPr>
          <p:cNvPr id="5" name="object 5"/>
          <p:cNvSpPr txBox="1">
            <a:spLocks noGrp="1"/>
          </p:cNvSpPr>
          <p:nvPr>
            <p:ph type="sldNum" sz="quarter" idx="4294967295"/>
          </p:nvPr>
        </p:nvSpPr>
        <p:spPr>
          <a:xfrm>
            <a:off x="11615673" y="6629599"/>
            <a:ext cx="229234" cy="300723"/>
          </a:xfrm>
          <a:prstGeom prst="rect">
            <a:avLst/>
          </a:prstGeom>
        </p:spPr>
        <p:txBody>
          <a:bodyPr vert="horz" wrap="square" lIns="0" tIns="23495" rIns="0" bIns="0" rtlCol="0">
            <a:spAutoFit/>
          </a:bodyPr>
          <a:lstStyle/>
          <a:p>
            <a:pPr marL="38100">
              <a:lnSpc>
                <a:spcPct val="100000"/>
              </a:lnSpc>
              <a:spcBef>
                <a:spcPts val="185"/>
              </a:spcBef>
            </a:pPr>
            <a:fld id="{81D60167-4931-47E6-BA6A-407CBD079E47}" type="slidenum">
              <a:rPr sz="1800" spc="-25" dirty="0">
                <a:latin typeface="CookieRun Regular" panose="020B0600000101010101" pitchFamily="50" charset="-127"/>
              </a:rPr>
              <a:t>12</a:t>
            </a:fld>
            <a:endParaRPr sz="1800" spc="-25" dirty="0">
              <a:latin typeface="CookieRun Regular" panose="020B0600000101010101" pitchFamily="50" charset="-127"/>
            </a:endParaRPr>
          </a:p>
        </p:txBody>
      </p:sp>
      <p:sp>
        <p:nvSpPr>
          <p:cNvPr id="3" name="object 3"/>
          <p:cNvSpPr txBox="1"/>
          <p:nvPr/>
        </p:nvSpPr>
        <p:spPr>
          <a:xfrm>
            <a:off x="458216" y="905534"/>
            <a:ext cx="4777740" cy="1795363"/>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정수(int)와</a:t>
            </a:r>
            <a:r>
              <a:rPr spc="-50" dirty="0">
                <a:solidFill>
                  <a:srgbClr val="333333"/>
                </a:solidFill>
                <a:latin typeface="+mn-ea"/>
                <a:ea typeface="+mn-ea"/>
                <a:cs typeface="Malgun Gothic"/>
              </a:rPr>
              <a:t> </a:t>
            </a:r>
            <a:r>
              <a:rPr dirty="0">
                <a:solidFill>
                  <a:srgbClr val="333333"/>
                </a:solidFill>
                <a:latin typeface="+mn-ea"/>
                <a:ea typeface="+mn-ea"/>
                <a:cs typeface="Malgun Gothic"/>
              </a:rPr>
              <a:t>실수(float)</a:t>
            </a:r>
            <a:r>
              <a:rPr spc="-35" dirty="0">
                <a:solidFill>
                  <a:srgbClr val="333333"/>
                </a:solidFill>
                <a:latin typeface="+mn-ea"/>
                <a:ea typeface="+mn-ea"/>
                <a:cs typeface="Malgun Gothic"/>
              </a:rPr>
              <a:t> </a:t>
            </a:r>
            <a:r>
              <a:rPr dirty="0">
                <a:solidFill>
                  <a:srgbClr val="333333"/>
                </a:solidFill>
                <a:latin typeface="+mn-ea"/>
                <a:ea typeface="+mn-ea"/>
                <a:cs typeface="Malgun Gothic"/>
              </a:rPr>
              <a:t>형이</a:t>
            </a:r>
            <a:r>
              <a:rPr spc="-45" dirty="0">
                <a:solidFill>
                  <a:srgbClr val="333333"/>
                </a:solidFill>
                <a:latin typeface="+mn-ea"/>
                <a:ea typeface="+mn-ea"/>
                <a:cs typeface="Malgun Gothic"/>
              </a:rPr>
              <a:t> </a:t>
            </a:r>
            <a:r>
              <a:rPr spc="-25" dirty="0">
                <a:solidFill>
                  <a:srgbClr val="333333"/>
                </a:solidFill>
                <a:latin typeface="+mn-ea"/>
                <a:ea typeface="+mn-ea"/>
                <a:cs typeface="Malgun Gothic"/>
              </a:rPr>
              <a:t>있다.</a:t>
            </a:r>
            <a:endParaRPr dirty="0">
              <a:latin typeface="+mn-ea"/>
              <a:ea typeface="+mn-ea"/>
              <a:cs typeface="Malgun Gothic"/>
            </a:endParaRPr>
          </a:p>
          <a:p>
            <a:pPr marL="287020">
              <a:lnSpc>
                <a:spcPct val="100000"/>
              </a:lnSpc>
              <a:spcBef>
                <a:spcPts val="975"/>
              </a:spcBef>
            </a:pPr>
            <a:r>
              <a:rPr dirty="0">
                <a:solidFill>
                  <a:srgbClr val="333333"/>
                </a:solidFill>
                <a:latin typeface="+mn-ea"/>
                <a:ea typeface="+mn-ea"/>
                <a:cs typeface="Consolas"/>
              </a:rPr>
              <a:t>–</a:t>
            </a:r>
            <a:r>
              <a:rPr spc="-45" dirty="0">
                <a:solidFill>
                  <a:srgbClr val="333333"/>
                </a:solidFill>
                <a:latin typeface="+mn-ea"/>
                <a:ea typeface="+mn-ea"/>
                <a:cs typeface="Consolas"/>
              </a:rPr>
              <a:t> </a:t>
            </a:r>
            <a:r>
              <a:rPr dirty="0">
                <a:solidFill>
                  <a:srgbClr val="333333"/>
                </a:solidFill>
                <a:latin typeface="+mn-ea"/>
                <a:ea typeface="+mn-ea"/>
                <a:cs typeface="Malgun Gothic"/>
              </a:rPr>
              <a:t>정수</a:t>
            </a:r>
            <a:r>
              <a:rPr spc="-10" dirty="0">
                <a:solidFill>
                  <a:srgbClr val="333333"/>
                </a:solidFill>
                <a:latin typeface="+mn-ea"/>
                <a:ea typeface="+mn-ea"/>
                <a:cs typeface="Malgun Gothic"/>
              </a:rPr>
              <a:t> </a:t>
            </a:r>
            <a:r>
              <a:rPr dirty="0">
                <a:solidFill>
                  <a:srgbClr val="333333"/>
                </a:solidFill>
                <a:latin typeface="+mn-ea"/>
                <a:ea typeface="+mn-ea"/>
                <a:cs typeface="Malgun Gothic"/>
              </a:rPr>
              <a:t>:</a:t>
            </a:r>
            <a:r>
              <a:rPr spc="-15" dirty="0">
                <a:solidFill>
                  <a:srgbClr val="333333"/>
                </a:solidFill>
                <a:latin typeface="+mn-ea"/>
                <a:ea typeface="+mn-ea"/>
                <a:cs typeface="Malgun Gothic"/>
              </a:rPr>
              <a:t> </a:t>
            </a:r>
            <a:r>
              <a:rPr dirty="0">
                <a:solidFill>
                  <a:srgbClr val="333333"/>
                </a:solidFill>
                <a:latin typeface="+mn-ea"/>
                <a:ea typeface="+mn-ea"/>
                <a:cs typeface="Malgun Gothic"/>
              </a:rPr>
              <a:t>10,</a:t>
            </a:r>
            <a:r>
              <a:rPr spc="-5" dirty="0">
                <a:solidFill>
                  <a:srgbClr val="333333"/>
                </a:solidFill>
                <a:latin typeface="+mn-ea"/>
                <a:ea typeface="+mn-ea"/>
                <a:cs typeface="Malgun Gothic"/>
              </a:rPr>
              <a:t> </a:t>
            </a:r>
            <a:r>
              <a:rPr dirty="0">
                <a:solidFill>
                  <a:srgbClr val="333333"/>
                </a:solidFill>
                <a:latin typeface="+mn-ea"/>
                <a:ea typeface="+mn-ea"/>
                <a:cs typeface="Malgun Gothic"/>
              </a:rPr>
              <a:t>20,</a:t>
            </a:r>
            <a:r>
              <a:rPr spc="-20" dirty="0">
                <a:solidFill>
                  <a:srgbClr val="333333"/>
                </a:solidFill>
                <a:latin typeface="+mn-ea"/>
                <a:ea typeface="+mn-ea"/>
                <a:cs typeface="Malgun Gothic"/>
              </a:rPr>
              <a:t> </a:t>
            </a:r>
            <a:r>
              <a:rPr spc="-25" dirty="0">
                <a:solidFill>
                  <a:srgbClr val="333333"/>
                </a:solidFill>
                <a:latin typeface="+mn-ea"/>
                <a:ea typeface="+mn-ea"/>
                <a:cs typeface="Malgun Gothic"/>
              </a:rPr>
              <a:t>-</a:t>
            </a:r>
            <a:r>
              <a:rPr dirty="0">
                <a:solidFill>
                  <a:srgbClr val="333333"/>
                </a:solidFill>
                <a:latin typeface="+mn-ea"/>
                <a:ea typeface="+mn-ea"/>
                <a:cs typeface="Malgun Gothic"/>
              </a:rPr>
              <a:t>1,</a:t>
            </a:r>
            <a:r>
              <a:rPr spc="-5" dirty="0">
                <a:solidFill>
                  <a:srgbClr val="333333"/>
                </a:solidFill>
                <a:latin typeface="+mn-ea"/>
                <a:ea typeface="+mn-ea"/>
                <a:cs typeface="Malgun Gothic"/>
              </a:rPr>
              <a:t> </a:t>
            </a:r>
            <a:r>
              <a:rPr spc="-25" dirty="0">
                <a:solidFill>
                  <a:srgbClr val="333333"/>
                </a:solidFill>
                <a:latin typeface="+mn-ea"/>
                <a:ea typeface="+mn-ea"/>
                <a:cs typeface="Malgun Gothic"/>
              </a:rPr>
              <a:t>-</a:t>
            </a:r>
            <a:r>
              <a:rPr dirty="0">
                <a:solidFill>
                  <a:srgbClr val="333333"/>
                </a:solidFill>
                <a:latin typeface="+mn-ea"/>
                <a:ea typeface="+mn-ea"/>
                <a:cs typeface="Malgun Gothic"/>
              </a:rPr>
              <a:t>20,</a:t>
            </a:r>
            <a:r>
              <a:rPr spc="-5" dirty="0">
                <a:solidFill>
                  <a:srgbClr val="333333"/>
                </a:solidFill>
                <a:latin typeface="+mn-ea"/>
                <a:ea typeface="+mn-ea"/>
                <a:cs typeface="Malgun Gothic"/>
              </a:rPr>
              <a:t> </a:t>
            </a:r>
            <a:r>
              <a:rPr dirty="0">
                <a:solidFill>
                  <a:srgbClr val="333333"/>
                </a:solidFill>
                <a:latin typeface="+mn-ea"/>
                <a:ea typeface="+mn-ea"/>
                <a:cs typeface="Malgun Gothic"/>
              </a:rPr>
              <a:t>0</a:t>
            </a:r>
            <a:r>
              <a:rPr spc="-10" dirty="0">
                <a:solidFill>
                  <a:srgbClr val="333333"/>
                </a:solidFill>
                <a:latin typeface="+mn-ea"/>
                <a:ea typeface="+mn-ea"/>
                <a:cs typeface="Malgun Gothic"/>
              </a:rPr>
              <a:t> </a:t>
            </a:r>
            <a:r>
              <a:rPr spc="-50" dirty="0">
                <a:solidFill>
                  <a:srgbClr val="333333"/>
                </a:solidFill>
                <a:latin typeface="+mn-ea"/>
                <a:ea typeface="+mn-ea"/>
                <a:cs typeface="Malgun Gothic"/>
              </a:rPr>
              <a:t>등</a:t>
            </a:r>
            <a:endParaRPr dirty="0">
              <a:latin typeface="+mn-ea"/>
              <a:ea typeface="+mn-ea"/>
              <a:cs typeface="Malgun Gothic"/>
            </a:endParaRPr>
          </a:p>
          <a:p>
            <a:pPr marL="287020">
              <a:lnSpc>
                <a:spcPct val="100000"/>
              </a:lnSpc>
              <a:spcBef>
                <a:spcPts val="840"/>
              </a:spcBef>
            </a:pPr>
            <a:r>
              <a:rPr dirty="0">
                <a:solidFill>
                  <a:srgbClr val="333333"/>
                </a:solidFill>
                <a:latin typeface="+mn-ea"/>
                <a:ea typeface="+mn-ea"/>
                <a:cs typeface="Consolas"/>
              </a:rPr>
              <a:t>–</a:t>
            </a:r>
            <a:r>
              <a:rPr spc="-45" dirty="0">
                <a:solidFill>
                  <a:srgbClr val="333333"/>
                </a:solidFill>
                <a:latin typeface="+mn-ea"/>
                <a:ea typeface="+mn-ea"/>
                <a:cs typeface="Consolas"/>
              </a:rPr>
              <a:t> </a:t>
            </a:r>
            <a:r>
              <a:rPr dirty="0">
                <a:solidFill>
                  <a:srgbClr val="333333"/>
                </a:solidFill>
                <a:latin typeface="+mn-ea"/>
                <a:ea typeface="+mn-ea"/>
                <a:cs typeface="Malgun Gothic"/>
              </a:rPr>
              <a:t>실수</a:t>
            </a:r>
            <a:r>
              <a:rPr spc="-10"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dirty="0">
                <a:solidFill>
                  <a:srgbClr val="333333"/>
                </a:solidFill>
                <a:latin typeface="+mn-ea"/>
                <a:ea typeface="+mn-ea"/>
                <a:cs typeface="Malgun Gothic"/>
              </a:rPr>
              <a:t>20.1,</a:t>
            </a:r>
            <a:r>
              <a:rPr spc="-10" dirty="0">
                <a:solidFill>
                  <a:srgbClr val="333333"/>
                </a:solidFill>
                <a:latin typeface="+mn-ea"/>
                <a:ea typeface="+mn-ea"/>
                <a:cs typeface="Malgun Gothic"/>
              </a:rPr>
              <a:t> </a:t>
            </a:r>
            <a:r>
              <a:rPr dirty="0">
                <a:solidFill>
                  <a:srgbClr val="333333"/>
                </a:solidFill>
                <a:latin typeface="+mn-ea"/>
                <a:ea typeface="+mn-ea"/>
                <a:cs typeface="Malgun Gothic"/>
              </a:rPr>
              <a:t>0.123411,</a:t>
            </a:r>
            <a:r>
              <a:rPr spc="-30" dirty="0">
                <a:solidFill>
                  <a:srgbClr val="333333"/>
                </a:solidFill>
                <a:latin typeface="+mn-ea"/>
                <a:ea typeface="+mn-ea"/>
                <a:cs typeface="Malgun Gothic"/>
              </a:rPr>
              <a:t> </a:t>
            </a:r>
            <a:r>
              <a:rPr spc="-10" dirty="0">
                <a:solidFill>
                  <a:srgbClr val="333333"/>
                </a:solidFill>
                <a:latin typeface="+mn-ea"/>
                <a:ea typeface="+mn-ea"/>
                <a:cs typeface="Malgun Gothic"/>
              </a:rPr>
              <a:t>15.2321598</a:t>
            </a:r>
            <a:endParaRPr dirty="0">
              <a:latin typeface="+mn-ea"/>
              <a:ea typeface="+mn-ea"/>
              <a:cs typeface="Malgun Gothic"/>
            </a:endParaRPr>
          </a:p>
          <a:p>
            <a:pPr marL="286385" indent="-273685">
              <a:lnSpc>
                <a:spcPct val="100000"/>
              </a:lnSpc>
              <a:spcBef>
                <a:spcPts val="2280"/>
              </a:spcBef>
              <a:buFont typeface="Arial"/>
              <a:buChar char="▪"/>
              <a:tabLst>
                <a:tab pos="286385" algn="l"/>
              </a:tabLst>
            </a:pPr>
            <a:r>
              <a:rPr spc="-10" dirty="0">
                <a:solidFill>
                  <a:srgbClr val="333333"/>
                </a:solidFill>
                <a:latin typeface="+mn-ea"/>
                <a:ea typeface="+mn-ea"/>
                <a:cs typeface="Malgun Gothic"/>
              </a:rPr>
              <a:t>산술연산자</a:t>
            </a:r>
            <a:endParaRPr dirty="0">
              <a:latin typeface="+mn-ea"/>
              <a:ea typeface="+mn-ea"/>
              <a:cs typeface="Malgun Gothic"/>
            </a:endParaRPr>
          </a:p>
        </p:txBody>
      </p:sp>
      <p:graphicFrame>
        <p:nvGraphicFramePr>
          <p:cNvPr id="4" name="object 4"/>
          <p:cNvGraphicFramePr>
            <a:graphicFrameLocks noGrp="1"/>
          </p:cNvGraphicFramePr>
          <p:nvPr>
            <p:extLst>
              <p:ext uri="{D42A27DB-BD31-4B8C-83A1-F6EECF244321}">
                <p14:modId xmlns:p14="http://schemas.microsoft.com/office/powerpoint/2010/main" val="1626346317"/>
              </p:ext>
            </p:extLst>
          </p:nvPr>
        </p:nvGraphicFramePr>
        <p:xfrm>
          <a:off x="712851" y="2985135"/>
          <a:ext cx="6373749" cy="2958465"/>
        </p:xfrm>
        <a:graphic>
          <a:graphicData uri="http://schemas.openxmlformats.org/drawingml/2006/table">
            <a:tbl>
              <a:tblPr firstRow="1" bandRow="1">
                <a:tableStyleId>{2D5ABB26-0587-4C30-8999-92F81FD0307C}</a:tableStyleId>
              </a:tblPr>
              <a:tblGrid>
                <a:gridCol w="848837">
                  <a:extLst>
                    <a:ext uri="{9D8B030D-6E8A-4147-A177-3AD203B41FA5}">
                      <a16:colId xmlns:a16="http://schemas.microsoft.com/office/drawing/2014/main" val="20000"/>
                    </a:ext>
                  </a:extLst>
                </a:gridCol>
                <a:gridCol w="1404765">
                  <a:extLst>
                    <a:ext uri="{9D8B030D-6E8A-4147-A177-3AD203B41FA5}">
                      <a16:colId xmlns:a16="http://schemas.microsoft.com/office/drawing/2014/main" val="20001"/>
                    </a:ext>
                  </a:extLst>
                </a:gridCol>
                <a:gridCol w="4120147">
                  <a:extLst>
                    <a:ext uri="{9D8B030D-6E8A-4147-A177-3AD203B41FA5}">
                      <a16:colId xmlns:a16="http://schemas.microsoft.com/office/drawing/2014/main" val="20002"/>
                    </a:ext>
                  </a:extLst>
                </a:gridCol>
              </a:tblGrid>
              <a:tr h="365760">
                <a:tc>
                  <a:txBody>
                    <a:bodyPr/>
                    <a:lstStyle/>
                    <a:p>
                      <a:pPr marL="91440">
                        <a:lnSpc>
                          <a:spcPct val="100000"/>
                        </a:lnSpc>
                        <a:spcBef>
                          <a:spcPts val="330"/>
                        </a:spcBef>
                      </a:pPr>
                      <a:r>
                        <a:rPr sz="1600" b="1" spc="-25" dirty="0">
                          <a:solidFill>
                            <a:srgbClr val="FFFFFF"/>
                          </a:solidFill>
                          <a:latin typeface="Malgun Gothic"/>
                          <a:cs typeface="Malgun Gothic"/>
                        </a:rPr>
                        <a:t>연산자</a:t>
                      </a:r>
                      <a:endParaRPr sz="1600" dirty="0">
                        <a:latin typeface="Malgun Gothic"/>
                        <a:cs typeface="Malgun Gothic"/>
                      </a:endParaRPr>
                    </a:p>
                  </a:txBody>
                  <a:tcPr marL="0" marR="0" marT="41910" marB="0">
                    <a:lnT w="28575">
                      <a:solidFill>
                        <a:srgbClr val="000000"/>
                      </a:solidFill>
                      <a:prstDash val="solid"/>
                    </a:lnT>
                    <a:lnB w="28575">
                      <a:solidFill>
                        <a:srgbClr val="000000"/>
                      </a:solidFill>
                      <a:prstDash val="solid"/>
                    </a:lnB>
                    <a:solidFill>
                      <a:srgbClr val="56BBE4"/>
                    </a:solidFill>
                  </a:tcPr>
                </a:tc>
                <a:tc>
                  <a:txBody>
                    <a:bodyPr/>
                    <a:lstStyle/>
                    <a:p>
                      <a:pPr marL="304800">
                        <a:lnSpc>
                          <a:spcPct val="100000"/>
                        </a:lnSpc>
                        <a:spcBef>
                          <a:spcPts val="330"/>
                        </a:spcBef>
                      </a:pPr>
                      <a:r>
                        <a:rPr sz="1600" b="1" spc="-25" dirty="0">
                          <a:solidFill>
                            <a:srgbClr val="FFFFFF"/>
                          </a:solidFill>
                          <a:latin typeface="Malgun Gothic"/>
                          <a:cs typeface="Malgun Gothic"/>
                        </a:rPr>
                        <a:t>설명</a:t>
                      </a:r>
                      <a:endParaRPr sz="1600" dirty="0">
                        <a:latin typeface="Malgun Gothic"/>
                        <a:cs typeface="Malgun Gothic"/>
                      </a:endParaRPr>
                    </a:p>
                  </a:txBody>
                  <a:tcPr marL="0" marR="0" marT="41910" marB="0">
                    <a:lnT w="28575">
                      <a:solidFill>
                        <a:srgbClr val="000000"/>
                      </a:solidFill>
                      <a:prstDash val="solid"/>
                    </a:lnT>
                    <a:lnB w="28575">
                      <a:solidFill>
                        <a:srgbClr val="000000"/>
                      </a:solidFill>
                      <a:prstDash val="solid"/>
                    </a:lnB>
                    <a:solidFill>
                      <a:srgbClr val="56BBE4"/>
                    </a:solidFill>
                  </a:tcPr>
                </a:tc>
                <a:tc>
                  <a:txBody>
                    <a:bodyPr/>
                    <a:lstStyle/>
                    <a:p>
                      <a:pPr marL="800100">
                        <a:lnSpc>
                          <a:spcPct val="100000"/>
                        </a:lnSpc>
                        <a:spcBef>
                          <a:spcPts val="330"/>
                        </a:spcBef>
                      </a:pPr>
                      <a:r>
                        <a:rPr sz="1600" b="1" spc="-25" dirty="0">
                          <a:solidFill>
                            <a:srgbClr val="FFFFFF"/>
                          </a:solidFill>
                          <a:latin typeface="Malgun Gothic"/>
                          <a:cs typeface="Malgun Gothic"/>
                        </a:rPr>
                        <a:t>비고</a:t>
                      </a:r>
                      <a:endParaRPr sz="1600" dirty="0">
                        <a:latin typeface="Malgun Gothic"/>
                        <a:cs typeface="Malgun Gothic"/>
                      </a:endParaRPr>
                    </a:p>
                  </a:txBody>
                  <a:tcPr marL="0" marR="0" marT="41910" marB="0">
                    <a:lnT w="28575">
                      <a:solidFill>
                        <a:srgbClr val="000000"/>
                      </a:solidFill>
                      <a:prstDash val="solid"/>
                    </a:lnT>
                    <a:lnB w="28575">
                      <a:solidFill>
                        <a:srgbClr val="000000"/>
                      </a:solidFill>
                      <a:prstDash val="solid"/>
                    </a:lnB>
                    <a:solidFill>
                      <a:srgbClr val="56BBE4"/>
                    </a:solidFill>
                  </a:tcPr>
                </a:tc>
                <a:extLst>
                  <a:ext uri="{0D108BD9-81ED-4DB2-BD59-A6C34878D82A}">
                    <a16:rowId xmlns:a16="http://schemas.microsoft.com/office/drawing/2014/main" val="10000"/>
                  </a:ext>
                </a:extLst>
              </a:tr>
              <a:tr h="370205">
                <a:tc>
                  <a:txBody>
                    <a:bodyPr/>
                    <a:lstStyle/>
                    <a:p>
                      <a:pPr marL="91440">
                        <a:lnSpc>
                          <a:spcPct val="100000"/>
                        </a:lnSpc>
                        <a:spcBef>
                          <a:spcPts val="330"/>
                        </a:spcBef>
                      </a:pPr>
                      <a:r>
                        <a:rPr sz="1600" spc="-50" dirty="0">
                          <a:latin typeface="Malgun Gothic"/>
                          <a:cs typeface="Malgun Gothic"/>
                        </a:rPr>
                        <a:t>+</a:t>
                      </a:r>
                      <a:endParaRPr sz="1600" dirty="0">
                        <a:latin typeface="Malgun Gothic"/>
                        <a:cs typeface="Malgun Gothic"/>
                      </a:endParaRPr>
                    </a:p>
                  </a:txBody>
                  <a:tcPr marL="0" marR="0" marT="41910" marB="0">
                    <a:lnT w="28575">
                      <a:solidFill>
                        <a:srgbClr val="000000"/>
                      </a:solidFill>
                      <a:prstDash val="solid"/>
                    </a:lnT>
                    <a:solidFill>
                      <a:srgbClr val="E7E7E7"/>
                    </a:solidFill>
                  </a:tcPr>
                </a:tc>
                <a:tc gridSpan="2">
                  <a:txBody>
                    <a:bodyPr/>
                    <a:lstStyle/>
                    <a:p>
                      <a:pPr marL="304800">
                        <a:lnSpc>
                          <a:spcPct val="100000"/>
                        </a:lnSpc>
                        <a:spcBef>
                          <a:spcPts val="330"/>
                        </a:spcBef>
                      </a:pPr>
                      <a:r>
                        <a:rPr sz="1600" spc="-25" dirty="0">
                          <a:latin typeface="Malgun Gothic"/>
                          <a:cs typeface="Malgun Gothic"/>
                        </a:rPr>
                        <a:t>더하기</a:t>
                      </a:r>
                      <a:endParaRPr sz="1600" dirty="0">
                        <a:latin typeface="Malgun Gothic"/>
                        <a:cs typeface="Malgun Gothic"/>
                      </a:endParaRPr>
                    </a:p>
                  </a:txBody>
                  <a:tcPr marL="0" marR="0" marT="41910" marB="0">
                    <a:lnT w="28575">
                      <a:solidFill>
                        <a:srgbClr val="000000"/>
                      </a:solidFill>
                      <a:prstDash val="solid"/>
                    </a:lnT>
                    <a:solidFill>
                      <a:srgbClr val="E7E7E7"/>
                    </a:solidFill>
                  </a:tcPr>
                </a:tc>
                <a:tc hMerge="1">
                  <a:txBody>
                    <a:bodyPr/>
                    <a:lstStyle/>
                    <a:p>
                      <a:endParaRPr/>
                    </a:p>
                  </a:txBody>
                  <a:tcPr marL="0" marR="0" marT="0" marB="0"/>
                </a:tc>
                <a:extLst>
                  <a:ext uri="{0D108BD9-81ED-4DB2-BD59-A6C34878D82A}">
                    <a16:rowId xmlns:a16="http://schemas.microsoft.com/office/drawing/2014/main" val="10001"/>
                  </a:ext>
                </a:extLst>
              </a:tr>
              <a:tr h="370205">
                <a:tc>
                  <a:txBody>
                    <a:bodyPr/>
                    <a:lstStyle/>
                    <a:p>
                      <a:pPr marL="91440">
                        <a:lnSpc>
                          <a:spcPct val="100000"/>
                        </a:lnSpc>
                        <a:spcBef>
                          <a:spcPts val="330"/>
                        </a:spcBef>
                      </a:pPr>
                      <a:r>
                        <a:rPr sz="1600" spc="-50" dirty="0">
                          <a:latin typeface="Malgun Gothic"/>
                          <a:cs typeface="Malgun Gothic"/>
                        </a:rPr>
                        <a:t>-</a:t>
                      </a:r>
                      <a:endParaRPr sz="1600">
                        <a:latin typeface="Malgun Gothic"/>
                        <a:cs typeface="Malgun Gothic"/>
                      </a:endParaRPr>
                    </a:p>
                  </a:txBody>
                  <a:tcPr marL="0" marR="0" marT="41910" marB="0"/>
                </a:tc>
                <a:tc>
                  <a:txBody>
                    <a:bodyPr/>
                    <a:lstStyle/>
                    <a:p>
                      <a:pPr marL="304800">
                        <a:lnSpc>
                          <a:spcPct val="100000"/>
                        </a:lnSpc>
                        <a:spcBef>
                          <a:spcPts val="330"/>
                        </a:spcBef>
                      </a:pPr>
                      <a:r>
                        <a:rPr sz="1600" spc="-25" dirty="0">
                          <a:latin typeface="Malgun Gothic"/>
                          <a:cs typeface="Malgun Gothic"/>
                        </a:rPr>
                        <a:t>빼기</a:t>
                      </a:r>
                      <a:endParaRPr sz="1600">
                        <a:latin typeface="Malgun Gothic"/>
                        <a:cs typeface="Malgun Gothic"/>
                      </a:endParaRPr>
                    </a:p>
                  </a:txBody>
                  <a:tcPr marL="0" marR="0" marT="41910" marB="0"/>
                </a:tc>
                <a:tc>
                  <a:txBody>
                    <a:bodyPr/>
                    <a:lstStyle/>
                    <a:p>
                      <a:pPr>
                        <a:lnSpc>
                          <a:spcPct val="100000"/>
                        </a:lnSpc>
                      </a:pPr>
                      <a:endParaRPr sz="1800" dirty="0">
                        <a:latin typeface="Times New Roman"/>
                        <a:cs typeface="Times New Roman"/>
                      </a:endParaRPr>
                    </a:p>
                  </a:txBody>
                  <a:tcPr marL="0" marR="0" marT="0" marB="0"/>
                </a:tc>
                <a:extLst>
                  <a:ext uri="{0D108BD9-81ED-4DB2-BD59-A6C34878D82A}">
                    <a16:rowId xmlns:a16="http://schemas.microsoft.com/office/drawing/2014/main" val="10002"/>
                  </a:ext>
                </a:extLst>
              </a:tr>
              <a:tr h="370205">
                <a:tc>
                  <a:txBody>
                    <a:bodyPr/>
                    <a:lstStyle/>
                    <a:p>
                      <a:pPr marL="91440">
                        <a:lnSpc>
                          <a:spcPct val="100000"/>
                        </a:lnSpc>
                        <a:spcBef>
                          <a:spcPts val="330"/>
                        </a:spcBef>
                      </a:pPr>
                      <a:r>
                        <a:rPr sz="1600" spc="-50" dirty="0">
                          <a:latin typeface="Malgun Gothic"/>
                          <a:cs typeface="Malgun Gothic"/>
                        </a:rPr>
                        <a:t>*</a:t>
                      </a:r>
                      <a:endParaRPr sz="1600">
                        <a:latin typeface="Malgun Gothic"/>
                        <a:cs typeface="Malgun Gothic"/>
                      </a:endParaRPr>
                    </a:p>
                  </a:txBody>
                  <a:tcPr marL="0" marR="0" marT="41910" marB="0">
                    <a:solidFill>
                      <a:srgbClr val="E7E7E7"/>
                    </a:solidFill>
                  </a:tcPr>
                </a:tc>
                <a:tc>
                  <a:txBody>
                    <a:bodyPr/>
                    <a:lstStyle/>
                    <a:p>
                      <a:pPr marL="304800">
                        <a:lnSpc>
                          <a:spcPct val="100000"/>
                        </a:lnSpc>
                        <a:spcBef>
                          <a:spcPts val="330"/>
                        </a:spcBef>
                      </a:pPr>
                      <a:r>
                        <a:rPr sz="1600" spc="-25" dirty="0">
                          <a:latin typeface="Malgun Gothic"/>
                          <a:cs typeface="Malgun Gothic"/>
                        </a:rPr>
                        <a:t>곱하기</a:t>
                      </a:r>
                      <a:endParaRPr sz="1600">
                        <a:latin typeface="Malgun Gothic"/>
                        <a:cs typeface="Malgun Gothic"/>
                      </a:endParaRPr>
                    </a:p>
                  </a:txBody>
                  <a:tcPr marL="0" marR="0" marT="41910" marB="0">
                    <a:solidFill>
                      <a:srgbClr val="E7E7E7"/>
                    </a:solidFill>
                  </a:tcPr>
                </a:tc>
                <a:tc>
                  <a:txBody>
                    <a:bodyPr/>
                    <a:lstStyle/>
                    <a:p>
                      <a:pPr marL="800100">
                        <a:lnSpc>
                          <a:spcPct val="100000"/>
                        </a:lnSpc>
                        <a:spcBef>
                          <a:spcPts val="330"/>
                        </a:spcBef>
                      </a:pPr>
                      <a:r>
                        <a:rPr sz="1600" dirty="0">
                          <a:latin typeface="Malgun Gothic"/>
                          <a:cs typeface="Malgun Gothic"/>
                        </a:rPr>
                        <a:t>2</a:t>
                      </a:r>
                      <a:r>
                        <a:rPr sz="1600" spc="-10" dirty="0">
                          <a:latin typeface="Malgun Gothic"/>
                          <a:cs typeface="Malgun Gothic"/>
                        </a:rPr>
                        <a:t> </a:t>
                      </a:r>
                      <a:r>
                        <a:rPr sz="1600" dirty="0">
                          <a:latin typeface="Malgun Gothic"/>
                          <a:cs typeface="Malgun Gothic"/>
                        </a:rPr>
                        <a:t>* 10</a:t>
                      </a:r>
                      <a:r>
                        <a:rPr sz="1600" spc="-10" dirty="0">
                          <a:latin typeface="Malgun Gothic"/>
                          <a:cs typeface="Malgun Gothic"/>
                        </a:rPr>
                        <a:t> </a:t>
                      </a:r>
                      <a:r>
                        <a:rPr sz="1600" dirty="0">
                          <a:latin typeface="Malgun Gothic"/>
                          <a:cs typeface="Malgun Gothic"/>
                        </a:rPr>
                        <a:t>=&gt; </a:t>
                      </a:r>
                      <a:r>
                        <a:rPr sz="1600" spc="-25" dirty="0">
                          <a:latin typeface="Malgun Gothic"/>
                          <a:cs typeface="Malgun Gothic"/>
                        </a:rPr>
                        <a:t>20</a:t>
                      </a:r>
                      <a:endParaRPr sz="1600" dirty="0">
                        <a:latin typeface="Malgun Gothic"/>
                        <a:cs typeface="Malgun Gothic"/>
                      </a:endParaRPr>
                    </a:p>
                  </a:txBody>
                  <a:tcPr marL="0" marR="0" marT="41910" marB="0">
                    <a:solidFill>
                      <a:srgbClr val="E7E7E7"/>
                    </a:solidFill>
                  </a:tcPr>
                </a:tc>
                <a:extLst>
                  <a:ext uri="{0D108BD9-81ED-4DB2-BD59-A6C34878D82A}">
                    <a16:rowId xmlns:a16="http://schemas.microsoft.com/office/drawing/2014/main" val="10003"/>
                  </a:ext>
                </a:extLst>
              </a:tr>
              <a:tr h="370840">
                <a:tc>
                  <a:txBody>
                    <a:bodyPr/>
                    <a:lstStyle/>
                    <a:p>
                      <a:pPr marL="91440">
                        <a:lnSpc>
                          <a:spcPct val="100000"/>
                        </a:lnSpc>
                        <a:spcBef>
                          <a:spcPts val="330"/>
                        </a:spcBef>
                      </a:pPr>
                      <a:r>
                        <a:rPr sz="1600" spc="-25" dirty="0">
                          <a:latin typeface="Malgun Gothic"/>
                          <a:cs typeface="Malgun Gothic"/>
                        </a:rPr>
                        <a:t>**</a:t>
                      </a:r>
                      <a:endParaRPr sz="1600">
                        <a:latin typeface="Malgun Gothic"/>
                        <a:cs typeface="Malgun Gothic"/>
                      </a:endParaRPr>
                    </a:p>
                  </a:txBody>
                  <a:tcPr marL="0" marR="0" marT="41910" marB="0"/>
                </a:tc>
                <a:tc>
                  <a:txBody>
                    <a:bodyPr/>
                    <a:lstStyle/>
                    <a:p>
                      <a:pPr marL="304800">
                        <a:lnSpc>
                          <a:spcPct val="100000"/>
                        </a:lnSpc>
                        <a:spcBef>
                          <a:spcPts val="330"/>
                        </a:spcBef>
                      </a:pPr>
                      <a:r>
                        <a:rPr sz="1600" spc="-25" dirty="0">
                          <a:latin typeface="Malgun Gothic"/>
                          <a:cs typeface="Malgun Gothic"/>
                        </a:rPr>
                        <a:t>제곱</a:t>
                      </a:r>
                      <a:endParaRPr sz="1600">
                        <a:latin typeface="Malgun Gothic"/>
                        <a:cs typeface="Malgun Gothic"/>
                      </a:endParaRPr>
                    </a:p>
                  </a:txBody>
                  <a:tcPr marL="0" marR="0" marT="41910" marB="0"/>
                </a:tc>
                <a:tc>
                  <a:txBody>
                    <a:bodyPr/>
                    <a:lstStyle/>
                    <a:p>
                      <a:pPr marL="800100">
                        <a:lnSpc>
                          <a:spcPct val="100000"/>
                        </a:lnSpc>
                        <a:spcBef>
                          <a:spcPts val="330"/>
                        </a:spcBef>
                      </a:pPr>
                      <a:r>
                        <a:rPr sz="1600" dirty="0">
                          <a:latin typeface="Malgun Gothic"/>
                          <a:cs typeface="Malgun Gothic"/>
                        </a:rPr>
                        <a:t>2</a:t>
                      </a:r>
                      <a:r>
                        <a:rPr sz="1600" spc="-15" dirty="0">
                          <a:latin typeface="Malgun Gothic"/>
                          <a:cs typeface="Malgun Gothic"/>
                        </a:rPr>
                        <a:t> </a:t>
                      </a:r>
                      <a:r>
                        <a:rPr sz="1600" dirty="0">
                          <a:latin typeface="Malgun Gothic"/>
                          <a:cs typeface="Malgun Gothic"/>
                        </a:rPr>
                        <a:t>**</a:t>
                      </a:r>
                      <a:r>
                        <a:rPr sz="1600" spc="-5" dirty="0">
                          <a:latin typeface="Malgun Gothic"/>
                          <a:cs typeface="Malgun Gothic"/>
                        </a:rPr>
                        <a:t> </a:t>
                      </a:r>
                      <a:r>
                        <a:rPr sz="1600" dirty="0">
                          <a:latin typeface="Malgun Gothic"/>
                          <a:cs typeface="Malgun Gothic"/>
                        </a:rPr>
                        <a:t>10</a:t>
                      </a:r>
                      <a:r>
                        <a:rPr sz="1600" spc="-25" dirty="0">
                          <a:latin typeface="Malgun Gothic"/>
                          <a:cs typeface="Malgun Gothic"/>
                        </a:rPr>
                        <a:t> </a:t>
                      </a:r>
                      <a:r>
                        <a:rPr sz="1600" dirty="0">
                          <a:latin typeface="Malgun Gothic"/>
                          <a:cs typeface="Malgun Gothic"/>
                        </a:rPr>
                        <a:t>=&gt;</a:t>
                      </a:r>
                      <a:r>
                        <a:rPr sz="1600" spc="5" dirty="0">
                          <a:latin typeface="Malgun Gothic"/>
                          <a:cs typeface="Malgun Gothic"/>
                        </a:rPr>
                        <a:t> </a:t>
                      </a:r>
                      <a:r>
                        <a:rPr sz="1600" spc="-20" dirty="0">
                          <a:latin typeface="Malgun Gothic"/>
                          <a:cs typeface="Malgun Gothic"/>
                        </a:rPr>
                        <a:t>1024</a:t>
                      </a:r>
                      <a:endParaRPr sz="1600">
                        <a:latin typeface="Malgun Gothic"/>
                        <a:cs typeface="Malgun Gothic"/>
                      </a:endParaRPr>
                    </a:p>
                  </a:txBody>
                  <a:tcPr marL="0" marR="0" marT="41910" marB="0"/>
                </a:tc>
                <a:extLst>
                  <a:ext uri="{0D108BD9-81ED-4DB2-BD59-A6C34878D82A}">
                    <a16:rowId xmlns:a16="http://schemas.microsoft.com/office/drawing/2014/main" val="10004"/>
                  </a:ext>
                </a:extLst>
              </a:tr>
              <a:tr h="370205">
                <a:tc>
                  <a:txBody>
                    <a:bodyPr/>
                    <a:lstStyle/>
                    <a:p>
                      <a:pPr marL="91440">
                        <a:lnSpc>
                          <a:spcPct val="100000"/>
                        </a:lnSpc>
                        <a:spcBef>
                          <a:spcPts val="330"/>
                        </a:spcBef>
                      </a:pPr>
                      <a:r>
                        <a:rPr sz="1600" spc="-50" dirty="0">
                          <a:latin typeface="Malgun Gothic"/>
                          <a:cs typeface="Malgun Gothic"/>
                        </a:rPr>
                        <a:t>/</a:t>
                      </a:r>
                      <a:endParaRPr sz="1600">
                        <a:latin typeface="Malgun Gothic"/>
                        <a:cs typeface="Malgun Gothic"/>
                      </a:endParaRPr>
                    </a:p>
                  </a:txBody>
                  <a:tcPr marL="0" marR="0" marT="41910" marB="0">
                    <a:solidFill>
                      <a:srgbClr val="E7E7E7"/>
                    </a:solidFill>
                  </a:tcPr>
                </a:tc>
                <a:tc>
                  <a:txBody>
                    <a:bodyPr/>
                    <a:lstStyle/>
                    <a:p>
                      <a:pPr marL="304800">
                        <a:lnSpc>
                          <a:spcPct val="100000"/>
                        </a:lnSpc>
                        <a:spcBef>
                          <a:spcPts val="330"/>
                        </a:spcBef>
                      </a:pPr>
                      <a:r>
                        <a:rPr sz="1600" spc="-25" dirty="0">
                          <a:latin typeface="Malgun Gothic"/>
                          <a:cs typeface="Malgun Gothic"/>
                        </a:rPr>
                        <a:t>나누기</a:t>
                      </a:r>
                      <a:endParaRPr sz="1600">
                        <a:latin typeface="Malgun Gothic"/>
                        <a:cs typeface="Malgun Gothic"/>
                      </a:endParaRPr>
                    </a:p>
                  </a:txBody>
                  <a:tcPr marL="0" marR="0" marT="41910" marB="0">
                    <a:solidFill>
                      <a:srgbClr val="E7E7E7"/>
                    </a:solidFill>
                  </a:tcPr>
                </a:tc>
                <a:tc>
                  <a:txBody>
                    <a:bodyPr/>
                    <a:lstStyle/>
                    <a:p>
                      <a:pPr marL="800100">
                        <a:lnSpc>
                          <a:spcPct val="100000"/>
                        </a:lnSpc>
                        <a:spcBef>
                          <a:spcPts val="330"/>
                        </a:spcBef>
                      </a:pPr>
                      <a:r>
                        <a:rPr sz="1600" dirty="0">
                          <a:latin typeface="Malgun Gothic"/>
                          <a:cs typeface="Malgun Gothic"/>
                        </a:rPr>
                        <a:t>10/3</a:t>
                      </a:r>
                      <a:r>
                        <a:rPr sz="1600" spc="-35" dirty="0">
                          <a:latin typeface="Malgun Gothic"/>
                          <a:cs typeface="Malgun Gothic"/>
                        </a:rPr>
                        <a:t> </a:t>
                      </a:r>
                      <a:r>
                        <a:rPr sz="1600" dirty="0">
                          <a:latin typeface="Malgun Gothic"/>
                          <a:cs typeface="Malgun Gothic"/>
                        </a:rPr>
                        <a:t>=&gt;</a:t>
                      </a:r>
                      <a:r>
                        <a:rPr sz="1600" spc="-5" dirty="0">
                          <a:latin typeface="Malgun Gothic"/>
                          <a:cs typeface="Malgun Gothic"/>
                        </a:rPr>
                        <a:t> </a:t>
                      </a:r>
                      <a:r>
                        <a:rPr sz="1600" spc="-10" dirty="0">
                          <a:latin typeface="Malgun Gothic"/>
                          <a:cs typeface="Malgun Gothic"/>
                        </a:rPr>
                        <a:t>3.333333</a:t>
                      </a:r>
                      <a:endParaRPr sz="1600">
                        <a:latin typeface="Malgun Gothic"/>
                        <a:cs typeface="Malgun Gothic"/>
                      </a:endParaRPr>
                    </a:p>
                  </a:txBody>
                  <a:tcPr marL="0" marR="0" marT="41910" marB="0">
                    <a:solidFill>
                      <a:srgbClr val="E7E7E7"/>
                    </a:solidFill>
                  </a:tcPr>
                </a:tc>
                <a:extLst>
                  <a:ext uri="{0D108BD9-81ED-4DB2-BD59-A6C34878D82A}">
                    <a16:rowId xmlns:a16="http://schemas.microsoft.com/office/drawing/2014/main" val="10005"/>
                  </a:ext>
                </a:extLst>
              </a:tr>
              <a:tr h="370840">
                <a:tc>
                  <a:txBody>
                    <a:bodyPr/>
                    <a:lstStyle/>
                    <a:p>
                      <a:pPr marL="91440">
                        <a:lnSpc>
                          <a:spcPct val="100000"/>
                        </a:lnSpc>
                        <a:spcBef>
                          <a:spcPts val="334"/>
                        </a:spcBef>
                      </a:pPr>
                      <a:r>
                        <a:rPr sz="1600" spc="-25" dirty="0">
                          <a:latin typeface="Malgun Gothic"/>
                          <a:cs typeface="Malgun Gothic"/>
                        </a:rPr>
                        <a:t>//</a:t>
                      </a:r>
                      <a:endParaRPr sz="1600">
                        <a:latin typeface="Malgun Gothic"/>
                        <a:cs typeface="Malgun Gothic"/>
                      </a:endParaRPr>
                    </a:p>
                  </a:txBody>
                  <a:tcPr marL="0" marR="0" marT="42544" marB="0"/>
                </a:tc>
                <a:tc>
                  <a:txBody>
                    <a:bodyPr/>
                    <a:lstStyle/>
                    <a:p>
                      <a:pPr marL="304800">
                        <a:lnSpc>
                          <a:spcPct val="100000"/>
                        </a:lnSpc>
                        <a:spcBef>
                          <a:spcPts val="334"/>
                        </a:spcBef>
                      </a:pPr>
                      <a:r>
                        <a:rPr sz="1600" dirty="0">
                          <a:latin typeface="Malgun Gothic"/>
                          <a:cs typeface="Malgun Gothic"/>
                        </a:rPr>
                        <a:t>나누기 </a:t>
                      </a:r>
                      <a:r>
                        <a:rPr sz="1600" spc="-50" dirty="0">
                          <a:latin typeface="Malgun Gothic"/>
                          <a:cs typeface="Malgun Gothic"/>
                        </a:rPr>
                        <a:t>몫</a:t>
                      </a:r>
                      <a:endParaRPr sz="1600">
                        <a:latin typeface="Malgun Gothic"/>
                        <a:cs typeface="Malgun Gothic"/>
                      </a:endParaRPr>
                    </a:p>
                  </a:txBody>
                  <a:tcPr marL="0" marR="0" marT="42544" marB="0"/>
                </a:tc>
                <a:tc>
                  <a:txBody>
                    <a:bodyPr/>
                    <a:lstStyle/>
                    <a:p>
                      <a:pPr marL="800100">
                        <a:lnSpc>
                          <a:spcPct val="100000"/>
                        </a:lnSpc>
                        <a:spcBef>
                          <a:spcPts val="334"/>
                        </a:spcBef>
                      </a:pPr>
                      <a:r>
                        <a:rPr sz="1600" dirty="0">
                          <a:latin typeface="Malgun Gothic"/>
                          <a:cs typeface="Malgun Gothic"/>
                        </a:rPr>
                        <a:t>10//3</a:t>
                      </a:r>
                      <a:r>
                        <a:rPr sz="1600" spc="-25" dirty="0">
                          <a:latin typeface="Malgun Gothic"/>
                          <a:cs typeface="Malgun Gothic"/>
                        </a:rPr>
                        <a:t> </a:t>
                      </a:r>
                      <a:r>
                        <a:rPr sz="1600" dirty="0">
                          <a:latin typeface="Malgun Gothic"/>
                          <a:cs typeface="Malgun Gothic"/>
                        </a:rPr>
                        <a:t>=&gt;</a:t>
                      </a:r>
                      <a:r>
                        <a:rPr sz="1600" spc="-15" dirty="0">
                          <a:latin typeface="Malgun Gothic"/>
                          <a:cs typeface="Malgun Gothic"/>
                        </a:rPr>
                        <a:t> </a:t>
                      </a:r>
                      <a:r>
                        <a:rPr sz="1600" spc="-50" dirty="0">
                          <a:latin typeface="Malgun Gothic"/>
                          <a:cs typeface="Malgun Gothic"/>
                        </a:rPr>
                        <a:t>3</a:t>
                      </a:r>
                      <a:endParaRPr sz="1600" dirty="0">
                        <a:latin typeface="Malgun Gothic"/>
                        <a:cs typeface="Malgun Gothic"/>
                      </a:endParaRPr>
                    </a:p>
                  </a:txBody>
                  <a:tcPr marL="0" marR="0" marT="42544" marB="0"/>
                </a:tc>
                <a:extLst>
                  <a:ext uri="{0D108BD9-81ED-4DB2-BD59-A6C34878D82A}">
                    <a16:rowId xmlns:a16="http://schemas.microsoft.com/office/drawing/2014/main" val="10006"/>
                  </a:ext>
                </a:extLst>
              </a:tr>
              <a:tr h="370205">
                <a:tc>
                  <a:txBody>
                    <a:bodyPr/>
                    <a:lstStyle/>
                    <a:p>
                      <a:pPr marL="91440">
                        <a:lnSpc>
                          <a:spcPct val="100000"/>
                        </a:lnSpc>
                        <a:spcBef>
                          <a:spcPts val="335"/>
                        </a:spcBef>
                      </a:pPr>
                      <a:r>
                        <a:rPr sz="1600" spc="-50" dirty="0">
                          <a:latin typeface="Malgun Gothic"/>
                          <a:cs typeface="Malgun Gothic"/>
                        </a:rPr>
                        <a:t>%</a:t>
                      </a:r>
                      <a:endParaRPr sz="1600">
                        <a:latin typeface="Malgun Gothic"/>
                        <a:cs typeface="Malgun Gothic"/>
                      </a:endParaRPr>
                    </a:p>
                  </a:txBody>
                  <a:tcPr marL="0" marR="0" marT="42545" marB="0">
                    <a:lnB w="28575">
                      <a:solidFill>
                        <a:srgbClr val="000000"/>
                      </a:solidFill>
                      <a:prstDash val="solid"/>
                    </a:lnB>
                    <a:solidFill>
                      <a:srgbClr val="E7E7E7"/>
                    </a:solidFill>
                  </a:tcPr>
                </a:tc>
                <a:tc>
                  <a:txBody>
                    <a:bodyPr/>
                    <a:lstStyle/>
                    <a:p>
                      <a:pPr marL="304800">
                        <a:lnSpc>
                          <a:spcPct val="100000"/>
                        </a:lnSpc>
                        <a:spcBef>
                          <a:spcPts val="335"/>
                        </a:spcBef>
                      </a:pPr>
                      <a:r>
                        <a:rPr sz="1600" spc="-25" dirty="0">
                          <a:latin typeface="Malgun Gothic"/>
                          <a:cs typeface="Malgun Gothic"/>
                        </a:rPr>
                        <a:t>나머지</a:t>
                      </a:r>
                      <a:endParaRPr sz="1600">
                        <a:latin typeface="Malgun Gothic"/>
                        <a:cs typeface="Malgun Gothic"/>
                      </a:endParaRPr>
                    </a:p>
                  </a:txBody>
                  <a:tcPr marL="0" marR="0" marT="42545" marB="0">
                    <a:lnB w="28575">
                      <a:solidFill>
                        <a:srgbClr val="000000"/>
                      </a:solidFill>
                      <a:prstDash val="solid"/>
                    </a:lnB>
                    <a:solidFill>
                      <a:srgbClr val="E7E7E7"/>
                    </a:solidFill>
                  </a:tcPr>
                </a:tc>
                <a:tc>
                  <a:txBody>
                    <a:bodyPr/>
                    <a:lstStyle/>
                    <a:p>
                      <a:pPr marL="800100">
                        <a:lnSpc>
                          <a:spcPct val="100000"/>
                        </a:lnSpc>
                        <a:spcBef>
                          <a:spcPts val="335"/>
                        </a:spcBef>
                      </a:pPr>
                      <a:r>
                        <a:rPr sz="1600" dirty="0">
                          <a:latin typeface="Malgun Gothic"/>
                          <a:cs typeface="Malgun Gothic"/>
                        </a:rPr>
                        <a:t>10</a:t>
                      </a:r>
                      <a:r>
                        <a:rPr sz="1600" spc="-15" dirty="0">
                          <a:latin typeface="Malgun Gothic"/>
                          <a:cs typeface="Malgun Gothic"/>
                        </a:rPr>
                        <a:t> </a:t>
                      </a:r>
                      <a:r>
                        <a:rPr sz="1600" dirty="0">
                          <a:latin typeface="Malgun Gothic"/>
                          <a:cs typeface="Malgun Gothic"/>
                        </a:rPr>
                        <a:t>%</a:t>
                      </a:r>
                      <a:r>
                        <a:rPr sz="1600" spc="-5" dirty="0">
                          <a:latin typeface="Malgun Gothic"/>
                          <a:cs typeface="Malgun Gothic"/>
                        </a:rPr>
                        <a:t> </a:t>
                      </a:r>
                      <a:r>
                        <a:rPr sz="1600" dirty="0">
                          <a:latin typeface="Malgun Gothic"/>
                          <a:cs typeface="Malgun Gothic"/>
                        </a:rPr>
                        <a:t>3</a:t>
                      </a:r>
                      <a:r>
                        <a:rPr sz="1600" spc="-15" dirty="0">
                          <a:latin typeface="Malgun Gothic"/>
                          <a:cs typeface="Malgun Gothic"/>
                        </a:rPr>
                        <a:t> </a:t>
                      </a:r>
                      <a:r>
                        <a:rPr sz="1600" dirty="0">
                          <a:latin typeface="Malgun Gothic"/>
                          <a:cs typeface="Malgun Gothic"/>
                        </a:rPr>
                        <a:t>=&gt; </a:t>
                      </a:r>
                      <a:r>
                        <a:rPr sz="1600" spc="-50" dirty="0">
                          <a:latin typeface="Malgun Gothic"/>
                          <a:cs typeface="Malgun Gothic"/>
                        </a:rPr>
                        <a:t>1</a:t>
                      </a:r>
                      <a:endParaRPr sz="1600" dirty="0">
                        <a:latin typeface="Malgun Gothic"/>
                        <a:cs typeface="Malgun Gothic"/>
                      </a:endParaRPr>
                    </a:p>
                  </a:txBody>
                  <a:tcPr marL="0" marR="0" marT="42545" marB="0">
                    <a:lnB w="28575">
                      <a:solidFill>
                        <a:srgbClr val="000000"/>
                      </a:solidFill>
                      <a:prstDash val="solid"/>
                    </a:lnB>
                    <a:solidFill>
                      <a:srgbClr val="E7E7E7"/>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p:cNvSpPr txBox="1">
            <a:spLocks noGrp="1"/>
          </p:cNvSpPr>
          <p:nvPr>
            <p:ph type="title"/>
          </p:nvPr>
        </p:nvSpPr>
        <p:spPr>
          <a:xfrm>
            <a:off x="915416" y="1153109"/>
            <a:ext cx="10191750" cy="381515"/>
          </a:xfrm>
          <a:prstGeom prst="rect">
            <a:avLst/>
          </a:prstGeom>
        </p:spPr>
        <p:txBody>
          <a:bodyPr vert="horz" wrap="square" lIns="0" tIns="12065" rIns="0" bIns="0" rtlCol="0">
            <a:spAutoFit/>
          </a:bodyPr>
          <a:lstStyle/>
          <a:p>
            <a:pPr marL="12700">
              <a:lnSpc>
                <a:spcPct val="100000"/>
              </a:lnSpc>
              <a:spcBef>
                <a:spcPts val="95"/>
              </a:spcBef>
            </a:pPr>
            <a:r>
              <a:rPr sz="2400" dirty="0">
                <a:latin typeface="CookieRun Regular" panose="020B0600000101010101" pitchFamily="50" charset="-127"/>
              </a:rPr>
              <a:t>파이썬</a:t>
            </a:r>
            <a:r>
              <a:rPr sz="2400" spc="-175" dirty="0">
                <a:latin typeface="CookieRun Regular" panose="020B0600000101010101" pitchFamily="50" charset="-127"/>
              </a:rPr>
              <a:t> </a:t>
            </a:r>
            <a:r>
              <a:rPr sz="2400" dirty="0">
                <a:latin typeface="CookieRun Regular" panose="020B0600000101010101" pitchFamily="50" charset="-127"/>
              </a:rPr>
              <a:t>주요</a:t>
            </a:r>
            <a:r>
              <a:rPr sz="2400" spc="-175" dirty="0">
                <a:latin typeface="CookieRun Regular" panose="020B0600000101010101" pitchFamily="50" charset="-127"/>
              </a:rPr>
              <a:t> </a:t>
            </a:r>
            <a:r>
              <a:rPr sz="2400" dirty="0">
                <a:latin typeface="CookieRun Regular" panose="020B0600000101010101" pitchFamily="50" charset="-127"/>
              </a:rPr>
              <a:t>데이터분석</a:t>
            </a:r>
            <a:r>
              <a:rPr sz="2400" spc="-160" dirty="0">
                <a:latin typeface="CookieRun Regular" panose="020B0600000101010101" pitchFamily="50" charset="-127"/>
              </a:rPr>
              <a:t> </a:t>
            </a:r>
            <a:r>
              <a:rPr sz="2400" dirty="0">
                <a:latin typeface="CookieRun Regular" panose="020B0600000101010101" pitchFamily="50" charset="-127"/>
              </a:rPr>
              <a:t>패키지들</a:t>
            </a:r>
            <a:r>
              <a:rPr sz="2400" spc="-160" dirty="0">
                <a:latin typeface="CookieRun Regular" panose="020B0600000101010101" pitchFamily="50" charset="-127"/>
              </a:rPr>
              <a:t> </a:t>
            </a:r>
            <a:r>
              <a:rPr sz="2400" spc="-25" dirty="0">
                <a:latin typeface="CookieRun Regular" panose="020B0600000101010101" pitchFamily="50" charset="-127"/>
              </a:rPr>
              <a:t>소개</a:t>
            </a:r>
            <a:endParaRPr sz="2400" dirty="0">
              <a:latin typeface="CookieRun Regular" panose="020B0600000101010101" pitchFamily="50" charset="-127"/>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6445250" cy="1982594"/>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spc="-10" dirty="0">
                <a:solidFill>
                  <a:srgbClr val="333333"/>
                </a:solidFill>
                <a:latin typeface="+mn-ea"/>
                <a:ea typeface="+mn-ea"/>
                <a:cs typeface="Malgun Gothic"/>
              </a:rPr>
              <a:t>Numpy</a:t>
            </a:r>
            <a:endParaRPr dirty="0">
              <a:latin typeface="+mn-ea"/>
              <a:ea typeface="+mn-ea"/>
              <a:cs typeface="Malgun Gothic"/>
            </a:endParaRPr>
          </a:p>
          <a:p>
            <a:pPr marL="560705" lvl="1" indent="-273685">
              <a:lnSpc>
                <a:spcPct val="100000"/>
              </a:lnSpc>
              <a:spcBef>
                <a:spcPts val="975"/>
              </a:spcBef>
              <a:buClr>
                <a:srgbClr val="333333"/>
              </a:buClr>
              <a:buFont typeface="Consolas"/>
              <a:buChar char="–"/>
              <a:tabLst>
                <a:tab pos="560705" algn="l"/>
              </a:tabLst>
            </a:pPr>
            <a:r>
              <a:rPr u="sng" spc="-10" dirty="0">
                <a:solidFill>
                  <a:srgbClr val="56BBE4"/>
                </a:solidFill>
                <a:uFill>
                  <a:solidFill>
                    <a:srgbClr val="56BBE4"/>
                  </a:solidFill>
                </a:uFill>
                <a:latin typeface="+mn-ea"/>
                <a:ea typeface="+mn-ea"/>
                <a:cs typeface="Malgun Gothic"/>
                <a:hlinkClick r:id="rId2"/>
              </a:rPr>
              <a:t>http://www.numpy.org/</a:t>
            </a:r>
            <a:endParaRPr dirty="0">
              <a:latin typeface="+mn-ea"/>
              <a:ea typeface="+mn-ea"/>
              <a:cs typeface="Malgun Gothic"/>
            </a:endParaRPr>
          </a:p>
          <a:p>
            <a:pPr marL="649605" lvl="1" indent="-362585">
              <a:lnSpc>
                <a:spcPct val="100000"/>
              </a:lnSpc>
              <a:spcBef>
                <a:spcPts val="840"/>
              </a:spcBef>
              <a:buFont typeface="Consolas"/>
              <a:buChar char="–"/>
              <a:tabLst>
                <a:tab pos="649605" algn="l"/>
              </a:tabLst>
            </a:pPr>
            <a:r>
              <a:rPr dirty="0">
                <a:solidFill>
                  <a:srgbClr val="333333"/>
                </a:solidFill>
                <a:latin typeface="+mn-ea"/>
                <a:ea typeface="+mn-ea"/>
                <a:cs typeface="Malgun Gothic"/>
              </a:rPr>
              <a:t>C로</a:t>
            </a:r>
            <a:r>
              <a:rPr spc="-5" dirty="0">
                <a:solidFill>
                  <a:srgbClr val="333333"/>
                </a:solidFill>
                <a:latin typeface="+mn-ea"/>
                <a:ea typeface="+mn-ea"/>
                <a:cs typeface="Malgun Gothic"/>
              </a:rPr>
              <a:t> </a:t>
            </a:r>
            <a:r>
              <a:rPr dirty="0">
                <a:solidFill>
                  <a:srgbClr val="333333"/>
                </a:solidFill>
                <a:latin typeface="+mn-ea"/>
                <a:ea typeface="+mn-ea"/>
                <a:cs typeface="Malgun Gothic"/>
              </a:rPr>
              <a:t>구현된</a:t>
            </a:r>
            <a:r>
              <a:rPr spc="-30" dirty="0">
                <a:solidFill>
                  <a:srgbClr val="333333"/>
                </a:solidFill>
                <a:latin typeface="+mn-ea"/>
                <a:ea typeface="+mn-ea"/>
                <a:cs typeface="Malgun Gothic"/>
              </a:rPr>
              <a:t> </a:t>
            </a:r>
            <a:r>
              <a:rPr dirty="0">
                <a:solidFill>
                  <a:srgbClr val="333333"/>
                </a:solidFill>
                <a:latin typeface="+mn-ea"/>
                <a:ea typeface="+mn-ea"/>
                <a:cs typeface="Malgun Gothic"/>
              </a:rPr>
              <a:t>고성능</a:t>
            </a:r>
            <a:r>
              <a:rPr spc="-25" dirty="0">
                <a:solidFill>
                  <a:srgbClr val="333333"/>
                </a:solidFill>
                <a:latin typeface="+mn-ea"/>
                <a:ea typeface="+mn-ea"/>
                <a:cs typeface="Malgun Gothic"/>
              </a:rPr>
              <a:t> </a:t>
            </a:r>
            <a:r>
              <a:rPr dirty="0">
                <a:solidFill>
                  <a:srgbClr val="333333"/>
                </a:solidFill>
                <a:latin typeface="+mn-ea"/>
                <a:ea typeface="+mn-ea"/>
                <a:cs typeface="Malgun Gothic"/>
              </a:rPr>
              <a:t>수치계산을</a:t>
            </a:r>
            <a:r>
              <a:rPr spc="-20" dirty="0">
                <a:solidFill>
                  <a:srgbClr val="333333"/>
                </a:solidFill>
                <a:latin typeface="+mn-ea"/>
                <a:ea typeface="+mn-ea"/>
                <a:cs typeface="Malgun Gothic"/>
              </a:rPr>
              <a:t> </a:t>
            </a:r>
            <a:r>
              <a:rPr dirty="0">
                <a:solidFill>
                  <a:srgbClr val="333333"/>
                </a:solidFill>
                <a:latin typeface="+mn-ea"/>
                <a:ea typeface="+mn-ea"/>
                <a:cs typeface="Malgun Gothic"/>
              </a:rPr>
              <a:t>위한</a:t>
            </a:r>
            <a:r>
              <a:rPr spc="-15" dirty="0">
                <a:solidFill>
                  <a:srgbClr val="333333"/>
                </a:solidFill>
                <a:latin typeface="+mn-ea"/>
                <a:ea typeface="+mn-ea"/>
                <a:cs typeface="Malgun Gothic"/>
              </a:rPr>
              <a:t> </a:t>
            </a:r>
            <a:r>
              <a:rPr spc="-10" dirty="0">
                <a:solidFill>
                  <a:srgbClr val="333333"/>
                </a:solidFill>
                <a:latin typeface="+mn-ea"/>
                <a:ea typeface="+mn-ea"/>
                <a:cs typeface="Malgun Gothic"/>
              </a:rPr>
              <a:t>라이브러리.</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벡터,</a:t>
            </a:r>
            <a:r>
              <a:rPr spc="-15" dirty="0">
                <a:solidFill>
                  <a:srgbClr val="333333"/>
                </a:solidFill>
                <a:latin typeface="+mn-ea"/>
                <a:ea typeface="+mn-ea"/>
                <a:cs typeface="Malgun Gothic"/>
              </a:rPr>
              <a:t> </a:t>
            </a:r>
            <a:r>
              <a:rPr dirty="0">
                <a:solidFill>
                  <a:srgbClr val="333333"/>
                </a:solidFill>
                <a:latin typeface="+mn-ea"/>
                <a:ea typeface="+mn-ea"/>
                <a:cs typeface="Malgun Gothic"/>
              </a:rPr>
              <a:t>행렬</a:t>
            </a:r>
            <a:r>
              <a:rPr spc="-10" dirty="0">
                <a:solidFill>
                  <a:srgbClr val="333333"/>
                </a:solidFill>
                <a:latin typeface="+mn-ea"/>
                <a:ea typeface="+mn-ea"/>
                <a:cs typeface="Malgun Gothic"/>
              </a:rPr>
              <a:t> </a:t>
            </a:r>
            <a:r>
              <a:rPr dirty="0">
                <a:solidFill>
                  <a:srgbClr val="333333"/>
                </a:solidFill>
                <a:latin typeface="+mn-ea"/>
                <a:ea typeface="+mn-ea"/>
                <a:cs typeface="Malgun Gothic"/>
              </a:rPr>
              <a:t>연산관련</a:t>
            </a:r>
            <a:r>
              <a:rPr spc="-20" dirty="0">
                <a:solidFill>
                  <a:srgbClr val="333333"/>
                </a:solidFill>
                <a:latin typeface="+mn-ea"/>
                <a:ea typeface="+mn-ea"/>
                <a:cs typeface="Malgun Gothic"/>
              </a:rPr>
              <a:t> </a:t>
            </a:r>
            <a:r>
              <a:rPr dirty="0">
                <a:solidFill>
                  <a:srgbClr val="333333"/>
                </a:solidFill>
                <a:latin typeface="+mn-ea"/>
                <a:ea typeface="+mn-ea"/>
                <a:cs typeface="Malgun Gothic"/>
              </a:rPr>
              <a:t>다양한</a:t>
            </a:r>
            <a:r>
              <a:rPr spc="-20" dirty="0">
                <a:solidFill>
                  <a:srgbClr val="333333"/>
                </a:solidFill>
                <a:latin typeface="+mn-ea"/>
                <a:ea typeface="+mn-ea"/>
                <a:cs typeface="Malgun Gothic"/>
              </a:rPr>
              <a:t> </a:t>
            </a:r>
            <a:r>
              <a:rPr dirty="0">
                <a:solidFill>
                  <a:srgbClr val="333333"/>
                </a:solidFill>
                <a:latin typeface="+mn-ea"/>
                <a:ea typeface="+mn-ea"/>
                <a:cs typeface="Malgun Gothic"/>
              </a:rPr>
              <a:t>기능을</a:t>
            </a:r>
            <a:r>
              <a:rPr spc="-25" dirty="0">
                <a:solidFill>
                  <a:srgbClr val="333333"/>
                </a:solidFill>
                <a:latin typeface="+mn-ea"/>
                <a:ea typeface="+mn-ea"/>
                <a:cs typeface="Malgun Gothic"/>
              </a:rPr>
              <a:t> 제공.</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Pandas,</a:t>
            </a:r>
            <a:r>
              <a:rPr spc="-85" dirty="0">
                <a:solidFill>
                  <a:srgbClr val="333333"/>
                </a:solidFill>
                <a:latin typeface="+mn-ea"/>
                <a:ea typeface="+mn-ea"/>
                <a:cs typeface="Malgun Gothic"/>
              </a:rPr>
              <a:t> </a:t>
            </a:r>
            <a:r>
              <a:rPr dirty="0">
                <a:solidFill>
                  <a:srgbClr val="333333"/>
                </a:solidFill>
                <a:latin typeface="+mn-ea"/>
                <a:ea typeface="+mn-ea"/>
                <a:cs typeface="Malgun Gothic"/>
              </a:rPr>
              <a:t>matplotlib,</a:t>
            </a:r>
            <a:r>
              <a:rPr spc="-75" dirty="0">
                <a:solidFill>
                  <a:srgbClr val="333333"/>
                </a:solidFill>
                <a:latin typeface="+mn-ea"/>
                <a:ea typeface="+mn-ea"/>
                <a:cs typeface="Malgun Gothic"/>
              </a:rPr>
              <a:t> </a:t>
            </a:r>
            <a:r>
              <a:rPr dirty="0">
                <a:solidFill>
                  <a:srgbClr val="333333"/>
                </a:solidFill>
                <a:latin typeface="+mn-ea"/>
                <a:ea typeface="+mn-ea"/>
                <a:cs typeface="Malgun Gothic"/>
              </a:rPr>
              <a:t>sciklearn의</a:t>
            </a:r>
            <a:r>
              <a:rPr spc="-50" dirty="0">
                <a:solidFill>
                  <a:srgbClr val="333333"/>
                </a:solidFill>
                <a:latin typeface="+mn-ea"/>
                <a:ea typeface="+mn-ea"/>
                <a:cs typeface="Malgun Gothic"/>
              </a:rPr>
              <a:t> </a:t>
            </a:r>
            <a:r>
              <a:rPr dirty="0">
                <a:solidFill>
                  <a:srgbClr val="333333"/>
                </a:solidFill>
                <a:latin typeface="+mn-ea"/>
                <a:ea typeface="+mn-ea"/>
                <a:cs typeface="Malgun Gothic"/>
              </a:rPr>
              <a:t>기반이</a:t>
            </a:r>
            <a:r>
              <a:rPr spc="-60" dirty="0">
                <a:solidFill>
                  <a:srgbClr val="333333"/>
                </a:solidFill>
                <a:latin typeface="+mn-ea"/>
                <a:ea typeface="+mn-ea"/>
                <a:cs typeface="Malgun Gothic"/>
              </a:rPr>
              <a:t> </a:t>
            </a:r>
            <a:r>
              <a:rPr dirty="0">
                <a:solidFill>
                  <a:srgbClr val="333333"/>
                </a:solidFill>
                <a:latin typeface="+mn-ea"/>
                <a:ea typeface="+mn-ea"/>
                <a:cs typeface="Malgun Gothic"/>
              </a:rPr>
              <a:t>되는</a:t>
            </a:r>
            <a:r>
              <a:rPr spc="-45" dirty="0">
                <a:solidFill>
                  <a:srgbClr val="333333"/>
                </a:solidFill>
                <a:latin typeface="+mn-ea"/>
                <a:ea typeface="+mn-ea"/>
                <a:cs typeface="Malgun Gothic"/>
              </a:rPr>
              <a:t> </a:t>
            </a:r>
            <a:r>
              <a:rPr spc="-20" dirty="0">
                <a:solidFill>
                  <a:srgbClr val="333333"/>
                </a:solidFill>
                <a:latin typeface="+mn-ea"/>
                <a:ea typeface="+mn-ea"/>
                <a:cs typeface="Malgun Gothic"/>
              </a:rPr>
              <a:t>패키지.</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주요</a:t>
            </a:r>
            <a:r>
              <a:rPr sz="2400" spc="-10" dirty="0">
                <a:latin typeface="CookieRun Regular" panose="020B0600000101010101" pitchFamily="50" charset="-127"/>
              </a:rPr>
              <a:t> </a:t>
            </a:r>
            <a:r>
              <a:rPr sz="2400" dirty="0">
                <a:latin typeface="CookieRun Regular" panose="020B0600000101010101" pitchFamily="50" charset="-127"/>
              </a:rPr>
              <a:t>패키지</a:t>
            </a:r>
            <a:r>
              <a:rPr sz="2400" spc="-15" dirty="0">
                <a:latin typeface="CookieRun Regular" panose="020B0600000101010101" pitchFamily="50" charset="-127"/>
              </a:rPr>
              <a:t> </a:t>
            </a:r>
            <a:r>
              <a:rPr sz="2400" spc="-25" dirty="0">
                <a:latin typeface="CookieRun Regular" panose="020B0600000101010101" pitchFamily="50" charset="-127"/>
              </a:rPr>
              <a:t>소개</a:t>
            </a:r>
          </a:p>
        </p:txBody>
      </p:sp>
      <p:pic>
        <p:nvPicPr>
          <p:cNvPr id="4" name="object 4"/>
          <p:cNvPicPr/>
          <p:nvPr/>
        </p:nvPicPr>
        <p:blipFill>
          <a:blip r:embed="rId3" cstate="print"/>
          <a:stretch>
            <a:fillRect/>
          </a:stretch>
        </p:blipFill>
        <p:spPr>
          <a:xfrm>
            <a:off x="701485" y="3213481"/>
            <a:ext cx="6401878" cy="3415918"/>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11129645" cy="1603003"/>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spc="-10" dirty="0">
                <a:solidFill>
                  <a:srgbClr val="333333"/>
                </a:solidFill>
                <a:latin typeface="+mn-ea"/>
                <a:ea typeface="+mn-ea"/>
                <a:cs typeface="Malgun Gothic"/>
              </a:rPr>
              <a:t>Pandas</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데이터</a:t>
            </a:r>
            <a:r>
              <a:rPr spc="-40" dirty="0">
                <a:solidFill>
                  <a:srgbClr val="333333"/>
                </a:solidFill>
                <a:latin typeface="+mn-ea"/>
                <a:ea typeface="+mn-ea"/>
                <a:cs typeface="Malgun Gothic"/>
              </a:rPr>
              <a:t> </a:t>
            </a:r>
            <a:r>
              <a:rPr dirty="0">
                <a:solidFill>
                  <a:srgbClr val="333333"/>
                </a:solidFill>
                <a:latin typeface="+mn-ea"/>
                <a:ea typeface="+mn-ea"/>
                <a:cs typeface="Malgun Gothic"/>
              </a:rPr>
              <a:t>분석시</a:t>
            </a:r>
            <a:r>
              <a:rPr spc="-15" dirty="0">
                <a:solidFill>
                  <a:srgbClr val="333333"/>
                </a:solidFill>
                <a:latin typeface="+mn-ea"/>
                <a:ea typeface="+mn-ea"/>
                <a:cs typeface="Malgun Gothic"/>
              </a:rPr>
              <a:t> </a:t>
            </a:r>
            <a:r>
              <a:rPr dirty="0">
                <a:solidFill>
                  <a:srgbClr val="333333"/>
                </a:solidFill>
                <a:latin typeface="+mn-ea"/>
                <a:ea typeface="+mn-ea"/>
                <a:cs typeface="Malgun Gothic"/>
              </a:rPr>
              <a:t>가장</a:t>
            </a:r>
            <a:r>
              <a:rPr spc="-35" dirty="0">
                <a:solidFill>
                  <a:srgbClr val="333333"/>
                </a:solidFill>
                <a:latin typeface="+mn-ea"/>
                <a:ea typeface="+mn-ea"/>
                <a:cs typeface="Malgun Gothic"/>
              </a:rPr>
              <a:t> </a:t>
            </a:r>
            <a:r>
              <a:rPr dirty="0">
                <a:solidFill>
                  <a:srgbClr val="333333"/>
                </a:solidFill>
                <a:latin typeface="+mn-ea"/>
                <a:ea typeface="+mn-ea"/>
                <a:cs typeface="Malgun Gothic"/>
              </a:rPr>
              <a:t>많이</a:t>
            </a:r>
            <a:r>
              <a:rPr spc="-15" dirty="0">
                <a:solidFill>
                  <a:srgbClr val="333333"/>
                </a:solidFill>
                <a:latin typeface="+mn-ea"/>
                <a:ea typeface="+mn-ea"/>
                <a:cs typeface="Malgun Gothic"/>
              </a:rPr>
              <a:t> </a:t>
            </a:r>
            <a:r>
              <a:rPr dirty="0">
                <a:solidFill>
                  <a:srgbClr val="333333"/>
                </a:solidFill>
                <a:latin typeface="+mn-ea"/>
                <a:ea typeface="+mn-ea"/>
                <a:cs typeface="Malgun Gothic"/>
              </a:rPr>
              <a:t>다루게</a:t>
            </a:r>
            <a:r>
              <a:rPr spc="-30" dirty="0">
                <a:solidFill>
                  <a:srgbClr val="333333"/>
                </a:solidFill>
                <a:latin typeface="+mn-ea"/>
                <a:ea typeface="+mn-ea"/>
                <a:cs typeface="Malgun Gothic"/>
              </a:rPr>
              <a:t> </a:t>
            </a:r>
            <a:r>
              <a:rPr dirty="0">
                <a:solidFill>
                  <a:srgbClr val="333333"/>
                </a:solidFill>
                <a:latin typeface="+mn-ea"/>
                <a:ea typeface="+mn-ea"/>
                <a:cs typeface="Malgun Gothic"/>
              </a:rPr>
              <a:t>되는</a:t>
            </a:r>
            <a:r>
              <a:rPr spc="-15" dirty="0">
                <a:solidFill>
                  <a:srgbClr val="333333"/>
                </a:solidFill>
                <a:latin typeface="+mn-ea"/>
                <a:ea typeface="+mn-ea"/>
                <a:cs typeface="Malgun Gothic"/>
              </a:rPr>
              <a:t> </a:t>
            </a:r>
            <a:r>
              <a:rPr dirty="0">
                <a:solidFill>
                  <a:srgbClr val="333333"/>
                </a:solidFill>
                <a:latin typeface="+mn-ea"/>
                <a:ea typeface="+mn-ea"/>
                <a:cs typeface="Malgun Gothic"/>
              </a:rPr>
              <a:t>표</a:t>
            </a:r>
            <a:r>
              <a:rPr spc="-20" dirty="0">
                <a:solidFill>
                  <a:srgbClr val="333333"/>
                </a:solidFill>
                <a:latin typeface="+mn-ea"/>
                <a:ea typeface="+mn-ea"/>
                <a:cs typeface="Malgun Gothic"/>
              </a:rPr>
              <a:t> </a:t>
            </a:r>
            <a:r>
              <a:rPr dirty="0">
                <a:solidFill>
                  <a:srgbClr val="333333"/>
                </a:solidFill>
                <a:latin typeface="+mn-ea"/>
                <a:ea typeface="+mn-ea"/>
                <a:cs typeface="Malgun Gothic"/>
              </a:rPr>
              <a:t>형태의</a:t>
            </a:r>
            <a:r>
              <a:rPr spc="-30" dirty="0">
                <a:solidFill>
                  <a:srgbClr val="333333"/>
                </a:solidFill>
                <a:latin typeface="+mn-ea"/>
                <a:ea typeface="+mn-ea"/>
                <a:cs typeface="Malgun Gothic"/>
              </a:rPr>
              <a:t> </a:t>
            </a:r>
            <a:r>
              <a:rPr dirty="0">
                <a:solidFill>
                  <a:srgbClr val="333333"/>
                </a:solidFill>
                <a:latin typeface="+mn-ea"/>
                <a:ea typeface="+mn-ea"/>
                <a:cs typeface="Malgun Gothic"/>
              </a:rPr>
              <a:t>데이터셋을</a:t>
            </a:r>
            <a:r>
              <a:rPr spc="-40" dirty="0">
                <a:solidFill>
                  <a:srgbClr val="333333"/>
                </a:solidFill>
                <a:latin typeface="+mn-ea"/>
                <a:ea typeface="+mn-ea"/>
                <a:cs typeface="Malgun Gothic"/>
              </a:rPr>
              <a:t> </a:t>
            </a:r>
            <a:r>
              <a:rPr dirty="0">
                <a:solidFill>
                  <a:srgbClr val="333333"/>
                </a:solidFill>
                <a:latin typeface="+mn-ea"/>
                <a:ea typeface="+mn-ea"/>
                <a:cs typeface="Malgun Gothic"/>
              </a:rPr>
              <a:t>쉽게</a:t>
            </a:r>
            <a:r>
              <a:rPr spc="-15" dirty="0">
                <a:solidFill>
                  <a:srgbClr val="333333"/>
                </a:solidFill>
                <a:latin typeface="+mn-ea"/>
                <a:ea typeface="+mn-ea"/>
                <a:cs typeface="Malgun Gothic"/>
              </a:rPr>
              <a:t> </a:t>
            </a:r>
            <a:r>
              <a:rPr dirty="0">
                <a:solidFill>
                  <a:srgbClr val="333333"/>
                </a:solidFill>
                <a:latin typeface="+mn-ea"/>
                <a:ea typeface="+mn-ea"/>
                <a:cs typeface="Malgun Gothic"/>
              </a:rPr>
              <a:t>다루는</a:t>
            </a:r>
            <a:r>
              <a:rPr spc="-30" dirty="0">
                <a:solidFill>
                  <a:srgbClr val="333333"/>
                </a:solidFill>
                <a:latin typeface="+mn-ea"/>
                <a:ea typeface="+mn-ea"/>
                <a:cs typeface="Malgun Gothic"/>
              </a:rPr>
              <a:t> </a:t>
            </a:r>
            <a:r>
              <a:rPr dirty="0">
                <a:solidFill>
                  <a:srgbClr val="333333"/>
                </a:solidFill>
                <a:latin typeface="+mn-ea"/>
                <a:ea typeface="+mn-ea"/>
                <a:cs typeface="Malgun Gothic"/>
              </a:rPr>
              <a:t>기능을</a:t>
            </a:r>
            <a:r>
              <a:rPr spc="-30" dirty="0">
                <a:solidFill>
                  <a:srgbClr val="333333"/>
                </a:solidFill>
                <a:latin typeface="+mn-ea"/>
                <a:ea typeface="+mn-ea"/>
                <a:cs typeface="Malgun Gothic"/>
              </a:rPr>
              <a:t> </a:t>
            </a:r>
            <a:r>
              <a:rPr dirty="0" err="1">
                <a:solidFill>
                  <a:srgbClr val="333333"/>
                </a:solidFill>
                <a:latin typeface="+mn-ea"/>
                <a:ea typeface="+mn-ea"/>
                <a:cs typeface="Malgun Gothic"/>
              </a:rPr>
              <a:t>제공하는</a:t>
            </a:r>
            <a:r>
              <a:rPr spc="-30" dirty="0">
                <a:solidFill>
                  <a:srgbClr val="333333"/>
                </a:solidFill>
                <a:latin typeface="+mn-ea"/>
                <a:ea typeface="+mn-ea"/>
                <a:cs typeface="Malgun Gothic"/>
              </a:rPr>
              <a:t> </a:t>
            </a:r>
            <a:r>
              <a:rPr spc="-50" dirty="0" err="1">
                <a:solidFill>
                  <a:srgbClr val="333333"/>
                </a:solidFill>
                <a:latin typeface="+mn-ea"/>
                <a:ea typeface="+mn-ea"/>
                <a:cs typeface="Malgun Gothic"/>
              </a:rPr>
              <a:t>패</a:t>
            </a:r>
            <a:r>
              <a:rPr spc="-25" dirty="0" err="1">
                <a:solidFill>
                  <a:srgbClr val="333333"/>
                </a:solidFill>
                <a:latin typeface="+mn-ea"/>
                <a:ea typeface="+mn-ea"/>
                <a:cs typeface="Malgun Gothic"/>
              </a:rPr>
              <a:t>키지</a:t>
            </a:r>
            <a:r>
              <a:rPr spc="-25" dirty="0">
                <a:solidFill>
                  <a:srgbClr val="333333"/>
                </a:solidFill>
                <a:latin typeface="+mn-ea"/>
                <a:ea typeface="+mn-ea"/>
                <a:cs typeface="Malgun Gothic"/>
              </a:rPr>
              <a:t>.</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csv나</a:t>
            </a:r>
            <a:r>
              <a:rPr spc="-20" dirty="0">
                <a:solidFill>
                  <a:srgbClr val="333333"/>
                </a:solidFill>
                <a:latin typeface="+mn-ea"/>
                <a:ea typeface="+mn-ea"/>
                <a:cs typeface="Malgun Gothic"/>
              </a:rPr>
              <a:t> </a:t>
            </a:r>
            <a:r>
              <a:rPr dirty="0">
                <a:solidFill>
                  <a:srgbClr val="333333"/>
                </a:solidFill>
                <a:latin typeface="+mn-ea"/>
                <a:ea typeface="+mn-ea"/>
                <a:cs typeface="Malgun Gothic"/>
              </a:rPr>
              <a:t>excel파일을</a:t>
            </a:r>
            <a:r>
              <a:rPr spc="-30" dirty="0">
                <a:solidFill>
                  <a:srgbClr val="333333"/>
                </a:solidFill>
                <a:latin typeface="+mn-ea"/>
                <a:ea typeface="+mn-ea"/>
                <a:cs typeface="Malgun Gothic"/>
              </a:rPr>
              <a:t> </a:t>
            </a:r>
            <a:r>
              <a:rPr dirty="0">
                <a:solidFill>
                  <a:srgbClr val="333333"/>
                </a:solidFill>
                <a:latin typeface="+mn-ea"/>
                <a:ea typeface="+mn-ea"/>
                <a:cs typeface="Malgun Gothic"/>
              </a:rPr>
              <a:t>읽어</a:t>
            </a:r>
            <a:r>
              <a:rPr spc="-15" dirty="0">
                <a:solidFill>
                  <a:srgbClr val="333333"/>
                </a:solidFill>
                <a:latin typeface="+mn-ea"/>
                <a:ea typeface="+mn-ea"/>
                <a:cs typeface="Malgun Gothic"/>
              </a:rPr>
              <a:t> </a:t>
            </a:r>
            <a:r>
              <a:rPr dirty="0">
                <a:solidFill>
                  <a:srgbClr val="333333"/>
                </a:solidFill>
                <a:latin typeface="+mn-ea"/>
                <a:ea typeface="+mn-ea"/>
                <a:cs typeface="Malgun Gothic"/>
              </a:rPr>
              <a:t>분석하는데</a:t>
            </a:r>
            <a:r>
              <a:rPr spc="-30" dirty="0">
                <a:solidFill>
                  <a:srgbClr val="333333"/>
                </a:solidFill>
                <a:latin typeface="+mn-ea"/>
                <a:ea typeface="+mn-ea"/>
                <a:cs typeface="Malgun Gothic"/>
              </a:rPr>
              <a:t> </a:t>
            </a:r>
            <a:r>
              <a:rPr dirty="0">
                <a:solidFill>
                  <a:srgbClr val="333333"/>
                </a:solidFill>
                <a:latin typeface="+mn-ea"/>
                <a:ea typeface="+mn-ea"/>
                <a:cs typeface="Malgun Gothic"/>
              </a:rPr>
              <a:t>사용하는</a:t>
            </a:r>
            <a:r>
              <a:rPr spc="-25" dirty="0">
                <a:solidFill>
                  <a:srgbClr val="333333"/>
                </a:solidFill>
                <a:latin typeface="+mn-ea"/>
                <a:ea typeface="+mn-ea"/>
                <a:cs typeface="Malgun Gothic"/>
              </a:rPr>
              <a:t> </a:t>
            </a:r>
            <a:r>
              <a:rPr dirty="0">
                <a:solidFill>
                  <a:srgbClr val="333333"/>
                </a:solidFill>
                <a:latin typeface="+mn-ea"/>
                <a:ea typeface="+mn-ea"/>
                <a:cs typeface="Malgun Gothic"/>
              </a:rPr>
              <a:t>다양한</a:t>
            </a:r>
            <a:r>
              <a:rPr spc="-30" dirty="0">
                <a:solidFill>
                  <a:srgbClr val="333333"/>
                </a:solidFill>
                <a:latin typeface="+mn-ea"/>
                <a:ea typeface="+mn-ea"/>
                <a:cs typeface="Malgun Gothic"/>
              </a:rPr>
              <a:t> </a:t>
            </a:r>
            <a:r>
              <a:rPr dirty="0">
                <a:solidFill>
                  <a:srgbClr val="333333"/>
                </a:solidFill>
                <a:latin typeface="+mn-ea"/>
                <a:ea typeface="+mn-ea"/>
                <a:cs typeface="Malgun Gothic"/>
              </a:rPr>
              <a:t>기능을</a:t>
            </a:r>
            <a:r>
              <a:rPr spc="-25" dirty="0">
                <a:solidFill>
                  <a:srgbClr val="333333"/>
                </a:solidFill>
                <a:latin typeface="+mn-ea"/>
                <a:ea typeface="+mn-ea"/>
                <a:cs typeface="Malgun Gothic"/>
              </a:rPr>
              <a:t> 제공.</a:t>
            </a:r>
            <a:endParaRPr dirty="0">
              <a:latin typeface="+mn-ea"/>
              <a:ea typeface="+mn-ea"/>
              <a:cs typeface="Malgun Gothic"/>
            </a:endParaRPr>
          </a:p>
          <a:p>
            <a:pPr marL="560705" lvl="1" indent="-273685">
              <a:lnSpc>
                <a:spcPct val="100000"/>
              </a:lnSpc>
              <a:spcBef>
                <a:spcPts val="840"/>
              </a:spcBef>
              <a:buClr>
                <a:srgbClr val="333333"/>
              </a:buClr>
              <a:buFont typeface="Consolas"/>
              <a:buChar char="–"/>
              <a:tabLst>
                <a:tab pos="560705" algn="l"/>
              </a:tabLst>
            </a:pPr>
            <a:r>
              <a:rPr u="sng" spc="-10" dirty="0">
                <a:solidFill>
                  <a:srgbClr val="56BBE4"/>
                </a:solidFill>
                <a:uFill>
                  <a:solidFill>
                    <a:srgbClr val="56BBE4"/>
                  </a:solidFill>
                </a:uFill>
                <a:latin typeface="+mn-ea"/>
                <a:ea typeface="+mn-ea"/>
                <a:cs typeface="Malgun Gothic"/>
                <a:hlinkClick r:id="rId2"/>
              </a:rPr>
              <a:t>https://pandas.pydata.org</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주요</a:t>
            </a:r>
            <a:r>
              <a:rPr sz="2400" spc="-10" dirty="0">
                <a:latin typeface="CookieRun Regular" panose="020B0600000101010101" pitchFamily="50" charset="-127"/>
              </a:rPr>
              <a:t> </a:t>
            </a:r>
            <a:r>
              <a:rPr sz="2400" dirty="0">
                <a:latin typeface="CookieRun Regular" panose="020B0600000101010101" pitchFamily="50" charset="-127"/>
              </a:rPr>
              <a:t>패키지</a:t>
            </a:r>
            <a:r>
              <a:rPr sz="2400" spc="-15" dirty="0">
                <a:latin typeface="CookieRun Regular" panose="020B0600000101010101" pitchFamily="50" charset="-127"/>
              </a:rPr>
              <a:t> </a:t>
            </a:r>
            <a:r>
              <a:rPr sz="2400" spc="-25" dirty="0">
                <a:latin typeface="CookieRun Regular" panose="020B0600000101010101" pitchFamily="50" charset="-127"/>
              </a:rPr>
              <a:t>소개</a:t>
            </a:r>
          </a:p>
        </p:txBody>
      </p:sp>
      <p:pic>
        <p:nvPicPr>
          <p:cNvPr id="4" name="object 4"/>
          <p:cNvPicPr/>
          <p:nvPr/>
        </p:nvPicPr>
        <p:blipFill>
          <a:blip r:embed="rId3" cstate="print"/>
          <a:stretch>
            <a:fillRect/>
          </a:stretch>
        </p:blipFill>
        <p:spPr>
          <a:xfrm>
            <a:off x="836382" y="3179399"/>
            <a:ext cx="6079443" cy="3450000"/>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6999605" cy="3021340"/>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spc="-10" dirty="0">
                <a:solidFill>
                  <a:srgbClr val="333333"/>
                </a:solidFill>
                <a:latin typeface="+mn-ea"/>
                <a:ea typeface="+mn-ea"/>
                <a:cs typeface="Malgun Gothic"/>
              </a:rPr>
              <a:t>matplotlib</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파이썬</a:t>
            </a:r>
            <a:r>
              <a:rPr spc="-30" dirty="0">
                <a:solidFill>
                  <a:srgbClr val="333333"/>
                </a:solidFill>
                <a:latin typeface="+mn-ea"/>
                <a:ea typeface="+mn-ea"/>
                <a:cs typeface="Malgun Gothic"/>
              </a:rPr>
              <a:t> </a:t>
            </a:r>
            <a:r>
              <a:rPr dirty="0">
                <a:solidFill>
                  <a:srgbClr val="333333"/>
                </a:solidFill>
                <a:latin typeface="+mn-ea"/>
                <a:ea typeface="+mn-ea"/>
                <a:cs typeface="Malgun Gothic"/>
              </a:rPr>
              <a:t>시각화의</a:t>
            </a:r>
            <a:r>
              <a:rPr spc="-35" dirty="0">
                <a:solidFill>
                  <a:srgbClr val="333333"/>
                </a:solidFill>
                <a:latin typeface="+mn-ea"/>
                <a:ea typeface="+mn-ea"/>
                <a:cs typeface="Malgun Gothic"/>
              </a:rPr>
              <a:t> </a:t>
            </a:r>
            <a:r>
              <a:rPr dirty="0">
                <a:solidFill>
                  <a:srgbClr val="333333"/>
                </a:solidFill>
                <a:latin typeface="+mn-ea"/>
                <a:ea typeface="+mn-ea"/>
                <a:cs typeface="Malgun Gothic"/>
              </a:rPr>
              <a:t>기본이</a:t>
            </a:r>
            <a:r>
              <a:rPr spc="-20" dirty="0">
                <a:solidFill>
                  <a:srgbClr val="333333"/>
                </a:solidFill>
                <a:latin typeface="+mn-ea"/>
                <a:ea typeface="+mn-ea"/>
                <a:cs typeface="Malgun Gothic"/>
              </a:rPr>
              <a:t> </a:t>
            </a:r>
            <a:r>
              <a:rPr dirty="0">
                <a:solidFill>
                  <a:srgbClr val="333333"/>
                </a:solidFill>
                <a:latin typeface="+mn-ea"/>
                <a:ea typeface="+mn-ea"/>
                <a:cs typeface="Malgun Gothic"/>
              </a:rPr>
              <a:t>되는</a:t>
            </a:r>
            <a:r>
              <a:rPr spc="-30" dirty="0">
                <a:solidFill>
                  <a:srgbClr val="333333"/>
                </a:solidFill>
                <a:latin typeface="+mn-ea"/>
                <a:ea typeface="+mn-ea"/>
                <a:cs typeface="Malgun Gothic"/>
              </a:rPr>
              <a:t> </a:t>
            </a:r>
            <a:r>
              <a:rPr spc="-25" dirty="0">
                <a:solidFill>
                  <a:srgbClr val="333333"/>
                </a:solidFill>
                <a:latin typeface="+mn-ea"/>
                <a:ea typeface="+mn-ea"/>
                <a:cs typeface="Malgun Gothic"/>
              </a:rPr>
              <a:t>패키지</a:t>
            </a:r>
            <a:endParaRPr dirty="0">
              <a:latin typeface="+mn-ea"/>
              <a:ea typeface="+mn-ea"/>
              <a:cs typeface="Malgun Gothic"/>
            </a:endParaRPr>
          </a:p>
          <a:p>
            <a:pPr marL="560705" lvl="1" indent="-273685">
              <a:lnSpc>
                <a:spcPct val="100000"/>
              </a:lnSpc>
              <a:spcBef>
                <a:spcPts val="840"/>
              </a:spcBef>
              <a:buClr>
                <a:srgbClr val="333333"/>
              </a:buClr>
              <a:buFont typeface="Consolas"/>
              <a:buChar char="–"/>
              <a:tabLst>
                <a:tab pos="560705" algn="l"/>
              </a:tabLst>
            </a:pPr>
            <a:r>
              <a:rPr u="sng" spc="-10" dirty="0">
                <a:solidFill>
                  <a:srgbClr val="56BBE4"/>
                </a:solidFill>
                <a:uFill>
                  <a:solidFill>
                    <a:srgbClr val="56BBE4"/>
                  </a:solidFill>
                </a:uFill>
                <a:latin typeface="+mn-ea"/>
                <a:ea typeface="+mn-ea"/>
                <a:cs typeface="Malgun Gothic"/>
                <a:hlinkClick r:id="rId2"/>
              </a:rPr>
              <a:t>https://matplotlib.org</a:t>
            </a:r>
            <a:endParaRPr dirty="0">
              <a:latin typeface="+mn-ea"/>
              <a:ea typeface="+mn-ea"/>
              <a:cs typeface="Malgun Gothic"/>
            </a:endParaRPr>
          </a:p>
          <a:p>
            <a:pPr marL="286385" indent="-273685">
              <a:lnSpc>
                <a:spcPct val="100000"/>
              </a:lnSpc>
              <a:spcBef>
                <a:spcPts val="2280"/>
              </a:spcBef>
              <a:buFont typeface="Arial"/>
              <a:buChar char="▪"/>
              <a:tabLst>
                <a:tab pos="286385" algn="l"/>
              </a:tabLst>
            </a:pPr>
            <a:r>
              <a:rPr spc="-10" dirty="0">
                <a:solidFill>
                  <a:srgbClr val="333333"/>
                </a:solidFill>
                <a:latin typeface="+mn-ea"/>
                <a:ea typeface="+mn-ea"/>
                <a:cs typeface="Malgun Gothic"/>
              </a:rPr>
              <a:t>Seaborn</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matplotlib를</a:t>
            </a:r>
            <a:r>
              <a:rPr spc="-50" dirty="0">
                <a:solidFill>
                  <a:srgbClr val="333333"/>
                </a:solidFill>
                <a:latin typeface="+mn-ea"/>
                <a:ea typeface="+mn-ea"/>
                <a:cs typeface="Malgun Gothic"/>
              </a:rPr>
              <a:t> </a:t>
            </a:r>
            <a:r>
              <a:rPr dirty="0">
                <a:solidFill>
                  <a:srgbClr val="333333"/>
                </a:solidFill>
                <a:latin typeface="+mn-ea"/>
                <a:ea typeface="+mn-ea"/>
                <a:cs typeface="Malgun Gothic"/>
              </a:rPr>
              <a:t>기반으로</a:t>
            </a:r>
            <a:r>
              <a:rPr spc="-20" dirty="0">
                <a:solidFill>
                  <a:srgbClr val="333333"/>
                </a:solidFill>
                <a:latin typeface="+mn-ea"/>
                <a:ea typeface="+mn-ea"/>
                <a:cs typeface="Malgun Gothic"/>
              </a:rPr>
              <a:t> </a:t>
            </a:r>
            <a:r>
              <a:rPr dirty="0">
                <a:solidFill>
                  <a:srgbClr val="333333"/>
                </a:solidFill>
                <a:latin typeface="+mn-ea"/>
                <a:ea typeface="+mn-ea"/>
                <a:cs typeface="Malgun Gothic"/>
              </a:rPr>
              <a:t>하는</a:t>
            </a:r>
            <a:r>
              <a:rPr spc="-20" dirty="0">
                <a:solidFill>
                  <a:srgbClr val="333333"/>
                </a:solidFill>
                <a:latin typeface="+mn-ea"/>
                <a:ea typeface="+mn-ea"/>
                <a:cs typeface="Malgun Gothic"/>
              </a:rPr>
              <a:t> </a:t>
            </a:r>
            <a:r>
              <a:rPr dirty="0">
                <a:solidFill>
                  <a:srgbClr val="333333"/>
                </a:solidFill>
                <a:latin typeface="+mn-ea"/>
                <a:ea typeface="+mn-ea"/>
                <a:cs typeface="Malgun Gothic"/>
              </a:rPr>
              <a:t>시각화</a:t>
            </a:r>
            <a:r>
              <a:rPr spc="-10" dirty="0">
                <a:solidFill>
                  <a:srgbClr val="333333"/>
                </a:solidFill>
                <a:latin typeface="+mn-ea"/>
                <a:ea typeface="+mn-ea"/>
                <a:cs typeface="Malgun Gothic"/>
              </a:rPr>
              <a:t> </a:t>
            </a:r>
            <a:r>
              <a:rPr spc="-25" dirty="0">
                <a:solidFill>
                  <a:srgbClr val="333333"/>
                </a:solidFill>
                <a:latin typeface="+mn-ea"/>
                <a:ea typeface="+mn-ea"/>
                <a:cs typeface="Malgun Gothic"/>
              </a:rPr>
              <a:t>패키지</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matplotlib보다</a:t>
            </a:r>
            <a:r>
              <a:rPr spc="-50" dirty="0">
                <a:solidFill>
                  <a:srgbClr val="333333"/>
                </a:solidFill>
                <a:latin typeface="+mn-ea"/>
                <a:ea typeface="+mn-ea"/>
                <a:cs typeface="Malgun Gothic"/>
              </a:rPr>
              <a:t> </a:t>
            </a:r>
            <a:r>
              <a:rPr dirty="0">
                <a:solidFill>
                  <a:srgbClr val="333333"/>
                </a:solidFill>
                <a:latin typeface="+mn-ea"/>
                <a:ea typeface="+mn-ea"/>
                <a:cs typeface="Malgun Gothic"/>
              </a:rPr>
              <a:t>좀더</a:t>
            </a:r>
            <a:r>
              <a:rPr spc="-15" dirty="0">
                <a:solidFill>
                  <a:srgbClr val="333333"/>
                </a:solidFill>
                <a:latin typeface="+mn-ea"/>
                <a:ea typeface="+mn-ea"/>
                <a:cs typeface="Malgun Gothic"/>
              </a:rPr>
              <a:t> </a:t>
            </a:r>
            <a:r>
              <a:rPr dirty="0">
                <a:solidFill>
                  <a:srgbClr val="333333"/>
                </a:solidFill>
                <a:latin typeface="+mn-ea"/>
                <a:ea typeface="+mn-ea"/>
                <a:cs typeface="Malgun Gothic"/>
              </a:rPr>
              <a:t>쉽게</a:t>
            </a:r>
            <a:r>
              <a:rPr spc="-10" dirty="0">
                <a:solidFill>
                  <a:srgbClr val="333333"/>
                </a:solidFill>
                <a:latin typeface="+mn-ea"/>
                <a:ea typeface="+mn-ea"/>
                <a:cs typeface="Malgun Gothic"/>
              </a:rPr>
              <a:t> </a:t>
            </a:r>
            <a:r>
              <a:rPr dirty="0">
                <a:solidFill>
                  <a:srgbClr val="333333"/>
                </a:solidFill>
                <a:latin typeface="+mn-ea"/>
                <a:ea typeface="+mn-ea"/>
                <a:cs typeface="Malgun Gothic"/>
              </a:rPr>
              <a:t>그래프를</a:t>
            </a:r>
            <a:r>
              <a:rPr spc="-30" dirty="0">
                <a:solidFill>
                  <a:srgbClr val="333333"/>
                </a:solidFill>
                <a:latin typeface="+mn-ea"/>
                <a:ea typeface="+mn-ea"/>
                <a:cs typeface="Malgun Gothic"/>
              </a:rPr>
              <a:t> </a:t>
            </a:r>
            <a:r>
              <a:rPr dirty="0">
                <a:solidFill>
                  <a:srgbClr val="333333"/>
                </a:solidFill>
                <a:latin typeface="+mn-ea"/>
                <a:ea typeface="+mn-ea"/>
                <a:cs typeface="Malgun Gothic"/>
              </a:rPr>
              <a:t>그릴</a:t>
            </a:r>
            <a:r>
              <a:rPr spc="-20" dirty="0">
                <a:solidFill>
                  <a:srgbClr val="333333"/>
                </a:solidFill>
                <a:latin typeface="+mn-ea"/>
                <a:ea typeface="+mn-ea"/>
                <a:cs typeface="Malgun Gothic"/>
              </a:rPr>
              <a:t> </a:t>
            </a:r>
            <a:r>
              <a:rPr dirty="0">
                <a:solidFill>
                  <a:srgbClr val="333333"/>
                </a:solidFill>
                <a:latin typeface="+mn-ea"/>
                <a:ea typeface="+mn-ea"/>
                <a:cs typeface="Malgun Gothic"/>
              </a:rPr>
              <a:t>수</a:t>
            </a:r>
            <a:r>
              <a:rPr spc="-15" dirty="0">
                <a:solidFill>
                  <a:srgbClr val="333333"/>
                </a:solidFill>
                <a:latin typeface="+mn-ea"/>
                <a:ea typeface="+mn-ea"/>
                <a:cs typeface="Malgun Gothic"/>
              </a:rPr>
              <a:t> </a:t>
            </a:r>
            <a:r>
              <a:rPr dirty="0">
                <a:solidFill>
                  <a:srgbClr val="333333"/>
                </a:solidFill>
                <a:latin typeface="+mn-ea"/>
                <a:ea typeface="+mn-ea"/>
                <a:cs typeface="Malgun Gothic"/>
              </a:rPr>
              <a:t>있도록</a:t>
            </a:r>
            <a:r>
              <a:rPr spc="-10"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dirty="0">
              <a:latin typeface="+mn-ea"/>
              <a:ea typeface="+mn-ea"/>
              <a:cs typeface="Malgun Gothic"/>
            </a:endParaRPr>
          </a:p>
          <a:p>
            <a:pPr marL="560705" lvl="1" indent="-273685">
              <a:lnSpc>
                <a:spcPct val="100000"/>
              </a:lnSpc>
              <a:spcBef>
                <a:spcPts val="840"/>
              </a:spcBef>
              <a:buClr>
                <a:srgbClr val="333333"/>
              </a:buClr>
              <a:buFont typeface="Consolas"/>
              <a:buChar char="–"/>
              <a:tabLst>
                <a:tab pos="560705" algn="l"/>
              </a:tabLst>
            </a:pPr>
            <a:r>
              <a:rPr u="sng" spc="-10" dirty="0">
                <a:solidFill>
                  <a:srgbClr val="56BBE4"/>
                </a:solidFill>
                <a:uFill>
                  <a:solidFill>
                    <a:srgbClr val="56BBE4"/>
                  </a:solidFill>
                </a:uFill>
                <a:latin typeface="+mn-ea"/>
                <a:ea typeface="+mn-ea"/>
                <a:cs typeface="Malgun Gothic"/>
                <a:hlinkClick r:id="rId3"/>
              </a:rPr>
              <a:t>https://seaborn.pydata.org</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주요</a:t>
            </a:r>
            <a:r>
              <a:rPr sz="2400" spc="-10" dirty="0">
                <a:latin typeface="CookieRun Regular" panose="020B0600000101010101" pitchFamily="50" charset="-127"/>
              </a:rPr>
              <a:t> </a:t>
            </a:r>
            <a:r>
              <a:rPr sz="2400" dirty="0">
                <a:latin typeface="CookieRun Regular" panose="020B0600000101010101" pitchFamily="50" charset="-127"/>
              </a:rPr>
              <a:t>패키지</a:t>
            </a:r>
            <a:r>
              <a:rPr sz="2400" spc="-15" dirty="0">
                <a:latin typeface="CookieRun Regular" panose="020B0600000101010101" pitchFamily="50" charset="-127"/>
              </a:rPr>
              <a:t> </a:t>
            </a:r>
            <a:r>
              <a:rPr sz="2400" dirty="0">
                <a:latin typeface="CookieRun Regular" panose="020B0600000101010101" pitchFamily="50" charset="-127"/>
              </a:rPr>
              <a:t>소개</a:t>
            </a:r>
            <a:r>
              <a:rPr sz="2400" spc="-10" dirty="0">
                <a:latin typeface="CookieRun Regular" panose="020B0600000101010101" pitchFamily="50" charset="-127"/>
              </a:rPr>
              <a:t> </a:t>
            </a:r>
            <a:r>
              <a:rPr sz="2400" dirty="0">
                <a:latin typeface="CookieRun Regular" panose="020B0600000101010101" pitchFamily="50" charset="-127"/>
              </a:rPr>
              <a:t>–</a:t>
            </a:r>
            <a:r>
              <a:rPr sz="2400" spc="-10" dirty="0">
                <a:latin typeface="CookieRun Regular" panose="020B0600000101010101" pitchFamily="50" charset="-127"/>
              </a:rPr>
              <a:t> </a:t>
            </a:r>
            <a:r>
              <a:rPr sz="2400" dirty="0">
                <a:latin typeface="CookieRun Regular" panose="020B0600000101010101" pitchFamily="50" charset="-127"/>
              </a:rPr>
              <a:t>시각화</a:t>
            </a:r>
            <a:r>
              <a:rPr sz="2400" spc="-15" dirty="0">
                <a:latin typeface="CookieRun Regular" panose="020B0600000101010101" pitchFamily="50" charset="-127"/>
              </a:rPr>
              <a:t> </a:t>
            </a:r>
            <a:r>
              <a:rPr sz="2400" spc="-25" dirty="0">
                <a:latin typeface="CookieRun Regular" panose="020B0600000101010101" pitchFamily="50" charset="-127"/>
              </a:rPr>
              <a:t>패키지</a:t>
            </a:r>
          </a:p>
        </p:txBody>
      </p:sp>
      <p:pic>
        <p:nvPicPr>
          <p:cNvPr id="4" name="object 4"/>
          <p:cNvPicPr/>
          <p:nvPr/>
        </p:nvPicPr>
        <p:blipFill>
          <a:blip r:embed="rId4" cstate="print"/>
          <a:stretch>
            <a:fillRect/>
          </a:stretch>
        </p:blipFill>
        <p:spPr>
          <a:xfrm>
            <a:off x="82296" y="4267200"/>
            <a:ext cx="5707380" cy="2438400"/>
          </a:xfrm>
          <a:prstGeom prst="rect">
            <a:avLst/>
          </a:prstGeom>
        </p:spPr>
      </p:pic>
      <p:pic>
        <p:nvPicPr>
          <p:cNvPr id="5" name="object 5"/>
          <p:cNvPicPr/>
          <p:nvPr/>
        </p:nvPicPr>
        <p:blipFill>
          <a:blip r:embed="rId5" cstate="print"/>
          <a:stretch>
            <a:fillRect/>
          </a:stretch>
        </p:blipFill>
        <p:spPr>
          <a:xfrm>
            <a:off x="5969508" y="4270107"/>
            <a:ext cx="5763768" cy="2587891"/>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6223635" cy="1223412"/>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spc="-35" dirty="0">
                <a:solidFill>
                  <a:srgbClr val="333333"/>
                </a:solidFill>
                <a:latin typeface="CookieRun Regular" panose="020B0600000101010101" pitchFamily="50" charset="-127"/>
                <a:cs typeface="Malgun Gothic"/>
              </a:rPr>
              <a:t>scikit-</a:t>
            </a:r>
            <a:r>
              <a:rPr spc="-10" dirty="0">
                <a:solidFill>
                  <a:srgbClr val="333333"/>
                </a:solidFill>
                <a:latin typeface="CookieRun Regular" panose="020B0600000101010101" pitchFamily="50" charset="-127"/>
                <a:cs typeface="Malgun Gothic"/>
              </a:rPr>
              <a:t>learn</a:t>
            </a:r>
            <a:endParaRPr dirty="0">
              <a:latin typeface="CookieRun Regular" panose="020B0600000101010101" pitchFamily="50" charset="-127"/>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CookieRun Regular" panose="020B0600000101010101" pitchFamily="50" charset="-127"/>
                <a:cs typeface="Malgun Gothic"/>
              </a:rPr>
              <a:t>머신러닝(기계학습)</a:t>
            </a:r>
            <a:r>
              <a:rPr spc="-6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관련</a:t>
            </a:r>
            <a:r>
              <a:rPr spc="-4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기능을</a:t>
            </a:r>
            <a:r>
              <a:rPr spc="-3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제공하는</a:t>
            </a:r>
            <a:r>
              <a:rPr spc="-45" dirty="0">
                <a:solidFill>
                  <a:srgbClr val="333333"/>
                </a:solidFill>
                <a:latin typeface="CookieRun Regular" panose="020B0600000101010101" pitchFamily="50" charset="-127"/>
                <a:cs typeface="Malgun Gothic"/>
              </a:rPr>
              <a:t> </a:t>
            </a:r>
            <a:r>
              <a:rPr spc="-20" dirty="0">
                <a:solidFill>
                  <a:srgbClr val="333333"/>
                </a:solidFill>
                <a:latin typeface="CookieRun Regular" panose="020B0600000101010101" pitchFamily="50" charset="-127"/>
                <a:cs typeface="Malgun Gothic"/>
              </a:rPr>
              <a:t>패키지.</a:t>
            </a:r>
            <a:endParaRPr dirty="0">
              <a:latin typeface="CookieRun Regular" panose="020B0600000101010101" pitchFamily="50" charset="-127"/>
              <a:cs typeface="Malgun Gothic"/>
            </a:endParaRPr>
          </a:p>
          <a:p>
            <a:pPr marL="560705" lvl="1" indent="-273685">
              <a:lnSpc>
                <a:spcPct val="100000"/>
              </a:lnSpc>
              <a:spcBef>
                <a:spcPts val="840"/>
              </a:spcBef>
              <a:buClr>
                <a:srgbClr val="333333"/>
              </a:buClr>
              <a:buFont typeface="Consolas"/>
              <a:buChar char="–"/>
              <a:tabLst>
                <a:tab pos="560705" algn="l"/>
              </a:tabLst>
            </a:pPr>
            <a:r>
              <a:rPr u="sng" spc="-20" dirty="0">
                <a:solidFill>
                  <a:srgbClr val="56BBE4"/>
                </a:solidFill>
                <a:uFill>
                  <a:solidFill>
                    <a:srgbClr val="56BBE4"/>
                  </a:solidFill>
                </a:uFill>
                <a:latin typeface="CookieRun Regular" panose="020B0600000101010101" pitchFamily="50" charset="-127"/>
                <a:cs typeface="Malgun Gothic"/>
                <a:hlinkClick r:id="rId2"/>
              </a:rPr>
              <a:t>https://scikit-</a:t>
            </a:r>
            <a:r>
              <a:rPr u="sng" spc="-10" dirty="0">
                <a:solidFill>
                  <a:srgbClr val="56BBE4"/>
                </a:solidFill>
                <a:uFill>
                  <a:solidFill>
                    <a:srgbClr val="56BBE4"/>
                  </a:solidFill>
                </a:uFill>
                <a:latin typeface="CookieRun Regular" panose="020B0600000101010101" pitchFamily="50" charset="-127"/>
                <a:cs typeface="Malgun Gothic"/>
                <a:hlinkClick r:id="rId2"/>
              </a:rPr>
              <a:t>learn.org</a:t>
            </a:r>
            <a:endParaRPr dirty="0">
              <a:latin typeface="CookieRun Regular" panose="020B0600000101010101" pitchFamily="50" charset="-127"/>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주요</a:t>
            </a:r>
            <a:r>
              <a:rPr sz="2400" spc="-10" dirty="0">
                <a:latin typeface="CookieRun Regular" panose="020B0600000101010101" pitchFamily="50" charset="-127"/>
              </a:rPr>
              <a:t> </a:t>
            </a:r>
            <a:r>
              <a:rPr sz="2400" dirty="0">
                <a:latin typeface="CookieRun Regular" panose="020B0600000101010101" pitchFamily="50" charset="-127"/>
              </a:rPr>
              <a:t>패키지</a:t>
            </a:r>
            <a:r>
              <a:rPr sz="2400" spc="-15" dirty="0">
                <a:latin typeface="CookieRun Regular" panose="020B0600000101010101" pitchFamily="50" charset="-127"/>
              </a:rPr>
              <a:t> </a:t>
            </a:r>
            <a:r>
              <a:rPr sz="2400" spc="-25" dirty="0">
                <a:latin typeface="CookieRun Regular" panose="020B0600000101010101" pitchFamily="50" charset="-127"/>
              </a:rPr>
              <a:t>소개</a:t>
            </a:r>
          </a:p>
        </p:txBody>
      </p:sp>
      <p:pic>
        <p:nvPicPr>
          <p:cNvPr id="4" name="object 4"/>
          <p:cNvPicPr/>
          <p:nvPr/>
        </p:nvPicPr>
        <p:blipFill>
          <a:blip r:embed="rId3" cstate="print"/>
          <a:stretch>
            <a:fillRect/>
          </a:stretch>
        </p:blipFill>
        <p:spPr>
          <a:xfrm>
            <a:off x="879347" y="2438400"/>
            <a:ext cx="8567928" cy="3973786"/>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p:cNvSpPr txBox="1">
            <a:spLocks noGrp="1"/>
          </p:cNvSpPr>
          <p:nvPr>
            <p:ph type="title"/>
          </p:nvPr>
        </p:nvSpPr>
        <p:spPr>
          <a:xfrm>
            <a:off x="915416" y="1153109"/>
            <a:ext cx="4234180" cy="381515"/>
          </a:xfrm>
          <a:prstGeom prst="rect">
            <a:avLst/>
          </a:prstGeom>
        </p:spPr>
        <p:txBody>
          <a:bodyPr vert="horz" wrap="square" lIns="0" tIns="12065" rIns="0" bIns="0" rtlCol="0">
            <a:spAutoFit/>
          </a:bodyPr>
          <a:lstStyle/>
          <a:p>
            <a:pPr marL="12700">
              <a:lnSpc>
                <a:spcPct val="100000"/>
              </a:lnSpc>
              <a:spcBef>
                <a:spcPts val="95"/>
              </a:spcBef>
            </a:pPr>
            <a:r>
              <a:rPr sz="2400" spc="-10" dirty="0">
                <a:latin typeface="CookieRun Regular" panose="020B0600000101010101" pitchFamily="50" charset="-127"/>
              </a:rPr>
              <a:t>Numpy(넘파이)</a:t>
            </a:r>
            <a:endParaRPr sz="2400">
              <a:latin typeface="CookieRun Regular" panose="020B0600000101010101" pitchFamily="50" charset="-127"/>
            </a:endParaRPr>
          </a:p>
        </p:txBody>
      </p:sp>
      <p:sp>
        <p:nvSpPr>
          <p:cNvPr id="61" name="object 61"/>
          <p:cNvSpPr txBox="1"/>
          <p:nvPr/>
        </p:nvSpPr>
        <p:spPr>
          <a:xfrm>
            <a:off x="915416" y="2556754"/>
            <a:ext cx="4544060" cy="3402855"/>
          </a:xfrm>
          <a:prstGeom prst="rect">
            <a:avLst/>
          </a:prstGeom>
        </p:spPr>
        <p:txBody>
          <a:bodyPr vert="horz" wrap="square" lIns="0" tIns="159385" rIns="0" bIns="0" rtlCol="0">
            <a:spAutoFit/>
          </a:bodyPr>
          <a:lstStyle/>
          <a:p>
            <a:pPr marL="469265" indent="-456565">
              <a:lnSpc>
                <a:spcPct val="100000"/>
              </a:lnSpc>
              <a:spcBef>
                <a:spcPts val="1255"/>
              </a:spcBef>
              <a:buAutoNum type="arabicParenR"/>
              <a:tabLst>
                <a:tab pos="469265" algn="l"/>
              </a:tabLst>
            </a:pPr>
            <a:r>
              <a:rPr spc="-25" dirty="0">
                <a:latin typeface="+mn-ea"/>
                <a:ea typeface="+mn-ea"/>
                <a:cs typeface="Malgun Gothic"/>
              </a:rPr>
              <a:t>개요</a:t>
            </a:r>
            <a:endParaRPr dirty="0">
              <a:latin typeface="+mn-ea"/>
              <a:ea typeface="+mn-ea"/>
              <a:cs typeface="Malgun Gothic"/>
            </a:endParaRPr>
          </a:p>
          <a:p>
            <a:pPr marL="469265" indent="-456565">
              <a:lnSpc>
                <a:spcPct val="100000"/>
              </a:lnSpc>
              <a:spcBef>
                <a:spcPts val="1155"/>
              </a:spcBef>
              <a:buAutoNum type="arabicParenR"/>
              <a:tabLst>
                <a:tab pos="469265" algn="l"/>
              </a:tabLst>
            </a:pPr>
            <a:r>
              <a:rPr dirty="0">
                <a:latin typeface="+mn-ea"/>
                <a:ea typeface="+mn-ea"/>
                <a:cs typeface="Malgun Gothic"/>
              </a:rPr>
              <a:t>넘파이</a:t>
            </a:r>
            <a:r>
              <a:rPr spc="-40" dirty="0">
                <a:latin typeface="+mn-ea"/>
                <a:ea typeface="+mn-ea"/>
                <a:cs typeface="Malgun Gothic"/>
              </a:rPr>
              <a:t> </a:t>
            </a:r>
            <a:r>
              <a:rPr dirty="0">
                <a:latin typeface="+mn-ea"/>
                <a:ea typeface="+mn-ea"/>
                <a:cs typeface="Malgun Gothic"/>
              </a:rPr>
              <a:t>배열(ndarray)</a:t>
            </a:r>
            <a:r>
              <a:rPr spc="-25" dirty="0">
                <a:latin typeface="+mn-ea"/>
                <a:ea typeface="+mn-ea"/>
                <a:cs typeface="Malgun Gothic"/>
              </a:rPr>
              <a:t> 생성</a:t>
            </a:r>
            <a:endParaRPr dirty="0">
              <a:latin typeface="+mn-ea"/>
              <a:ea typeface="+mn-ea"/>
              <a:cs typeface="Malgun Gothic"/>
            </a:endParaRPr>
          </a:p>
          <a:p>
            <a:pPr marL="469265" indent="-456565">
              <a:lnSpc>
                <a:spcPct val="100000"/>
              </a:lnSpc>
              <a:spcBef>
                <a:spcPts val="1150"/>
              </a:spcBef>
              <a:buAutoNum type="arabicParenR"/>
              <a:tabLst>
                <a:tab pos="469265" algn="l"/>
              </a:tabLst>
            </a:pPr>
            <a:r>
              <a:rPr dirty="0">
                <a:latin typeface="+mn-ea"/>
                <a:ea typeface="+mn-ea"/>
                <a:cs typeface="Malgun Gothic"/>
              </a:rPr>
              <a:t>난수 </a:t>
            </a:r>
            <a:r>
              <a:rPr spc="-25" dirty="0">
                <a:latin typeface="+mn-ea"/>
                <a:ea typeface="+mn-ea"/>
                <a:cs typeface="Malgun Gothic"/>
              </a:rPr>
              <a:t>생성</a:t>
            </a:r>
            <a:endParaRPr dirty="0">
              <a:latin typeface="+mn-ea"/>
              <a:ea typeface="+mn-ea"/>
              <a:cs typeface="Malgun Gothic"/>
            </a:endParaRPr>
          </a:p>
          <a:p>
            <a:pPr marL="469265" indent="-456565">
              <a:lnSpc>
                <a:spcPct val="100000"/>
              </a:lnSpc>
              <a:spcBef>
                <a:spcPts val="1155"/>
              </a:spcBef>
              <a:buAutoNum type="arabicParenR"/>
              <a:tabLst>
                <a:tab pos="469265" algn="l"/>
              </a:tabLst>
            </a:pPr>
            <a:r>
              <a:rPr dirty="0">
                <a:latin typeface="+mn-ea"/>
                <a:ea typeface="+mn-ea"/>
                <a:cs typeface="Malgun Gothic"/>
              </a:rPr>
              <a:t>배열</a:t>
            </a:r>
            <a:r>
              <a:rPr spc="10" dirty="0">
                <a:latin typeface="+mn-ea"/>
                <a:ea typeface="+mn-ea"/>
                <a:cs typeface="Malgun Gothic"/>
              </a:rPr>
              <a:t> </a:t>
            </a:r>
            <a:r>
              <a:rPr dirty="0">
                <a:latin typeface="+mn-ea"/>
                <a:ea typeface="+mn-ea"/>
                <a:cs typeface="Malgun Gothic"/>
              </a:rPr>
              <a:t>값</a:t>
            </a:r>
            <a:r>
              <a:rPr spc="5" dirty="0">
                <a:latin typeface="+mn-ea"/>
                <a:ea typeface="+mn-ea"/>
                <a:cs typeface="Malgun Gothic"/>
              </a:rPr>
              <a:t> </a:t>
            </a:r>
            <a:r>
              <a:rPr spc="-25" dirty="0">
                <a:latin typeface="+mn-ea"/>
                <a:ea typeface="+mn-ea"/>
                <a:cs typeface="Malgun Gothic"/>
              </a:rPr>
              <a:t>조회</a:t>
            </a:r>
            <a:endParaRPr dirty="0">
              <a:latin typeface="+mn-ea"/>
              <a:ea typeface="+mn-ea"/>
              <a:cs typeface="Malgun Gothic"/>
            </a:endParaRPr>
          </a:p>
          <a:p>
            <a:pPr marL="756285" lvl="1" indent="-286385">
              <a:lnSpc>
                <a:spcPct val="100000"/>
              </a:lnSpc>
              <a:spcBef>
                <a:spcPts val="1275"/>
              </a:spcBef>
              <a:buFont typeface="Arial"/>
              <a:buChar char="•"/>
              <a:tabLst>
                <a:tab pos="756285" algn="l"/>
              </a:tabLst>
            </a:pPr>
            <a:r>
              <a:rPr spc="-10" dirty="0">
                <a:latin typeface="+mn-ea"/>
                <a:ea typeface="+mn-ea"/>
                <a:cs typeface="Malgun Gothic"/>
              </a:rPr>
              <a:t>indexing</a:t>
            </a:r>
            <a:endParaRPr dirty="0">
              <a:latin typeface="+mn-ea"/>
              <a:ea typeface="+mn-ea"/>
              <a:cs typeface="Malgun Gothic"/>
            </a:endParaRPr>
          </a:p>
          <a:p>
            <a:pPr marL="756285" lvl="1" indent="-286385">
              <a:lnSpc>
                <a:spcPct val="100000"/>
              </a:lnSpc>
              <a:spcBef>
                <a:spcPts val="1030"/>
              </a:spcBef>
              <a:buFont typeface="Arial"/>
              <a:buChar char="•"/>
              <a:tabLst>
                <a:tab pos="756285" algn="l"/>
              </a:tabLst>
            </a:pPr>
            <a:r>
              <a:rPr spc="-10" dirty="0">
                <a:latin typeface="+mn-ea"/>
                <a:ea typeface="+mn-ea"/>
                <a:cs typeface="Malgun Gothic"/>
              </a:rPr>
              <a:t>slicing</a:t>
            </a:r>
            <a:endParaRPr dirty="0">
              <a:latin typeface="+mn-ea"/>
              <a:ea typeface="+mn-ea"/>
              <a:cs typeface="Malgun Gothic"/>
            </a:endParaRPr>
          </a:p>
          <a:p>
            <a:pPr marL="469265" indent="-456565">
              <a:lnSpc>
                <a:spcPct val="100000"/>
              </a:lnSpc>
              <a:spcBef>
                <a:spcPts val="915"/>
              </a:spcBef>
              <a:buAutoNum type="arabicParenR"/>
              <a:tabLst>
                <a:tab pos="469265" algn="l"/>
              </a:tabLst>
            </a:pPr>
            <a:r>
              <a:rPr dirty="0">
                <a:latin typeface="+mn-ea"/>
                <a:ea typeface="+mn-ea"/>
                <a:cs typeface="Malgun Gothic"/>
              </a:rPr>
              <a:t>배열 </a:t>
            </a:r>
            <a:r>
              <a:rPr spc="-20" dirty="0">
                <a:latin typeface="+mn-ea"/>
                <a:ea typeface="+mn-ea"/>
                <a:cs typeface="Malgun Gothic"/>
              </a:rPr>
              <a:t>재구조화</a:t>
            </a:r>
            <a:endParaRPr dirty="0">
              <a:latin typeface="+mn-ea"/>
              <a:ea typeface="+mn-ea"/>
              <a:cs typeface="Malgun Gothic"/>
            </a:endParaRPr>
          </a:p>
          <a:p>
            <a:pPr marL="469265" indent="-456565">
              <a:lnSpc>
                <a:spcPct val="100000"/>
              </a:lnSpc>
              <a:spcBef>
                <a:spcPts val="1150"/>
              </a:spcBef>
              <a:buAutoNum type="arabicParenR"/>
              <a:tabLst>
                <a:tab pos="469265" algn="l"/>
              </a:tabLst>
            </a:pPr>
            <a:r>
              <a:rPr dirty="0">
                <a:latin typeface="+mn-ea"/>
                <a:ea typeface="+mn-ea"/>
                <a:cs typeface="Malgun Gothic"/>
              </a:rPr>
              <a:t>범용함수</a:t>
            </a:r>
            <a:r>
              <a:rPr spc="-45" dirty="0">
                <a:latin typeface="+mn-ea"/>
                <a:ea typeface="+mn-ea"/>
                <a:cs typeface="Malgun Gothic"/>
              </a:rPr>
              <a:t> </a:t>
            </a:r>
            <a:r>
              <a:rPr dirty="0">
                <a:latin typeface="+mn-ea"/>
                <a:ea typeface="+mn-ea"/>
                <a:cs typeface="Malgun Gothic"/>
              </a:rPr>
              <a:t>(Universal</a:t>
            </a:r>
            <a:r>
              <a:rPr spc="-50" dirty="0">
                <a:latin typeface="+mn-ea"/>
                <a:ea typeface="+mn-ea"/>
                <a:cs typeface="Malgun Gothic"/>
              </a:rPr>
              <a:t> </a:t>
            </a:r>
            <a:r>
              <a:rPr spc="-10" dirty="0">
                <a:latin typeface="+mn-ea"/>
                <a:ea typeface="+mn-ea"/>
                <a:cs typeface="Malgun Gothic"/>
              </a:rPr>
              <a:t>Function)</a:t>
            </a:r>
            <a:endParaRPr dirty="0">
              <a:latin typeface="+mn-ea"/>
              <a:ea typeface="+mn-ea"/>
              <a:cs typeface="Malgun Gothic"/>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9528175" cy="4160113"/>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spc="-10" dirty="0">
                <a:solidFill>
                  <a:srgbClr val="333333"/>
                </a:solidFill>
                <a:latin typeface="+mn-ea"/>
                <a:ea typeface="+mn-ea"/>
                <a:cs typeface="Malgun Gothic"/>
              </a:rPr>
              <a:t>Numpy</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Numerical</a:t>
            </a:r>
            <a:r>
              <a:rPr spc="-40" dirty="0">
                <a:solidFill>
                  <a:srgbClr val="333333"/>
                </a:solidFill>
                <a:latin typeface="+mn-ea"/>
                <a:ea typeface="+mn-ea"/>
                <a:cs typeface="Malgun Gothic"/>
              </a:rPr>
              <a:t> </a:t>
            </a:r>
            <a:r>
              <a:rPr spc="-10" dirty="0">
                <a:solidFill>
                  <a:srgbClr val="333333"/>
                </a:solidFill>
                <a:latin typeface="+mn-ea"/>
                <a:ea typeface="+mn-ea"/>
                <a:cs typeface="Malgun Gothic"/>
              </a:rPr>
              <a:t>Python</a:t>
            </a:r>
            <a:endParaRPr dirty="0">
              <a:latin typeface="+mn-ea"/>
              <a:ea typeface="+mn-ea"/>
              <a:cs typeface="Malgun Gothic"/>
            </a:endParaRPr>
          </a:p>
          <a:p>
            <a:pPr marL="560705" lvl="1" indent="-273685">
              <a:lnSpc>
                <a:spcPct val="100000"/>
              </a:lnSpc>
              <a:spcBef>
                <a:spcPts val="840"/>
              </a:spcBef>
              <a:buClr>
                <a:srgbClr val="333333"/>
              </a:buClr>
              <a:buFont typeface="Consolas"/>
              <a:buChar char="–"/>
              <a:tabLst>
                <a:tab pos="560705" algn="l"/>
              </a:tabLst>
            </a:pPr>
            <a:r>
              <a:rPr u="sng" spc="-10" dirty="0">
                <a:solidFill>
                  <a:srgbClr val="56BBE4"/>
                </a:solidFill>
                <a:uFill>
                  <a:solidFill>
                    <a:srgbClr val="56BBE4"/>
                  </a:solidFill>
                </a:uFill>
                <a:latin typeface="+mn-ea"/>
                <a:ea typeface="+mn-ea"/>
                <a:cs typeface="Malgun Gothic"/>
                <a:hlinkClick r:id="rId3"/>
              </a:rPr>
              <a:t>http://www.numpy.org</a:t>
            </a:r>
            <a:endParaRPr dirty="0">
              <a:latin typeface="+mn-ea"/>
              <a:ea typeface="+mn-ea"/>
              <a:cs typeface="Malgun Gothic"/>
            </a:endParaRPr>
          </a:p>
          <a:p>
            <a:pPr marL="560705" lvl="1" indent="-273685">
              <a:lnSpc>
                <a:spcPct val="100000"/>
              </a:lnSpc>
              <a:spcBef>
                <a:spcPts val="840"/>
              </a:spcBef>
              <a:buFont typeface="Consolas"/>
              <a:buChar char="–"/>
              <a:tabLst>
                <a:tab pos="560705" algn="l"/>
                <a:tab pos="7590790" algn="l"/>
              </a:tabLst>
            </a:pPr>
            <a:r>
              <a:rPr dirty="0">
                <a:solidFill>
                  <a:srgbClr val="333333"/>
                </a:solidFill>
                <a:latin typeface="+mn-ea"/>
                <a:ea typeface="+mn-ea"/>
                <a:cs typeface="Malgun Gothic"/>
              </a:rPr>
              <a:t>고성능</a:t>
            </a:r>
            <a:r>
              <a:rPr spc="-20" dirty="0">
                <a:solidFill>
                  <a:srgbClr val="333333"/>
                </a:solidFill>
                <a:latin typeface="+mn-ea"/>
                <a:ea typeface="+mn-ea"/>
                <a:cs typeface="Malgun Gothic"/>
              </a:rPr>
              <a:t> </a:t>
            </a:r>
            <a:r>
              <a:rPr dirty="0">
                <a:solidFill>
                  <a:srgbClr val="333333"/>
                </a:solidFill>
                <a:latin typeface="+mn-ea"/>
                <a:ea typeface="+mn-ea"/>
                <a:cs typeface="Malgun Gothic"/>
              </a:rPr>
              <a:t>과학연산을</a:t>
            </a:r>
            <a:r>
              <a:rPr spc="-20" dirty="0">
                <a:solidFill>
                  <a:srgbClr val="333333"/>
                </a:solidFill>
                <a:latin typeface="+mn-ea"/>
                <a:ea typeface="+mn-ea"/>
                <a:cs typeface="Malgun Gothic"/>
              </a:rPr>
              <a:t> </a:t>
            </a:r>
            <a:r>
              <a:rPr dirty="0">
                <a:solidFill>
                  <a:srgbClr val="333333"/>
                </a:solidFill>
                <a:latin typeface="+mn-ea"/>
                <a:ea typeface="+mn-ea"/>
                <a:cs typeface="Malgun Gothic"/>
              </a:rPr>
              <a:t>위한</a:t>
            </a:r>
            <a:r>
              <a:rPr spc="-10" dirty="0">
                <a:solidFill>
                  <a:srgbClr val="333333"/>
                </a:solidFill>
                <a:latin typeface="+mn-ea"/>
                <a:ea typeface="+mn-ea"/>
                <a:cs typeface="Malgun Gothic"/>
              </a:rPr>
              <a:t> </a:t>
            </a:r>
            <a:r>
              <a:rPr dirty="0">
                <a:solidFill>
                  <a:srgbClr val="333333"/>
                </a:solidFill>
                <a:latin typeface="+mn-ea"/>
                <a:ea typeface="+mn-ea"/>
                <a:cs typeface="Malgun Gothic"/>
              </a:rPr>
              <a:t>패키지로</a:t>
            </a:r>
            <a:r>
              <a:rPr spc="-20" dirty="0">
                <a:solidFill>
                  <a:srgbClr val="333333"/>
                </a:solidFill>
                <a:latin typeface="+mn-ea"/>
                <a:ea typeface="+mn-ea"/>
                <a:cs typeface="Malgun Gothic"/>
              </a:rPr>
              <a:t> </a:t>
            </a:r>
            <a:r>
              <a:rPr dirty="0">
                <a:solidFill>
                  <a:srgbClr val="333333"/>
                </a:solidFill>
                <a:latin typeface="+mn-ea"/>
                <a:ea typeface="+mn-ea"/>
                <a:cs typeface="Malgun Gothic"/>
              </a:rPr>
              <a:t>데이터분석,</a:t>
            </a:r>
            <a:r>
              <a:rPr spc="-30" dirty="0">
                <a:solidFill>
                  <a:srgbClr val="333333"/>
                </a:solidFill>
                <a:latin typeface="+mn-ea"/>
                <a:ea typeface="+mn-ea"/>
                <a:cs typeface="Malgun Gothic"/>
              </a:rPr>
              <a:t> </a:t>
            </a:r>
            <a:r>
              <a:rPr spc="-10" dirty="0" err="1">
                <a:solidFill>
                  <a:srgbClr val="333333"/>
                </a:solidFill>
                <a:latin typeface="+mn-ea"/>
                <a:ea typeface="+mn-ea"/>
                <a:cs typeface="Malgun Gothic"/>
              </a:rPr>
              <a:t>머신러닝등에</a:t>
            </a:r>
            <a:r>
              <a:rPr lang="en-US" spc="-10" dirty="0">
                <a:solidFill>
                  <a:srgbClr val="333333"/>
                </a:solidFill>
                <a:latin typeface="+mn-ea"/>
                <a:ea typeface="+mn-ea"/>
                <a:cs typeface="Malgun Gothic"/>
              </a:rPr>
              <a:t> </a:t>
            </a:r>
            <a:r>
              <a:rPr dirty="0" err="1">
                <a:solidFill>
                  <a:srgbClr val="333333"/>
                </a:solidFill>
                <a:latin typeface="+mn-ea"/>
                <a:ea typeface="+mn-ea"/>
                <a:cs typeface="Malgun Gothic"/>
              </a:rPr>
              <a:t>필수로</a:t>
            </a:r>
            <a:r>
              <a:rPr spc="-30" dirty="0">
                <a:solidFill>
                  <a:srgbClr val="333333"/>
                </a:solidFill>
                <a:latin typeface="+mn-ea"/>
                <a:ea typeface="+mn-ea"/>
                <a:cs typeface="Malgun Gothic"/>
              </a:rPr>
              <a:t> </a:t>
            </a:r>
            <a:r>
              <a:rPr spc="-10" dirty="0">
                <a:solidFill>
                  <a:srgbClr val="333333"/>
                </a:solidFill>
                <a:latin typeface="+mn-ea"/>
                <a:ea typeface="+mn-ea"/>
                <a:cs typeface="Malgun Gothic"/>
              </a:rPr>
              <a:t>사용된다.</a:t>
            </a:r>
            <a:endParaRPr dirty="0">
              <a:latin typeface="+mn-ea"/>
              <a:ea typeface="+mn-ea"/>
              <a:cs typeface="Malgun Gothic"/>
            </a:endParaRPr>
          </a:p>
          <a:p>
            <a:pPr marL="560705" lvl="1" indent="-273685">
              <a:lnSpc>
                <a:spcPct val="100000"/>
              </a:lnSpc>
              <a:spcBef>
                <a:spcPts val="840"/>
              </a:spcBef>
              <a:buFont typeface="Consolas"/>
              <a:buChar char="–"/>
              <a:tabLst>
                <a:tab pos="560705" algn="l"/>
                <a:tab pos="3674745" algn="l"/>
              </a:tabLst>
            </a:pPr>
            <a:r>
              <a:rPr dirty="0">
                <a:solidFill>
                  <a:srgbClr val="333333"/>
                </a:solidFill>
                <a:latin typeface="+mn-ea"/>
                <a:ea typeface="+mn-ea"/>
                <a:cs typeface="Malgun Gothic"/>
              </a:rPr>
              <a:t>강력한</a:t>
            </a:r>
            <a:r>
              <a:rPr spc="-30" dirty="0">
                <a:solidFill>
                  <a:srgbClr val="333333"/>
                </a:solidFill>
                <a:latin typeface="+mn-ea"/>
                <a:ea typeface="+mn-ea"/>
                <a:cs typeface="Malgun Gothic"/>
              </a:rPr>
              <a:t> </a:t>
            </a:r>
            <a:r>
              <a:rPr dirty="0">
                <a:solidFill>
                  <a:srgbClr val="333333"/>
                </a:solidFill>
                <a:latin typeface="+mn-ea"/>
                <a:ea typeface="+mn-ea"/>
                <a:cs typeface="Malgun Gothic"/>
              </a:rPr>
              <a:t>다차원</a:t>
            </a:r>
            <a:r>
              <a:rPr spc="-20" dirty="0">
                <a:solidFill>
                  <a:srgbClr val="333333"/>
                </a:solidFill>
                <a:latin typeface="+mn-ea"/>
                <a:ea typeface="+mn-ea"/>
                <a:cs typeface="Malgun Gothic"/>
              </a:rPr>
              <a:t> </a:t>
            </a:r>
            <a:r>
              <a:rPr spc="-10" dirty="0">
                <a:solidFill>
                  <a:srgbClr val="333333"/>
                </a:solidFill>
                <a:latin typeface="+mn-ea"/>
                <a:ea typeface="+mn-ea"/>
                <a:cs typeface="Malgun Gothic"/>
              </a:rPr>
              <a:t>배열(array)</a:t>
            </a:r>
            <a:r>
              <a:rPr lang="en-US" spc="-10" dirty="0">
                <a:solidFill>
                  <a:srgbClr val="333333"/>
                </a:solidFill>
                <a:latin typeface="+mn-ea"/>
                <a:ea typeface="+mn-ea"/>
                <a:cs typeface="Malgun Gothic"/>
              </a:rPr>
              <a:t> </a:t>
            </a:r>
            <a:r>
              <a:rPr spc="-25" dirty="0" err="1">
                <a:solidFill>
                  <a:srgbClr val="333333"/>
                </a:solidFill>
                <a:latin typeface="+mn-ea"/>
                <a:ea typeface="+mn-ea"/>
                <a:cs typeface="Malgun Gothic"/>
              </a:rPr>
              <a:t>지원</a:t>
            </a:r>
            <a:endParaRPr dirty="0">
              <a:latin typeface="+mn-ea"/>
              <a:ea typeface="+mn-ea"/>
              <a:cs typeface="Malgun Gothic"/>
            </a:endParaRPr>
          </a:p>
          <a:p>
            <a:pPr marL="560705" lvl="1" indent="-273685">
              <a:lnSpc>
                <a:spcPct val="100000"/>
              </a:lnSpc>
              <a:spcBef>
                <a:spcPts val="844"/>
              </a:spcBef>
              <a:buFont typeface="Consolas"/>
              <a:buChar char="–"/>
              <a:tabLst>
                <a:tab pos="560705" algn="l"/>
              </a:tabLst>
            </a:pPr>
            <a:r>
              <a:rPr dirty="0">
                <a:solidFill>
                  <a:srgbClr val="333333"/>
                </a:solidFill>
                <a:latin typeface="+mn-ea"/>
                <a:ea typeface="+mn-ea"/>
                <a:cs typeface="Malgun Gothic"/>
              </a:rPr>
              <a:t>다양한</a:t>
            </a:r>
            <a:r>
              <a:rPr spc="-20" dirty="0">
                <a:solidFill>
                  <a:srgbClr val="333333"/>
                </a:solidFill>
                <a:latin typeface="+mn-ea"/>
                <a:ea typeface="+mn-ea"/>
                <a:cs typeface="Malgun Gothic"/>
              </a:rPr>
              <a:t> </a:t>
            </a:r>
            <a:r>
              <a:rPr dirty="0">
                <a:solidFill>
                  <a:srgbClr val="333333"/>
                </a:solidFill>
                <a:latin typeface="+mn-ea"/>
                <a:ea typeface="+mn-ea"/>
                <a:cs typeface="Malgun Gothic"/>
              </a:rPr>
              <a:t>수학관련</a:t>
            </a:r>
            <a:r>
              <a:rPr spc="-20" dirty="0">
                <a:solidFill>
                  <a:srgbClr val="333333"/>
                </a:solidFill>
                <a:latin typeface="+mn-ea"/>
                <a:ea typeface="+mn-ea"/>
                <a:cs typeface="Malgun Gothic"/>
              </a:rPr>
              <a:t> </a:t>
            </a:r>
            <a:r>
              <a:rPr spc="-25" dirty="0">
                <a:solidFill>
                  <a:srgbClr val="333333"/>
                </a:solidFill>
                <a:latin typeface="+mn-ea"/>
                <a:ea typeface="+mn-ea"/>
                <a:cs typeface="Malgun Gothic"/>
              </a:rPr>
              <a:t>함수</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선형대수,</a:t>
            </a:r>
            <a:r>
              <a:rPr spc="-30" dirty="0">
                <a:solidFill>
                  <a:srgbClr val="333333"/>
                </a:solidFill>
                <a:latin typeface="+mn-ea"/>
                <a:ea typeface="+mn-ea"/>
                <a:cs typeface="Malgun Gothic"/>
              </a:rPr>
              <a:t> </a:t>
            </a:r>
            <a:r>
              <a:rPr dirty="0">
                <a:solidFill>
                  <a:srgbClr val="333333"/>
                </a:solidFill>
                <a:latin typeface="+mn-ea"/>
                <a:ea typeface="+mn-ea"/>
                <a:cs typeface="Malgun Gothic"/>
              </a:rPr>
              <a:t>난수</a:t>
            </a:r>
            <a:r>
              <a:rPr spc="-10" dirty="0">
                <a:solidFill>
                  <a:srgbClr val="333333"/>
                </a:solidFill>
                <a:latin typeface="+mn-ea"/>
                <a:ea typeface="+mn-ea"/>
                <a:cs typeface="Malgun Gothic"/>
              </a:rPr>
              <a:t> </a:t>
            </a:r>
            <a:r>
              <a:rPr dirty="0">
                <a:solidFill>
                  <a:srgbClr val="333333"/>
                </a:solidFill>
                <a:latin typeface="+mn-ea"/>
                <a:ea typeface="+mn-ea"/>
                <a:cs typeface="Malgun Gothic"/>
              </a:rPr>
              <a:t>생성,</a:t>
            </a:r>
            <a:r>
              <a:rPr spc="-15" dirty="0">
                <a:solidFill>
                  <a:srgbClr val="333333"/>
                </a:solidFill>
                <a:latin typeface="+mn-ea"/>
                <a:ea typeface="+mn-ea"/>
                <a:cs typeface="Malgun Gothic"/>
              </a:rPr>
              <a:t> </a:t>
            </a:r>
            <a:r>
              <a:rPr dirty="0">
                <a:solidFill>
                  <a:srgbClr val="333333"/>
                </a:solidFill>
                <a:latin typeface="+mn-ea"/>
                <a:ea typeface="+mn-ea"/>
                <a:cs typeface="Malgun Gothic"/>
              </a:rPr>
              <a:t>푸리에</a:t>
            </a:r>
            <a:r>
              <a:rPr spc="-5" dirty="0">
                <a:solidFill>
                  <a:srgbClr val="333333"/>
                </a:solidFill>
                <a:latin typeface="+mn-ea"/>
                <a:ea typeface="+mn-ea"/>
                <a:cs typeface="Malgun Gothic"/>
              </a:rPr>
              <a:t> </a:t>
            </a:r>
            <a:r>
              <a:rPr dirty="0">
                <a:solidFill>
                  <a:srgbClr val="333333"/>
                </a:solidFill>
                <a:latin typeface="+mn-ea"/>
                <a:ea typeface="+mn-ea"/>
                <a:cs typeface="Malgun Gothic"/>
              </a:rPr>
              <a:t>변환</a:t>
            </a:r>
            <a:r>
              <a:rPr spc="-20" dirty="0">
                <a:solidFill>
                  <a:srgbClr val="333333"/>
                </a:solidFill>
                <a:latin typeface="+mn-ea"/>
                <a:ea typeface="+mn-ea"/>
                <a:cs typeface="Malgun Gothic"/>
              </a:rPr>
              <a:t> </a:t>
            </a:r>
            <a:r>
              <a:rPr dirty="0">
                <a:solidFill>
                  <a:srgbClr val="333333"/>
                </a:solidFill>
                <a:latin typeface="+mn-ea"/>
                <a:ea typeface="+mn-ea"/>
                <a:cs typeface="Malgun Gothic"/>
              </a:rPr>
              <a:t>기능</a:t>
            </a:r>
            <a:r>
              <a:rPr spc="-10" dirty="0">
                <a:solidFill>
                  <a:srgbClr val="333333"/>
                </a:solidFill>
                <a:latin typeface="+mn-ea"/>
                <a:ea typeface="+mn-ea"/>
                <a:cs typeface="Malgun Gothic"/>
              </a:rPr>
              <a:t> </a:t>
            </a:r>
            <a:r>
              <a:rPr spc="-25" dirty="0">
                <a:solidFill>
                  <a:srgbClr val="333333"/>
                </a:solidFill>
                <a:latin typeface="+mn-ea"/>
                <a:ea typeface="+mn-ea"/>
                <a:cs typeface="Malgun Gothic"/>
              </a:rPr>
              <a:t>지원</a:t>
            </a:r>
            <a:endParaRPr dirty="0">
              <a:latin typeface="+mn-ea"/>
              <a:ea typeface="+mn-ea"/>
              <a:cs typeface="Malgun Gothic"/>
            </a:endParaRPr>
          </a:p>
          <a:p>
            <a:pPr marL="286385" indent="-273685">
              <a:lnSpc>
                <a:spcPct val="100000"/>
              </a:lnSpc>
              <a:spcBef>
                <a:spcPts val="2280"/>
              </a:spcBef>
              <a:buFont typeface="Arial"/>
              <a:buChar char="▪"/>
              <a:tabLst>
                <a:tab pos="286385" algn="l"/>
              </a:tabLst>
            </a:pPr>
            <a:r>
              <a:rPr spc="-25" dirty="0">
                <a:solidFill>
                  <a:srgbClr val="333333"/>
                </a:solidFill>
                <a:latin typeface="+mn-ea"/>
                <a:ea typeface="+mn-ea"/>
                <a:cs typeface="Malgun Gothic"/>
              </a:rPr>
              <a:t>설치</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아나콘다</a:t>
            </a:r>
            <a:r>
              <a:rPr spc="-20" dirty="0">
                <a:solidFill>
                  <a:srgbClr val="333333"/>
                </a:solidFill>
                <a:latin typeface="+mn-ea"/>
                <a:ea typeface="+mn-ea"/>
                <a:cs typeface="Malgun Gothic"/>
              </a:rPr>
              <a:t> </a:t>
            </a:r>
            <a:r>
              <a:rPr dirty="0">
                <a:solidFill>
                  <a:srgbClr val="333333"/>
                </a:solidFill>
                <a:latin typeface="+mn-ea"/>
                <a:ea typeface="+mn-ea"/>
                <a:cs typeface="Malgun Gothic"/>
              </a:rPr>
              <a:t>배포판의</a:t>
            </a:r>
            <a:r>
              <a:rPr spc="-20" dirty="0">
                <a:solidFill>
                  <a:srgbClr val="333333"/>
                </a:solidFill>
                <a:latin typeface="+mn-ea"/>
                <a:ea typeface="+mn-ea"/>
                <a:cs typeface="Malgun Gothic"/>
              </a:rPr>
              <a:t> </a:t>
            </a:r>
            <a:r>
              <a:rPr dirty="0">
                <a:solidFill>
                  <a:srgbClr val="333333"/>
                </a:solidFill>
                <a:latin typeface="+mn-ea"/>
                <a:ea typeface="+mn-ea"/>
                <a:cs typeface="Malgun Gothic"/>
              </a:rPr>
              <a:t>경우</a:t>
            </a:r>
            <a:r>
              <a:rPr spc="-10" dirty="0">
                <a:solidFill>
                  <a:srgbClr val="333333"/>
                </a:solidFill>
                <a:latin typeface="+mn-ea"/>
                <a:ea typeface="+mn-ea"/>
                <a:cs typeface="Malgun Gothic"/>
              </a:rPr>
              <a:t> </a:t>
            </a:r>
            <a:r>
              <a:rPr dirty="0">
                <a:solidFill>
                  <a:srgbClr val="333333"/>
                </a:solidFill>
                <a:latin typeface="+mn-ea"/>
                <a:ea typeface="+mn-ea"/>
                <a:cs typeface="Malgun Gothic"/>
              </a:rPr>
              <a:t>내장되어</a:t>
            </a:r>
            <a:r>
              <a:rPr spc="-20" dirty="0">
                <a:solidFill>
                  <a:srgbClr val="333333"/>
                </a:solidFill>
                <a:latin typeface="+mn-ea"/>
                <a:ea typeface="+mn-ea"/>
                <a:cs typeface="Malgun Gothic"/>
              </a:rPr>
              <a:t> </a:t>
            </a:r>
            <a:r>
              <a:rPr spc="-25" dirty="0">
                <a:solidFill>
                  <a:srgbClr val="333333"/>
                </a:solidFill>
                <a:latin typeface="+mn-ea"/>
                <a:ea typeface="+mn-ea"/>
                <a:cs typeface="Malgun Gothic"/>
              </a:rPr>
              <a:t>있다.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pip</a:t>
            </a:r>
            <a:r>
              <a:rPr spc="-30" dirty="0">
                <a:solidFill>
                  <a:srgbClr val="333333"/>
                </a:solidFill>
                <a:latin typeface="+mn-ea"/>
                <a:ea typeface="+mn-ea"/>
                <a:cs typeface="Malgun Gothic"/>
              </a:rPr>
              <a:t> </a:t>
            </a:r>
            <a:r>
              <a:rPr spc="-25" dirty="0">
                <a:solidFill>
                  <a:srgbClr val="333333"/>
                </a:solidFill>
                <a:latin typeface="+mn-ea"/>
                <a:ea typeface="+mn-ea"/>
                <a:cs typeface="Malgun Gothic"/>
              </a:rPr>
              <a:t>인스톨</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Numpy</a:t>
            </a:r>
            <a:r>
              <a:rPr sz="2400" spc="-30" dirty="0">
                <a:latin typeface="CookieRun Regular" panose="020B0600000101010101" pitchFamily="50" charset="-127"/>
              </a:rPr>
              <a:t> </a:t>
            </a:r>
            <a:r>
              <a:rPr sz="2400" spc="-25" dirty="0">
                <a:latin typeface="CookieRun Regular" panose="020B0600000101010101" pitchFamily="50" charset="-127"/>
              </a:rPr>
              <a:t>개요</a:t>
            </a:r>
          </a:p>
        </p:txBody>
      </p:sp>
      <p:sp>
        <p:nvSpPr>
          <p:cNvPr id="4" name="object 4"/>
          <p:cNvSpPr txBox="1"/>
          <p:nvPr/>
        </p:nvSpPr>
        <p:spPr>
          <a:xfrm>
            <a:off x="914400" y="5086429"/>
            <a:ext cx="4876800" cy="389850"/>
          </a:xfrm>
          <a:prstGeom prst="rect">
            <a:avLst/>
          </a:prstGeom>
          <a:ln w="12192">
            <a:solidFill>
              <a:srgbClr val="000000"/>
            </a:solidFill>
          </a:ln>
        </p:spPr>
        <p:txBody>
          <a:bodyPr vert="horz" wrap="square" lIns="0" tIns="111760" rIns="0" bIns="0" rtlCol="0">
            <a:spAutoFit/>
          </a:bodyPr>
          <a:lstStyle/>
          <a:p>
            <a:pPr marL="172085">
              <a:lnSpc>
                <a:spcPct val="100000"/>
              </a:lnSpc>
              <a:spcBef>
                <a:spcPts val="880"/>
              </a:spcBef>
            </a:pPr>
            <a:r>
              <a:rPr b="1" dirty="0">
                <a:latin typeface="+mn-ea"/>
                <a:ea typeface="+mn-ea"/>
                <a:cs typeface="Malgun Gothic"/>
              </a:rPr>
              <a:t>pip</a:t>
            </a:r>
            <a:r>
              <a:rPr b="1" spc="-40" dirty="0">
                <a:latin typeface="+mn-ea"/>
                <a:ea typeface="+mn-ea"/>
                <a:cs typeface="Malgun Gothic"/>
              </a:rPr>
              <a:t> </a:t>
            </a:r>
            <a:r>
              <a:rPr b="1" dirty="0">
                <a:latin typeface="+mn-ea"/>
                <a:ea typeface="+mn-ea"/>
                <a:cs typeface="Malgun Gothic"/>
              </a:rPr>
              <a:t>install</a:t>
            </a:r>
            <a:r>
              <a:rPr b="1" spc="-40" dirty="0">
                <a:latin typeface="+mn-ea"/>
                <a:ea typeface="+mn-ea"/>
                <a:cs typeface="Malgun Gothic"/>
              </a:rPr>
              <a:t> </a:t>
            </a:r>
            <a:r>
              <a:rPr b="1" spc="-10" dirty="0">
                <a:latin typeface="+mn-ea"/>
                <a:ea typeface="+mn-ea"/>
                <a:cs typeface="Malgun Gothic"/>
              </a:rPr>
              <a:t>numpy</a:t>
            </a:r>
            <a:endParaRPr dirty="0">
              <a:latin typeface="+mn-ea"/>
              <a:ea typeface="+mn-ea"/>
              <a:cs typeface="Malgun Gothic"/>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28921" y="909216"/>
            <a:ext cx="63500" cy="3175"/>
          </a:xfrm>
          <a:custGeom>
            <a:avLst/>
            <a:gdLst/>
            <a:ahLst/>
            <a:cxnLst/>
            <a:rect l="l" t="t" r="r" b="b"/>
            <a:pathLst>
              <a:path w="63500" h="3175">
                <a:moveTo>
                  <a:pt x="1432" y="0"/>
                </a:moveTo>
                <a:lnTo>
                  <a:pt x="0" y="2643"/>
                </a:lnTo>
                <a:lnTo>
                  <a:pt x="15363" y="2946"/>
                </a:lnTo>
                <a:lnTo>
                  <a:pt x="47755" y="2411"/>
                </a:lnTo>
                <a:lnTo>
                  <a:pt x="63118" y="2643"/>
                </a:lnTo>
                <a:lnTo>
                  <a:pt x="34111" y="2143"/>
                </a:lnTo>
                <a:lnTo>
                  <a:pt x="13176" y="547"/>
                </a:lnTo>
                <a:lnTo>
                  <a:pt x="1432" y="0"/>
                </a:lnTo>
                <a:close/>
              </a:path>
            </a:pathLst>
          </a:custGeom>
          <a:solidFill>
            <a:srgbClr val="56BBE4"/>
          </a:solidFill>
        </p:spPr>
        <p:txBody>
          <a:bodyPr wrap="square" lIns="0" tIns="0" rIns="0" bIns="0" rtlCol="0"/>
          <a:lstStyle/>
          <a:p>
            <a:endParaRPr>
              <a:latin typeface="+mn-ea"/>
              <a:ea typeface="+mn-ea"/>
            </a:endParaRPr>
          </a:p>
        </p:txBody>
      </p:sp>
      <p:sp>
        <p:nvSpPr>
          <p:cNvPr id="3" name="object 3"/>
          <p:cNvSpPr txBox="1"/>
          <p:nvPr/>
        </p:nvSpPr>
        <p:spPr>
          <a:xfrm>
            <a:off x="458216" y="905534"/>
            <a:ext cx="6443980" cy="1936428"/>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ndarray</a:t>
            </a:r>
            <a:r>
              <a:rPr spc="-40" dirty="0">
                <a:solidFill>
                  <a:srgbClr val="333333"/>
                </a:solidFill>
                <a:latin typeface="+mn-ea"/>
                <a:ea typeface="+mn-ea"/>
                <a:cs typeface="Malgun Gothic"/>
              </a:rPr>
              <a:t> </a:t>
            </a:r>
            <a:r>
              <a:rPr dirty="0">
                <a:solidFill>
                  <a:srgbClr val="333333"/>
                </a:solidFill>
                <a:latin typeface="+mn-ea"/>
                <a:ea typeface="+mn-ea"/>
                <a:cs typeface="Malgun Gothic"/>
              </a:rPr>
              <a:t>(넘파이</a:t>
            </a:r>
            <a:r>
              <a:rPr spc="-20" dirty="0">
                <a:solidFill>
                  <a:srgbClr val="333333"/>
                </a:solidFill>
                <a:latin typeface="+mn-ea"/>
                <a:ea typeface="+mn-ea"/>
                <a:cs typeface="Malgun Gothic"/>
              </a:rPr>
              <a:t> </a:t>
            </a:r>
            <a:r>
              <a:rPr spc="-25" dirty="0">
                <a:solidFill>
                  <a:srgbClr val="333333"/>
                </a:solidFill>
                <a:latin typeface="+mn-ea"/>
                <a:ea typeface="+mn-ea"/>
                <a:cs typeface="Malgun Gothic"/>
              </a:rPr>
              <a:t>배열)</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Numpy에서</a:t>
            </a:r>
            <a:r>
              <a:rPr spc="-45" dirty="0">
                <a:solidFill>
                  <a:srgbClr val="333333"/>
                </a:solidFill>
                <a:latin typeface="+mn-ea"/>
                <a:ea typeface="+mn-ea"/>
                <a:cs typeface="Malgun Gothic"/>
              </a:rPr>
              <a:t> </a:t>
            </a:r>
            <a:r>
              <a:rPr dirty="0">
                <a:solidFill>
                  <a:srgbClr val="333333"/>
                </a:solidFill>
                <a:latin typeface="+mn-ea"/>
                <a:ea typeface="+mn-ea"/>
                <a:cs typeface="Malgun Gothic"/>
              </a:rPr>
              <a:t>제공하는</a:t>
            </a:r>
            <a:r>
              <a:rPr spc="-35" dirty="0">
                <a:solidFill>
                  <a:srgbClr val="333333"/>
                </a:solidFill>
                <a:latin typeface="+mn-ea"/>
                <a:ea typeface="+mn-ea"/>
                <a:cs typeface="Malgun Gothic"/>
              </a:rPr>
              <a:t> </a:t>
            </a:r>
            <a:r>
              <a:rPr dirty="0">
                <a:solidFill>
                  <a:srgbClr val="333333"/>
                </a:solidFill>
                <a:latin typeface="+mn-ea"/>
                <a:ea typeface="+mn-ea"/>
                <a:cs typeface="Malgun Gothic"/>
              </a:rPr>
              <a:t>N</a:t>
            </a:r>
            <a:r>
              <a:rPr spc="-25" dirty="0">
                <a:solidFill>
                  <a:srgbClr val="333333"/>
                </a:solidFill>
                <a:latin typeface="+mn-ea"/>
                <a:ea typeface="+mn-ea"/>
                <a:cs typeface="Malgun Gothic"/>
              </a:rPr>
              <a:t> </a:t>
            </a:r>
            <a:r>
              <a:rPr dirty="0">
                <a:solidFill>
                  <a:srgbClr val="333333"/>
                </a:solidFill>
                <a:latin typeface="+mn-ea"/>
                <a:ea typeface="+mn-ea"/>
                <a:cs typeface="Malgun Gothic"/>
              </a:rPr>
              <a:t>차원</a:t>
            </a:r>
            <a:r>
              <a:rPr spc="-20" dirty="0">
                <a:solidFill>
                  <a:srgbClr val="333333"/>
                </a:solidFill>
                <a:latin typeface="+mn-ea"/>
                <a:ea typeface="+mn-ea"/>
                <a:cs typeface="Malgun Gothic"/>
              </a:rPr>
              <a:t> </a:t>
            </a:r>
            <a:r>
              <a:rPr dirty="0">
                <a:solidFill>
                  <a:srgbClr val="333333"/>
                </a:solidFill>
                <a:latin typeface="+mn-ea"/>
                <a:ea typeface="+mn-ea"/>
                <a:cs typeface="Malgun Gothic"/>
              </a:rPr>
              <a:t>배열</a:t>
            </a:r>
            <a:r>
              <a:rPr spc="-15" dirty="0">
                <a:solidFill>
                  <a:srgbClr val="333333"/>
                </a:solidFill>
                <a:latin typeface="+mn-ea"/>
                <a:ea typeface="+mn-ea"/>
                <a:cs typeface="Malgun Gothic"/>
              </a:rPr>
              <a:t> </a:t>
            </a:r>
            <a:r>
              <a:rPr spc="-25" dirty="0">
                <a:solidFill>
                  <a:srgbClr val="333333"/>
                </a:solidFill>
                <a:latin typeface="+mn-ea"/>
                <a:ea typeface="+mn-ea"/>
                <a:cs typeface="Malgun Gothic"/>
              </a:rPr>
              <a:t>객체</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b="1" dirty="0">
                <a:solidFill>
                  <a:srgbClr val="333333"/>
                </a:solidFill>
                <a:latin typeface="+mn-ea"/>
                <a:ea typeface="+mn-ea"/>
                <a:cs typeface="Malgun Gothic"/>
              </a:rPr>
              <a:t>같은</a:t>
            </a:r>
            <a:r>
              <a:rPr b="1" spc="-10" dirty="0">
                <a:solidFill>
                  <a:srgbClr val="333333"/>
                </a:solidFill>
                <a:latin typeface="+mn-ea"/>
                <a:ea typeface="+mn-ea"/>
                <a:cs typeface="Malgun Gothic"/>
              </a:rPr>
              <a:t> </a:t>
            </a:r>
            <a:r>
              <a:rPr b="1" dirty="0">
                <a:solidFill>
                  <a:srgbClr val="333333"/>
                </a:solidFill>
                <a:latin typeface="+mn-ea"/>
                <a:ea typeface="+mn-ea"/>
                <a:cs typeface="Malgun Gothic"/>
              </a:rPr>
              <a:t>타입의</a:t>
            </a:r>
            <a:r>
              <a:rPr b="1" spc="-25" dirty="0">
                <a:solidFill>
                  <a:srgbClr val="333333"/>
                </a:solidFill>
                <a:latin typeface="+mn-ea"/>
                <a:ea typeface="+mn-ea"/>
                <a:cs typeface="Malgun Gothic"/>
              </a:rPr>
              <a:t> </a:t>
            </a:r>
            <a:r>
              <a:rPr b="1" dirty="0">
                <a:solidFill>
                  <a:srgbClr val="333333"/>
                </a:solidFill>
                <a:latin typeface="+mn-ea"/>
                <a:ea typeface="+mn-ea"/>
                <a:cs typeface="Malgun Gothic"/>
              </a:rPr>
              <a:t>값들만</a:t>
            </a:r>
            <a:r>
              <a:rPr b="1" spc="-20" dirty="0">
                <a:solidFill>
                  <a:srgbClr val="333333"/>
                </a:solidFill>
                <a:latin typeface="+mn-ea"/>
                <a:ea typeface="+mn-ea"/>
                <a:cs typeface="Malgun Gothic"/>
              </a:rPr>
              <a:t> </a:t>
            </a:r>
            <a:r>
              <a:rPr dirty="0">
                <a:solidFill>
                  <a:srgbClr val="333333"/>
                </a:solidFill>
                <a:latin typeface="+mn-ea"/>
                <a:ea typeface="+mn-ea"/>
                <a:cs typeface="Malgun Gothic"/>
              </a:rPr>
              <a:t>가질</a:t>
            </a:r>
            <a:r>
              <a:rPr spc="-10" dirty="0">
                <a:solidFill>
                  <a:srgbClr val="333333"/>
                </a:solidFill>
                <a:latin typeface="+mn-ea"/>
                <a:ea typeface="+mn-ea"/>
                <a:cs typeface="Malgun Gothic"/>
              </a:rPr>
              <a:t> </a:t>
            </a:r>
            <a:r>
              <a:rPr dirty="0">
                <a:solidFill>
                  <a:srgbClr val="333333"/>
                </a:solidFill>
                <a:latin typeface="+mn-ea"/>
                <a:ea typeface="+mn-ea"/>
                <a:cs typeface="Malgun Gothic"/>
              </a:rPr>
              <a:t>수</a:t>
            </a:r>
            <a:r>
              <a:rPr spc="-5" dirty="0">
                <a:solidFill>
                  <a:srgbClr val="333333"/>
                </a:solidFill>
                <a:latin typeface="+mn-ea"/>
                <a:ea typeface="+mn-ea"/>
                <a:cs typeface="Malgun Gothic"/>
              </a:rPr>
              <a:t> </a:t>
            </a:r>
            <a:r>
              <a:rPr spc="-25" dirty="0">
                <a:solidFill>
                  <a:srgbClr val="333333"/>
                </a:solidFill>
                <a:latin typeface="+mn-ea"/>
                <a:ea typeface="+mn-ea"/>
                <a:cs typeface="Malgun Gothic"/>
              </a:rPr>
              <a:t>있다.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빠르고</a:t>
            </a:r>
            <a:r>
              <a:rPr spc="-20" dirty="0">
                <a:solidFill>
                  <a:srgbClr val="333333"/>
                </a:solidFill>
                <a:latin typeface="+mn-ea"/>
                <a:ea typeface="+mn-ea"/>
                <a:cs typeface="Malgun Gothic"/>
              </a:rPr>
              <a:t> </a:t>
            </a:r>
            <a:r>
              <a:rPr dirty="0">
                <a:solidFill>
                  <a:srgbClr val="333333"/>
                </a:solidFill>
                <a:latin typeface="+mn-ea"/>
                <a:ea typeface="+mn-ea"/>
                <a:cs typeface="Malgun Gothic"/>
              </a:rPr>
              <a:t>메모리를</a:t>
            </a:r>
            <a:r>
              <a:rPr spc="-20" dirty="0">
                <a:solidFill>
                  <a:srgbClr val="333333"/>
                </a:solidFill>
                <a:latin typeface="+mn-ea"/>
                <a:ea typeface="+mn-ea"/>
                <a:cs typeface="Malgun Gothic"/>
              </a:rPr>
              <a:t> </a:t>
            </a:r>
            <a:r>
              <a:rPr dirty="0">
                <a:solidFill>
                  <a:srgbClr val="333333"/>
                </a:solidFill>
                <a:latin typeface="+mn-ea"/>
                <a:ea typeface="+mn-ea"/>
                <a:cs typeface="Malgun Gothic"/>
              </a:rPr>
              <a:t>효율</a:t>
            </a:r>
            <a:r>
              <a:rPr spc="-10" dirty="0">
                <a:solidFill>
                  <a:srgbClr val="333333"/>
                </a:solidFill>
                <a:latin typeface="+mn-ea"/>
                <a:ea typeface="+mn-ea"/>
                <a:cs typeface="Malgun Gothic"/>
              </a:rPr>
              <a:t> </a:t>
            </a:r>
            <a:r>
              <a:rPr dirty="0">
                <a:solidFill>
                  <a:srgbClr val="333333"/>
                </a:solidFill>
                <a:latin typeface="+mn-ea"/>
                <a:ea typeface="+mn-ea"/>
                <a:cs typeface="Malgun Gothic"/>
              </a:rPr>
              <a:t>적으로</a:t>
            </a:r>
            <a:r>
              <a:rPr spc="-20" dirty="0">
                <a:solidFill>
                  <a:srgbClr val="333333"/>
                </a:solidFill>
                <a:latin typeface="+mn-ea"/>
                <a:ea typeface="+mn-ea"/>
                <a:cs typeface="Malgun Gothic"/>
              </a:rPr>
              <a:t> </a:t>
            </a:r>
            <a:r>
              <a:rPr dirty="0">
                <a:solidFill>
                  <a:srgbClr val="333333"/>
                </a:solidFill>
                <a:latin typeface="+mn-ea"/>
                <a:ea typeface="+mn-ea"/>
                <a:cs typeface="Malgun Gothic"/>
              </a:rPr>
              <a:t>사용하며</a:t>
            </a:r>
            <a:r>
              <a:rPr spc="-20" dirty="0">
                <a:solidFill>
                  <a:srgbClr val="333333"/>
                </a:solidFill>
                <a:latin typeface="+mn-ea"/>
                <a:ea typeface="+mn-ea"/>
                <a:cs typeface="Malgun Gothic"/>
              </a:rPr>
              <a:t> </a:t>
            </a:r>
            <a:r>
              <a:rPr dirty="0">
                <a:solidFill>
                  <a:srgbClr val="333333"/>
                </a:solidFill>
                <a:latin typeface="+mn-ea"/>
                <a:ea typeface="+mn-ea"/>
                <a:cs typeface="Malgun Gothic"/>
              </a:rPr>
              <a:t>벡터</a:t>
            </a:r>
            <a:r>
              <a:rPr spc="-10" dirty="0">
                <a:solidFill>
                  <a:srgbClr val="333333"/>
                </a:solidFill>
                <a:latin typeface="+mn-ea"/>
                <a:ea typeface="+mn-ea"/>
                <a:cs typeface="Malgun Gothic"/>
              </a:rPr>
              <a:t> </a:t>
            </a:r>
            <a:r>
              <a:rPr spc="-25" dirty="0">
                <a:solidFill>
                  <a:srgbClr val="333333"/>
                </a:solidFill>
                <a:latin typeface="+mn-ea"/>
                <a:ea typeface="+mn-ea"/>
                <a:cs typeface="Malgun Gothic"/>
              </a:rPr>
              <a:t>연산과</a:t>
            </a:r>
            <a:endParaRPr dirty="0">
              <a:latin typeface="+mn-ea"/>
              <a:ea typeface="+mn-ea"/>
              <a:cs typeface="Malgun Gothic"/>
            </a:endParaRPr>
          </a:p>
          <a:p>
            <a:pPr marL="561340">
              <a:lnSpc>
                <a:spcPct val="100000"/>
              </a:lnSpc>
              <a:spcBef>
                <a:spcPts val="240"/>
              </a:spcBef>
            </a:pPr>
            <a:r>
              <a:rPr dirty="0">
                <a:solidFill>
                  <a:srgbClr val="333333"/>
                </a:solidFill>
                <a:latin typeface="+mn-ea"/>
                <a:ea typeface="+mn-ea"/>
                <a:cs typeface="Malgun Gothic"/>
              </a:rPr>
              <a:t>브로드캐스팅</a:t>
            </a:r>
            <a:r>
              <a:rPr spc="-55" dirty="0">
                <a:solidFill>
                  <a:srgbClr val="333333"/>
                </a:solidFill>
                <a:latin typeface="+mn-ea"/>
                <a:ea typeface="+mn-ea"/>
                <a:cs typeface="Malgun Gothic"/>
              </a:rPr>
              <a:t> </a:t>
            </a:r>
            <a:r>
              <a:rPr dirty="0">
                <a:solidFill>
                  <a:srgbClr val="333333"/>
                </a:solidFill>
                <a:latin typeface="+mn-ea"/>
                <a:ea typeface="+mn-ea"/>
                <a:cs typeface="Malgun Gothic"/>
              </a:rPr>
              <a:t>기능을</a:t>
            </a:r>
            <a:r>
              <a:rPr spc="-25" dirty="0">
                <a:solidFill>
                  <a:srgbClr val="333333"/>
                </a:solidFill>
                <a:latin typeface="+mn-ea"/>
                <a:ea typeface="+mn-ea"/>
                <a:cs typeface="Malgun Gothic"/>
              </a:rPr>
              <a:t> </a:t>
            </a:r>
            <a:r>
              <a:rPr spc="-10" dirty="0">
                <a:solidFill>
                  <a:srgbClr val="333333"/>
                </a:solidFill>
                <a:latin typeface="+mn-ea"/>
                <a:ea typeface="+mn-ea"/>
                <a:cs typeface="Malgun Gothic"/>
              </a:rPr>
              <a:t>제공한다.</a:t>
            </a:r>
            <a:endParaRPr dirty="0">
              <a:latin typeface="+mn-ea"/>
              <a:ea typeface="+mn-ea"/>
              <a:cs typeface="Malgun Gothic"/>
            </a:endParaRPr>
          </a:p>
        </p:txBody>
      </p:sp>
      <p:sp>
        <p:nvSpPr>
          <p:cNvPr id="4" name="object 4"/>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ndarray</a:t>
            </a:r>
            <a:r>
              <a:rPr sz="2400" spc="-10" dirty="0">
                <a:latin typeface="+mn-ea"/>
                <a:ea typeface="+mn-ea"/>
              </a:rPr>
              <a:t> </a:t>
            </a:r>
            <a:r>
              <a:rPr sz="2400" dirty="0">
                <a:latin typeface="+mn-ea"/>
                <a:ea typeface="+mn-ea"/>
              </a:rPr>
              <a:t>–</a:t>
            </a:r>
            <a:r>
              <a:rPr sz="2400" spc="-15" dirty="0">
                <a:latin typeface="+mn-ea"/>
                <a:ea typeface="+mn-ea"/>
              </a:rPr>
              <a:t> </a:t>
            </a:r>
            <a:r>
              <a:rPr sz="2400" dirty="0">
                <a:latin typeface="+mn-ea"/>
                <a:ea typeface="+mn-ea"/>
              </a:rPr>
              <a:t>Numpy</a:t>
            </a:r>
            <a:r>
              <a:rPr sz="2400" spc="-30" dirty="0">
                <a:latin typeface="+mn-ea"/>
                <a:ea typeface="+mn-ea"/>
              </a:rPr>
              <a:t> </a:t>
            </a:r>
            <a:r>
              <a:rPr sz="2400" spc="-25" dirty="0">
                <a:latin typeface="+mn-ea"/>
                <a:ea typeface="+mn-ea"/>
              </a:rPr>
              <a:t>배열</a:t>
            </a:r>
          </a:p>
        </p:txBody>
      </p:sp>
      <p:sp>
        <p:nvSpPr>
          <p:cNvPr id="5" name="object 5"/>
          <p:cNvSpPr txBox="1"/>
          <p:nvPr/>
        </p:nvSpPr>
        <p:spPr>
          <a:xfrm>
            <a:off x="458216" y="5526873"/>
            <a:ext cx="10590784" cy="289823"/>
          </a:xfrm>
          <a:prstGeom prst="rect">
            <a:avLst/>
          </a:prstGeom>
        </p:spPr>
        <p:txBody>
          <a:bodyPr vert="horz" wrap="square" lIns="0" tIns="12700" rIns="0" bIns="0" rtlCol="0">
            <a:spAutoFit/>
          </a:bodyPr>
          <a:lstStyle/>
          <a:p>
            <a:pPr marL="12700">
              <a:lnSpc>
                <a:spcPct val="100000"/>
              </a:lnSpc>
              <a:spcBef>
                <a:spcPts val="100"/>
              </a:spcBef>
            </a:pPr>
            <a:r>
              <a:rPr spc="-10" dirty="0">
                <a:latin typeface="+mn-ea"/>
                <a:ea typeface="+mn-ea"/>
                <a:cs typeface="Malgun Gothic"/>
              </a:rPr>
              <a:t>출처:https://</a:t>
            </a:r>
            <a:r>
              <a:rPr spc="-10" dirty="0">
                <a:latin typeface="+mn-ea"/>
                <a:ea typeface="+mn-ea"/>
                <a:cs typeface="Malgun Gothic"/>
                <a:hlinkClick r:id="rId3"/>
              </a:rPr>
              <a:t>www.oreilly.com/library/view/elegant-scipy/9781491922927/ch01.html</a:t>
            </a:r>
            <a:endParaRPr dirty="0">
              <a:latin typeface="+mn-ea"/>
              <a:ea typeface="+mn-ea"/>
              <a:cs typeface="Malgun Gothic"/>
            </a:endParaRPr>
          </a:p>
        </p:txBody>
      </p:sp>
      <p:sp>
        <p:nvSpPr>
          <p:cNvPr id="6" name="object 6"/>
          <p:cNvSpPr/>
          <p:nvPr/>
        </p:nvSpPr>
        <p:spPr>
          <a:xfrm>
            <a:off x="6422389" y="1219200"/>
            <a:ext cx="5105400" cy="3960050"/>
          </a:xfrm>
          <a:custGeom>
            <a:avLst/>
            <a:gdLst/>
            <a:ahLst/>
            <a:cxnLst/>
            <a:rect l="l" t="t" r="r" b="b"/>
            <a:pathLst>
              <a:path w="5105400" h="5638800">
                <a:moveTo>
                  <a:pt x="0" y="5638800"/>
                </a:moveTo>
                <a:lnTo>
                  <a:pt x="5105400" y="5638800"/>
                </a:lnTo>
                <a:lnTo>
                  <a:pt x="5105400" y="0"/>
                </a:lnTo>
                <a:lnTo>
                  <a:pt x="0" y="0"/>
                </a:lnTo>
                <a:lnTo>
                  <a:pt x="0" y="5638800"/>
                </a:lnTo>
                <a:close/>
              </a:path>
            </a:pathLst>
          </a:custGeom>
          <a:ln w="12192">
            <a:solidFill>
              <a:srgbClr val="000000"/>
            </a:solidFill>
          </a:ln>
        </p:spPr>
        <p:txBody>
          <a:bodyPr wrap="square" lIns="0" tIns="0" rIns="0" bIns="0" rtlCol="0"/>
          <a:lstStyle/>
          <a:p>
            <a:endParaRPr>
              <a:latin typeface="+mn-ea"/>
              <a:ea typeface="+mn-ea"/>
            </a:endParaRPr>
          </a:p>
        </p:txBody>
      </p:sp>
      <p:sp>
        <p:nvSpPr>
          <p:cNvPr id="7" name="object 7"/>
          <p:cNvSpPr txBox="1"/>
          <p:nvPr/>
        </p:nvSpPr>
        <p:spPr>
          <a:xfrm>
            <a:off x="6629400" y="1393162"/>
            <a:ext cx="1040765" cy="289182"/>
          </a:xfrm>
          <a:prstGeom prst="rect">
            <a:avLst/>
          </a:prstGeom>
        </p:spPr>
        <p:txBody>
          <a:bodyPr vert="horz" wrap="square" lIns="0" tIns="12065" rIns="0" bIns="0" rtlCol="0">
            <a:spAutoFit/>
          </a:bodyPr>
          <a:lstStyle/>
          <a:p>
            <a:pPr marL="12700">
              <a:lnSpc>
                <a:spcPct val="100000"/>
              </a:lnSpc>
              <a:spcBef>
                <a:spcPts val="95"/>
              </a:spcBef>
            </a:pPr>
            <a:r>
              <a:rPr spc="-25" dirty="0">
                <a:latin typeface="+mn-ea"/>
                <a:ea typeface="+mn-ea"/>
                <a:cs typeface="Malgun Gothic"/>
              </a:rPr>
              <a:t>용어</a:t>
            </a:r>
            <a:endParaRPr dirty="0">
              <a:latin typeface="+mn-ea"/>
              <a:ea typeface="+mn-ea"/>
              <a:cs typeface="Malgun Gothic"/>
            </a:endParaRPr>
          </a:p>
        </p:txBody>
      </p:sp>
      <p:sp>
        <p:nvSpPr>
          <p:cNvPr id="8" name="object 8"/>
          <p:cNvSpPr txBox="1">
            <a:spLocks noGrp="1"/>
          </p:cNvSpPr>
          <p:nvPr>
            <p:ph sz="half" idx="3"/>
          </p:nvPr>
        </p:nvSpPr>
        <p:spPr>
          <a:xfrm>
            <a:off x="7183664" y="1500808"/>
            <a:ext cx="4515484" cy="3300519"/>
          </a:xfrm>
          <a:prstGeom prst="rect">
            <a:avLst/>
          </a:prstGeom>
        </p:spPr>
        <p:txBody>
          <a:bodyPr vert="horz" wrap="square" lIns="0" tIns="12065" rIns="0" bIns="0" rtlCol="0">
            <a:spAutoFit/>
          </a:bodyPr>
          <a:lstStyle/>
          <a:p>
            <a:pPr marL="469265" indent="-456565">
              <a:lnSpc>
                <a:spcPct val="150000"/>
              </a:lnSpc>
              <a:spcBef>
                <a:spcPts val="95"/>
              </a:spcBef>
              <a:buFont typeface="Arial"/>
              <a:buChar char="•"/>
              <a:tabLst>
                <a:tab pos="469265" algn="l"/>
              </a:tabLst>
            </a:pPr>
            <a:r>
              <a:rPr sz="1800" dirty="0">
                <a:latin typeface="+mn-ea"/>
              </a:rPr>
              <a:t>축</a:t>
            </a:r>
            <a:r>
              <a:rPr sz="1800" spc="-20" dirty="0">
                <a:latin typeface="+mn-ea"/>
              </a:rPr>
              <a:t> </a:t>
            </a:r>
            <a:r>
              <a:rPr sz="1800" spc="-10" dirty="0">
                <a:latin typeface="+mn-ea"/>
              </a:rPr>
              <a:t>(axis)</a:t>
            </a:r>
          </a:p>
          <a:p>
            <a:pPr marL="926465" lvl="1" indent="-456565">
              <a:lnSpc>
                <a:spcPct val="150000"/>
              </a:lnSpc>
              <a:buFont typeface="Wingdings"/>
              <a:buChar char=""/>
              <a:tabLst>
                <a:tab pos="926465" algn="l"/>
              </a:tabLst>
            </a:pPr>
            <a:r>
              <a:rPr dirty="0">
                <a:latin typeface="+mn-ea"/>
                <a:cs typeface="Malgun Gothic"/>
              </a:rPr>
              <a:t>각</a:t>
            </a:r>
            <a:r>
              <a:rPr spc="-60" dirty="0">
                <a:latin typeface="+mn-ea"/>
                <a:cs typeface="Malgun Gothic"/>
              </a:rPr>
              <a:t> </a:t>
            </a:r>
            <a:r>
              <a:rPr dirty="0">
                <a:latin typeface="+mn-ea"/>
                <a:cs typeface="Malgun Gothic"/>
              </a:rPr>
              <a:t>차원을</a:t>
            </a:r>
            <a:r>
              <a:rPr spc="-50" dirty="0">
                <a:latin typeface="+mn-ea"/>
                <a:cs typeface="Malgun Gothic"/>
              </a:rPr>
              <a:t> </a:t>
            </a:r>
            <a:r>
              <a:rPr spc="-20" dirty="0">
                <a:latin typeface="+mn-ea"/>
                <a:cs typeface="Malgun Gothic"/>
              </a:rPr>
              <a:t>말한다.</a:t>
            </a:r>
            <a:endParaRPr dirty="0">
              <a:latin typeface="+mn-ea"/>
              <a:cs typeface="Malgun Gothic"/>
            </a:endParaRPr>
          </a:p>
          <a:p>
            <a:pPr marL="469265" indent="-456565">
              <a:lnSpc>
                <a:spcPct val="150000"/>
              </a:lnSpc>
              <a:buFont typeface="Arial"/>
              <a:buChar char="•"/>
              <a:tabLst>
                <a:tab pos="469265" algn="l"/>
              </a:tabLst>
            </a:pPr>
            <a:r>
              <a:rPr sz="1800" spc="-10" dirty="0">
                <a:latin typeface="+mn-ea"/>
              </a:rPr>
              <a:t>랭크(rank)</a:t>
            </a:r>
          </a:p>
          <a:p>
            <a:pPr marL="926465" lvl="1" indent="-456565">
              <a:lnSpc>
                <a:spcPct val="150000"/>
              </a:lnSpc>
              <a:buFont typeface="Wingdings"/>
              <a:buChar char=""/>
              <a:tabLst>
                <a:tab pos="926465" algn="l"/>
              </a:tabLst>
            </a:pPr>
            <a:r>
              <a:rPr dirty="0">
                <a:latin typeface="+mn-ea"/>
                <a:cs typeface="Malgun Gothic"/>
              </a:rPr>
              <a:t>축의</a:t>
            </a:r>
            <a:r>
              <a:rPr spc="-50" dirty="0">
                <a:latin typeface="+mn-ea"/>
                <a:cs typeface="Malgun Gothic"/>
              </a:rPr>
              <a:t> </a:t>
            </a:r>
            <a:r>
              <a:rPr dirty="0">
                <a:latin typeface="+mn-ea"/>
                <a:cs typeface="Malgun Gothic"/>
              </a:rPr>
              <a:t>개수.</a:t>
            </a:r>
            <a:r>
              <a:rPr spc="-55" dirty="0">
                <a:latin typeface="+mn-ea"/>
                <a:cs typeface="Malgun Gothic"/>
              </a:rPr>
              <a:t> </a:t>
            </a:r>
            <a:r>
              <a:rPr spc="-20" dirty="0">
                <a:latin typeface="+mn-ea"/>
                <a:cs typeface="Malgun Gothic"/>
              </a:rPr>
              <a:t>(차수)</a:t>
            </a:r>
            <a:endParaRPr dirty="0">
              <a:latin typeface="+mn-ea"/>
              <a:cs typeface="Malgun Gothic"/>
            </a:endParaRPr>
          </a:p>
          <a:p>
            <a:pPr marL="469265" indent="-456565">
              <a:lnSpc>
                <a:spcPct val="150000"/>
              </a:lnSpc>
              <a:buFont typeface="Arial"/>
              <a:buChar char="•"/>
              <a:tabLst>
                <a:tab pos="469265" algn="l"/>
              </a:tabLst>
            </a:pPr>
            <a:r>
              <a:rPr sz="1800" spc="-10" dirty="0">
                <a:latin typeface="+mn-ea"/>
              </a:rPr>
              <a:t>형태/형상(shape)</a:t>
            </a:r>
          </a:p>
          <a:p>
            <a:pPr marL="927100" marR="841375" lvl="1" indent="-457200">
              <a:lnSpc>
                <a:spcPct val="150000"/>
              </a:lnSpc>
              <a:spcBef>
                <a:spcPts val="5"/>
              </a:spcBef>
              <a:buFont typeface="Wingdings"/>
              <a:buChar char=""/>
              <a:tabLst>
                <a:tab pos="927100" algn="l"/>
              </a:tabLst>
            </a:pPr>
            <a:r>
              <a:rPr dirty="0">
                <a:latin typeface="+mn-ea"/>
                <a:cs typeface="Malgun Gothic"/>
              </a:rPr>
              <a:t>배열</a:t>
            </a:r>
            <a:r>
              <a:rPr spc="-50" dirty="0">
                <a:latin typeface="+mn-ea"/>
                <a:cs typeface="Malgun Gothic"/>
              </a:rPr>
              <a:t> </a:t>
            </a:r>
            <a:r>
              <a:rPr dirty="0">
                <a:latin typeface="+mn-ea"/>
                <a:cs typeface="Malgun Gothic"/>
              </a:rPr>
              <a:t>구성</a:t>
            </a:r>
            <a:r>
              <a:rPr spc="-45" dirty="0">
                <a:latin typeface="+mn-ea"/>
                <a:cs typeface="Malgun Gothic"/>
              </a:rPr>
              <a:t> </a:t>
            </a:r>
            <a:r>
              <a:rPr spc="-25" dirty="0">
                <a:latin typeface="+mn-ea"/>
                <a:cs typeface="Malgun Gothic"/>
              </a:rPr>
              <a:t>축들의 </a:t>
            </a:r>
            <a:r>
              <a:rPr spc="-10" dirty="0">
                <a:latin typeface="+mn-ea"/>
                <a:cs typeface="Malgun Gothic"/>
              </a:rPr>
              <a:t>형태(크기)</a:t>
            </a:r>
            <a:endParaRPr dirty="0">
              <a:latin typeface="+mn-ea"/>
              <a:cs typeface="Malgun Gothic"/>
            </a:endParaRPr>
          </a:p>
          <a:p>
            <a:pPr marL="469265" indent="-456565">
              <a:lnSpc>
                <a:spcPct val="150000"/>
              </a:lnSpc>
              <a:buFont typeface="Arial"/>
              <a:buChar char="•"/>
              <a:tabLst>
                <a:tab pos="469265" algn="l"/>
              </a:tabLst>
            </a:pPr>
            <a:r>
              <a:rPr sz="1800" spc="-10" dirty="0">
                <a:latin typeface="+mn-ea"/>
              </a:rPr>
              <a:t>크기(size)</a:t>
            </a:r>
          </a:p>
          <a:p>
            <a:pPr marL="926465" lvl="1" indent="-456565">
              <a:lnSpc>
                <a:spcPct val="150000"/>
              </a:lnSpc>
              <a:buFont typeface="Wingdings"/>
              <a:buChar char=""/>
              <a:tabLst>
                <a:tab pos="926465" algn="l"/>
              </a:tabLst>
            </a:pPr>
            <a:r>
              <a:rPr dirty="0">
                <a:latin typeface="+mn-ea"/>
                <a:cs typeface="Malgun Gothic"/>
              </a:rPr>
              <a:t>배열내</a:t>
            </a:r>
            <a:r>
              <a:rPr spc="-60" dirty="0">
                <a:latin typeface="+mn-ea"/>
                <a:cs typeface="Malgun Gothic"/>
              </a:rPr>
              <a:t> </a:t>
            </a:r>
            <a:r>
              <a:rPr dirty="0">
                <a:latin typeface="+mn-ea"/>
                <a:cs typeface="Malgun Gothic"/>
              </a:rPr>
              <a:t>원소의</a:t>
            </a:r>
            <a:r>
              <a:rPr spc="-45" dirty="0">
                <a:latin typeface="+mn-ea"/>
                <a:cs typeface="Malgun Gothic"/>
              </a:rPr>
              <a:t> </a:t>
            </a:r>
            <a:r>
              <a:rPr dirty="0">
                <a:latin typeface="+mn-ea"/>
                <a:cs typeface="Malgun Gothic"/>
              </a:rPr>
              <a:t>총</a:t>
            </a:r>
            <a:r>
              <a:rPr spc="-70" dirty="0">
                <a:latin typeface="+mn-ea"/>
                <a:cs typeface="Malgun Gothic"/>
              </a:rPr>
              <a:t> </a:t>
            </a:r>
            <a:r>
              <a:rPr spc="-25" dirty="0">
                <a:latin typeface="+mn-ea"/>
                <a:cs typeface="Malgun Gothic"/>
              </a:rPr>
              <a:t>개수</a:t>
            </a:r>
            <a:endParaRPr dirty="0">
              <a:latin typeface="+mn-ea"/>
              <a:cs typeface="Malgun Gothic"/>
            </a:endParaRPr>
          </a:p>
        </p:txBody>
      </p:sp>
      <p:pic>
        <p:nvPicPr>
          <p:cNvPr id="9" name="object 9"/>
          <p:cNvPicPr/>
          <p:nvPr/>
        </p:nvPicPr>
        <p:blipFill>
          <a:blip r:embed="rId4" cstate="print"/>
          <a:stretch>
            <a:fillRect/>
          </a:stretch>
        </p:blipFill>
        <p:spPr>
          <a:xfrm>
            <a:off x="878519" y="2971800"/>
            <a:ext cx="4542496" cy="2207450"/>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Numpy</a:t>
            </a:r>
            <a:r>
              <a:rPr sz="2400" spc="-30" dirty="0">
                <a:latin typeface="+mn-ea"/>
                <a:ea typeface="+mn-ea"/>
              </a:rPr>
              <a:t> </a:t>
            </a:r>
            <a:r>
              <a:rPr sz="2400" dirty="0">
                <a:latin typeface="+mn-ea"/>
                <a:ea typeface="+mn-ea"/>
              </a:rPr>
              <a:t>데이터</a:t>
            </a:r>
            <a:r>
              <a:rPr sz="2400" spc="-10" dirty="0">
                <a:latin typeface="+mn-ea"/>
                <a:ea typeface="+mn-ea"/>
              </a:rPr>
              <a:t> </a:t>
            </a:r>
            <a:r>
              <a:rPr sz="2400" spc="-25" dirty="0">
                <a:latin typeface="+mn-ea"/>
                <a:ea typeface="+mn-ea"/>
              </a:rPr>
              <a:t>타입</a:t>
            </a:r>
          </a:p>
        </p:txBody>
      </p:sp>
      <p:grpSp>
        <p:nvGrpSpPr>
          <p:cNvPr id="3" name="object 3"/>
          <p:cNvGrpSpPr/>
          <p:nvPr/>
        </p:nvGrpSpPr>
        <p:grpSpPr>
          <a:xfrm>
            <a:off x="227012" y="1023619"/>
            <a:ext cx="11734800" cy="754380"/>
            <a:chOff x="227012" y="1023619"/>
            <a:chExt cx="11734800" cy="754380"/>
          </a:xfrm>
        </p:grpSpPr>
        <p:sp>
          <p:nvSpPr>
            <p:cNvPr id="4" name="object 4"/>
            <p:cNvSpPr/>
            <p:nvPr/>
          </p:nvSpPr>
          <p:spPr>
            <a:xfrm>
              <a:off x="227012" y="1036319"/>
              <a:ext cx="11734800" cy="370840"/>
            </a:xfrm>
            <a:custGeom>
              <a:avLst/>
              <a:gdLst/>
              <a:ahLst/>
              <a:cxnLst/>
              <a:rect l="l" t="t" r="r" b="b"/>
              <a:pathLst>
                <a:path w="11734800" h="370840">
                  <a:moveTo>
                    <a:pt x="11734737" y="0"/>
                  </a:moveTo>
                  <a:lnTo>
                    <a:pt x="4648200" y="0"/>
                  </a:lnTo>
                  <a:lnTo>
                    <a:pt x="0" y="0"/>
                  </a:lnTo>
                  <a:lnTo>
                    <a:pt x="0" y="370840"/>
                  </a:lnTo>
                  <a:lnTo>
                    <a:pt x="4648136" y="370840"/>
                  </a:lnTo>
                  <a:lnTo>
                    <a:pt x="11734737" y="370840"/>
                  </a:lnTo>
                  <a:lnTo>
                    <a:pt x="11734737" y="0"/>
                  </a:lnTo>
                  <a:close/>
                </a:path>
              </a:pathLst>
            </a:custGeom>
            <a:solidFill>
              <a:srgbClr val="56BBE4"/>
            </a:solidFill>
          </p:spPr>
          <p:txBody>
            <a:bodyPr wrap="square" lIns="0" tIns="0" rIns="0" bIns="0" rtlCol="0"/>
            <a:lstStyle/>
            <a:p>
              <a:endParaRPr sz="1600">
                <a:latin typeface="+mn-ea"/>
                <a:ea typeface="+mn-ea"/>
              </a:endParaRPr>
            </a:p>
          </p:txBody>
        </p:sp>
        <p:sp>
          <p:nvSpPr>
            <p:cNvPr id="5" name="object 5"/>
            <p:cNvSpPr/>
            <p:nvPr/>
          </p:nvSpPr>
          <p:spPr>
            <a:xfrm>
              <a:off x="227012" y="1407159"/>
              <a:ext cx="11734800" cy="370840"/>
            </a:xfrm>
            <a:custGeom>
              <a:avLst/>
              <a:gdLst/>
              <a:ahLst/>
              <a:cxnLst/>
              <a:rect l="l" t="t" r="r" b="b"/>
              <a:pathLst>
                <a:path w="11734800" h="370839">
                  <a:moveTo>
                    <a:pt x="11734737" y="0"/>
                  </a:moveTo>
                  <a:lnTo>
                    <a:pt x="4648200" y="0"/>
                  </a:lnTo>
                  <a:lnTo>
                    <a:pt x="0" y="0"/>
                  </a:lnTo>
                  <a:lnTo>
                    <a:pt x="0" y="370840"/>
                  </a:lnTo>
                  <a:lnTo>
                    <a:pt x="4648136" y="370840"/>
                  </a:lnTo>
                  <a:lnTo>
                    <a:pt x="11734737" y="370840"/>
                  </a:lnTo>
                  <a:lnTo>
                    <a:pt x="11734737" y="0"/>
                  </a:lnTo>
                  <a:close/>
                </a:path>
              </a:pathLst>
            </a:custGeom>
            <a:solidFill>
              <a:srgbClr val="E7E7E7"/>
            </a:solidFill>
          </p:spPr>
          <p:txBody>
            <a:bodyPr wrap="square" lIns="0" tIns="0" rIns="0" bIns="0" rtlCol="0"/>
            <a:lstStyle/>
            <a:p>
              <a:endParaRPr sz="1600">
                <a:latin typeface="+mn-ea"/>
                <a:ea typeface="+mn-ea"/>
              </a:endParaRPr>
            </a:p>
          </p:txBody>
        </p:sp>
        <p:sp>
          <p:nvSpPr>
            <p:cNvPr id="6" name="object 6"/>
            <p:cNvSpPr/>
            <p:nvPr/>
          </p:nvSpPr>
          <p:spPr>
            <a:xfrm>
              <a:off x="227012" y="1036319"/>
              <a:ext cx="11734800" cy="370840"/>
            </a:xfrm>
            <a:custGeom>
              <a:avLst/>
              <a:gdLst/>
              <a:ahLst/>
              <a:cxnLst/>
              <a:rect l="l" t="t" r="r" b="b"/>
              <a:pathLst>
                <a:path w="11734800" h="370840">
                  <a:moveTo>
                    <a:pt x="0" y="370839"/>
                  </a:moveTo>
                  <a:lnTo>
                    <a:pt x="11734736" y="370839"/>
                  </a:lnTo>
                </a:path>
                <a:path w="11734800" h="370840">
                  <a:moveTo>
                    <a:pt x="0" y="0"/>
                  </a:moveTo>
                  <a:lnTo>
                    <a:pt x="11734736" y="0"/>
                  </a:lnTo>
                </a:path>
              </a:pathLst>
            </a:custGeom>
            <a:ln w="25400">
              <a:solidFill>
                <a:srgbClr val="000000"/>
              </a:solidFill>
            </a:ln>
          </p:spPr>
          <p:txBody>
            <a:bodyPr wrap="square" lIns="0" tIns="0" rIns="0" bIns="0" rtlCol="0"/>
            <a:lstStyle/>
            <a:p>
              <a:endParaRPr sz="1600">
                <a:latin typeface="+mn-ea"/>
                <a:ea typeface="+mn-ea"/>
              </a:endParaRPr>
            </a:p>
          </p:txBody>
        </p:sp>
      </p:grpSp>
      <p:grpSp>
        <p:nvGrpSpPr>
          <p:cNvPr id="7" name="object 7"/>
          <p:cNvGrpSpPr/>
          <p:nvPr/>
        </p:nvGrpSpPr>
        <p:grpSpPr>
          <a:xfrm>
            <a:off x="227012" y="5115559"/>
            <a:ext cx="11734800" cy="383540"/>
            <a:chOff x="227012" y="5115559"/>
            <a:chExt cx="11734800" cy="383540"/>
          </a:xfrm>
        </p:grpSpPr>
        <p:sp>
          <p:nvSpPr>
            <p:cNvPr id="8" name="object 8"/>
            <p:cNvSpPr/>
            <p:nvPr/>
          </p:nvSpPr>
          <p:spPr>
            <a:xfrm>
              <a:off x="227012" y="5115559"/>
              <a:ext cx="11734800" cy="370840"/>
            </a:xfrm>
            <a:custGeom>
              <a:avLst/>
              <a:gdLst/>
              <a:ahLst/>
              <a:cxnLst/>
              <a:rect l="l" t="t" r="r" b="b"/>
              <a:pathLst>
                <a:path w="11734800" h="370839">
                  <a:moveTo>
                    <a:pt x="11734737" y="0"/>
                  </a:moveTo>
                  <a:lnTo>
                    <a:pt x="4648200" y="0"/>
                  </a:lnTo>
                  <a:lnTo>
                    <a:pt x="0" y="0"/>
                  </a:lnTo>
                  <a:lnTo>
                    <a:pt x="0" y="370840"/>
                  </a:lnTo>
                  <a:lnTo>
                    <a:pt x="4648136" y="370840"/>
                  </a:lnTo>
                  <a:lnTo>
                    <a:pt x="11734737" y="370840"/>
                  </a:lnTo>
                  <a:lnTo>
                    <a:pt x="11734737" y="0"/>
                  </a:lnTo>
                  <a:close/>
                </a:path>
              </a:pathLst>
            </a:custGeom>
            <a:solidFill>
              <a:srgbClr val="E7E7E7"/>
            </a:solidFill>
          </p:spPr>
          <p:txBody>
            <a:bodyPr wrap="square" lIns="0" tIns="0" rIns="0" bIns="0" rtlCol="0"/>
            <a:lstStyle/>
            <a:p>
              <a:endParaRPr sz="1600">
                <a:latin typeface="+mn-ea"/>
                <a:ea typeface="+mn-ea"/>
              </a:endParaRPr>
            </a:p>
          </p:txBody>
        </p:sp>
        <p:sp>
          <p:nvSpPr>
            <p:cNvPr id="9" name="object 9"/>
            <p:cNvSpPr/>
            <p:nvPr/>
          </p:nvSpPr>
          <p:spPr>
            <a:xfrm>
              <a:off x="227012" y="5486399"/>
              <a:ext cx="11734800" cy="0"/>
            </a:xfrm>
            <a:custGeom>
              <a:avLst/>
              <a:gdLst/>
              <a:ahLst/>
              <a:cxnLst/>
              <a:rect l="l" t="t" r="r" b="b"/>
              <a:pathLst>
                <a:path w="11734800">
                  <a:moveTo>
                    <a:pt x="0" y="0"/>
                  </a:moveTo>
                  <a:lnTo>
                    <a:pt x="11734736" y="0"/>
                  </a:lnTo>
                </a:path>
              </a:pathLst>
            </a:custGeom>
            <a:ln w="25400">
              <a:solidFill>
                <a:srgbClr val="000000"/>
              </a:solidFill>
            </a:ln>
          </p:spPr>
          <p:txBody>
            <a:bodyPr wrap="square" lIns="0" tIns="0" rIns="0" bIns="0" rtlCol="0"/>
            <a:lstStyle/>
            <a:p>
              <a:endParaRPr sz="1600">
                <a:latin typeface="+mn-ea"/>
                <a:ea typeface="+mn-ea"/>
              </a:endParaRPr>
            </a:p>
          </p:txBody>
        </p:sp>
      </p:grpSp>
      <p:sp>
        <p:nvSpPr>
          <p:cNvPr id="10" name="object 10"/>
          <p:cNvSpPr txBox="1"/>
          <p:nvPr/>
        </p:nvSpPr>
        <p:spPr>
          <a:xfrm>
            <a:off x="318515" y="1065021"/>
            <a:ext cx="469900" cy="259045"/>
          </a:xfrm>
          <a:prstGeom prst="rect">
            <a:avLst/>
          </a:prstGeom>
        </p:spPr>
        <p:txBody>
          <a:bodyPr vert="horz" wrap="square" lIns="0" tIns="12700" rIns="0" bIns="0" rtlCol="0">
            <a:spAutoFit/>
          </a:bodyPr>
          <a:lstStyle/>
          <a:p>
            <a:pPr>
              <a:lnSpc>
                <a:spcPct val="100000"/>
              </a:lnSpc>
              <a:spcBef>
                <a:spcPts val="100"/>
              </a:spcBef>
            </a:pPr>
            <a:r>
              <a:rPr sz="1600" b="1" spc="-25" dirty="0">
                <a:solidFill>
                  <a:srgbClr val="FFFFFF"/>
                </a:solidFill>
                <a:latin typeface="+mn-ea"/>
                <a:ea typeface="+mn-ea"/>
                <a:cs typeface="Malgun Gothic"/>
              </a:rPr>
              <a:t>종류</a:t>
            </a:r>
            <a:endParaRPr sz="1600">
              <a:latin typeface="+mn-ea"/>
              <a:ea typeface="+mn-ea"/>
              <a:cs typeface="Malgun Gothic"/>
            </a:endParaRPr>
          </a:p>
        </p:txBody>
      </p:sp>
      <p:sp>
        <p:nvSpPr>
          <p:cNvPr id="11" name="object 11"/>
          <p:cNvSpPr txBox="1"/>
          <p:nvPr/>
        </p:nvSpPr>
        <p:spPr>
          <a:xfrm>
            <a:off x="4967351" y="1065021"/>
            <a:ext cx="469900" cy="259045"/>
          </a:xfrm>
          <a:prstGeom prst="rect">
            <a:avLst/>
          </a:prstGeom>
        </p:spPr>
        <p:txBody>
          <a:bodyPr vert="horz" wrap="square" lIns="0" tIns="12700" rIns="0" bIns="0" rtlCol="0">
            <a:spAutoFit/>
          </a:bodyPr>
          <a:lstStyle/>
          <a:p>
            <a:pPr>
              <a:lnSpc>
                <a:spcPct val="100000"/>
              </a:lnSpc>
              <a:spcBef>
                <a:spcPts val="100"/>
              </a:spcBef>
            </a:pPr>
            <a:r>
              <a:rPr sz="1600" b="1" spc="-25" dirty="0">
                <a:solidFill>
                  <a:srgbClr val="FFFFFF"/>
                </a:solidFill>
                <a:latin typeface="+mn-ea"/>
                <a:ea typeface="+mn-ea"/>
                <a:cs typeface="Malgun Gothic"/>
              </a:rPr>
              <a:t>설명</a:t>
            </a:r>
            <a:endParaRPr sz="1600">
              <a:latin typeface="+mn-ea"/>
              <a:ea typeface="+mn-ea"/>
              <a:cs typeface="Malgun Gothic"/>
            </a:endParaRPr>
          </a:p>
        </p:txBody>
      </p:sp>
      <p:sp>
        <p:nvSpPr>
          <p:cNvPr id="12" name="object 12"/>
          <p:cNvSpPr txBox="1"/>
          <p:nvPr/>
        </p:nvSpPr>
        <p:spPr>
          <a:xfrm>
            <a:off x="318514" y="1435989"/>
            <a:ext cx="3339085" cy="259045"/>
          </a:xfrm>
          <a:prstGeom prst="rect">
            <a:avLst/>
          </a:prstGeom>
        </p:spPr>
        <p:txBody>
          <a:bodyPr vert="horz" wrap="square" lIns="0" tIns="12700" rIns="0" bIns="0" rtlCol="0">
            <a:spAutoFit/>
          </a:bodyPr>
          <a:lstStyle/>
          <a:p>
            <a:pPr>
              <a:lnSpc>
                <a:spcPct val="100000"/>
              </a:lnSpc>
              <a:spcBef>
                <a:spcPts val="100"/>
              </a:spcBef>
            </a:pPr>
            <a:r>
              <a:rPr sz="1600" dirty="0">
                <a:latin typeface="+mn-ea"/>
                <a:ea typeface="+mn-ea"/>
                <a:cs typeface="Malgun Gothic"/>
              </a:rPr>
              <a:t>int8,</a:t>
            </a:r>
            <a:r>
              <a:rPr sz="1600" spc="-10" dirty="0">
                <a:latin typeface="+mn-ea"/>
                <a:ea typeface="+mn-ea"/>
                <a:cs typeface="Malgun Gothic"/>
              </a:rPr>
              <a:t> </a:t>
            </a:r>
            <a:r>
              <a:rPr sz="1600" dirty="0">
                <a:latin typeface="+mn-ea"/>
                <a:ea typeface="+mn-ea"/>
                <a:cs typeface="Malgun Gothic"/>
              </a:rPr>
              <a:t>int16,</a:t>
            </a:r>
            <a:r>
              <a:rPr sz="1600" spc="-20" dirty="0">
                <a:latin typeface="+mn-ea"/>
                <a:ea typeface="+mn-ea"/>
                <a:cs typeface="Malgun Gothic"/>
              </a:rPr>
              <a:t> </a:t>
            </a:r>
            <a:r>
              <a:rPr sz="1600" dirty="0">
                <a:latin typeface="+mn-ea"/>
                <a:ea typeface="+mn-ea"/>
                <a:cs typeface="Malgun Gothic"/>
              </a:rPr>
              <a:t>int32,</a:t>
            </a:r>
            <a:r>
              <a:rPr sz="1600" spc="-20" dirty="0">
                <a:latin typeface="+mn-ea"/>
                <a:ea typeface="+mn-ea"/>
                <a:cs typeface="Malgun Gothic"/>
              </a:rPr>
              <a:t> </a:t>
            </a:r>
            <a:r>
              <a:rPr sz="1600" dirty="0">
                <a:latin typeface="+mn-ea"/>
                <a:ea typeface="+mn-ea"/>
                <a:cs typeface="Malgun Gothic"/>
              </a:rPr>
              <a:t>int</a:t>
            </a:r>
            <a:r>
              <a:rPr sz="1600" spc="-5" dirty="0">
                <a:latin typeface="+mn-ea"/>
                <a:ea typeface="+mn-ea"/>
                <a:cs typeface="Malgun Gothic"/>
              </a:rPr>
              <a:t> </a:t>
            </a:r>
            <a:r>
              <a:rPr sz="1600" spc="-25" dirty="0">
                <a:latin typeface="+mn-ea"/>
                <a:ea typeface="+mn-ea"/>
                <a:cs typeface="Malgun Gothic"/>
              </a:rPr>
              <a:t>64</a:t>
            </a:r>
            <a:endParaRPr sz="1600" dirty="0">
              <a:latin typeface="+mn-ea"/>
              <a:ea typeface="+mn-ea"/>
              <a:cs typeface="Malgun Gothic"/>
            </a:endParaRPr>
          </a:p>
        </p:txBody>
      </p:sp>
      <p:sp>
        <p:nvSpPr>
          <p:cNvPr id="13" name="object 13"/>
          <p:cNvSpPr txBox="1"/>
          <p:nvPr/>
        </p:nvSpPr>
        <p:spPr>
          <a:xfrm>
            <a:off x="4967351" y="1435989"/>
            <a:ext cx="6428105" cy="259045"/>
          </a:xfrm>
          <a:prstGeom prst="rect">
            <a:avLst/>
          </a:prstGeom>
        </p:spPr>
        <p:txBody>
          <a:bodyPr vert="horz" wrap="square" lIns="0" tIns="12700" rIns="0" bIns="0" rtlCol="0">
            <a:spAutoFit/>
          </a:bodyPr>
          <a:lstStyle/>
          <a:p>
            <a:pPr>
              <a:lnSpc>
                <a:spcPct val="100000"/>
              </a:lnSpc>
              <a:spcBef>
                <a:spcPts val="100"/>
              </a:spcBef>
            </a:pPr>
            <a:r>
              <a:rPr sz="1600" dirty="0">
                <a:latin typeface="+mn-ea"/>
                <a:ea typeface="+mn-ea"/>
                <a:cs typeface="Malgun Gothic"/>
              </a:rPr>
              <a:t>부호가</a:t>
            </a:r>
            <a:r>
              <a:rPr sz="1600" spc="-5" dirty="0">
                <a:latin typeface="+mn-ea"/>
                <a:ea typeface="+mn-ea"/>
                <a:cs typeface="Malgun Gothic"/>
              </a:rPr>
              <a:t> </a:t>
            </a:r>
            <a:r>
              <a:rPr sz="1600" dirty="0">
                <a:latin typeface="+mn-ea"/>
                <a:ea typeface="+mn-ea"/>
                <a:cs typeface="Malgun Gothic"/>
              </a:rPr>
              <a:t>있는 8비트,</a:t>
            </a:r>
            <a:r>
              <a:rPr sz="1600" spc="-5" dirty="0">
                <a:latin typeface="+mn-ea"/>
                <a:ea typeface="+mn-ea"/>
                <a:cs typeface="Malgun Gothic"/>
              </a:rPr>
              <a:t> </a:t>
            </a:r>
            <a:r>
              <a:rPr sz="1600" dirty="0">
                <a:latin typeface="+mn-ea"/>
                <a:ea typeface="+mn-ea"/>
                <a:cs typeface="Malgun Gothic"/>
              </a:rPr>
              <a:t>16비트,</a:t>
            </a:r>
            <a:r>
              <a:rPr sz="1600" spc="-10" dirty="0">
                <a:latin typeface="+mn-ea"/>
                <a:ea typeface="+mn-ea"/>
                <a:cs typeface="Malgun Gothic"/>
              </a:rPr>
              <a:t> </a:t>
            </a:r>
            <a:r>
              <a:rPr sz="1600" dirty="0">
                <a:latin typeface="+mn-ea"/>
                <a:ea typeface="+mn-ea"/>
                <a:cs typeface="Malgun Gothic"/>
              </a:rPr>
              <a:t>32비트,</a:t>
            </a:r>
            <a:r>
              <a:rPr sz="1600" spc="-15" dirty="0">
                <a:latin typeface="+mn-ea"/>
                <a:ea typeface="+mn-ea"/>
                <a:cs typeface="Malgun Gothic"/>
              </a:rPr>
              <a:t> </a:t>
            </a:r>
            <a:r>
              <a:rPr sz="1600" dirty="0">
                <a:latin typeface="+mn-ea"/>
                <a:ea typeface="+mn-ea"/>
                <a:cs typeface="Malgun Gothic"/>
              </a:rPr>
              <a:t>64비트</a:t>
            </a:r>
            <a:r>
              <a:rPr sz="1600" spc="-10" dirty="0">
                <a:latin typeface="+mn-ea"/>
                <a:ea typeface="+mn-ea"/>
                <a:cs typeface="Malgun Gothic"/>
              </a:rPr>
              <a:t> </a:t>
            </a:r>
            <a:r>
              <a:rPr sz="1600" dirty="0">
                <a:latin typeface="+mn-ea"/>
                <a:ea typeface="+mn-ea"/>
                <a:cs typeface="Malgun Gothic"/>
              </a:rPr>
              <a:t>정수형. 기본:</a:t>
            </a:r>
            <a:r>
              <a:rPr sz="1600" spc="15" dirty="0">
                <a:latin typeface="+mn-ea"/>
                <a:ea typeface="+mn-ea"/>
                <a:cs typeface="Malgun Gothic"/>
              </a:rPr>
              <a:t> </a:t>
            </a:r>
            <a:r>
              <a:rPr sz="1600" spc="-10" dirty="0">
                <a:latin typeface="+mn-ea"/>
                <a:ea typeface="+mn-ea"/>
                <a:cs typeface="Malgun Gothic"/>
              </a:rPr>
              <a:t>int32</a:t>
            </a:r>
            <a:endParaRPr sz="1600">
              <a:latin typeface="+mn-ea"/>
              <a:ea typeface="+mn-ea"/>
              <a:cs typeface="Malgun Gothic"/>
            </a:endParaRPr>
          </a:p>
        </p:txBody>
      </p:sp>
      <p:sp>
        <p:nvSpPr>
          <p:cNvPr id="14" name="object 14"/>
          <p:cNvSpPr txBox="1"/>
          <p:nvPr/>
        </p:nvSpPr>
        <p:spPr>
          <a:xfrm>
            <a:off x="305815" y="1806955"/>
            <a:ext cx="11282680" cy="259045"/>
          </a:xfrm>
          <a:prstGeom prst="rect">
            <a:avLst/>
          </a:prstGeom>
        </p:spPr>
        <p:txBody>
          <a:bodyPr vert="horz" wrap="square" lIns="0" tIns="12700" rIns="0" bIns="0" rtlCol="0">
            <a:spAutoFit/>
          </a:bodyPr>
          <a:lstStyle/>
          <a:p>
            <a:pPr marL="12700">
              <a:lnSpc>
                <a:spcPct val="100000"/>
              </a:lnSpc>
              <a:spcBef>
                <a:spcPts val="100"/>
              </a:spcBef>
              <a:tabLst>
                <a:tab pos="4660900" algn="l"/>
              </a:tabLst>
            </a:pPr>
            <a:r>
              <a:rPr sz="1600" dirty="0">
                <a:latin typeface="+mn-ea"/>
                <a:ea typeface="+mn-ea"/>
                <a:cs typeface="Malgun Gothic"/>
              </a:rPr>
              <a:t>uint8,</a:t>
            </a:r>
            <a:r>
              <a:rPr sz="1600" spc="-45" dirty="0">
                <a:latin typeface="+mn-ea"/>
                <a:ea typeface="+mn-ea"/>
                <a:cs typeface="Malgun Gothic"/>
              </a:rPr>
              <a:t> </a:t>
            </a:r>
            <a:r>
              <a:rPr sz="1600" dirty="0">
                <a:latin typeface="+mn-ea"/>
                <a:ea typeface="+mn-ea"/>
                <a:cs typeface="Malgun Gothic"/>
              </a:rPr>
              <a:t>uint16,</a:t>
            </a:r>
            <a:r>
              <a:rPr sz="1600" spc="-45" dirty="0">
                <a:latin typeface="+mn-ea"/>
                <a:ea typeface="+mn-ea"/>
                <a:cs typeface="Malgun Gothic"/>
              </a:rPr>
              <a:t> </a:t>
            </a:r>
            <a:r>
              <a:rPr sz="1600" dirty="0">
                <a:latin typeface="+mn-ea"/>
                <a:ea typeface="+mn-ea"/>
                <a:cs typeface="Malgun Gothic"/>
              </a:rPr>
              <a:t>uint32,</a:t>
            </a:r>
            <a:r>
              <a:rPr sz="1600" spc="-45" dirty="0">
                <a:latin typeface="+mn-ea"/>
                <a:ea typeface="+mn-ea"/>
                <a:cs typeface="Malgun Gothic"/>
              </a:rPr>
              <a:t> </a:t>
            </a:r>
            <a:r>
              <a:rPr sz="1600" dirty="0">
                <a:latin typeface="+mn-ea"/>
                <a:ea typeface="+mn-ea"/>
                <a:cs typeface="Malgun Gothic"/>
              </a:rPr>
              <a:t>uint</a:t>
            </a:r>
            <a:r>
              <a:rPr sz="1600" spc="-30" dirty="0">
                <a:latin typeface="+mn-ea"/>
                <a:ea typeface="+mn-ea"/>
                <a:cs typeface="Malgun Gothic"/>
              </a:rPr>
              <a:t> </a:t>
            </a:r>
            <a:r>
              <a:rPr sz="1600" spc="-25" dirty="0">
                <a:latin typeface="+mn-ea"/>
                <a:ea typeface="+mn-ea"/>
                <a:cs typeface="Malgun Gothic"/>
              </a:rPr>
              <a:t>64</a:t>
            </a:r>
            <a:r>
              <a:rPr sz="1600" dirty="0">
                <a:latin typeface="+mn-ea"/>
                <a:ea typeface="+mn-ea"/>
                <a:cs typeface="Malgun Gothic"/>
              </a:rPr>
              <a:t>	부호가</a:t>
            </a:r>
            <a:r>
              <a:rPr sz="1600" spc="-15" dirty="0">
                <a:latin typeface="+mn-ea"/>
                <a:ea typeface="+mn-ea"/>
                <a:cs typeface="Malgun Gothic"/>
              </a:rPr>
              <a:t> </a:t>
            </a:r>
            <a:r>
              <a:rPr sz="1600" dirty="0">
                <a:latin typeface="+mn-ea"/>
                <a:ea typeface="+mn-ea"/>
                <a:cs typeface="Malgun Gothic"/>
              </a:rPr>
              <a:t>없는 8비트,</a:t>
            </a:r>
            <a:r>
              <a:rPr sz="1600" spc="-5" dirty="0">
                <a:latin typeface="+mn-ea"/>
                <a:ea typeface="+mn-ea"/>
                <a:cs typeface="Malgun Gothic"/>
              </a:rPr>
              <a:t> </a:t>
            </a:r>
            <a:r>
              <a:rPr sz="1600" dirty="0">
                <a:latin typeface="+mn-ea"/>
                <a:ea typeface="+mn-ea"/>
                <a:cs typeface="Malgun Gothic"/>
              </a:rPr>
              <a:t>16비트,</a:t>
            </a:r>
            <a:r>
              <a:rPr sz="1600" spc="-10" dirty="0">
                <a:latin typeface="+mn-ea"/>
                <a:ea typeface="+mn-ea"/>
                <a:cs typeface="Malgun Gothic"/>
              </a:rPr>
              <a:t> </a:t>
            </a:r>
            <a:r>
              <a:rPr sz="1600" dirty="0">
                <a:latin typeface="+mn-ea"/>
                <a:ea typeface="+mn-ea"/>
                <a:cs typeface="Malgun Gothic"/>
              </a:rPr>
              <a:t>32비트,</a:t>
            </a:r>
            <a:r>
              <a:rPr sz="1600" spc="-15" dirty="0">
                <a:latin typeface="+mn-ea"/>
                <a:ea typeface="+mn-ea"/>
                <a:cs typeface="Malgun Gothic"/>
              </a:rPr>
              <a:t> </a:t>
            </a:r>
            <a:r>
              <a:rPr sz="1600" dirty="0">
                <a:latin typeface="+mn-ea"/>
                <a:ea typeface="+mn-ea"/>
                <a:cs typeface="Malgun Gothic"/>
              </a:rPr>
              <a:t>64비트</a:t>
            </a:r>
            <a:r>
              <a:rPr sz="1600" spc="-10" dirty="0">
                <a:latin typeface="+mn-ea"/>
                <a:ea typeface="+mn-ea"/>
                <a:cs typeface="Malgun Gothic"/>
              </a:rPr>
              <a:t> </a:t>
            </a:r>
            <a:r>
              <a:rPr sz="1600" dirty="0">
                <a:latin typeface="+mn-ea"/>
                <a:ea typeface="+mn-ea"/>
                <a:cs typeface="Malgun Gothic"/>
              </a:rPr>
              <a:t>정수형. 기본:</a:t>
            </a:r>
            <a:r>
              <a:rPr sz="1600" spc="15" dirty="0">
                <a:latin typeface="+mn-ea"/>
                <a:ea typeface="+mn-ea"/>
                <a:cs typeface="Malgun Gothic"/>
              </a:rPr>
              <a:t> </a:t>
            </a:r>
            <a:r>
              <a:rPr sz="1600" spc="-10" dirty="0">
                <a:latin typeface="+mn-ea"/>
                <a:ea typeface="+mn-ea"/>
                <a:cs typeface="Malgun Gothic"/>
              </a:rPr>
              <a:t>float64</a:t>
            </a:r>
            <a:endParaRPr sz="1600" dirty="0">
              <a:latin typeface="+mn-ea"/>
              <a:ea typeface="+mn-ea"/>
              <a:cs typeface="Malgun Gothic"/>
            </a:endParaRPr>
          </a:p>
        </p:txBody>
      </p:sp>
      <p:sp>
        <p:nvSpPr>
          <p:cNvPr id="15" name="object 15"/>
          <p:cNvSpPr txBox="1"/>
          <p:nvPr/>
        </p:nvSpPr>
        <p:spPr>
          <a:xfrm>
            <a:off x="227012" y="2148839"/>
            <a:ext cx="11734800" cy="287899"/>
          </a:xfrm>
          <a:prstGeom prst="rect">
            <a:avLst/>
          </a:prstGeom>
          <a:solidFill>
            <a:srgbClr val="E7E7E7"/>
          </a:solidFill>
        </p:spPr>
        <p:txBody>
          <a:bodyPr vert="horz" wrap="square" lIns="0" tIns="41275" rIns="0" bIns="0" rtlCol="0">
            <a:spAutoFit/>
          </a:bodyPr>
          <a:lstStyle/>
          <a:p>
            <a:pPr marL="91440">
              <a:lnSpc>
                <a:spcPct val="100000"/>
              </a:lnSpc>
              <a:spcBef>
                <a:spcPts val="325"/>
              </a:spcBef>
              <a:tabLst>
                <a:tab pos="4740275" algn="l"/>
              </a:tabLst>
            </a:pPr>
            <a:r>
              <a:rPr sz="1600" spc="-10" dirty="0">
                <a:latin typeface="+mn-ea"/>
                <a:ea typeface="+mn-ea"/>
                <a:cs typeface="Malgun Gothic"/>
              </a:rPr>
              <a:t>float16</a:t>
            </a:r>
            <a:r>
              <a:rPr sz="1600" dirty="0">
                <a:latin typeface="+mn-ea"/>
                <a:ea typeface="+mn-ea"/>
                <a:cs typeface="Malgun Gothic"/>
              </a:rPr>
              <a:t>	반정밀도</a:t>
            </a:r>
            <a:r>
              <a:rPr sz="1600" spc="-10" dirty="0">
                <a:latin typeface="+mn-ea"/>
                <a:ea typeface="+mn-ea"/>
                <a:cs typeface="Malgun Gothic"/>
              </a:rPr>
              <a:t> 부동소수점</a:t>
            </a:r>
            <a:endParaRPr sz="1600">
              <a:latin typeface="+mn-ea"/>
              <a:ea typeface="+mn-ea"/>
              <a:cs typeface="Malgun Gothic"/>
            </a:endParaRPr>
          </a:p>
        </p:txBody>
      </p:sp>
      <p:sp>
        <p:nvSpPr>
          <p:cNvPr id="16" name="object 16"/>
          <p:cNvSpPr txBox="1"/>
          <p:nvPr/>
        </p:nvSpPr>
        <p:spPr>
          <a:xfrm>
            <a:off x="305815" y="2548890"/>
            <a:ext cx="8943340" cy="259045"/>
          </a:xfrm>
          <a:prstGeom prst="rect">
            <a:avLst/>
          </a:prstGeom>
        </p:spPr>
        <p:txBody>
          <a:bodyPr vert="horz" wrap="square" lIns="0" tIns="12700" rIns="0" bIns="0" rtlCol="0">
            <a:spAutoFit/>
          </a:bodyPr>
          <a:lstStyle/>
          <a:p>
            <a:pPr marL="12700">
              <a:lnSpc>
                <a:spcPct val="100000"/>
              </a:lnSpc>
              <a:spcBef>
                <a:spcPts val="100"/>
              </a:spcBef>
              <a:tabLst>
                <a:tab pos="4660900" algn="l"/>
              </a:tabLst>
            </a:pPr>
            <a:r>
              <a:rPr sz="1600" spc="-10" dirty="0">
                <a:latin typeface="+mn-ea"/>
                <a:ea typeface="+mn-ea"/>
                <a:cs typeface="Malgun Gothic"/>
              </a:rPr>
              <a:t>float32</a:t>
            </a:r>
            <a:r>
              <a:rPr sz="1600" dirty="0">
                <a:latin typeface="+mn-ea"/>
                <a:ea typeface="+mn-ea"/>
                <a:cs typeface="Malgun Gothic"/>
              </a:rPr>
              <a:t>	단정밀도</a:t>
            </a:r>
            <a:r>
              <a:rPr sz="1600" spc="-20" dirty="0">
                <a:latin typeface="+mn-ea"/>
                <a:ea typeface="+mn-ea"/>
                <a:cs typeface="Malgun Gothic"/>
              </a:rPr>
              <a:t> </a:t>
            </a:r>
            <a:r>
              <a:rPr sz="1600" dirty="0">
                <a:latin typeface="+mn-ea"/>
                <a:ea typeface="+mn-ea"/>
                <a:cs typeface="Malgun Gothic"/>
              </a:rPr>
              <a:t>부동소수점</a:t>
            </a:r>
            <a:r>
              <a:rPr sz="1600" spc="-10" dirty="0">
                <a:latin typeface="+mn-ea"/>
                <a:ea typeface="+mn-ea"/>
                <a:cs typeface="Malgun Gothic"/>
              </a:rPr>
              <a:t> </a:t>
            </a:r>
            <a:r>
              <a:rPr sz="1600" dirty="0">
                <a:latin typeface="+mn-ea"/>
                <a:ea typeface="+mn-ea"/>
                <a:cs typeface="Malgun Gothic"/>
              </a:rPr>
              <a:t>(C의</a:t>
            </a:r>
            <a:r>
              <a:rPr sz="1600" spc="-15" dirty="0">
                <a:latin typeface="+mn-ea"/>
                <a:ea typeface="+mn-ea"/>
                <a:cs typeface="Malgun Gothic"/>
              </a:rPr>
              <a:t> </a:t>
            </a:r>
            <a:r>
              <a:rPr sz="1600" dirty="0">
                <a:latin typeface="+mn-ea"/>
                <a:ea typeface="+mn-ea"/>
                <a:cs typeface="Malgun Gothic"/>
              </a:rPr>
              <a:t>float형과</a:t>
            </a:r>
            <a:r>
              <a:rPr sz="1600" spc="-15" dirty="0">
                <a:latin typeface="+mn-ea"/>
                <a:ea typeface="+mn-ea"/>
                <a:cs typeface="Malgun Gothic"/>
              </a:rPr>
              <a:t> </a:t>
            </a:r>
            <a:r>
              <a:rPr sz="1600" spc="-25" dirty="0">
                <a:latin typeface="+mn-ea"/>
                <a:ea typeface="+mn-ea"/>
                <a:cs typeface="Malgun Gothic"/>
              </a:rPr>
              <a:t>호환)</a:t>
            </a:r>
            <a:endParaRPr sz="1600">
              <a:latin typeface="+mn-ea"/>
              <a:ea typeface="+mn-ea"/>
              <a:cs typeface="Malgun Gothic"/>
            </a:endParaRPr>
          </a:p>
        </p:txBody>
      </p:sp>
      <p:sp>
        <p:nvSpPr>
          <p:cNvPr id="17" name="object 17"/>
          <p:cNvSpPr txBox="1"/>
          <p:nvPr/>
        </p:nvSpPr>
        <p:spPr>
          <a:xfrm>
            <a:off x="227012" y="2890520"/>
            <a:ext cx="11734800" cy="288541"/>
          </a:xfrm>
          <a:prstGeom prst="rect">
            <a:avLst/>
          </a:prstGeom>
          <a:solidFill>
            <a:srgbClr val="E7E7E7"/>
          </a:solidFill>
        </p:spPr>
        <p:txBody>
          <a:bodyPr vert="horz" wrap="square" lIns="0" tIns="41910" rIns="0" bIns="0" rtlCol="0">
            <a:spAutoFit/>
          </a:bodyPr>
          <a:lstStyle/>
          <a:p>
            <a:pPr marL="91440">
              <a:lnSpc>
                <a:spcPct val="100000"/>
              </a:lnSpc>
              <a:spcBef>
                <a:spcPts val="330"/>
              </a:spcBef>
              <a:tabLst>
                <a:tab pos="4740275" algn="l"/>
              </a:tabLst>
            </a:pPr>
            <a:r>
              <a:rPr sz="1600" spc="-10" dirty="0">
                <a:latin typeface="+mn-ea"/>
                <a:ea typeface="+mn-ea"/>
                <a:cs typeface="Malgun Gothic"/>
              </a:rPr>
              <a:t>float64</a:t>
            </a:r>
            <a:r>
              <a:rPr sz="1600" dirty="0">
                <a:latin typeface="+mn-ea"/>
                <a:ea typeface="+mn-ea"/>
                <a:cs typeface="Malgun Gothic"/>
              </a:rPr>
              <a:t>	배정밀도</a:t>
            </a:r>
            <a:r>
              <a:rPr sz="1600" spc="-15" dirty="0">
                <a:latin typeface="+mn-ea"/>
                <a:ea typeface="+mn-ea"/>
                <a:cs typeface="Malgun Gothic"/>
              </a:rPr>
              <a:t> </a:t>
            </a:r>
            <a:r>
              <a:rPr sz="1600" dirty="0">
                <a:latin typeface="+mn-ea"/>
                <a:ea typeface="+mn-ea"/>
                <a:cs typeface="Malgun Gothic"/>
              </a:rPr>
              <a:t>부동소수점</a:t>
            </a:r>
            <a:r>
              <a:rPr sz="1600" spc="-5" dirty="0">
                <a:latin typeface="+mn-ea"/>
                <a:ea typeface="+mn-ea"/>
                <a:cs typeface="Malgun Gothic"/>
              </a:rPr>
              <a:t> </a:t>
            </a:r>
            <a:r>
              <a:rPr sz="1600" dirty="0">
                <a:latin typeface="+mn-ea"/>
                <a:ea typeface="+mn-ea"/>
                <a:cs typeface="Malgun Gothic"/>
              </a:rPr>
              <a:t>(C의</a:t>
            </a:r>
            <a:r>
              <a:rPr sz="1600" spc="-10" dirty="0">
                <a:latin typeface="+mn-ea"/>
                <a:ea typeface="+mn-ea"/>
                <a:cs typeface="Malgun Gothic"/>
              </a:rPr>
              <a:t> </a:t>
            </a:r>
            <a:r>
              <a:rPr sz="1600" dirty="0">
                <a:latin typeface="+mn-ea"/>
                <a:ea typeface="+mn-ea"/>
                <a:cs typeface="Malgun Gothic"/>
              </a:rPr>
              <a:t>double,</a:t>
            </a:r>
            <a:r>
              <a:rPr sz="1600" spc="-25" dirty="0">
                <a:latin typeface="+mn-ea"/>
                <a:ea typeface="+mn-ea"/>
                <a:cs typeface="Malgun Gothic"/>
              </a:rPr>
              <a:t> </a:t>
            </a:r>
            <a:r>
              <a:rPr sz="1600" dirty="0">
                <a:latin typeface="+mn-ea"/>
                <a:ea typeface="+mn-ea"/>
                <a:cs typeface="Malgun Gothic"/>
              </a:rPr>
              <a:t>파이썬의</a:t>
            </a:r>
            <a:r>
              <a:rPr sz="1600" spc="5" dirty="0">
                <a:latin typeface="+mn-ea"/>
                <a:ea typeface="+mn-ea"/>
                <a:cs typeface="Malgun Gothic"/>
              </a:rPr>
              <a:t> </a:t>
            </a:r>
            <a:r>
              <a:rPr sz="1600" dirty="0">
                <a:latin typeface="+mn-ea"/>
                <a:ea typeface="+mn-ea"/>
                <a:cs typeface="Malgun Gothic"/>
              </a:rPr>
              <a:t>float객체와</a:t>
            </a:r>
            <a:r>
              <a:rPr sz="1600" spc="-10" dirty="0">
                <a:latin typeface="+mn-ea"/>
                <a:ea typeface="+mn-ea"/>
                <a:cs typeface="Malgun Gothic"/>
              </a:rPr>
              <a:t> </a:t>
            </a:r>
            <a:r>
              <a:rPr sz="1600" spc="-25" dirty="0">
                <a:latin typeface="+mn-ea"/>
                <a:ea typeface="+mn-ea"/>
                <a:cs typeface="Malgun Gothic"/>
              </a:rPr>
              <a:t>호환)</a:t>
            </a:r>
            <a:endParaRPr sz="1600">
              <a:latin typeface="+mn-ea"/>
              <a:ea typeface="+mn-ea"/>
              <a:cs typeface="Malgun Gothic"/>
            </a:endParaRPr>
          </a:p>
        </p:txBody>
      </p:sp>
      <p:sp>
        <p:nvSpPr>
          <p:cNvPr id="18" name="object 18"/>
          <p:cNvSpPr txBox="1"/>
          <p:nvPr/>
        </p:nvSpPr>
        <p:spPr>
          <a:xfrm>
            <a:off x="305815" y="3290696"/>
            <a:ext cx="7122159" cy="259045"/>
          </a:xfrm>
          <a:prstGeom prst="rect">
            <a:avLst/>
          </a:prstGeom>
        </p:spPr>
        <p:txBody>
          <a:bodyPr vert="horz" wrap="square" lIns="0" tIns="12700" rIns="0" bIns="0" rtlCol="0">
            <a:spAutoFit/>
          </a:bodyPr>
          <a:lstStyle/>
          <a:p>
            <a:pPr marL="12700">
              <a:lnSpc>
                <a:spcPct val="100000"/>
              </a:lnSpc>
              <a:spcBef>
                <a:spcPts val="100"/>
              </a:spcBef>
              <a:tabLst>
                <a:tab pos="4660900" algn="l"/>
              </a:tabLst>
            </a:pPr>
            <a:r>
              <a:rPr sz="1600" spc="-10" dirty="0">
                <a:latin typeface="+mn-ea"/>
                <a:ea typeface="+mn-ea"/>
                <a:cs typeface="Malgun Gothic"/>
              </a:rPr>
              <a:t>float128</a:t>
            </a:r>
            <a:r>
              <a:rPr sz="1600" dirty="0">
                <a:latin typeface="+mn-ea"/>
                <a:ea typeface="+mn-ea"/>
                <a:cs typeface="Malgun Gothic"/>
              </a:rPr>
              <a:t>	확정 정밀도 </a:t>
            </a:r>
            <a:r>
              <a:rPr sz="1600" spc="-10" dirty="0">
                <a:latin typeface="+mn-ea"/>
                <a:ea typeface="+mn-ea"/>
                <a:cs typeface="Malgun Gothic"/>
              </a:rPr>
              <a:t>부동소수점</a:t>
            </a:r>
            <a:endParaRPr sz="1600">
              <a:latin typeface="+mn-ea"/>
              <a:ea typeface="+mn-ea"/>
              <a:cs typeface="Malgun Gothic"/>
            </a:endParaRPr>
          </a:p>
        </p:txBody>
      </p:sp>
      <p:sp>
        <p:nvSpPr>
          <p:cNvPr id="19" name="object 19"/>
          <p:cNvSpPr txBox="1"/>
          <p:nvPr/>
        </p:nvSpPr>
        <p:spPr>
          <a:xfrm>
            <a:off x="227012" y="3632200"/>
            <a:ext cx="11734800" cy="288541"/>
          </a:xfrm>
          <a:prstGeom prst="rect">
            <a:avLst/>
          </a:prstGeom>
          <a:solidFill>
            <a:srgbClr val="E7E7E7"/>
          </a:solidFill>
        </p:spPr>
        <p:txBody>
          <a:bodyPr vert="horz" wrap="square" lIns="0" tIns="41910" rIns="0" bIns="0" rtlCol="0">
            <a:spAutoFit/>
          </a:bodyPr>
          <a:lstStyle/>
          <a:p>
            <a:pPr marL="91440">
              <a:lnSpc>
                <a:spcPct val="100000"/>
              </a:lnSpc>
              <a:spcBef>
                <a:spcPts val="330"/>
              </a:spcBef>
              <a:tabLst>
                <a:tab pos="4740275" algn="l"/>
              </a:tabLst>
            </a:pPr>
            <a:r>
              <a:rPr sz="1600" dirty="0">
                <a:latin typeface="+mn-ea"/>
                <a:ea typeface="+mn-ea"/>
                <a:cs typeface="Malgun Gothic"/>
              </a:rPr>
              <a:t>complex64,</a:t>
            </a:r>
            <a:r>
              <a:rPr sz="1600" spc="-30" dirty="0">
                <a:latin typeface="+mn-ea"/>
                <a:ea typeface="+mn-ea"/>
                <a:cs typeface="Malgun Gothic"/>
              </a:rPr>
              <a:t> </a:t>
            </a:r>
            <a:r>
              <a:rPr sz="1600" dirty="0">
                <a:latin typeface="+mn-ea"/>
                <a:ea typeface="+mn-ea"/>
                <a:cs typeface="Malgun Gothic"/>
              </a:rPr>
              <a:t>complex128,</a:t>
            </a:r>
            <a:r>
              <a:rPr sz="1600" spc="-30" dirty="0">
                <a:latin typeface="+mn-ea"/>
                <a:ea typeface="+mn-ea"/>
                <a:cs typeface="Malgun Gothic"/>
              </a:rPr>
              <a:t> </a:t>
            </a:r>
            <a:r>
              <a:rPr sz="1600" spc="-10" dirty="0">
                <a:latin typeface="+mn-ea"/>
                <a:ea typeface="+mn-ea"/>
                <a:cs typeface="Malgun Gothic"/>
              </a:rPr>
              <a:t>complex256</a:t>
            </a:r>
            <a:r>
              <a:rPr sz="1600" dirty="0">
                <a:latin typeface="+mn-ea"/>
                <a:ea typeface="+mn-ea"/>
                <a:cs typeface="Malgun Gothic"/>
              </a:rPr>
              <a:t>	각각 2개의 32,</a:t>
            </a:r>
            <a:r>
              <a:rPr sz="1600" spc="-10" dirty="0">
                <a:latin typeface="+mn-ea"/>
                <a:ea typeface="+mn-ea"/>
                <a:cs typeface="Malgun Gothic"/>
              </a:rPr>
              <a:t> </a:t>
            </a:r>
            <a:r>
              <a:rPr sz="1600" dirty="0">
                <a:latin typeface="+mn-ea"/>
                <a:ea typeface="+mn-ea"/>
                <a:cs typeface="Malgun Gothic"/>
              </a:rPr>
              <a:t>64,</a:t>
            </a:r>
            <a:r>
              <a:rPr sz="1600" spc="-10" dirty="0">
                <a:latin typeface="+mn-ea"/>
                <a:ea typeface="+mn-ea"/>
                <a:cs typeface="Malgun Gothic"/>
              </a:rPr>
              <a:t> </a:t>
            </a:r>
            <a:r>
              <a:rPr sz="1600" dirty="0">
                <a:latin typeface="+mn-ea"/>
                <a:ea typeface="+mn-ea"/>
                <a:cs typeface="Malgun Gothic"/>
              </a:rPr>
              <a:t>128비트</a:t>
            </a:r>
            <a:r>
              <a:rPr sz="1600" spc="-25" dirty="0">
                <a:latin typeface="+mn-ea"/>
                <a:ea typeface="+mn-ea"/>
                <a:cs typeface="Malgun Gothic"/>
              </a:rPr>
              <a:t> </a:t>
            </a:r>
            <a:r>
              <a:rPr sz="1600" dirty="0">
                <a:latin typeface="+mn-ea"/>
                <a:ea typeface="+mn-ea"/>
                <a:cs typeface="Malgun Gothic"/>
              </a:rPr>
              <a:t>부동소수점을</a:t>
            </a:r>
            <a:r>
              <a:rPr sz="1600" spc="5" dirty="0">
                <a:latin typeface="+mn-ea"/>
                <a:ea typeface="+mn-ea"/>
                <a:cs typeface="Malgun Gothic"/>
              </a:rPr>
              <a:t> </a:t>
            </a:r>
            <a:r>
              <a:rPr sz="1600" dirty="0">
                <a:latin typeface="+mn-ea"/>
                <a:ea typeface="+mn-ea"/>
                <a:cs typeface="Malgun Gothic"/>
              </a:rPr>
              <a:t>가지는 </a:t>
            </a:r>
            <a:r>
              <a:rPr sz="1600" spc="-25" dirty="0">
                <a:latin typeface="+mn-ea"/>
                <a:ea typeface="+mn-ea"/>
                <a:cs typeface="Malgun Gothic"/>
              </a:rPr>
              <a:t>복소수</a:t>
            </a:r>
            <a:endParaRPr sz="1600">
              <a:latin typeface="+mn-ea"/>
              <a:ea typeface="+mn-ea"/>
              <a:cs typeface="Malgun Gothic"/>
            </a:endParaRPr>
          </a:p>
        </p:txBody>
      </p:sp>
      <p:sp>
        <p:nvSpPr>
          <p:cNvPr id="20" name="object 20"/>
          <p:cNvSpPr txBox="1"/>
          <p:nvPr/>
        </p:nvSpPr>
        <p:spPr>
          <a:xfrm>
            <a:off x="305815" y="4032630"/>
            <a:ext cx="8289290" cy="259045"/>
          </a:xfrm>
          <a:prstGeom prst="rect">
            <a:avLst/>
          </a:prstGeom>
        </p:spPr>
        <p:txBody>
          <a:bodyPr vert="horz" wrap="square" lIns="0" tIns="12700" rIns="0" bIns="0" rtlCol="0">
            <a:spAutoFit/>
          </a:bodyPr>
          <a:lstStyle/>
          <a:p>
            <a:pPr marL="12700">
              <a:lnSpc>
                <a:spcPct val="100000"/>
              </a:lnSpc>
              <a:spcBef>
                <a:spcPts val="100"/>
              </a:spcBef>
              <a:tabLst>
                <a:tab pos="4660900" algn="l"/>
              </a:tabLst>
            </a:pPr>
            <a:r>
              <a:rPr sz="1600" spc="-20" dirty="0">
                <a:latin typeface="+mn-ea"/>
                <a:ea typeface="+mn-ea"/>
                <a:cs typeface="Malgun Gothic"/>
              </a:rPr>
              <a:t>bool</a:t>
            </a:r>
            <a:r>
              <a:rPr sz="1600" dirty="0">
                <a:latin typeface="+mn-ea"/>
                <a:ea typeface="+mn-ea"/>
                <a:cs typeface="Malgun Gothic"/>
              </a:rPr>
              <a:t>	</a:t>
            </a:r>
            <a:r>
              <a:rPr sz="1600" spc="-20" dirty="0">
                <a:latin typeface="+mn-ea"/>
                <a:ea typeface="+mn-ea"/>
                <a:cs typeface="Malgun Gothic"/>
              </a:rPr>
              <a:t>True/False를</a:t>
            </a:r>
            <a:r>
              <a:rPr sz="1600" spc="-40" dirty="0">
                <a:latin typeface="+mn-ea"/>
                <a:ea typeface="+mn-ea"/>
                <a:cs typeface="Malgun Gothic"/>
              </a:rPr>
              <a:t> </a:t>
            </a:r>
            <a:r>
              <a:rPr sz="1600" dirty="0">
                <a:latin typeface="+mn-ea"/>
                <a:ea typeface="+mn-ea"/>
                <a:cs typeface="Malgun Gothic"/>
              </a:rPr>
              <a:t>가지는</a:t>
            </a:r>
            <a:r>
              <a:rPr sz="1600" spc="-30" dirty="0">
                <a:latin typeface="+mn-ea"/>
                <a:ea typeface="+mn-ea"/>
                <a:cs typeface="Malgun Gothic"/>
              </a:rPr>
              <a:t> </a:t>
            </a:r>
            <a:r>
              <a:rPr sz="1600" spc="-10" dirty="0">
                <a:latin typeface="+mn-ea"/>
                <a:ea typeface="+mn-ea"/>
                <a:cs typeface="Malgun Gothic"/>
              </a:rPr>
              <a:t>논리형(불리언)</a:t>
            </a:r>
            <a:endParaRPr sz="1600">
              <a:latin typeface="+mn-ea"/>
              <a:ea typeface="+mn-ea"/>
              <a:cs typeface="Malgun Gothic"/>
            </a:endParaRPr>
          </a:p>
        </p:txBody>
      </p:sp>
      <p:sp>
        <p:nvSpPr>
          <p:cNvPr id="21" name="object 21"/>
          <p:cNvSpPr txBox="1"/>
          <p:nvPr/>
        </p:nvSpPr>
        <p:spPr>
          <a:xfrm>
            <a:off x="227012" y="4373879"/>
            <a:ext cx="11734800" cy="289181"/>
          </a:xfrm>
          <a:prstGeom prst="rect">
            <a:avLst/>
          </a:prstGeom>
          <a:solidFill>
            <a:srgbClr val="E7E7E7"/>
          </a:solidFill>
        </p:spPr>
        <p:txBody>
          <a:bodyPr vert="horz" wrap="square" lIns="0" tIns="42544" rIns="0" bIns="0" rtlCol="0">
            <a:spAutoFit/>
          </a:bodyPr>
          <a:lstStyle/>
          <a:p>
            <a:pPr marL="91440">
              <a:lnSpc>
                <a:spcPct val="100000"/>
              </a:lnSpc>
              <a:spcBef>
                <a:spcPts val="334"/>
              </a:spcBef>
              <a:tabLst>
                <a:tab pos="4740275" algn="l"/>
              </a:tabLst>
            </a:pPr>
            <a:r>
              <a:rPr sz="1600" spc="-10" dirty="0">
                <a:latin typeface="+mn-ea"/>
                <a:ea typeface="+mn-ea"/>
                <a:cs typeface="Malgun Gothic"/>
              </a:rPr>
              <a:t>object</a:t>
            </a:r>
            <a:r>
              <a:rPr sz="1600" dirty="0">
                <a:latin typeface="+mn-ea"/>
                <a:ea typeface="+mn-ea"/>
                <a:cs typeface="Malgun Gothic"/>
              </a:rPr>
              <a:t>	파이썬 </a:t>
            </a:r>
            <a:r>
              <a:rPr sz="1600" spc="-25" dirty="0">
                <a:latin typeface="+mn-ea"/>
                <a:ea typeface="+mn-ea"/>
                <a:cs typeface="Malgun Gothic"/>
              </a:rPr>
              <a:t>객체형</a:t>
            </a:r>
            <a:endParaRPr sz="1600" dirty="0">
              <a:latin typeface="+mn-ea"/>
              <a:ea typeface="+mn-ea"/>
              <a:cs typeface="Malgun Gothic"/>
            </a:endParaRPr>
          </a:p>
        </p:txBody>
      </p:sp>
      <p:sp>
        <p:nvSpPr>
          <p:cNvPr id="22" name="object 22"/>
          <p:cNvSpPr txBox="1"/>
          <p:nvPr/>
        </p:nvSpPr>
        <p:spPr>
          <a:xfrm>
            <a:off x="227012" y="4677791"/>
            <a:ext cx="11734800" cy="1733808"/>
          </a:xfrm>
          <a:prstGeom prst="rect">
            <a:avLst/>
          </a:prstGeom>
        </p:spPr>
        <p:txBody>
          <a:bodyPr vert="horz" wrap="square" lIns="0" tIns="109220" rIns="0" bIns="0" rtlCol="0">
            <a:spAutoFit/>
          </a:bodyPr>
          <a:lstStyle/>
          <a:p>
            <a:pPr marL="91440">
              <a:lnSpc>
                <a:spcPct val="100000"/>
              </a:lnSpc>
              <a:spcBef>
                <a:spcPts val="860"/>
              </a:spcBef>
              <a:tabLst>
                <a:tab pos="4740275" algn="l"/>
              </a:tabLst>
            </a:pPr>
            <a:r>
              <a:rPr sz="1600" spc="-10" dirty="0">
                <a:latin typeface="+mn-ea"/>
                <a:ea typeface="+mn-ea"/>
                <a:cs typeface="Malgun Gothic"/>
              </a:rPr>
              <a:t>string_</a:t>
            </a:r>
            <a:r>
              <a:rPr sz="1600" dirty="0">
                <a:latin typeface="+mn-ea"/>
                <a:ea typeface="+mn-ea"/>
                <a:cs typeface="Malgun Gothic"/>
              </a:rPr>
              <a:t>	고정</a:t>
            </a:r>
            <a:r>
              <a:rPr sz="1600" spc="-5" dirty="0">
                <a:latin typeface="+mn-ea"/>
                <a:ea typeface="+mn-ea"/>
                <a:cs typeface="Malgun Gothic"/>
              </a:rPr>
              <a:t> </a:t>
            </a:r>
            <a:r>
              <a:rPr sz="1600" dirty="0">
                <a:latin typeface="+mn-ea"/>
                <a:ea typeface="+mn-ea"/>
                <a:cs typeface="Malgun Gothic"/>
              </a:rPr>
              <a:t>길이</a:t>
            </a:r>
            <a:r>
              <a:rPr sz="1600" spc="-5" dirty="0">
                <a:latin typeface="+mn-ea"/>
                <a:ea typeface="+mn-ea"/>
                <a:cs typeface="Malgun Gothic"/>
              </a:rPr>
              <a:t> </a:t>
            </a:r>
            <a:r>
              <a:rPr sz="1600" dirty="0">
                <a:latin typeface="+mn-ea"/>
                <a:ea typeface="+mn-ea"/>
                <a:cs typeface="Malgun Gothic"/>
              </a:rPr>
              <a:t>문자열형(각</a:t>
            </a:r>
            <a:r>
              <a:rPr sz="1600" spc="-5" dirty="0">
                <a:latin typeface="+mn-ea"/>
                <a:ea typeface="+mn-ea"/>
                <a:cs typeface="Malgun Gothic"/>
              </a:rPr>
              <a:t> </a:t>
            </a:r>
            <a:r>
              <a:rPr sz="1600" dirty="0">
                <a:latin typeface="+mn-ea"/>
                <a:ea typeface="+mn-ea"/>
                <a:cs typeface="Malgun Gothic"/>
              </a:rPr>
              <a:t>글자는</a:t>
            </a:r>
            <a:r>
              <a:rPr sz="1600" spc="-5" dirty="0">
                <a:latin typeface="+mn-ea"/>
                <a:ea typeface="+mn-ea"/>
                <a:cs typeface="Malgun Gothic"/>
              </a:rPr>
              <a:t> </a:t>
            </a:r>
            <a:r>
              <a:rPr sz="1600" dirty="0">
                <a:latin typeface="+mn-ea"/>
                <a:ea typeface="+mn-ea"/>
                <a:cs typeface="Malgun Gothic"/>
              </a:rPr>
              <a:t>1바이트)</a:t>
            </a:r>
            <a:r>
              <a:rPr sz="1600" spc="-5" dirty="0">
                <a:latin typeface="+mn-ea"/>
                <a:ea typeface="+mn-ea"/>
                <a:cs typeface="Malgun Gothic"/>
              </a:rPr>
              <a:t> </a:t>
            </a:r>
            <a:r>
              <a:rPr sz="1600" dirty="0">
                <a:latin typeface="+mn-ea"/>
                <a:ea typeface="+mn-ea"/>
                <a:cs typeface="Malgun Gothic"/>
              </a:rPr>
              <a:t>ASCII</a:t>
            </a:r>
            <a:r>
              <a:rPr sz="1600" spc="-5" dirty="0">
                <a:latin typeface="+mn-ea"/>
                <a:ea typeface="+mn-ea"/>
                <a:cs typeface="Malgun Gothic"/>
              </a:rPr>
              <a:t> </a:t>
            </a:r>
            <a:r>
              <a:rPr sz="1600" dirty="0">
                <a:latin typeface="+mn-ea"/>
                <a:ea typeface="+mn-ea"/>
                <a:cs typeface="Malgun Gothic"/>
              </a:rPr>
              <a:t>만</a:t>
            </a:r>
            <a:r>
              <a:rPr sz="1600" spc="-5" dirty="0">
                <a:latin typeface="+mn-ea"/>
                <a:ea typeface="+mn-ea"/>
                <a:cs typeface="Malgun Gothic"/>
              </a:rPr>
              <a:t> </a:t>
            </a:r>
            <a:r>
              <a:rPr sz="1600" dirty="0">
                <a:latin typeface="+mn-ea"/>
                <a:ea typeface="+mn-ea"/>
                <a:cs typeface="Malgun Gothic"/>
              </a:rPr>
              <a:t>저장이</a:t>
            </a:r>
            <a:r>
              <a:rPr sz="1600" spc="-5" dirty="0">
                <a:latin typeface="+mn-ea"/>
                <a:ea typeface="+mn-ea"/>
                <a:cs typeface="Malgun Gothic"/>
              </a:rPr>
              <a:t> </a:t>
            </a:r>
            <a:r>
              <a:rPr sz="1600" spc="-25" dirty="0">
                <a:latin typeface="+mn-ea"/>
                <a:ea typeface="+mn-ea"/>
                <a:cs typeface="Malgun Gothic"/>
              </a:rPr>
              <a:t>가능</a:t>
            </a:r>
            <a:endParaRPr sz="1600" dirty="0">
              <a:latin typeface="+mn-ea"/>
              <a:ea typeface="+mn-ea"/>
              <a:cs typeface="Malgun Gothic"/>
            </a:endParaRPr>
          </a:p>
          <a:p>
            <a:pPr marL="91440">
              <a:lnSpc>
                <a:spcPct val="100000"/>
              </a:lnSpc>
              <a:spcBef>
                <a:spcPts val="760"/>
              </a:spcBef>
              <a:tabLst>
                <a:tab pos="4740275" algn="l"/>
              </a:tabLst>
            </a:pPr>
            <a:r>
              <a:rPr sz="1600" spc="-10" dirty="0">
                <a:latin typeface="+mn-ea"/>
                <a:ea typeface="+mn-ea"/>
                <a:cs typeface="Malgun Gothic"/>
              </a:rPr>
              <a:t>unicode_</a:t>
            </a:r>
            <a:r>
              <a:rPr sz="1600" dirty="0">
                <a:latin typeface="+mn-ea"/>
                <a:ea typeface="+mn-ea"/>
                <a:cs typeface="Malgun Gothic"/>
              </a:rPr>
              <a:t>	고정길이</a:t>
            </a:r>
            <a:r>
              <a:rPr sz="1600" spc="-5" dirty="0">
                <a:latin typeface="+mn-ea"/>
                <a:ea typeface="+mn-ea"/>
                <a:cs typeface="Malgun Gothic"/>
              </a:rPr>
              <a:t> </a:t>
            </a:r>
            <a:r>
              <a:rPr sz="1600" dirty="0">
                <a:latin typeface="+mn-ea"/>
                <a:ea typeface="+mn-ea"/>
                <a:cs typeface="Malgun Gothic"/>
              </a:rPr>
              <a:t>유니코드형(각 글자의 바이트수는</a:t>
            </a:r>
            <a:r>
              <a:rPr sz="1600" spc="5" dirty="0">
                <a:latin typeface="+mn-ea"/>
                <a:ea typeface="+mn-ea"/>
                <a:cs typeface="Malgun Gothic"/>
              </a:rPr>
              <a:t> </a:t>
            </a:r>
            <a:r>
              <a:rPr sz="1600" dirty="0">
                <a:latin typeface="+mn-ea"/>
                <a:ea typeface="+mn-ea"/>
                <a:cs typeface="Malgun Gothic"/>
              </a:rPr>
              <a:t>플랫폼에 따라</a:t>
            </a:r>
            <a:r>
              <a:rPr sz="1600" spc="10" dirty="0">
                <a:latin typeface="+mn-ea"/>
                <a:ea typeface="+mn-ea"/>
                <a:cs typeface="Malgun Gothic"/>
              </a:rPr>
              <a:t> </a:t>
            </a:r>
            <a:r>
              <a:rPr sz="1600" spc="-25" dirty="0">
                <a:latin typeface="+mn-ea"/>
                <a:ea typeface="+mn-ea"/>
                <a:cs typeface="Malgun Gothic"/>
              </a:rPr>
              <a:t>다름)</a:t>
            </a:r>
            <a:endParaRPr sz="1600" dirty="0">
              <a:latin typeface="+mn-ea"/>
              <a:ea typeface="+mn-ea"/>
              <a:cs typeface="Malgun Gothic"/>
            </a:endParaRPr>
          </a:p>
          <a:p>
            <a:pPr marL="518159" indent="-274320">
              <a:lnSpc>
                <a:spcPct val="100000"/>
              </a:lnSpc>
              <a:spcBef>
                <a:spcPts val="2715"/>
              </a:spcBef>
              <a:buFont typeface="Arial"/>
              <a:buChar char="▪"/>
              <a:tabLst>
                <a:tab pos="518159" algn="l"/>
              </a:tabLst>
            </a:pPr>
            <a:r>
              <a:rPr sz="1600" dirty="0">
                <a:solidFill>
                  <a:srgbClr val="333333"/>
                </a:solidFill>
                <a:latin typeface="+mn-ea"/>
                <a:ea typeface="+mn-ea"/>
                <a:cs typeface="Malgun Gothic"/>
              </a:rPr>
              <a:t>타입</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지정</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시</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위의</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종류를 문자열로 지정하거나 넘파이 상수(np.종류)로 </a:t>
            </a:r>
            <a:r>
              <a:rPr sz="1600" spc="-10" dirty="0">
                <a:solidFill>
                  <a:srgbClr val="333333"/>
                </a:solidFill>
                <a:latin typeface="+mn-ea"/>
                <a:ea typeface="+mn-ea"/>
                <a:cs typeface="Malgun Gothic"/>
              </a:rPr>
              <a:t>지정한다.</a:t>
            </a:r>
            <a:endParaRPr sz="1600" dirty="0">
              <a:latin typeface="+mn-ea"/>
              <a:ea typeface="+mn-ea"/>
              <a:cs typeface="Malgun Gothic"/>
            </a:endParaRPr>
          </a:p>
          <a:p>
            <a:pPr marL="518159">
              <a:lnSpc>
                <a:spcPct val="100000"/>
              </a:lnSpc>
              <a:spcBef>
                <a:spcPts val="980"/>
              </a:spcBef>
            </a:pPr>
            <a:r>
              <a:rPr sz="1600" dirty="0">
                <a:solidFill>
                  <a:srgbClr val="333333"/>
                </a:solidFill>
                <a:latin typeface="+mn-ea"/>
                <a:ea typeface="+mn-ea"/>
                <a:cs typeface="Consolas"/>
              </a:rPr>
              <a:t>–</a:t>
            </a:r>
            <a:r>
              <a:rPr sz="1600" spc="-80" dirty="0">
                <a:solidFill>
                  <a:srgbClr val="333333"/>
                </a:solidFill>
                <a:latin typeface="+mn-ea"/>
                <a:ea typeface="+mn-ea"/>
                <a:cs typeface="Consolas"/>
              </a:rPr>
              <a:t> </a:t>
            </a:r>
            <a:r>
              <a:rPr sz="1600" dirty="0">
                <a:solidFill>
                  <a:srgbClr val="333333"/>
                </a:solidFill>
                <a:latin typeface="+mn-ea"/>
                <a:ea typeface="+mn-ea"/>
                <a:cs typeface="Malgun Gothic"/>
              </a:rPr>
              <a:t>np.array([1,2],</a:t>
            </a:r>
            <a:r>
              <a:rPr sz="1600" spc="-50" dirty="0">
                <a:solidFill>
                  <a:srgbClr val="333333"/>
                </a:solidFill>
                <a:latin typeface="+mn-ea"/>
                <a:ea typeface="+mn-ea"/>
                <a:cs typeface="Malgun Gothic"/>
              </a:rPr>
              <a:t> </a:t>
            </a:r>
            <a:r>
              <a:rPr sz="1600" dirty="0">
                <a:solidFill>
                  <a:srgbClr val="333333"/>
                </a:solidFill>
                <a:latin typeface="+mn-ea"/>
                <a:ea typeface="+mn-ea"/>
                <a:cs typeface="Malgun Gothic"/>
              </a:rPr>
              <a:t>dtype=‘float32’),</a:t>
            </a:r>
            <a:r>
              <a:rPr sz="1600" spc="-50" dirty="0">
                <a:solidFill>
                  <a:srgbClr val="333333"/>
                </a:solidFill>
                <a:latin typeface="+mn-ea"/>
                <a:ea typeface="+mn-ea"/>
                <a:cs typeface="Malgun Gothic"/>
              </a:rPr>
              <a:t> </a:t>
            </a:r>
            <a:r>
              <a:rPr sz="1600" dirty="0">
                <a:solidFill>
                  <a:srgbClr val="333333"/>
                </a:solidFill>
                <a:latin typeface="+mn-ea"/>
                <a:ea typeface="+mn-ea"/>
                <a:cs typeface="Malgun Gothic"/>
              </a:rPr>
              <a:t>np.array([1,2],</a:t>
            </a:r>
            <a:r>
              <a:rPr sz="1600" spc="-55" dirty="0">
                <a:solidFill>
                  <a:srgbClr val="333333"/>
                </a:solidFill>
                <a:latin typeface="+mn-ea"/>
                <a:ea typeface="+mn-ea"/>
                <a:cs typeface="Malgun Gothic"/>
              </a:rPr>
              <a:t> </a:t>
            </a:r>
            <a:r>
              <a:rPr sz="1600" spc="-10" dirty="0">
                <a:solidFill>
                  <a:srgbClr val="333333"/>
                </a:solidFill>
                <a:latin typeface="+mn-ea"/>
                <a:ea typeface="+mn-ea"/>
                <a:cs typeface="Malgun Gothic"/>
              </a:rPr>
              <a:t>dtype=np.float32)</a:t>
            </a:r>
            <a:endParaRPr sz="1600" dirty="0">
              <a:latin typeface="+mn-ea"/>
              <a:ea typeface="+mn-ea"/>
              <a:cs typeface="Malgun Gothic"/>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5808345" cy="1146468"/>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array(배열형태객체,</a:t>
            </a:r>
            <a:r>
              <a:rPr spc="-65" dirty="0">
                <a:solidFill>
                  <a:srgbClr val="333333"/>
                </a:solidFill>
                <a:latin typeface="+mn-ea"/>
                <a:ea typeface="+mn-ea"/>
                <a:cs typeface="Malgun Gothic"/>
              </a:rPr>
              <a:t> </a:t>
            </a:r>
            <a:r>
              <a:rPr spc="-10" dirty="0">
                <a:solidFill>
                  <a:srgbClr val="333333"/>
                </a:solidFill>
                <a:latin typeface="+mn-ea"/>
                <a:ea typeface="+mn-ea"/>
                <a:cs typeface="Malgun Gothic"/>
              </a:rPr>
              <a:t>dtype)</a:t>
            </a:r>
            <a:endParaRPr>
              <a:latin typeface="+mn-ea"/>
              <a:ea typeface="+mn-ea"/>
              <a:cs typeface="Malgun Gothic"/>
            </a:endParaRPr>
          </a:p>
          <a:p>
            <a:pPr marL="274320" algn="ctr">
              <a:lnSpc>
                <a:spcPct val="100000"/>
              </a:lnSpc>
              <a:spcBef>
                <a:spcPts val="975"/>
              </a:spcBef>
            </a:pPr>
            <a:r>
              <a:rPr dirty="0">
                <a:solidFill>
                  <a:srgbClr val="333333"/>
                </a:solidFill>
                <a:latin typeface="+mn-ea"/>
                <a:ea typeface="+mn-ea"/>
                <a:cs typeface="Consolas"/>
              </a:rPr>
              <a:t>–</a:t>
            </a:r>
            <a:r>
              <a:rPr spc="-60" dirty="0">
                <a:solidFill>
                  <a:srgbClr val="333333"/>
                </a:solidFill>
                <a:latin typeface="+mn-ea"/>
                <a:ea typeface="+mn-ea"/>
                <a:cs typeface="Consolas"/>
              </a:rPr>
              <a:t> </a:t>
            </a:r>
            <a:r>
              <a:rPr dirty="0">
                <a:solidFill>
                  <a:srgbClr val="333333"/>
                </a:solidFill>
                <a:latin typeface="+mn-ea"/>
                <a:ea typeface="+mn-ea"/>
                <a:cs typeface="Malgun Gothic"/>
              </a:rPr>
              <a:t>List등</a:t>
            </a:r>
            <a:r>
              <a:rPr spc="-30" dirty="0">
                <a:solidFill>
                  <a:srgbClr val="333333"/>
                </a:solidFill>
                <a:latin typeface="+mn-ea"/>
                <a:ea typeface="+mn-ea"/>
                <a:cs typeface="Malgun Gothic"/>
              </a:rPr>
              <a:t> </a:t>
            </a:r>
            <a:r>
              <a:rPr dirty="0">
                <a:solidFill>
                  <a:srgbClr val="333333"/>
                </a:solidFill>
                <a:latin typeface="+mn-ea"/>
                <a:ea typeface="+mn-ea"/>
                <a:cs typeface="Malgun Gothic"/>
              </a:rPr>
              <a:t>여러</a:t>
            </a:r>
            <a:r>
              <a:rPr spc="-20" dirty="0">
                <a:solidFill>
                  <a:srgbClr val="333333"/>
                </a:solidFill>
                <a:latin typeface="+mn-ea"/>
                <a:ea typeface="+mn-ea"/>
                <a:cs typeface="Malgun Gothic"/>
              </a:rPr>
              <a:t> </a:t>
            </a:r>
            <a:r>
              <a:rPr dirty="0">
                <a:solidFill>
                  <a:srgbClr val="333333"/>
                </a:solidFill>
                <a:latin typeface="+mn-ea"/>
                <a:ea typeface="+mn-ea"/>
                <a:cs typeface="Malgun Gothic"/>
              </a:rPr>
              <a:t>개의</a:t>
            </a:r>
            <a:r>
              <a:rPr spc="-30" dirty="0">
                <a:solidFill>
                  <a:srgbClr val="333333"/>
                </a:solidFill>
                <a:latin typeface="+mn-ea"/>
                <a:ea typeface="+mn-ea"/>
                <a:cs typeface="Malgun Gothic"/>
              </a:rPr>
              <a:t> </a:t>
            </a:r>
            <a:r>
              <a:rPr dirty="0">
                <a:solidFill>
                  <a:srgbClr val="333333"/>
                </a:solidFill>
                <a:latin typeface="+mn-ea"/>
                <a:ea typeface="+mn-ea"/>
                <a:cs typeface="Malgun Gothic"/>
              </a:rPr>
              <a:t>원소를</a:t>
            </a:r>
            <a:r>
              <a:rPr spc="-20" dirty="0">
                <a:solidFill>
                  <a:srgbClr val="333333"/>
                </a:solidFill>
                <a:latin typeface="+mn-ea"/>
                <a:ea typeface="+mn-ea"/>
                <a:cs typeface="Malgun Gothic"/>
              </a:rPr>
              <a:t> </a:t>
            </a:r>
            <a:r>
              <a:rPr dirty="0">
                <a:solidFill>
                  <a:srgbClr val="333333"/>
                </a:solidFill>
                <a:latin typeface="+mn-ea"/>
                <a:ea typeface="+mn-ea"/>
                <a:cs typeface="Malgun Gothic"/>
              </a:rPr>
              <a:t>가진</a:t>
            </a:r>
            <a:r>
              <a:rPr spc="-30" dirty="0">
                <a:solidFill>
                  <a:srgbClr val="333333"/>
                </a:solidFill>
                <a:latin typeface="+mn-ea"/>
                <a:ea typeface="+mn-ea"/>
                <a:cs typeface="Malgun Gothic"/>
              </a:rPr>
              <a:t> </a:t>
            </a:r>
            <a:r>
              <a:rPr dirty="0">
                <a:solidFill>
                  <a:srgbClr val="333333"/>
                </a:solidFill>
                <a:latin typeface="+mn-ea"/>
                <a:ea typeface="+mn-ea"/>
                <a:cs typeface="Malgun Gothic"/>
              </a:rPr>
              <a:t>자료구조를</a:t>
            </a:r>
            <a:r>
              <a:rPr spc="-30" dirty="0">
                <a:solidFill>
                  <a:srgbClr val="333333"/>
                </a:solidFill>
                <a:latin typeface="+mn-ea"/>
                <a:ea typeface="+mn-ea"/>
                <a:cs typeface="Malgun Gothic"/>
              </a:rPr>
              <a:t> </a:t>
            </a:r>
            <a:r>
              <a:rPr spc="-25" dirty="0">
                <a:solidFill>
                  <a:srgbClr val="333333"/>
                </a:solidFill>
                <a:latin typeface="+mn-ea"/>
                <a:ea typeface="+mn-ea"/>
                <a:cs typeface="Malgun Gothic"/>
              </a:rPr>
              <a:t>넣어</a:t>
            </a:r>
            <a:endParaRPr>
              <a:latin typeface="+mn-ea"/>
              <a:ea typeface="+mn-ea"/>
              <a:cs typeface="Malgun Gothic"/>
            </a:endParaRPr>
          </a:p>
          <a:p>
            <a:pPr marL="242570" algn="ctr">
              <a:lnSpc>
                <a:spcPct val="100000"/>
              </a:lnSpc>
              <a:spcBef>
                <a:spcPts val="240"/>
              </a:spcBef>
            </a:pPr>
            <a:r>
              <a:rPr dirty="0">
                <a:solidFill>
                  <a:srgbClr val="333333"/>
                </a:solidFill>
                <a:latin typeface="+mn-ea"/>
                <a:ea typeface="+mn-ea"/>
                <a:cs typeface="Malgun Gothic"/>
              </a:rPr>
              <a:t>ndarray</a:t>
            </a:r>
            <a:r>
              <a:rPr spc="-20" dirty="0">
                <a:solidFill>
                  <a:srgbClr val="333333"/>
                </a:solidFill>
                <a:latin typeface="+mn-ea"/>
                <a:ea typeface="+mn-ea"/>
                <a:cs typeface="Malgun Gothic"/>
              </a:rPr>
              <a:t> </a:t>
            </a:r>
            <a:r>
              <a:rPr dirty="0">
                <a:solidFill>
                  <a:srgbClr val="333333"/>
                </a:solidFill>
                <a:latin typeface="+mn-ea"/>
                <a:ea typeface="+mn-ea"/>
                <a:cs typeface="Malgun Gothic"/>
              </a:rPr>
              <a:t>객체를</a:t>
            </a:r>
            <a:r>
              <a:rPr spc="-10" dirty="0">
                <a:solidFill>
                  <a:srgbClr val="333333"/>
                </a:solidFill>
                <a:latin typeface="+mn-ea"/>
                <a:ea typeface="+mn-ea"/>
                <a:cs typeface="Malgun Gothic"/>
              </a:rPr>
              <a:t> </a:t>
            </a:r>
            <a:r>
              <a:rPr dirty="0">
                <a:solidFill>
                  <a:srgbClr val="333333"/>
                </a:solidFill>
                <a:latin typeface="+mn-ea"/>
                <a:ea typeface="+mn-ea"/>
                <a:cs typeface="Malgun Gothic"/>
              </a:rPr>
              <a:t>생성하는</a:t>
            </a:r>
            <a:r>
              <a:rPr spc="-20" dirty="0">
                <a:solidFill>
                  <a:srgbClr val="333333"/>
                </a:solidFill>
                <a:latin typeface="+mn-ea"/>
                <a:ea typeface="+mn-ea"/>
                <a:cs typeface="Malgun Gothic"/>
              </a:rPr>
              <a:t> </a:t>
            </a:r>
            <a:r>
              <a:rPr dirty="0">
                <a:solidFill>
                  <a:srgbClr val="333333"/>
                </a:solidFill>
                <a:latin typeface="+mn-ea"/>
                <a:ea typeface="+mn-ea"/>
                <a:cs typeface="Malgun Gothic"/>
              </a:rPr>
              <a:t>기본</a:t>
            </a:r>
            <a:r>
              <a:rPr spc="-20" dirty="0">
                <a:solidFill>
                  <a:srgbClr val="333333"/>
                </a:solidFill>
                <a:latin typeface="+mn-ea"/>
                <a:ea typeface="+mn-ea"/>
                <a:cs typeface="Malgun Gothic"/>
              </a:rPr>
              <a:t> </a:t>
            </a:r>
            <a:r>
              <a:rPr dirty="0">
                <a:solidFill>
                  <a:srgbClr val="333333"/>
                </a:solidFill>
                <a:latin typeface="+mn-ea"/>
                <a:ea typeface="+mn-ea"/>
                <a:cs typeface="Malgun Gothic"/>
              </a:rPr>
              <a:t>생성</a:t>
            </a:r>
            <a:r>
              <a:rPr spc="-10" dirty="0">
                <a:solidFill>
                  <a:srgbClr val="333333"/>
                </a:solidFill>
                <a:latin typeface="+mn-ea"/>
                <a:ea typeface="+mn-ea"/>
                <a:cs typeface="Malgun Gothic"/>
              </a:rPr>
              <a:t> </a:t>
            </a:r>
            <a:r>
              <a:rPr spc="-20" dirty="0">
                <a:solidFill>
                  <a:srgbClr val="333333"/>
                </a:solidFill>
                <a:latin typeface="+mn-ea"/>
                <a:ea typeface="+mn-ea"/>
                <a:cs typeface="Malgun Gothic"/>
              </a:rPr>
              <a:t>메소드.</a:t>
            </a:r>
            <a:endParaRPr>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Numpy</a:t>
            </a:r>
            <a:r>
              <a:rPr sz="2400" spc="-40" dirty="0">
                <a:latin typeface="+mn-ea"/>
                <a:ea typeface="+mn-ea"/>
              </a:rPr>
              <a:t> </a:t>
            </a:r>
            <a:r>
              <a:rPr sz="2400" dirty="0">
                <a:latin typeface="+mn-ea"/>
                <a:ea typeface="+mn-ea"/>
              </a:rPr>
              <a:t>배열</a:t>
            </a:r>
            <a:r>
              <a:rPr sz="2400" spc="-10" dirty="0">
                <a:latin typeface="+mn-ea"/>
                <a:ea typeface="+mn-ea"/>
              </a:rPr>
              <a:t> </a:t>
            </a:r>
            <a:r>
              <a:rPr sz="2400" dirty="0">
                <a:latin typeface="+mn-ea"/>
                <a:ea typeface="+mn-ea"/>
              </a:rPr>
              <a:t>생성</a:t>
            </a:r>
            <a:r>
              <a:rPr sz="2400" spc="-10" dirty="0">
                <a:latin typeface="+mn-ea"/>
                <a:ea typeface="+mn-ea"/>
              </a:rPr>
              <a:t> </a:t>
            </a:r>
            <a:r>
              <a:rPr sz="2400" dirty="0">
                <a:latin typeface="+mn-ea"/>
                <a:ea typeface="+mn-ea"/>
              </a:rPr>
              <a:t>–</a:t>
            </a:r>
            <a:r>
              <a:rPr sz="2400" spc="-10" dirty="0">
                <a:latin typeface="+mn-ea"/>
                <a:ea typeface="+mn-ea"/>
              </a:rPr>
              <a:t> array()함수</a:t>
            </a:r>
          </a:p>
        </p:txBody>
      </p:sp>
      <p:pic>
        <p:nvPicPr>
          <p:cNvPr id="4" name="object 4"/>
          <p:cNvPicPr/>
          <p:nvPr/>
        </p:nvPicPr>
        <p:blipFill>
          <a:blip r:embed="rId3" cstate="print"/>
          <a:stretch>
            <a:fillRect/>
          </a:stretch>
        </p:blipFill>
        <p:spPr>
          <a:xfrm>
            <a:off x="6553200" y="1132938"/>
            <a:ext cx="3733800" cy="526786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논리형</a:t>
            </a:r>
            <a:r>
              <a:rPr sz="2400" spc="-10" dirty="0">
                <a:latin typeface="CookieRun Regular" panose="020B0600000101010101" pitchFamily="50" charset="-127"/>
              </a:rPr>
              <a:t> (bool)</a:t>
            </a:r>
          </a:p>
        </p:txBody>
      </p:sp>
      <p:sp>
        <p:nvSpPr>
          <p:cNvPr id="4" name="object 4"/>
          <p:cNvSpPr txBox="1">
            <a:spLocks noGrp="1"/>
          </p:cNvSpPr>
          <p:nvPr>
            <p:ph type="sldNum" sz="quarter" idx="4294967295"/>
          </p:nvPr>
        </p:nvSpPr>
        <p:spPr>
          <a:xfrm>
            <a:off x="11615673" y="6629599"/>
            <a:ext cx="229234" cy="300723"/>
          </a:xfrm>
          <a:prstGeom prst="rect">
            <a:avLst/>
          </a:prstGeom>
        </p:spPr>
        <p:txBody>
          <a:bodyPr vert="horz" wrap="square" lIns="0" tIns="23495" rIns="0" bIns="0" rtlCol="0">
            <a:spAutoFit/>
          </a:bodyPr>
          <a:lstStyle/>
          <a:p>
            <a:pPr marL="38100">
              <a:lnSpc>
                <a:spcPct val="100000"/>
              </a:lnSpc>
              <a:spcBef>
                <a:spcPts val="185"/>
              </a:spcBef>
            </a:pPr>
            <a:fld id="{81D60167-4931-47E6-BA6A-407CBD079E47}" type="slidenum">
              <a:rPr sz="1800" spc="-25" dirty="0">
                <a:latin typeface="CookieRun Regular" panose="020B0600000101010101" pitchFamily="50" charset="-127"/>
              </a:rPr>
              <a:t>13</a:t>
            </a:fld>
            <a:endParaRPr sz="1800" spc="-25" dirty="0">
              <a:latin typeface="CookieRun Regular" panose="020B0600000101010101" pitchFamily="50" charset="-127"/>
            </a:endParaRPr>
          </a:p>
        </p:txBody>
      </p:sp>
      <p:sp>
        <p:nvSpPr>
          <p:cNvPr id="3" name="object 3"/>
          <p:cNvSpPr txBox="1"/>
          <p:nvPr/>
        </p:nvSpPr>
        <p:spPr>
          <a:xfrm>
            <a:off x="458216" y="869999"/>
            <a:ext cx="7647305" cy="3585597"/>
          </a:xfrm>
          <a:prstGeom prst="rect">
            <a:avLst/>
          </a:prstGeom>
        </p:spPr>
        <p:txBody>
          <a:bodyPr vert="horz" wrap="square" lIns="0" tIns="144780" rIns="0" bIns="0" rtlCol="0">
            <a:spAutoFit/>
          </a:bodyPr>
          <a:lstStyle/>
          <a:p>
            <a:pPr marL="286385" indent="-273685">
              <a:lnSpc>
                <a:spcPct val="100000"/>
              </a:lnSpc>
              <a:spcBef>
                <a:spcPts val="1140"/>
              </a:spcBef>
              <a:buFont typeface="Arial"/>
              <a:buChar char="▪"/>
              <a:tabLst>
                <a:tab pos="286385" algn="l"/>
              </a:tabLst>
            </a:pPr>
            <a:r>
              <a:rPr spc="-25" dirty="0">
                <a:solidFill>
                  <a:srgbClr val="333333"/>
                </a:solidFill>
                <a:latin typeface="+mn-ea"/>
                <a:ea typeface="+mn-ea"/>
                <a:cs typeface="Malgun Gothic"/>
              </a:rPr>
              <a:t>논리형</a:t>
            </a:r>
            <a:endParaRPr dirty="0">
              <a:latin typeface="+mn-ea"/>
              <a:ea typeface="+mn-ea"/>
              <a:cs typeface="Malgun Gothic"/>
            </a:endParaRPr>
          </a:p>
          <a:p>
            <a:pPr marL="561340" lvl="1" indent="-274320">
              <a:lnSpc>
                <a:spcPct val="100000"/>
              </a:lnSpc>
              <a:spcBef>
                <a:spcPts val="895"/>
              </a:spcBef>
              <a:buFont typeface="Consolas"/>
              <a:buChar char="–"/>
              <a:tabLst>
                <a:tab pos="561340" algn="l"/>
              </a:tabLst>
            </a:pPr>
            <a:r>
              <a:rPr dirty="0">
                <a:solidFill>
                  <a:srgbClr val="333333"/>
                </a:solidFill>
                <a:latin typeface="+mn-ea"/>
                <a:ea typeface="+mn-ea"/>
                <a:cs typeface="Malgun Gothic"/>
              </a:rPr>
              <a:t>참</a:t>
            </a:r>
            <a:r>
              <a:rPr spc="5" dirty="0">
                <a:solidFill>
                  <a:srgbClr val="333333"/>
                </a:solidFill>
                <a:latin typeface="+mn-ea"/>
                <a:ea typeface="+mn-ea"/>
                <a:cs typeface="Malgun Gothic"/>
              </a:rPr>
              <a:t> </a:t>
            </a:r>
            <a:r>
              <a:rPr dirty="0">
                <a:solidFill>
                  <a:srgbClr val="333333"/>
                </a:solidFill>
                <a:latin typeface="+mn-ea"/>
                <a:ea typeface="+mn-ea"/>
                <a:cs typeface="Malgun Gothic"/>
              </a:rPr>
              <a:t>거짓을</a:t>
            </a:r>
            <a:r>
              <a:rPr spc="5" dirty="0">
                <a:solidFill>
                  <a:srgbClr val="333333"/>
                </a:solidFill>
                <a:latin typeface="+mn-ea"/>
                <a:ea typeface="+mn-ea"/>
                <a:cs typeface="Malgun Gothic"/>
              </a:rPr>
              <a:t> </a:t>
            </a:r>
            <a:r>
              <a:rPr dirty="0">
                <a:solidFill>
                  <a:srgbClr val="333333"/>
                </a:solidFill>
                <a:latin typeface="+mn-ea"/>
                <a:ea typeface="+mn-ea"/>
                <a:cs typeface="Malgun Gothic"/>
              </a:rPr>
              <a:t>표현</a:t>
            </a:r>
            <a:r>
              <a:rPr spc="5" dirty="0">
                <a:solidFill>
                  <a:srgbClr val="333333"/>
                </a:solidFill>
                <a:latin typeface="+mn-ea"/>
                <a:ea typeface="+mn-ea"/>
                <a:cs typeface="Malgun Gothic"/>
              </a:rPr>
              <a:t> </a:t>
            </a:r>
            <a:r>
              <a:rPr dirty="0">
                <a:solidFill>
                  <a:srgbClr val="333333"/>
                </a:solidFill>
                <a:latin typeface="+mn-ea"/>
                <a:ea typeface="+mn-ea"/>
                <a:cs typeface="Malgun Gothic"/>
              </a:rPr>
              <a:t>하는</a:t>
            </a:r>
            <a:r>
              <a:rPr spc="-5" dirty="0">
                <a:solidFill>
                  <a:srgbClr val="333333"/>
                </a:solidFill>
                <a:latin typeface="+mn-ea"/>
                <a:ea typeface="+mn-ea"/>
                <a:cs typeface="Malgun Gothic"/>
              </a:rPr>
              <a:t> </a:t>
            </a:r>
            <a:r>
              <a:rPr spc="-50" dirty="0">
                <a:solidFill>
                  <a:srgbClr val="333333"/>
                </a:solidFill>
                <a:latin typeface="+mn-ea"/>
                <a:ea typeface="+mn-ea"/>
                <a:cs typeface="Malgun Gothic"/>
              </a:rPr>
              <a:t>값</a:t>
            </a:r>
            <a:endParaRPr dirty="0">
              <a:latin typeface="+mn-ea"/>
              <a:ea typeface="+mn-ea"/>
              <a:cs typeface="Malgun Gothic"/>
            </a:endParaRPr>
          </a:p>
          <a:p>
            <a:pPr marL="561340" lvl="1" indent="-274320">
              <a:lnSpc>
                <a:spcPct val="100000"/>
              </a:lnSpc>
              <a:spcBef>
                <a:spcPts val="885"/>
              </a:spcBef>
              <a:buFont typeface="Consolas"/>
              <a:buChar char="–"/>
              <a:tabLst>
                <a:tab pos="561340" algn="l"/>
              </a:tabLst>
            </a:pPr>
            <a:r>
              <a:rPr spc="-10" dirty="0">
                <a:solidFill>
                  <a:srgbClr val="333333"/>
                </a:solidFill>
                <a:latin typeface="+mn-ea"/>
                <a:ea typeface="+mn-ea"/>
                <a:cs typeface="Malgun Gothic"/>
              </a:rPr>
              <a:t>값(Value)</a:t>
            </a:r>
            <a:endParaRPr dirty="0">
              <a:latin typeface="+mn-ea"/>
              <a:ea typeface="+mn-ea"/>
              <a:cs typeface="Malgun Gothic"/>
            </a:endParaRPr>
          </a:p>
          <a:p>
            <a:pPr marL="789305" lvl="2" indent="-227965">
              <a:lnSpc>
                <a:spcPct val="100000"/>
              </a:lnSpc>
              <a:spcBef>
                <a:spcPts val="895"/>
              </a:spcBef>
              <a:buFont typeface="Arial"/>
              <a:buChar char="▪"/>
              <a:tabLst>
                <a:tab pos="789305" algn="l"/>
              </a:tabLst>
            </a:pPr>
            <a:r>
              <a:rPr b="1" spc="-10" dirty="0">
                <a:solidFill>
                  <a:srgbClr val="333333"/>
                </a:solidFill>
                <a:latin typeface="+mn-ea"/>
                <a:ea typeface="+mn-ea"/>
                <a:cs typeface="Malgun Gothic"/>
              </a:rPr>
              <a:t>True</a:t>
            </a:r>
            <a:r>
              <a:rPr b="1" spc="-85" dirty="0">
                <a:solidFill>
                  <a:srgbClr val="333333"/>
                </a:solidFill>
                <a:latin typeface="+mn-ea"/>
                <a:ea typeface="+mn-ea"/>
                <a:cs typeface="Malgun Gothic"/>
              </a:rPr>
              <a:t> </a:t>
            </a:r>
            <a:r>
              <a:rPr dirty="0">
                <a:solidFill>
                  <a:srgbClr val="333333"/>
                </a:solidFill>
                <a:latin typeface="+mn-ea"/>
                <a:ea typeface="+mn-ea"/>
                <a:cs typeface="Malgun Gothic"/>
              </a:rPr>
              <a:t>:</a:t>
            </a:r>
            <a:r>
              <a:rPr spc="-70" dirty="0">
                <a:solidFill>
                  <a:srgbClr val="333333"/>
                </a:solidFill>
                <a:latin typeface="+mn-ea"/>
                <a:ea typeface="+mn-ea"/>
                <a:cs typeface="Malgun Gothic"/>
              </a:rPr>
              <a:t> </a:t>
            </a:r>
            <a:r>
              <a:rPr spc="-50" dirty="0">
                <a:solidFill>
                  <a:srgbClr val="333333"/>
                </a:solidFill>
                <a:latin typeface="+mn-ea"/>
                <a:ea typeface="+mn-ea"/>
                <a:cs typeface="Malgun Gothic"/>
              </a:rPr>
              <a:t>참</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b="1" dirty="0">
                <a:solidFill>
                  <a:srgbClr val="333333"/>
                </a:solidFill>
                <a:latin typeface="+mn-ea"/>
                <a:ea typeface="+mn-ea"/>
                <a:cs typeface="Malgun Gothic"/>
              </a:rPr>
              <a:t>False</a:t>
            </a:r>
            <a:r>
              <a:rPr b="1" spc="-60" dirty="0">
                <a:solidFill>
                  <a:srgbClr val="333333"/>
                </a:solidFill>
                <a:latin typeface="+mn-ea"/>
                <a:ea typeface="+mn-ea"/>
                <a:cs typeface="Malgun Gothic"/>
              </a:rPr>
              <a:t> </a:t>
            </a:r>
            <a:r>
              <a:rPr b="1" dirty="0">
                <a:solidFill>
                  <a:srgbClr val="333333"/>
                </a:solidFill>
                <a:latin typeface="+mn-ea"/>
                <a:ea typeface="+mn-ea"/>
                <a:cs typeface="Malgun Gothic"/>
              </a:rPr>
              <a:t>:</a:t>
            </a:r>
            <a:r>
              <a:rPr b="1" spc="-35" dirty="0">
                <a:solidFill>
                  <a:srgbClr val="333333"/>
                </a:solidFill>
                <a:latin typeface="+mn-ea"/>
                <a:ea typeface="+mn-ea"/>
                <a:cs typeface="Malgun Gothic"/>
              </a:rPr>
              <a:t> </a:t>
            </a:r>
            <a:r>
              <a:rPr spc="-25" dirty="0">
                <a:solidFill>
                  <a:srgbClr val="333333"/>
                </a:solidFill>
                <a:latin typeface="+mn-ea"/>
                <a:ea typeface="+mn-ea"/>
                <a:cs typeface="Malgun Gothic"/>
              </a:rPr>
              <a:t>거짓</a:t>
            </a:r>
            <a:endParaRPr dirty="0">
              <a:latin typeface="+mn-ea"/>
              <a:ea typeface="+mn-ea"/>
              <a:cs typeface="Malgun Gothic"/>
            </a:endParaRPr>
          </a:p>
          <a:p>
            <a:pPr marL="561340" lvl="1" indent="-274320">
              <a:lnSpc>
                <a:spcPct val="100000"/>
              </a:lnSpc>
              <a:spcBef>
                <a:spcPts val="835"/>
              </a:spcBef>
              <a:buFont typeface="Consolas"/>
              <a:buChar char="–"/>
              <a:tabLst>
                <a:tab pos="561340" algn="l"/>
              </a:tabLst>
            </a:pPr>
            <a:r>
              <a:rPr dirty="0">
                <a:solidFill>
                  <a:srgbClr val="333333"/>
                </a:solidFill>
                <a:latin typeface="+mn-ea"/>
                <a:ea typeface="+mn-ea"/>
                <a:cs typeface="Malgun Gothic"/>
              </a:rPr>
              <a:t>주로 조건문에서</a:t>
            </a:r>
            <a:r>
              <a:rPr spc="5" dirty="0">
                <a:solidFill>
                  <a:srgbClr val="333333"/>
                </a:solidFill>
                <a:latin typeface="+mn-ea"/>
                <a:ea typeface="+mn-ea"/>
                <a:cs typeface="Malgun Gothic"/>
              </a:rPr>
              <a:t> </a:t>
            </a:r>
            <a:r>
              <a:rPr dirty="0">
                <a:solidFill>
                  <a:srgbClr val="333333"/>
                </a:solidFill>
                <a:latin typeface="+mn-ea"/>
                <a:ea typeface="+mn-ea"/>
                <a:cs typeface="Malgun Gothic"/>
              </a:rPr>
              <a:t>많이</a:t>
            </a:r>
            <a:r>
              <a:rPr spc="5" dirty="0">
                <a:solidFill>
                  <a:srgbClr val="333333"/>
                </a:solidFill>
                <a:latin typeface="+mn-ea"/>
                <a:ea typeface="+mn-ea"/>
                <a:cs typeface="Malgun Gothic"/>
              </a:rPr>
              <a:t> </a:t>
            </a:r>
            <a:r>
              <a:rPr spc="-10" dirty="0">
                <a:solidFill>
                  <a:srgbClr val="333333"/>
                </a:solidFill>
                <a:latin typeface="+mn-ea"/>
                <a:ea typeface="+mn-ea"/>
                <a:cs typeface="Malgun Gothic"/>
              </a:rPr>
              <a:t>사용된다.</a:t>
            </a:r>
            <a:endParaRPr dirty="0">
              <a:latin typeface="+mn-ea"/>
              <a:ea typeface="+mn-ea"/>
              <a:cs typeface="Malgun Gothic"/>
            </a:endParaRPr>
          </a:p>
          <a:p>
            <a:pPr marL="561340" lvl="1" indent="-274320">
              <a:lnSpc>
                <a:spcPct val="100000"/>
              </a:lnSpc>
              <a:spcBef>
                <a:spcPts val="890"/>
              </a:spcBef>
              <a:buFont typeface="Consolas"/>
              <a:buChar char="–"/>
              <a:tabLst>
                <a:tab pos="561340" algn="l"/>
                <a:tab pos="2108200" algn="l"/>
              </a:tabLst>
            </a:pPr>
            <a:r>
              <a:rPr dirty="0">
                <a:solidFill>
                  <a:srgbClr val="333333"/>
                </a:solidFill>
                <a:latin typeface="+mn-ea"/>
                <a:ea typeface="+mn-ea"/>
                <a:cs typeface="Malgun Gothic"/>
              </a:rPr>
              <a:t>bool( 값</a:t>
            </a:r>
            <a:r>
              <a:rPr spc="-10" dirty="0">
                <a:solidFill>
                  <a:srgbClr val="333333"/>
                </a:solidFill>
                <a:latin typeface="+mn-ea"/>
                <a:ea typeface="+mn-ea"/>
                <a:cs typeface="Malgun Gothic"/>
              </a:rPr>
              <a:t> </a:t>
            </a:r>
            <a:r>
              <a:rPr spc="-50" dirty="0">
                <a:solidFill>
                  <a:srgbClr val="333333"/>
                </a:solidFill>
                <a:latin typeface="+mn-ea"/>
                <a:ea typeface="+mn-ea"/>
                <a:cs typeface="Malgun Gothic"/>
              </a:rPr>
              <a:t>)</a:t>
            </a:r>
            <a:r>
              <a:rPr spc="-25" dirty="0" err="1">
                <a:solidFill>
                  <a:srgbClr val="333333"/>
                </a:solidFill>
                <a:latin typeface="+mn-ea"/>
                <a:ea typeface="+mn-ea"/>
                <a:cs typeface="Malgun Gothic"/>
              </a:rPr>
              <a:t>함수</a:t>
            </a:r>
            <a:r>
              <a:rPr spc="-25" dirty="0">
                <a:solidFill>
                  <a:srgbClr val="333333"/>
                </a:solidFill>
                <a:latin typeface="+mn-ea"/>
                <a:ea typeface="+mn-ea"/>
                <a:cs typeface="Malgun Gothic"/>
              </a:rPr>
              <a:t>.</a:t>
            </a:r>
            <a:endParaRPr dirty="0">
              <a:latin typeface="+mn-ea"/>
              <a:ea typeface="+mn-ea"/>
              <a:cs typeface="Malgun Gothic"/>
            </a:endParaRPr>
          </a:p>
          <a:p>
            <a:pPr marL="789305" lvl="2" indent="-227965">
              <a:lnSpc>
                <a:spcPct val="100000"/>
              </a:lnSpc>
              <a:spcBef>
                <a:spcPts val="894"/>
              </a:spcBef>
              <a:buFont typeface="Arial"/>
              <a:buChar char="▪"/>
              <a:tabLst>
                <a:tab pos="789305" algn="l"/>
              </a:tabLst>
            </a:pPr>
            <a:r>
              <a:rPr dirty="0">
                <a:solidFill>
                  <a:srgbClr val="333333"/>
                </a:solidFill>
                <a:latin typeface="+mn-ea"/>
                <a:ea typeface="+mn-ea"/>
                <a:cs typeface="Malgun Gothic"/>
              </a:rPr>
              <a:t>다른</a:t>
            </a:r>
            <a:r>
              <a:rPr spc="-10" dirty="0">
                <a:solidFill>
                  <a:srgbClr val="333333"/>
                </a:solidFill>
                <a:latin typeface="+mn-ea"/>
                <a:ea typeface="+mn-ea"/>
                <a:cs typeface="Malgun Gothic"/>
              </a:rPr>
              <a:t> </a:t>
            </a:r>
            <a:r>
              <a:rPr dirty="0">
                <a:solidFill>
                  <a:srgbClr val="333333"/>
                </a:solidFill>
                <a:latin typeface="+mn-ea"/>
                <a:ea typeface="+mn-ea"/>
                <a:cs typeface="Malgun Gothic"/>
              </a:rPr>
              <a:t>타입을</a:t>
            </a:r>
            <a:r>
              <a:rPr spc="-20" dirty="0">
                <a:solidFill>
                  <a:srgbClr val="333333"/>
                </a:solidFill>
                <a:latin typeface="+mn-ea"/>
                <a:ea typeface="+mn-ea"/>
                <a:cs typeface="Malgun Gothic"/>
              </a:rPr>
              <a:t> </a:t>
            </a:r>
            <a:r>
              <a:rPr dirty="0">
                <a:solidFill>
                  <a:srgbClr val="333333"/>
                </a:solidFill>
                <a:latin typeface="+mn-ea"/>
                <a:ea typeface="+mn-ea"/>
                <a:cs typeface="Malgun Gothic"/>
              </a:rPr>
              <a:t>논리형</a:t>
            </a:r>
            <a:r>
              <a:rPr spc="-20" dirty="0">
                <a:solidFill>
                  <a:srgbClr val="333333"/>
                </a:solidFill>
                <a:latin typeface="+mn-ea"/>
                <a:ea typeface="+mn-ea"/>
                <a:cs typeface="Malgun Gothic"/>
              </a:rPr>
              <a:t> </a:t>
            </a:r>
            <a:r>
              <a:rPr dirty="0">
                <a:solidFill>
                  <a:srgbClr val="333333"/>
                </a:solidFill>
                <a:latin typeface="+mn-ea"/>
                <a:ea typeface="+mn-ea"/>
                <a:cs typeface="Malgun Gothic"/>
              </a:rPr>
              <a:t>값으로</a:t>
            </a:r>
            <a:r>
              <a:rPr spc="-5" dirty="0">
                <a:solidFill>
                  <a:srgbClr val="333333"/>
                </a:solidFill>
                <a:latin typeface="+mn-ea"/>
                <a:ea typeface="+mn-ea"/>
                <a:cs typeface="Malgun Gothic"/>
              </a:rPr>
              <a:t> </a:t>
            </a:r>
            <a:r>
              <a:rPr dirty="0">
                <a:solidFill>
                  <a:srgbClr val="333333"/>
                </a:solidFill>
                <a:latin typeface="+mn-ea"/>
                <a:ea typeface="+mn-ea"/>
                <a:cs typeface="Malgun Gothic"/>
              </a:rPr>
              <a:t>변환하는</a:t>
            </a:r>
            <a:r>
              <a:rPr spc="-20" dirty="0">
                <a:solidFill>
                  <a:srgbClr val="333333"/>
                </a:solidFill>
                <a:latin typeface="+mn-ea"/>
                <a:ea typeface="+mn-ea"/>
                <a:cs typeface="Malgun Gothic"/>
              </a:rPr>
              <a:t> </a:t>
            </a:r>
            <a:r>
              <a:rPr spc="-25" dirty="0">
                <a:solidFill>
                  <a:srgbClr val="333333"/>
                </a:solidFill>
                <a:latin typeface="+mn-ea"/>
                <a:ea typeface="+mn-ea"/>
                <a:cs typeface="Malgun Gothic"/>
              </a:rPr>
              <a:t>함수</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b="1" dirty="0">
                <a:solidFill>
                  <a:srgbClr val="333333"/>
                </a:solidFill>
                <a:latin typeface="+mn-ea"/>
                <a:ea typeface="+mn-ea"/>
                <a:cs typeface="Malgun Gothic"/>
              </a:rPr>
              <a:t>빈</a:t>
            </a:r>
            <a:r>
              <a:rPr b="1" spc="-45" dirty="0">
                <a:solidFill>
                  <a:srgbClr val="333333"/>
                </a:solidFill>
                <a:latin typeface="+mn-ea"/>
                <a:ea typeface="+mn-ea"/>
                <a:cs typeface="Malgun Gothic"/>
              </a:rPr>
              <a:t> </a:t>
            </a:r>
            <a:r>
              <a:rPr b="1" dirty="0">
                <a:solidFill>
                  <a:srgbClr val="333333"/>
                </a:solidFill>
                <a:latin typeface="+mn-ea"/>
                <a:ea typeface="+mn-ea"/>
                <a:cs typeface="Malgun Gothic"/>
              </a:rPr>
              <a:t>문자열,</a:t>
            </a:r>
            <a:r>
              <a:rPr b="1" spc="-55" dirty="0">
                <a:solidFill>
                  <a:srgbClr val="333333"/>
                </a:solidFill>
                <a:latin typeface="+mn-ea"/>
                <a:ea typeface="+mn-ea"/>
                <a:cs typeface="Malgun Gothic"/>
              </a:rPr>
              <a:t> </a:t>
            </a:r>
            <a:r>
              <a:rPr b="1" dirty="0">
                <a:solidFill>
                  <a:srgbClr val="333333"/>
                </a:solidFill>
                <a:latin typeface="+mn-ea"/>
                <a:ea typeface="+mn-ea"/>
                <a:cs typeface="Malgun Gothic"/>
              </a:rPr>
              <a:t>숫자</a:t>
            </a:r>
            <a:r>
              <a:rPr b="1" spc="-45" dirty="0">
                <a:solidFill>
                  <a:srgbClr val="333333"/>
                </a:solidFill>
                <a:latin typeface="+mn-ea"/>
                <a:ea typeface="+mn-ea"/>
                <a:cs typeface="Malgun Gothic"/>
              </a:rPr>
              <a:t> </a:t>
            </a:r>
            <a:r>
              <a:rPr b="1" dirty="0">
                <a:solidFill>
                  <a:srgbClr val="333333"/>
                </a:solidFill>
                <a:latin typeface="+mn-ea"/>
                <a:ea typeface="+mn-ea"/>
                <a:cs typeface="Malgun Gothic"/>
              </a:rPr>
              <a:t>0,</a:t>
            </a:r>
            <a:r>
              <a:rPr b="1" spc="-30" dirty="0">
                <a:solidFill>
                  <a:srgbClr val="333333"/>
                </a:solidFill>
                <a:latin typeface="+mn-ea"/>
                <a:ea typeface="+mn-ea"/>
                <a:cs typeface="Malgun Gothic"/>
              </a:rPr>
              <a:t> </a:t>
            </a:r>
            <a:r>
              <a:rPr b="1" dirty="0">
                <a:solidFill>
                  <a:srgbClr val="333333"/>
                </a:solidFill>
                <a:latin typeface="+mn-ea"/>
                <a:ea typeface="+mn-ea"/>
                <a:cs typeface="Malgun Gothic"/>
              </a:rPr>
              <a:t>None</a:t>
            </a:r>
            <a:r>
              <a:rPr dirty="0">
                <a:solidFill>
                  <a:srgbClr val="333333"/>
                </a:solidFill>
                <a:latin typeface="+mn-ea"/>
                <a:ea typeface="+mn-ea"/>
                <a:cs typeface="Malgun Gothic"/>
              </a:rPr>
              <a:t>은</a:t>
            </a:r>
            <a:r>
              <a:rPr spc="-55" dirty="0">
                <a:solidFill>
                  <a:srgbClr val="333333"/>
                </a:solidFill>
                <a:latin typeface="+mn-ea"/>
                <a:ea typeface="+mn-ea"/>
                <a:cs typeface="Malgun Gothic"/>
              </a:rPr>
              <a:t> </a:t>
            </a:r>
            <a:r>
              <a:rPr b="1" dirty="0">
                <a:solidFill>
                  <a:srgbClr val="333333"/>
                </a:solidFill>
                <a:latin typeface="+mn-ea"/>
                <a:ea typeface="+mn-ea"/>
                <a:cs typeface="Malgun Gothic"/>
              </a:rPr>
              <a:t>False</a:t>
            </a:r>
            <a:r>
              <a:rPr b="1" spc="-55" dirty="0">
                <a:solidFill>
                  <a:srgbClr val="333333"/>
                </a:solidFill>
                <a:latin typeface="+mn-ea"/>
                <a:ea typeface="+mn-ea"/>
                <a:cs typeface="Malgun Gothic"/>
              </a:rPr>
              <a:t> </a:t>
            </a:r>
            <a:r>
              <a:rPr dirty="0">
                <a:solidFill>
                  <a:srgbClr val="333333"/>
                </a:solidFill>
                <a:latin typeface="+mn-ea"/>
                <a:ea typeface="+mn-ea"/>
                <a:cs typeface="Malgun Gothic"/>
              </a:rPr>
              <a:t>나머지는</a:t>
            </a:r>
            <a:r>
              <a:rPr spc="-50" dirty="0">
                <a:solidFill>
                  <a:srgbClr val="333333"/>
                </a:solidFill>
                <a:latin typeface="+mn-ea"/>
                <a:ea typeface="+mn-ea"/>
                <a:cs typeface="Malgun Gothic"/>
              </a:rPr>
              <a:t> </a:t>
            </a:r>
            <a:r>
              <a:rPr spc="-20" dirty="0">
                <a:solidFill>
                  <a:srgbClr val="333333"/>
                </a:solidFill>
                <a:latin typeface="+mn-ea"/>
                <a:ea typeface="+mn-ea"/>
                <a:cs typeface="Malgun Gothic"/>
              </a:rPr>
              <a:t>True로</a:t>
            </a:r>
            <a:r>
              <a:rPr spc="-30" dirty="0">
                <a:solidFill>
                  <a:srgbClr val="333333"/>
                </a:solidFill>
                <a:latin typeface="+mn-ea"/>
                <a:ea typeface="+mn-ea"/>
                <a:cs typeface="Malgun Gothic"/>
              </a:rPr>
              <a:t> </a:t>
            </a:r>
            <a:r>
              <a:rPr spc="-10" dirty="0">
                <a:solidFill>
                  <a:srgbClr val="333333"/>
                </a:solidFill>
                <a:latin typeface="+mn-ea"/>
                <a:ea typeface="+mn-ea"/>
                <a:cs typeface="Malgun Gothic"/>
              </a:rPr>
              <a:t>변환된다.</a:t>
            </a:r>
            <a:endParaRPr dirty="0">
              <a:latin typeface="+mn-ea"/>
              <a:ea typeface="+mn-ea"/>
              <a:cs typeface="Malgun Gothic"/>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9015095" cy="1223412"/>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numpy</a:t>
            </a:r>
            <a:r>
              <a:rPr spc="-10" dirty="0">
                <a:solidFill>
                  <a:srgbClr val="333333"/>
                </a:solidFill>
                <a:latin typeface="+mn-ea"/>
                <a:ea typeface="+mn-ea"/>
                <a:cs typeface="Malgun Gothic"/>
              </a:rPr>
              <a:t> </a:t>
            </a:r>
            <a:r>
              <a:rPr dirty="0">
                <a:solidFill>
                  <a:srgbClr val="333333"/>
                </a:solidFill>
                <a:latin typeface="+mn-ea"/>
                <a:ea typeface="+mn-ea"/>
                <a:cs typeface="Malgun Gothic"/>
              </a:rPr>
              <a:t>배열은</a:t>
            </a:r>
            <a:r>
              <a:rPr spc="-5" dirty="0">
                <a:solidFill>
                  <a:srgbClr val="333333"/>
                </a:solidFill>
                <a:latin typeface="+mn-ea"/>
                <a:ea typeface="+mn-ea"/>
                <a:cs typeface="Malgun Gothic"/>
              </a:rPr>
              <a:t> </a:t>
            </a:r>
            <a:r>
              <a:rPr dirty="0">
                <a:solidFill>
                  <a:srgbClr val="333333"/>
                </a:solidFill>
                <a:latin typeface="+mn-ea"/>
                <a:ea typeface="+mn-ea"/>
                <a:cs typeface="Malgun Gothic"/>
              </a:rPr>
              <a:t>모든</a:t>
            </a:r>
            <a:r>
              <a:rPr spc="-5" dirty="0">
                <a:solidFill>
                  <a:srgbClr val="333333"/>
                </a:solidFill>
                <a:latin typeface="+mn-ea"/>
                <a:ea typeface="+mn-ea"/>
                <a:cs typeface="Malgun Gothic"/>
              </a:rPr>
              <a:t> </a:t>
            </a:r>
            <a:r>
              <a:rPr dirty="0">
                <a:solidFill>
                  <a:srgbClr val="333333"/>
                </a:solidFill>
                <a:latin typeface="+mn-ea"/>
                <a:ea typeface="+mn-ea"/>
                <a:cs typeface="Malgun Gothic"/>
              </a:rPr>
              <a:t>원소가</a:t>
            </a:r>
            <a:r>
              <a:rPr spc="-15" dirty="0">
                <a:solidFill>
                  <a:srgbClr val="333333"/>
                </a:solidFill>
                <a:latin typeface="+mn-ea"/>
                <a:ea typeface="+mn-ea"/>
                <a:cs typeface="Malgun Gothic"/>
              </a:rPr>
              <a:t> </a:t>
            </a:r>
            <a:r>
              <a:rPr dirty="0">
                <a:solidFill>
                  <a:srgbClr val="333333"/>
                </a:solidFill>
                <a:latin typeface="+mn-ea"/>
                <a:ea typeface="+mn-ea"/>
                <a:cs typeface="Malgun Gothic"/>
              </a:rPr>
              <a:t>같은</a:t>
            </a:r>
            <a:r>
              <a:rPr spc="-5" dirty="0">
                <a:solidFill>
                  <a:srgbClr val="333333"/>
                </a:solidFill>
                <a:latin typeface="+mn-ea"/>
                <a:ea typeface="+mn-ea"/>
                <a:cs typeface="Malgun Gothic"/>
              </a:rPr>
              <a:t> </a:t>
            </a:r>
            <a:r>
              <a:rPr spc="-10" dirty="0">
                <a:solidFill>
                  <a:srgbClr val="333333"/>
                </a:solidFill>
                <a:latin typeface="+mn-ea"/>
                <a:ea typeface="+mn-ea"/>
                <a:cs typeface="Malgun Gothic"/>
              </a:rPr>
              <a:t>타입이다.</a:t>
            </a:r>
            <a:endParaRPr>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생성시</a:t>
            </a:r>
            <a:r>
              <a:rPr spc="-40" dirty="0">
                <a:solidFill>
                  <a:srgbClr val="333333"/>
                </a:solidFill>
                <a:latin typeface="+mn-ea"/>
                <a:ea typeface="+mn-ea"/>
                <a:cs typeface="Malgun Gothic"/>
              </a:rPr>
              <a:t> </a:t>
            </a:r>
            <a:r>
              <a:rPr dirty="0">
                <a:solidFill>
                  <a:srgbClr val="333333"/>
                </a:solidFill>
                <a:latin typeface="+mn-ea"/>
                <a:ea typeface="+mn-ea"/>
                <a:cs typeface="Malgun Gothic"/>
              </a:rPr>
              <a:t>dtype</a:t>
            </a:r>
            <a:r>
              <a:rPr spc="-30" dirty="0">
                <a:solidFill>
                  <a:srgbClr val="333333"/>
                </a:solidFill>
                <a:latin typeface="+mn-ea"/>
                <a:ea typeface="+mn-ea"/>
                <a:cs typeface="Malgun Gothic"/>
              </a:rPr>
              <a:t> </a:t>
            </a:r>
            <a:r>
              <a:rPr dirty="0">
                <a:solidFill>
                  <a:srgbClr val="333333"/>
                </a:solidFill>
                <a:latin typeface="+mn-ea"/>
                <a:ea typeface="+mn-ea"/>
                <a:cs typeface="Malgun Gothic"/>
              </a:rPr>
              <a:t>속성으로</a:t>
            </a:r>
            <a:r>
              <a:rPr spc="-40" dirty="0">
                <a:solidFill>
                  <a:srgbClr val="333333"/>
                </a:solidFill>
                <a:latin typeface="+mn-ea"/>
                <a:ea typeface="+mn-ea"/>
                <a:cs typeface="Malgun Gothic"/>
              </a:rPr>
              <a:t> </a:t>
            </a:r>
            <a:r>
              <a:rPr dirty="0">
                <a:solidFill>
                  <a:srgbClr val="333333"/>
                </a:solidFill>
                <a:latin typeface="+mn-ea"/>
                <a:ea typeface="+mn-ea"/>
                <a:cs typeface="Malgun Gothic"/>
              </a:rPr>
              <a:t>데이터타입</a:t>
            </a:r>
            <a:r>
              <a:rPr spc="-35" dirty="0">
                <a:solidFill>
                  <a:srgbClr val="333333"/>
                </a:solidFill>
                <a:latin typeface="+mn-ea"/>
                <a:ea typeface="+mn-ea"/>
                <a:cs typeface="Malgun Gothic"/>
              </a:rPr>
              <a:t> </a:t>
            </a:r>
            <a:r>
              <a:rPr spc="-20" dirty="0">
                <a:solidFill>
                  <a:srgbClr val="333333"/>
                </a:solidFill>
                <a:latin typeface="+mn-ea"/>
                <a:ea typeface="+mn-ea"/>
                <a:cs typeface="Malgun Gothic"/>
              </a:rPr>
              <a:t>지정가능</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다른</a:t>
            </a:r>
            <a:r>
              <a:rPr spc="-15" dirty="0">
                <a:solidFill>
                  <a:srgbClr val="333333"/>
                </a:solidFill>
                <a:latin typeface="+mn-ea"/>
                <a:ea typeface="+mn-ea"/>
                <a:cs typeface="Malgun Gothic"/>
              </a:rPr>
              <a:t> </a:t>
            </a:r>
            <a:r>
              <a:rPr dirty="0">
                <a:solidFill>
                  <a:srgbClr val="333333"/>
                </a:solidFill>
                <a:latin typeface="+mn-ea"/>
                <a:ea typeface="+mn-ea"/>
                <a:cs typeface="Malgun Gothic"/>
              </a:rPr>
              <a:t>타입의</a:t>
            </a:r>
            <a:r>
              <a:rPr spc="-25" dirty="0">
                <a:solidFill>
                  <a:srgbClr val="333333"/>
                </a:solidFill>
                <a:latin typeface="+mn-ea"/>
                <a:ea typeface="+mn-ea"/>
                <a:cs typeface="Malgun Gothic"/>
              </a:rPr>
              <a:t> </a:t>
            </a:r>
            <a:r>
              <a:rPr dirty="0">
                <a:solidFill>
                  <a:srgbClr val="333333"/>
                </a:solidFill>
                <a:latin typeface="+mn-ea"/>
                <a:ea typeface="+mn-ea"/>
                <a:cs typeface="Malgun Gothic"/>
              </a:rPr>
              <a:t>값을</a:t>
            </a:r>
            <a:r>
              <a:rPr spc="-15" dirty="0">
                <a:solidFill>
                  <a:srgbClr val="333333"/>
                </a:solidFill>
                <a:latin typeface="+mn-ea"/>
                <a:ea typeface="+mn-ea"/>
                <a:cs typeface="Malgun Gothic"/>
              </a:rPr>
              <a:t> </a:t>
            </a:r>
            <a:r>
              <a:rPr dirty="0">
                <a:solidFill>
                  <a:srgbClr val="333333"/>
                </a:solidFill>
                <a:latin typeface="+mn-ea"/>
                <a:ea typeface="+mn-ea"/>
                <a:cs typeface="Malgun Gothic"/>
              </a:rPr>
              <a:t>가진</a:t>
            </a:r>
            <a:r>
              <a:rPr spc="-20" dirty="0">
                <a:solidFill>
                  <a:srgbClr val="333333"/>
                </a:solidFill>
                <a:latin typeface="+mn-ea"/>
                <a:ea typeface="+mn-ea"/>
                <a:cs typeface="Malgun Gothic"/>
              </a:rPr>
              <a:t> </a:t>
            </a:r>
            <a:r>
              <a:rPr dirty="0">
                <a:solidFill>
                  <a:srgbClr val="333333"/>
                </a:solidFill>
                <a:latin typeface="+mn-ea"/>
                <a:ea typeface="+mn-ea"/>
                <a:cs typeface="Malgun Gothic"/>
              </a:rPr>
              <a:t>List로</a:t>
            </a:r>
            <a:r>
              <a:rPr spc="-20" dirty="0">
                <a:solidFill>
                  <a:srgbClr val="333333"/>
                </a:solidFill>
                <a:latin typeface="+mn-ea"/>
                <a:ea typeface="+mn-ea"/>
                <a:cs typeface="Malgun Gothic"/>
              </a:rPr>
              <a:t> </a:t>
            </a:r>
            <a:r>
              <a:rPr dirty="0">
                <a:solidFill>
                  <a:srgbClr val="333333"/>
                </a:solidFill>
                <a:latin typeface="+mn-ea"/>
                <a:ea typeface="+mn-ea"/>
                <a:cs typeface="Malgun Gothic"/>
              </a:rPr>
              <a:t>생성시</a:t>
            </a:r>
            <a:r>
              <a:rPr spc="-15" dirty="0">
                <a:solidFill>
                  <a:srgbClr val="333333"/>
                </a:solidFill>
                <a:latin typeface="+mn-ea"/>
                <a:ea typeface="+mn-ea"/>
                <a:cs typeface="Malgun Gothic"/>
              </a:rPr>
              <a:t> </a:t>
            </a:r>
            <a:r>
              <a:rPr dirty="0">
                <a:solidFill>
                  <a:srgbClr val="333333"/>
                </a:solidFill>
                <a:latin typeface="+mn-ea"/>
                <a:ea typeface="+mn-ea"/>
                <a:cs typeface="Malgun Gothic"/>
              </a:rPr>
              <a:t>큰</a:t>
            </a:r>
            <a:r>
              <a:rPr spc="-10" dirty="0">
                <a:solidFill>
                  <a:srgbClr val="333333"/>
                </a:solidFill>
                <a:latin typeface="+mn-ea"/>
                <a:ea typeface="+mn-ea"/>
                <a:cs typeface="Malgun Gothic"/>
              </a:rPr>
              <a:t> </a:t>
            </a:r>
            <a:r>
              <a:rPr dirty="0">
                <a:solidFill>
                  <a:srgbClr val="333333"/>
                </a:solidFill>
                <a:latin typeface="+mn-ea"/>
                <a:ea typeface="+mn-ea"/>
                <a:cs typeface="Malgun Gothic"/>
              </a:rPr>
              <a:t>타입으로</a:t>
            </a:r>
            <a:r>
              <a:rPr spc="-25" dirty="0">
                <a:solidFill>
                  <a:srgbClr val="333333"/>
                </a:solidFill>
                <a:latin typeface="+mn-ea"/>
                <a:ea typeface="+mn-ea"/>
                <a:cs typeface="Malgun Gothic"/>
              </a:rPr>
              <a:t> </a:t>
            </a:r>
            <a:r>
              <a:rPr dirty="0">
                <a:solidFill>
                  <a:srgbClr val="333333"/>
                </a:solidFill>
                <a:latin typeface="+mn-ea"/>
                <a:ea typeface="+mn-ea"/>
                <a:cs typeface="Malgun Gothic"/>
              </a:rPr>
              <a:t>자동</a:t>
            </a:r>
            <a:r>
              <a:rPr spc="-20" dirty="0">
                <a:solidFill>
                  <a:srgbClr val="333333"/>
                </a:solidFill>
                <a:latin typeface="+mn-ea"/>
                <a:ea typeface="+mn-ea"/>
                <a:cs typeface="Malgun Gothic"/>
              </a:rPr>
              <a:t> </a:t>
            </a:r>
            <a:r>
              <a:rPr dirty="0">
                <a:solidFill>
                  <a:srgbClr val="333333"/>
                </a:solidFill>
                <a:latin typeface="+mn-ea"/>
                <a:ea typeface="+mn-ea"/>
                <a:cs typeface="Malgun Gothic"/>
              </a:rPr>
              <a:t>형변환이</a:t>
            </a:r>
            <a:r>
              <a:rPr spc="-20" dirty="0">
                <a:solidFill>
                  <a:srgbClr val="333333"/>
                </a:solidFill>
                <a:latin typeface="+mn-ea"/>
                <a:ea typeface="+mn-ea"/>
                <a:cs typeface="Malgun Gothic"/>
              </a:rPr>
              <a:t> </a:t>
            </a:r>
            <a:r>
              <a:rPr spc="-10" dirty="0">
                <a:solidFill>
                  <a:srgbClr val="333333"/>
                </a:solidFill>
                <a:latin typeface="+mn-ea"/>
                <a:ea typeface="+mn-ea"/>
                <a:cs typeface="Malgun Gothic"/>
              </a:rPr>
              <a:t>일어난다.</a:t>
            </a:r>
            <a:endParaRPr>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Numpy</a:t>
            </a:r>
            <a:r>
              <a:rPr sz="2400" spc="-30" dirty="0">
                <a:latin typeface="+mn-ea"/>
                <a:ea typeface="+mn-ea"/>
              </a:rPr>
              <a:t> </a:t>
            </a:r>
            <a:r>
              <a:rPr sz="2400" dirty="0">
                <a:latin typeface="+mn-ea"/>
                <a:ea typeface="+mn-ea"/>
              </a:rPr>
              <a:t>배열</a:t>
            </a:r>
            <a:r>
              <a:rPr sz="2400" spc="-10" dirty="0">
                <a:latin typeface="+mn-ea"/>
                <a:ea typeface="+mn-ea"/>
              </a:rPr>
              <a:t> </a:t>
            </a:r>
            <a:r>
              <a:rPr sz="2400" spc="-25" dirty="0">
                <a:latin typeface="+mn-ea"/>
                <a:ea typeface="+mn-ea"/>
              </a:rPr>
              <a:t>생성</a:t>
            </a:r>
          </a:p>
        </p:txBody>
      </p:sp>
      <p:pic>
        <p:nvPicPr>
          <p:cNvPr id="4" name="object 4"/>
          <p:cNvPicPr/>
          <p:nvPr/>
        </p:nvPicPr>
        <p:blipFill>
          <a:blip r:embed="rId2" cstate="print"/>
          <a:stretch>
            <a:fillRect/>
          </a:stretch>
        </p:blipFill>
        <p:spPr>
          <a:xfrm>
            <a:off x="912875" y="2383535"/>
            <a:ext cx="6629400" cy="4322064"/>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5180584" cy="1654299"/>
          </a:xfrm>
          <a:prstGeom prst="rect">
            <a:avLst/>
          </a:prstGeom>
        </p:spPr>
        <p:txBody>
          <a:bodyPr vert="horz" wrap="square" lIns="0" tIns="160020" rIns="0" bIns="0" rtlCol="0">
            <a:spAutoFit/>
          </a:bodyPr>
          <a:lstStyle/>
          <a:p>
            <a:pPr marL="273685" marR="1292860" indent="-273685" algn="l">
              <a:lnSpc>
                <a:spcPct val="100000"/>
              </a:lnSpc>
              <a:spcBef>
                <a:spcPts val="1260"/>
              </a:spcBef>
              <a:buFont typeface="Arial"/>
              <a:buChar char="▪"/>
              <a:tabLst>
                <a:tab pos="273685" algn="l"/>
              </a:tabLst>
            </a:pPr>
            <a:r>
              <a:rPr dirty="0">
                <a:solidFill>
                  <a:srgbClr val="333333"/>
                </a:solidFill>
                <a:latin typeface="+mn-ea"/>
                <a:ea typeface="+mn-ea"/>
                <a:cs typeface="Malgun Gothic"/>
              </a:rPr>
              <a:t>zeros(shape,</a:t>
            </a:r>
            <a:r>
              <a:rPr spc="-145" dirty="0">
                <a:solidFill>
                  <a:srgbClr val="333333"/>
                </a:solidFill>
                <a:latin typeface="+mn-ea"/>
                <a:ea typeface="+mn-ea"/>
                <a:cs typeface="Malgun Gothic"/>
              </a:rPr>
              <a:t> </a:t>
            </a:r>
            <a:r>
              <a:rPr spc="-10" dirty="0" err="1">
                <a:solidFill>
                  <a:srgbClr val="333333"/>
                </a:solidFill>
                <a:latin typeface="+mn-ea"/>
                <a:ea typeface="+mn-ea"/>
                <a:cs typeface="Malgun Gothic"/>
              </a:rPr>
              <a:t>dtype</a:t>
            </a:r>
            <a:r>
              <a:rPr spc="-10" dirty="0">
                <a:solidFill>
                  <a:srgbClr val="333333"/>
                </a:solidFill>
                <a:latin typeface="+mn-ea"/>
                <a:ea typeface="+mn-ea"/>
                <a:cs typeface="Malgun Gothic"/>
              </a:rPr>
              <a:t>)</a:t>
            </a:r>
            <a:endParaRPr lang="ko-KR" altLang="en-US" dirty="0">
              <a:latin typeface="+mn-ea"/>
              <a:ea typeface="+mn-ea"/>
              <a:cs typeface="Malgun Gothic"/>
            </a:endParaRPr>
          </a:p>
          <a:p>
            <a:pPr marL="273685" marR="1261110" indent="-273685" algn="l">
              <a:spcBef>
                <a:spcPts val="975"/>
              </a:spcBef>
              <a:buFont typeface="Consolas"/>
              <a:buChar char="–"/>
              <a:tabLst>
                <a:tab pos="273685" algn="l"/>
              </a:tabLst>
            </a:pPr>
            <a:r>
              <a:rPr lang="en-US" altLang="ko-KR" dirty="0">
                <a:solidFill>
                  <a:srgbClr val="333333"/>
                </a:solidFill>
                <a:latin typeface="+mn-ea"/>
                <a:ea typeface="+mn-ea"/>
                <a:cs typeface="Malgun Gothic"/>
              </a:rPr>
              <a:t>0</a:t>
            </a:r>
            <a:r>
              <a:rPr lang="ko-KR" altLang="en-US" dirty="0">
                <a:solidFill>
                  <a:srgbClr val="333333"/>
                </a:solidFill>
                <a:latin typeface="+mn-ea"/>
                <a:ea typeface="+mn-ea"/>
                <a:cs typeface="Malgun Gothic"/>
              </a:rPr>
              <a:t>으로</a:t>
            </a:r>
            <a:r>
              <a:rPr lang="ko-KR" altLang="en-US" spc="-30" dirty="0">
                <a:solidFill>
                  <a:srgbClr val="333333"/>
                </a:solidFill>
                <a:latin typeface="+mn-ea"/>
                <a:ea typeface="+mn-ea"/>
                <a:cs typeface="Malgun Gothic"/>
              </a:rPr>
              <a:t> </a:t>
            </a:r>
            <a:r>
              <a:rPr lang="ko-KR" altLang="en-US" dirty="0">
                <a:solidFill>
                  <a:srgbClr val="333333"/>
                </a:solidFill>
                <a:latin typeface="+mn-ea"/>
                <a:ea typeface="+mn-ea"/>
                <a:cs typeface="Malgun Gothic"/>
              </a:rPr>
              <a:t>채운</a:t>
            </a:r>
            <a:r>
              <a:rPr lang="ko-KR" altLang="en-US" spc="-15" dirty="0">
                <a:solidFill>
                  <a:srgbClr val="333333"/>
                </a:solidFill>
                <a:latin typeface="+mn-ea"/>
                <a:ea typeface="+mn-ea"/>
                <a:cs typeface="Malgun Gothic"/>
              </a:rPr>
              <a:t> </a:t>
            </a:r>
            <a:r>
              <a:rPr lang="ko-KR" altLang="en-US" dirty="0">
                <a:solidFill>
                  <a:srgbClr val="333333"/>
                </a:solidFill>
                <a:latin typeface="+mn-ea"/>
                <a:ea typeface="+mn-ea"/>
                <a:cs typeface="Malgun Gothic"/>
              </a:rPr>
              <a:t>배열</a:t>
            </a:r>
            <a:r>
              <a:rPr lang="ko-KR" altLang="en-US" spc="-15" dirty="0">
                <a:solidFill>
                  <a:srgbClr val="333333"/>
                </a:solidFill>
                <a:latin typeface="+mn-ea"/>
                <a:ea typeface="+mn-ea"/>
                <a:cs typeface="Malgun Gothic"/>
              </a:rPr>
              <a:t> </a:t>
            </a:r>
            <a:r>
              <a:rPr lang="ko-KR" altLang="en-US" spc="-25" dirty="0">
                <a:solidFill>
                  <a:srgbClr val="333333"/>
                </a:solidFill>
                <a:latin typeface="+mn-ea"/>
                <a:ea typeface="+mn-ea"/>
                <a:cs typeface="Malgun Gothic"/>
              </a:rPr>
              <a:t>생성</a:t>
            </a:r>
            <a:endParaRPr lang="en-US" altLang="ko-KR" spc="-25" dirty="0">
              <a:solidFill>
                <a:srgbClr val="333333"/>
              </a:solidFill>
              <a:latin typeface="+mn-ea"/>
              <a:ea typeface="+mn-ea"/>
              <a:cs typeface="Malgun Gothic"/>
            </a:endParaRPr>
          </a:p>
          <a:p>
            <a:pPr marL="273685" marR="1261110" indent="-273685" algn="l">
              <a:spcBef>
                <a:spcPts val="975"/>
              </a:spcBef>
              <a:buFont typeface="Consolas"/>
              <a:buChar char="–"/>
              <a:tabLst>
                <a:tab pos="273685" algn="l"/>
              </a:tabLst>
            </a:pPr>
            <a:r>
              <a:rPr dirty="0">
                <a:solidFill>
                  <a:srgbClr val="333333"/>
                </a:solidFill>
                <a:latin typeface="+mn-ea"/>
                <a:ea typeface="+mn-ea"/>
                <a:cs typeface="Malgun Gothic"/>
              </a:rPr>
              <a:t>shape</a:t>
            </a:r>
            <a:r>
              <a:rPr spc="-20"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dirty="0">
                <a:solidFill>
                  <a:srgbClr val="333333"/>
                </a:solidFill>
                <a:latin typeface="+mn-ea"/>
                <a:ea typeface="+mn-ea"/>
                <a:cs typeface="Malgun Gothic"/>
              </a:rPr>
              <a:t>배열의</a:t>
            </a:r>
            <a:r>
              <a:rPr spc="-20" dirty="0">
                <a:solidFill>
                  <a:srgbClr val="333333"/>
                </a:solidFill>
                <a:latin typeface="+mn-ea"/>
                <a:ea typeface="+mn-ea"/>
                <a:cs typeface="Malgun Gothic"/>
              </a:rPr>
              <a:t> </a:t>
            </a:r>
            <a:r>
              <a:rPr dirty="0" err="1">
                <a:solidFill>
                  <a:srgbClr val="333333"/>
                </a:solidFill>
                <a:latin typeface="+mn-ea"/>
                <a:ea typeface="+mn-ea"/>
                <a:cs typeface="Malgun Gothic"/>
              </a:rPr>
              <a:t>크기</a:t>
            </a:r>
            <a:r>
              <a:rPr spc="-15" dirty="0">
                <a:solidFill>
                  <a:srgbClr val="333333"/>
                </a:solidFill>
                <a:latin typeface="+mn-ea"/>
                <a:ea typeface="+mn-ea"/>
                <a:cs typeface="Malgun Gothic"/>
              </a:rPr>
              <a:t> </a:t>
            </a:r>
            <a:r>
              <a:rPr spc="-25" dirty="0" err="1">
                <a:solidFill>
                  <a:srgbClr val="333333"/>
                </a:solidFill>
                <a:latin typeface="+mn-ea"/>
                <a:ea typeface="+mn-ea"/>
                <a:cs typeface="Malgun Gothic"/>
              </a:rPr>
              <a:t>지정</a:t>
            </a:r>
            <a:endParaRPr lang="en-US" spc="-25" dirty="0">
              <a:solidFill>
                <a:srgbClr val="333333"/>
              </a:solidFill>
              <a:latin typeface="+mn-ea"/>
              <a:ea typeface="+mn-ea"/>
              <a:cs typeface="Malgun Gothic"/>
            </a:endParaRPr>
          </a:p>
          <a:p>
            <a:pPr marL="273685" marR="1261110" indent="-273685" algn="l">
              <a:spcBef>
                <a:spcPts val="975"/>
              </a:spcBef>
              <a:buFont typeface="Consolas"/>
              <a:buChar char="–"/>
              <a:tabLst>
                <a:tab pos="273685" algn="l"/>
              </a:tabLst>
            </a:pPr>
            <a:r>
              <a:rPr dirty="0" err="1">
                <a:solidFill>
                  <a:srgbClr val="333333"/>
                </a:solidFill>
                <a:latin typeface="+mn-ea"/>
                <a:ea typeface="+mn-ea"/>
                <a:cs typeface="Malgun Gothic"/>
              </a:rPr>
              <a:t>dtype</a:t>
            </a:r>
            <a:r>
              <a:rPr spc="-30"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원소의</a:t>
            </a:r>
            <a:r>
              <a:rPr spc="-10" dirty="0">
                <a:solidFill>
                  <a:srgbClr val="333333"/>
                </a:solidFill>
                <a:latin typeface="+mn-ea"/>
                <a:ea typeface="+mn-ea"/>
                <a:cs typeface="Malgun Gothic"/>
              </a:rPr>
              <a:t> </a:t>
            </a:r>
            <a:r>
              <a:rPr dirty="0">
                <a:solidFill>
                  <a:srgbClr val="333333"/>
                </a:solidFill>
                <a:latin typeface="+mn-ea"/>
                <a:ea typeface="+mn-ea"/>
                <a:cs typeface="Malgun Gothic"/>
              </a:rPr>
              <a:t>데이터</a:t>
            </a:r>
            <a:r>
              <a:rPr spc="-25" dirty="0">
                <a:solidFill>
                  <a:srgbClr val="333333"/>
                </a:solidFill>
                <a:latin typeface="+mn-ea"/>
                <a:ea typeface="+mn-ea"/>
                <a:cs typeface="Malgun Gothic"/>
              </a:rPr>
              <a:t> </a:t>
            </a:r>
            <a:r>
              <a:rPr dirty="0" err="1">
                <a:solidFill>
                  <a:srgbClr val="333333"/>
                </a:solidFill>
                <a:latin typeface="+mn-ea"/>
                <a:ea typeface="+mn-ea"/>
                <a:cs typeface="Malgun Gothic"/>
              </a:rPr>
              <a:t>타입</a:t>
            </a:r>
            <a:r>
              <a:rPr spc="-15" dirty="0">
                <a:solidFill>
                  <a:srgbClr val="333333"/>
                </a:solidFill>
                <a:latin typeface="+mn-ea"/>
                <a:ea typeface="+mn-ea"/>
                <a:cs typeface="Malgun Gothic"/>
              </a:rPr>
              <a:t> </a:t>
            </a:r>
            <a:r>
              <a:rPr lang="ko-KR" altLang="en-US" spc="-25" dirty="0">
                <a:solidFill>
                  <a:srgbClr val="333333"/>
                </a:solidFill>
                <a:latin typeface="+mn-ea"/>
                <a:ea typeface="+mn-ea"/>
                <a:cs typeface="Malgun Gothic"/>
              </a:rPr>
              <a:t>지</a:t>
            </a:r>
            <a:r>
              <a:rPr spc="-25" dirty="0">
                <a:solidFill>
                  <a:srgbClr val="333333"/>
                </a:solidFill>
                <a:latin typeface="+mn-ea"/>
                <a:ea typeface="+mn-ea"/>
                <a:cs typeface="Malgun Gothic"/>
              </a:rPr>
              <a:t>정</a:t>
            </a:r>
            <a:endParaRPr dirty="0">
              <a:latin typeface="+mn-ea"/>
              <a:ea typeface="+mn-ea"/>
              <a:cs typeface="Malgun Gothic"/>
            </a:endParaRPr>
          </a:p>
        </p:txBody>
      </p:sp>
      <p:sp>
        <p:nvSpPr>
          <p:cNvPr id="3" name="object 3"/>
          <p:cNvSpPr txBox="1"/>
          <p:nvPr/>
        </p:nvSpPr>
        <p:spPr>
          <a:xfrm>
            <a:off x="458216" y="3485303"/>
            <a:ext cx="4271010" cy="1603644"/>
          </a:xfrm>
          <a:prstGeom prst="rect">
            <a:avLst/>
          </a:prstGeom>
        </p:spPr>
        <p:txBody>
          <a:bodyPr vert="horz" wrap="square" lIns="0" tIns="160655" rIns="0" bIns="0" rtlCol="0">
            <a:spAutoFit/>
          </a:bodyPr>
          <a:lstStyle/>
          <a:p>
            <a:pPr marL="286385" indent="-273685">
              <a:lnSpc>
                <a:spcPct val="100000"/>
              </a:lnSpc>
              <a:spcBef>
                <a:spcPts val="1265"/>
              </a:spcBef>
              <a:buFont typeface="Arial"/>
              <a:buChar char="▪"/>
              <a:tabLst>
                <a:tab pos="286385" algn="l"/>
              </a:tabLst>
            </a:pPr>
            <a:r>
              <a:rPr dirty="0">
                <a:solidFill>
                  <a:srgbClr val="333333"/>
                </a:solidFill>
                <a:latin typeface="+mn-ea"/>
                <a:ea typeface="+mn-ea"/>
                <a:cs typeface="Malgun Gothic"/>
              </a:rPr>
              <a:t>ones(shape,</a:t>
            </a:r>
            <a:r>
              <a:rPr spc="-60" dirty="0">
                <a:solidFill>
                  <a:srgbClr val="333333"/>
                </a:solidFill>
                <a:latin typeface="+mn-ea"/>
                <a:ea typeface="+mn-ea"/>
                <a:cs typeface="Malgun Gothic"/>
              </a:rPr>
              <a:t> </a:t>
            </a:r>
            <a:r>
              <a:rPr spc="-10" dirty="0">
                <a:solidFill>
                  <a:srgbClr val="333333"/>
                </a:solidFill>
                <a:latin typeface="+mn-ea"/>
                <a:ea typeface="+mn-ea"/>
                <a:cs typeface="Malgun Gothic"/>
              </a:rPr>
              <a:t>dtype)</a:t>
            </a:r>
            <a:endParaRPr dirty="0">
              <a:latin typeface="+mn-ea"/>
              <a:ea typeface="+mn-ea"/>
              <a:cs typeface="Malgun Gothic"/>
            </a:endParaRPr>
          </a:p>
          <a:p>
            <a:pPr marL="560705" lvl="1" indent="-273685">
              <a:lnSpc>
                <a:spcPct val="100000"/>
              </a:lnSpc>
              <a:spcBef>
                <a:spcPts val="980"/>
              </a:spcBef>
              <a:buFont typeface="Consolas"/>
              <a:buChar char="–"/>
              <a:tabLst>
                <a:tab pos="560705" algn="l"/>
              </a:tabLst>
            </a:pPr>
            <a:r>
              <a:rPr dirty="0">
                <a:solidFill>
                  <a:srgbClr val="333333"/>
                </a:solidFill>
                <a:latin typeface="+mn-ea"/>
                <a:ea typeface="+mn-ea"/>
                <a:cs typeface="Malgun Gothic"/>
              </a:rPr>
              <a:t>1로</a:t>
            </a:r>
            <a:r>
              <a:rPr spc="-10" dirty="0">
                <a:solidFill>
                  <a:srgbClr val="333333"/>
                </a:solidFill>
                <a:latin typeface="+mn-ea"/>
                <a:ea typeface="+mn-ea"/>
                <a:cs typeface="Malgun Gothic"/>
              </a:rPr>
              <a:t> </a:t>
            </a:r>
            <a:r>
              <a:rPr dirty="0">
                <a:solidFill>
                  <a:srgbClr val="333333"/>
                </a:solidFill>
                <a:latin typeface="+mn-ea"/>
                <a:ea typeface="+mn-ea"/>
                <a:cs typeface="Malgun Gothic"/>
              </a:rPr>
              <a:t>채운</a:t>
            </a:r>
            <a:r>
              <a:rPr spc="-20" dirty="0">
                <a:solidFill>
                  <a:srgbClr val="333333"/>
                </a:solidFill>
                <a:latin typeface="+mn-ea"/>
                <a:ea typeface="+mn-ea"/>
                <a:cs typeface="Malgun Gothic"/>
              </a:rPr>
              <a:t> </a:t>
            </a:r>
            <a:r>
              <a:rPr dirty="0">
                <a:solidFill>
                  <a:srgbClr val="333333"/>
                </a:solidFill>
                <a:latin typeface="+mn-ea"/>
                <a:ea typeface="+mn-ea"/>
                <a:cs typeface="Malgun Gothic"/>
              </a:rPr>
              <a:t>배열</a:t>
            </a:r>
            <a:r>
              <a:rPr spc="-10" dirty="0">
                <a:solidFill>
                  <a:srgbClr val="333333"/>
                </a:solidFill>
                <a:latin typeface="+mn-ea"/>
                <a:ea typeface="+mn-ea"/>
                <a:cs typeface="Malgun Gothic"/>
              </a:rPr>
              <a:t> </a:t>
            </a:r>
            <a:r>
              <a:rPr spc="-25" dirty="0">
                <a:solidFill>
                  <a:srgbClr val="333333"/>
                </a:solidFill>
                <a:latin typeface="+mn-ea"/>
                <a:ea typeface="+mn-ea"/>
                <a:cs typeface="Malgun Gothic"/>
              </a:rPr>
              <a:t>생성</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shape</a:t>
            </a:r>
            <a:r>
              <a:rPr spc="-20"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dirty="0">
                <a:solidFill>
                  <a:srgbClr val="333333"/>
                </a:solidFill>
                <a:latin typeface="+mn-ea"/>
                <a:ea typeface="+mn-ea"/>
                <a:cs typeface="Malgun Gothic"/>
              </a:rPr>
              <a:t>배열의</a:t>
            </a:r>
            <a:r>
              <a:rPr spc="-20" dirty="0">
                <a:solidFill>
                  <a:srgbClr val="333333"/>
                </a:solidFill>
                <a:latin typeface="+mn-ea"/>
                <a:ea typeface="+mn-ea"/>
                <a:cs typeface="Malgun Gothic"/>
              </a:rPr>
              <a:t> </a:t>
            </a:r>
            <a:r>
              <a:rPr dirty="0">
                <a:solidFill>
                  <a:srgbClr val="333333"/>
                </a:solidFill>
                <a:latin typeface="+mn-ea"/>
                <a:ea typeface="+mn-ea"/>
                <a:cs typeface="Malgun Gothic"/>
              </a:rPr>
              <a:t>크기</a:t>
            </a:r>
            <a:r>
              <a:rPr spc="-15" dirty="0">
                <a:solidFill>
                  <a:srgbClr val="333333"/>
                </a:solidFill>
                <a:latin typeface="+mn-ea"/>
                <a:ea typeface="+mn-ea"/>
                <a:cs typeface="Malgun Gothic"/>
              </a:rPr>
              <a:t> </a:t>
            </a:r>
            <a:r>
              <a:rPr spc="-25" dirty="0">
                <a:solidFill>
                  <a:srgbClr val="333333"/>
                </a:solidFill>
                <a:latin typeface="+mn-ea"/>
                <a:ea typeface="+mn-ea"/>
                <a:cs typeface="Malgun Gothic"/>
              </a:rPr>
              <a:t>지정</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dtype</a:t>
            </a:r>
            <a:r>
              <a:rPr spc="-30"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원소의</a:t>
            </a:r>
            <a:r>
              <a:rPr spc="-10" dirty="0">
                <a:solidFill>
                  <a:srgbClr val="333333"/>
                </a:solidFill>
                <a:latin typeface="+mn-ea"/>
                <a:ea typeface="+mn-ea"/>
                <a:cs typeface="Malgun Gothic"/>
              </a:rPr>
              <a:t> </a:t>
            </a:r>
            <a:r>
              <a:rPr dirty="0">
                <a:solidFill>
                  <a:srgbClr val="333333"/>
                </a:solidFill>
                <a:latin typeface="+mn-ea"/>
                <a:ea typeface="+mn-ea"/>
                <a:cs typeface="Malgun Gothic"/>
              </a:rPr>
              <a:t>데이터</a:t>
            </a:r>
            <a:r>
              <a:rPr spc="-25" dirty="0">
                <a:solidFill>
                  <a:srgbClr val="333333"/>
                </a:solidFill>
                <a:latin typeface="+mn-ea"/>
                <a:ea typeface="+mn-ea"/>
                <a:cs typeface="Malgun Gothic"/>
              </a:rPr>
              <a:t> </a:t>
            </a:r>
            <a:r>
              <a:rPr dirty="0">
                <a:solidFill>
                  <a:srgbClr val="333333"/>
                </a:solidFill>
                <a:latin typeface="+mn-ea"/>
                <a:ea typeface="+mn-ea"/>
                <a:cs typeface="Malgun Gothic"/>
              </a:rPr>
              <a:t>타입</a:t>
            </a:r>
            <a:r>
              <a:rPr spc="-15" dirty="0">
                <a:solidFill>
                  <a:srgbClr val="333333"/>
                </a:solidFill>
                <a:latin typeface="+mn-ea"/>
                <a:ea typeface="+mn-ea"/>
                <a:cs typeface="Malgun Gothic"/>
              </a:rPr>
              <a:t> </a:t>
            </a:r>
            <a:r>
              <a:rPr spc="-25" dirty="0">
                <a:solidFill>
                  <a:srgbClr val="333333"/>
                </a:solidFill>
                <a:latin typeface="+mn-ea"/>
                <a:ea typeface="+mn-ea"/>
                <a:cs typeface="Malgun Gothic"/>
              </a:rPr>
              <a:t>지정</a:t>
            </a:r>
            <a:endParaRPr dirty="0">
              <a:latin typeface="+mn-ea"/>
              <a:ea typeface="+mn-ea"/>
              <a:cs typeface="Malgun Gothic"/>
            </a:endParaRPr>
          </a:p>
        </p:txBody>
      </p:sp>
      <p:sp>
        <p:nvSpPr>
          <p:cNvPr id="4" name="object 4"/>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Numpy</a:t>
            </a:r>
            <a:r>
              <a:rPr sz="2400" spc="-30" dirty="0">
                <a:latin typeface="+mn-ea"/>
                <a:ea typeface="+mn-ea"/>
              </a:rPr>
              <a:t> </a:t>
            </a:r>
            <a:r>
              <a:rPr sz="2400" dirty="0">
                <a:latin typeface="+mn-ea"/>
                <a:ea typeface="+mn-ea"/>
              </a:rPr>
              <a:t>배열</a:t>
            </a:r>
            <a:r>
              <a:rPr sz="2400" spc="-10" dirty="0">
                <a:latin typeface="+mn-ea"/>
                <a:ea typeface="+mn-ea"/>
              </a:rPr>
              <a:t> </a:t>
            </a:r>
            <a:r>
              <a:rPr sz="2400" dirty="0">
                <a:latin typeface="+mn-ea"/>
                <a:ea typeface="+mn-ea"/>
              </a:rPr>
              <a:t>생성</a:t>
            </a:r>
            <a:r>
              <a:rPr sz="2400" spc="-10" dirty="0">
                <a:latin typeface="+mn-ea"/>
                <a:ea typeface="+mn-ea"/>
              </a:rPr>
              <a:t> </a:t>
            </a:r>
            <a:r>
              <a:rPr sz="2400" dirty="0">
                <a:latin typeface="+mn-ea"/>
                <a:ea typeface="+mn-ea"/>
              </a:rPr>
              <a:t>–</a:t>
            </a:r>
            <a:r>
              <a:rPr sz="2400" spc="-10" dirty="0">
                <a:latin typeface="+mn-ea"/>
                <a:ea typeface="+mn-ea"/>
              </a:rPr>
              <a:t> </a:t>
            </a:r>
            <a:r>
              <a:rPr sz="2400" dirty="0">
                <a:latin typeface="+mn-ea"/>
                <a:ea typeface="+mn-ea"/>
              </a:rPr>
              <a:t>미리</a:t>
            </a:r>
            <a:r>
              <a:rPr sz="2400" spc="-10" dirty="0">
                <a:latin typeface="+mn-ea"/>
                <a:ea typeface="+mn-ea"/>
              </a:rPr>
              <a:t> </a:t>
            </a:r>
            <a:r>
              <a:rPr sz="2400" dirty="0">
                <a:latin typeface="+mn-ea"/>
                <a:ea typeface="+mn-ea"/>
              </a:rPr>
              <a:t>정의된</a:t>
            </a:r>
            <a:r>
              <a:rPr sz="2400" spc="-10" dirty="0">
                <a:latin typeface="+mn-ea"/>
                <a:ea typeface="+mn-ea"/>
              </a:rPr>
              <a:t> </a:t>
            </a:r>
            <a:r>
              <a:rPr sz="2400" dirty="0">
                <a:latin typeface="+mn-ea"/>
                <a:ea typeface="+mn-ea"/>
              </a:rPr>
              <a:t>생성</a:t>
            </a:r>
            <a:r>
              <a:rPr sz="2400" spc="-10" dirty="0">
                <a:latin typeface="+mn-ea"/>
                <a:ea typeface="+mn-ea"/>
              </a:rPr>
              <a:t> </a:t>
            </a:r>
            <a:r>
              <a:rPr sz="2400" dirty="0">
                <a:latin typeface="+mn-ea"/>
                <a:ea typeface="+mn-ea"/>
              </a:rPr>
              <a:t>함수</a:t>
            </a:r>
            <a:r>
              <a:rPr sz="2400" spc="-10" dirty="0">
                <a:latin typeface="+mn-ea"/>
                <a:ea typeface="+mn-ea"/>
              </a:rPr>
              <a:t> </a:t>
            </a:r>
            <a:r>
              <a:rPr sz="2400" spc="-25" dirty="0">
                <a:latin typeface="+mn-ea"/>
                <a:ea typeface="+mn-ea"/>
              </a:rPr>
              <a:t>이용</a:t>
            </a:r>
          </a:p>
        </p:txBody>
      </p:sp>
      <p:pic>
        <p:nvPicPr>
          <p:cNvPr id="5" name="object 5"/>
          <p:cNvPicPr/>
          <p:nvPr/>
        </p:nvPicPr>
        <p:blipFill>
          <a:blip r:embed="rId3" cstate="print"/>
          <a:stretch>
            <a:fillRect/>
          </a:stretch>
        </p:blipFill>
        <p:spPr>
          <a:xfrm>
            <a:off x="5103876" y="1143000"/>
            <a:ext cx="5867400" cy="2438400"/>
          </a:xfrm>
          <a:prstGeom prst="rect">
            <a:avLst/>
          </a:prstGeom>
        </p:spPr>
      </p:pic>
      <p:pic>
        <p:nvPicPr>
          <p:cNvPr id="6" name="object 6"/>
          <p:cNvPicPr/>
          <p:nvPr/>
        </p:nvPicPr>
        <p:blipFill>
          <a:blip r:embed="rId4" cstate="print"/>
          <a:stretch>
            <a:fillRect/>
          </a:stretch>
        </p:blipFill>
        <p:spPr>
          <a:xfrm>
            <a:off x="5103876" y="3962400"/>
            <a:ext cx="5867400" cy="251460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4271010" cy="2013372"/>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full(shape,</a:t>
            </a:r>
            <a:r>
              <a:rPr spc="-150" dirty="0">
                <a:solidFill>
                  <a:srgbClr val="333333"/>
                </a:solidFill>
                <a:latin typeface="+mn-ea"/>
                <a:ea typeface="+mn-ea"/>
                <a:cs typeface="Malgun Gothic"/>
              </a:rPr>
              <a:t> </a:t>
            </a:r>
            <a:r>
              <a:rPr dirty="0">
                <a:solidFill>
                  <a:srgbClr val="333333"/>
                </a:solidFill>
                <a:latin typeface="+mn-ea"/>
                <a:ea typeface="+mn-ea"/>
                <a:cs typeface="Malgun Gothic"/>
              </a:rPr>
              <a:t>fill_value,</a:t>
            </a:r>
            <a:r>
              <a:rPr spc="-114" dirty="0">
                <a:solidFill>
                  <a:srgbClr val="333333"/>
                </a:solidFill>
                <a:latin typeface="+mn-ea"/>
                <a:ea typeface="+mn-ea"/>
                <a:cs typeface="Malgun Gothic"/>
              </a:rPr>
              <a:t> </a:t>
            </a:r>
            <a:r>
              <a:rPr spc="-10" dirty="0">
                <a:solidFill>
                  <a:srgbClr val="333333"/>
                </a:solidFill>
                <a:latin typeface="+mn-ea"/>
                <a:ea typeface="+mn-ea"/>
                <a:cs typeface="Malgun Gothic"/>
              </a:rPr>
              <a:t>dtype)</a:t>
            </a:r>
            <a:endParaRPr>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특정</a:t>
            </a:r>
            <a:r>
              <a:rPr spc="-25" dirty="0">
                <a:solidFill>
                  <a:srgbClr val="333333"/>
                </a:solidFill>
                <a:latin typeface="+mn-ea"/>
                <a:ea typeface="+mn-ea"/>
                <a:cs typeface="Malgun Gothic"/>
              </a:rPr>
              <a:t> </a:t>
            </a:r>
            <a:r>
              <a:rPr dirty="0">
                <a:solidFill>
                  <a:srgbClr val="333333"/>
                </a:solidFill>
                <a:latin typeface="+mn-ea"/>
                <a:ea typeface="+mn-ea"/>
                <a:cs typeface="Malgun Gothic"/>
              </a:rPr>
              <a:t>값으로</a:t>
            </a:r>
            <a:r>
              <a:rPr spc="-30" dirty="0">
                <a:solidFill>
                  <a:srgbClr val="333333"/>
                </a:solidFill>
                <a:latin typeface="+mn-ea"/>
                <a:ea typeface="+mn-ea"/>
                <a:cs typeface="Malgun Gothic"/>
              </a:rPr>
              <a:t> </a:t>
            </a:r>
            <a:r>
              <a:rPr dirty="0">
                <a:solidFill>
                  <a:srgbClr val="333333"/>
                </a:solidFill>
                <a:latin typeface="+mn-ea"/>
                <a:ea typeface="+mn-ea"/>
                <a:cs typeface="Malgun Gothic"/>
              </a:rPr>
              <a:t>채운</a:t>
            </a:r>
            <a:r>
              <a:rPr spc="-15" dirty="0">
                <a:solidFill>
                  <a:srgbClr val="333333"/>
                </a:solidFill>
                <a:latin typeface="+mn-ea"/>
                <a:ea typeface="+mn-ea"/>
                <a:cs typeface="Malgun Gothic"/>
              </a:rPr>
              <a:t> </a:t>
            </a:r>
            <a:r>
              <a:rPr dirty="0">
                <a:solidFill>
                  <a:srgbClr val="333333"/>
                </a:solidFill>
                <a:latin typeface="+mn-ea"/>
                <a:ea typeface="+mn-ea"/>
                <a:cs typeface="Malgun Gothic"/>
              </a:rPr>
              <a:t>배열</a:t>
            </a:r>
            <a:r>
              <a:rPr spc="-25" dirty="0">
                <a:solidFill>
                  <a:srgbClr val="333333"/>
                </a:solidFill>
                <a:latin typeface="+mn-ea"/>
                <a:ea typeface="+mn-ea"/>
                <a:cs typeface="Malgun Gothic"/>
              </a:rPr>
              <a:t> 생성</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shape</a:t>
            </a:r>
            <a:r>
              <a:rPr spc="-20"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dirty="0">
                <a:solidFill>
                  <a:srgbClr val="333333"/>
                </a:solidFill>
                <a:latin typeface="+mn-ea"/>
                <a:ea typeface="+mn-ea"/>
                <a:cs typeface="Malgun Gothic"/>
              </a:rPr>
              <a:t>배열의</a:t>
            </a:r>
            <a:r>
              <a:rPr spc="-20" dirty="0">
                <a:solidFill>
                  <a:srgbClr val="333333"/>
                </a:solidFill>
                <a:latin typeface="+mn-ea"/>
                <a:ea typeface="+mn-ea"/>
                <a:cs typeface="Malgun Gothic"/>
              </a:rPr>
              <a:t> </a:t>
            </a:r>
            <a:r>
              <a:rPr dirty="0">
                <a:solidFill>
                  <a:srgbClr val="333333"/>
                </a:solidFill>
                <a:latin typeface="+mn-ea"/>
                <a:ea typeface="+mn-ea"/>
                <a:cs typeface="Malgun Gothic"/>
              </a:rPr>
              <a:t>크기</a:t>
            </a:r>
            <a:r>
              <a:rPr spc="-15" dirty="0">
                <a:solidFill>
                  <a:srgbClr val="333333"/>
                </a:solidFill>
                <a:latin typeface="+mn-ea"/>
                <a:ea typeface="+mn-ea"/>
                <a:cs typeface="Malgun Gothic"/>
              </a:rPr>
              <a:t> </a:t>
            </a:r>
            <a:r>
              <a:rPr spc="-25" dirty="0">
                <a:solidFill>
                  <a:srgbClr val="333333"/>
                </a:solidFill>
                <a:latin typeface="+mn-ea"/>
                <a:ea typeface="+mn-ea"/>
                <a:cs typeface="Malgun Gothic"/>
              </a:rPr>
              <a:t>지정</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fill_value</a:t>
            </a:r>
            <a:r>
              <a:rPr spc="-50" dirty="0">
                <a:solidFill>
                  <a:srgbClr val="333333"/>
                </a:solidFill>
                <a:latin typeface="+mn-ea"/>
                <a:ea typeface="+mn-ea"/>
                <a:cs typeface="Malgun Gothic"/>
              </a:rPr>
              <a:t> </a:t>
            </a:r>
            <a:r>
              <a:rPr dirty="0">
                <a:solidFill>
                  <a:srgbClr val="333333"/>
                </a:solidFill>
                <a:latin typeface="+mn-ea"/>
                <a:ea typeface="+mn-ea"/>
                <a:cs typeface="Malgun Gothic"/>
              </a:rPr>
              <a:t>:</a:t>
            </a:r>
            <a:r>
              <a:rPr spc="-50" dirty="0">
                <a:solidFill>
                  <a:srgbClr val="333333"/>
                </a:solidFill>
                <a:latin typeface="+mn-ea"/>
                <a:ea typeface="+mn-ea"/>
                <a:cs typeface="Malgun Gothic"/>
              </a:rPr>
              <a:t> </a:t>
            </a:r>
            <a:r>
              <a:rPr dirty="0">
                <a:solidFill>
                  <a:srgbClr val="333333"/>
                </a:solidFill>
                <a:latin typeface="+mn-ea"/>
                <a:ea typeface="+mn-ea"/>
                <a:cs typeface="Malgun Gothic"/>
              </a:rPr>
              <a:t>채울</a:t>
            </a:r>
            <a:r>
              <a:rPr spc="-40" dirty="0">
                <a:solidFill>
                  <a:srgbClr val="333333"/>
                </a:solidFill>
                <a:latin typeface="+mn-ea"/>
                <a:ea typeface="+mn-ea"/>
                <a:cs typeface="Malgun Gothic"/>
              </a:rPr>
              <a:t> </a:t>
            </a:r>
            <a:r>
              <a:rPr spc="-50" dirty="0">
                <a:solidFill>
                  <a:srgbClr val="333333"/>
                </a:solidFill>
                <a:latin typeface="+mn-ea"/>
                <a:ea typeface="+mn-ea"/>
                <a:cs typeface="Malgun Gothic"/>
              </a:rPr>
              <a:t>값</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dtype</a:t>
            </a:r>
            <a:r>
              <a:rPr spc="-40"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dirty="0">
                <a:solidFill>
                  <a:srgbClr val="333333"/>
                </a:solidFill>
                <a:latin typeface="+mn-ea"/>
                <a:ea typeface="+mn-ea"/>
                <a:cs typeface="Malgun Gothic"/>
              </a:rPr>
              <a:t>원소의</a:t>
            </a:r>
            <a:r>
              <a:rPr spc="-15" dirty="0">
                <a:solidFill>
                  <a:srgbClr val="333333"/>
                </a:solidFill>
                <a:latin typeface="+mn-ea"/>
                <a:ea typeface="+mn-ea"/>
                <a:cs typeface="Malgun Gothic"/>
              </a:rPr>
              <a:t> </a:t>
            </a:r>
            <a:r>
              <a:rPr dirty="0">
                <a:solidFill>
                  <a:srgbClr val="333333"/>
                </a:solidFill>
                <a:latin typeface="+mn-ea"/>
                <a:ea typeface="+mn-ea"/>
                <a:cs typeface="Malgun Gothic"/>
              </a:rPr>
              <a:t>데이터</a:t>
            </a:r>
            <a:r>
              <a:rPr spc="-35" dirty="0">
                <a:solidFill>
                  <a:srgbClr val="333333"/>
                </a:solidFill>
                <a:latin typeface="+mn-ea"/>
                <a:ea typeface="+mn-ea"/>
                <a:cs typeface="Malgun Gothic"/>
              </a:rPr>
              <a:t> </a:t>
            </a:r>
            <a:r>
              <a:rPr dirty="0">
                <a:solidFill>
                  <a:srgbClr val="333333"/>
                </a:solidFill>
                <a:latin typeface="+mn-ea"/>
                <a:ea typeface="+mn-ea"/>
                <a:cs typeface="Malgun Gothic"/>
              </a:rPr>
              <a:t>타입</a:t>
            </a:r>
            <a:r>
              <a:rPr spc="-20" dirty="0">
                <a:solidFill>
                  <a:srgbClr val="333333"/>
                </a:solidFill>
                <a:latin typeface="+mn-ea"/>
                <a:ea typeface="+mn-ea"/>
                <a:cs typeface="Malgun Gothic"/>
              </a:rPr>
              <a:t> </a:t>
            </a:r>
            <a:r>
              <a:rPr spc="-25" dirty="0">
                <a:solidFill>
                  <a:srgbClr val="333333"/>
                </a:solidFill>
                <a:latin typeface="+mn-ea"/>
                <a:ea typeface="+mn-ea"/>
                <a:cs typeface="Malgun Gothic"/>
              </a:rPr>
              <a:t>지정</a:t>
            </a:r>
            <a:endParaRPr>
              <a:latin typeface="+mn-ea"/>
              <a:ea typeface="+mn-ea"/>
              <a:cs typeface="Malgun Gothic"/>
            </a:endParaRPr>
          </a:p>
        </p:txBody>
      </p:sp>
      <p:sp>
        <p:nvSpPr>
          <p:cNvPr id="3" name="object 3"/>
          <p:cNvSpPr txBox="1"/>
          <p:nvPr/>
        </p:nvSpPr>
        <p:spPr>
          <a:xfrm>
            <a:off x="458216" y="3897620"/>
            <a:ext cx="5277485" cy="2393604"/>
          </a:xfrm>
          <a:prstGeom prst="rect">
            <a:avLst/>
          </a:prstGeom>
        </p:spPr>
        <p:txBody>
          <a:bodyPr vert="horz" wrap="square" lIns="0" tIns="160655" rIns="0" bIns="0" rtlCol="0">
            <a:spAutoFit/>
          </a:bodyPr>
          <a:lstStyle/>
          <a:p>
            <a:pPr marL="286385" indent="-273685">
              <a:lnSpc>
                <a:spcPct val="100000"/>
              </a:lnSpc>
              <a:spcBef>
                <a:spcPts val="1265"/>
              </a:spcBef>
              <a:buFont typeface="Arial"/>
              <a:buChar char="▪"/>
              <a:tabLst>
                <a:tab pos="286385" algn="l"/>
              </a:tabLst>
            </a:pPr>
            <a:r>
              <a:rPr dirty="0">
                <a:solidFill>
                  <a:srgbClr val="333333"/>
                </a:solidFill>
                <a:latin typeface="+mn-ea"/>
                <a:ea typeface="+mn-ea"/>
                <a:cs typeface="Malgun Gothic"/>
              </a:rPr>
              <a:t>arange([start],</a:t>
            </a:r>
            <a:r>
              <a:rPr spc="-45" dirty="0">
                <a:solidFill>
                  <a:srgbClr val="333333"/>
                </a:solidFill>
                <a:latin typeface="+mn-ea"/>
                <a:ea typeface="+mn-ea"/>
                <a:cs typeface="Malgun Gothic"/>
              </a:rPr>
              <a:t> </a:t>
            </a:r>
            <a:r>
              <a:rPr dirty="0">
                <a:solidFill>
                  <a:srgbClr val="333333"/>
                </a:solidFill>
                <a:latin typeface="+mn-ea"/>
                <a:ea typeface="+mn-ea"/>
                <a:cs typeface="Malgun Gothic"/>
              </a:rPr>
              <a:t>stop,</a:t>
            </a:r>
            <a:r>
              <a:rPr spc="-60" dirty="0">
                <a:solidFill>
                  <a:srgbClr val="333333"/>
                </a:solidFill>
                <a:latin typeface="+mn-ea"/>
                <a:ea typeface="+mn-ea"/>
                <a:cs typeface="Malgun Gothic"/>
              </a:rPr>
              <a:t> </a:t>
            </a:r>
            <a:r>
              <a:rPr dirty="0">
                <a:solidFill>
                  <a:srgbClr val="333333"/>
                </a:solidFill>
                <a:latin typeface="+mn-ea"/>
                <a:ea typeface="+mn-ea"/>
                <a:cs typeface="Malgun Gothic"/>
              </a:rPr>
              <a:t>[step],</a:t>
            </a:r>
            <a:r>
              <a:rPr spc="-55" dirty="0">
                <a:solidFill>
                  <a:srgbClr val="333333"/>
                </a:solidFill>
                <a:latin typeface="+mn-ea"/>
                <a:ea typeface="+mn-ea"/>
                <a:cs typeface="Malgun Gothic"/>
              </a:rPr>
              <a:t> </a:t>
            </a:r>
            <a:r>
              <a:rPr spc="-10" dirty="0">
                <a:solidFill>
                  <a:srgbClr val="333333"/>
                </a:solidFill>
                <a:latin typeface="+mn-ea"/>
                <a:ea typeface="+mn-ea"/>
                <a:cs typeface="Malgun Gothic"/>
              </a:rPr>
              <a:t>dtype)</a:t>
            </a:r>
            <a:endParaRPr>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특정</a:t>
            </a:r>
            <a:r>
              <a:rPr spc="-10" dirty="0">
                <a:solidFill>
                  <a:srgbClr val="333333"/>
                </a:solidFill>
                <a:latin typeface="+mn-ea"/>
                <a:ea typeface="+mn-ea"/>
                <a:cs typeface="Malgun Gothic"/>
              </a:rPr>
              <a:t> </a:t>
            </a:r>
            <a:r>
              <a:rPr dirty="0">
                <a:solidFill>
                  <a:srgbClr val="333333"/>
                </a:solidFill>
                <a:latin typeface="+mn-ea"/>
                <a:ea typeface="+mn-ea"/>
                <a:cs typeface="Malgun Gothic"/>
              </a:rPr>
              <a:t>범위내의</a:t>
            </a:r>
            <a:r>
              <a:rPr spc="-25" dirty="0">
                <a:solidFill>
                  <a:srgbClr val="333333"/>
                </a:solidFill>
                <a:latin typeface="+mn-ea"/>
                <a:ea typeface="+mn-ea"/>
                <a:cs typeface="Malgun Gothic"/>
              </a:rPr>
              <a:t> </a:t>
            </a:r>
            <a:r>
              <a:rPr dirty="0">
                <a:solidFill>
                  <a:srgbClr val="333333"/>
                </a:solidFill>
                <a:latin typeface="+mn-ea"/>
                <a:ea typeface="+mn-ea"/>
                <a:cs typeface="Malgun Gothic"/>
              </a:rPr>
              <a:t>값들로</a:t>
            </a:r>
            <a:r>
              <a:rPr spc="-20" dirty="0">
                <a:solidFill>
                  <a:srgbClr val="333333"/>
                </a:solidFill>
                <a:latin typeface="+mn-ea"/>
                <a:ea typeface="+mn-ea"/>
                <a:cs typeface="Malgun Gothic"/>
              </a:rPr>
              <a:t> </a:t>
            </a:r>
            <a:r>
              <a:rPr dirty="0">
                <a:solidFill>
                  <a:srgbClr val="333333"/>
                </a:solidFill>
                <a:latin typeface="+mn-ea"/>
                <a:ea typeface="+mn-ea"/>
                <a:cs typeface="Malgun Gothic"/>
              </a:rPr>
              <a:t>배열</a:t>
            </a:r>
            <a:r>
              <a:rPr spc="-10" dirty="0">
                <a:solidFill>
                  <a:srgbClr val="333333"/>
                </a:solidFill>
                <a:latin typeface="+mn-ea"/>
                <a:ea typeface="+mn-ea"/>
                <a:cs typeface="Malgun Gothic"/>
              </a:rPr>
              <a:t> </a:t>
            </a:r>
            <a:r>
              <a:rPr spc="-25" dirty="0">
                <a:solidFill>
                  <a:srgbClr val="333333"/>
                </a:solidFill>
                <a:latin typeface="+mn-ea"/>
                <a:ea typeface="+mn-ea"/>
                <a:cs typeface="Malgun Gothic"/>
              </a:rPr>
              <a:t>생성</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start</a:t>
            </a:r>
            <a:r>
              <a:rPr spc="-5"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범위의</a:t>
            </a:r>
            <a:r>
              <a:rPr spc="-5" dirty="0">
                <a:solidFill>
                  <a:srgbClr val="333333"/>
                </a:solidFill>
                <a:latin typeface="+mn-ea"/>
                <a:ea typeface="+mn-ea"/>
                <a:cs typeface="Malgun Gothic"/>
              </a:rPr>
              <a:t> </a:t>
            </a:r>
            <a:r>
              <a:rPr dirty="0">
                <a:solidFill>
                  <a:srgbClr val="333333"/>
                </a:solidFill>
                <a:latin typeface="+mn-ea"/>
                <a:ea typeface="+mn-ea"/>
                <a:cs typeface="Malgun Gothic"/>
              </a:rPr>
              <a:t>시작 값으로</a:t>
            </a:r>
            <a:r>
              <a:rPr spc="-5" dirty="0">
                <a:solidFill>
                  <a:srgbClr val="333333"/>
                </a:solidFill>
                <a:latin typeface="+mn-ea"/>
                <a:ea typeface="+mn-ea"/>
                <a:cs typeface="Malgun Gothic"/>
              </a:rPr>
              <a:t> </a:t>
            </a:r>
            <a:r>
              <a:rPr spc="-10" dirty="0">
                <a:solidFill>
                  <a:srgbClr val="333333"/>
                </a:solidFill>
                <a:latin typeface="+mn-ea"/>
                <a:ea typeface="+mn-ea"/>
                <a:cs typeface="Malgun Gothic"/>
              </a:rPr>
              <a:t>포함된다.</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stop</a:t>
            </a:r>
            <a:r>
              <a:rPr spc="-30"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범위의</a:t>
            </a:r>
            <a:r>
              <a:rPr spc="-25" dirty="0">
                <a:solidFill>
                  <a:srgbClr val="333333"/>
                </a:solidFill>
                <a:latin typeface="+mn-ea"/>
                <a:ea typeface="+mn-ea"/>
                <a:cs typeface="Malgun Gothic"/>
              </a:rPr>
              <a:t> </a:t>
            </a:r>
            <a:r>
              <a:rPr dirty="0">
                <a:solidFill>
                  <a:srgbClr val="333333"/>
                </a:solidFill>
                <a:latin typeface="+mn-ea"/>
                <a:ea typeface="+mn-ea"/>
                <a:cs typeface="Malgun Gothic"/>
              </a:rPr>
              <a:t>끝</a:t>
            </a:r>
            <a:r>
              <a:rPr spc="-10" dirty="0">
                <a:solidFill>
                  <a:srgbClr val="333333"/>
                </a:solidFill>
                <a:latin typeface="+mn-ea"/>
                <a:ea typeface="+mn-ea"/>
                <a:cs typeface="Malgun Gothic"/>
              </a:rPr>
              <a:t> </a:t>
            </a:r>
            <a:r>
              <a:rPr dirty="0">
                <a:solidFill>
                  <a:srgbClr val="333333"/>
                </a:solidFill>
                <a:latin typeface="+mn-ea"/>
                <a:ea typeface="+mn-ea"/>
                <a:cs typeface="Malgun Gothic"/>
              </a:rPr>
              <a:t>값으로</a:t>
            </a:r>
            <a:r>
              <a:rPr spc="-15" dirty="0">
                <a:solidFill>
                  <a:srgbClr val="333333"/>
                </a:solidFill>
                <a:latin typeface="+mn-ea"/>
                <a:ea typeface="+mn-ea"/>
                <a:cs typeface="Malgun Gothic"/>
              </a:rPr>
              <a:t> </a:t>
            </a:r>
            <a:r>
              <a:rPr dirty="0">
                <a:solidFill>
                  <a:srgbClr val="333333"/>
                </a:solidFill>
                <a:latin typeface="+mn-ea"/>
                <a:ea typeface="+mn-ea"/>
                <a:cs typeface="Malgun Gothic"/>
              </a:rPr>
              <a:t>포함되지</a:t>
            </a:r>
            <a:r>
              <a:rPr spc="-20" dirty="0">
                <a:solidFill>
                  <a:srgbClr val="333333"/>
                </a:solidFill>
                <a:latin typeface="+mn-ea"/>
                <a:ea typeface="+mn-ea"/>
                <a:cs typeface="Malgun Gothic"/>
              </a:rPr>
              <a:t> 않는다.</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step</a:t>
            </a:r>
            <a:r>
              <a:rPr spc="-25" dirty="0">
                <a:solidFill>
                  <a:srgbClr val="333333"/>
                </a:solidFill>
                <a:latin typeface="+mn-ea"/>
                <a:ea typeface="+mn-ea"/>
                <a:cs typeface="Malgun Gothic"/>
              </a:rPr>
              <a:t> </a:t>
            </a:r>
            <a:r>
              <a:rPr dirty="0">
                <a:solidFill>
                  <a:srgbClr val="333333"/>
                </a:solidFill>
                <a:latin typeface="+mn-ea"/>
                <a:ea typeface="+mn-ea"/>
                <a:cs typeface="Malgun Gothic"/>
              </a:rPr>
              <a:t>:</a:t>
            </a:r>
            <a:r>
              <a:rPr spc="-20" dirty="0">
                <a:solidFill>
                  <a:srgbClr val="333333"/>
                </a:solidFill>
                <a:latin typeface="+mn-ea"/>
                <a:ea typeface="+mn-ea"/>
                <a:cs typeface="Malgun Gothic"/>
              </a:rPr>
              <a:t> </a:t>
            </a:r>
            <a:r>
              <a:rPr spc="-25" dirty="0">
                <a:solidFill>
                  <a:srgbClr val="333333"/>
                </a:solidFill>
                <a:latin typeface="+mn-ea"/>
                <a:ea typeface="+mn-ea"/>
                <a:cs typeface="Malgun Gothic"/>
              </a:rPr>
              <a:t>간격</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dtype</a:t>
            </a:r>
            <a:r>
              <a:rPr spc="-30"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원소의</a:t>
            </a:r>
            <a:r>
              <a:rPr spc="-10" dirty="0">
                <a:solidFill>
                  <a:srgbClr val="333333"/>
                </a:solidFill>
                <a:latin typeface="+mn-ea"/>
                <a:ea typeface="+mn-ea"/>
                <a:cs typeface="Malgun Gothic"/>
              </a:rPr>
              <a:t> </a:t>
            </a:r>
            <a:r>
              <a:rPr dirty="0">
                <a:solidFill>
                  <a:srgbClr val="333333"/>
                </a:solidFill>
                <a:latin typeface="+mn-ea"/>
                <a:ea typeface="+mn-ea"/>
                <a:cs typeface="Malgun Gothic"/>
              </a:rPr>
              <a:t>데이터</a:t>
            </a:r>
            <a:r>
              <a:rPr spc="-25" dirty="0">
                <a:solidFill>
                  <a:srgbClr val="333333"/>
                </a:solidFill>
                <a:latin typeface="+mn-ea"/>
                <a:ea typeface="+mn-ea"/>
                <a:cs typeface="Malgun Gothic"/>
              </a:rPr>
              <a:t> </a:t>
            </a:r>
            <a:r>
              <a:rPr dirty="0">
                <a:solidFill>
                  <a:srgbClr val="333333"/>
                </a:solidFill>
                <a:latin typeface="+mn-ea"/>
                <a:ea typeface="+mn-ea"/>
                <a:cs typeface="Malgun Gothic"/>
              </a:rPr>
              <a:t>타입</a:t>
            </a:r>
            <a:r>
              <a:rPr spc="-15" dirty="0">
                <a:solidFill>
                  <a:srgbClr val="333333"/>
                </a:solidFill>
                <a:latin typeface="+mn-ea"/>
                <a:ea typeface="+mn-ea"/>
                <a:cs typeface="Malgun Gothic"/>
              </a:rPr>
              <a:t> </a:t>
            </a:r>
            <a:r>
              <a:rPr spc="-25" dirty="0">
                <a:solidFill>
                  <a:srgbClr val="333333"/>
                </a:solidFill>
                <a:latin typeface="+mn-ea"/>
                <a:ea typeface="+mn-ea"/>
                <a:cs typeface="Malgun Gothic"/>
              </a:rPr>
              <a:t>지정</a:t>
            </a:r>
            <a:endParaRPr>
              <a:latin typeface="+mn-ea"/>
              <a:ea typeface="+mn-ea"/>
              <a:cs typeface="Malgun Gothic"/>
            </a:endParaRPr>
          </a:p>
        </p:txBody>
      </p:sp>
      <p:sp>
        <p:nvSpPr>
          <p:cNvPr id="4" name="object 4"/>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Numpy</a:t>
            </a:r>
            <a:r>
              <a:rPr sz="2400" spc="-30" dirty="0">
                <a:latin typeface="+mn-ea"/>
                <a:ea typeface="+mn-ea"/>
              </a:rPr>
              <a:t> </a:t>
            </a:r>
            <a:r>
              <a:rPr sz="2400" dirty="0">
                <a:latin typeface="+mn-ea"/>
                <a:ea typeface="+mn-ea"/>
              </a:rPr>
              <a:t>배열</a:t>
            </a:r>
            <a:r>
              <a:rPr sz="2400" spc="-10" dirty="0">
                <a:latin typeface="+mn-ea"/>
                <a:ea typeface="+mn-ea"/>
              </a:rPr>
              <a:t> </a:t>
            </a:r>
            <a:r>
              <a:rPr sz="2400" dirty="0">
                <a:latin typeface="+mn-ea"/>
                <a:ea typeface="+mn-ea"/>
              </a:rPr>
              <a:t>생성</a:t>
            </a:r>
            <a:r>
              <a:rPr sz="2400" spc="-10" dirty="0">
                <a:latin typeface="+mn-ea"/>
                <a:ea typeface="+mn-ea"/>
              </a:rPr>
              <a:t> </a:t>
            </a:r>
            <a:r>
              <a:rPr sz="2400" dirty="0">
                <a:latin typeface="+mn-ea"/>
                <a:ea typeface="+mn-ea"/>
              </a:rPr>
              <a:t>–</a:t>
            </a:r>
            <a:r>
              <a:rPr sz="2400" spc="-10" dirty="0">
                <a:latin typeface="+mn-ea"/>
                <a:ea typeface="+mn-ea"/>
              </a:rPr>
              <a:t> </a:t>
            </a:r>
            <a:r>
              <a:rPr sz="2400" dirty="0">
                <a:latin typeface="+mn-ea"/>
                <a:ea typeface="+mn-ea"/>
              </a:rPr>
              <a:t>미리</a:t>
            </a:r>
            <a:r>
              <a:rPr sz="2400" spc="-10" dirty="0">
                <a:latin typeface="+mn-ea"/>
                <a:ea typeface="+mn-ea"/>
              </a:rPr>
              <a:t> </a:t>
            </a:r>
            <a:r>
              <a:rPr sz="2400" dirty="0">
                <a:latin typeface="+mn-ea"/>
                <a:ea typeface="+mn-ea"/>
              </a:rPr>
              <a:t>정의된</a:t>
            </a:r>
            <a:r>
              <a:rPr sz="2400" spc="-10" dirty="0">
                <a:latin typeface="+mn-ea"/>
                <a:ea typeface="+mn-ea"/>
              </a:rPr>
              <a:t> </a:t>
            </a:r>
            <a:r>
              <a:rPr sz="2400" dirty="0">
                <a:latin typeface="+mn-ea"/>
                <a:ea typeface="+mn-ea"/>
              </a:rPr>
              <a:t>생성</a:t>
            </a:r>
            <a:r>
              <a:rPr sz="2400" spc="-10" dirty="0">
                <a:latin typeface="+mn-ea"/>
                <a:ea typeface="+mn-ea"/>
              </a:rPr>
              <a:t> </a:t>
            </a:r>
            <a:r>
              <a:rPr sz="2400" dirty="0">
                <a:latin typeface="+mn-ea"/>
                <a:ea typeface="+mn-ea"/>
              </a:rPr>
              <a:t>함수</a:t>
            </a:r>
            <a:r>
              <a:rPr sz="2400" spc="-10" dirty="0">
                <a:latin typeface="+mn-ea"/>
                <a:ea typeface="+mn-ea"/>
              </a:rPr>
              <a:t> </a:t>
            </a:r>
            <a:r>
              <a:rPr sz="2400" spc="-25" dirty="0">
                <a:latin typeface="+mn-ea"/>
                <a:ea typeface="+mn-ea"/>
              </a:rPr>
              <a:t>이용</a:t>
            </a:r>
          </a:p>
        </p:txBody>
      </p:sp>
      <p:pic>
        <p:nvPicPr>
          <p:cNvPr id="5" name="object 5"/>
          <p:cNvPicPr/>
          <p:nvPr/>
        </p:nvPicPr>
        <p:blipFill>
          <a:blip r:embed="rId3" cstate="print"/>
          <a:stretch>
            <a:fillRect/>
          </a:stretch>
        </p:blipFill>
        <p:spPr>
          <a:xfrm>
            <a:off x="5713476" y="990600"/>
            <a:ext cx="6172200" cy="2286000"/>
          </a:xfrm>
          <a:prstGeom prst="rect">
            <a:avLst/>
          </a:prstGeom>
        </p:spPr>
      </p:pic>
      <p:pic>
        <p:nvPicPr>
          <p:cNvPr id="6" name="object 6"/>
          <p:cNvPicPr/>
          <p:nvPr/>
        </p:nvPicPr>
        <p:blipFill>
          <a:blip r:embed="rId4" cstate="print"/>
          <a:stretch>
            <a:fillRect/>
          </a:stretch>
        </p:blipFill>
        <p:spPr>
          <a:xfrm>
            <a:off x="5748528" y="3742944"/>
            <a:ext cx="6137148" cy="2962656"/>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8476615" cy="3439403"/>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linspace(start,</a:t>
            </a:r>
            <a:r>
              <a:rPr spc="-95" dirty="0">
                <a:solidFill>
                  <a:srgbClr val="333333"/>
                </a:solidFill>
                <a:latin typeface="+mn-ea"/>
                <a:ea typeface="+mn-ea"/>
                <a:cs typeface="Malgun Gothic"/>
              </a:rPr>
              <a:t> </a:t>
            </a:r>
            <a:r>
              <a:rPr dirty="0">
                <a:solidFill>
                  <a:srgbClr val="333333"/>
                </a:solidFill>
                <a:latin typeface="+mn-ea"/>
                <a:ea typeface="+mn-ea"/>
                <a:cs typeface="Malgun Gothic"/>
              </a:rPr>
              <a:t>stop,</a:t>
            </a:r>
            <a:r>
              <a:rPr spc="-85" dirty="0">
                <a:solidFill>
                  <a:srgbClr val="333333"/>
                </a:solidFill>
                <a:latin typeface="+mn-ea"/>
                <a:ea typeface="+mn-ea"/>
                <a:cs typeface="Malgun Gothic"/>
              </a:rPr>
              <a:t> </a:t>
            </a:r>
            <a:r>
              <a:rPr dirty="0">
                <a:solidFill>
                  <a:srgbClr val="333333"/>
                </a:solidFill>
                <a:latin typeface="+mn-ea"/>
                <a:ea typeface="+mn-ea"/>
                <a:cs typeface="Malgun Gothic"/>
              </a:rPr>
              <a:t>num=50,</a:t>
            </a:r>
            <a:r>
              <a:rPr spc="-60" dirty="0">
                <a:solidFill>
                  <a:srgbClr val="333333"/>
                </a:solidFill>
                <a:latin typeface="+mn-ea"/>
                <a:ea typeface="+mn-ea"/>
                <a:cs typeface="Malgun Gothic"/>
              </a:rPr>
              <a:t> </a:t>
            </a:r>
            <a:r>
              <a:rPr spc="-10" dirty="0">
                <a:solidFill>
                  <a:srgbClr val="333333"/>
                </a:solidFill>
                <a:latin typeface="+mn-ea"/>
                <a:ea typeface="+mn-ea"/>
                <a:cs typeface="Malgun Gothic"/>
              </a:rPr>
              <a:t>endpoint=True,</a:t>
            </a:r>
            <a:r>
              <a:rPr spc="-80" dirty="0">
                <a:solidFill>
                  <a:srgbClr val="333333"/>
                </a:solidFill>
                <a:latin typeface="+mn-ea"/>
                <a:ea typeface="+mn-ea"/>
                <a:cs typeface="Malgun Gothic"/>
              </a:rPr>
              <a:t> </a:t>
            </a:r>
            <a:r>
              <a:rPr spc="-10" dirty="0">
                <a:solidFill>
                  <a:srgbClr val="333333"/>
                </a:solidFill>
                <a:latin typeface="+mn-ea"/>
                <a:ea typeface="+mn-ea"/>
                <a:cs typeface="Malgun Gothic"/>
              </a:rPr>
              <a:t>dtype=None)</a:t>
            </a:r>
            <a:endParaRPr>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시작과</a:t>
            </a:r>
            <a:r>
              <a:rPr spc="-30" dirty="0">
                <a:solidFill>
                  <a:srgbClr val="333333"/>
                </a:solidFill>
                <a:latin typeface="+mn-ea"/>
                <a:ea typeface="+mn-ea"/>
                <a:cs typeface="Malgun Gothic"/>
              </a:rPr>
              <a:t> </a:t>
            </a:r>
            <a:r>
              <a:rPr dirty="0">
                <a:solidFill>
                  <a:srgbClr val="333333"/>
                </a:solidFill>
                <a:latin typeface="+mn-ea"/>
                <a:ea typeface="+mn-ea"/>
                <a:cs typeface="Malgun Gothic"/>
              </a:rPr>
              <a:t>끝을</a:t>
            </a:r>
            <a:r>
              <a:rPr spc="-15" dirty="0">
                <a:solidFill>
                  <a:srgbClr val="333333"/>
                </a:solidFill>
                <a:latin typeface="+mn-ea"/>
                <a:ea typeface="+mn-ea"/>
                <a:cs typeface="Malgun Gothic"/>
              </a:rPr>
              <a:t> </a:t>
            </a:r>
            <a:r>
              <a:rPr dirty="0">
                <a:solidFill>
                  <a:srgbClr val="333333"/>
                </a:solidFill>
                <a:latin typeface="+mn-ea"/>
                <a:ea typeface="+mn-ea"/>
                <a:cs typeface="Malgun Gothic"/>
              </a:rPr>
              <a:t>균등하게</a:t>
            </a:r>
            <a:r>
              <a:rPr spc="-35" dirty="0">
                <a:solidFill>
                  <a:srgbClr val="333333"/>
                </a:solidFill>
                <a:latin typeface="+mn-ea"/>
                <a:ea typeface="+mn-ea"/>
                <a:cs typeface="Malgun Gothic"/>
              </a:rPr>
              <a:t> </a:t>
            </a:r>
            <a:r>
              <a:rPr dirty="0">
                <a:solidFill>
                  <a:srgbClr val="333333"/>
                </a:solidFill>
                <a:latin typeface="+mn-ea"/>
                <a:ea typeface="+mn-ea"/>
                <a:cs typeface="Malgun Gothic"/>
              </a:rPr>
              <a:t>나눈</a:t>
            </a:r>
            <a:r>
              <a:rPr spc="-15" dirty="0">
                <a:solidFill>
                  <a:srgbClr val="333333"/>
                </a:solidFill>
                <a:latin typeface="+mn-ea"/>
                <a:ea typeface="+mn-ea"/>
                <a:cs typeface="Malgun Gothic"/>
              </a:rPr>
              <a:t> </a:t>
            </a:r>
            <a:r>
              <a:rPr dirty="0">
                <a:solidFill>
                  <a:srgbClr val="333333"/>
                </a:solidFill>
                <a:latin typeface="+mn-ea"/>
                <a:ea typeface="+mn-ea"/>
                <a:cs typeface="Malgun Gothic"/>
              </a:rPr>
              <a:t>값들을</a:t>
            </a:r>
            <a:r>
              <a:rPr spc="-30" dirty="0">
                <a:solidFill>
                  <a:srgbClr val="333333"/>
                </a:solidFill>
                <a:latin typeface="+mn-ea"/>
                <a:ea typeface="+mn-ea"/>
                <a:cs typeface="Malgun Gothic"/>
              </a:rPr>
              <a:t> </a:t>
            </a:r>
            <a:r>
              <a:rPr spc="-25" dirty="0">
                <a:solidFill>
                  <a:srgbClr val="333333"/>
                </a:solidFill>
                <a:latin typeface="+mn-ea"/>
                <a:ea typeface="+mn-ea"/>
                <a:cs typeface="Malgun Gothic"/>
              </a:rPr>
              <a:t>가지는</a:t>
            </a:r>
            <a:endParaRPr>
              <a:latin typeface="+mn-ea"/>
              <a:ea typeface="+mn-ea"/>
              <a:cs typeface="Malgun Gothic"/>
            </a:endParaRPr>
          </a:p>
          <a:p>
            <a:pPr marL="561340">
              <a:lnSpc>
                <a:spcPct val="100000"/>
              </a:lnSpc>
              <a:spcBef>
                <a:spcPts val="240"/>
              </a:spcBef>
            </a:pPr>
            <a:r>
              <a:rPr dirty="0">
                <a:solidFill>
                  <a:srgbClr val="333333"/>
                </a:solidFill>
                <a:latin typeface="+mn-ea"/>
                <a:ea typeface="+mn-ea"/>
                <a:cs typeface="Malgun Gothic"/>
              </a:rPr>
              <a:t>배열을</a:t>
            </a:r>
            <a:r>
              <a:rPr spc="-20" dirty="0">
                <a:solidFill>
                  <a:srgbClr val="333333"/>
                </a:solidFill>
                <a:latin typeface="+mn-ea"/>
                <a:ea typeface="+mn-ea"/>
                <a:cs typeface="Malgun Gothic"/>
              </a:rPr>
              <a:t> </a:t>
            </a:r>
            <a:r>
              <a:rPr spc="-25" dirty="0">
                <a:solidFill>
                  <a:srgbClr val="333333"/>
                </a:solidFill>
                <a:latin typeface="+mn-ea"/>
                <a:ea typeface="+mn-ea"/>
                <a:cs typeface="Malgun Gothic"/>
              </a:rPr>
              <a:t>생성</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start</a:t>
            </a:r>
            <a:r>
              <a:rPr spc="10" dirty="0">
                <a:solidFill>
                  <a:srgbClr val="333333"/>
                </a:solidFill>
                <a:latin typeface="+mn-ea"/>
                <a:ea typeface="+mn-ea"/>
                <a:cs typeface="Malgun Gothic"/>
              </a:rPr>
              <a:t> </a:t>
            </a:r>
            <a:r>
              <a:rPr dirty="0">
                <a:solidFill>
                  <a:srgbClr val="333333"/>
                </a:solidFill>
                <a:latin typeface="+mn-ea"/>
                <a:ea typeface="+mn-ea"/>
                <a:cs typeface="Malgun Gothic"/>
              </a:rPr>
              <a:t>:</a:t>
            </a:r>
            <a:r>
              <a:rPr spc="30" dirty="0">
                <a:solidFill>
                  <a:srgbClr val="333333"/>
                </a:solidFill>
                <a:latin typeface="+mn-ea"/>
                <a:ea typeface="+mn-ea"/>
                <a:cs typeface="Malgun Gothic"/>
              </a:rPr>
              <a:t> </a:t>
            </a:r>
            <a:r>
              <a:rPr spc="-25" dirty="0">
                <a:solidFill>
                  <a:srgbClr val="333333"/>
                </a:solidFill>
                <a:latin typeface="+mn-ea"/>
                <a:ea typeface="+mn-ea"/>
                <a:cs typeface="Malgun Gothic"/>
              </a:rPr>
              <a:t>시작값</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stop</a:t>
            </a:r>
            <a:r>
              <a:rPr spc="-40"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spc="-25" dirty="0">
                <a:solidFill>
                  <a:srgbClr val="333333"/>
                </a:solidFill>
                <a:latin typeface="+mn-ea"/>
                <a:ea typeface="+mn-ea"/>
                <a:cs typeface="Malgun Gothic"/>
              </a:rPr>
              <a:t>종료값</a:t>
            </a:r>
            <a:endParaRPr>
              <a:latin typeface="+mn-ea"/>
              <a:ea typeface="+mn-ea"/>
              <a:cs typeface="Malgun Gothic"/>
            </a:endParaRPr>
          </a:p>
          <a:p>
            <a:pPr marL="560705" lvl="1" indent="-273685">
              <a:lnSpc>
                <a:spcPct val="100000"/>
              </a:lnSpc>
              <a:spcBef>
                <a:spcPts val="844"/>
              </a:spcBef>
              <a:buFont typeface="Consolas"/>
              <a:buChar char="–"/>
              <a:tabLst>
                <a:tab pos="560705" algn="l"/>
              </a:tabLst>
            </a:pPr>
            <a:r>
              <a:rPr dirty="0">
                <a:solidFill>
                  <a:srgbClr val="333333"/>
                </a:solidFill>
                <a:latin typeface="+mn-ea"/>
                <a:ea typeface="+mn-ea"/>
                <a:cs typeface="Malgun Gothic"/>
              </a:rPr>
              <a:t>num</a:t>
            </a:r>
            <a:r>
              <a:rPr spc="-20"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나눌</a:t>
            </a:r>
            <a:r>
              <a:rPr spc="-25" dirty="0">
                <a:solidFill>
                  <a:srgbClr val="333333"/>
                </a:solidFill>
                <a:latin typeface="+mn-ea"/>
                <a:ea typeface="+mn-ea"/>
                <a:cs typeface="Malgun Gothic"/>
              </a:rPr>
              <a:t> </a:t>
            </a:r>
            <a:r>
              <a:rPr dirty="0">
                <a:solidFill>
                  <a:srgbClr val="333333"/>
                </a:solidFill>
                <a:latin typeface="+mn-ea"/>
                <a:ea typeface="+mn-ea"/>
                <a:cs typeface="Malgun Gothic"/>
              </a:rPr>
              <a:t>개수.</a:t>
            </a:r>
            <a:r>
              <a:rPr spc="-10" dirty="0">
                <a:solidFill>
                  <a:srgbClr val="333333"/>
                </a:solidFill>
                <a:latin typeface="+mn-ea"/>
                <a:ea typeface="+mn-ea"/>
                <a:cs typeface="Malgun Gothic"/>
              </a:rPr>
              <a:t> </a:t>
            </a:r>
            <a:r>
              <a:rPr dirty="0">
                <a:solidFill>
                  <a:srgbClr val="333333"/>
                </a:solidFill>
                <a:latin typeface="+mn-ea"/>
                <a:ea typeface="+mn-ea"/>
                <a:cs typeface="Malgun Gothic"/>
              </a:rPr>
              <a:t>기본:</a:t>
            </a:r>
            <a:r>
              <a:rPr spc="-25" dirty="0">
                <a:solidFill>
                  <a:srgbClr val="333333"/>
                </a:solidFill>
                <a:latin typeface="+mn-ea"/>
                <a:ea typeface="+mn-ea"/>
                <a:cs typeface="Malgun Gothic"/>
              </a:rPr>
              <a:t> 50</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endpoint</a:t>
            </a:r>
            <a:r>
              <a:rPr spc="-35" dirty="0">
                <a:solidFill>
                  <a:srgbClr val="333333"/>
                </a:solidFill>
                <a:latin typeface="+mn-ea"/>
                <a:ea typeface="+mn-ea"/>
                <a:cs typeface="Malgun Gothic"/>
              </a:rPr>
              <a:t> </a:t>
            </a:r>
            <a:r>
              <a:rPr dirty="0">
                <a:solidFill>
                  <a:srgbClr val="333333"/>
                </a:solidFill>
                <a:latin typeface="+mn-ea"/>
                <a:ea typeface="+mn-ea"/>
                <a:cs typeface="Malgun Gothic"/>
              </a:rPr>
              <a:t>:</a:t>
            </a:r>
            <a:r>
              <a:rPr spc="-20" dirty="0">
                <a:solidFill>
                  <a:srgbClr val="333333"/>
                </a:solidFill>
                <a:latin typeface="+mn-ea"/>
                <a:ea typeface="+mn-ea"/>
                <a:cs typeface="Malgun Gothic"/>
              </a:rPr>
              <a:t> </a:t>
            </a:r>
            <a:r>
              <a:rPr dirty="0">
                <a:solidFill>
                  <a:srgbClr val="333333"/>
                </a:solidFill>
                <a:latin typeface="+mn-ea"/>
                <a:ea typeface="+mn-ea"/>
                <a:cs typeface="Malgun Gothic"/>
              </a:rPr>
              <a:t>stop을</a:t>
            </a:r>
            <a:r>
              <a:rPr spc="-25" dirty="0">
                <a:solidFill>
                  <a:srgbClr val="333333"/>
                </a:solidFill>
                <a:latin typeface="+mn-ea"/>
                <a:ea typeface="+mn-ea"/>
                <a:cs typeface="Malgun Gothic"/>
              </a:rPr>
              <a:t> </a:t>
            </a:r>
            <a:r>
              <a:rPr dirty="0">
                <a:solidFill>
                  <a:srgbClr val="333333"/>
                </a:solidFill>
                <a:latin typeface="+mn-ea"/>
                <a:ea typeface="+mn-ea"/>
                <a:cs typeface="Malgun Gothic"/>
              </a:rPr>
              <a:t>포함시킬</a:t>
            </a:r>
            <a:r>
              <a:rPr spc="-25" dirty="0">
                <a:solidFill>
                  <a:srgbClr val="333333"/>
                </a:solidFill>
                <a:latin typeface="+mn-ea"/>
                <a:ea typeface="+mn-ea"/>
                <a:cs typeface="Malgun Gothic"/>
              </a:rPr>
              <a:t> </a:t>
            </a:r>
            <a:r>
              <a:rPr dirty="0">
                <a:solidFill>
                  <a:srgbClr val="333333"/>
                </a:solidFill>
                <a:latin typeface="+mn-ea"/>
                <a:ea typeface="+mn-ea"/>
                <a:cs typeface="Malgun Gothic"/>
              </a:rPr>
              <a:t>것인지</a:t>
            </a:r>
            <a:r>
              <a:rPr spc="-15" dirty="0">
                <a:solidFill>
                  <a:srgbClr val="333333"/>
                </a:solidFill>
                <a:latin typeface="+mn-ea"/>
                <a:ea typeface="+mn-ea"/>
                <a:cs typeface="Malgun Gothic"/>
              </a:rPr>
              <a:t> </a:t>
            </a:r>
            <a:r>
              <a:rPr spc="-25" dirty="0">
                <a:solidFill>
                  <a:srgbClr val="333333"/>
                </a:solidFill>
                <a:latin typeface="+mn-ea"/>
                <a:ea typeface="+mn-ea"/>
                <a:cs typeface="Malgun Gothic"/>
              </a:rPr>
              <a:t>여부.</a:t>
            </a:r>
            <a:endParaRPr>
              <a:latin typeface="+mn-ea"/>
              <a:ea typeface="+mn-ea"/>
              <a:cs typeface="Malgun Gothic"/>
            </a:endParaRPr>
          </a:p>
          <a:p>
            <a:pPr marL="1806575">
              <a:lnSpc>
                <a:spcPct val="100000"/>
              </a:lnSpc>
              <a:spcBef>
                <a:spcPts val="240"/>
              </a:spcBef>
            </a:pPr>
            <a:r>
              <a:rPr dirty="0">
                <a:solidFill>
                  <a:srgbClr val="333333"/>
                </a:solidFill>
                <a:latin typeface="+mn-ea"/>
                <a:ea typeface="+mn-ea"/>
                <a:cs typeface="Malgun Gothic"/>
              </a:rPr>
              <a:t>기본</a:t>
            </a:r>
            <a:r>
              <a:rPr spc="-40" dirty="0">
                <a:solidFill>
                  <a:srgbClr val="333333"/>
                </a:solidFill>
                <a:latin typeface="+mn-ea"/>
                <a:ea typeface="+mn-ea"/>
                <a:cs typeface="Malgun Gothic"/>
              </a:rPr>
              <a:t> </a:t>
            </a:r>
            <a:r>
              <a:rPr spc="-20" dirty="0">
                <a:solidFill>
                  <a:srgbClr val="333333"/>
                </a:solidFill>
                <a:latin typeface="+mn-ea"/>
                <a:ea typeface="+mn-ea"/>
                <a:cs typeface="Malgun Gothic"/>
              </a:rPr>
              <a:t>True</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dtype</a:t>
            </a:r>
            <a:r>
              <a:rPr spc="-30"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원소의</a:t>
            </a:r>
            <a:r>
              <a:rPr spc="-10" dirty="0">
                <a:solidFill>
                  <a:srgbClr val="333333"/>
                </a:solidFill>
                <a:latin typeface="+mn-ea"/>
                <a:ea typeface="+mn-ea"/>
                <a:cs typeface="Malgun Gothic"/>
              </a:rPr>
              <a:t> </a:t>
            </a:r>
            <a:r>
              <a:rPr dirty="0">
                <a:solidFill>
                  <a:srgbClr val="333333"/>
                </a:solidFill>
                <a:latin typeface="+mn-ea"/>
                <a:ea typeface="+mn-ea"/>
                <a:cs typeface="Malgun Gothic"/>
              </a:rPr>
              <a:t>데이터</a:t>
            </a:r>
            <a:r>
              <a:rPr spc="-25" dirty="0">
                <a:solidFill>
                  <a:srgbClr val="333333"/>
                </a:solidFill>
                <a:latin typeface="+mn-ea"/>
                <a:ea typeface="+mn-ea"/>
                <a:cs typeface="Malgun Gothic"/>
              </a:rPr>
              <a:t> </a:t>
            </a:r>
            <a:r>
              <a:rPr dirty="0">
                <a:solidFill>
                  <a:srgbClr val="333333"/>
                </a:solidFill>
                <a:latin typeface="+mn-ea"/>
                <a:ea typeface="+mn-ea"/>
                <a:cs typeface="Malgun Gothic"/>
              </a:rPr>
              <a:t>타입</a:t>
            </a:r>
            <a:r>
              <a:rPr spc="-15" dirty="0">
                <a:solidFill>
                  <a:srgbClr val="333333"/>
                </a:solidFill>
                <a:latin typeface="+mn-ea"/>
                <a:ea typeface="+mn-ea"/>
                <a:cs typeface="Malgun Gothic"/>
              </a:rPr>
              <a:t> </a:t>
            </a:r>
            <a:r>
              <a:rPr spc="-25" dirty="0">
                <a:solidFill>
                  <a:srgbClr val="333333"/>
                </a:solidFill>
                <a:latin typeface="+mn-ea"/>
                <a:ea typeface="+mn-ea"/>
                <a:cs typeface="Malgun Gothic"/>
              </a:rPr>
              <a:t>지정</a:t>
            </a:r>
            <a:endParaRPr>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Numpy</a:t>
            </a:r>
            <a:r>
              <a:rPr sz="2400" spc="-30" dirty="0">
                <a:latin typeface="+mn-ea"/>
                <a:ea typeface="+mn-ea"/>
              </a:rPr>
              <a:t> </a:t>
            </a:r>
            <a:r>
              <a:rPr sz="2400" dirty="0">
                <a:latin typeface="+mn-ea"/>
                <a:ea typeface="+mn-ea"/>
              </a:rPr>
              <a:t>배열</a:t>
            </a:r>
            <a:r>
              <a:rPr sz="2400" spc="-10" dirty="0">
                <a:latin typeface="+mn-ea"/>
                <a:ea typeface="+mn-ea"/>
              </a:rPr>
              <a:t> </a:t>
            </a:r>
            <a:r>
              <a:rPr sz="2400" dirty="0">
                <a:latin typeface="+mn-ea"/>
                <a:ea typeface="+mn-ea"/>
              </a:rPr>
              <a:t>생성</a:t>
            </a:r>
            <a:r>
              <a:rPr sz="2400" spc="-10" dirty="0">
                <a:latin typeface="+mn-ea"/>
                <a:ea typeface="+mn-ea"/>
              </a:rPr>
              <a:t> </a:t>
            </a:r>
            <a:r>
              <a:rPr sz="2400" dirty="0">
                <a:latin typeface="+mn-ea"/>
                <a:ea typeface="+mn-ea"/>
              </a:rPr>
              <a:t>–</a:t>
            </a:r>
            <a:r>
              <a:rPr sz="2400" spc="-10" dirty="0">
                <a:latin typeface="+mn-ea"/>
                <a:ea typeface="+mn-ea"/>
              </a:rPr>
              <a:t> </a:t>
            </a:r>
            <a:r>
              <a:rPr sz="2400" dirty="0">
                <a:latin typeface="+mn-ea"/>
                <a:ea typeface="+mn-ea"/>
              </a:rPr>
              <a:t>미리</a:t>
            </a:r>
            <a:r>
              <a:rPr sz="2400" spc="-10" dirty="0">
                <a:latin typeface="+mn-ea"/>
                <a:ea typeface="+mn-ea"/>
              </a:rPr>
              <a:t> </a:t>
            </a:r>
            <a:r>
              <a:rPr sz="2400" dirty="0">
                <a:latin typeface="+mn-ea"/>
                <a:ea typeface="+mn-ea"/>
              </a:rPr>
              <a:t>정의된</a:t>
            </a:r>
            <a:r>
              <a:rPr sz="2400" spc="-10" dirty="0">
                <a:latin typeface="+mn-ea"/>
                <a:ea typeface="+mn-ea"/>
              </a:rPr>
              <a:t> </a:t>
            </a:r>
            <a:r>
              <a:rPr sz="2400" dirty="0">
                <a:latin typeface="+mn-ea"/>
                <a:ea typeface="+mn-ea"/>
              </a:rPr>
              <a:t>생성</a:t>
            </a:r>
            <a:r>
              <a:rPr sz="2400" spc="-10" dirty="0">
                <a:latin typeface="+mn-ea"/>
                <a:ea typeface="+mn-ea"/>
              </a:rPr>
              <a:t> </a:t>
            </a:r>
            <a:r>
              <a:rPr sz="2400" dirty="0">
                <a:latin typeface="+mn-ea"/>
                <a:ea typeface="+mn-ea"/>
              </a:rPr>
              <a:t>함수</a:t>
            </a:r>
            <a:r>
              <a:rPr sz="2400" spc="-10" dirty="0">
                <a:latin typeface="+mn-ea"/>
                <a:ea typeface="+mn-ea"/>
              </a:rPr>
              <a:t> </a:t>
            </a:r>
            <a:r>
              <a:rPr sz="2400" spc="-25" dirty="0">
                <a:latin typeface="+mn-ea"/>
                <a:ea typeface="+mn-ea"/>
              </a:rPr>
              <a:t>이용</a:t>
            </a:r>
          </a:p>
        </p:txBody>
      </p:sp>
      <p:pic>
        <p:nvPicPr>
          <p:cNvPr id="4" name="object 4"/>
          <p:cNvPicPr/>
          <p:nvPr/>
        </p:nvPicPr>
        <p:blipFill>
          <a:blip r:embed="rId2" cstate="print"/>
          <a:stretch>
            <a:fillRect/>
          </a:stretch>
        </p:blipFill>
        <p:spPr>
          <a:xfrm>
            <a:off x="6475476" y="1501138"/>
            <a:ext cx="5442204" cy="5356860"/>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10389870" cy="2013372"/>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eye(N,</a:t>
            </a:r>
            <a:r>
              <a:rPr spc="-20" dirty="0">
                <a:solidFill>
                  <a:srgbClr val="333333"/>
                </a:solidFill>
                <a:latin typeface="+mn-ea"/>
                <a:ea typeface="+mn-ea"/>
                <a:cs typeface="Malgun Gothic"/>
              </a:rPr>
              <a:t> </a:t>
            </a:r>
            <a:r>
              <a:rPr dirty="0">
                <a:solidFill>
                  <a:srgbClr val="333333"/>
                </a:solidFill>
                <a:latin typeface="+mn-ea"/>
                <a:ea typeface="+mn-ea"/>
                <a:cs typeface="Malgun Gothic"/>
              </a:rPr>
              <a:t>M,</a:t>
            </a:r>
            <a:r>
              <a:rPr spc="-40" dirty="0">
                <a:solidFill>
                  <a:srgbClr val="333333"/>
                </a:solidFill>
                <a:latin typeface="+mn-ea"/>
                <a:ea typeface="+mn-ea"/>
                <a:cs typeface="Malgun Gothic"/>
              </a:rPr>
              <a:t> </a:t>
            </a:r>
            <a:r>
              <a:rPr spc="-10" dirty="0">
                <a:solidFill>
                  <a:srgbClr val="333333"/>
                </a:solidFill>
                <a:latin typeface="+mn-ea"/>
                <a:ea typeface="+mn-ea"/>
                <a:cs typeface="Malgun Gothic"/>
              </a:rPr>
              <a:t>dtype)</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대각선은</a:t>
            </a:r>
            <a:r>
              <a:rPr spc="-35" dirty="0">
                <a:solidFill>
                  <a:srgbClr val="333333"/>
                </a:solidFill>
                <a:latin typeface="+mn-ea"/>
                <a:ea typeface="+mn-ea"/>
                <a:cs typeface="Malgun Gothic"/>
              </a:rPr>
              <a:t> </a:t>
            </a:r>
            <a:r>
              <a:rPr dirty="0">
                <a:solidFill>
                  <a:srgbClr val="333333"/>
                </a:solidFill>
                <a:latin typeface="+mn-ea"/>
                <a:ea typeface="+mn-ea"/>
                <a:cs typeface="Malgun Gothic"/>
              </a:rPr>
              <a:t>1이고</a:t>
            </a:r>
            <a:r>
              <a:rPr spc="-40" dirty="0">
                <a:solidFill>
                  <a:srgbClr val="333333"/>
                </a:solidFill>
                <a:latin typeface="+mn-ea"/>
                <a:ea typeface="+mn-ea"/>
                <a:cs typeface="Malgun Gothic"/>
              </a:rPr>
              <a:t> </a:t>
            </a:r>
            <a:r>
              <a:rPr dirty="0">
                <a:solidFill>
                  <a:srgbClr val="333333"/>
                </a:solidFill>
                <a:latin typeface="+mn-ea"/>
                <a:ea typeface="+mn-ea"/>
                <a:cs typeface="Malgun Gothic"/>
              </a:rPr>
              <a:t>나머지는</a:t>
            </a:r>
            <a:r>
              <a:rPr spc="-40" dirty="0">
                <a:solidFill>
                  <a:srgbClr val="333333"/>
                </a:solidFill>
                <a:latin typeface="+mn-ea"/>
                <a:ea typeface="+mn-ea"/>
                <a:cs typeface="Malgun Gothic"/>
              </a:rPr>
              <a:t> </a:t>
            </a:r>
            <a:r>
              <a:rPr dirty="0">
                <a:solidFill>
                  <a:srgbClr val="333333"/>
                </a:solidFill>
                <a:latin typeface="+mn-ea"/>
                <a:ea typeface="+mn-ea"/>
                <a:cs typeface="Malgun Gothic"/>
              </a:rPr>
              <a:t>0인</a:t>
            </a:r>
            <a:r>
              <a:rPr spc="-25" dirty="0">
                <a:solidFill>
                  <a:srgbClr val="333333"/>
                </a:solidFill>
                <a:latin typeface="+mn-ea"/>
                <a:ea typeface="+mn-ea"/>
                <a:cs typeface="Malgun Gothic"/>
              </a:rPr>
              <a:t> </a:t>
            </a:r>
            <a:r>
              <a:rPr dirty="0">
                <a:solidFill>
                  <a:srgbClr val="333333"/>
                </a:solidFill>
                <a:latin typeface="+mn-ea"/>
                <a:ea typeface="+mn-ea"/>
                <a:cs typeface="Malgun Gothic"/>
              </a:rPr>
              <a:t>2차원</a:t>
            </a:r>
            <a:r>
              <a:rPr spc="-40" dirty="0">
                <a:solidFill>
                  <a:srgbClr val="333333"/>
                </a:solidFill>
                <a:latin typeface="+mn-ea"/>
                <a:ea typeface="+mn-ea"/>
                <a:cs typeface="Malgun Gothic"/>
              </a:rPr>
              <a:t> </a:t>
            </a:r>
            <a:r>
              <a:rPr dirty="0">
                <a:solidFill>
                  <a:srgbClr val="333333"/>
                </a:solidFill>
                <a:latin typeface="+mn-ea"/>
                <a:ea typeface="+mn-ea"/>
                <a:cs typeface="Malgun Gothic"/>
              </a:rPr>
              <a:t>정사각형</a:t>
            </a:r>
            <a:r>
              <a:rPr spc="-35" dirty="0">
                <a:solidFill>
                  <a:srgbClr val="333333"/>
                </a:solidFill>
                <a:latin typeface="+mn-ea"/>
                <a:ea typeface="+mn-ea"/>
                <a:cs typeface="Malgun Gothic"/>
              </a:rPr>
              <a:t> </a:t>
            </a:r>
            <a:r>
              <a:rPr dirty="0">
                <a:solidFill>
                  <a:srgbClr val="333333"/>
                </a:solidFill>
                <a:latin typeface="+mn-ea"/>
                <a:ea typeface="+mn-ea"/>
                <a:cs typeface="Malgun Gothic"/>
              </a:rPr>
              <a:t>배열을</a:t>
            </a:r>
            <a:r>
              <a:rPr spc="-25" dirty="0">
                <a:solidFill>
                  <a:srgbClr val="333333"/>
                </a:solidFill>
                <a:latin typeface="+mn-ea"/>
                <a:ea typeface="+mn-ea"/>
                <a:cs typeface="Malgun Gothic"/>
              </a:rPr>
              <a:t> </a:t>
            </a:r>
            <a:r>
              <a:rPr dirty="0">
                <a:solidFill>
                  <a:srgbClr val="333333"/>
                </a:solidFill>
                <a:latin typeface="+mn-ea"/>
                <a:ea typeface="+mn-ea"/>
                <a:cs typeface="Malgun Gothic"/>
              </a:rPr>
              <a:t>생성한다.</a:t>
            </a:r>
            <a:r>
              <a:rPr spc="-45" dirty="0">
                <a:solidFill>
                  <a:srgbClr val="333333"/>
                </a:solidFill>
                <a:latin typeface="+mn-ea"/>
                <a:ea typeface="+mn-ea"/>
                <a:cs typeface="Malgun Gothic"/>
              </a:rPr>
              <a:t> </a:t>
            </a:r>
            <a:r>
              <a:rPr dirty="0">
                <a:solidFill>
                  <a:srgbClr val="333333"/>
                </a:solidFill>
                <a:latin typeface="+mn-ea"/>
                <a:ea typeface="+mn-ea"/>
                <a:cs typeface="Malgun Gothic"/>
              </a:rPr>
              <a:t>(선형대수의</a:t>
            </a:r>
            <a:r>
              <a:rPr spc="-35" dirty="0">
                <a:solidFill>
                  <a:srgbClr val="333333"/>
                </a:solidFill>
                <a:latin typeface="+mn-ea"/>
                <a:ea typeface="+mn-ea"/>
                <a:cs typeface="Malgun Gothic"/>
              </a:rPr>
              <a:t> </a:t>
            </a:r>
            <a:r>
              <a:rPr spc="-10" dirty="0">
                <a:solidFill>
                  <a:srgbClr val="333333"/>
                </a:solidFill>
                <a:latin typeface="+mn-ea"/>
                <a:ea typeface="+mn-ea"/>
                <a:cs typeface="Malgun Gothic"/>
              </a:rPr>
              <a:t>단위행렬)</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N</a:t>
            </a:r>
            <a:r>
              <a:rPr spc="-20"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spc="-25" dirty="0">
                <a:solidFill>
                  <a:srgbClr val="333333"/>
                </a:solidFill>
                <a:latin typeface="+mn-ea"/>
                <a:ea typeface="+mn-ea"/>
                <a:cs typeface="Malgun Gothic"/>
              </a:rPr>
              <a:t>행수</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M</a:t>
            </a:r>
            <a:r>
              <a:rPr spc="-15"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열수</a:t>
            </a:r>
            <a:r>
              <a:rPr spc="-10" dirty="0">
                <a:solidFill>
                  <a:srgbClr val="333333"/>
                </a:solidFill>
                <a:latin typeface="+mn-ea"/>
                <a:ea typeface="+mn-ea"/>
                <a:cs typeface="Malgun Gothic"/>
              </a:rPr>
              <a:t> </a:t>
            </a:r>
            <a:r>
              <a:rPr dirty="0">
                <a:solidFill>
                  <a:srgbClr val="333333"/>
                </a:solidFill>
                <a:latin typeface="+mn-ea"/>
                <a:ea typeface="+mn-ea"/>
                <a:cs typeface="Malgun Gothic"/>
              </a:rPr>
              <a:t>(생략하면</a:t>
            </a:r>
            <a:r>
              <a:rPr spc="-20" dirty="0">
                <a:solidFill>
                  <a:srgbClr val="333333"/>
                </a:solidFill>
                <a:latin typeface="+mn-ea"/>
                <a:ea typeface="+mn-ea"/>
                <a:cs typeface="Malgun Gothic"/>
              </a:rPr>
              <a:t> </a:t>
            </a:r>
            <a:r>
              <a:rPr dirty="0">
                <a:solidFill>
                  <a:srgbClr val="333333"/>
                </a:solidFill>
                <a:latin typeface="+mn-ea"/>
                <a:ea typeface="+mn-ea"/>
                <a:cs typeface="Malgun Gothic"/>
              </a:rPr>
              <a:t>N과</a:t>
            </a:r>
            <a:r>
              <a:rPr spc="-25" dirty="0">
                <a:solidFill>
                  <a:srgbClr val="333333"/>
                </a:solidFill>
                <a:latin typeface="+mn-ea"/>
                <a:ea typeface="+mn-ea"/>
                <a:cs typeface="Malgun Gothic"/>
              </a:rPr>
              <a:t> 동일)</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dtype</a:t>
            </a:r>
            <a:r>
              <a:rPr spc="-40"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dirty="0">
                <a:solidFill>
                  <a:srgbClr val="333333"/>
                </a:solidFill>
                <a:latin typeface="+mn-ea"/>
                <a:ea typeface="+mn-ea"/>
                <a:cs typeface="Malgun Gothic"/>
              </a:rPr>
              <a:t>원소의</a:t>
            </a:r>
            <a:r>
              <a:rPr spc="-15" dirty="0">
                <a:solidFill>
                  <a:srgbClr val="333333"/>
                </a:solidFill>
                <a:latin typeface="+mn-ea"/>
                <a:ea typeface="+mn-ea"/>
                <a:cs typeface="Malgun Gothic"/>
              </a:rPr>
              <a:t> </a:t>
            </a:r>
            <a:r>
              <a:rPr dirty="0">
                <a:solidFill>
                  <a:srgbClr val="333333"/>
                </a:solidFill>
                <a:latin typeface="+mn-ea"/>
                <a:ea typeface="+mn-ea"/>
                <a:cs typeface="Malgun Gothic"/>
              </a:rPr>
              <a:t>타입</a:t>
            </a:r>
            <a:r>
              <a:rPr spc="-35" dirty="0">
                <a:solidFill>
                  <a:srgbClr val="333333"/>
                </a:solidFill>
                <a:latin typeface="+mn-ea"/>
                <a:ea typeface="+mn-ea"/>
                <a:cs typeface="Malgun Gothic"/>
              </a:rPr>
              <a:t> </a:t>
            </a:r>
            <a:r>
              <a:rPr spc="-25" dirty="0">
                <a:solidFill>
                  <a:srgbClr val="333333"/>
                </a:solidFill>
                <a:latin typeface="+mn-ea"/>
                <a:ea typeface="+mn-ea"/>
                <a:cs typeface="Malgun Gothic"/>
              </a:rPr>
              <a:t>지정</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Numpy</a:t>
            </a:r>
            <a:r>
              <a:rPr sz="2400" spc="-30" dirty="0">
                <a:latin typeface="+mn-ea"/>
                <a:ea typeface="+mn-ea"/>
              </a:rPr>
              <a:t> </a:t>
            </a:r>
            <a:r>
              <a:rPr sz="2400" dirty="0">
                <a:latin typeface="+mn-ea"/>
                <a:ea typeface="+mn-ea"/>
              </a:rPr>
              <a:t>배열</a:t>
            </a:r>
            <a:r>
              <a:rPr sz="2400" spc="-10" dirty="0">
                <a:latin typeface="+mn-ea"/>
                <a:ea typeface="+mn-ea"/>
              </a:rPr>
              <a:t> </a:t>
            </a:r>
            <a:r>
              <a:rPr sz="2400" dirty="0">
                <a:latin typeface="+mn-ea"/>
                <a:ea typeface="+mn-ea"/>
              </a:rPr>
              <a:t>생성</a:t>
            </a:r>
            <a:r>
              <a:rPr sz="2400" spc="-10" dirty="0">
                <a:latin typeface="+mn-ea"/>
                <a:ea typeface="+mn-ea"/>
              </a:rPr>
              <a:t> </a:t>
            </a:r>
            <a:r>
              <a:rPr sz="2400" dirty="0">
                <a:latin typeface="+mn-ea"/>
                <a:ea typeface="+mn-ea"/>
              </a:rPr>
              <a:t>–</a:t>
            </a:r>
            <a:r>
              <a:rPr sz="2400" spc="-10" dirty="0">
                <a:latin typeface="+mn-ea"/>
                <a:ea typeface="+mn-ea"/>
              </a:rPr>
              <a:t> </a:t>
            </a:r>
            <a:r>
              <a:rPr sz="2400" dirty="0">
                <a:latin typeface="+mn-ea"/>
                <a:ea typeface="+mn-ea"/>
              </a:rPr>
              <a:t>미리</a:t>
            </a:r>
            <a:r>
              <a:rPr sz="2400" spc="-10" dirty="0">
                <a:latin typeface="+mn-ea"/>
                <a:ea typeface="+mn-ea"/>
              </a:rPr>
              <a:t> </a:t>
            </a:r>
            <a:r>
              <a:rPr sz="2400" dirty="0">
                <a:latin typeface="+mn-ea"/>
                <a:ea typeface="+mn-ea"/>
              </a:rPr>
              <a:t>정의된</a:t>
            </a:r>
            <a:r>
              <a:rPr sz="2400" spc="-10" dirty="0">
                <a:latin typeface="+mn-ea"/>
                <a:ea typeface="+mn-ea"/>
              </a:rPr>
              <a:t> </a:t>
            </a:r>
            <a:r>
              <a:rPr sz="2400" dirty="0">
                <a:latin typeface="+mn-ea"/>
                <a:ea typeface="+mn-ea"/>
              </a:rPr>
              <a:t>생성</a:t>
            </a:r>
            <a:r>
              <a:rPr sz="2400" spc="-10" dirty="0">
                <a:latin typeface="+mn-ea"/>
                <a:ea typeface="+mn-ea"/>
              </a:rPr>
              <a:t> </a:t>
            </a:r>
            <a:r>
              <a:rPr sz="2400" dirty="0">
                <a:latin typeface="+mn-ea"/>
                <a:ea typeface="+mn-ea"/>
              </a:rPr>
              <a:t>함수</a:t>
            </a:r>
            <a:r>
              <a:rPr sz="2400" spc="-10" dirty="0">
                <a:latin typeface="+mn-ea"/>
                <a:ea typeface="+mn-ea"/>
              </a:rPr>
              <a:t> </a:t>
            </a:r>
            <a:r>
              <a:rPr sz="2400" spc="-25" dirty="0">
                <a:latin typeface="+mn-ea"/>
                <a:ea typeface="+mn-ea"/>
              </a:rPr>
              <a:t>이용</a:t>
            </a:r>
          </a:p>
        </p:txBody>
      </p:sp>
      <p:pic>
        <p:nvPicPr>
          <p:cNvPr id="4" name="object 4"/>
          <p:cNvPicPr/>
          <p:nvPr/>
        </p:nvPicPr>
        <p:blipFill>
          <a:blip r:embed="rId3" cstate="print"/>
          <a:stretch>
            <a:fillRect/>
          </a:stretch>
        </p:blipFill>
        <p:spPr>
          <a:xfrm>
            <a:off x="836675" y="3396996"/>
            <a:ext cx="3810000" cy="2081783"/>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9705340" cy="4583306"/>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난수</a:t>
            </a:r>
            <a:r>
              <a:rPr spc="5" dirty="0">
                <a:solidFill>
                  <a:srgbClr val="333333"/>
                </a:solidFill>
                <a:latin typeface="+mn-ea"/>
                <a:ea typeface="+mn-ea"/>
                <a:cs typeface="Malgun Gothic"/>
              </a:rPr>
              <a:t> </a:t>
            </a:r>
            <a:r>
              <a:rPr dirty="0">
                <a:solidFill>
                  <a:srgbClr val="333333"/>
                </a:solidFill>
                <a:latin typeface="+mn-ea"/>
                <a:ea typeface="+mn-ea"/>
                <a:cs typeface="Malgun Gothic"/>
              </a:rPr>
              <a:t>생성</a:t>
            </a:r>
            <a:r>
              <a:rPr spc="5" dirty="0">
                <a:solidFill>
                  <a:srgbClr val="333333"/>
                </a:solidFill>
                <a:latin typeface="+mn-ea"/>
                <a:ea typeface="+mn-ea"/>
                <a:cs typeface="Malgun Gothic"/>
              </a:rPr>
              <a:t> </a:t>
            </a:r>
            <a:r>
              <a:rPr spc="-35" dirty="0">
                <a:solidFill>
                  <a:srgbClr val="333333"/>
                </a:solidFill>
                <a:latin typeface="+mn-ea"/>
                <a:ea typeface="+mn-ea"/>
                <a:cs typeface="Malgun Gothic"/>
              </a:rPr>
              <a:t>함수</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numpy</a:t>
            </a:r>
            <a:r>
              <a:rPr spc="-30" dirty="0">
                <a:solidFill>
                  <a:srgbClr val="333333"/>
                </a:solidFill>
                <a:latin typeface="+mn-ea"/>
                <a:ea typeface="+mn-ea"/>
                <a:cs typeface="Malgun Gothic"/>
              </a:rPr>
              <a:t> </a:t>
            </a:r>
            <a:r>
              <a:rPr dirty="0">
                <a:solidFill>
                  <a:srgbClr val="333333"/>
                </a:solidFill>
                <a:latin typeface="+mn-ea"/>
                <a:ea typeface="+mn-ea"/>
                <a:cs typeface="Malgun Gothic"/>
              </a:rPr>
              <a:t>서브패키지인</a:t>
            </a:r>
            <a:r>
              <a:rPr spc="-40" dirty="0">
                <a:solidFill>
                  <a:srgbClr val="333333"/>
                </a:solidFill>
                <a:latin typeface="+mn-ea"/>
                <a:ea typeface="+mn-ea"/>
                <a:cs typeface="Malgun Gothic"/>
              </a:rPr>
              <a:t> </a:t>
            </a:r>
            <a:r>
              <a:rPr dirty="0">
                <a:solidFill>
                  <a:srgbClr val="333333"/>
                </a:solidFill>
                <a:latin typeface="+mn-ea"/>
                <a:ea typeface="+mn-ea"/>
                <a:cs typeface="Malgun Gothic"/>
              </a:rPr>
              <a:t>random</a:t>
            </a:r>
            <a:r>
              <a:rPr spc="-40" dirty="0">
                <a:solidFill>
                  <a:srgbClr val="333333"/>
                </a:solidFill>
                <a:latin typeface="+mn-ea"/>
                <a:ea typeface="+mn-ea"/>
                <a:cs typeface="Malgun Gothic"/>
              </a:rPr>
              <a:t> </a:t>
            </a:r>
            <a:r>
              <a:rPr dirty="0">
                <a:solidFill>
                  <a:srgbClr val="333333"/>
                </a:solidFill>
                <a:latin typeface="+mn-ea"/>
                <a:ea typeface="+mn-ea"/>
                <a:cs typeface="Malgun Gothic"/>
              </a:rPr>
              <a:t>에서</a:t>
            </a:r>
            <a:r>
              <a:rPr spc="-40" dirty="0">
                <a:solidFill>
                  <a:srgbClr val="333333"/>
                </a:solidFill>
                <a:latin typeface="+mn-ea"/>
                <a:ea typeface="+mn-ea"/>
                <a:cs typeface="Malgun Gothic"/>
              </a:rPr>
              <a:t> </a:t>
            </a:r>
            <a:r>
              <a:rPr dirty="0">
                <a:solidFill>
                  <a:srgbClr val="333333"/>
                </a:solidFill>
                <a:latin typeface="+mn-ea"/>
                <a:ea typeface="+mn-ea"/>
                <a:cs typeface="Malgun Gothic"/>
              </a:rPr>
              <a:t>제공하는</a:t>
            </a:r>
            <a:r>
              <a:rPr spc="-45" dirty="0">
                <a:solidFill>
                  <a:srgbClr val="333333"/>
                </a:solidFill>
                <a:latin typeface="+mn-ea"/>
                <a:ea typeface="+mn-ea"/>
                <a:cs typeface="Malgun Gothic"/>
              </a:rPr>
              <a:t> </a:t>
            </a:r>
            <a:r>
              <a:rPr dirty="0">
                <a:solidFill>
                  <a:srgbClr val="333333"/>
                </a:solidFill>
                <a:latin typeface="+mn-ea"/>
                <a:ea typeface="+mn-ea"/>
                <a:cs typeface="Malgun Gothic"/>
              </a:rPr>
              <a:t>함수들</a:t>
            </a:r>
            <a:r>
              <a:rPr spc="-25" dirty="0">
                <a:solidFill>
                  <a:srgbClr val="333333"/>
                </a:solidFill>
                <a:latin typeface="+mn-ea"/>
                <a:ea typeface="+mn-ea"/>
                <a:cs typeface="Malgun Gothic"/>
              </a:rPr>
              <a:t> 이용</a:t>
            </a:r>
            <a:endParaRPr dirty="0">
              <a:latin typeface="+mn-ea"/>
              <a:ea typeface="+mn-ea"/>
              <a:cs typeface="Malgun Gothic"/>
            </a:endParaRPr>
          </a:p>
          <a:p>
            <a:pPr marL="789305" lvl="2" indent="-227965">
              <a:lnSpc>
                <a:spcPct val="100000"/>
              </a:lnSpc>
              <a:spcBef>
                <a:spcPts val="840"/>
              </a:spcBef>
              <a:buClr>
                <a:srgbClr val="333333"/>
              </a:buClr>
              <a:buFont typeface="Arial"/>
              <a:buChar char="▪"/>
              <a:tabLst>
                <a:tab pos="789305" algn="l"/>
              </a:tabLst>
            </a:pPr>
            <a:r>
              <a:rPr u="sng" spc="-10" dirty="0">
                <a:solidFill>
                  <a:srgbClr val="56BBE4"/>
                </a:solidFill>
                <a:uFill>
                  <a:solidFill>
                    <a:srgbClr val="56BBE4"/>
                  </a:solidFill>
                </a:uFill>
                <a:latin typeface="+mn-ea"/>
                <a:ea typeface="+mn-ea"/>
                <a:cs typeface="Malgun Gothic"/>
                <a:hlinkClick r:id="rId2"/>
              </a:rPr>
              <a:t>https://www.numpy.org/devdocs/reference/routines.random.html</a:t>
            </a:r>
            <a:endParaRPr dirty="0">
              <a:latin typeface="+mn-ea"/>
              <a:ea typeface="+mn-ea"/>
              <a:cs typeface="Malgun Gothic"/>
            </a:endParaRPr>
          </a:p>
          <a:p>
            <a:pPr marL="560705" lvl="1" indent="-273685">
              <a:lnSpc>
                <a:spcPct val="100000"/>
              </a:lnSpc>
              <a:spcBef>
                <a:spcPts val="820"/>
              </a:spcBef>
              <a:buFont typeface="Consolas"/>
              <a:buChar char="–"/>
              <a:tabLst>
                <a:tab pos="560705" algn="l"/>
              </a:tabLst>
            </a:pPr>
            <a:r>
              <a:rPr dirty="0">
                <a:solidFill>
                  <a:srgbClr val="333333"/>
                </a:solidFill>
                <a:latin typeface="+mn-ea"/>
                <a:ea typeface="+mn-ea"/>
                <a:cs typeface="Malgun Gothic"/>
              </a:rPr>
              <a:t>size를</a:t>
            </a:r>
            <a:r>
              <a:rPr spc="-15" dirty="0">
                <a:solidFill>
                  <a:srgbClr val="333333"/>
                </a:solidFill>
                <a:latin typeface="+mn-ea"/>
                <a:ea typeface="+mn-ea"/>
                <a:cs typeface="Malgun Gothic"/>
              </a:rPr>
              <a:t> </a:t>
            </a:r>
            <a:r>
              <a:rPr dirty="0">
                <a:solidFill>
                  <a:srgbClr val="333333"/>
                </a:solidFill>
                <a:latin typeface="+mn-ea"/>
                <a:ea typeface="+mn-ea"/>
                <a:cs typeface="Malgun Gothic"/>
              </a:rPr>
              <a:t>지정하지</a:t>
            </a:r>
            <a:r>
              <a:rPr spc="-25" dirty="0">
                <a:solidFill>
                  <a:srgbClr val="333333"/>
                </a:solidFill>
                <a:latin typeface="+mn-ea"/>
                <a:ea typeface="+mn-ea"/>
                <a:cs typeface="Malgun Gothic"/>
              </a:rPr>
              <a:t> </a:t>
            </a:r>
            <a:r>
              <a:rPr dirty="0">
                <a:solidFill>
                  <a:srgbClr val="333333"/>
                </a:solidFill>
                <a:latin typeface="+mn-ea"/>
                <a:ea typeface="+mn-ea"/>
                <a:cs typeface="Malgun Gothic"/>
              </a:rPr>
              <a:t>않으면</a:t>
            </a:r>
            <a:r>
              <a:rPr spc="-10" dirty="0">
                <a:solidFill>
                  <a:srgbClr val="333333"/>
                </a:solidFill>
                <a:latin typeface="+mn-ea"/>
                <a:ea typeface="+mn-ea"/>
                <a:cs typeface="Malgun Gothic"/>
              </a:rPr>
              <a:t> </a:t>
            </a:r>
            <a:r>
              <a:rPr dirty="0">
                <a:solidFill>
                  <a:srgbClr val="333333"/>
                </a:solidFill>
                <a:latin typeface="+mn-ea"/>
                <a:ea typeface="+mn-ea"/>
                <a:cs typeface="Malgun Gothic"/>
              </a:rPr>
              <a:t>1개의</a:t>
            </a:r>
            <a:r>
              <a:rPr spc="-25" dirty="0">
                <a:solidFill>
                  <a:srgbClr val="333333"/>
                </a:solidFill>
                <a:latin typeface="+mn-ea"/>
                <a:ea typeface="+mn-ea"/>
                <a:cs typeface="Malgun Gothic"/>
              </a:rPr>
              <a:t> </a:t>
            </a:r>
            <a:r>
              <a:rPr dirty="0">
                <a:solidFill>
                  <a:srgbClr val="333333"/>
                </a:solidFill>
                <a:latin typeface="+mn-ea"/>
                <a:ea typeface="+mn-ea"/>
                <a:cs typeface="Malgun Gothic"/>
              </a:rPr>
              <a:t>난수를</a:t>
            </a:r>
            <a:r>
              <a:rPr spc="-20" dirty="0">
                <a:solidFill>
                  <a:srgbClr val="333333"/>
                </a:solidFill>
                <a:latin typeface="+mn-ea"/>
                <a:ea typeface="+mn-ea"/>
                <a:cs typeface="Malgun Gothic"/>
              </a:rPr>
              <a:t> </a:t>
            </a:r>
            <a:r>
              <a:rPr dirty="0">
                <a:solidFill>
                  <a:srgbClr val="333333"/>
                </a:solidFill>
                <a:latin typeface="+mn-ea"/>
                <a:ea typeface="+mn-ea"/>
                <a:cs typeface="Malgun Gothic"/>
              </a:rPr>
              <a:t>반환.</a:t>
            </a:r>
            <a:r>
              <a:rPr spc="-20" dirty="0">
                <a:solidFill>
                  <a:srgbClr val="333333"/>
                </a:solidFill>
                <a:latin typeface="+mn-ea"/>
                <a:ea typeface="+mn-ea"/>
                <a:cs typeface="Malgun Gothic"/>
              </a:rPr>
              <a:t> </a:t>
            </a:r>
            <a:r>
              <a:rPr dirty="0">
                <a:solidFill>
                  <a:srgbClr val="333333"/>
                </a:solidFill>
                <a:latin typeface="+mn-ea"/>
                <a:ea typeface="+mn-ea"/>
                <a:cs typeface="Malgun Gothic"/>
              </a:rPr>
              <a:t>지정하면</a:t>
            </a:r>
            <a:r>
              <a:rPr spc="-20" dirty="0">
                <a:solidFill>
                  <a:srgbClr val="333333"/>
                </a:solidFill>
                <a:latin typeface="+mn-ea"/>
                <a:ea typeface="+mn-ea"/>
                <a:cs typeface="Malgun Gothic"/>
              </a:rPr>
              <a:t> </a:t>
            </a:r>
            <a:r>
              <a:rPr dirty="0">
                <a:solidFill>
                  <a:srgbClr val="333333"/>
                </a:solidFill>
                <a:latin typeface="+mn-ea"/>
                <a:ea typeface="+mn-ea"/>
                <a:cs typeface="Malgun Gothic"/>
              </a:rPr>
              <a:t>그</a:t>
            </a:r>
            <a:r>
              <a:rPr spc="-15" dirty="0">
                <a:solidFill>
                  <a:srgbClr val="333333"/>
                </a:solidFill>
                <a:latin typeface="+mn-ea"/>
                <a:ea typeface="+mn-ea"/>
                <a:cs typeface="Malgun Gothic"/>
              </a:rPr>
              <a:t> </a:t>
            </a:r>
            <a:r>
              <a:rPr dirty="0">
                <a:solidFill>
                  <a:srgbClr val="333333"/>
                </a:solidFill>
                <a:latin typeface="+mn-ea"/>
                <a:ea typeface="+mn-ea"/>
                <a:cs typeface="Malgun Gothic"/>
              </a:rPr>
              <a:t>형태의</a:t>
            </a:r>
            <a:r>
              <a:rPr spc="-15" dirty="0">
                <a:solidFill>
                  <a:srgbClr val="333333"/>
                </a:solidFill>
                <a:latin typeface="+mn-ea"/>
                <a:ea typeface="+mn-ea"/>
                <a:cs typeface="Malgun Gothic"/>
              </a:rPr>
              <a:t> </a:t>
            </a:r>
            <a:r>
              <a:rPr dirty="0">
                <a:solidFill>
                  <a:srgbClr val="333333"/>
                </a:solidFill>
                <a:latin typeface="+mn-ea"/>
                <a:ea typeface="+mn-ea"/>
                <a:cs typeface="Malgun Gothic"/>
              </a:rPr>
              <a:t>ndarray</a:t>
            </a:r>
            <a:r>
              <a:rPr spc="-25" dirty="0">
                <a:solidFill>
                  <a:srgbClr val="333333"/>
                </a:solidFill>
                <a:latin typeface="+mn-ea"/>
                <a:ea typeface="+mn-ea"/>
                <a:cs typeface="Malgun Gothic"/>
              </a:rPr>
              <a:t> </a:t>
            </a:r>
            <a:r>
              <a:rPr dirty="0">
                <a:solidFill>
                  <a:srgbClr val="333333"/>
                </a:solidFill>
                <a:latin typeface="+mn-ea"/>
                <a:ea typeface="+mn-ea"/>
                <a:cs typeface="Malgun Gothic"/>
              </a:rPr>
              <a:t>를</a:t>
            </a:r>
            <a:r>
              <a:rPr spc="-10" dirty="0">
                <a:solidFill>
                  <a:srgbClr val="333333"/>
                </a:solidFill>
                <a:latin typeface="+mn-ea"/>
                <a:ea typeface="+mn-ea"/>
                <a:cs typeface="Malgun Gothic"/>
              </a:rPr>
              <a:t> </a:t>
            </a:r>
            <a:r>
              <a:rPr spc="-25" dirty="0">
                <a:solidFill>
                  <a:srgbClr val="333333"/>
                </a:solidFill>
                <a:latin typeface="+mn-ea"/>
                <a:ea typeface="+mn-ea"/>
                <a:cs typeface="Malgun Gothic"/>
              </a:rPr>
              <a:t>반환.</a:t>
            </a:r>
            <a:endParaRPr dirty="0">
              <a:latin typeface="+mn-ea"/>
              <a:ea typeface="+mn-ea"/>
              <a:cs typeface="Malgun Gothic"/>
            </a:endParaRPr>
          </a:p>
          <a:p>
            <a:pPr marL="286385" indent="-273685">
              <a:lnSpc>
                <a:spcPct val="100000"/>
              </a:lnSpc>
              <a:spcBef>
                <a:spcPts val="2275"/>
              </a:spcBef>
              <a:buFont typeface="Arial"/>
              <a:buChar char="▪"/>
              <a:tabLst>
                <a:tab pos="286385" algn="l"/>
              </a:tabLst>
            </a:pPr>
            <a:r>
              <a:rPr spc="-10" dirty="0">
                <a:solidFill>
                  <a:srgbClr val="333333"/>
                </a:solidFill>
                <a:latin typeface="+mn-ea"/>
                <a:ea typeface="+mn-ea"/>
                <a:cs typeface="Malgun Gothic"/>
              </a:rPr>
              <a:t>np.random.seed(num)</a:t>
            </a:r>
            <a:r>
              <a:rPr spc="-15"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시드값</a:t>
            </a:r>
            <a:r>
              <a:rPr spc="-5" dirty="0">
                <a:solidFill>
                  <a:srgbClr val="333333"/>
                </a:solidFill>
                <a:latin typeface="+mn-ea"/>
                <a:ea typeface="+mn-ea"/>
                <a:cs typeface="Malgun Gothic"/>
              </a:rPr>
              <a:t> </a:t>
            </a:r>
            <a:r>
              <a:rPr spc="-25" dirty="0">
                <a:solidFill>
                  <a:srgbClr val="333333"/>
                </a:solidFill>
                <a:latin typeface="+mn-ea"/>
                <a:ea typeface="+mn-ea"/>
                <a:cs typeface="Malgun Gothic"/>
              </a:rPr>
              <a:t>설정</a:t>
            </a:r>
            <a:endParaRPr dirty="0">
              <a:latin typeface="+mn-ea"/>
              <a:ea typeface="+mn-ea"/>
              <a:cs typeface="Malgun Gothic"/>
            </a:endParaRPr>
          </a:p>
          <a:p>
            <a:pPr marL="286385" indent="-273685">
              <a:lnSpc>
                <a:spcPct val="100000"/>
              </a:lnSpc>
              <a:spcBef>
                <a:spcPts val="2425"/>
              </a:spcBef>
              <a:buFont typeface="Arial"/>
              <a:buChar char="▪"/>
              <a:tabLst>
                <a:tab pos="286385" algn="l"/>
              </a:tabLst>
            </a:pPr>
            <a:r>
              <a:rPr spc="-10" dirty="0">
                <a:solidFill>
                  <a:srgbClr val="333333"/>
                </a:solidFill>
                <a:latin typeface="+mn-ea"/>
                <a:ea typeface="+mn-ea"/>
                <a:cs typeface="Malgun Gothic"/>
              </a:rPr>
              <a:t>np.random.random(size)</a:t>
            </a:r>
            <a:endParaRPr dirty="0">
              <a:latin typeface="+mn-ea"/>
              <a:ea typeface="+mn-ea"/>
              <a:cs typeface="Malgun Gothic"/>
            </a:endParaRPr>
          </a:p>
          <a:p>
            <a:pPr marL="560705" lvl="1" indent="-273685">
              <a:lnSpc>
                <a:spcPct val="100000"/>
              </a:lnSpc>
              <a:spcBef>
                <a:spcPts val="980"/>
              </a:spcBef>
              <a:buFont typeface="Consolas"/>
              <a:buChar char="–"/>
              <a:tabLst>
                <a:tab pos="560705" algn="l"/>
              </a:tabLst>
            </a:pPr>
            <a:r>
              <a:rPr dirty="0">
                <a:solidFill>
                  <a:srgbClr val="333333"/>
                </a:solidFill>
                <a:latin typeface="+mn-ea"/>
                <a:ea typeface="+mn-ea"/>
                <a:cs typeface="Malgun Gothic"/>
              </a:rPr>
              <a:t>0~1사이의</a:t>
            </a:r>
            <a:r>
              <a:rPr spc="-40" dirty="0">
                <a:solidFill>
                  <a:srgbClr val="333333"/>
                </a:solidFill>
                <a:latin typeface="+mn-ea"/>
                <a:ea typeface="+mn-ea"/>
                <a:cs typeface="Malgun Gothic"/>
              </a:rPr>
              <a:t> </a:t>
            </a:r>
            <a:r>
              <a:rPr dirty="0">
                <a:solidFill>
                  <a:srgbClr val="333333"/>
                </a:solidFill>
                <a:latin typeface="+mn-ea"/>
                <a:ea typeface="+mn-ea"/>
                <a:cs typeface="Malgun Gothic"/>
              </a:rPr>
              <a:t>임의의</a:t>
            </a:r>
            <a:r>
              <a:rPr spc="-10" dirty="0">
                <a:solidFill>
                  <a:srgbClr val="333333"/>
                </a:solidFill>
                <a:latin typeface="+mn-ea"/>
                <a:ea typeface="+mn-ea"/>
                <a:cs typeface="Malgun Gothic"/>
              </a:rPr>
              <a:t> </a:t>
            </a:r>
            <a:r>
              <a:rPr dirty="0">
                <a:solidFill>
                  <a:srgbClr val="333333"/>
                </a:solidFill>
                <a:latin typeface="+mn-ea"/>
                <a:ea typeface="+mn-ea"/>
                <a:cs typeface="Malgun Gothic"/>
              </a:rPr>
              <a:t>실수</a:t>
            </a:r>
            <a:r>
              <a:rPr spc="-20" dirty="0">
                <a:solidFill>
                  <a:srgbClr val="333333"/>
                </a:solidFill>
                <a:latin typeface="+mn-ea"/>
                <a:ea typeface="+mn-ea"/>
                <a:cs typeface="Malgun Gothic"/>
              </a:rPr>
              <a:t> </a:t>
            </a:r>
            <a:r>
              <a:rPr spc="-25" dirty="0">
                <a:solidFill>
                  <a:srgbClr val="333333"/>
                </a:solidFill>
                <a:latin typeface="+mn-ea"/>
                <a:ea typeface="+mn-ea"/>
                <a:cs typeface="Malgun Gothic"/>
              </a:rPr>
              <a:t>반환</a:t>
            </a:r>
            <a:endParaRPr dirty="0">
              <a:latin typeface="+mn-ea"/>
              <a:ea typeface="+mn-ea"/>
              <a:cs typeface="Malgun Gothic"/>
            </a:endParaRPr>
          </a:p>
          <a:p>
            <a:pPr marL="286385" indent="-273685">
              <a:lnSpc>
                <a:spcPct val="100000"/>
              </a:lnSpc>
              <a:spcBef>
                <a:spcPts val="2285"/>
              </a:spcBef>
              <a:buFont typeface="Arial"/>
              <a:buChar char="▪"/>
              <a:tabLst>
                <a:tab pos="286385" algn="l"/>
              </a:tabLst>
            </a:pPr>
            <a:r>
              <a:rPr spc="-10" dirty="0">
                <a:solidFill>
                  <a:srgbClr val="333333"/>
                </a:solidFill>
                <a:latin typeface="+mn-ea"/>
                <a:ea typeface="+mn-ea"/>
                <a:cs typeface="Malgun Gothic"/>
              </a:rPr>
              <a:t>np.random.randint(low,</a:t>
            </a:r>
            <a:r>
              <a:rPr spc="-60" dirty="0">
                <a:solidFill>
                  <a:srgbClr val="333333"/>
                </a:solidFill>
                <a:latin typeface="+mn-ea"/>
                <a:ea typeface="+mn-ea"/>
                <a:cs typeface="Malgun Gothic"/>
              </a:rPr>
              <a:t> </a:t>
            </a:r>
            <a:r>
              <a:rPr dirty="0">
                <a:solidFill>
                  <a:srgbClr val="333333"/>
                </a:solidFill>
                <a:latin typeface="+mn-ea"/>
                <a:ea typeface="+mn-ea"/>
                <a:cs typeface="Malgun Gothic"/>
              </a:rPr>
              <a:t>high,</a:t>
            </a:r>
            <a:r>
              <a:rPr spc="-40" dirty="0">
                <a:solidFill>
                  <a:srgbClr val="333333"/>
                </a:solidFill>
                <a:latin typeface="+mn-ea"/>
                <a:ea typeface="+mn-ea"/>
                <a:cs typeface="Malgun Gothic"/>
              </a:rPr>
              <a:t> </a:t>
            </a:r>
            <a:r>
              <a:rPr spc="-10" dirty="0">
                <a:solidFill>
                  <a:srgbClr val="333333"/>
                </a:solidFill>
                <a:latin typeface="+mn-ea"/>
                <a:ea typeface="+mn-ea"/>
                <a:cs typeface="Malgun Gothic"/>
              </a:rPr>
              <a:t>size)</a:t>
            </a:r>
            <a:endParaRPr dirty="0">
              <a:latin typeface="+mn-ea"/>
              <a:ea typeface="+mn-ea"/>
              <a:cs typeface="Malgun Gothic"/>
            </a:endParaRPr>
          </a:p>
          <a:p>
            <a:pPr marL="560705" lvl="1" indent="-273685">
              <a:lnSpc>
                <a:spcPct val="100000"/>
              </a:lnSpc>
              <a:spcBef>
                <a:spcPts val="980"/>
              </a:spcBef>
              <a:buFont typeface="Consolas"/>
              <a:buChar char="–"/>
              <a:tabLst>
                <a:tab pos="560705" algn="l"/>
              </a:tabLst>
            </a:pPr>
            <a:r>
              <a:rPr dirty="0">
                <a:solidFill>
                  <a:srgbClr val="333333"/>
                </a:solidFill>
                <a:latin typeface="+mn-ea"/>
                <a:ea typeface="+mn-ea"/>
                <a:cs typeface="Malgun Gothic"/>
              </a:rPr>
              <a:t>low</a:t>
            </a:r>
            <a:r>
              <a:rPr spc="-20" dirty="0">
                <a:solidFill>
                  <a:srgbClr val="333333"/>
                </a:solidFill>
                <a:latin typeface="+mn-ea"/>
                <a:ea typeface="+mn-ea"/>
                <a:cs typeface="Malgun Gothic"/>
              </a:rPr>
              <a:t> </a:t>
            </a:r>
            <a:r>
              <a:rPr dirty="0">
                <a:solidFill>
                  <a:srgbClr val="333333"/>
                </a:solidFill>
                <a:latin typeface="+mn-ea"/>
                <a:ea typeface="+mn-ea"/>
                <a:cs typeface="Malgun Gothic"/>
              </a:rPr>
              <a:t>~</a:t>
            </a:r>
            <a:r>
              <a:rPr spc="-20" dirty="0">
                <a:solidFill>
                  <a:srgbClr val="333333"/>
                </a:solidFill>
                <a:latin typeface="+mn-ea"/>
                <a:ea typeface="+mn-ea"/>
                <a:cs typeface="Malgun Gothic"/>
              </a:rPr>
              <a:t> </a:t>
            </a:r>
            <a:r>
              <a:rPr dirty="0">
                <a:solidFill>
                  <a:srgbClr val="333333"/>
                </a:solidFill>
                <a:latin typeface="+mn-ea"/>
                <a:ea typeface="+mn-ea"/>
                <a:cs typeface="Malgun Gothic"/>
              </a:rPr>
              <a:t>high</a:t>
            </a:r>
            <a:r>
              <a:rPr spc="-20" dirty="0">
                <a:solidFill>
                  <a:srgbClr val="333333"/>
                </a:solidFill>
                <a:latin typeface="+mn-ea"/>
                <a:ea typeface="+mn-ea"/>
                <a:cs typeface="Malgun Gothic"/>
              </a:rPr>
              <a:t> </a:t>
            </a:r>
            <a:r>
              <a:rPr dirty="0">
                <a:solidFill>
                  <a:srgbClr val="333333"/>
                </a:solidFill>
                <a:latin typeface="+mn-ea"/>
                <a:ea typeface="+mn-ea"/>
                <a:cs typeface="Malgun Gothic"/>
              </a:rPr>
              <a:t>사이의</a:t>
            </a:r>
            <a:r>
              <a:rPr spc="-25" dirty="0">
                <a:solidFill>
                  <a:srgbClr val="333333"/>
                </a:solidFill>
                <a:latin typeface="+mn-ea"/>
                <a:ea typeface="+mn-ea"/>
                <a:cs typeface="Malgun Gothic"/>
              </a:rPr>
              <a:t> </a:t>
            </a:r>
            <a:r>
              <a:rPr dirty="0">
                <a:solidFill>
                  <a:srgbClr val="333333"/>
                </a:solidFill>
                <a:latin typeface="+mn-ea"/>
                <a:ea typeface="+mn-ea"/>
                <a:cs typeface="Malgun Gothic"/>
              </a:rPr>
              <a:t>임의의</a:t>
            </a:r>
            <a:r>
              <a:rPr spc="-30" dirty="0">
                <a:solidFill>
                  <a:srgbClr val="333333"/>
                </a:solidFill>
                <a:latin typeface="+mn-ea"/>
                <a:ea typeface="+mn-ea"/>
                <a:cs typeface="Malgun Gothic"/>
              </a:rPr>
              <a:t> </a:t>
            </a:r>
            <a:r>
              <a:rPr dirty="0">
                <a:solidFill>
                  <a:srgbClr val="333333"/>
                </a:solidFill>
                <a:latin typeface="+mn-ea"/>
                <a:ea typeface="+mn-ea"/>
                <a:cs typeface="Malgun Gothic"/>
              </a:rPr>
              <a:t>정수</a:t>
            </a:r>
            <a:r>
              <a:rPr spc="-15" dirty="0">
                <a:solidFill>
                  <a:srgbClr val="333333"/>
                </a:solidFill>
                <a:latin typeface="+mn-ea"/>
                <a:ea typeface="+mn-ea"/>
                <a:cs typeface="Malgun Gothic"/>
              </a:rPr>
              <a:t> </a:t>
            </a:r>
            <a:r>
              <a:rPr spc="-25" dirty="0">
                <a:solidFill>
                  <a:srgbClr val="333333"/>
                </a:solidFill>
                <a:latin typeface="+mn-ea"/>
                <a:ea typeface="+mn-ea"/>
                <a:cs typeface="Malgun Gothic"/>
              </a:rPr>
              <a:t>반환</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high</a:t>
            </a:r>
            <a:r>
              <a:rPr spc="-25" dirty="0">
                <a:solidFill>
                  <a:srgbClr val="333333"/>
                </a:solidFill>
                <a:latin typeface="+mn-ea"/>
                <a:ea typeface="+mn-ea"/>
                <a:cs typeface="Malgun Gothic"/>
              </a:rPr>
              <a:t> </a:t>
            </a:r>
            <a:r>
              <a:rPr dirty="0">
                <a:solidFill>
                  <a:srgbClr val="333333"/>
                </a:solidFill>
                <a:latin typeface="+mn-ea"/>
                <a:ea typeface="+mn-ea"/>
                <a:cs typeface="Malgun Gothic"/>
              </a:rPr>
              <a:t>생략시</a:t>
            </a:r>
            <a:r>
              <a:rPr spc="-30" dirty="0">
                <a:solidFill>
                  <a:srgbClr val="333333"/>
                </a:solidFill>
                <a:latin typeface="+mn-ea"/>
                <a:ea typeface="+mn-ea"/>
                <a:cs typeface="Malgun Gothic"/>
              </a:rPr>
              <a:t> </a:t>
            </a:r>
            <a:r>
              <a:rPr dirty="0">
                <a:solidFill>
                  <a:srgbClr val="333333"/>
                </a:solidFill>
                <a:latin typeface="+mn-ea"/>
                <a:ea typeface="+mn-ea"/>
                <a:cs typeface="Malgun Gothic"/>
              </a:rPr>
              <a:t>low이하의</a:t>
            </a:r>
            <a:r>
              <a:rPr spc="-25" dirty="0">
                <a:solidFill>
                  <a:srgbClr val="333333"/>
                </a:solidFill>
                <a:latin typeface="+mn-ea"/>
                <a:ea typeface="+mn-ea"/>
                <a:cs typeface="Malgun Gothic"/>
              </a:rPr>
              <a:t> </a:t>
            </a:r>
            <a:r>
              <a:rPr dirty="0">
                <a:solidFill>
                  <a:srgbClr val="333333"/>
                </a:solidFill>
                <a:latin typeface="+mn-ea"/>
                <a:ea typeface="+mn-ea"/>
                <a:cs typeface="Malgun Gothic"/>
              </a:rPr>
              <a:t>임의의</a:t>
            </a:r>
            <a:r>
              <a:rPr spc="-25" dirty="0">
                <a:solidFill>
                  <a:srgbClr val="333333"/>
                </a:solidFill>
                <a:latin typeface="+mn-ea"/>
                <a:ea typeface="+mn-ea"/>
                <a:cs typeface="Malgun Gothic"/>
              </a:rPr>
              <a:t> </a:t>
            </a:r>
            <a:r>
              <a:rPr dirty="0">
                <a:solidFill>
                  <a:srgbClr val="333333"/>
                </a:solidFill>
                <a:latin typeface="+mn-ea"/>
                <a:ea typeface="+mn-ea"/>
                <a:cs typeface="Malgun Gothic"/>
              </a:rPr>
              <a:t>정수</a:t>
            </a:r>
            <a:r>
              <a:rPr spc="-15" dirty="0">
                <a:solidFill>
                  <a:srgbClr val="333333"/>
                </a:solidFill>
                <a:latin typeface="+mn-ea"/>
                <a:ea typeface="+mn-ea"/>
                <a:cs typeface="Malgun Gothic"/>
              </a:rPr>
              <a:t> </a:t>
            </a:r>
            <a:r>
              <a:rPr spc="-25" dirty="0">
                <a:solidFill>
                  <a:srgbClr val="333333"/>
                </a:solidFill>
                <a:latin typeface="+mn-ea"/>
                <a:ea typeface="+mn-ea"/>
                <a:cs typeface="Malgun Gothic"/>
              </a:rPr>
              <a:t>반환</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Numpy</a:t>
            </a:r>
            <a:r>
              <a:rPr sz="2400" spc="-30" dirty="0">
                <a:latin typeface="CookieRun Regular" panose="020B0600000101010101" pitchFamily="50" charset="-127"/>
              </a:rPr>
              <a:t> </a:t>
            </a:r>
            <a:r>
              <a:rPr sz="2400" dirty="0">
                <a:latin typeface="CookieRun Regular" panose="020B0600000101010101" pitchFamily="50" charset="-127"/>
              </a:rPr>
              <a:t>난수를</a:t>
            </a:r>
            <a:r>
              <a:rPr sz="2400" spc="-10" dirty="0">
                <a:latin typeface="CookieRun Regular" panose="020B0600000101010101" pitchFamily="50" charset="-127"/>
              </a:rPr>
              <a:t> </a:t>
            </a:r>
            <a:r>
              <a:rPr sz="2400" dirty="0">
                <a:latin typeface="CookieRun Regular" panose="020B0600000101010101" pitchFamily="50" charset="-127"/>
              </a:rPr>
              <a:t>가지는</a:t>
            </a:r>
            <a:r>
              <a:rPr sz="2400" spc="-20" dirty="0">
                <a:latin typeface="CookieRun Regular" panose="020B0600000101010101" pitchFamily="50" charset="-127"/>
              </a:rPr>
              <a:t> </a:t>
            </a:r>
            <a:r>
              <a:rPr sz="2400" dirty="0">
                <a:latin typeface="CookieRun Regular" panose="020B0600000101010101" pitchFamily="50" charset="-127"/>
              </a:rPr>
              <a:t>배열 </a:t>
            </a:r>
            <a:r>
              <a:rPr sz="2400" spc="-25" dirty="0">
                <a:latin typeface="CookieRun Regular" panose="020B0600000101010101" pitchFamily="50" charset="-127"/>
              </a:rPr>
              <a:t>생성</a:t>
            </a:r>
          </a:p>
        </p:txBody>
      </p:sp>
      <p:pic>
        <p:nvPicPr>
          <p:cNvPr id="4" name="object 4"/>
          <p:cNvPicPr/>
          <p:nvPr/>
        </p:nvPicPr>
        <p:blipFill>
          <a:blip r:embed="rId3" cstate="print"/>
          <a:stretch>
            <a:fillRect/>
          </a:stretch>
        </p:blipFill>
        <p:spPr>
          <a:xfrm>
            <a:off x="6513576" y="2857500"/>
            <a:ext cx="5295900" cy="1895856"/>
          </a:xfrm>
          <a:prstGeom prst="rect">
            <a:avLst/>
          </a:prstGeom>
        </p:spPr>
      </p:pic>
      <p:pic>
        <p:nvPicPr>
          <p:cNvPr id="5" name="object 5"/>
          <p:cNvPicPr/>
          <p:nvPr/>
        </p:nvPicPr>
        <p:blipFill>
          <a:blip r:embed="rId4" cstate="print"/>
          <a:stretch>
            <a:fillRect/>
          </a:stretch>
        </p:blipFill>
        <p:spPr>
          <a:xfrm>
            <a:off x="6551676" y="4800600"/>
            <a:ext cx="4191000" cy="1876044"/>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8994140" cy="2741776"/>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CookieRun Regular" panose="020B0600000101010101" pitchFamily="50" charset="-127"/>
                <a:cs typeface="Malgun Gothic"/>
              </a:rPr>
              <a:t>np.random.choice(a,</a:t>
            </a:r>
            <a:r>
              <a:rPr spc="-13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size=None,</a:t>
            </a:r>
            <a:r>
              <a:rPr spc="-130" dirty="0">
                <a:solidFill>
                  <a:srgbClr val="333333"/>
                </a:solidFill>
                <a:latin typeface="CookieRun Regular" panose="020B0600000101010101" pitchFamily="50" charset="-127"/>
                <a:cs typeface="Malgun Gothic"/>
              </a:rPr>
              <a:t> </a:t>
            </a:r>
            <a:r>
              <a:rPr spc="-20" dirty="0">
                <a:solidFill>
                  <a:srgbClr val="333333"/>
                </a:solidFill>
                <a:latin typeface="CookieRun Regular" panose="020B0600000101010101" pitchFamily="50" charset="-127"/>
                <a:cs typeface="Malgun Gothic"/>
              </a:rPr>
              <a:t>replace=True,</a:t>
            </a:r>
            <a:r>
              <a:rPr spc="-130" dirty="0">
                <a:solidFill>
                  <a:srgbClr val="333333"/>
                </a:solidFill>
                <a:latin typeface="CookieRun Regular" panose="020B0600000101010101" pitchFamily="50" charset="-127"/>
                <a:cs typeface="Malgun Gothic"/>
              </a:rPr>
              <a:t> </a:t>
            </a:r>
            <a:r>
              <a:rPr spc="-10" dirty="0">
                <a:solidFill>
                  <a:srgbClr val="333333"/>
                </a:solidFill>
                <a:latin typeface="CookieRun Regular" panose="020B0600000101010101" pitchFamily="50" charset="-127"/>
                <a:cs typeface="Malgun Gothic"/>
              </a:rPr>
              <a:t>p=None)</a:t>
            </a:r>
            <a:endParaRPr dirty="0">
              <a:latin typeface="CookieRun Regular" panose="020B0600000101010101" pitchFamily="50" charset="-127"/>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샘플링</a:t>
            </a:r>
            <a:r>
              <a:rPr spc="-30" dirty="0">
                <a:solidFill>
                  <a:srgbClr val="333333"/>
                </a:solidFill>
                <a:latin typeface="+mn-ea"/>
                <a:ea typeface="+mn-ea"/>
                <a:cs typeface="Malgun Gothic"/>
              </a:rPr>
              <a:t> </a:t>
            </a:r>
            <a:r>
              <a:rPr spc="-25" dirty="0">
                <a:solidFill>
                  <a:srgbClr val="333333"/>
                </a:solidFill>
                <a:latin typeface="+mn-ea"/>
                <a:ea typeface="+mn-ea"/>
                <a:cs typeface="Malgun Gothic"/>
              </a:rPr>
              <a:t>메소드</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a</a:t>
            </a:r>
            <a:r>
              <a:rPr spc="-15"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샘플링대상.</a:t>
            </a:r>
            <a:r>
              <a:rPr spc="-30" dirty="0">
                <a:solidFill>
                  <a:srgbClr val="333333"/>
                </a:solidFill>
                <a:latin typeface="+mn-ea"/>
                <a:ea typeface="+mn-ea"/>
                <a:cs typeface="Malgun Gothic"/>
              </a:rPr>
              <a:t> </a:t>
            </a:r>
            <a:r>
              <a:rPr dirty="0">
                <a:solidFill>
                  <a:srgbClr val="333333"/>
                </a:solidFill>
                <a:latin typeface="+mn-ea"/>
                <a:ea typeface="+mn-ea"/>
                <a:cs typeface="Malgun Gothic"/>
              </a:rPr>
              <a:t>1차원</a:t>
            </a:r>
            <a:r>
              <a:rPr spc="-20" dirty="0">
                <a:solidFill>
                  <a:srgbClr val="333333"/>
                </a:solidFill>
                <a:latin typeface="+mn-ea"/>
                <a:ea typeface="+mn-ea"/>
                <a:cs typeface="Malgun Gothic"/>
              </a:rPr>
              <a:t> </a:t>
            </a:r>
            <a:r>
              <a:rPr dirty="0">
                <a:solidFill>
                  <a:srgbClr val="333333"/>
                </a:solidFill>
                <a:latin typeface="+mn-ea"/>
                <a:ea typeface="+mn-ea"/>
                <a:cs typeface="Malgun Gothic"/>
              </a:rPr>
              <a:t>배열</a:t>
            </a:r>
            <a:r>
              <a:rPr spc="-10" dirty="0">
                <a:solidFill>
                  <a:srgbClr val="333333"/>
                </a:solidFill>
                <a:latin typeface="+mn-ea"/>
                <a:ea typeface="+mn-ea"/>
                <a:cs typeface="Malgun Gothic"/>
              </a:rPr>
              <a:t> </a:t>
            </a:r>
            <a:r>
              <a:rPr dirty="0">
                <a:solidFill>
                  <a:srgbClr val="333333"/>
                </a:solidFill>
                <a:latin typeface="+mn-ea"/>
                <a:ea typeface="+mn-ea"/>
                <a:cs typeface="Malgun Gothic"/>
              </a:rPr>
              <a:t>또는</a:t>
            </a:r>
            <a:r>
              <a:rPr spc="-20" dirty="0">
                <a:solidFill>
                  <a:srgbClr val="333333"/>
                </a:solidFill>
                <a:latin typeface="+mn-ea"/>
                <a:ea typeface="+mn-ea"/>
                <a:cs typeface="Malgun Gothic"/>
              </a:rPr>
              <a:t> </a:t>
            </a:r>
            <a:r>
              <a:rPr dirty="0">
                <a:solidFill>
                  <a:srgbClr val="333333"/>
                </a:solidFill>
                <a:latin typeface="+mn-ea"/>
                <a:ea typeface="+mn-ea"/>
                <a:cs typeface="Malgun Gothic"/>
              </a:rPr>
              <a:t>정수</a:t>
            </a:r>
            <a:r>
              <a:rPr spc="-10" dirty="0">
                <a:solidFill>
                  <a:srgbClr val="333333"/>
                </a:solidFill>
                <a:latin typeface="+mn-ea"/>
                <a:ea typeface="+mn-ea"/>
                <a:cs typeface="Malgun Gothic"/>
              </a:rPr>
              <a:t> </a:t>
            </a:r>
            <a:r>
              <a:rPr dirty="0">
                <a:solidFill>
                  <a:srgbClr val="333333"/>
                </a:solidFill>
                <a:latin typeface="+mn-ea"/>
                <a:ea typeface="+mn-ea"/>
                <a:cs typeface="Malgun Gothic"/>
              </a:rPr>
              <a:t>(정수일</a:t>
            </a:r>
            <a:r>
              <a:rPr spc="-20" dirty="0">
                <a:solidFill>
                  <a:srgbClr val="333333"/>
                </a:solidFill>
                <a:latin typeface="+mn-ea"/>
                <a:ea typeface="+mn-ea"/>
                <a:cs typeface="Malgun Gothic"/>
              </a:rPr>
              <a:t> </a:t>
            </a:r>
            <a:r>
              <a:rPr dirty="0">
                <a:solidFill>
                  <a:srgbClr val="333333"/>
                </a:solidFill>
                <a:latin typeface="+mn-ea"/>
                <a:ea typeface="+mn-ea"/>
                <a:cs typeface="Malgun Gothic"/>
              </a:rPr>
              <a:t>경우</a:t>
            </a:r>
            <a:r>
              <a:rPr spc="-10" dirty="0">
                <a:solidFill>
                  <a:srgbClr val="333333"/>
                </a:solidFill>
                <a:latin typeface="+mn-ea"/>
                <a:ea typeface="+mn-ea"/>
                <a:cs typeface="Malgun Gothic"/>
              </a:rPr>
              <a:t> </a:t>
            </a:r>
            <a:r>
              <a:rPr dirty="0">
                <a:solidFill>
                  <a:srgbClr val="333333"/>
                </a:solidFill>
                <a:latin typeface="+mn-ea"/>
                <a:ea typeface="+mn-ea"/>
                <a:cs typeface="Malgun Gothic"/>
              </a:rPr>
              <a:t>0</a:t>
            </a:r>
            <a:r>
              <a:rPr spc="-10" dirty="0">
                <a:solidFill>
                  <a:srgbClr val="333333"/>
                </a:solidFill>
                <a:latin typeface="+mn-ea"/>
                <a:ea typeface="+mn-ea"/>
                <a:cs typeface="Malgun Gothic"/>
              </a:rPr>
              <a:t> </a:t>
            </a:r>
            <a:r>
              <a:rPr dirty="0">
                <a:solidFill>
                  <a:srgbClr val="333333"/>
                </a:solidFill>
                <a:latin typeface="+mn-ea"/>
                <a:ea typeface="+mn-ea"/>
                <a:cs typeface="Malgun Gothic"/>
              </a:rPr>
              <a:t>~</a:t>
            </a:r>
            <a:r>
              <a:rPr spc="-15" dirty="0">
                <a:solidFill>
                  <a:srgbClr val="333333"/>
                </a:solidFill>
                <a:latin typeface="+mn-ea"/>
                <a:ea typeface="+mn-ea"/>
                <a:cs typeface="Malgun Gothic"/>
              </a:rPr>
              <a:t> </a:t>
            </a:r>
            <a:r>
              <a:rPr dirty="0">
                <a:solidFill>
                  <a:srgbClr val="333333"/>
                </a:solidFill>
                <a:latin typeface="+mn-ea"/>
                <a:ea typeface="+mn-ea"/>
                <a:cs typeface="Malgun Gothic"/>
              </a:rPr>
              <a:t>정수,</a:t>
            </a:r>
            <a:r>
              <a:rPr spc="-15" dirty="0">
                <a:solidFill>
                  <a:srgbClr val="333333"/>
                </a:solidFill>
                <a:latin typeface="+mn-ea"/>
                <a:ea typeface="+mn-ea"/>
                <a:cs typeface="Malgun Gothic"/>
              </a:rPr>
              <a:t> </a:t>
            </a:r>
            <a:r>
              <a:rPr dirty="0">
                <a:solidFill>
                  <a:srgbClr val="333333"/>
                </a:solidFill>
                <a:latin typeface="+mn-ea"/>
                <a:ea typeface="+mn-ea"/>
                <a:cs typeface="Malgun Gothic"/>
              </a:rPr>
              <a:t>정수</a:t>
            </a:r>
            <a:r>
              <a:rPr spc="-10" dirty="0">
                <a:solidFill>
                  <a:srgbClr val="333333"/>
                </a:solidFill>
                <a:latin typeface="+mn-ea"/>
                <a:ea typeface="+mn-ea"/>
                <a:cs typeface="Malgun Gothic"/>
              </a:rPr>
              <a:t> </a:t>
            </a:r>
            <a:r>
              <a:rPr spc="-20" dirty="0">
                <a:solidFill>
                  <a:srgbClr val="333333"/>
                </a:solidFill>
                <a:latin typeface="+mn-ea"/>
                <a:ea typeface="+mn-ea"/>
                <a:cs typeface="Malgun Gothic"/>
              </a:rPr>
              <a:t>불포함)</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size</a:t>
            </a:r>
            <a:r>
              <a:rPr spc="-25"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dirty="0">
                <a:solidFill>
                  <a:srgbClr val="333333"/>
                </a:solidFill>
                <a:latin typeface="+mn-ea"/>
                <a:ea typeface="+mn-ea"/>
                <a:cs typeface="Malgun Gothic"/>
              </a:rPr>
              <a:t>샘플</a:t>
            </a:r>
            <a:r>
              <a:rPr spc="-20" dirty="0">
                <a:solidFill>
                  <a:srgbClr val="333333"/>
                </a:solidFill>
                <a:latin typeface="+mn-ea"/>
                <a:ea typeface="+mn-ea"/>
                <a:cs typeface="Malgun Gothic"/>
              </a:rPr>
              <a:t> </a:t>
            </a:r>
            <a:r>
              <a:rPr spc="-25" dirty="0">
                <a:solidFill>
                  <a:srgbClr val="333333"/>
                </a:solidFill>
                <a:latin typeface="+mn-ea"/>
                <a:ea typeface="+mn-ea"/>
                <a:cs typeface="Malgun Gothic"/>
              </a:rPr>
              <a:t>개수</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replace</a:t>
            </a:r>
            <a:r>
              <a:rPr spc="-10"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spc="-60" dirty="0">
                <a:solidFill>
                  <a:srgbClr val="333333"/>
                </a:solidFill>
                <a:latin typeface="+mn-ea"/>
                <a:ea typeface="+mn-ea"/>
                <a:cs typeface="Malgun Gothic"/>
              </a:rPr>
              <a:t>True-</a:t>
            </a:r>
            <a:r>
              <a:rPr dirty="0">
                <a:solidFill>
                  <a:srgbClr val="333333"/>
                </a:solidFill>
                <a:latin typeface="+mn-ea"/>
                <a:ea typeface="+mn-ea"/>
                <a:cs typeface="Malgun Gothic"/>
              </a:rPr>
              <a:t>복원추출, </a:t>
            </a:r>
            <a:r>
              <a:rPr spc="-30" dirty="0">
                <a:solidFill>
                  <a:srgbClr val="333333"/>
                </a:solidFill>
                <a:latin typeface="+mn-ea"/>
                <a:ea typeface="+mn-ea"/>
                <a:cs typeface="Malgun Gothic"/>
              </a:rPr>
              <a:t>False-</a:t>
            </a:r>
            <a:r>
              <a:rPr spc="-10" dirty="0" err="1">
                <a:solidFill>
                  <a:srgbClr val="333333"/>
                </a:solidFill>
                <a:latin typeface="+mn-ea"/>
                <a:ea typeface="+mn-ea"/>
                <a:cs typeface="Malgun Gothic"/>
              </a:rPr>
              <a:t>비복원추출</a:t>
            </a:r>
            <a:endParaRPr lang="en-US" spc="-10" dirty="0">
              <a:solidFill>
                <a:srgbClr val="333333"/>
              </a:solidFill>
              <a:latin typeface="+mn-ea"/>
              <a:ea typeface="+mn-ea"/>
              <a:cs typeface="Malgun Gothic"/>
            </a:endParaRPr>
          </a:p>
          <a:p>
            <a:pPr marL="560705" lvl="1" indent="-273685">
              <a:lnSpc>
                <a:spcPct val="100000"/>
              </a:lnSpc>
              <a:spcBef>
                <a:spcPts val="840"/>
              </a:spcBef>
              <a:buFont typeface="Consolas"/>
              <a:buChar char="–"/>
              <a:tabLst>
                <a:tab pos="560705" algn="l"/>
              </a:tabLst>
            </a:pPr>
            <a:r>
              <a:rPr lang="en-US" spc="-10" dirty="0">
                <a:solidFill>
                  <a:srgbClr val="333333"/>
                </a:solidFill>
                <a:latin typeface="+mn-ea"/>
                <a:ea typeface="+mn-ea"/>
                <a:cs typeface="Malgun Gothic"/>
              </a:rPr>
              <a:t>( </a:t>
            </a:r>
            <a:r>
              <a:rPr lang="ko-KR" altLang="en-US" spc="-10" dirty="0">
                <a:solidFill>
                  <a:srgbClr val="333333"/>
                </a:solidFill>
                <a:latin typeface="+mn-ea"/>
                <a:ea typeface="+mn-ea"/>
                <a:cs typeface="Malgun Gothic"/>
              </a:rPr>
              <a:t>복원추출</a:t>
            </a:r>
            <a:r>
              <a:rPr lang="en-US" altLang="ko-KR" spc="-10" dirty="0">
                <a:solidFill>
                  <a:srgbClr val="333333"/>
                </a:solidFill>
                <a:latin typeface="+mn-ea"/>
                <a:ea typeface="+mn-ea"/>
                <a:cs typeface="Malgun Gothic"/>
              </a:rPr>
              <a:t>(default) ; </a:t>
            </a:r>
            <a:r>
              <a:rPr lang="ko-KR" altLang="en-US" spc="-10" dirty="0">
                <a:solidFill>
                  <a:srgbClr val="333333"/>
                </a:solidFill>
                <a:latin typeface="+mn-ea"/>
                <a:ea typeface="+mn-ea"/>
                <a:cs typeface="Malgun Gothic"/>
              </a:rPr>
              <a:t>추출한 항복을 다시 넣고 추출</a:t>
            </a:r>
            <a:r>
              <a:rPr lang="en-US" altLang="ko-KR" spc="-10" dirty="0">
                <a:solidFill>
                  <a:srgbClr val="333333"/>
                </a:solidFill>
                <a:latin typeface="+mn-ea"/>
                <a:ea typeface="+mn-ea"/>
                <a:cs typeface="Malgun Gothic"/>
              </a:rPr>
              <a:t>, </a:t>
            </a:r>
            <a:r>
              <a:rPr lang="ko-KR" altLang="en-US" spc="-10" dirty="0">
                <a:solidFill>
                  <a:srgbClr val="333333"/>
                </a:solidFill>
                <a:latin typeface="+mn-ea"/>
                <a:ea typeface="+mn-ea"/>
                <a:cs typeface="Malgun Gothic"/>
              </a:rPr>
              <a:t>중복가능</a:t>
            </a:r>
            <a:r>
              <a:rPr lang="en-US" altLang="ko-KR" spc="-10" dirty="0">
                <a:solidFill>
                  <a:srgbClr val="333333"/>
                </a:solidFill>
                <a:latin typeface="+mn-ea"/>
                <a:ea typeface="+mn-ea"/>
                <a:cs typeface="Malgun Gothic"/>
              </a:rPr>
              <a:t>) </a:t>
            </a:r>
            <a:endParaRPr dirty="0">
              <a:latin typeface="+mn-ea"/>
              <a:ea typeface="+mn-ea"/>
              <a:cs typeface="Malgun Gothic"/>
            </a:endParaRPr>
          </a:p>
          <a:p>
            <a:pPr marL="560705" lvl="1" indent="-273685">
              <a:lnSpc>
                <a:spcPct val="100000"/>
              </a:lnSpc>
              <a:spcBef>
                <a:spcPts val="844"/>
              </a:spcBef>
              <a:buFont typeface="Consolas"/>
              <a:buChar char="–"/>
              <a:tabLst>
                <a:tab pos="560705" algn="l"/>
              </a:tabLst>
            </a:pPr>
            <a:r>
              <a:rPr dirty="0">
                <a:solidFill>
                  <a:srgbClr val="333333"/>
                </a:solidFill>
                <a:latin typeface="+mn-ea"/>
                <a:ea typeface="+mn-ea"/>
                <a:cs typeface="Malgun Gothic"/>
              </a:rPr>
              <a:t>p:</a:t>
            </a:r>
            <a:r>
              <a:rPr spc="-10" dirty="0">
                <a:solidFill>
                  <a:srgbClr val="333333"/>
                </a:solidFill>
                <a:latin typeface="+mn-ea"/>
                <a:ea typeface="+mn-ea"/>
                <a:cs typeface="Malgun Gothic"/>
              </a:rPr>
              <a:t> </a:t>
            </a:r>
            <a:r>
              <a:rPr dirty="0">
                <a:solidFill>
                  <a:srgbClr val="333333"/>
                </a:solidFill>
                <a:latin typeface="+mn-ea"/>
                <a:ea typeface="+mn-ea"/>
                <a:cs typeface="Malgun Gothic"/>
              </a:rPr>
              <a:t>샘플링할</a:t>
            </a:r>
            <a:r>
              <a:rPr spc="-20" dirty="0">
                <a:solidFill>
                  <a:srgbClr val="333333"/>
                </a:solidFill>
                <a:latin typeface="+mn-ea"/>
                <a:ea typeface="+mn-ea"/>
                <a:cs typeface="Malgun Gothic"/>
              </a:rPr>
              <a:t> </a:t>
            </a:r>
            <a:r>
              <a:rPr dirty="0">
                <a:solidFill>
                  <a:srgbClr val="333333"/>
                </a:solidFill>
                <a:latin typeface="+mn-ea"/>
                <a:ea typeface="+mn-ea"/>
                <a:cs typeface="Malgun Gothic"/>
              </a:rPr>
              <a:t>대상</a:t>
            </a:r>
            <a:r>
              <a:rPr spc="-20" dirty="0">
                <a:solidFill>
                  <a:srgbClr val="333333"/>
                </a:solidFill>
                <a:latin typeface="+mn-ea"/>
                <a:ea typeface="+mn-ea"/>
                <a:cs typeface="Malgun Gothic"/>
              </a:rPr>
              <a:t> </a:t>
            </a:r>
            <a:r>
              <a:rPr dirty="0">
                <a:solidFill>
                  <a:srgbClr val="333333"/>
                </a:solidFill>
                <a:latin typeface="+mn-ea"/>
                <a:ea typeface="+mn-ea"/>
                <a:cs typeface="Malgun Gothic"/>
              </a:rPr>
              <a:t>값들이</a:t>
            </a:r>
            <a:r>
              <a:rPr spc="-10" dirty="0">
                <a:solidFill>
                  <a:srgbClr val="333333"/>
                </a:solidFill>
                <a:latin typeface="+mn-ea"/>
                <a:ea typeface="+mn-ea"/>
                <a:cs typeface="Malgun Gothic"/>
              </a:rPr>
              <a:t> </a:t>
            </a:r>
            <a:r>
              <a:rPr dirty="0">
                <a:solidFill>
                  <a:srgbClr val="333333"/>
                </a:solidFill>
                <a:latin typeface="+mn-ea"/>
                <a:ea typeface="+mn-ea"/>
                <a:cs typeface="Malgun Gothic"/>
              </a:rPr>
              <a:t>추출될</a:t>
            </a:r>
            <a:r>
              <a:rPr spc="-20" dirty="0">
                <a:solidFill>
                  <a:srgbClr val="333333"/>
                </a:solidFill>
                <a:latin typeface="+mn-ea"/>
                <a:ea typeface="+mn-ea"/>
                <a:cs typeface="Malgun Gothic"/>
              </a:rPr>
              <a:t> </a:t>
            </a:r>
            <a:r>
              <a:rPr dirty="0">
                <a:solidFill>
                  <a:srgbClr val="333333"/>
                </a:solidFill>
                <a:latin typeface="+mn-ea"/>
                <a:ea typeface="+mn-ea"/>
                <a:cs typeface="Malgun Gothic"/>
              </a:rPr>
              <a:t>확률</a:t>
            </a:r>
            <a:r>
              <a:rPr spc="-10" dirty="0">
                <a:solidFill>
                  <a:srgbClr val="333333"/>
                </a:solidFill>
                <a:latin typeface="+mn-ea"/>
                <a:ea typeface="+mn-ea"/>
                <a:cs typeface="Malgun Gothic"/>
              </a:rPr>
              <a:t> </a:t>
            </a:r>
            <a:r>
              <a:rPr dirty="0">
                <a:solidFill>
                  <a:srgbClr val="333333"/>
                </a:solidFill>
                <a:latin typeface="+mn-ea"/>
                <a:ea typeface="+mn-ea"/>
                <a:cs typeface="Malgun Gothic"/>
              </a:rPr>
              <a:t>지정한</a:t>
            </a:r>
            <a:r>
              <a:rPr spc="-20" dirty="0">
                <a:solidFill>
                  <a:srgbClr val="333333"/>
                </a:solidFill>
                <a:latin typeface="+mn-ea"/>
                <a:ea typeface="+mn-ea"/>
                <a:cs typeface="Malgun Gothic"/>
              </a:rPr>
              <a:t> </a:t>
            </a:r>
            <a:r>
              <a:rPr spc="-25" dirty="0">
                <a:solidFill>
                  <a:srgbClr val="333333"/>
                </a:solidFill>
                <a:latin typeface="+mn-ea"/>
                <a:ea typeface="+mn-ea"/>
                <a:cs typeface="Malgun Gothic"/>
              </a:rPr>
              <a:t>배열</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Numpy</a:t>
            </a:r>
            <a:r>
              <a:rPr sz="2400" spc="-30" dirty="0">
                <a:latin typeface="CookieRun Regular" panose="020B0600000101010101" pitchFamily="50" charset="-127"/>
              </a:rPr>
              <a:t> </a:t>
            </a:r>
            <a:r>
              <a:rPr sz="2400" dirty="0">
                <a:latin typeface="CookieRun Regular" panose="020B0600000101010101" pitchFamily="50" charset="-127"/>
              </a:rPr>
              <a:t>난수</a:t>
            </a:r>
            <a:r>
              <a:rPr sz="2400" spc="-10" dirty="0">
                <a:latin typeface="CookieRun Regular" panose="020B0600000101010101" pitchFamily="50" charset="-127"/>
              </a:rPr>
              <a:t> </a:t>
            </a:r>
            <a:r>
              <a:rPr sz="2400" spc="-25" dirty="0">
                <a:latin typeface="CookieRun Regular" panose="020B0600000101010101" pitchFamily="50" charset="-127"/>
              </a:rPr>
              <a:t>생성</a:t>
            </a:r>
          </a:p>
        </p:txBody>
      </p:sp>
      <p:pic>
        <p:nvPicPr>
          <p:cNvPr id="4" name="object 4"/>
          <p:cNvPicPr/>
          <p:nvPr/>
        </p:nvPicPr>
        <p:blipFill>
          <a:blip r:embed="rId2" cstate="print"/>
          <a:stretch>
            <a:fillRect/>
          </a:stretch>
        </p:blipFill>
        <p:spPr>
          <a:xfrm>
            <a:off x="760476" y="3773423"/>
            <a:ext cx="4648200" cy="1866900"/>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1052829"/>
            <a:ext cx="4918710" cy="4455066"/>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dirty="0">
                <a:solidFill>
                  <a:srgbClr val="333333"/>
                </a:solidFill>
                <a:latin typeface="+mn-ea"/>
                <a:ea typeface="+mn-ea"/>
                <a:cs typeface="Malgun Gothic"/>
              </a:rPr>
              <a:t>배열의</a:t>
            </a:r>
            <a:r>
              <a:rPr spc="10" dirty="0">
                <a:solidFill>
                  <a:srgbClr val="333333"/>
                </a:solidFill>
                <a:latin typeface="+mn-ea"/>
                <a:ea typeface="+mn-ea"/>
                <a:cs typeface="Malgun Gothic"/>
              </a:rPr>
              <a:t> </a:t>
            </a:r>
            <a:r>
              <a:rPr dirty="0">
                <a:solidFill>
                  <a:srgbClr val="333333"/>
                </a:solidFill>
                <a:latin typeface="+mn-ea"/>
                <a:ea typeface="+mn-ea"/>
                <a:cs typeface="Malgun Gothic"/>
              </a:rPr>
              <a:t>개별</a:t>
            </a:r>
            <a:r>
              <a:rPr spc="5" dirty="0">
                <a:solidFill>
                  <a:srgbClr val="333333"/>
                </a:solidFill>
                <a:latin typeface="+mn-ea"/>
                <a:ea typeface="+mn-ea"/>
                <a:cs typeface="Malgun Gothic"/>
              </a:rPr>
              <a:t> </a:t>
            </a:r>
            <a:r>
              <a:rPr dirty="0">
                <a:solidFill>
                  <a:srgbClr val="333333"/>
                </a:solidFill>
                <a:latin typeface="+mn-ea"/>
                <a:ea typeface="+mn-ea"/>
                <a:cs typeface="Malgun Gothic"/>
              </a:rPr>
              <a:t>원소</a:t>
            </a:r>
            <a:r>
              <a:rPr spc="5" dirty="0">
                <a:solidFill>
                  <a:srgbClr val="333333"/>
                </a:solidFill>
                <a:latin typeface="+mn-ea"/>
                <a:ea typeface="+mn-ea"/>
                <a:cs typeface="Malgun Gothic"/>
              </a:rPr>
              <a:t> </a:t>
            </a:r>
            <a:r>
              <a:rPr dirty="0">
                <a:solidFill>
                  <a:srgbClr val="333333"/>
                </a:solidFill>
                <a:latin typeface="+mn-ea"/>
                <a:ea typeface="+mn-ea"/>
                <a:cs typeface="Malgun Gothic"/>
              </a:rPr>
              <a:t>조회</a:t>
            </a:r>
            <a:r>
              <a:rPr spc="-5" dirty="0">
                <a:solidFill>
                  <a:srgbClr val="333333"/>
                </a:solidFill>
                <a:latin typeface="+mn-ea"/>
                <a:ea typeface="+mn-ea"/>
                <a:cs typeface="Malgun Gothic"/>
              </a:rPr>
              <a:t> </a:t>
            </a:r>
            <a:r>
              <a:rPr dirty="0">
                <a:solidFill>
                  <a:srgbClr val="333333"/>
                </a:solidFill>
                <a:latin typeface="+mn-ea"/>
                <a:ea typeface="+mn-ea"/>
                <a:cs typeface="Malgun Gothic"/>
              </a:rPr>
              <a:t>및</a:t>
            </a:r>
            <a:r>
              <a:rPr spc="10" dirty="0">
                <a:solidFill>
                  <a:srgbClr val="333333"/>
                </a:solidFill>
                <a:latin typeface="+mn-ea"/>
                <a:ea typeface="+mn-ea"/>
                <a:cs typeface="Malgun Gothic"/>
              </a:rPr>
              <a:t> </a:t>
            </a:r>
            <a:r>
              <a:rPr spc="-25" dirty="0">
                <a:solidFill>
                  <a:srgbClr val="333333"/>
                </a:solidFill>
                <a:latin typeface="+mn-ea"/>
                <a:ea typeface="+mn-ea"/>
                <a:cs typeface="Malgun Gothic"/>
              </a:rPr>
              <a:t>변경</a:t>
            </a:r>
            <a:endParaRPr dirty="0">
              <a:latin typeface="+mn-ea"/>
              <a:ea typeface="+mn-ea"/>
              <a:cs typeface="Malgun Gothic"/>
            </a:endParaRPr>
          </a:p>
          <a:p>
            <a:pPr marL="286385" indent="-273685">
              <a:lnSpc>
                <a:spcPct val="100000"/>
              </a:lnSpc>
              <a:spcBef>
                <a:spcPts val="2415"/>
              </a:spcBef>
              <a:buFont typeface="Arial"/>
              <a:buChar char="▪"/>
              <a:tabLst>
                <a:tab pos="286385" algn="l"/>
              </a:tabLst>
            </a:pPr>
            <a:r>
              <a:rPr spc="-10" dirty="0">
                <a:solidFill>
                  <a:srgbClr val="333333"/>
                </a:solidFill>
                <a:latin typeface="+mn-ea"/>
                <a:ea typeface="+mn-ea"/>
                <a:cs typeface="Malgun Gothic"/>
              </a:rPr>
              <a:t>ndarray[index]</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index</a:t>
            </a:r>
            <a:r>
              <a:rPr spc="-35" dirty="0">
                <a:solidFill>
                  <a:srgbClr val="333333"/>
                </a:solidFill>
                <a:latin typeface="+mn-ea"/>
                <a:ea typeface="+mn-ea"/>
                <a:cs typeface="Malgun Gothic"/>
              </a:rPr>
              <a:t> </a:t>
            </a:r>
            <a:r>
              <a:rPr dirty="0">
                <a:solidFill>
                  <a:srgbClr val="333333"/>
                </a:solidFill>
                <a:latin typeface="+mn-ea"/>
                <a:ea typeface="+mn-ea"/>
                <a:cs typeface="Malgun Gothic"/>
              </a:rPr>
              <a:t>는</a:t>
            </a:r>
            <a:r>
              <a:rPr spc="-10" dirty="0">
                <a:solidFill>
                  <a:srgbClr val="333333"/>
                </a:solidFill>
                <a:latin typeface="+mn-ea"/>
                <a:ea typeface="+mn-ea"/>
                <a:cs typeface="Malgun Gothic"/>
              </a:rPr>
              <a:t> </a:t>
            </a:r>
            <a:r>
              <a:rPr dirty="0">
                <a:solidFill>
                  <a:srgbClr val="333333"/>
                </a:solidFill>
                <a:latin typeface="+mn-ea"/>
                <a:ea typeface="+mn-ea"/>
                <a:cs typeface="Malgun Gothic"/>
              </a:rPr>
              <a:t>0부터</a:t>
            </a:r>
            <a:r>
              <a:rPr spc="-10" dirty="0">
                <a:solidFill>
                  <a:srgbClr val="333333"/>
                </a:solidFill>
                <a:latin typeface="+mn-ea"/>
                <a:ea typeface="+mn-ea"/>
                <a:cs typeface="Malgun Gothic"/>
              </a:rPr>
              <a:t> 시작한다.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양수는</a:t>
            </a:r>
            <a:r>
              <a:rPr spc="-30" dirty="0">
                <a:solidFill>
                  <a:srgbClr val="333333"/>
                </a:solidFill>
                <a:latin typeface="+mn-ea"/>
                <a:ea typeface="+mn-ea"/>
                <a:cs typeface="Malgun Gothic"/>
              </a:rPr>
              <a:t> </a:t>
            </a:r>
            <a:r>
              <a:rPr dirty="0">
                <a:solidFill>
                  <a:srgbClr val="333333"/>
                </a:solidFill>
                <a:latin typeface="+mn-ea"/>
                <a:ea typeface="+mn-ea"/>
                <a:cs typeface="Malgun Gothic"/>
              </a:rPr>
              <a:t>지정한</a:t>
            </a:r>
            <a:r>
              <a:rPr spc="-25" dirty="0">
                <a:solidFill>
                  <a:srgbClr val="333333"/>
                </a:solidFill>
                <a:latin typeface="+mn-ea"/>
                <a:ea typeface="+mn-ea"/>
                <a:cs typeface="Malgun Gothic"/>
              </a:rPr>
              <a:t> </a:t>
            </a:r>
            <a:r>
              <a:rPr dirty="0">
                <a:solidFill>
                  <a:srgbClr val="333333"/>
                </a:solidFill>
                <a:latin typeface="+mn-ea"/>
                <a:ea typeface="+mn-ea"/>
                <a:cs typeface="Malgun Gothic"/>
              </a:rPr>
              <a:t>index의</a:t>
            </a:r>
            <a:r>
              <a:rPr spc="-40" dirty="0">
                <a:solidFill>
                  <a:srgbClr val="333333"/>
                </a:solidFill>
                <a:latin typeface="+mn-ea"/>
                <a:ea typeface="+mn-ea"/>
                <a:cs typeface="Malgun Gothic"/>
              </a:rPr>
              <a:t> </a:t>
            </a:r>
            <a:r>
              <a:rPr dirty="0">
                <a:solidFill>
                  <a:srgbClr val="333333"/>
                </a:solidFill>
                <a:latin typeface="+mn-ea"/>
                <a:ea typeface="+mn-ea"/>
                <a:cs typeface="Malgun Gothic"/>
              </a:rPr>
              <a:t>값을</a:t>
            </a:r>
            <a:r>
              <a:rPr spc="-20" dirty="0">
                <a:solidFill>
                  <a:srgbClr val="333333"/>
                </a:solidFill>
                <a:latin typeface="+mn-ea"/>
                <a:ea typeface="+mn-ea"/>
                <a:cs typeface="Malgun Gothic"/>
              </a:rPr>
              <a:t> </a:t>
            </a:r>
            <a:r>
              <a:rPr spc="-10" dirty="0">
                <a:solidFill>
                  <a:srgbClr val="333333"/>
                </a:solidFill>
                <a:latin typeface="+mn-ea"/>
                <a:ea typeface="+mn-ea"/>
                <a:cs typeface="Malgun Gothic"/>
              </a:rPr>
              <a:t>조회한다.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음수는</a:t>
            </a:r>
            <a:r>
              <a:rPr spc="-20" dirty="0">
                <a:solidFill>
                  <a:srgbClr val="333333"/>
                </a:solidFill>
                <a:latin typeface="+mn-ea"/>
                <a:ea typeface="+mn-ea"/>
                <a:cs typeface="Malgun Gothic"/>
              </a:rPr>
              <a:t> </a:t>
            </a:r>
            <a:r>
              <a:rPr dirty="0">
                <a:solidFill>
                  <a:srgbClr val="333333"/>
                </a:solidFill>
                <a:latin typeface="+mn-ea"/>
                <a:ea typeface="+mn-ea"/>
                <a:cs typeface="Malgun Gothic"/>
              </a:rPr>
              <a:t>뒤부터</a:t>
            </a:r>
            <a:r>
              <a:rPr spc="-10" dirty="0">
                <a:solidFill>
                  <a:srgbClr val="333333"/>
                </a:solidFill>
                <a:latin typeface="+mn-ea"/>
                <a:ea typeface="+mn-ea"/>
                <a:cs typeface="Malgun Gothic"/>
              </a:rPr>
              <a:t> 조회한다.</a:t>
            </a:r>
            <a:endParaRPr dirty="0">
              <a:latin typeface="+mn-ea"/>
              <a:ea typeface="+mn-ea"/>
              <a:cs typeface="Malgun Gothic"/>
            </a:endParaRPr>
          </a:p>
          <a:p>
            <a:pPr marL="789305" lvl="2" indent="-227965">
              <a:lnSpc>
                <a:spcPct val="100000"/>
              </a:lnSpc>
              <a:spcBef>
                <a:spcPts val="850"/>
              </a:spcBef>
              <a:buFont typeface="Arial"/>
              <a:buChar char="▪"/>
              <a:tabLst>
                <a:tab pos="789305" algn="l"/>
              </a:tabLst>
            </a:pPr>
            <a:r>
              <a:rPr dirty="0">
                <a:solidFill>
                  <a:srgbClr val="333333"/>
                </a:solidFill>
                <a:latin typeface="+mn-ea"/>
                <a:ea typeface="+mn-ea"/>
                <a:cs typeface="Malgun Gothic"/>
              </a:rPr>
              <a:t>마지막</a:t>
            </a:r>
            <a:r>
              <a:rPr spc="5" dirty="0">
                <a:solidFill>
                  <a:srgbClr val="333333"/>
                </a:solidFill>
                <a:latin typeface="+mn-ea"/>
                <a:ea typeface="+mn-ea"/>
                <a:cs typeface="Malgun Gothic"/>
              </a:rPr>
              <a:t> </a:t>
            </a:r>
            <a:r>
              <a:rPr dirty="0">
                <a:solidFill>
                  <a:srgbClr val="333333"/>
                </a:solidFill>
                <a:latin typeface="+mn-ea"/>
                <a:ea typeface="+mn-ea"/>
                <a:cs typeface="Malgun Gothic"/>
              </a:rPr>
              <a:t>index가 -</a:t>
            </a:r>
            <a:r>
              <a:rPr spc="-50" dirty="0">
                <a:solidFill>
                  <a:srgbClr val="333333"/>
                </a:solidFill>
                <a:latin typeface="+mn-ea"/>
                <a:ea typeface="+mn-ea"/>
                <a:cs typeface="Malgun Gothic"/>
              </a:rPr>
              <a:t>1</a:t>
            </a:r>
            <a:endParaRPr dirty="0">
              <a:latin typeface="+mn-ea"/>
              <a:ea typeface="+mn-ea"/>
              <a:cs typeface="Malgun Gothic"/>
            </a:endParaRPr>
          </a:p>
          <a:p>
            <a:pPr marL="560705" lvl="1" indent="-273685">
              <a:lnSpc>
                <a:spcPct val="100000"/>
              </a:lnSpc>
              <a:spcBef>
                <a:spcPts val="810"/>
              </a:spcBef>
              <a:buFont typeface="Consolas"/>
              <a:buChar char="–"/>
              <a:tabLst>
                <a:tab pos="560705" algn="l"/>
              </a:tabLst>
            </a:pPr>
            <a:r>
              <a:rPr dirty="0">
                <a:solidFill>
                  <a:srgbClr val="333333"/>
                </a:solidFill>
                <a:latin typeface="+mn-ea"/>
                <a:ea typeface="+mn-ea"/>
                <a:cs typeface="Malgun Gothic"/>
              </a:rPr>
              <a:t>2차원배열의</a:t>
            </a:r>
            <a:r>
              <a:rPr spc="-60" dirty="0">
                <a:solidFill>
                  <a:srgbClr val="333333"/>
                </a:solidFill>
                <a:latin typeface="+mn-ea"/>
                <a:ea typeface="+mn-ea"/>
                <a:cs typeface="Malgun Gothic"/>
              </a:rPr>
              <a:t> </a:t>
            </a:r>
            <a:r>
              <a:rPr spc="-25" dirty="0">
                <a:solidFill>
                  <a:srgbClr val="333333"/>
                </a:solidFill>
                <a:latin typeface="+mn-ea"/>
                <a:ea typeface="+mn-ea"/>
                <a:cs typeface="Malgun Gothic"/>
              </a:rPr>
              <a:t>경우</a:t>
            </a:r>
            <a:endParaRPr dirty="0">
              <a:latin typeface="+mn-ea"/>
              <a:ea typeface="+mn-ea"/>
              <a:cs typeface="Malgun Gothic"/>
            </a:endParaRPr>
          </a:p>
          <a:p>
            <a:pPr marL="561340">
              <a:lnSpc>
                <a:spcPct val="100000"/>
              </a:lnSpc>
              <a:spcBef>
                <a:spcPts val="240"/>
              </a:spcBef>
            </a:pPr>
            <a:r>
              <a:rPr dirty="0">
                <a:solidFill>
                  <a:srgbClr val="333333"/>
                </a:solidFill>
                <a:latin typeface="+mn-ea"/>
                <a:ea typeface="+mn-ea"/>
                <a:cs typeface="Malgun Gothic"/>
              </a:rPr>
              <a:t>arr</a:t>
            </a:r>
            <a:r>
              <a:rPr b="1" dirty="0">
                <a:solidFill>
                  <a:srgbClr val="333333"/>
                </a:solidFill>
                <a:latin typeface="+mn-ea"/>
                <a:ea typeface="+mn-ea"/>
                <a:cs typeface="Malgun Gothic"/>
              </a:rPr>
              <a:t>[행index,</a:t>
            </a:r>
            <a:r>
              <a:rPr b="1" spc="-75" dirty="0">
                <a:solidFill>
                  <a:srgbClr val="333333"/>
                </a:solidFill>
                <a:latin typeface="+mn-ea"/>
                <a:ea typeface="+mn-ea"/>
                <a:cs typeface="Malgun Gothic"/>
              </a:rPr>
              <a:t> </a:t>
            </a:r>
            <a:r>
              <a:rPr b="1" spc="-10" dirty="0">
                <a:solidFill>
                  <a:srgbClr val="333333"/>
                </a:solidFill>
                <a:latin typeface="+mn-ea"/>
                <a:ea typeface="+mn-ea"/>
                <a:cs typeface="Malgun Gothic"/>
              </a:rPr>
              <a:t>열index]</a:t>
            </a:r>
            <a:endParaRPr dirty="0">
              <a:latin typeface="+mn-ea"/>
              <a:ea typeface="+mn-ea"/>
              <a:cs typeface="Malgun Gothic"/>
            </a:endParaRPr>
          </a:p>
          <a:p>
            <a:pPr marL="286385" indent="-273685">
              <a:lnSpc>
                <a:spcPct val="100000"/>
              </a:lnSpc>
              <a:spcBef>
                <a:spcPts val="2290"/>
              </a:spcBef>
              <a:buFont typeface="Arial"/>
              <a:buChar char="▪"/>
              <a:tabLst>
                <a:tab pos="286385" algn="l"/>
              </a:tabLst>
            </a:pPr>
            <a:r>
              <a:rPr dirty="0">
                <a:solidFill>
                  <a:srgbClr val="333333"/>
                </a:solidFill>
                <a:latin typeface="+mn-ea"/>
                <a:ea typeface="+mn-ea"/>
                <a:cs typeface="Malgun Gothic"/>
              </a:rPr>
              <a:t>팬시</a:t>
            </a:r>
            <a:r>
              <a:rPr spc="5" dirty="0">
                <a:solidFill>
                  <a:srgbClr val="333333"/>
                </a:solidFill>
                <a:latin typeface="+mn-ea"/>
                <a:ea typeface="+mn-ea"/>
                <a:cs typeface="Malgun Gothic"/>
              </a:rPr>
              <a:t> </a:t>
            </a:r>
            <a:r>
              <a:rPr spc="-25" dirty="0">
                <a:solidFill>
                  <a:srgbClr val="333333"/>
                </a:solidFill>
                <a:latin typeface="+mn-ea"/>
                <a:ea typeface="+mn-ea"/>
                <a:cs typeface="Malgun Gothic"/>
              </a:rPr>
              <a:t>인덱싱</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여러</a:t>
            </a:r>
            <a:r>
              <a:rPr spc="-30" dirty="0">
                <a:solidFill>
                  <a:srgbClr val="333333"/>
                </a:solidFill>
                <a:latin typeface="+mn-ea"/>
                <a:ea typeface="+mn-ea"/>
                <a:cs typeface="Malgun Gothic"/>
              </a:rPr>
              <a:t> </a:t>
            </a:r>
            <a:r>
              <a:rPr dirty="0">
                <a:solidFill>
                  <a:srgbClr val="333333"/>
                </a:solidFill>
                <a:latin typeface="+mn-ea"/>
                <a:ea typeface="+mn-ea"/>
                <a:cs typeface="Malgun Gothic"/>
              </a:rPr>
              <a:t>행이나</a:t>
            </a:r>
            <a:r>
              <a:rPr spc="-25" dirty="0">
                <a:solidFill>
                  <a:srgbClr val="333333"/>
                </a:solidFill>
                <a:latin typeface="+mn-ea"/>
                <a:ea typeface="+mn-ea"/>
                <a:cs typeface="Malgun Gothic"/>
              </a:rPr>
              <a:t> </a:t>
            </a:r>
            <a:r>
              <a:rPr dirty="0">
                <a:solidFill>
                  <a:srgbClr val="333333"/>
                </a:solidFill>
                <a:latin typeface="+mn-ea"/>
                <a:ea typeface="+mn-ea"/>
                <a:cs typeface="Malgun Gothic"/>
              </a:rPr>
              <a:t>여러</a:t>
            </a:r>
            <a:r>
              <a:rPr spc="-20" dirty="0">
                <a:solidFill>
                  <a:srgbClr val="333333"/>
                </a:solidFill>
                <a:latin typeface="+mn-ea"/>
                <a:ea typeface="+mn-ea"/>
                <a:cs typeface="Malgun Gothic"/>
              </a:rPr>
              <a:t> </a:t>
            </a:r>
            <a:r>
              <a:rPr dirty="0">
                <a:solidFill>
                  <a:srgbClr val="333333"/>
                </a:solidFill>
                <a:latin typeface="+mn-ea"/>
                <a:ea typeface="+mn-ea"/>
                <a:cs typeface="Malgun Gothic"/>
              </a:rPr>
              <a:t>열의</a:t>
            </a:r>
            <a:r>
              <a:rPr spc="-25" dirty="0">
                <a:solidFill>
                  <a:srgbClr val="333333"/>
                </a:solidFill>
                <a:latin typeface="+mn-ea"/>
                <a:ea typeface="+mn-ea"/>
                <a:cs typeface="Malgun Gothic"/>
              </a:rPr>
              <a:t> </a:t>
            </a:r>
            <a:r>
              <a:rPr dirty="0">
                <a:solidFill>
                  <a:srgbClr val="333333"/>
                </a:solidFill>
                <a:latin typeface="+mn-ea"/>
                <a:ea typeface="+mn-ea"/>
                <a:cs typeface="Malgun Gothic"/>
              </a:rPr>
              <a:t>값을</a:t>
            </a:r>
            <a:r>
              <a:rPr spc="-20" dirty="0">
                <a:solidFill>
                  <a:srgbClr val="333333"/>
                </a:solidFill>
                <a:latin typeface="+mn-ea"/>
                <a:ea typeface="+mn-ea"/>
                <a:cs typeface="Malgun Gothic"/>
              </a:rPr>
              <a:t> </a:t>
            </a:r>
            <a:r>
              <a:rPr dirty="0">
                <a:solidFill>
                  <a:srgbClr val="333333"/>
                </a:solidFill>
                <a:latin typeface="+mn-ea"/>
                <a:ea typeface="+mn-ea"/>
                <a:cs typeface="Malgun Gothic"/>
              </a:rPr>
              <a:t>조회할</a:t>
            </a:r>
            <a:r>
              <a:rPr spc="-25" dirty="0">
                <a:solidFill>
                  <a:srgbClr val="333333"/>
                </a:solidFill>
                <a:latin typeface="+mn-ea"/>
                <a:ea typeface="+mn-ea"/>
                <a:cs typeface="Malgun Gothic"/>
              </a:rPr>
              <a:t> </a:t>
            </a:r>
            <a:r>
              <a:rPr spc="-50" dirty="0">
                <a:solidFill>
                  <a:srgbClr val="333333"/>
                </a:solidFill>
                <a:latin typeface="+mn-ea"/>
                <a:ea typeface="+mn-ea"/>
                <a:cs typeface="Malgun Gothic"/>
              </a:rPr>
              <a:t>때</a:t>
            </a:r>
            <a:endParaRPr dirty="0">
              <a:latin typeface="+mn-ea"/>
              <a:ea typeface="+mn-ea"/>
              <a:cs typeface="Malgun Gothic"/>
            </a:endParaRPr>
          </a:p>
          <a:p>
            <a:pPr marL="561340">
              <a:lnSpc>
                <a:spcPct val="100000"/>
              </a:lnSpc>
              <a:spcBef>
                <a:spcPts val="240"/>
              </a:spcBef>
            </a:pPr>
            <a:r>
              <a:rPr dirty="0">
                <a:solidFill>
                  <a:srgbClr val="333333"/>
                </a:solidFill>
                <a:latin typeface="+mn-ea"/>
                <a:ea typeface="+mn-ea"/>
                <a:cs typeface="Malgun Gothic"/>
              </a:rPr>
              <a:t>배열(리스트)에</a:t>
            </a:r>
            <a:r>
              <a:rPr spc="-45" dirty="0">
                <a:solidFill>
                  <a:srgbClr val="333333"/>
                </a:solidFill>
                <a:latin typeface="+mn-ea"/>
                <a:ea typeface="+mn-ea"/>
                <a:cs typeface="Malgun Gothic"/>
              </a:rPr>
              <a:t> </a:t>
            </a:r>
            <a:r>
              <a:rPr dirty="0">
                <a:solidFill>
                  <a:srgbClr val="333333"/>
                </a:solidFill>
                <a:latin typeface="+mn-ea"/>
                <a:ea typeface="+mn-ea"/>
                <a:cs typeface="Malgun Gothic"/>
              </a:rPr>
              <a:t>담아</a:t>
            </a:r>
            <a:r>
              <a:rPr spc="-20" dirty="0">
                <a:solidFill>
                  <a:srgbClr val="333333"/>
                </a:solidFill>
                <a:latin typeface="+mn-ea"/>
                <a:ea typeface="+mn-ea"/>
                <a:cs typeface="Malgun Gothic"/>
              </a:rPr>
              <a:t> </a:t>
            </a:r>
            <a:r>
              <a:rPr spc="-10" dirty="0">
                <a:solidFill>
                  <a:srgbClr val="333333"/>
                </a:solidFill>
                <a:latin typeface="+mn-ea"/>
                <a:ea typeface="+mn-ea"/>
                <a:cs typeface="Malgun Gothic"/>
              </a:rPr>
              <a:t>전달한다.</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배열</a:t>
            </a:r>
            <a:r>
              <a:rPr sz="2400" spc="-10" dirty="0">
                <a:latin typeface="+mn-ea"/>
                <a:ea typeface="+mn-ea"/>
              </a:rPr>
              <a:t> indexing</a:t>
            </a:r>
          </a:p>
        </p:txBody>
      </p:sp>
      <p:pic>
        <p:nvPicPr>
          <p:cNvPr id="4" name="object 4"/>
          <p:cNvPicPr/>
          <p:nvPr/>
        </p:nvPicPr>
        <p:blipFill>
          <a:blip r:embed="rId3" cstate="print"/>
          <a:stretch>
            <a:fillRect/>
          </a:stretch>
        </p:blipFill>
        <p:spPr>
          <a:xfrm>
            <a:off x="6143244" y="1103375"/>
            <a:ext cx="5881115" cy="5602224"/>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1052829"/>
            <a:ext cx="8076184" cy="2341667"/>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dirty="0">
                <a:solidFill>
                  <a:srgbClr val="333333"/>
                </a:solidFill>
                <a:latin typeface="+mn-ea"/>
                <a:ea typeface="+mn-ea"/>
                <a:cs typeface="Malgun Gothic"/>
              </a:rPr>
              <a:t>배열의</a:t>
            </a:r>
            <a:r>
              <a:rPr spc="10" dirty="0">
                <a:solidFill>
                  <a:srgbClr val="333333"/>
                </a:solidFill>
                <a:latin typeface="+mn-ea"/>
                <a:ea typeface="+mn-ea"/>
                <a:cs typeface="Malgun Gothic"/>
              </a:rPr>
              <a:t> </a:t>
            </a:r>
            <a:r>
              <a:rPr dirty="0">
                <a:solidFill>
                  <a:srgbClr val="333333"/>
                </a:solidFill>
                <a:latin typeface="+mn-ea"/>
                <a:ea typeface="+mn-ea"/>
                <a:cs typeface="Malgun Gothic"/>
              </a:rPr>
              <a:t>부분</a:t>
            </a:r>
            <a:r>
              <a:rPr spc="5" dirty="0">
                <a:solidFill>
                  <a:srgbClr val="333333"/>
                </a:solidFill>
                <a:latin typeface="+mn-ea"/>
                <a:ea typeface="+mn-ea"/>
                <a:cs typeface="Malgun Gothic"/>
              </a:rPr>
              <a:t> </a:t>
            </a:r>
            <a:r>
              <a:rPr dirty="0">
                <a:solidFill>
                  <a:srgbClr val="333333"/>
                </a:solidFill>
                <a:latin typeface="+mn-ea"/>
                <a:ea typeface="+mn-ea"/>
                <a:cs typeface="Malgun Gothic"/>
              </a:rPr>
              <a:t>집합을</a:t>
            </a:r>
            <a:r>
              <a:rPr spc="5" dirty="0">
                <a:solidFill>
                  <a:srgbClr val="333333"/>
                </a:solidFill>
                <a:latin typeface="+mn-ea"/>
                <a:ea typeface="+mn-ea"/>
                <a:cs typeface="Malgun Gothic"/>
              </a:rPr>
              <a:t> </a:t>
            </a:r>
            <a:r>
              <a:rPr dirty="0">
                <a:solidFill>
                  <a:srgbClr val="333333"/>
                </a:solidFill>
                <a:latin typeface="+mn-ea"/>
                <a:ea typeface="+mn-ea"/>
                <a:cs typeface="Malgun Gothic"/>
              </a:rPr>
              <a:t>하위배열로</a:t>
            </a:r>
            <a:r>
              <a:rPr spc="-5" dirty="0">
                <a:solidFill>
                  <a:srgbClr val="333333"/>
                </a:solidFill>
                <a:latin typeface="+mn-ea"/>
                <a:ea typeface="+mn-ea"/>
                <a:cs typeface="Malgun Gothic"/>
              </a:rPr>
              <a:t> </a:t>
            </a:r>
            <a:r>
              <a:rPr dirty="0">
                <a:solidFill>
                  <a:srgbClr val="333333"/>
                </a:solidFill>
                <a:latin typeface="+mn-ea"/>
                <a:ea typeface="+mn-ea"/>
                <a:cs typeface="Malgun Gothic"/>
              </a:rPr>
              <a:t>조회</a:t>
            </a:r>
            <a:r>
              <a:rPr spc="5" dirty="0">
                <a:solidFill>
                  <a:srgbClr val="333333"/>
                </a:solidFill>
                <a:latin typeface="+mn-ea"/>
                <a:ea typeface="+mn-ea"/>
                <a:cs typeface="Malgun Gothic"/>
              </a:rPr>
              <a:t> </a:t>
            </a:r>
            <a:r>
              <a:rPr dirty="0">
                <a:solidFill>
                  <a:srgbClr val="333333"/>
                </a:solidFill>
                <a:latin typeface="+mn-ea"/>
                <a:ea typeface="+mn-ea"/>
                <a:cs typeface="Malgun Gothic"/>
              </a:rPr>
              <a:t>및</a:t>
            </a:r>
            <a:r>
              <a:rPr spc="5" dirty="0">
                <a:solidFill>
                  <a:srgbClr val="333333"/>
                </a:solidFill>
                <a:latin typeface="+mn-ea"/>
                <a:ea typeface="+mn-ea"/>
                <a:cs typeface="Malgun Gothic"/>
              </a:rPr>
              <a:t> </a:t>
            </a:r>
            <a:r>
              <a:rPr dirty="0">
                <a:solidFill>
                  <a:srgbClr val="333333"/>
                </a:solidFill>
                <a:latin typeface="+mn-ea"/>
                <a:ea typeface="+mn-ea"/>
                <a:cs typeface="Malgun Gothic"/>
              </a:rPr>
              <a:t>변경하는</a:t>
            </a:r>
            <a:r>
              <a:rPr spc="10" dirty="0">
                <a:solidFill>
                  <a:srgbClr val="333333"/>
                </a:solidFill>
                <a:latin typeface="+mn-ea"/>
                <a:ea typeface="+mn-ea"/>
                <a:cs typeface="Malgun Gothic"/>
              </a:rPr>
              <a:t> </a:t>
            </a:r>
            <a:r>
              <a:rPr spc="-25" dirty="0">
                <a:solidFill>
                  <a:srgbClr val="333333"/>
                </a:solidFill>
                <a:latin typeface="+mn-ea"/>
                <a:ea typeface="+mn-ea"/>
                <a:cs typeface="Malgun Gothic"/>
              </a:rPr>
              <a:t>방식</a:t>
            </a:r>
            <a:endParaRPr dirty="0">
              <a:latin typeface="+mn-ea"/>
              <a:ea typeface="+mn-ea"/>
              <a:cs typeface="Malgun Gothic"/>
            </a:endParaRPr>
          </a:p>
          <a:p>
            <a:pPr marL="273685" marR="3906520" indent="-273685" algn="l">
              <a:lnSpc>
                <a:spcPct val="100000"/>
              </a:lnSpc>
              <a:spcBef>
                <a:spcPts val="2415"/>
              </a:spcBef>
              <a:buFont typeface="Arial"/>
              <a:buChar char="▪"/>
              <a:tabLst>
                <a:tab pos="273685" algn="l"/>
              </a:tabLst>
            </a:pPr>
            <a:r>
              <a:rPr dirty="0">
                <a:solidFill>
                  <a:srgbClr val="333333"/>
                </a:solidFill>
                <a:latin typeface="+mn-ea"/>
                <a:ea typeface="+mn-ea"/>
                <a:cs typeface="Malgun Gothic"/>
              </a:rPr>
              <a:t>ndarry[start</a:t>
            </a:r>
            <a:r>
              <a:rPr spc="5" dirty="0">
                <a:solidFill>
                  <a:srgbClr val="333333"/>
                </a:solidFill>
                <a:latin typeface="+mn-ea"/>
                <a:ea typeface="+mn-ea"/>
                <a:cs typeface="Malgun Gothic"/>
              </a:rPr>
              <a:t> </a:t>
            </a:r>
            <a:r>
              <a:rPr dirty="0">
                <a:solidFill>
                  <a:srgbClr val="333333"/>
                </a:solidFill>
                <a:latin typeface="+mn-ea"/>
                <a:ea typeface="+mn-ea"/>
                <a:cs typeface="Malgun Gothic"/>
              </a:rPr>
              <a:t>:</a:t>
            </a:r>
            <a:r>
              <a:rPr spc="20" dirty="0">
                <a:solidFill>
                  <a:srgbClr val="333333"/>
                </a:solidFill>
                <a:latin typeface="+mn-ea"/>
                <a:ea typeface="+mn-ea"/>
                <a:cs typeface="Malgun Gothic"/>
              </a:rPr>
              <a:t> </a:t>
            </a:r>
            <a:r>
              <a:rPr dirty="0">
                <a:solidFill>
                  <a:srgbClr val="333333"/>
                </a:solidFill>
                <a:latin typeface="+mn-ea"/>
                <a:ea typeface="+mn-ea"/>
                <a:cs typeface="Malgun Gothic"/>
              </a:rPr>
              <a:t>stop</a:t>
            </a:r>
            <a:r>
              <a:rPr spc="10" dirty="0">
                <a:solidFill>
                  <a:srgbClr val="333333"/>
                </a:solidFill>
                <a:latin typeface="+mn-ea"/>
                <a:ea typeface="+mn-ea"/>
                <a:cs typeface="Malgun Gothic"/>
              </a:rPr>
              <a:t> </a:t>
            </a:r>
            <a:r>
              <a:rPr dirty="0">
                <a:solidFill>
                  <a:srgbClr val="333333"/>
                </a:solidFill>
                <a:latin typeface="+mn-ea"/>
                <a:ea typeface="+mn-ea"/>
                <a:cs typeface="Malgun Gothic"/>
              </a:rPr>
              <a:t>:</a:t>
            </a:r>
            <a:r>
              <a:rPr spc="15" dirty="0">
                <a:solidFill>
                  <a:srgbClr val="333333"/>
                </a:solidFill>
                <a:latin typeface="+mn-ea"/>
                <a:ea typeface="+mn-ea"/>
                <a:cs typeface="Malgun Gothic"/>
              </a:rPr>
              <a:t> </a:t>
            </a:r>
            <a:r>
              <a:rPr dirty="0">
                <a:solidFill>
                  <a:srgbClr val="333333"/>
                </a:solidFill>
                <a:latin typeface="+mn-ea"/>
                <a:ea typeface="+mn-ea"/>
                <a:cs typeface="Malgun Gothic"/>
              </a:rPr>
              <a:t>step</a:t>
            </a:r>
            <a:r>
              <a:rPr spc="10" dirty="0">
                <a:solidFill>
                  <a:srgbClr val="333333"/>
                </a:solidFill>
                <a:latin typeface="+mn-ea"/>
                <a:ea typeface="+mn-ea"/>
                <a:cs typeface="Malgun Gothic"/>
              </a:rPr>
              <a:t> </a:t>
            </a:r>
            <a:r>
              <a:rPr spc="-50" dirty="0">
                <a:solidFill>
                  <a:srgbClr val="333333"/>
                </a:solidFill>
                <a:latin typeface="+mn-ea"/>
                <a:ea typeface="+mn-ea"/>
                <a:cs typeface="Malgun Gothic"/>
              </a:rPr>
              <a:t>]</a:t>
            </a:r>
            <a:endParaRPr dirty="0">
              <a:latin typeface="+mn-ea"/>
              <a:ea typeface="+mn-ea"/>
              <a:cs typeface="Malgun Gothic"/>
            </a:endParaRPr>
          </a:p>
          <a:p>
            <a:pPr marL="285750" marR="3950970" lvl="6" indent="-285750" algn="l">
              <a:spcBef>
                <a:spcPts val="975"/>
              </a:spcBef>
              <a:buFont typeface="Arial" panose="020B0604020202020204" pitchFamily="34" charset="0"/>
              <a:buChar char="•"/>
              <a:tabLst>
                <a:tab pos="273685" algn="l"/>
              </a:tabLst>
            </a:pPr>
            <a:r>
              <a:rPr dirty="0">
                <a:solidFill>
                  <a:srgbClr val="333333"/>
                </a:solidFill>
                <a:latin typeface="+mn-ea"/>
                <a:ea typeface="+mn-ea"/>
                <a:cs typeface="Malgun Gothic"/>
              </a:rPr>
              <a:t>start</a:t>
            </a:r>
            <a:r>
              <a:rPr spc="-5"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시작</a:t>
            </a:r>
            <a:r>
              <a:rPr spc="-5" dirty="0">
                <a:solidFill>
                  <a:srgbClr val="333333"/>
                </a:solidFill>
                <a:latin typeface="+mn-ea"/>
                <a:ea typeface="+mn-ea"/>
                <a:cs typeface="Malgun Gothic"/>
              </a:rPr>
              <a:t> </a:t>
            </a:r>
            <a:r>
              <a:rPr dirty="0">
                <a:solidFill>
                  <a:srgbClr val="333333"/>
                </a:solidFill>
                <a:latin typeface="+mn-ea"/>
                <a:ea typeface="+mn-ea"/>
                <a:cs typeface="Malgun Gothic"/>
              </a:rPr>
              <a:t>인덱스.</a:t>
            </a:r>
            <a:r>
              <a:rPr spc="-5" dirty="0">
                <a:solidFill>
                  <a:srgbClr val="333333"/>
                </a:solidFill>
                <a:latin typeface="+mn-ea"/>
                <a:ea typeface="+mn-ea"/>
                <a:cs typeface="Malgun Gothic"/>
              </a:rPr>
              <a:t> </a:t>
            </a:r>
            <a:r>
              <a:rPr dirty="0">
                <a:solidFill>
                  <a:srgbClr val="333333"/>
                </a:solidFill>
                <a:latin typeface="+mn-ea"/>
                <a:ea typeface="+mn-ea"/>
                <a:cs typeface="Malgun Gothic"/>
              </a:rPr>
              <a:t>기본값</a:t>
            </a:r>
            <a:r>
              <a:rPr spc="-5" dirty="0">
                <a:solidFill>
                  <a:srgbClr val="333333"/>
                </a:solidFill>
                <a:latin typeface="+mn-ea"/>
                <a:ea typeface="+mn-ea"/>
                <a:cs typeface="Malgun Gothic"/>
              </a:rPr>
              <a:t> </a:t>
            </a:r>
            <a:r>
              <a:rPr spc="-50" dirty="0">
                <a:solidFill>
                  <a:srgbClr val="333333"/>
                </a:solidFill>
                <a:latin typeface="+mn-ea"/>
                <a:ea typeface="+mn-ea"/>
                <a:cs typeface="Malgun Gothic"/>
              </a:rPr>
              <a:t>0</a:t>
            </a:r>
            <a:endParaRPr dirty="0">
              <a:latin typeface="+mn-ea"/>
              <a:ea typeface="+mn-ea"/>
              <a:cs typeface="Malgun Gothic"/>
            </a:endParaRPr>
          </a:p>
          <a:p>
            <a:pPr marL="287020" lvl="1" algn="l">
              <a:lnSpc>
                <a:spcPct val="100000"/>
              </a:lnSpc>
              <a:spcBef>
                <a:spcPts val="840"/>
              </a:spcBef>
              <a:tabLst>
                <a:tab pos="560705" algn="l"/>
              </a:tabLst>
            </a:pPr>
            <a:r>
              <a:rPr lang="en-US" dirty="0">
                <a:solidFill>
                  <a:srgbClr val="333333"/>
                </a:solidFill>
                <a:latin typeface="+mn-ea"/>
                <a:ea typeface="+mn-ea"/>
                <a:cs typeface="Malgun Gothic"/>
              </a:rPr>
              <a:t>- </a:t>
            </a:r>
            <a:r>
              <a:rPr dirty="0">
                <a:solidFill>
                  <a:srgbClr val="333333"/>
                </a:solidFill>
                <a:latin typeface="+mn-ea"/>
                <a:ea typeface="+mn-ea"/>
                <a:cs typeface="Malgun Gothic"/>
              </a:rPr>
              <a:t>stop</a:t>
            </a:r>
            <a:r>
              <a:rPr spc="-45" dirty="0">
                <a:solidFill>
                  <a:srgbClr val="333333"/>
                </a:solidFill>
                <a:latin typeface="+mn-ea"/>
                <a:ea typeface="+mn-ea"/>
                <a:cs typeface="Malgun Gothic"/>
              </a:rPr>
              <a:t> </a:t>
            </a:r>
            <a:r>
              <a:rPr dirty="0">
                <a:solidFill>
                  <a:srgbClr val="333333"/>
                </a:solidFill>
                <a:latin typeface="+mn-ea"/>
                <a:ea typeface="+mn-ea"/>
                <a:cs typeface="Malgun Gothic"/>
              </a:rPr>
              <a:t>:</a:t>
            </a:r>
            <a:r>
              <a:rPr spc="-15" dirty="0">
                <a:solidFill>
                  <a:srgbClr val="333333"/>
                </a:solidFill>
                <a:latin typeface="+mn-ea"/>
                <a:ea typeface="+mn-ea"/>
                <a:cs typeface="Malgun Gothic"/>
              </a:rPr>
              <a:t> </a:t>
            </a:r>
            <a:r>
              <a:rPr dirty="0">
                <a:solidFill>
                  <a:srgbClr val="333333"/>
                </a:solidFill>
                <a:latin typeface="+mn-ea"/>
                <a:ea typeface="+mn-ea"/>
                <a:cs typeface="Malgun Gothic"/>
              </a:rPr>
              <a:t>끝</a:t>
            </a:r>
            <a:r>
              <a:rPr spc="-20" dirty="0">
                <a:solidFill>
                  <a:srgbClr val="333333"/>
                </a:solidFill>
                <a:latin typeface="+mn-ea"/>
                <a:ea typeface="+mn-ea"/>
                <a:cs typeface="Malgun Gothic"/>
              </a:rPr>
              <a:t> </a:t>
            </a:r>
            <a:r>
              <a:rPr dirty="0">
                <a:solidFill>
                  <a:srgbClr val="333333"/>
                </a:solidFill>
                <a:latin typeface="+mn-ea"/>
                <a:ea typeface="+mn-ea"/>
                <a:cs typeface="Malgun Gothic"/>
              </a:rPr>
              <a:t>index.</a:t>
            </a:r>
            <a:r>
              <a:rPr spc="-40" dirty="0">
                <a:solidFill>
                  <a:srgbClr val="333333"/>
                </a:solidFill>
                <a:latin typeface="+mn-ea"/>
                <a:ea typeface="+mn-ea"/>
                <a:cs typeface="Malgun Gothic"/>
              </a:rPr>
              <a:t> </a:t>
            </a:r>
            <a:r>
              <a:rPr dirty="0">
                <a:solidFill>
                  <a:srgbClr val="333333"/>
                </a:solidFill>
                <a:latin typeface="+mn-ea"/>
                <a:ea typeface="+mn-ea"/>
                <a:cs typeface="Malgun Gothic"/>
              </a:rPr>
              <a:t>stop은</a:t>
            </a:r>
            <a:r>
              <a:rPr spc="-35" dirty="0">
                <a:solidFill>
                  <a:srgbClr val="333333"/>
                </a:solidFill>
                <a:latin typeface="+mn-ea"/>
                <a:ea typeface="+mn-ea"/>
                <a:cs typeface="Malgun Gothic"/>
              </a:rPr>
              <a:t> </a:t>
            </a:r>
            <a:r>
              <a:rPr dirty="0">
                <a:solidFill>
                  <a:srgbClr val="333333"/>
                </a:solidFill>
                <a:latin typeface="+mn-ea"/>
                <a:ea typeface="+mn-ea"/>
                <a:cs typeface="Malgun Gothic"/>
              </a:rPr>
              <a:t>포함하지</a:t>
            </a:r>
            <a:r>
              <a:rPr spc="-30" dirty="0">
                <a:solidFill>
                  <a:srgbClr val="333333"/>
                </a:solidFill>
                <a:latin typeface="+mn-ea"/>
                <a:ea typeface="+mn-ea"/>
                <a:cs typeface="Malgun Gothic"/>
              </a:rPr>
              <a:t> </a:t>
            </a:r>
            <a:r>
              <a:rPr spc="-20" dirty="0">
                <a:solidFill>
                  <a:srgbClr val="333333"/>
                </a:solidFill>
                <a:latin typeface="+mn-ea"/>
                <a:ea typeface="+mn-ea"/>
                <a:cs typeface="Malgun Gothic"/>
              </a:rPr>
              <a:t>않는다.</a:t>
            </a:r>
            <a:endParaRPr dirty="0">
              <a:latin typeface="+mn-ea"/>
              <a:ea typeface="+mn-ea"/>
              <a:cs typeface="Malgun Gothic"/>
            </a:endParaRPr>
          </a:p>
          <a:p>
            <a:pPr marL="287020" algn="l">
              <a:lnSpc>
                <a:spcPct val="100000"/>
              </a:lnSpc>
              <a:spcBef>
                <a:spcPts val="240"/>
              </a:spcBef>
            </a:pPr>
            <a:r>
              <a:rPr lang="en-US" dirty="0">
                <a:solidFill>
                  <a:srgbClr val="333333"/>
                </a:solidFill>
                <a:latin typeface="+mn-ea"/>
                <a:ea typeface="+mn-ea"/>
                <a:cs typeface="Malgun Gothic"/>
              </a:rPr>
              <a:t>- </a:t>
            </a:r>
            <a:r>
              <a:rPr dirty="0" err="1">
                <a:solidFill>
                  <a:srgbClr val="333333"/>
                </a:solidFill>
                <a:latin typeface="+mn-ea"/>
                <a:ea typeface="+mn-ea"/>
                <a:cs typeface="Malgun Gothic"/>
              </a:rPr>
              <a:t>기본값</a:t>
            </a:r>
            <a:r>
              <a:rPr spc="-20" dirty="0">
                <a:solidFill>
                  <a:srgbClr val="333333"/>
                </a:solidFill>
                <a:latin typeface="+mn-ea"/>
                <a:ea typeface="+mn-ea"/>
                <a:cs typeface="Malgun Gothic"/>
              </a:rPr>
              <a:t> </a:t>
            </a:r>
            <a:r>
              <a:rPr dirty="0">
                <a:solidFill>
                  <a:srgbClr val="333333"/>
                </a:solidFill>
                <a:latin typeface="+mn-ea"/>
                <a:ea typeface="+mn-ea"/>
                <a:cs typeface="Malgun Gothic"/>
              </a:rPr>
              <a:t>마지막</a:t>
            </a:r>
            <a:r>
              <a:rPr spc="-20" dirty="0">
                <a:solidFill>
                  <a:srgbClr val="333333"/>
                </a:solidFill>
                <a:latin typeface="+mn-ea"/>
                <a:ea typeface="+mn-ea"/>
                <a:cs typeface="Malgun Gothic"/>
              </a:rPr>
              <a:t> index</a:t>
            </a:r>
            <a:endParaRPr dirty="0">
              <a:latin typeface="+mn-ea"/>
              <a:ea typeface="+mn-ea"/>
              <a:cs typeface="Malgun Gothic"/>
            </a:endParaRPr>
          </a:p>
          <a:p>
            <a:pPr marL="287020" lvl="1" algn="l">
              <a:lnSpc>
                <a:spcPct val="100000"/>
              </a:lnSpc>
              <a:spcBef>
                <a:spcPts val="840"/>
              </a:spcBef>
              <a:tabLst>
                <a:tab pos="560705" algn="l"/>
              </a:tabLst>
            </a:pPr>
            <a:r>
              <a:rPr lang="en-US" dirty="0">
                <a:solidFill>
                  <a:srgbClr val="333333"/>
                </a:solidFill>
                <a:latin typeface="+mn-ea"/>
                <a:ea typeface="+mn-ea"/>
                <a:cs typeface="Malgun Gothic"/>
              </a:rPr>
              <a:t>- </a:t>
            </a:r>
            <a:r>
              <a:rPr dirty="0">
                <a:solidFill>
                  <a:srgbClr val="333333"/>
                </a:solidFill>
                <a:latin typeface="+mn-ea"/>
                <a:ea typeface="+mn-ea"/>
                <a:cs typeface="Malgun Gothic"/>
              </a:rPr>
              <a:t>step</a:t>
            </a:r>
            <a:r>
              <a:rPr spc="-20" dirty="0">
                <a:solidFill>
                  <a:srgbClr val="333333"/>
                </a:solidFill>
                <a:latin typeface="+mn-ea"/>
                <a:ea typeface="+mn-ea"/>
                <a:cs typeface="Malgun Gothic"/>
              </a:rPr>
              <a:t> </a:t>
            </a:r>
            <a:r>
              <a:rPr dirty="0">
                <a:solidFill>
                  <a:srgbClr val="333333"/>
                </a:solidFill>
                <a:latin typeface="+mn-ea"/>
                <a:ea typeface="+mn-ea"/>
                <a:cs typeface="Malgun Gothic"/>
              </a:rPr>
              <a:t>:</a:t>
            </a:r>
            <a:r>
              <a:rPr spc="-20" dirty="0">
                <a:solidFill>
                  <a:srgbClr val="333333"/>
                </a:solidFill>
                <a:latin typeface="+mn-ea"/>
                <a:ea typeface="+mn-ea"/>
                <a:cs typeface="Malgun Gothic"/>
              </a:rPr>
              <a:t> </a:t>
            </a:r>
            <a:r>
              <a:rPr dirty="0">
                <a:solidFill>
                  <a:srgbClr val="333333"/>
                </a:solidFill>
                <a:latin typeface="+mn-ea"/>
                <a:ea typeface="+mn-ea"/>
                <a:cs typeface="Malgun Gothic"/>
              </a:rPr>
              <a:t>증감</a:t>
            </a:r>
            <a:r>
              <a:rPr spc="-10" dirty="0">
                <a:solidFill>
                  <a:srgbClr val="333333"/>
                </a:solidFill>
                <a:latin typeface="+mn-ea"/>
                <a:ea typeface="+mn-ea"/>
                <a:cs typeface="Malgun Gothic"/>
              </a:rPr>
              <a:t> </a:t>
            </a:r>
            <a:r>
              <a:rPr dirty="0">
                <a:solidFill>
                  <a:srgbClr val="333333"/>
                </a:solidFill>
                <a:latin typeface="+mn-ea"/>
                <a:ea typeface="+mn-ea"/>
                <a:cs typeface="Malgun Gothic"/>
              </a:rPr>
              <a:t>간격.</a:t>
            </a:r>
            <a:r>
              <a:rPr spc="-20" dirty="0">
                <a:solidFill>
                  <a:srgbClr val="333333"/>
                </a:solidFill>
                <a:latin typeface="+mn-ea"/>
                <a:ea typeface="+mn-ea"/>
                <a:cs typeface="Malgun Gothic"/>
              </a:rPr>
              <a:t> </a:t>
            </a:r>
            <a:r>
              <a:rPr dirty="0">
                <a:solidFill>
                  <a:srgbClr val="333333"/>
                </a:solidFill>
                <a:latin typeface="+mn-ea"/>
                <a:ea typeface="+mn-ea"/>
                <a:cs typeface="Malgun Gothic"/>
              </a:rPr>
              <a:t>기본값</a:t>
            </a:r>
            <a:r>
              <a:rPr spc="-10" dirty="0">
                <a:solidFill>
                  <a:srgbClr val="333333"/>
                </a:solidFill>
                <a:latin typeface="+mn-ea"/>
                <a:ea typeface="+mn-ea"/>
                <a:cs typeface="Malgun Gothic"/>
              </a:rPr>
              <a:t> </a:t>
            </a:r>
            <a:r>
              <a:rPr spc="-50" dirty="0">
                <a:solidFill>
                  <a:srgbClr val="333333"/>
                </a:solidFill>
                <a:latin typeface="+mn-ea"/>
                <a:ea typeface="+mn-ea"/>
                <a:cs typeface="Malgun Gothic"/>
              </a:rPr>
              <a:t>1</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배열</a:t>
            </a:r>
            <a:r>
              <a:rPr sz="2400" spc="-10" dirty="0">
                <a:latin typeface="+mn-ea"/>
                <a:ea typeface="+mn-ea"/>
              </a:rPr>
              <a:t> Slicing</a:t>
            </a:r>
          </a:p>
        </p:txBody>
      </p:sp>
      <p:pic>
        <p:nvPicPr>
          <p:cNvPr id="4" name="object 4"/>
          <p:cNvPicPr/>
          <p:nvPr/>
        </p:nvPicPr>
        <p:blipFill>
          <a:blip r:embed="rId2" cstate="print"/>
          <a:stretch>
            <a:fillRect/>
          </a:stretch>
        </p:blipFill>
        <p:spPr>
          <a:xfrm>
            <a:off x="5769864" y="1700783"/>
            <a:ext cx="6271260" cy="4700016"/>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6367780" cy="1982594"/>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다차원</a:t>
            </a:r>
            <a:r>
              <a:rPr spc="10" dirty="0">
                <a:solidFill>
                  <a:srgbClr val="333333"/>
                </a:solidFill>
                <a:latin typeface="+mn-ea"/>
                <a:ea typeface="+mn-ea"/>
                <a:cs typeface="Malgun Gothic"/>
              </a:rPr>
              <a:t> </a:t>
            </a:r>
            <a:r>
              <a:rPr dirty="0">
                <a:solidFill>
                  <a:srgbClr val="333333"/>
                </a:solidFill>
                <a:latin typeface="+mn-ea"/>
                <a:ea typeface="+mn-ea"/>
                <a:cs typeface="Malgun Gothic"/>
              </a:rPr>
              <a:t>배열</a:t>
            </a:r>
            <a:r>
              <a:rPr spc="5" dirty="0">
                <a:solidFill>
                  <a:srgbClr val="333333"/>
                </a:solidFill>
                <a:latin typeface="+mn-ea"/>
                <a:ea typeface="+mn-ea"/>
                <a:cs typeface="Malgun Gothic"/>
              </a:rPr>
              <a:t> </a:t>
            </a:r>
            <a:r>
              <a:rPr spc="-20" dirty="0">
                <a:solidFill>
                  <a:srgbClr val="333333"/>
                </a:solidFill>
                <a:latin typeface="+mn-ea"/>
                <a:ea typeface="+mn-ea"/>
                <a:cs typeface="Malgun Gothic"/>
              </a:rPr>
              <a:t>슬라이싱</a:t>
            </a:r>
            <a:endParaRPr>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arr</a:t>
            </a:r>
            <a:r>
              <a:rPr spc="-15" dirty="0">
                <a:solidFill>
                  <a:srgbClr val="333333"/>
                </a:solidFill>
                <a:latin typeface="+mn-ea"/>
                <a:ea typeface="+mn-ea"/>
                <a:cs typeface="Malgun Gothic"/>
              </a:rPr>
              <a:t> </a:t>
            </a:r>
            <a:r>
              <a:rPr dirty="0">
                <a:solidFill>
                  <a:srgbClr val="333333"/>
                </a:solidFill>
                <a:latin typeface="+mn-ea"/>
                <a:ea typeface="+mn-ea"/>
                <a:cs typeface="Malgun Gothic"/>
              </a:rPr>
              <a:t>[</a:t>
            </a:r>
            <a:r>
              <a:rPr b="1" dirty="0">
                <a:solidFill>
                  <a:srgbClr val="333333"/>
                </a:solidFill>
                <a:latin typeface="+mn-ea"/>
                <a:ea typeface="+mn-ea"/>
                <a:cs typeface="Malgun Gothic"/>
              </a:rPr>
              <a:t>행</a:t>
            </a:r>
            <a:r>
              <a:rPr b="1" spc="-20" dirty="0">
                <a:solidFill>
                  <a:srgbClr val="333333"/>
                </a:solidFill>
                <a:latin typeface="+mn-ea"/>
                <a:ea typeface="+mn-ea"/>
                <a:cs typeface="Malgun Gothic"/>
              </a:rPr>
              <a:t> </a:t>
            </a:r>
            <a:r>
              <a:rPr dirty="0">
                <a:solidFill>
                  <a:srgbClr val="333333"/>
                </a:solidFill>
                <a:latin typeface="+mn-ea"/>
                <a:ea typeface="+mn-ea"/>
                <a:cs typeface="Malgun Gothic"/>
              </a:rPr>
              <a:t>slicing,</a:t>
            </a:r>
            <a:r>
              <a:rPr spc="-50" dirty="0">
                <a:solidFill>
                  <a:srgbClr val="333333"/>
                </a:solidFill>
                <a:latin typeface="+mn-ea"/>
                <a:ea typeface="+mn-ea"/>
                <a:cs typeface="Malgun Gothic"/>
              </a:rPr>
              <a:t> </a:t>
            </a:r>
            <a:r>
              <a:rPr b="1" dirty="0">
                <a:solidFill>
                  <a:srgbClr val="333333"/>
                </a:solidFill>
                <a:latin typeface="+mn-ea"/>
                <a:ea typeface="+mn-ea"/>
                <a:cs typeface="Malgun Gothic"/>
              </a:rPr>
              <a:t>열</a:t>
            </a:r>
            <a:r>
              <a:rPr b="1" spc="-25" dirty="0">
                <a:solidFill>
                  <a:srgbClr val="333333"/>
                </a:solidFill>
                <a:latin typeface="+mn-ea"/>
                <a:ea typeface="+mn-ea"/>
                <a:cs typeface="Malgun Gothic"/>
              </a:rPr>
              <a:t> </a:t>
            </a:r>
            <a:r>
              <a:rPr spc="-10" dirty="0">
                <a:solidFill>
                  <a:srgbClr val="333333"/>
                </a:solidFill>
                <a:latin typeface="+mn-ea"/>
                <a:ea typeface="+mn-ea"/>
                <a:cs typeface="Malgun Gothic"/>
              </a:rPr>
              <a:t>slicing]</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로</a:t>
            </a:r>
            <a:r>
              <a:rPr spc="-10" dirty="0">
                <a:solidFill>
                  <a:srgbClr val="333333"/>
                </a:solidFill>
                <a:latin typeface="+mn-ea"/>
                <a:ea typeface="+mn-ea"/>
                <a:cs typeface="Malgun Gothic"/>
              </a:rPr>
              <a:t> </a:t>
            </a:r>
            <a:r>
              <a:rPr dirty="0">
                <a:solidFill>
                  <a:srgbClr val="333333"/>
                </a:solidFill>
                <a:latin typeface="+mn-ea"/>
                <a:ea typeface="+mn-ea"/>
                <a:cs typeface="Malgun Gothic"/>
              </a:rPr>
              <a:t>행과</a:t>
            </a:r>
            <a:r>
              <a:rPr spc="-20" dirty="0">
                <a:solidFill>
                  <a:srgbClr val="333333"/>
                </a:solidFill>
                <a:latin typeface="+mn-ea"/>
                <a:ea typeface="+mn-ea"/>
                <a:cs typeface="Malgun Gothic"/>
              </a:rPr>
              <a:t> </a:t>
            </a:r>
            <a:r>
              <a:rPr dirty="0">
                <a:solidFill>
                  <a:srgbClr val="333333"/>
                </a:solidFill>
                <a:latin typeface="+mn-ea"/>
                <a:ea typeface="+mn-ea"/>
                <a:cs typeface="Malgun Gothic"/>
              </a:rPr>
              <a:t>열을</a:t>
            </a:r>
            <a:r>
              <a:rPr spc="-10" dirty="0">
                <a:solidFill>
                  <a:srgbClr val="333333"/>
                </a:solidFill>
                <a:latin typeface="+mn-ea"/>
                <a:ea typeface="+mn-ea"/>
                <a:cs typeface="Malgun Gothic"/>
              </a:rPr>
              <a:t> </a:t>
            </a:r>
            <a:r>
              <a:rPr dirty="0">
                <a:solidFill>
                  <a:srgbClr val="333333"/>
                </a:solidFill>
                <a:latin typeface="+mn-ea"/>
                <a:ea typeface="+mn-ea"/>
                <a:cs typeface="Malgun Gothic"/>
              </a:rPr>
              <a:t>구분한</a:t>
            </a:r>
            <a:r>
              <a:rPr spc="-20" dirty="0">
                <a:solidFill>
                  <a:srgbClr val="333333"/>
                </a:solidFill>
                <a:latin typeface="+mn-ea"/>
                <a:ea typeface="+mn-ea"/>
                <a:cs typeface="Malgun Gothic"/>
              </a:rPr>
              <a:t> </a:t>
            </a:r>
            <a:r>
              <a:rPr dirty="0">
                <a:solidFill>
                  <a:srgbClr val="333333"/>
                </a:solidFill>
                <a:latin typeface="+mn-ea"/>
                <a:ea typeface="+mn-ea"/>
                <a:cs typeface="Malgun Gothic"/>
              </a:rPr>
              <a:t>다중</a:t>
            </a:r>
            <a:r>
              <a:rPr spc="-10" dirty="0">
                <a:solidFill>
                  <a:srgbClr val="333333"/>
                </a:solidFill>
                <a:latin typeface="+mn-ea"/>
                <a:ea typeface="+mn-ea"/>
                <a:cs typeface="Malgun Gothic"/>
              </a:rPr>
              <a:t> </a:t>
            </a:r>
            <a:r>
              <a:rPr dirty="0">
                <a:solidFill>
                  <a:srgbClr val="333333"/>
                </a:solidFill>
                <a:latin typeface="+mn-ea"/>
                <a:ea typeface="+mn-ea"/>
                <a:cs typeface="Malgun Gothic"/>
              </a:rPr>
              <a:t>슬라이싱</a:t>
            </a:r>
            <a:r>
              <a:rPr spc="-25" dirty="0">
                <a:solidFill>
                  <a:srgbClr val="333333"/>
                </a:solidFill>
                <a:latin typeface="+mn-ea"/>
                <a:ea typeface="+mn-ea"/>
                <a:cs typeface="Malgun Gothic"/>
              </a:rPr>
              <a:t> 사용</a:t>
            </a:r>
            <a:endParaRPr>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앞이 행,</a:t>
            </a:r>
            <a:r>
              <a:rPr spc="10" dirty="0">
                <a:solidFill>
                  <a:srgbClr val="333333"/>
                </a:solidFill>
                <a:latin typeface="+mn-ea"/>
                <a:ea typeface="+mn-ea"/>
                <a:cs typeface="Malgun Gothic"/>
              </a:rPr>
              <a:t> </a:t>
            </a:r>
            <a:r>
              <a:rPr dirty="0">
                <a:solidFill>
                  <a:srgbClr val="333333"/>
                </a:solidFill>
                <a:latin typeface="+mn-ea"/>
                <a:ea typeface="+mn-ea"/>
                <a:cs typeface="Malgun Gothic"/>
              </a:rPr>
              <a:t>뒤가 </a:t>
            </a:r>
            <a:r>
              <a:rPr spc="-50" dirty="0">
                <a:solidFill>
                  <a:srgbClr val="333333"/>
                </a:solidFill>
                <a:latin typeface="+mn-ea"/>
                <a:ea typeface="+mn-ea"/>
                <a:cs typeface="Malgun Gothic"/>
              </a:rPr>
              <a:t>열</a:t>
            </a:r>
            <a:endParaRPr>
              <a:latin typeface="+mn-ea"/>
              <a:ea typeface="+mn-ea"/>
              <a:cs typeface="Malgun Gothic"/>
            </a:endParaRPr>
          </a:p>
          <a:p>
            <a:pPr marL="560705" lvl="1" indent="-273685">
              <a:lnSpc>
                <a:spcPct val="100000"/>
              </a:lnSpc>
              <a:spcBef>
                <a:spcPts val="820"/>
              </a:spcBef>
              <a:buFont typeface="Consolas"/>
              <a:buChar char="–"/>
              <a:tabLst>
                <a:tab pos="560705" algn="l"/>
              </a:tabLst>
            </a:pPr>
            <a:r>
              <a:rPr dirty="0">
                <a:solidFill>
                  <a:srgbClr val="333333"/>
                </a:solidFill>
                <a:latin typeface="+mn-ea"/>
                <a:ea typeface="+mn-ea"/>
                <a:cs typeface="Malgun Gothic"/>
              </a:rPr>
              <a:t>특정행의</a:t>
            </a:r>
            <a:r>
              <a:rPr spc="-40" dirty="0">
                <a:solidFill>
                  <a:srgbClr val="333333"/>
                </a:solidFill>
                <a:latin typeface="+mn-ea"/>
                <a:ea typeface="+mn-ea"/>
                <a:cs typeface="Malgun Gothic"/>
              </a:rPr>
              <a:t> </a:t>
            </a:r>
            <a:r>
              <a:rPr dirty="0">
                <a:solidFill>
                  <a:srgbClr val="333333"/>
                </a:solidFill>
                <a:latin typeface="+mn-ea"/>
                <a:ea typeface="+mn-ea"/>
                <a:cs typeface="Malgun Gothic"/>
              </a:rPr>
              <a:t>모든</a:t>
            </a:r>
            <a:r>
              <a:rPr spc="-15" dirty="0">
                <a:solidFill>
                  <a:srgbClr val="333333"/>
                </a:solidFill>
                <a:latin typeface="+mn-ea"/>
                <a:ea typeface="+mn-ea"/>
                <a:cs typeface="Malgun Gothic"/>
              </a:rPr>
              <a:t> </a:t>
            </a:r>
            <a:r>
              <a:rPr dirty="0">
                <a:solidFill>
                  <a:srgbClr val="333333"/>
                </a:solidFill>
                <a:latin typeface="+mn-ea"/>
                <a:ea typeface="+mn-ea"/>
                <a:cs typeface="Malgun Gothic"/>
              </a:rPr>
              <a:t>열을</a:t>
            </a:r>
            <a:r>
              <a:rPr spc="-30" dirty="0">
                <a:solidFill>
                  <a:srgbClr val="333333"/>
                </a:solidFill>
                <a:latin typeface="+mn-ea"/>
                <a:ea typeface="+mn-ea"/>
                <a:cs typeface="Malgun Gothic"/>
              </a:rPr>
              <a:t> </a:t>
            </a:r>
            <a:r>
              <a:rPr dirty="0">
                <a:solidFill>
                  <a:srgbClr val="333333"/>
                </a:solidFill>
                <a:latin typeface="+mn-ea"/>
                <a:ea typeface="+mn-ea"/>
                <a:cs typeface="Malgun Gothic"/>
              </a:rPr>
              <a:t>조회할</a:t>
            </a:r>
            <a:r>
              <a:rPr spc="-15" dirty="0">
                <a:solidFill>
                  <a:srgbClr val="333333"/>
                </a:solidFill>
                <a:latin typeface="+mn-ea"/>
                <a:ea typeface="+mn-ea"/>
                <a:cs typeface="Malgun Gothic"/>
              </a:rPr>
              <a:t> </a:t>
            </a:r>
            <a:r>
              <a:rPr dirty="0">
                <a:solidFill>
                  <a:srgbClr val="333333"/>
                </a:solidFill>
                <a:latin typeface="+mn-ea"/>
                <a:ea typeface="+mn-ea"/>
                <a:cs typeface="Malgun Gothic"/>
              </a:rPr>
              <a:t>경우</a:t>
            </a:r>
            <a:r>
              <a:rPr spc="-30" dirty="0">
                <a:solidFill>
                  <a:srgbClr val="333333"/>
                </a:solidFill>
                <a:latin typeface="+mn-ea"/>
                <a:ea typeface="+mn-ea"/>
                <a:cs typeface="Malgun Gothic"/>
              </a:rPr>
              <a:t> </a:t>
            </a:r>
            <a:r>
              <a:rPr dirty="0">
                <a:solidFill>
                  <a:srgbClr val="333333"/>
                </a:solidFill>
                <a:latin typeface="+mn-ea"/>
                <a:ea typeface="+mn-ea"/>
                <a:cs typeface="Malgun Gothic"/>
              </a:rPr>
              <a:t>열</a:t>
            </a:r>
            <a:r>
              <a:rPr spc="-15" dirty="0">
                <a:solidFill>
                  <a:srgbClr val="333333"/>
                </a:solidFill>
                <a:latin typeface="+mn-ea"/>
                <a:ea typeface="+mn-ea"/>
                <a:cs typeface="Malgun Gothic"/>
              </a:rPr>
              <a:t> </a:t>
            </a:r>
            <a:r>
              <a:rPr dirty="0">
                <a:solidFill>
                  <a:srgbClr val="333333"/>
                </a:solidFill>
                <a:latin typeface="+mn-ea"/>
                <a:ea typeface="+mn-ea"/>
                <a:cs typeface="Malgun Gothic"/>
              </a:rPr>
              <a:t>부분</a:t>
            </a:r>
            <a:r>
              <a:rPr spc="-15" dirty="0">
                <a:solidFill>
                  <a:srgbClr val="333333"/>
                </a:solidFill>
                <a:latin typeface="+mn-ea"/>
                <a:ea typeface="+mn-ea"/>
                <a:cs typeface="Malgun Gothic"/>
              </a:rPr>
              <a:t> </a:t>
            </a:r>
            <a:r>
              <a:rPr dirty="0">
                <a:solidFill>
                  <a:srgbClr val="333333"/>
                </a:solidFill>
                <a:latin typeface="+mn-ea"/>
                <a:ea typeface="+mn-ea"/>
                <a:cs typeface="Malgun Gothic"/>
              </a:rPr>
              <a:t>생략</a:t>
            </a:r>
            <a:r>
              <a:rPr spc="-15" dirty="0">
                <a:solidFill>
                  <a:srgbClr val="333333"/>
                </a:solidFill>
                <a:latin typeface="+mn-ea"/>
                <a:ea typeface="+mn-ea"/>
                <a:cs typeface="Malgun Gothic"/>
              </a:rPr>
              <a:t> </a:t>
            </a:r>
            <a:r>
              <a:rPr spc="-25" dirty="0">
                <a:solidFill>
                  <a:srgbClr val="333333"/>
                </a:solidFill>
                <a:latin typeface="+mn-ea"/>
                <a:ea typeface="+mn-ea"/>
                <a:cs typeface="Malgun Gothic"/>
              </a:rPr>
              <a:t>가능</a:t>
            </a:r>
            <a:endParaRPr>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배열</a:t>
            </a:r>
            <a:r>
              <a:rPr sz="2400" spc="-10" dirty="0">
                <a:latin typeface="+mn-ea"/>
                <a:ea typeface="+mn-ea"/>
              </a:rPr>
              <a:t> Slicing</a:t>
            </a:r>
          </a:p>
        </p:txBody>
      </p:sp>
      <p:grpSp>
        <p:nvGrpSpPr>
          <p:cNvPr id="4" name="object 4"/>
          <p:cNvGrpSpPr/>
          <p:nvPr/>
        </p:nvGrpSpPr>
        <p:grpSpPr>
          <a:xfrm>
            <a:off x="7208519" y="762000"/>
            <a:ext cx="4829810" cy="5991225"/>
            <a:chOff x="7208519" y="762000"/>
            <a:chExt cx="4829810" cy="5991225"/>
          </a:xfrm>
        </p:grpSpPr>
        <p:pic>
          <p:nvPicPr>
            <p:cNvPr id="5" name="object 5"/>
            <p:cNvPicPr/>
            <p:nvPr/>
          </p:nvPicPr>
          <p:blipFill>
            <a:blip r:embed="rId2" cstate="print"/>
            <a:stretch>
              <a:fillRect/>
            </a:stretch>
          </p:blipFill>
          <p:spPr>
            <a:xfrm>
              <a:off x="7208519" y="762000"/>
              <a:ext cx="3352800" cy="1213103"/>
            </a:xfrm>
            <a:prstGeom prst="rect">
              <a:avLst/>
            </a:prstGeom>
          </p:spPr>
        </p:pic>
        <p:pic>
          <p:nvPicPr>
            <p:cNvPr id="6" name="object 6"/>
            <p:cNvPicPr/>
            <p:nvPr/>
          </p:nvPicPr>
          <p:blipFill>
            <a:blip r:embed="rId3" cstate="print"/>
            <a:stretch>
              <a:fillRect/>
            </a:stretch>
          </p:blipFill>
          <p:spPr>
            <a:xfrm>
              <a:off x="7208519" y="1981198"/>
              <a:ext cx="4829556" cy="4771644"/>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472694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논리형(bool)</a:t>
            </a:r>
            <a:r>
              <a:rPr sz="2400" spc="-15" dirty="0">
                <a:latin typeface="CookieRun Regular" panose="020B0600000101010101" pitchFamily="50" charset="-127"/>
              </a:rPr>
              <a:t> </a:t>
            </a:r>
            <a:r>
              <a:rPr sz="2400" dirty="0">
                <a:latin typeface="CookieRun Regular" panose="020B0600000101010101" pitchFamily="50" charset="-127"/>
              </a:rPr>
              <a:t>관련</a:t>
            </a:r>
            <a:r>
              <a:rPr sz="2400" spc="-10" dirty="0">
                <a:latin typeface="CookieRun Regular" panose="020B0600000101010101" pitchFamily="50" charset="-127"/>
              </a:rPr>
              <a:t> </a:t>
            </a:r>
            <a:r>
              <a:rPr sz="2400" spc="-25" dirty="0">
                <a:latin typeface="CookieRun Regular" panose="020B0600000101010101" pitchFamily="50" charset="-127"/>
              </a:rPr>
              <a:t>연산자</a:t>
            </a:r>
          </a:p>
        </p:txBody>
      </p:sp>
      <p:sp>
        <p:nvSpPr>
          <p:cNvPr id="3" name="object 3"/>
          <p:cNvSpPr txBox="1"/>
          <p:nvPr/>
        </p:nvSpPr>
        <p:spPr>
          <a:xfrm>
            <a:off x="458216" y="881208"/>
            <a:ext cx="8546465" cy="871392"/>
          </a:xfrm>
          <a:prstGeom prst="rect">
            <a:avLst/>
          </a:prstGeom>
        </p:spPr>
        <p:txBody>
          <a:bodyPr vert="horz" wrap="square" lIns="0" tIns="169545" rIns="0" bIns="0" rtlCol="0">
            <a:spAutoFit/>
          </a:bodyPr>
          <a:lstStyle/>
          <a:p>
            <a:pPr marL="286385" indent="-273685">
              <a:lnSpc>
                <a:spcPct val="100000"/>
              </a:lnSpc>
              <a:spcBef>
                <a:spcPts val="1335"/>
              </a:spcBef>
              <a:buFont typeface="Arial"/>
              <a:buChar char="▪"/>
              <a:tabLst>
                <a:tab pos="286385" algn="l"/>
              </a:tabLst>
            </a:pPr>
            <a:r>
              <a:rPr dirty="0">
                <a:solidFill>
                  <a:srgbClr val="333333"/>
                </a:solidFill>
                <a:latin typeface="+mn-ea"/>
                <a:ea typeface="+mn-ea"/>
                <a:cs typeface="Malgun Gothic"/>
              </a:rPr>
              <a:t>비교</a:t>
            </a:r>
            <a:r>
              <a:rPr spc="-50" dirty="0">
                <a:solidFill>
                  <a:srgbClr val="333333"/>
                </a:solidFill>
                <a:latin typeface="+mn-ea"/>
                <a:ea typeface="+mn-ea"/>
                <a:cs typeface="Malgun Gothic"/>
              </a:rPr>
              <a:t> </a:t>
            </a:r>
            <a:r>
              <a:rPr spc="-25" dirty="0">
                <a:solidFill>
                  <a:srgbClr val="333333"/>
                </a:solidFill>
                <a:latin typeface="+mn-ea"/>
                <a:ea typeface="+mn-ea"/>
                <a:cs typeface="Malgun Gothic"/>
              </a:rPr>
              <a:t>연산자</a:t>
            </a:r>
            <a:endParaRPr dirty="0">
              <a:latin typeface="+mn-ea"/>
              <a:ea typeface="+mn-ea"/>
              <a:cs typeface="Malgun Gothic"/>
            </a:endParaRPr>
          </a:p>
          <a:p>
            <a:pPr marL="287020">
              <a:lnSpc>
                <a:spcPct val="100000"/>
              </a:lnSpc>
              <a:spcBef>
                <a:spcPts val="894"/>
              </a:spcBef>
            </a:pPr>
            <a:r>
              <a:rPr dirty="0">
                <a:solidFill>
                  <a:srgbClr val="333333"/>
                </a:solidFill>
                <a:latin typeface="+mn-ea"/>
                <a:ea typeface="+mn-ea"/>
                <a:cs typeface="Consolas"/>
              </a:rPr>
              <a:t>–</a:t>
            </a:r>
            <a:r>
              <a:rPr spc="-55" dirty="0">
                <a:solidFill>
                  <a:srgbClr val="333333"/>
                </a:solidFill>
                <a:latin typeface="+mn-ea"/>
                <a:ea typeface="+mn-ea"/>
                <a:cs typeface="Consolas"/>
              </a:rPr>
              <a:t> </a:t>
            </a:r>
            <a:r>
              <a:rPr dirty="0">
                <a:solidFill>
                  <a:srgbClr val="333333"/>
                </a:solidFill>
                <a:latin typeface="+mn-ea"/>
                <a:ea typeface="+mn-ea"/>
                <a:cs typeface="Malgun Gothic"/>
              </a:rPr>
              <a:t>두</a:t>
            </a:r>
            <a:r>
              <a:rPr spc="-15" dirty="0">
                <a:solidFill>
                  <a:srgbClr val="333333"/>
                </a:solidFill>
                <a:latin typeface="+mn-ea"/>
                <a:ea typeface="+mn-ea"/>
                <a:cs typeface="Malgun Gothic"/>
              </a:rPr>
              <a:t> </a:t>
            </a:r>
            <a:r>
              <a:rPr dirty="0">
                <a:solidFill>
                  <a:srgbClr val="333333"/>
                </a:solidFill>
                <a:latin typeface="+mn-ea"/>
                <a:ea typeface="+mn-ea"/>
                <a:cs typeface="Malgun Gothic"/>
              </a:rPr>
              <a:t>값(</a:t>
            </a:r>
            <a:r>
              <a:rPr b="1" dirty="0">
                <a:solidFill>
                  <a:srgbClr val="333333"/>
                </a:solidFill>
                <a:latin typeface="+mn-ea"/>
                <a:ea typeface="+mn-ea"/>
                <a:cs typeface="Malgun Gothic"/>
              </a:rPr>
              <a:t>모든</a:t>
            </a:r>
            <a:r>
              <a:rPr b="1" spc="-30" dirty="0">
                <a:solidFill>
                  <a:srgbClr val="333333"/>
                </a:solidFill>
                <a:latin typeface="+mn-ea"/>
                <a:ea typeface="+mn-ea"/>
                <a:cs typeface="Malgun Gothic"/>
              </a:rPr>
              <a:t> </a:t>
            </a:r>
            <a:r>
              <a:rPr b="1" dirty="0">
                <a:solidFill>
                  <a:srgbClr val="333333"/>
                </a:solidFill>
                <a:latin typeface="+mn-ea"/>
                <a:ea typeface="+mn-ea"/>
                <a:cs typeface="Malgun Gothic"/>
              </a:rPr>
              <a:t>타입</a:t>
            </a:r>
            <a:r>
              <a:rPr b="1" spc="-15" dirty="0">
                <a:solidFill>
                  <a:srgbClr val="333333"/>
                </a:solidFill>
                <a:latin typeface="+mn-ea"/>
                <a:ea typeface="+mn-ea"/>
                <a:cs typeface="Malgun Gothic"/>
              </a:rPr>
              <a:t> </a:t>
            </a:r>
            <a:r>
              <a:rPr b="1" dirty="0">
                <a:solidFill>
                  <a:srgbClr val="333333"/>
                </a:solidFill>
                <a:latin typeface="+mn-ea"/>
                <a:ea typeface="+mn-ea"/>
                <a:cs typeface="Malgun Gothic"/>
              </a:rPr>
              <a:t>비교가능)</a:t>
            </a:r>
            <a:r>
              <a:rPr dirty="0">
                <a:solidFill>
                  <a:srgbClr val="333333"/>
                </a:solidFill>
                <a:latin typeface="+mn-ea"/>
                <a:ea typeface="+mn-ea"/>
                <a:cs typeface="Malgun Gothic"/>
              </a:rPr>
              <a:t>을</a:t>
            </a:r>
            <a:r>
              <a:rPr spc="-40" dirty="0">
                <a:solidFill>
                  <a:srgbClr val="333333"/>
                </a:solidFill>
                <a:latin typeface="+mn-ea"/>
                <a:ea typeface="+mn-ea"/>
                <a:cs typeface="Malgun Gothic"/>
              </a:rPr>
              <a:t> </a:t>
            </a:r>
            <a:r>
              <a:rPr dirty="0">
                <a:solidFill>
                  <a:srgbClr val="333333"/>
                </a:solidFill>
                <a:latin typeface="+mn-ea"/>
                <a:ea typeface="+mn-ea"/>
                <a:cs typeface="Malgun Gothic"/>
              </a:rPr>
              <a:t>비교</a:t>
            </a:r>
            <a:r>
              <a:rPr spc="-15" dirty="0">
                <a:solidFill>
                  <a:srgbClr val="333333"/>
                </a:solidFill>
                <a:latin typeface="+mn-ea"/>
                <a:ea typeface="+mn-ea"/>
                <a:cs typeface="Malgun Gothic"/>
              </a:rPr>
              <a:t> </a:t>
            </a:r>
            <a:r>
              <a:rPr dirty="0">
                <a:solidFill>
                  <a:srgbClr val="333333"/>
                </a:solidFill>
                <a:latin typeface="+mn-ea"/>
                <a:ea typeface="+mn-ea"/>
                <a:cs typeface="Malgun Gothic"/>
              </a:rPr>
              <a:t>후</a:t>
            </a:r>
            <a:r>
              <a:rPr spc="-15" dirty="0">
                <a:solidFill>
                  <a:srgbClr val="333333"/>
                </a:solidFill>
                <a:latin typeface="+mn-ea"/>
                <a:ea typeface="+mn-ea"/>
                <a:cs typeface="Malgun Gothic"/>
              </a:rPr>
              <a:t> </a:t>
            </a:r>
            <a:r>
              <a:rPr dirty="0">
                <a:solidFill>
                  <a:srgbClr val="333333"/>
                </a:solidFill>
                <a:latin typeface="+mn-ea"/>
                <a:ea typeface="+mn-ea"/>
                <a:cs typeface="Malgun Gothic"/>
              </a:rPr>
              <a:t>그</a:t>
            </a:r>
            <a:r>
              <a:rPr spc="-15" dirty="0">
                <a:solidFill>
                  <a:srgbClr val="333333"/>
                </a:solidFill>
                <a:latin typeface="+mn-ea"/>
                <a:ea typeface="+mn-ea"/>
                <a:cs typeface="Malgun Gothic"/>
              </a:rPr>
              <a:t> </a:t>
            </a:r>
            <a:r>
              <a:rPr dirty="0">
                <a:solidFill>
                  <a:srgbClr val="333333"/>
                </a:solidFill>
                <a:latin typeface="+mn-ea"/>
                <a:ea typeface="+mn-ea"/>
                <a:cs typeface="Malgun Gothic"/>
              </a:rPr>
              <a:t>결과를</a:t>
            </a:r>
            <a:r>
              <a:rPr spc="-30" dirty="0">
                <a:solidFill>
                  <a:srgbClr val="333333"/>
                </a:solidFill>
                <a:latin typeface="+mn-ea"/>
                <a:ea typeface="+mn-ea"/>
                <a:cs typeface="Malgun Gothic"/>
              </a:rPr>
              <a:t> </a:t>
            </a:r>
            <a:r>
              <a:rPr dirty="0">
                <a:solidFill>
                  <a:srgbClr val="333333"/>
                </a:solidFill>
                <a:latin typeface="+mn-ea"/>
                <a:ea typeface="+mn-ea"/>
                <a:cs typeface="Malgun Gothic"/>
              </a:rPr>
              <a:t>논리형으로</a:t>
            </a:r>
            <a:r>
              <a:rPr spc="-35" dirty="0">
                <a:solidFill>
                  <a:srgbClr val="333333"/>
                </a:solidFill>
                <a:latin typeface="+mn-ea"/>
                <a:ea typeface="+mn-ea"/>
                <a:cs typeface="Malgun Gothic"/>
              </a:rPr>
              <a:t> </a:t>
            </a:r>
            <a:r>
              <a:rPr dirty="0">
                <a:solidFill>
                  <a:srgbClr val="333333"/>
                </a:solidFill>
                <a:latin typeface="+mn-ea"/>
                <a:ea typeface="+mn-ea"/>
                <a:cs typeface="Malgun Gothic"/>
              </a:rPr>
              <a:t>리턴</a:t>
            </a:r>
            <a:r>
              <a:rPr spc="-30"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dirty="0">
              <a:latin typeface="+mn-ea"/>
              <a:ea typeface="+mn-ea"/>
              <a:cs typeface="Malgun Gothic"/>
            </a:endParaRPr>
          </a:p>
        </p:txBody>
      </p:sp>
      <p:graphicFrame>
        <p:nvGraphicFramePr>
          <p:cNvPr id="4" name="object 4"/>
          <p:cNvGraphicFramePr>
            <a:graphicFrameLocks noGrp="1"/>
          </p:cNvGraphicFramePr>
          <p:nvPr>
            <p:extLst>
              <p:ext uri="{D42A27DB-BD31-4B8C-83A1-F6EECF244321}">
                <p14:modId xmlns:p14="http://schemas.microsoft.com/office/powerpoint/2010/main" val="1594894991"/>
              </p:ext>
            </p:extLst>
          </p:nvPr>
        </p:nvGraphicFramePr>
        <p:xfrm>
          <a:off x="783399" y="1892300"/>
          <a:ext cx="9959974" cy="669925"/>
        </p:xfrm>
        <a:graphic>
          <a:graphicData uri="http://schemas.openxmlformats.org/drawingml/2006/table">
            <a:tbl>
              <a:tblPr firstRow="1" bandRow="1">
                <a:tableStyleId>{2D5ABB26-0587-4C30-8999-92F81FD0307C}</a:tableStyleId>
              </a:tblPr>
              <a:tblGrid>
                <a:gridCol w="1023619">
                  <a:extLst>
                    <a:ext uri="{9D8B030D-6E8A-4147-A177-3AD203B41FA5}">
                      <a16:colId xmlns:a16="http://schemas.microsoft.com/office/drawing/2014/main" val="20000"/>
                    </a:ext>
                  </a:extLst>
                </a:gridCol>
                <a:gridCol w="1700530">
                  <a:extLst>
                    <a:ext uri="{9D8B030D-6E8A-4147-A177-3AD203B41FA5}">
                      <a16:colId xmlns:a16="http://schemas.microsoft.com/office/drawing/2014/main" val="20001"/>
                    </a:ext>
                  </a:extLst>
                </a:gridCol>
                <a:gridCol w="7235825">
                  <a:extLst>
                    <a:ext uri="{9D8B030D-6E8A-4147-A177-3AD203B41FA5}">
                      <a16:colId xmlns:a16="http://schemas.microsoft.com/office/drawing/2014/main" val="20002"/>
                    </a:ext>
                  </a:extLst>
                </a:gridCol>
              </a:tblGrid>
              <a:tr h="334645">
                <a:tc>
                  <a:txBody>
                    <a:bodyPr/>
                    <a:lstStyle/>
                    <a:p>
                      <a:pPr marL="91440">
                        <a:lnSpc>
                          <a:spcPct val="100000"/>
                        </a:lnSpc>
                        <a:spcBef>
                          <a:spcPts val="335"/>
                        </a:spcBef>
                      </a:pPr>
                      <a:r>
                        <a:rPr sz="1600" b="1" spc="-25" dirty="0">
                          <a:solidFill>
                            <a:srgbClr val="FFFFFF"/>
                          </a:solidFill>
                          <a:latin typeface="Malgun Gothic"/>
                          <a:cs typeface="Malgun Gothic"/>
                        </a:rPr>
                        <a:t>연산자</a:t>
                      </a:r>
                      <a:endParaRPr sz="1600">
                        <a:latin typeface="Malgun Gothic"/>
                        <a:cs typeface="Malgun Gothic"/>
                      </a:endParaRPr>
                    </a:p>
                  </a:txBody>
                  <a:tcPr marL="0" marR="0" marT="42545" marB="0">
                    <a:lnT w="28575">
                      <a:solidFill>
                        <a:srgbClr val="000000"/>
                      </a:solidFill>
                      <a:prstDash val="solid"/>
                    </a:lnT>
                    <a:lnB w="28575">
                      <a:solidFill>
                        <a:srgbClr val="000000"/>
                      </a:solidFill>
                      <a:prstDash val="solid"/>
                    </a:lnB>
                    <a:solidFill>
                      <a:srgbClr val="56BBE4"/>
                    </a:solidFill>
                  </a:tcPr>
                </a:tc>
                <a:tc>
                  <a:txBody>
                    <a:bodyPr/>
                    <a:lstStyle/>
                    <a:p>
                      <a:pPr marL="323215">
                        <a:lnSpc>
                          <a:spcPct val="100000"/>
                        </a:lnSpc>
                        <a:spcBef>
                          <a:spcPts val="335"/>
                        </a:spcBef>
                      </a:pPr>
                      <a:r>
                        <a:rPr sz="1600" b="1" spc="-25" dirty="0">
                          <a:solidFill>
                            <a:srgbClr val="FFFFFF"/>
                          </a:solidFill>
                          <a:latin typeface="Malgun Gothic"/>
                          <a:cs typeface="Malgun Gothic"/>
                        </a:rPr>
                        <a:t>설명</a:t>
                      </a:r>
                      <a:endParaRPr sz="1600">
                        <a:latin typeface="Malgun Gothic"/>
                        <a:cs typeface="Malgun Gothic"/>
                      </a:endParaRPr>
                    </a:p>
                  </a:txBody>
                  <a:tcPr marL="0" marR="0" marT="42545" marB="0">
                    <a:lnT w="28575">
                      <a:solidFill>
                        <a:srgbClr val="000000"/>
                      </a:solidFill>
                      <a:prstDash val="solid"/>
                    </a:lnT>
                    <a:lnB w="28575">
                      <a:solidFill>
                        <a:srgbClr val="000000"/>
                      </a:solidFill>
                      <a:prstDash val="solid"/>
                    </a:lnB>
                    <a:solidFill>
                      <a:srgbClr val="56BBE4"/>
                    </a:solidFill>
                  </a:tcPr>
                </a:tc>
                <a:tc>
                  <a:txBody>
                    <a:bodyPr/>
                    <a:lstStyle/>
                    <a:p>
                      <a:pPr marL="926465">
                        <a:lnSpc>
                          <a:spcPct val="100000"/>
                        </a:lnSpc>
                        <a:spcBef>
                          <a:spcPts val="335"/>
                        </a:spcBef>
                      </a:pPr>
                      <a:r>
                        <a:rPr sz="1600" b="1" spc="-25" dirty="0">
                          <a:solidFill>
                            <a:srgbClr val="FFFFFF"/>
                          </a:solidFill>
                          <a:latin typeface="Malgun Gothic"/>
                          <a:cs typeface="Malgun Gothic"/>
                        </a:rPr>
                        <a:t>비고</a:t>
                      </a:r>
                      <a:endParaRPr sz="1600">
                        <a:latin typeface="Malgun Gothic"/>
                        <a:cs typeface="Malgun Gothic"/>
                      </a:endParaRPr>
                    </a:p>
                  </a:txBody>
                  <a:tcPr marL="0" marR="0" marT="42545" marB="0">
                    <a:lnT w="28575">
                      <a:solidFill>
                        <a:srgbClr val="000000"/>
                      </a:solidFill>
                      <a:prstDash val="solid"/>
                    </a:lnT>
                    <a:lnB w="28575">
                      <a:solidFill>
                        <a:srgbClr val="000000"/>
                      </a:solidFill>
                      <a:prstDash val="solid"/>
                    </a:lnB>
                    <a:solidFill>
                      <a:srgbClr val="56BBE4"/>
                    </a:solidFill>
                  </a:tcPr>
                </a:tc>
                <a:extLst>
                  <a:ext uri="{0D108BD9-81ED-4DB2-BD59-A6C34878D82A}">
                    <a16:rowId xmlns:a16="http://schemas.microsoft.com/office/drawing/2014/main" val="10000"/>
                  </a:ext>
                </a:extLst>
              </a:tr>
              <a:tr h="335280">
                <a:tc>
                  <a:txBody>
                    <a:bodyPr/>
                    <a:lstStyle/>
                    <a:p>
                      <a:pPr marL="91440">
                        <a:lnSpc>
                          <a:spcPct val="100000"/>
                        </a:lnSpc>
                        <a:spcBef>
                          <a:spcPts val="335"/>
                        </a:spcBef>
                      </a:pPr>
                      <a:r>
                        <a:rPr sz="1600" b="1" spc="-25" dirty="0">
                          <a:latin typeface="Malgun Gothic"/>
                          <a:cs typeface="Malgun Gothic"/>
                        </a:rPr>
                        <a:t>==</a:t>
                      </a:r>
                      <a:endParaRPr sz="1600" b="1" dirty="0">
                        <a:latin typeface="Malgun Gothic"/>
                        <a:cs typeface="Malgun Gothic"/>
                      </a:endParaRPr>
                    </a:p>
                  </a:txBody>
                  <a:tcPr marL="0" marR="0" marT="42545" marB="0">
                    <a:lnT w="28575">
                      <a:solidFill>
                        <a:srgbClr val="000000"/>
                      </a:solidFill>
                      <a:prstDash val="solid"/>
                    </a:lnT>
                    <a:solidFill>
                      <a:srgbClr val="E7E7E7"/>
                    </a:solidFill>
                  </a:tcPr>
                </a:tc>
                <a:tc gridSpan="2">
                  <a:txBody>
                    <a:bodyPr/>
                    <a:lstStyle/>
                    <a:p>
                      <a:pPr marL="323215">
                        <a:lnSpc>
                          <a:spcPct val="100000"/>
                        </a:lnSpc>
                        <a:spcBef>
                          <a:spcPts val="335"/>
                        </a:spcBef>
                      </a:pPr>
                      <a:r>
                        <a:rPr sz="1600" b="0" spc="-25" dirty="0">
                          <a:latin typeface="+mj-lt"/>
                          <a:cs typeface="Malgun Gothic"/>
                        </a:rPr>
                        <a:t>같다</a:t>
                      </a:r>
                      <a:r>
                        <a:rPr sz="1600" b="0" spc="-25" dirty="0">
                          <a:latin typeface="Malgun Gothic"/>
                          <a:cs typeface="Malgun Gothic"/>
                        </a:rPr>
                        <a:t>.</a:t>
                      </a:r>
                      <a:endParaRPr sz="1600" b="0" dirty="0">
                        <a:latin typeface="Malgun Gothic"/>
                        <a:cs typeface="Malgun Gothic"/>
                      </a:endParaRPr>
                    </a:p>
                  </a:txBody>
                  <a:tcPr marL="0" marR="0" marT="42545" marB="0">
                    <a:lnT w="28575">
                      <a:solidFill>
                        <a:srgbClr val="000000"/>
                      </a:solidFill>
                      <a:prstDash val="solid"/>
                    </a:lnT>
                    <a:solidFill>
                      <a:srgbClr val="E7E7E7"/>
                    </a:solidFill>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sp>
        <p:nvSpPr>
          <p:cNvPr id="5" name="object 5"/>
          <p:cNvSpPr/>
          <p:nvPr/>
        </p:nvSpPr>
        <p:spPr>
          <a:xfrm>
            <a:off x="783399" y="4251959"/>
            <a:ext cx="9959340" cy="0"/>
          </a:xfrm>
          <a:custGeom>
            <a:avLst/>
            <a:gdLst/>
            <a:ahLst/>
            <a:cxnLst/>
            <a:rect l="l" t="t" r="r" b="b"/>
            <a:pathLst>
              <a:path w="9959340">
                <a:moveTo>
                  <a:pt x="0" y="0"/>
                </a:moveTo>
                <a:lnTo>
                  <a:pt x="9959149" y="0"/>
                </a:lnTo>
              </a:path>
            </a:pathLst>
          </a:custGeom>
          <a:ln w="25400">
            <a:solidFill>
              <a:srgbClr val="000000"/>
            </a:solidFill>
          </a:ln>
        </p:spPr>
        <p:txBody>
          <a:bodyPr wrap="square" lIns="0" tIns="0" rIns="0" bIns="0" rtlCol="0"/>
          <a:lstStyle/>
          <a:p>
            <a:endParaRPr sz="1600"/>
          </a:p>
        </p:txBody>
      </p:sp>
      <p:sp>
        <p:nvSpPr>
          <p:cNvPr id="6" name="object 6"/>
          <p:cNvSpPr txBox="1"/>
          <p:nvPr/>
        </p:nvSpPr>
        <p:spPr>
          <a:xfrm>
            <a:off x="862380" y="2606167"/>
            <a:ext cx="2164715" cy="258404"/>
          </a:xfrm>
          <a:prstGeom prst="rect">
            <a:avLst/>
          </a:prstGeom>
        </p:spPr>
        <p:txBody>
          <a:bodyPr vert="horz" wrap="square" lIns="0" tIns="12065" rIns="0" bIns="0" rtlCol="0">
            <a:spAutoFit/>
          </a:bodyPr>
          <a:lstStyle/>
          <a:p>
            <a:pPr marL="12700">
              <a:lnSpc>
                <a:spcPct val="100000"/>
              </a:lnSpc>
              <a:spcBef>
                <a:spcPts val="95"/>
              </a:spcBef>
              <a:tabLst>
                <a:tab pos="1267460" algn="l"/>
              </a:tabLst>
            </a:pPr>
            <a:r>
              <a:rPr sz="1600" spc="-25" dirty="0">
                <a:latin typeface="+mn-ea"/>
                <a:ea typeface="+mn-ea"/>
                <a:cs typeface="Malgun Gothic"/>
              </a:rPr>
              <a:t>!=</a:t>
            </a:r>
            <a:r>
              <a:rPr sz="1600" dirty="0">
                <a:latin typeface="+mn-ea"/>
                <a:ea typeface="+mn-ea"/>
                <a:cs typeface="Malgun Gothic"/>
              </a:rPr>
              <a:t>	같지</a:t>
            </a:r>
            <a:r>
              <a:rPr sz="1600" spc="-25" dirty="0">
                <a:latin typeface="+mn-ea"/>
                <a:ea typeface="+mn-ea"/>
                <a:cs typeface="Malgun Gothic"/>
              </a:rPr>
              <a:t> 않다</a:t>
            </a:r>
            <a:endParaRPr sz="1600" dirty="0">
              <a:latin typeface="+mn-ea"/>
              <a:ea typeface="+mn-ea"/>
              <a:cs typeface="Malgun Gothic"/>
            </a:endParaRPr>
          </a:p>
        </p:txBody>
      </p:sp>
      <p:sp>
        <p:nvSpPr>
          <p:cNvPr id="11" name="object 11"/>
          <p:cNvSpPr txBox="1">
            <a:spLocks noGrp="1"/>
          </p:cNvSpPr>
          <p:nvPr>
            <p:ph type="sldNum" sz="quarter" idx="4294967295"/>
          </p:nvPr>
        </p:nvSpPr>
        <p:spPr>
          <a:xfrm>
            <a:off x="11615673" y="6629599"/>
            <a:ext cx="229234" cy="516167"/>
          </a:xfrm>
          <a:prstGeom prst="rect">
            <a:avLst/>
          </a:prstGeom>
        </p:spPr>
        <p:txBody>
          <a:bodyPr vert="horz" wrap="square" lIns="0" tIns="23495" rIns="0" bIns="0" rtlCol="0">
            <a:spAutoFit/>
          </a:bodyPr>
          <a:lstStyle/>
          <a:p>
            <a:pPr marL="38100">
              <a:lnSpc>
                <a:spcPct val="100000"/>
              </a:lnSpc>
              <a:spcBef>
                <a:spcPts val="185"/>
              </a:spcBef>
            </a:pPr>
            <a:fld id="{81D60167-4931-47E6-BA6A-407CBD079E47}" type="slidenum">
              <a:rPr sz="1600" spc="-25" dirty="0">
                <a:latin typeface="CookieRun Regular" panose="020B0600000101010101" pitchFamily="50" charset="-127"/>
              </a:rPr>
              <a:t>14</a:t>
            </a:fld>
            <a:endParaRPr sz="1600" spc="-25" dirty="0">
              <a:latin typeface="CookieRun Regular" panose="020B0600000101010101" pitchFamily="50" charset="-127"/>
            </a:endParaRPr>
          </a:p>
        </p:txBody>
      </p:sp>
      <p:sp>
        <p:nvSpPr>
          <p:cNvPr id="7" name="object 7"/>
          <p:cNvSpPr txBox="1"/>
          <p:nvPr/>
        </p:nvSpPr>
        <p:spPr>
          <a:xfrm>
            <a:off x="783399" y="2910839"/>
            <a:ext cx="9959340" cy="289182"/>
          </a:xfrm>
          <a:prstGeom prst="rect">
            <a:avLst/>
          </a:prstGeom>
          <a:solidFill>
            <a:srgbClr val="E7E7E7"/>
          </a:solidFill>
        </p:spPr>
        <p:txBody>
          <a:bodyPr vert="horz" wrap="square" lIns="0" tIns="42545" rIns="0" bIns="0" rtlCol="0">
            <a:spAutoFit/>
          </a:bodyPr>
          <a:lstStyle/>
          <a:p>
            <a:pPr marL="91440">
              <a:lnSpc>
                <a:spcPct val="100000"/>
              </a:lnSpc>
              <a:spcBef>
                <a:spcPts val="335"/>
              </a:spcBef>
              <a:tabLst>
                <a:tab pos="1346835" algn="l"/>
                <a:tab pos="3649979" algn="l"/>
              </a:tabLst>
            </a:pPr>
            <a:r>
              <a:rPr sz="1600" spc="-50" dirty="0">
                <a:latin typeface="+mn-ea"/>
                <a:ea typeface="+mn-ea"/>
                <a:cs typeface="Malgun Gothic"/>
              </a:rPr>
              <a:t>&gt;</a:t>
            </a:r>
            <a:r>
              <a:rPr sz="1600" dirty="0">
                <a:latin typeface="+mn-ea"/>
                <a:ea typeface="+mn-ea"/>
                <a:cs typeface="Malgun Gothic"/>
              </a:rPr>
              <a:t>	</a:t>
            </a:r>
            <a:r>
              <a:rPr sz="1600" spc="-25" dirty="0">
                <a:latin typeface="+mn-ea"/>
                <a:ea typeface="+mn-ea"/>
                <a:cs typeface="Malgun Gothic"/>
              </a:rPr>
              <a:t>크다.</a:t>
            </a:r>
            <a:r>
              <a:rPr sz="1600" dirty="0">
                <a:latin typeface="+mn-ea"/>
                <a:ea typeface="+mn-ea"/>
                <a:cs typeface="Malgun Gothic"/>
              </a:rPr>
              <a:t>	문자열일</a:t>
            </a:r>
            <a:r>
              <a:rPr sz="1600" spc="-40" dirty="0">
                <a:latin typeface="+mn-ea"/>
                <a:ea typeface="+mn-ea"/>
                <a:cs typeface="Malgun Gothic"/>
              </a:rPr>
              <a:t> </a:t>
            </a:r>
            <a:r>
              <a:rPr sz="1600" dirty="0">
                <a:latin typeface="+mn-ea"/>
                <a:ea typeface="+mn-ea"/>
                <a:cs typeface="Malgun Gothic"/>
              </a:rPr>
              <a:t>경우</a:t>
            </a:r>
            <a:r>
              <a:rPr sz="1600" spc="-40" dirty="0">
                <a:latin typeface="+mn-ea"/>
                <a:ea typeface="+mn-ea"/>
                <a:cs typeface="Malgun Gothic"/>
              </a:rPr>
              <a:t> </a:t>
            </a:r>
            <a:r>
              <a:rPr sz="1600" dirty="0">
                <a:latin typeface="+mn-ea"/>
                <a:ea typeface="+mn-ea"/>
                <a:cs typeface="Malgun Gothic"/>
              </a:rPr>
              <a:t>사전식</a:t>
            </a:r>
            <a:r>
              <a:rPr sz="1600" spc="-35" dirty="0">
                <a:latin typeface="+mn-ea"/>
                <a:ea typeface="+mn-ea"/>
                <a:cs typeface="Malgun Gothic"/>
              </a:rPr>
              <a:t> </a:t>
            </a:r>
            <a:r>
              <a:rPr sz="1600" dirty="0">
                <a:latin typeface="+mn-ea"/>
                <a:ea typeface="+mn-ea"/>
                <a:cs typeface="Malgun Gothic"/>
              </a:rPr>
              <a:t>비교로</a:t>
            </a:r>
            <a:r>
              <a:rPr sz="1600" spc="-35" dirty="0">
                <a:latin typeface="+mn-ea"/>
                <a:ea typeface="+mn-ea"/>
                <a:cs typeface="Malgun Gothic"/>
              </a:rPr>
              <a:t> </a:t>
            </a:r>
            <a:r>
              <a:rPr sz="1600" dirty="0">
                <a:latin typeface="+mn-ea"/>
                <a:ea typeface="+mn-ea"/>
                <a:cs typeface="Malgun Gothic"/>
              </a:rPr>
              <a:t>나중에</a:t>
            </a:r>
            <a:r>
              <a:rPr sz="1600" spc="-45" dirty="0">
                <a:latin typeface="+mn-ea"/>
                <a:ea typeface="+mn-ea"/>
                <a:cs typeface="Malgun Gothic"/>
              </a:rPr>
              <a:t> </a:t>
            </a:r>
            <a:r>
              <a:rPr sz="1600" dirty="0">
                <a:latin typeface="+mn-ea"/>
                <a:ea typeface="+mn-ea"/>
                <a:cs typeface="Malgun Gothic"/>
              </a:rPr>
              <a:t>나오는</a:t>
            </a:r>
            <a:r>
              <a:rPr sz="1600" spc="-40" dirty="0">
                <a:latin typeface="+mn-ea"/>
                <a:ea typeface="+mn-ea"/>
                <a:cs typeface="Malgun Gothic"/>
              </a:rPr>
              <a:t> </a:t>
            </a:r>
            <a:r>
              <a:rPr sz="1600" dirty="0">
                <a:latin typeface="+mn-ea"/>
                <a:ea typeface="+mn-ea"/>
                <a:cs typeface="Malgun Gothic"/>
              </a:rPr>
              <a:t>글자가</a:t>
            </a:r>
            <a:r>
              <a:rPr sz="1600" spc="-40" dirty="0">
                <a:latin typeface="+mn-ea"/>
                <a:ea typeface="+mn-ea"/>
                <a:cs typeface="Malgun Gothic"/>
              </a:rPr>
              <a:t> </a:t>
            </a:r>
            <a:r>
              <a:rPr sz="1600" spc="-25" dirty="0">
                <a:latin typeface="+mn-ea"/>
                <a:ea typeface="+mn-ea"/>
                <a:cs typeface="Malgun Gothic"/>
              </a:rPr>
              <a:t>크다.</a:t>
            </a:r>
            <a:endParaRPr sz="1600" dirty="0">
              <a:latin typeface="+mn-ea"/>
              <a:ea typeface="+mn-ea"/>
              <a:cs typeface="Malgun Gothic"/>
            </a:endParaRPr>
          </a:p>
        </p:txBody>
      </p:sp>
      <p:sp>
        <p:nvSpPr>
          <p:cNvPr id="8" name="object 8"/>
          <p:cNvSpPr txBox="1"/>
          <p:nvPr/>
        </p:nvSpPr>
        <p:spPr>
          <a:xfrm>
            <a:off x="862380" y="3276980"/>
            <a:ext cx="2367280" cy="258404"/>
          </a:xfrm>
          <a:prstGeom prst="rect">
            <a:avLst/>
          </a:prstGeom>
        </p:spPr>
        <p:txBody>
          <a:bodyPr vert="horz" wrap="square" lIns="0" tIns="12065" rIns="0" bIns="0" rtlCol="0">
            <a:spAutoFit/>
          </a:bodyPr>
          <a:lstStyle/>
          <a:p>
            <a:pPr marL="12700">
              <a:lnSpc>
                <a:spcPct val="100000"/>
              </a:lnSpc>
              <a:spcBef>
                <a:spcPts val="95"/>
              </a:spcBef>
              <a:tabLst>
                <a:tab pos="1267460" algn="l"/>
              </a:tabLst>
            </a:pPr>
            <a:r>
              <a:rPr sz="1600" spc="-25" dirty="0">
                <a:latin typeface="+mn-ea"/>
                <a:ea typeface="+mn-ea"/>
                <a:cs typeface="Malgun Gothic"/>
              </a:rPr>
              <a:t>&gt;=</a:t>
            </a:r>
            <a:r>
              <a:rPr sz="1600" dirty="0">
                <a:latin typeface="+mn-ea"/>
                <a:ea typeface="+mn-ea"/>
                <a:cs typeface="Malgun Gothic"/>
              </a:rPr>
              <a:t>	크거나</a:t>
            </a:r>
            <a:r>
              <a:rPr sz="1600" spc="-40" dirty="0">
                <a:latin typeface="+mn-ea"/>
                <a:ea typeface="+mn-ea"/>
                <a:cs typeface="Malgun Gothic"/>
              </a:rPr>
              <a:t> </a:t>
            </a:r>
            <a:r>
              <a:rPr sz="1600" spc="-25" dirty="0">
                <a:latin typeface="+mn-ea"/>
                <a:ea typeface="+mn-ea"/>
                <a:cs typeface="Malgun Gothic"/>
              </a:rPr>
              <a:t>같다</a:t>
            </a:r>
            <a:endParaRPr sz="1600">
              <a:latin typeface="+mn-ea"/>
              <a:ea typeface="+mn-ea"/>
              <a:cs typeface="Malgun Gothic"/>
            </a:endParaRPr>
          </a:p>
        </p:txBody>
      </p:sp>
      <p:sp>
        <p:nvSpPr>
          <p:cNvPr id="9" name="object 9"/>
          <p:cNvSpPr txBox="1"/>
          <p:nvPr/>
        </p:nvSpPr>
        <p:spPr>
          <a:xfrm>
            <a:off x="783399" y="3581400"/>
            <a:ext cx="9959340" cy="289182"/>
          </a:xfrm>
          <a:prstGeom prst="rect">
            <a:avLst/>
          </a:prstGeom>
          <a:solidFill>
            <a:srgbClr val="E7E7E7"/>
          </a:solidFill>
        </p:spPr>
        <p:txBody>
          <a:bodyPr vert="horz" wrap="square" lIns="0" tIns="42545" rIns="0" bIns="0" rtlCol="0">
            <a:spAutoFit/>
          </a:bodyPr>
          <a:lstStyle/>
          <a:p>
            <a:pPr marL="91440">
              <a:lnSpc>
                <a:spcPct val="100000"/>
              </a:lnSpc>
              <a:spcBef>
                <a:spcPts val="335"/>
              </a:spcBef>
              <a:tabLst>
                <a:tab pos="1346835" algn="l"/>
              </a:tabLst>
            </a:pPr>
            <a:r>
              <a:rPr sz="1600" spc="-50" dirty="0">
                <a:latin typeface="+mn-ea"/>
                <a:ea typeface="+mn-ea"/>
                <a:cs typeface="Malgun Gothic"/>
              </a:rPr>
              <a:t>&lt;</a:t>
            </a:r>
            <a:r>
              <a:rPr sz="1600" dirty="0">
                <a:latin typeface="+mn-ea"/>
                <a:ea typeface="+mn-ea"/>
                <a:cs typeface="Malgun Gothic"/>
              </a:rPr>
              <a:t>	</a:t>
            </a:r>
            <a:r>
              <a:rPr sz="1600" spc="-25" dirty="0">
                <a:latin typeface="+mn-ea"/>
                <a:ea typeface="+mn-ea"/>
                <a:cs typeface="Malgun Gothic"/>
              </a:rPr>
              <a:t>작다</a:t>
            </a:r>
            <a:endParaRPr sz="1600">
              <a:latin typeface="+mn-ea"/>
              <a:ea typeface="+mn-ea"/>
              <a:cs typeface="Malgun Gothic"/>
            </a:endParaRPr>
          </a:p>
        </p:txBody>
      </p:sp>
      <p:sp>
        <p:nvSpPr>
          <p:cNvPr id="10" name="object 10"/>
          <p:cNvSpPr txBox="1"/>
          <p:nvPr/>
        </p:nvSpPr>
        <p:spPr>
          <a:xfrm>
            <a:off x="862380" y="3947236"/>
            <a:ext cx="2947620" cy="258404"/>
          </a:xfrm>
          <a:prstGeom prst="rect">
            <a:avLst/>
          </a:prstGeom>
        </p:spPr>
        <p:txBody>
          <a:bodyPr vert="horz" wrap="square" lIns="0" tIns="12065" rIns="0" bIns="0" rtlCol="0">
            <a:spAutoFit/>
          </a:bodyPr>
          <a:lstStyle/>
          <a:p>
            <a:pPr marL="12700">
              <a:lnSpc>
                <a:spcPct val="100000"/>
              </a:lnSpc>
              <a:spcBef>
                <a:spcPts val="95"/>
              </a:spcBef>
              <a:tabLst>
                <a:tab pos="1267460" algn="l"/>
              </a:tabLst>
            </a:pPr>
            <a:r>
              <a:rPr sz="1600" spc="-25" dirty="0">
                <a:latin typeface="+mn-ea"/>
                <a:ea typeface="+mn-ea"/>
                <a:cs typeface="Malgun Gothic"/>
              </a:rPr>
              <a:t>&lt;=</a:t>
            </a:r>
            <a:r>
              <a:rPr sz="1600" dirty="0">
                <a:latin typeface="+mn-ea"/>
                <a:ea typeface="+mn-ea"/>
                <a:cs typeface="Malgun Gothic"/>
              </a:rPr>
              <a:t>	작거나</a:t>
            </a:r>
            <a:r>
              <a:rPr sz="1600" spc="-50" dirty="0">
                <a:latin typeface="+mn-ea"/>
                <a:ea typeface="+mn-ea"/>
                <a:cs typeface="Malgun Gothic"/>
              </a:rPr>
              <a:t> </a:t>
            </a:r>
            <a:r>
              <a:rPr sz="1600" spc="-25" dirty="0">
                <a:latin typeface="+mn-ea"/>
                <a:ea typeface="+mn-ea"/>
                <a:cs typeface="Malgun Gothic"/>
              </a:rPr>
              <a:t>같다.</a:t>
            </a:r>
            <a:endParaRPr sz="1600" dirty="0">
              <a:latin typeface="+mn-ea"/>
              <a:ea typeface="+mn-ea"/>
              <a:cs typeface="Malgun Gothic"/>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9755505" cy="1603003"/>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Slicing은</a:t>
            </a:r>
            <a:r>
              <a:rPr spc="-45" dirty="0">
                <a:solidFill>
                  <a:srgbClr val="333333"/>
                </a:solidFill>
                <a:latin typeface="+mn-ea"/>
                <a:ea typeface="+mn-ea"/>
                <a:cs typeface="Malgun Gothic"/>
              </a:rPr>
              <a:t> </a:t>
            </a:r>
            <a:r>
              <a:rPr dirty="0">
                <a:solidFill>
                  <a:srgbClr val="333333"/>
                </a:solidFill>
                <a:latin typeface="+mn-ea"/>
                <a:ea typeface="+mn-ea"/>
                <a:cs typeface="Malgun Gothic"/>
              </a:rPr>
              <a:t>원본배열의</a:t>
            </a:r>
            <a:r>
              <a:rPr spc="-35" dirty="0">
                <a:solidFill>
                  <a:srgbClr val="333333"/>
                </a:solidFill>
                <a:latin typeface="+mn-ea"/>
                <a:ea typeface="+mn-ea"/>
                <a:cs typeface="Malgun Gothic"/>
              </a:rPr>
              <a:t> </a:t>
            </a:r>
            <a:r>
              <a:rPr dirty="0">
                <a:solidFill>
                  <a:srgbClr val="333333"/>
                </a:solidFill>
                <a:latin typeface="+mn-ea"/>
                <a:ea typeface="+mn-ea"/>
                <a:cs typeface="Malgun Gothic"/>
              </a:rPr>
              <a:t>참조(View)만</a:t>
            </a:r>
            <a:r>
              <a:rPr spc="-25" dirty="0">
                <a:solidFill>
                  <a:srgbClr val="333333"/>
                </a:solidFill>
                <a:latin typeface="+mn-ea"/>
                <a:ea typeface="+mn-ea"/>
                <a:cs typeface="Malgun Gothic"/>
              </a:rPr>
              <a:t> </a:t>
            </a:r>
            <a:r>
              <a:rPr spc="-10" dirty="0">
                <a:solidFill>
                  <a:srgbClr val="333333"/>
                </a:solidFill>
                <a:latin typeface="+mn-ea"/>
                <a:ea typeface="+mn-ea"/>
                <a:cs typeface="Malgun Gothic"/>
              </a:rPr>
              <a:t>가져온다.</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원본을</a:t>
            </a:r>
            <a:r>
              <a:rPr spc="-35" dirty="0">
                <a:solidFill>
                  <a:srgbClr val="333333"/>
                </a:solidFill>
                <a:latin typeface="+mn-ea"/>
                <a:ea typeface="+mn-ea"/>
                <a:cs typeface="Malgun Gothic"/>
              </a:rPr>
              <a:t> </a:t>
            </a:r>
            <a:r>
              <a:rPr dirty="0">
                <a:solidFill>
                  <a:srgbClr val="333333"/>
                </a:solidFill>
                <a:latin typeface="+mn-ea"/>
                <a:ea typeface="+mn-ea"/>
                <a:cs typeface="Malgun Gothic"/>
              </a:rPr>
              <a:t>카피한</a:t>
            </a:r>
            <a:r>
              <a:rPr spc="-25" dirty="0">
                <a:solidFill>
                  <a:srgbClr val="333333"/>
                </a:solidFill>
                <a:latin typeface="+mn-ea"/>
                <a:ea typeface="+mn-ea"/>
                <a:cs typeface="Malgun Gothic"/>
              </a:rPr>
              <a:t> </a:t>
            </a:r>
            <a:r>
              <a:rPr dirty="0">
                <a:solidFill>
                  <a:srgbClr val="333333"/>
                </a:solidFill>
                <a:latin typeface="+mn-ea"/>
                <a:ea typeface="+mn-ea"/>
                <a:cs typeface="Malgun Gothic"/>
              </a:rPr>
              <a:t>새로운</a:t>
            </a:r>
            <a:r>
              <a:rPr spc="-35" dirty="0">
                <a:solidFill>
                  <a:srgbClr val="333333"/>
                </a:solidFill>
                <a:latin typeface="+mn-ea"/>
                <a:ea typeface="+mn-ea"/>
                <a:cs typeface="Malgun Gothic"/>
              </a:rPr>
              <a:t> </a:t>
            </a:r>
            <a:r>
              <a:rPr dirty="0">
                <a:solidFill>
                  <a:srgbClr val="333333"/>
                </a:solidFill>
                <a:latin typeface="+mn-ea"/>
                <a:ea typeface="+mn-ea"/>
                <a:cs typeface="Malgun Gothic"/>
              </a:rPr>
              <a:t>배열을</a:t>
            </a:r>
            <a:r>
              <a:rPr spc="-35" dirty="0">
                <a:solidFill>
                  <a:srgbClr val="333333"/>
                </a:solidFill>
                <a:latin typeface="+mn-ea"/>
                <a:ea typeface="+mn-ea"/>
                <a:cs typeface="Malgun Gothic"/>
              </a:rPr>
              <a:t> </a:t>
            </a:r>
            <a:r>
              <a:rPr dirty="0">
                <a:solidFill>
                  <a:srgbClr val="333333"/>
                </a:solidFill>
                <a:latin typeface="+mn-ea"/>
                <a:ea typeface="+mn-ea"/>
                <a:cs typeface="Malgun Gothic"/>
              </a:rPr>
              <a:t>반환하지</a:t>
            </a:r>
            <a:r>
              <a:rPr spc="-35" dirty="0">
                <a:solidFill>
                  <a:srgbClr val="333333"/>
                </a:solidFill>
                <a:latin typeface="+mn-ea"/>
                <a:ea typeface="+mn-ea"/>
                <a:cs typeface="Malgun Gothic"/>
              </a:rPr>
              <a:t> </a:t>
            </a:r>
            <a:r>
              <a:rPr dirty="0">
                <a:solidFill>
                  <a:srgbClr val="333333"/>
                </a:solidFill>
                <a:latin typeface="+mn-ea"/>
                <a:ea typeface="+mn-ea"/>
                <a:cs typeface="Malgun Gothic"/>
              </a:rPr>
              <a:t>않고</a:t>
            </a:r>
            <a:r>
              <a:rPr spc="-25" dirty="0">
                <a:solidFill>
                  <a:srgbClr val="333333"/>
                </a:solidFill>
                <a:latin typeface="+mn-ea"/>
                <a:ea typeface="+mn-ea"/>
                <a:cs typeface="Malgun Gothic"/>
              </a:rPr>
              <a:t> </a:t>
            </a:r>
            <a:r>
              <a:rPr dirty="0">
                <a:solidFill>
                  <a:srgbClr val="333333"/>
                </a:solidFill>
                <a:latin typeface="+mn-ea"/>
                <a:ea typeface="+mn-ea"/>
                <a:cs typeface="Malgun Gothic"/>
              </a:rPr>
              <a:t>원본에</a:t>
            </a:r>
            <a:r>
              <a:rPr spc="-30" dirty="0">
                <a:solidFill>
                  <a:srgbClr val="333333"/>
                </a:solidFill>
                <a:latin typeface="+mn-ea"/>
                <a:ea typeface="+mn-ea"/>
                <a:cs typeface="Malgun Gothic"/>
              </a:rPr>
              <a:t> </a:t>
            </a:r>
            <a:r>
              <a:rPr dirty="0">
                <a:solidFill>
                  <a:srgbClr val="333333"/>
                </a:solidFill>
                <a:latin typeface="+mn-ea"/>
                <a:ea typeface="+mn-ea"/>
                <a:cs typeface="Malgun Gothic"/>
              </a:rPr>
              <a:t>대한</a:t>
            </a:r>
            <a:r>
              <a:rPr spc="-25" dirty="0">
                <a:solidFill>
                  <a:srgbClr val="333333"/>
                </a:solidFill>
                <a:latin typeface="+mn-ea"/>
                <a:ea typeface="+mn-ea"/>
                <a:cs typeface="Malgun Gothic"/>
              </a:rPr>
              <a:t> </a:t>
            </a:r>
            <a:r>
              <a:rPr dirty="0">
                <a:solidFill>
                  <a:srgbClr val="333333"/>
                </a:solidFill>
                <a:latin typeface="+mn-ea"/>
                <a:ea typeface="+mn-ea"/>
                <a:cs typeface="Malgun Gothic"/>
              </a:rPr>
              <a:t>참조(View)만</a:t>
            </a:r>
            <a:r>
              <a:rPr spc="-35" dirty="0">
                <a:solidFill>
                  <a:srgbClr val="333333"/>
                </a:solidFill>
                <a:latin typeface="+mn-ea"/>
                <a:ea typeface="+mn-ea"/>
                <a:cs typeface="Malgun Gothic"/>
              </a:rPr>
              <a:t> </a:t>
            </a:r>
            <a:r>
              <a:rPr spc="-10" dirty="0">
                <a:solidFill>
                  <a:srgbClr val="333333"/>
                </a:solidFill>
                <a:latin typeface="+mn-ea"/>
                <a:ea typeface="+mn-ea"/>
                <a:cs typeface="Malgun Gothic"/>
              </a:rPr>
              <a:t>가져온다.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b="1" dirty="0">
                <a:solidFill>
                  <a:srgbClr val="333333"/>
                </a:solidFill>
                <a:latin typeface="+mn-ea"/>
                <a:ea typeface="+mn-ea"/>
                <a:cs typeface="Malgun Gothic"/>
              </a:rPr>
              <a:t>slicing한</a:t>
            </a:r>
            <a:r>
              <a:rPr b="1" spc="-40" dirty="0">
                <a:solidFill>
                  <a:srgbClr val="333333"/>
                </a:solidFill>
                <a:latin typeface="+mn-ea"/>
                <a:ea typeface="+mn-ea"/>
                <a:cs typeface="Malgun Gothic"/>
              </a:rPr>
              <a:t> </a:t>
            </a:r>
            <a:r>
              <a:rPr b="1" dirty="0">
                <a:solidFill>
                  <a:srgbClr val="333333"/>
                </a:solidFill>
                <a:latin typeface="+mn-ea"/>
                <a:ea typeface="+mn-ea"/>
                <a:cs typeface="Malgun Gothic"/>
              </a:rPr>
              <a:t>배열의</a:t>
            </a:r>
            <a:r>
              <a:rPr b="1" spc="-20" dirty="0">
                <a:solidFill>
                  <a:srgbClr val="333333"/>
                </a:solidFill>
                <a:latin typeface="+mn-ea"/>
                <a:ea typeface="+mn-ea"/>
                <a:cs typeface="Malgun Gothic"/>
              </a:rPr>
              <a:t> </a:t>
            </a:r>
            <a:r>
              <a:rPr b="1" dirty="0">
                <a:solidFill>
                  <a:srgbClr val="333333"/>
                </a:solidFill>
                <a:latin typeface="+mn-ea"/>
                <a:ea typeface="+mn-ea"/>
                <a:cs typeface="Malgun Gothic"/>
              </a:rPr>
              <a:t>원소를</a:t>
            </a:r>
            <a:r>
              <a:rPr b="1" spc="-10" dirty="0">
                <a:solidFill>
                  <a:srgbClr val="333333"/>
                </a:solidFill>
                <a:latin typeface="+mn-ea"/>
                <a:ea typeface="+mn-ea"/>
                <a:cs typeface="Malgun Gothic"/>
              </a:rPr>
              <a:t> </a:t>
            </a:r>
            <a:r>
              <a:rPr b="1" dirty="0">
                <a:solidFill>
                  <a:srgbClr val="333333"/>
                </a:solidFill>
                <a:latin typeface="+mn-ea"/>
                <a:ea typeface="+mn-ea"/>
                <a:cs typeface="Malgun Gothic"/>
              </a:rPr>
              <a:t>변경하면</a:t>
            </a:r>
            <a:r>
              <a:rPr b="1" spc="-25" dirty="0">
                <a:solidFill>
                  <a:srgbClr val="333333"/>
                </a:solidFill>
                <a:latin typeface="+mn-ea"/>
                <a:ea typeface="+mn-ea"/>
                <a:cs typeface="Malgun Gothic"/>
              </a:rPr>
              <a:t> </a:t>
            </a:r>
            <a:r>
              <a:rPr b="1" dirty="0">
                <a:solidFill>
                  <a:srgbClr val="333333"/>
                </a:solidFill>
                <a:latin typeface="+mn-ea"/>
                <a:ea typeface="+mn-ea"/>
                <a:cs typeface="Malgun Gothic"/>
              </a:rPr>
              <a:t>원본</a:t>
            </a:r>
            <a:r>
              <a:rPr b="1" spc="-20" dirty="0">
                <a:solidFill>
                  <a:srgbClr val="333333"/>
                </a:solidFill>
                <a:latin typeface="+mn-ea"/>
                <a:ea typeface="+mn-ea"/>
                <a:cs typeface="Malgun Gothic"/>
              </a:rPr>
              <a:t> </a:t>
            </a:r>
            <a:r>
              <a:rPr b="1" dirty="0">
                <a:solidFill>
                  <a:srgbClr val="333333"/>
                </a:solidFill>
                <a:latin typeface="+mn-ea"/>
                <a:ea typeface="+mn-ea"/>
                <a:cs typeface="Malgun Gothic"/>
              </a:rPr>
              <a:t>배열의</a:t>
            </a:r>
            <a:r>
              <a:rPr b="1" spc="-10" dirty="0">
                <a:solidFill>
                  <a:srgbClr val="333333"/>
                </a:solidFill>
                <a:latin typeface="+mn-ea"/>
                <a:ea typeface="+mn-ea"/>
                <a:cs typeface="Malgun Gothic"/>
              </a:rPr>
              <a:t> </a:t>
            </a:r>
            <a:r>
              <a:rPr b="1" dirty="0">
                <a:solidFill>
                  <a:srgbClr val="333333"/>
                </a:solidFill>
                <a:latin typeface="+mn-ea"/>
                <a:ea typeface="+mn-ea"/>
                <a:cs typeface="Malgun Gothic"/>
              </a:rPr>
              <a:t>것도</a:t>
            </a:r>
            <a:r>
              <a:rPr b="1" spc="-20" dirty="0">
                <a:solidFill>
                  <a:srgbClr val="333333"/>
                </a:solidFill>
                <a:latin typeface="+mn-ea"/>
                <a:ea typeface="+mn-ea"/>
                <a:cs typeface="Malgun Gothic"/>
              </a:rPr>
              <a:t> 바뀐다.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copy()를</a:t>
            </a:r>
            <a:r>
              <a:rPr spc="-5" dirty="0">
                <a:solidFill>
                  <a:srgbClr val="333333"/>
                </a:solidFill>
                <a:latin typeface="+mn-ea"/>
                <a:ea typeface="+mn-ea"/>
                <a:cs typeface="Malgun Gothic"/>
              </a:rPr>
              <a:t> </a:t>
            </a:r>
            <a:r>
              <a:rPr dirty="0">
                <a:solidFill>
                  <a:srgbClr val="333333"/>
                </a:solidFill>
                <a:latin typeface="+mn-ea"/>
                <a:ea typeface="+mn-ea"/>
                <a:cs typeface="Malgun Gothic"/>
              </a:rPr>
              <a:t>사용해</a:t>
            </a:r>
            <a:r>
              <a:rPr spc="-25" dirty="0">
                <a:solidFill>
                  <a:srgbClr val="333333"/>
                </a:solidFill>
                <a:latin typeface="+mn-ea"/>
                <a:ea typeface="+mn-ea"/>
                <a:cs typeface="Malgun Gothic"/>
              </a:rPr>
              <a:t> </a:t>
            </a:r>
            <a:r>
              <a:rPr dirty="0">
                <a:solidFill>
                  <a:srgbClr val="333333"/>
                </a:solidFill>
                <a:latin typeface="+mn-ea"/>
                <a:ea typeface="+mn-ea"/>
                <a:cs typeface="Malgun Gothic"/>
              </a:rPr>
              <a:t>원본을</a:t>
            </a:r>
            <a:r>
              <a:rPr spc="-20" dirty="0">
                <a:solidFill>
                  <a:srgbClr val="333333"/>
                </a:solidFill>
                <a:latin typeface="+mn-ea"/>
                <a:ea typeface="+mn-ea"/>
                <a:cs typeface="Malgun Gothic"/>
              </a:rPr>
              <a:t> </a:t>
            </a:r>
            <a:r>
              <a:rPr dirty="0">
                <a:solidFill>
                  <a:srgbClr val="333333"/>
                </a:solidFill>
                <a:latin typeface="+mn-ea"/>
                <a:ea typeface="+mn-ea"/>
                <a:cs typeface="Malgun Gothic"/>
              </a:rPr>
              <a:t>복사한</a:t>
            </a:r>
            <a:r>
              <a:rPr spc="-10" dirty="0">
                <a:solidFill>
                  <a:srgbClr val="333333"/>
                </a:solidFill>
                <a:latin typeface="+mn-ea"/>
                <a:ea typeface="+mn-ea"/>
                <a:cs typeface="Malgun Gothic"/>
              </a:rPr>
              <a:t> </a:t>
            </a:r>
            <a:r>
              <a:rPr dirty="0">
                <a:solidFill>
                  <a:srgbClr val="333333"/>
                </a:solidFill>
                <a:latin typeface="+mn-ea"/>
                <a:ea typeface="+mn-ea"/>
                <a:cs typeface="Malgun Gothic"/>
              </a:rPr>
              <a:t>후</a:t>
            </a:r>
            <a:r>
              <a:rPr spc="-10" dirty="0">
                <a:solidFill>
                  <a:srgbClr val="333333"/>
                </a:solidFill>
                <a:latin typeface="+mn-ea"/>
                <a:ea typeface="+mn-ea"/>
                <a:cs typeface="Malgun Gothic"/>
              </a:rPr>
              <a:t> </a:t>
            </a:r>
            <a:r>
              <a:rPr dirty="0">
                <a:solidFill>
                  <a:srgbClr val="333333"/>
                </a:solidFill>
                <a:latin typeface="+mn-ea"/>
                <a:ea typeface="+mn-ea"/>
                <a:cs typeface="Malgun Gothic"/>
              </a:rPr>
              <a:t>처리해야</a:t>
            </a:r>
            <a:r>
              <a:rPr spc="-25" dirty="0">
                <a:solidFill>
                  <a:srgbClr val="333333"/>
                </a:solidFill>
                <a:latin typeface="+mn-ea"/>
                <a:ea typeface="+mn-ea"/>
                <a:cs typeface="Malgun Gothic"/>
              </a:rPr>
              <a:t> </a:t>
            </a:r>
            <a:r>
              <a:rPr dirty="0">
                <a:solidFill>
                  <a:srgbClr val="333333"/>
                </a:solidFill>
                <a:latin typeface="+mn-ea"/>
                <a:ea typeface="+mn-ea"/>
                <a:cs typeface="Malgun Gothic"/>
              </a:rPr>
              <a:t>원본이</a:t>
            </a:r>
            <a:r>
              <a:rPr spc="-20" dirty="0">
                <a:solidFill>
                  <a:srgbClr val="333333"/>
                </a:solidFill>
                <a:latin typeface="+mn-ea"/>
                <a:ea typeface="+mn-ea"/>
                <a:cs typeface="Malgun Gothic"/>
              </a:rPr>
              <a:t> </a:t>
            </a:r>
            <a:r>
              <a:rPr dirty="0">
                <a:solidFill>
                  <a:srgbClr val="333333"/>
                </a:solidFill>
                <a:latin typeface="+mn-ea"/>
                <a:ea typeface="+mn-ea"/>
                <a:cs typeface="Malgun Gothic"/>
              </a:rPr>
              <a:t>변경되지</a:t>
            </a:r>
            <a:r>
              <a:rPr spc="-25" dirty="0">
                <a:solidFill>
                  <a:srgbClr val="333333"/>
                </a:solidFill>
                <a:latin typeface="+mn-ea"/>
                <a:ea typeface="+mn-ea"/>
                <a:cs typeface="Malgun Gothic"/>
              </a:rPr>
              <a:t> </a:t>
            </a:r>
            <a:r>
              <a:rPr spc="-20" dirty="0">
                <a:solidFill>
                  <a:srgbClr val="333333"/>
                </a:solidFill>
                <a:latin typeface="+mn-ea"/>
                <a:ea typeface="+mn-ea"/>
                <a:cs typeface="Malgun Gothic"/>
              </a:rPr>
              <a:t>않는다.</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배열</a:t>
            </a:r>
            <a:r>
              <a:rPr sz="2400" spc="-10" dirty="0">
                <a:latin typeface="+mn-ea"/>
                <a:ea typeface="+mn-ea"/>
              </a:rPr>
              <a:t> Slicing</a:t>
            </a:r>
          </a:p>
        </p:txBody>
      </p:sp>
      <p:pic>
        <p:nvPicPr>
          <p:cNvPr id="4" name="object 4"/>
          <p:cNvPicPr/>
          <p:nvPr/>
        </p:nvPicPr>
        <p:blipFill>
          <a:blip r:embed="rId3" cstate="print"/>
          <a:stretch>
            <a:fillRect/>
          </a:stretch>
        </p:blipFill>
        <p:spPr>
          <a:xfrm>
            <a:off x="531876" y="2808732"/>
            <a:ext cx="4209288" cy="1380744"/>
          </a:xfrm>
          <a:prstGeom prst="rect">
            <a:avLst/>
          </a:prstGeom>
        </p:spPr>
      </p:pic>
      <p:pic>
        <p:nvPicPr>
          <p:cNvPr id="5" name="object 5"/>
          <p:cNvPicPr/>
          <p:nvPr/>
        </p:nvPicPr>
        <p:blipFill>
          <a:blip r:embed="rId4" cstate="print"/>
          <a:stretch>
            <a:fillRect/>
          </a:stretch>
        </p:blipFill>
        <p:spPr>
          <a:xfrm>
            <a:off x="5180076" y="2808730"/>
            <a:ext cx="2933700" cy="3944112"/>
          </a:xfrm>
          <a:prstGeom prst="rect">
            <a:avLst/>
          </a:prstGeom>
        </p:spPr>
      </p:pic>
      <p:pic>
        <p:nvPicPr>
          <p:cNvPr id="6" name="object 6"/>
          <p:cNvPicPr/>
          <p:nvPr/>
        </p:nvPicPr>
        <p:blipFill>
          <a:blip r:embed="rId5" cstate="print"/>
          <a:stretch>
            <a:fillRect/>
          </a:stretch>
        </p:blipFill>
        <p:spPr>
          <a:xfrm>
            <a:off x="8741664" y="2796538"/>
            <a:ext cx="2915412" cy="3989832"/>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8954135" cy="874598"/>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차원을 늘릴</a:t>
            </a:r>
            <a:r>
              <a:rPr spc="5" dirty="0">
                <a:solidFill>
                  <a:srgbClr val="333333"/>
                </a:solidFill>
                <a:latin typeface="+mn-ea"/>
                <a:ea typeface="+mn-ea"/>
                <a:cs typeface="Malgun Gothic"/>
              </a:rPr>
              <a:t> </a:t>
            </a:r>
            <a:r>
              <a:rPr dirty="0">
                <a:solidFill>
                  <a:srgbClr val="333333"/>
                </a:solidFill>
                <a:latin typeface="+mn-ea"/>
                <a:ea typeface="+mn-ea"/>
                <a:cs typeface="Malgun Gothic"/>
              </a:rPr>
              <a:t>때</a:t>
            </a:r>
            <a:r>
              <a:rPr spc="5" dirty="0">
                <a:solidFill>
                  <a:srgbClr val="333333"/>
                </a:solidFill>
                <a:latin typeface="+mn-ea"/>
                <a:ea typeface="+mn-ea"/>
                <a:cs typeface="Malgun Gothic"/>
              </a:rPr>
              <a:t> </a:t>
            </a:r>
            <a:r>
              <a:rPr spc="-10" dirty="0">
                <a:solidFill>
                  <a:srgbClr val="333333"/>
                </a:solidFill>
                <a:latin typeface="+mn-ea"/>
                <a:ea typeface="+mn-ea"/>
                <a:cs typeface="Malgun Gothic"/>
              </a:rPr>
              <a:t>사용한다.</a:t>
            </a:r>
            <a:endParaRPr dirty="0">
              <a:latin typeface="+mn-ea"/>
              <a:ea typeface="+mn-ea"/>
              <a:cs typeface="Malgun Gothic"/>
            </a:endParaRPr>
          </a:p>
          <a:p>
            <a:pPr marL="287020">
              <a:lnSpc>
                <a:spcPct val="100000"/>
              </a:lnSpc>
              <a:spcBef>
                <a:spcPts val="975"/>
              </a:spcBef>
            </a:pPr>
            <a:r>
              <a:rPr dirty="0">
                <a:solidFill>
                  <a:srgbClr val="333333"/>
                </a:solidFill>
                <a:latin typeface="+mn-ea"/>
                <a:ea typeface="+mn-ea"/>
                <a:cs typeface="Consolas"/>
              </a:rPr>
              <a:t>–</a:t>
            </a:r>
            <a:r>
              <a:rPr spc="-80" dirty="0">
                <a:solidFill>
                  <a:srgbClr val="333333"/>
                </a:solidFill>
                <a:latin typeface="+mn-ea"/>
                <a:ea typeface="+mn-ea"/>
                <a:cs typeface="Consolas"/>
              </a:rPr>
              <a:t> </a:t>
            </a:r>
            <a:r>
              <a:rPr dirty="0">
                <a:solidFill>
                  <a:srgbClr val="333333"/>
                </a:solidFill>
                <a:latin typeface="+mn-ea"/>
                <a:ea typeface="+mn-ea"/>
                <a:cs typeface="Malgun Gothic"/>
              </a:rPr>
              <a:t>slicing에서</a:t>
            </a:r>
            <a:r>
              <a:rPr spc="-65" dirty="0">
                <a:solidFill>
                  <a:srgbClr val="333333"/>
                </a:solidFill>
                <a:latin typeface="+mn-ea"/>
                <a:ea typeface="+mn-ea"/>
                <a:cs typeface="Malgun Gothic"/>
              </a:rPr>
              <a:t> </a:t>
            </a:r>
            <a:r>
              <a:rPr dirty="0">
                <a:solidFill>
                  <a:srgbClr val="333333"/>
                </a:solidFill>
                <a:latin typeface="+mn-ea"/>
                <a:ea typeface="+mn-ea"/>
                <a:cs typeface="Malgun Gothic"/>
              </a:rPr>
              <a:t>np.newaxis를</a:t>
            </a:r>
            <a:r>
              <a:rPr spc="-50" dirty="0">
                <a:solidFill>
                  <a:srgbClr val="333333"/>
                </a:solidFill>
                <a:latin typeface="+mn-ea"/>
                <a:ea typeface="+mn-ea"/>
                <a:cs typeface="Malgun Gothic"/>
              </a:rPr>
              <a:t> </a:t>
            </a:r>
            <a:r>
              <a:rPr dirty="0">
                <a:solidFill>
                  <a:srgbClr val="333333"/>
                </a:solidFill>
                <a:latin typeface="+mn-ea"/>
                <a:ea typeface="+mn-ea"/>
                <a:cs typeface="Malgun Gothic"/>
              </a:rPr>
              <a:t>지정하면</a:t>
            </a:r>
            <a:r>
              <a:rPr spc="-35" dirty="0">
                <a:solidFill>
                  <a:srgbClr val="333333"/>
                </a:solidFill>
                <a:latin typeface="+mn-ea"/>
                <a:ea typeface="+mn-ea"/>
                <a:cs typeface="Malgun Gothic"/>
              </a:rPr>
              <a:t> </a:t>
            </a:r>
            <a:r>
              <a:rPr dirty="0">
                <a:solidFill>
                  <a:srgbClr val="333333"/>
                </a:solidFill>
                <a:latin typeface="+mn-ea"/>
                <a:ea typeface="+mn-ea"/>
                <a:cs typeface="Malgun Gothic"/>
              </a:rPr>
              <a:t>그</a:t>
            </a:r>
            <a:r>
              <a:rPr spc="-25" dirty="0">
                <a:solidFill>
                  <a:srgbClr val="333333"/>
                </a:solidFill>
                <a:latin typeface="+mn-ea"/>
                <a:ea typeface="+mn-ea"/>
                <a:cs typeface="Malgun Gothic"/>
              </a:rPr>
              <a:t> </a:t>
            </a:r>
            <a:r>
              <a:rPr dirty="0">
                <a:solidFill>
                  <a:srgbClr val="333333"/>
                </a:solidFill>
                <a:latin typeface="+mn-ea"/>
                <a:ea typeface="+mn-ea"/>
                <a:cs typeface="Malgun Gothic"/>
              </a:rPr>
              <a:t>위치에</a:t>
            </a:r>
            <a:r>
              <a:rPr spc="-25" dirty="0">
                <a:solidFill>
                  <a:srgbClr val="333333"/>
                </a:solidFill>
                <a:latin typeface="+mn-ea"/>
                <a:ea typeface="+mn-ea"/>
                <a:cs typeface="Malgun Gothic"/>
              </a:rPr>
              <a:t> </a:t>
            </a:r>
            <a:r>
              <a:rPr dirty="0">
                <a:solidFill>
                  <a:srgbClr val="333333"/>
                </a:solidFill>
                <a:latin typeface="+mn-ea"/>
                <a:ea typeface="+mn-ea"/>
                <a:cs typeface="Malgun Gothic"/>
              </a:rPr>
              <a:t>size가</a:t>
            </a:r>
            <a:r>
              <a:rPr spc="-25" dirty="0">
                <a:solidFill>
                  <a:srgbClr val="333333"/>
                </a:solidFill>
                <a:latin typeface="+mn-ea"/>
                <a:ea typeface="+mn-ea"/>
                <a:cs typeface="Malgun Gothic"/>
              </a:rPr>
              <a:t> </a:t>
            </a:r>
            <a:r>
              <a:rPr dirty="0">
                <a:solidFill>
                  <a:srgbClr val="333333"/>
                </a:solidFill>
                <a:latin typeface="+mn-ea"/>
                <a:ea typeface="+mn-ea"/>
                <a:cs typeface="Malgun Gothic"/>
              </a:rPr>
              <a:t>1인</a:t>
            </a:r>
            <a:r>
              <a:rPr spc="-40" dirty="0">
                <a:solidFill>
                  <a:srgbClr val="333333"/>
                </a:solidFill>
                <a:latin typeface="+mn-ea"/>
                <a:ea typeface="+mn-ea"/>
                <a:cs typeface="Malgun Gothic"/>
              </a:rPr>
              <a:t> </a:t>
            </a:r>
            <a:r>
              <a:rPr dirty="0">
                <a:solidFill>
                  <a:srgbClr val="333333"/>
                </a:solidFill>
                <a:latin typeface="+mn-ea"/>
                <a:ea typeface="+mn-ea"/>
                <a:cs typeface="Malgun Gothic"/>
              </a:rPr>
              <a:t>차수가</a:t>
            </a:r>
            <a:r>
              <a:rPr spc="-25" dirty="0">
                <a:solidFill>
                  <a:srgbClr val="333333"/>
                </a:solidFill>
                <a:latin typeface="+mn-ea"/>
                <a:ea typeface="+mn-ea"/>
                <a:cs typeface="Malgun Gothic"/>
              </a:rPr>
              <a:t> </a:t>
            </a:r>
            <a:r>
              <a:rPr spc="-10" dirty="0">
                <a:solidFill>
                  <a:srgbClr val="333333"/>
                </a:solidFill>
                <a:latin typeface="+mn-ea"/>
                <a:ea typeface="+mn-ea"/>
                <a:cs typeface="Malgun Gothic"/>
              </a:rPr>
              <a:t>추가된다.</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slicing에서</a:t>
            </a:r>
            <a:r>
              <a:rPr sz="2400" spc="-30" dirty="0">
                <a:latin typeface="CookieRun Regular" panose="020B0600000101010101" pitchFamily="50" charset="-127"/>
              </a:rPr>
              <a:t> </a:t>
            </a:r>
            <a:r>
              <a:rPr sz="2400" dirty="0">
                <a:latin typeface="CookieRun Regular" panose="020B0600000101010101" pitchFamily="50" charset="-127"/>
              </a:rPr>
              <a:t>np.newaxis</a:t>
            </a:r>
            <a:r>
              <a:rPr sz="2400" spc="-15" dirty="0">
                <a:latin typeface="CookieRun Regular" panose="020B0600000101010101" pitchFamily="50" charset="-127"/>
              </a:rPr>
              <a:t> </a:t>
            </a:r>
            <a:r>
              <a:rPr sz="2400" dirty="0">
                <a:latin typeface="CookieRun Regular" panose="020B0600000101010101" pitchFamily="50" charset="-127"/>
              </a:rPr>
              <a:t>속성을</a:t>
            </a:r>
            <a:r>
              <a:rPr sz="2400" spc="-30" dirty="0">
                <a:latin typeface="CookieRun Regular" panose="020B0600000101010101" pitchFamily="50" charset="-127"/>
              </a:rPr>
              <a:t> </a:t>
            </a:r>
            <a:r>
              <a:rPr sz="2400" dirty="0">
                <a:latin typeface="CookieRun Regular" panose="020B0600000101010101" pitchFamily="50" charset="-127"/>
              </a:rPr>
              <a:t>이용해</a:t>
            </a:r>
            <a:r>
              <a:rPr sz="2400" spc="-30" dirty="0">
                <a:latin typeface="CookieRun Regular" panose="020B0600000101010101" pitchFamily="50" charset="-127"/>
              </a:rPr>
              <a:t> </a:t>
            </a:r>
            <a:r>
              <a:rPr sz="2400" dirty="0">
                <a:latin typeface="CookieRun Regular" panose="020B0600000101010101" pitchFamily="50" charset="-127"/>
              </a:rPr>
              <a:t>차원</a:t>
            </a:r>
            <a:r>
              <a:rPr sz="2400" spc="-25" dirty="0">
                <a:latin typeface="CookieRun Regular" panose="020B0600000101010101" pitchFamily="50" charset="-127"/>
              </a:rPr>
              <a:t> 늘리기</a:t>
            </a:r>
          </a:p>
        </p:txBody>
      </p:sp>
      <p:pic>
        <p:nvPicPr>
          <p:cNvPr id="4" name="object 4"/>
          <p:cNvPicPr/>
          <p:nvPr/>
        </p:nvPicPr>
        <p:blipFill>
          <a:blip r:embed="rId2" cstate="print"/>
          <a:stretch>
            <a:fillRect/>
          </a:stretch>
        </p:blipFill>
        <p:spPr>
          <a:xfrm>
            <a:off x="884315" y="3067050"/>
            <a:ext cx="3067416" cy="1476375"/>
          </a:xfrm>
          <a:prstGeom prst="rect">
            <a:avLst/>
          </a:prstGeom>
        </p:spPr>
      </p:pic>
      <p:pic>
        <p:nvPicPr>
          <p:cNvPr id="5" name="object 5"/>
          <p:cNvPicPr/>
          <p:nvPr/>
        </p:nvPicPr>
        <p:blipFill>
          <a:blip r:embed="rId3" cstate="print"/>
          <a:stretch>
            <a:fillRect/>
          </a:stretch>
        </p:blipFill>
        <p:spPr>
          <a:xfrm>
            <a:off x="5561076" y="2152667"/>
            <a:ext cx="4296156" cy="4153644"/>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1052829"/>
            <a:ext cx="11205210" cy="838178"/>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dirty="0">
                <a:solidFill>
                  <a:srgbClr val="333333"/>
                </a:solidFill>
                <a:latin typeface="+mn-ea"/>
                <a:ea typeface="+mn-ea"/>
                <a:cs typeface="Malgun Gothic"/>
              </a:rPr>
              <a:t>ndarray는</a:t>
            </a:r>
            <a:r>
              <a:rPr spc="-45" dirty="0">
                <a:solidFill>
                  <a:srgbClr val="333333"/>
                </a:solidFill>
                <a:latin typeface="+mn-ea"/>
                <a:ea typeface="+mn-ea"/>
                <a:cs typeface="Malgun Gothic"/>
              </a:rPr>
              <a:t> </a:t>
            </a:r>
            <a:r>
              <a:rPr dirty="0">
                <a:solidFill>
                  <a:srgbClr val="333333"/>
                </a:solidFill>
                <a:latin typeface="+mn-ea"/>
                <a:ea typeface="+mn-ea"/>
                <a:cs typeface="Malgun Gothic"/>
              </a:rPr>
              <a:t>Boolean</a:t>
            </a:r>
            <a:r>
              <a:rPr spc="-50" dirty="0">
                <a:solidFill>
                  <a:srgbClr val="333333"/>
                </a:solidFill>
                <a:latin typeface="+mn-ea"/>
                <a:ea typeface="+mn-ea"/>
                <a:cs typeface="Malgun Gothic"/>
              </a:rPr>
              <a:t> </a:t>
            </a:r>
            <a:r>
              <a:rPr dirty="0">
                <a:solidFill>
                  <a:srgbClr val="333333"/>
                </a:solidFill>
                <a:latin typeface="+mn-ea"/>
                <a:ea typeface="+mn-ea"/>
                <a:cs typeface="Malgun Gothic"/>
              </a:rPr>
              <a:t>배열을</a:t>
            </a:r>
            <a:r>
              <a:rPr spc="-40" dirty="0">
                <a:solidFill>
                  <a:srgbClr val="333333"/>
                </a:solidFill>
                <a:latin typeface="+mn-ea"/>
                <a:ea typeface="+mn-ea"/>
                <a:cs typeface="Malgun Gothic"/>
              </a:rPr>
              <a:t> </a:t>
            </a:r>
            <a:r>
              <a:rPr dirty="0">
                <a:solidFill>
                  <a:srgbClr val="333333"/>
                </a:solidFill>
                <a:latin typeface="+mn-ea"/>
                <a:ea typeface="+mn-ea"/>
                <a:cs typeface="Malgun Gothic"/>
              </a:rPr>
              <a:t>indexing에</a:t>
            </a:r>
            <a:r>
              <a:rPr spc="-30" dirty="0">
                <a:solidFill>
                  <a:srgbClr val="333333"/>
                </a:solidFill>
                <a:latin typeface="+mn-ea"/>
                <a:ea typeface="+mn-ea"/>
                <a:cs typeface="Malgun Gothic"/>
              </a:rPr>
              <a:t> </a:t>
            </a:r>
            <a:r>
              <a:rPr dirty="0">
                <a:solidFill>
                  <a:srgbClr val="333333"/>
                </a:solidFill>
                <a:latin typeface="+mn-ea"/>
                <a:ea typeface="+mn-ea"/>
                <a:cs typeface="Malgun Gothic"/>
              </a:rPr>
              <a:t>사용할</a:t>
            </a:r>
            <a:r>
              <a:rPr spc="-40" dirty="0">
                <a:solidFill>
                  <a:srgbClr val="333333"/>
                </a:solidFill>
                <a:latin typeface="+mn-ea"/>
                <a:ea typeface="+mn-ea"/>
                <a:cs typeface="Malgun Gothic"/>
              </a:rPr>
              <a:t> </a:t>
            </a:r>
            <a:r>
              <a:rPr dirty="0">
                <a:solidFill>
                  <a:srgbClr val="333333"/>
                </a:solidFill>
                <a:latin typeface="+mn-ea"/>
                <a:ea typeface="+mn-ea"/>
                <a:cs typeface="Malgun Gothic"/>
              </a:rPr>
              <a:t>수</a:t>
            </a:r>
            <a:r>
              <a:rPr spc="-45" dirty="0">
                <a:solidFill>
                  <a:srgbClr val="333333"/>
                </a:solidFill>
                <a:latin typeface="+mn-ea"/>
                <a:ea typeface="+mn-ea"/>
                <a:cs typeface="Malgun Gothic"/>
              </a:rPr>
              <a:t> </a:t>
            </a:r>
            <a:r>
              <a:rPr spc="-25" dirty="0">
                <a:solidFill>
                  <a:srgbClr val="333333"/>
                </a:solidFill>
                <a:latin typeface="+mn-ea"/>
                <a:ea typeface="+mn-ea"/>
                <a:cs typeface="Malgun Gothic"/>
              </a:rPr>
              <a:t>있다.</a:t>
            </a:r>
            <a:endParaRPr>
              <a:latin typeface="+mn-ea"/>
              <a:ea typeface="+mn-ea"/>
              <a:cs typeface="Malgun Gothic"/>
            </a:endParaRPr>
          </a:p>
          <a:p>
            <a:pPr marL="287020" marR="5080" indent="-274320">
              <a:lnSpc>
                <a:spcPct val="121700"/>
              </a:lnSpc>
              <a:spcBef>
                <a:spcPts val="1789"/>
              </a:spcBef>
              <a:buFont typeface="Arial"/>
              <a:buChar char="▪"/>
              <a:tabLst>
                <a:tab pos="287020" algn="l"/>
              </a:tabLst>
            </a:pPr>
            <a:r>
              <a:rPr dirty="0">
                <a:solidFill>
                  <a:srgbClr val="333333"/>
                </a:solidFill>
                <a:latin typeface="+mn-ea"/>
                <a:ea typeface="+mn-ea"/>
                <a:cs typeface="Malgun Gothic"/>
              </a:rPr>
              <a:t>Boolean</a:t>
            </a:r>
            <a:r>
              <a:rPr spc="-40" dirty="0">
                <a:solidFill>
                  <a:srgbClr val="333333"/>
                </a:solidFill>
                <a:latin typeface="+mn-ea"/>
                <a:ea typeface="+mn-ea"/>
                <a:cs typeface="Malgun Gothic"/>
              </a:rPr>
              <a:t> </a:t>
            </a:r>
            <a:r>
              <a:rPr dirty="0">
                <a:solidFill>
                  <a:srgbClr val="333333"/>
                </a:solidFill>
                <a:latin typeface="+mn-ea"/>
                <a:ea typeface="+mn-ea"/>
                <a:cs typeface="Malgun Gothic"/>
              </a:rPr>
              <a:t>indexing과</a:t>
            </a:r>
            <a:r>
              <a:rPr spc="-20" dirty="0">
                <a:solidFill>
                  <a:srgbClr val="333333"/>
                </a:solidFill>
                <a:latin typeface="+mn-ea"/>
                <a:ea typeface="+mn-ea"/>
                <a:cs typeface="Malgun Gothic"/>
              </a:rPr>
              <a:t> </a:t>
            </a:r>
            <a:r>
              <a:rPr dirty="0">
                <a:solidFill>
                  <a:srgbClr val="333333"/>
                </a:solidFill>
                <a:latin typeface="+mn-ea"/>
                <a:ea typeface="+mn-ea"/>
                <a:cs typeface="Malgun Gothic"/>
              </a:rPr>
              <a:t>벡터화연산을</a:t>
            </a:r>
            <a:r>
              <a:rPr spc="-25" dirty="0">
                <a:solidFill>
                  <a:srgbClr val="333333"/>
                </a:solidFill>
                <a:latin typeface="+mn-ea"/>
                <a:ea typeface="+mn-ea"/>
                <a:cs typeface="Malgun Gothic"/>
              </a:rPr>
              <a:t> </a:t>
            </a:r>
            <a:r>
              <a:rPr dirty="0">
                <a:solidFill>
                  <a:srgbClr val="333333"/>
                </a:solidFill>
                <a:latin typeface="+mn-ea"/>
                <a:ea typeface="+mn-ea"/>
                <a:cs typeface="Malgun Gothic"/>
              </a:rPr>
              <a:t>이용해</a:t>
            </a:r>
            <a:r>
              <a:rPr spc="-40" dirty="0">
                <a:solidFill>
                  <a:srgbClr val="333333"/>
                </a:solidFill>
                <a:latin typeface="+mn-ea"/>
                <a:ea typeface="+mn-ea"/>
                <a:cs typeface="Malgun Gothic"/>
              </a:rPr>
              <a:t> </a:t>
            </a:r>
            <a:r>
              <a:rPr dirty="0">
                <a:solidFill>
                  <a:srgbClr val="333333"/>
                </a:solidFill>
                <a:latin typeface="+mn-ea"/>
                <a:ea typeface="+mn-ea"/>
                <a:cs typeface="Malgun Gothic"/>
              </a:rPr>
              <a:t>ndarray</a:t>
            </a:r>
            <a:r>
              <a:rPr spc="-15" dirty="0">
                <a:solidFill>
                  <a:srgbClr val="333333"/>
                </a:solidFill>
                <a:latin typeface="+mn-ea"/>
                <a:ea typeface="+mn-ea"/>
                <a:cs typeface="Malgun Gothic"/>
              </a:rPr>
              <a:t> </a:t>
            </a:r>
            <a:r>
              <a:rPr dirty="0">
                <a:solidFill>
                  <a:srgbClr val="333333"/>
                </a:solidFill>
                <a:latin typeface="+mn-ea"/>
                <a:ea typeface="+mn-ea"/>
                <a:cs typeface="Malgun Gothic"/>
              </a:rPr>
              <a:t>원소중</a:t>
            </a:r>
            <a:r>
              <a:rPr spc="-30" dirty="0">
                <a:solidFill>
                  <a:srgbClr val="333333"/>
                </a:solidFill>
                <a:latin typeface="+mn-ea"/>
                <a:ea typeface="+mn-ea"/>
                <a:cs typeface="Malgun Gothic"/>
              </a:rPr>
              <a:t> </a:t>
            </a:r>
            <a:r>
              <a:rPr dirty="0">
                <a:solidFill>
                  <a:srgbClr val="333333"/>
                </a:solidFill>
                <a:latin typeface="+mn-ea"/>
                <a:ea typeface="+mn-ea"/>
                <a:cs typeface="Malgun Gothic"/>
              </a:rPr>
              <a:t>특정</a:t>
            </a:r>
            <a:r>
              <a:rPr spc="-45" dirty="0">
                <a:solidFill>
                  <a:srgbClr val="333333"/>
                </a:solidFill>
                <a:latin typeface="+mn-ea"/>
                <a:ea typeface="+mn-ea"/>
                <a:cs typeface="Malgun Gothic"/>
              </a:rPr>
              <a:t> </a:t>
            </a:r>
            <a:r>
              <a:rPr dirty="0">
                <a:solidFill>
                  <a:srgbClr val="333333"/>
                </a:solidFill>
                <a:latin typeface="+mn-ea"/>
                <a:ea typeface="+mn-ea"/>
                <a:cs typeface="Malgun Gothic"/>
              </a:rPr>
              <a:t>조건을</a:t>
            </a:r>
            <a:r>
              <a:rPr spc="-30" dirty="0">
                <a:solidFill>
                  <a:srgbClr val="333333"/>
                </a:solidFill>
                <a:latin typeface="+mn-ea"/>
                <a:ea typeface="+mn-ea"/>
                <a:cs typeface="Malgun Gothic"/>
              </a:rPr>
              <a:t> </a:t>
            </a:r>
            <a:r>
              <a:rPr spc="-20" dirty="0">
                <a:solidFill>
                  <a:srgbClr val="333333"/>
                </a:solidFill>
                <a:latin typeface="+mn-ea"/>
                <a:ea typeface="+mn-ea"/>
                <a:cs typeface="Malgun Gothic"/>
              </a:rPr>
              <a:t>만족하는 </a:t>
            </a:r>
            <a:r>
              <a:rPr dirty="0">
                <a:solidFill>
                  <a:srgbClr val="333333"/>
                </a:solidFill>
                <a:latin typeface="+mn-ea"/>
                <a:ea typeface="+mn-ea"/>
                <a:cs typeface="Malgun Gothic"/>
              </a:rPr>
              <a:t>값들만</a:t>
            </a:r>
            <a:r>
              <a:rPr spc="10" dirty="0">
                <a:solidFill>
                  <a:srgbClr val="333333"/>
                </a:solidFill>
                <a:latin typeface="+mn-ea"/>
                <a:ea typeface="+mn-ea"/>
                <a:cs typeface="Malgun Gothic"/>
              </a:rPr>
              <a:t> </a:t>
            </a:r>
            <a:r>
              <a:rPr dirty="0">
                <a:solidFill>
                  <a:srgbClr val="333333"/>
                </a:solidFill>
                <a:latin typeface="+mn-ea"/>
                <a:ea typeface="+mn-ea"/>
                <a:cs typeface="Malgun Gothic"/>
              </a:rPr>
              <a:t>조회할</a:t>
            </a:r>
            <a:r>
              <a:rPr spc="5" dirty="0">
                <a:solidFill>
                  <a:srgbClr val="333333"/>
                </a:solidFill>
                <a:latin typeface="+mn-ea"/>
                <a:ea typeface="+mn-ea"/>
                <a:cs typeface="Malgun Gothic"/>
              </a:rPr>
              <a:t> </a:t>
            </a:r>
            <a:r>
              <a:rPr dirty="0">
                <a:solidFill>
                  <a:srgbClr val="333333"/>
                </a:solidFill>
                <a:latin typeface="+mn-ea"/>
                <a:ea typeface="+mn-ea"/>
                <a:cs typeface="Malgun Gothic"/>
              </a:rPr>
              <a:t>수</a:t>
            </a:r>
            <a:r>
              <a:rPr spc="5" dirty="0">
                <a:solidFill>
                  <a:srgbClr val="333333"/>
                </a:solidFill>
                <a:latin typeface="+mn-ea"/>
                <a:ea typeface="+mn-ea"/>
                <a:cs typeface="Malgun Gothic"/>
              </a:rPr>
              <a:t> </a:t>
            </a:r>
            <a:r>
              <a:rPr spc="-25" dirty="0">
                <a:solidFill>
                  <a:srgbClr val="333333"/>
                </a:solidFill>
                <a:latin typeface="+mn-ea"/>
                <a:ea typeface="+mn-ea"/>
                <a:cs typeface="Malgun Gothic"/>
              </a:rPr>
              <a:t>있다.</a:t>
            </a:r>
            <a:endParaRPr>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배열</a:t>
            </a:r>
            <a:r>
              <a:rPr sz="2400" spc="-30" dirty="0">
                <a:latin typeface="+mn-ea"/>
                <a:ea typeface="+mn-ea"/>
              </a:rPr>
              <a:t> </a:t>
            </a:r>
            <a:r>
              <a:rPr sz="2400" dirty="0">
                <a:latin typeface="+mn-ea"/>
                <a:ea typeface="+mn-ea"/>
              </a:rPr>
              <a:t>–</a:t>
            </a:r>
            <a:r>
              <a:rPr sz="2400" spc="-20" dirty="0">
                <a:latin typeface="+mn-ea"/>
                <a:ea typeface="+mn-ea"/>
              </a:rPr>
              <a:t> </a:t>
            </a:r>
            <a:r>
              <a:rPr sz="2400" dirty="0">
                <a:latin typeface="+mn-ea"/>
                <a:ea typeface="+mn-ea"/>
              </a:rPr>
              <a:t>Boolean</a:t>
            </a:r>
            <a:r>
              <a:rPr sz="2400" spc="-10" dirty="0">
                <a:latin typeface="+mn-ea"/>
                <a:ea typeface="+mn-ea"/>
              </a:rPr>
              <a:t> indexing</a:t>
            </a:r>
          </a:p>
        </p:txBody>
      </p:sp>
      <p:grpSp>
        <p:nvGrpSpPr>
          <p:cNvPr id="4" name="object 4"/>
          <p:cNvGrpSpPr/>
          <p:nvPr/>
        </p:nvGrpSpPr>
        <p:grpSpPr>
          <a:xfrm>
            <a:off x="198501" y="2819400"/>
            <a:ext cx="11795760" cy="3543300"/>
            <a:chOff x="198501" y="2819400"/>
            <a:chExt cx="11795760" cy="3543300"/>
          </a:xfrm>
        </p:grpSpPr>
        <p:pic>
          <p:nvPicPr>
            <p:cNvPr id="5" name="object 5"/>
            <p:cNvPicPr/>
            <p:nvPr/>
          </p:nvPicPr>
          <p:blipFill>
            <a:blip r:embed="rId3" cstate="print"/>
            <a:stretch>
              <a:fillRect/>
            </a:stretch>
          </p:blipFill>
          <p:spPr>
            <a:xfrm>
              <a:off x="198501" y="2926061"/>
              <a:ext cx="5095875" cy="1380798"/>
            </a:xfrm>
            <a:prstGeom prst="rect">
              <a:avLst/>
            </a:prstGeom>
          </p:spPr>
        </p:pic>
        <p:pic>
          <p:nvPicPr>
            <p:cNvPr id="6" name="object 6"/>
            <p:cNvPicPr/>
            <p:nvPr/>
          </p:nvPicPr>
          <p:blipFill>
            <a:blip r:embed="rId4" cstate="print"/>
            <a:stretch>
              <a:fillRect/>
            </a:stretch>
          </p:blipFill>
          <p:spPr>
            <a:xfrm>
              <a:off x="5250179" y="2819400"/>
              <a:ext cx="6743700" cy="3543300"/>
            </a:xfrm>
            <a:prstGeom prst="rect">
              <a:avLst/>
            </a:prstGeom>
          </p:spPr>
        </p:pic>
      </p:gr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11505184" cy="2741776"/>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spc="-10" dirty="0">
                <a:solidFill>
                  <a:srgbClr val="333333"/>
                </a:solidFill>
                <a:latin typeface="+mn-ea"/>
                <a:ea typeface="+mn-ea"/>
                <a:cs typeface="Malgun Gothic"/>
              </a:rPr>
              <a:t>numpy.where()</a:t>
            </a:r>
            <a:r>
              <a:rPr spc="-105" dirty="0">
                <a:solidFill>
                  <a:srgbClr val="333333"/>
                </a:solidFill>
                <a:latin typeface="+mn-ea"/>
                <a:ea typeface="+mn-ea"/>
                <a:cs typeface="Malgun Gothic"/>
              </a:rPr>
              <a:t> </a:t>
            </a:r>
            <a:r>
              <a:rPr spc="-25" dirty="0">
                <a:solidFill>
                  <a:srgbClr val="333333"/>
                </a:solidFill>
                <a:latin typeface="+mn-ea"/>
                <a:ea typeface="+mn-ea"/>
                <a:cs typeface="Malgun Gothic"/>
              </a:rPr>
              <a:t>함수</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spc="-10" dirty="0">
                <a:solidFill>
                  <a:srgbClr val="333333"/>
                </a:solidFill>
                <a:latin typeface="+mn-ea"/>
                <a:ea typeface="+mn-ea"/>
                <a:cs typeface="Malgun Gothic"/>
              </a:rPr>
              <a:t>numpy.where(boolean배열):</a:t>
            </a:r>
            <a:r>
              <a:rPr spc="-65" dirty="0">
                <a:solidFill>
                  <a:srgbClr val="333333"/>
                </a:solidFill>
                <a:latin typeface="+mn-ea"/>
                <a:ea typeface="+mn-ea"/>
                <a:cs typeface="Malgun Gothic"/>
              </a:rPr>
              <a:t> </a:t>
            </a:r>
            <a:r>
              <a:rPr spc="-20" dirty="0">
                <a:solidFill>
                  <a:srgbClr val="333333"/>
                </a:solidFill>
                <a:latin typeface="+mn-ea"/>
                <a:ea typeface="+mn-ea"/>
                <a:cs typeface="Malgun Gothic"/>
              </a:rPr>
              <a:t>True인</a:t>
            </a:r>
            <a:r>
              <a:rPr spc="-45" dirty="0">
                <a:solidFill>
                  <a:srgbClr val="333333"/>
                </a:solidFill>
                <a:latin typeface="+mn-ea"/>
                <a:ea typeface="+mn-ea"/>
                <a:cs typeface="Malgun Gothic"/>
              </a:rPr>
              <a:t> </a:t>
            </a:r>
            <a:r>
              <a:rPr dirty="0">
                <a:solidFill>
                  <a:srgbClr val="333333"/>
                </a:solidFill>
                <a:latin typeface="+mn-ea"/>
                <a:ea typeface="+mn-ea"/>
                <a:cs typeface="Malgun Gothic"/>
              </a:rPr>
              <a:t>배열의</a:t>
            </a:r>
            <a:r>
              <a:rPr spc="-75" dirty="0">
                <a:solidFill>
                  <a:srgbClr val="333333"/>
                </a:solidFill>
                <a:latin typeface="+mn-ea"/>
                <a:ea typeface="+mn-ea"/>
                <a:cs typeface="Malgun Gothic"/>
              </a:rPr>
              <a:t> </a:t>
            </a:r>
            <a:r>
              <a:rPr dirty="0">
                <a:solidFill>
                  <a:srgbClr val="333333"/>
                </a:solidFill>
                <a:latin typeface="+mn-ea"/>
                <a:ea typeface="+mn-ea"/>
                <a:cs typeface="Malgun Gothic"/>
              </a:rPr>
              <a:t>원소의</a:t>
            </a:r>
            <a:r>
              <a:rPr spc="-65" dirty="0">
                <a:solidFill>
                  <a:srgbClr val="333333"/>
                </a:solidFill>
                <a:latin typeface="+mn-ea"/>
                <a:ea typeface="+mn-ea"/>
                <a:cs typeface="Malgun Gothic"/>
              </a:rPr>
              <a:t> </a:t>
            </a:r>
            <a:r>
              <a:rPr dirty="0">
                <a:solidFill>
                  <a:srgbClr val="333333"/>
                </a:solidFill>
                <a:latin typeface="+mn-ea"/>
                <a:ea typeface="+mn-ea"/>
                <a:cs typeface="Malgun Gothic"/>
              </a:rPr>
              <a:t>index를</a:t>
            </a:r>
            <a:r>
              <a:rPr spc="-70" dirty="0">
                <a:solidFill>
                  <a:srgbClr val="333333"/>
                </a:solidFill>
                <a:latin typeface="+mn-ea"/>
                <a:ea typeface="+mn-ea"/>
                <a:cs typeface="Malgun Gothic"/>
              </a:rPr>
              <a:t> </a:t>
            </a:r>
            <a:r>
              <a:rPr spc="-10" dirty="0">
                <a:solidFill>
                  <a:srgbClr val="333333"/>
                </a:solidFill>
                <a:latin typeface="+mn-ea"/>
                <a:ea typeface="+mn-ea"/>
                <a:cs typeface="Malgun Gothic"/>
              </a:rPr>
              <a:t>반환한다.</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일반적으로</a:t>
            </a:r>
            <a:r>
              <a:rPr spc="-10" dirty="0">
                <a:solidFill>
                  <a:srgbClr val="333333"/>
                </a:solidFill>
                <a:latin typeface="+mn-ea"/>
                <a:ea typeface="+mn-ea"/>
                <a:cs typeface="Malgun Gothic"/>
              </a:rPr>
              <a:t> </a:t>
            </a:r>
            <a:r>
              <a:rPr dirty="0">
                <a:solidFill>
                  <a:srgbClr val="333333"/>
                </a:solidFill>
                <a:latin typeface="+mn-ea"/>
                <a:ea typeface="+mn-ea"/>
                <a:cs typeface="Malgun Gothic"/>
              </a:rPr>
              <a:t>어떤 조건을 만족하는</a:t>
            </a:r>
            <a:r>
              <a:rPr spc="15" dirty="0">
                <a:solidFill>
                  <a:srgbClr val="333333"/>
                </a:solidFill>
                <a:latin typeface="+mn-ea"/>
                <a:ea typeface="+mn-ea"/>
                <a:cs typeface="Malgun Gothic"/>
              </a:rPr>
              <a:t> </a:t>
            </a:r>
            <a:r>
              <a:rPr dirty="0">
                <a:solidFill>
                  <a:srgbClr val="333333"/>
                </a:solidFill>
                <a:latin typeface="+mn-ea"/>
                <a:ea typeface="+mn-ea"/>
                <a:cs typeface="Malgun Gothic"/>
              </a:rPr>
              <a:t>원소의 index를</a:t>
            </a:r>
            <a:r>
              <a:rPr spc="-10" dirty="0">
                <a:solidFill>
                  <a:srgbClr val="333333"/>
                </a:solidFill>
                <a:latin typeface="+mn-ea"/>
                <a:ea typeface="+mn-ea"/>
                <a:cs typeface="Malgun Gothic"/>
              </a:rPr>
              <a:t> </a:t>
            </a:r>
            <a:r>
              <a:rPr dirty="0">
                <a:solidFill>
                  <a:srgbClr val="333333"/>
                </a:solidFill>
                <a:latin typeface="+mn-ea"/>
                <a:ea typeface="+mn-ea"/>
                <a:cs typeface="Malgun Gothic"/>
              </a:rPr>
              <a:t>찾을</a:t>
            </a:r>
            <a:r>
              <a:rPr spc="5" dirty="0">
                <a:solidFill>
                  <a:srgbClr val="333333"/>
                </a:solidFill>
                <a:latin typeface="+mn-ea"/>
                <a:ea typeface="+mn-ea"/>
                <a:cs typeface="Malgun Gothic"/>
              </a:rPr>
              <a:t> </a:t>
            </a:r>
            <a:r>
              <a:rPr dirty="0">
                <a:solidFill>
                  <a:srgbClr val="333333"/>
                </a:solidFill>
                <a:latin typeface="+mn-ea"/>
                <a:ea typeface="+mn-ea"/>
                <a:cs typeface="Malgun Gothic"/>
              </a:rPr>
              <a:t>때</a:t>
            </a:r>
            <a:r>
              <a:rPr spc="15" dirty="0">
                <a:solidFill>
                  <a:srgbClr val="333333"/>
                </a:solidFill>
                <a:latin typeface="+mn-ea"/>
                <a:ea typeface="+mn-ea"/>
                <a:cs typeface="Malgun Gothic"/>
              </a:rPr>
              <a:t> </a:t>
            </a:r>
            <a:r>
              <a:rPr spc="-10" dirty="0">
                <a:solidFill>
                  <a:srgbClr val="333333"/>
                </a:solidFill>
                <a:latin typeface="+mn-ea"/>
                <a:ea typeface="+mn-ea"/>
                <a:cs typeface="Malgun Gothic"/>
              </a:rPr>
              <a:t>사용한다.</a:t>
            </a:r>
            <a:endParaRPr dirty="0">
              <a:latin typeface="+mn-ea"/>
              <a:ea typeface="+mn-ea"/>
              <a:cs typeface="Malgun Gothic"/>
            </a:endParaRPr>
          </a:p>
          <a:p>
            <a:pPr marL="560705" lvl="1" indent="-273685">
              <a:lnSpc>
                <a:spcPct val="100000"/>
              </a:lnSpc>
              <a:spcBef>
                <a:spcPts val="820"/>
              </a:spcBef>
              <a:buFont typeface="Consolas"/>
              <a:buChar char="–"/>
              <a:tabLst>
                <a:tab pos="560705" algn="l"/>
              </a:tabLst>
            </a:pPr>
            <a:r>
              <a:rPr spc="-10" dirty="0">
                <a:solidFill>
                  <a:srgbClr val="333333"/>
                </a:solidFill>
                <a:latin typeface="+mn-ea"/>
                <a:ea typeface="+mn-ea"/>
                <a:cs typeface="Malgun Gothic"/>
              </a:rPr>
              <a:t>numpy.where(boolean배열</a:t>
            </a:r>
            <a:r>
              <a:rPr spc="-100" dirty="0">
                <a:solidFill>
                  <a:srgbClr val="333333"/>
                </a:solidFill>
                <a:latin typeface="+mn-ea"/>
                <a:ea typeface="+mn-ea"/>
                <a:cs typeface="Malgun Gothic"/>
              </a:rPr>
              <a:t> </a:t>
            </a:r>
            <a:r>
              <a:rPr dirty="0">
                <a:solidFill>
                  <a:srgbClr val="333333"/>
                </a:solidFill>
                <a:latin typeface="+mn-ea"/>
                <a:ea typeface="+mn-ea"/>
                <a:cs typeface="Malgun Gothic"/>
              </a:rPr>
              <a:t>[,</a:t>
            </a:r>
            <a:r>
              <a:rPr spc="-80" dirty="0">
                <a:solidFill>
                  <a:srgbClr val="333333"/>
                </a:solidFill>
                <a:latin typeface="+mn-ea"/>
                <a:ea typeface="+mn-ea"/>
                <a:cs typeface="Malgun Gothic"/>
              </a:rPr>
              <a:t> </a:t>
            </a:r>
            <a:r>
              <a:rPr spc="-20" dirty="0">
                <a:solidFill>
                  <a:srgbClr val="333333"/>
                </a:solidFill>
                <a:latin typeface="+mn-ea"/>
                <a:ea typeface="+mn-ea"/>
                <a:cs typeface="Malgun Gothic"/>
              </a:rPr>
              <a:t>True값,</a:t>
            </a:r>
            <a:r>
              <a:rPr spc="-80" dirty="0">
                <a:solidFill>
                  <a:srgbClr val="333333"/>
                </a:solidFill>
                <a:latin typeface="+mn-ea"/>
                <a:ea typeface="+mn-ea"/>
                <a:cs typeface="Malgun Gothic"/>
              </a:rPr>
              <a:t> </a:t>
            </a:r>
            <a:r>
              <a:rPr spc="-10" dirty="0">
                <a:solidFill>
                  <a:srgbClr val="333333"/>
                </a:solidFill>
                <a:latin typeface="+mn-ea"/>
                <a:ea typeface="+mn-ea"/>
                <a:cs typeface="Malgun Gothic"/>
              </a:rPr>
              <a:t>False값])</a:t>
            </a:r>
            <a:endParaRPr dirty="0">
              <a:latin typeface="+mn-ea"/>
              <a:ea typeface="+mn-ea"/>
              <a:cs typeface="Malgun Gothic"/>
            </a:endParaRPr>
          </a:p>
          <a:p>
            <a:pPr marL="789305" lvl="2" indent="-227965">
              <a:lnSpc>
                <a:spcPct val="100000"/>
              </a:lnSpc>
              <a:spcBef>
                <a:spcPts val="835"/>
              </a:spcBef>
              <a:buFont typeface="Arial"/>
              <a:buChar char="▪"/>
              <a:tabLst>
                <a:tab pos="789305" algn="l"/>
              </a:tabLst>
            </a:pPr>
            <a:r>
              <a:rPr dirty="0">
                <a:solidFill>
                  <a:srgbClr val="333333"/>
                </a:solidFill>
                <a:latin typeface="+mn-ea"/>
                <a:ea typeface="+mn-ea"/>
                <a:cs typeface="Malgun Gothic"/>
              </a:rPr>
              <a:t>조건연산자의</a:t>
            </a:r>
            <a:r>
              <a:rPr spc="-25" dirty="0">
                <a:solidFill>
                  <a:srgbClr val="333333"/>
                </a:solidFill>
                <a:latin typeface="+mn-ea"/>
                <a:ea typeface="+mn-ea"/>
                <a:cs typeface="Malgun Gothic"/>
              </a:rPr>
              <a:t> </a:t>
            </a:r>
            <a:r>
              <a:rPr spc="-20" dirty="0">
                <a:solidFill>
                  <a:srgbClr val="333333"/>
                </a:solidFill>
                <a:latin typeface="+mn-ea"/>
                <a:ea typeface="+mn-ea"/>
                <a:cs typeface="Malgun Gothic"/>
              </a:rPr>
              <a:t>함수화.</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dirty="0">
                <a:solidFill>
                  <a:srgbClr val="333333"/>
                </a:solidFill>
                <a:latin typeface="+mn-ea"/>
                <a:ea typeface="+mn-ea"/>
                <a:cs typeface="Malgun Gothic"/>
              </a:rPr>
              <a:t>배열내의</a:t>
            </a:r>
            <a:r>
              <a:rPr spc="-75" dirty="0">
                <a:solidFill>
                  <a:srgbClr val="333333"/>
                </a:solidFill>
                <a:latin typeface="+mn-ea"/>
                <a:ea typeface="+mn-ea"/>
                <a:cs typeface="Malgun Gothic"/>
              </a:rPr>
              <a:t> </a:t>
            </a:r>
            <a:r>
              <a:rPr dirty="0">
                <a:solidFill>
                  <a:srgbClr val="333333"/>
                </a:solidFill>
                <a:latin typeface="+mn-ea"/>
                <a:ea typeface="+mn-ea"/>
                <a:cs typeface="Malgun Gothic"/>
              </a:rPr>
              <a:t>원소가</a:t>
            </a:r>
            <a:r>
              <a:rPr spc="-80" dirty="0">
                <a:solidFill>
                  <a:srgbClr val="333333"/>
                </a:solidFill>
                <a:latin typeface="+mn-ea"/>
                <a:ea typeface="+mn-ea"/>
                <a:cs typeface="Malgun Gothic"/>
              </a:rPr>
              <a:t> </a:t>
            </a:r>
            <a:r>
              <a:rPr spc="-10" dirty="0">
                <a:solidFill>
                  <a:srgbClr val="333333"/>
                </a:solidFill>
                <a:latin typeface="+mn-ea"/>
                <a:ea typeface="+mn-ea"/>
                <a:cs typeface="Malgun Gothic"/>
              </a:rPr>
              <a:t>True이면</a:t>
            </a:r>
            <a:r>
              <a:rPr spc="-80" dirty="0">
                <a:solidFill>
                  <a:srgbClr val="333333"/>
                </a:solidFill>
                <a:latin typeface="+mn-ea"/>
                <a:ea typeface="+mn-ea"/>
                <a:cs typeface="Malgun Gothic"/>
              </a:rPr>
              <a:t> </a:t>
            </a:r>
            <a:r>
              <a:rPr spc="-10" dirty="0">
                <a:solidFill>
                  <a:srgbClr val="333333"/>
                </a:solidFill>
                <a:latin typeface="+mn-ea"/>
                <a:ea typeface="+mn-ea"/>
                <a:cs typeface="Malgun Gothic"/>
              </a:rPr>
              <a:t>True값을</a:t>
            </a:r>
            <a:r>
              <a:rPr spc="-75" dirty="0">
                <a:solidFill>
                  <a:srgbClr val="333333"/>
                </a:solidFill>
                <a:latin typeface="+mn-ea"/>
                <a:ea typeface="+mn-ea"/>
                <a:cs typeface="Malgun Gothic"/>
              </a:rPr>
              <a:t> </a:t>
            </a:r>
            <a:r>
              <a:rPr dirty="0">
                <a:solidFill>
                  <a:srgbClr val="333333"/>
                </a:solidFill>
                <a:latin typeface="+mn-ea"/>
                <a:ea typeface="+mn-ea"/>
                <a:cs typeface="Malgun Gothic"/>
              </a:rPr>
              <a:t>False이면</a:t>
            </a:r>
            <a:r>
              <a:rPr spc="-80" dirty="0">
                <a:solidFill>
                  <a:srgbClr val="333333"/>
                </a:solidFill>
                <a:latin typeface="+mn-ea"/>
                <a:ea typeface="+mn-ea"/>
                <a:cs typeface="Malgun Gothic"/>
              </a:rPr>
              <a:t> </a:t>
            </a:r>
            <a:r>
              <a:rPr dirty="0">
                <a:solidFill>
                  <a:srgbClr val="333333"/>
                </a:solidFill>
                <a:latin typeface="+mn-ea"/>
                <a:ea typeface="+mn-ea"/>
                <a:cs typeface="Malgun Gothic"/>
              </a:rPr>
              <a:t>False값을</a:t>
            </a:r>
            <a:r>
              <a:rPr spc="-85" dirty="0">
                <a:solidFill>
                  <a:srgbClr val="333333"/>
                </a:solidFill>
                <a:latin typeface="+mn-ea"/>
                <a:ea typeface="+mn-ea"/>
                <a:cs typeface="Malgun Gothic"/>
              </a:rPr>
              <a:t> </a:t>
            </a:r>
            <a:r>
              <a:rPr spc="-25" dirty="0">
                <a:solidFill>
                  <a:srgbClr val="333333"/>
                </a:solidFill>
                <a:latin typeface="+mn-ea"/>
                <a:ea typeface="+mn-ea"/>
                <a:cs typeface="Malgun Gothic"/>
              </a:rPr>
              <a:t>반환</a:t>
            </a:r>
            <a:endParaRPr dirty="0">
              <a:latin typeface="+mn-ea"/>
              <a:ea typeface="+mn-ea"/>
              <a:cs typeface="Malgun Gothic"/>
            </a:endParaRPr>
          </a:p>
          <a:p>
            <a:pPr marL="789305" lvl="2" indent="-227965">
              <a:lnSpc>
                <a:spcPct val="100000"/>
              </a:lnSpc>
              <a:spcBef>
                <a:spcPts val="820"/>
              </a:spcBef>
              <a:buFont typeface="Arial"/>
              <a:buChar char="▪"/>
              <a:tabLst>
                <a:tab pos="789305" algn="l"/>
              </a:tabLst>
            </a:pPr>
            <a:r>
              <a:rPr spc="-20" dirty="0">
                <a:solidFill>
                  <a:srgbClr val="333333"/>
                </a:solidFill>
                <a:latin typeface="+mn-ea"/>
                <a:ea typeface="+mn-ea"/>
                <a:cs typeface="Malgun Gothic"/>
              </a:rPr>
              <a:t>True/False값은</a:t>
            </a:r>
            <a:r>
              <a:rPr spc="-15" dirty="0">
                <a:solidFill>
                  <a:srgbClr val="333333"/>
                </a:solidFill>
                <a:latin typeface="+mn-ea"/>
                <a:ea typeface="+mn-ea"/>
                <a:cs typeface="Malgun Gothic"/>
              </a:rPr>
              <a:t> </a:t>
            </a:r>
            <a:r>
              <a:rPr dirty="0">
                <a:solidFill>
                  <a:srgbClr val="333333"/>
                </a:solidFill>
                <a:latin typeface="+mn-ea"/>
                <a:ea typeface="+mn-ea"/>
                <a:cs typeface="Malgun Gothic"/>
              </a:rPr>
              <a:t>1개의</a:t>
            </a:r>
            <a:r>
              <a:rPr spc="-20" dirty="0">
                <a:solidFill>
                  <a:srgbClr val="333333"/>
                </a:solidFill>
                <a:latin typeface="+mn-ea"/>
                <a:ea typeface="+mn-ea"/>
                <a:cs typeface="Malgun Gothic"/>
              </a:rPr>
              <a:t> </a:t>
            </a:r>
            <a:r>
              <a:rPr dirty="0">
                <a:solidFill>
                  <a:srgbClr val="333333"/>
                </a:solidFill>
                <a:latin typeface="+mn-ea"/>
                <a:ea typeface="+mn-ea"/>
                <a:cs typeface="Malgun Gothic"/>
              </a:rPr>
              <a:t>값(스칼라)</a:t>
            </a:r>
            <a:r>
              <a:rPr spc="-10" dirty="0">
                <a:solidFill>
                  <a:srgbClr val="333333"/>
                </a:solidFill>
                <a:latin typeface="+mn-ea"/>
                <a:ea typeface="+mn-ea"/>
                <a:cs typeface="Malgun Gothic"/>
              </a:rPr>
              <a:t> </a:t>
            </a:r>
            <a:r>
              <a:rPr dirty="0">
                <a:solidFill>
                  <a:srgbClr val="333333"/>
                </a:solidFill>
                <a:latin typeface="+mn-ea"/>
                <a:ea typeface="+mn-ea"/>
                <a:cs typeface="Malgun Gothic"/>
              </a:rPr>
              <a:t>또는</a:t>
            </a:r>
            <a:r>
              <a:rPr spc="-10" dirty="0">
                <a:solidFill>
                  <a:srgbClr val="333333"/>
                </a:solidFill>
                <a:latin typeface="+mn-ea"/>
                <a:ea typeface="+mn-ea"/>
                <a:cs typeface="Malgun Gothic"/>
              </a:rPr>
              <a:t> </a:t>
            </a:r>
            <a:r>
              <a:rPr dirty="0">
                <a:solidFill>
                  <a:srgbClr val="333333"/>
                </a:solidFill>
                <a:latin typeface="+mn-ea"/>
                <a:ea typeface="+mn-ea"/>
                <a:cs typeface="Malgun Gothic"/>
              </a:rPr>
              <a:t>배열.</a:t>
            </a:r>
            <a:r>
              <a:rPr spc="5" dirty="0">
                <a:solidFill>
                  <a:srgbClr val="333333"/>
                </a:solidFill>
                <a:latin typeface="+mn-ea"/>
                <a:ea typeface="+mn-ea"/>
                <a:cs typeface="Malgun Gothic"/>
              </a:rPr>
              <a:t> </a:t>
            </a:r>
            <a:r>
              <a:rPr dirty="0">
                <a:solidFill>
                  <a:srgbClr val="333333"/>
                </a:solidFill>
                <a:latin typeface="+mn-ea"/>
                <a:ea typeface="+mn-ea"/>
                <a:cs typeface="Malgun Gothic"/>
              </a:rPr>
              <a:t>(배열일</a:t>
            </a:r>
            <a:r>
              <a:rPr spc="-15" dirty="0">
                <a:solidFill>
                  <a:srgbClr val="333333"/>
                </a:solidFill>
                <a:latin typeface="+mn-ea"/>
                <a:ea typeface="+mn-ea"/>
                <a:cs typeface="Malgun Gothic"/>
              </a:rPr>
              <a:t> </a:t>
            </a:r>
            <a:r>
              <a:rPr dirty="0">
                <a:solidFill>
                  <a:srgbClr val="333333"/>
                </a:solidFill>
                <a:latin typeface="+mn-ea"/>
                <a:ea typeface="+mn-ea"/>
                <a:cs typeface="Malgun Gothic"/>
              </a:rPr>
              <a:t>경우</a:t>
            </a:r>
            <a:r>
              <a:rPr spc="-5" dirty="0">
                <a:solidFill>
                  <a:srgbClr val="333333"/>
                </a:solidFill>
                <a:latin typeface="+mn-ea"/>
                <a:ea typeface="+mn-ea"/>
                <a:cs typeface="Malgun Gothic"/>
              </a:rPr>
              <a:t> </a:t>
            </a:r>
            <a:r>
              <a:rPr dirty="0">
                <a:solidFill>
                  <a:srgbClr val="333333"/>
                </a:solidFill>
                <a:latin typeface="+mn-ea"/>
                <a:ea typeface="+mn-ea"/>
                <a:cs typeface="Malgun Gothic"/>
              </a:rPr>
              <a:t>boolean배열과</a:t>
            </a:r>
            <a:r>
              <a:rPr spc="-40" dirty="0">
                <a:solidFill>
                  <a:srgbClr val="333333"/>
                </a:solidFill>
                <a:latin typeface="+mn-ea"/>
                <a:ea typeface="+mn-ea"/>
                <a:cs typeface="Malgun Gothic"/>
              </a:rPr>
              <a:t> </a:t>
            </a:r>
            <a:r>
              <a:rPr dirty="0">
                <a:solidFill>
                  <a:srgbClr val="333333"/>
                </a:solidFill>
                <a:latin typeface="+mn-ea"/>
                <a:ea typeface="+mn-ea"/>
                <a:cs typeface="Malgun Gothic"/>
              </a:rPr>
              <a:t>size가</a:t>
            </a:r>
            <a:r>
              <a:rPr spc="-5" dirty="0">
                <a:solidFill>
                  <a:srgbClr val="333333"/>
                </a:solidFill>
                <a:latin typeface="+mn-ea"/>
                <a:ea typeface="+mn-ea"/>
                <a:cs typeface="Malgun Gothic"/>
              </a:rPr>
              <a:t> </a:t>
            </a:r>
            <a:r>
              <a:rPr dirty="0">
                <a:solidFill>
                  <a:srgbClr val="333333"/>
                </a:solidFill>
                <a:latin typeface="+mn-ea"/>
                <a:ea typeface="+mn-ea"/>
                <a:cs typeface="Malgun Gothic"/>
              </a:rPr>
              <a:t>같아야</a:t>
            </a:r>
            <a:r>
              <a:rPr spc="-10" dirty="0">
                <a:solidFill>
                  <a:srgbClr val="333333"/>
                </a:solidFill>
                <a:latin typeface="+mn-ea"/>
                <a:ea typeface="+mn-ea"/>
                <a:cs typeface="Malgun Gothic"/>
              </a:rPr>
              <a:t> </a:t>
            </a:r>
            <a:r>
              <a:rPr spc="-20" dirty="0">
                <a:solidFill>
                  <a:srgbClr val="333333"/>
                </a:solidFill>
                <a:latin typeface="+mn-ea"/>
                <a:ea typeface="+mn-ea"/>
                <a:cs typeface="Malgun Gothic"/>
              </a:rPr>
              <a:t>한다.)</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배열</a:t>
            </a:r>
            <a:r>
              <a:rPr sz="2400" spc="-30" dirty="0">
                <a:latin typeface="CookieRun Regular" panose="020B0600000101010101" pitchFamily="50" charset="-127"/>
              </a:rPr>
              <a:t> </a:t>
            </a:r>
            <a:r>
              <a:rPr sz="2400" dirty="0">
                <a:latin typeface="CookieRun Regular" panose="020B0600000101010101" pitchFamily="50" charset="-127"/>
              </a:rPr>
              <a:t>–</a:t>
            </a:r>
            <a:r>
              <a:rPr sz="2400" spc="-20" dirty="0">
                <a:latin typeface="CookieRun Regular" panose="020B0600000101010101" pitchFamily="50" charset="-127"/>
              </a:rPr>
              <a:t> </a:t>
            </a:r>
            <a:r>
              <a:rPr sz="2400" dirty="0">
                <a:latin typeface="CookieRun Regular" panose="020B0600000101010101" pitchFamily="50" charset="-127"/>
              </a:rPr>
              <a:t>Boolean</a:t>
            </a:r>
            <a:r>
              <a:rPr sz="2400" spc="-10" dirty="0">
                <a:latin typeface="CookieRun Regular" panose="020B0600000101010101" pitchFamily="50" charset="-127"/>
              </a:rPr>
              <a:t> indexing</a:t>
            </a:r>
          </a:p>
        </p:txBody>
      </p:sp>
      <p:pic>
        <p:nvPicPr>
          <p:cNvPr id="4" name="object 4"/>
          <p:cNvPicPr/>
          <p:nvPr/>
        </p:nvPicPr>
        <p:blipFill>
          <a:blip r:embed="rId2" cstate="print"/>
          <a:stretch>
            <a:fillRect/>
          </a:stretch>
        </p:blipFill>
        <p:spPr>
          <a:xfrm>
            <a:off x="701054" y="4005421"/>
            <a:ext cx="8688309" cy="2479350"/>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1052829"/>
            <a:ext cx="5104130" cy="2816156"/>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dirty="0">
                <a:solidFill>
                  <a:srgbClr val="333333"/>
                </a:solidFill>
                <a:latin typeface="+mn-ea"/>
                <a:ea typeface="+mn-ea"/>
                <a:cs typeface="Malgun Gothic"/>
              </a:rPr>
              <a:t>배열의</a:t>
            </a:r>
            <a:r>
              <a:rPr spc="10" dirty="0">
                <a:solidFill>
                  <a:srgbClr val="333333"/>
                </a:solidFill>
                <a:latin typeface="+mn-ea"/>
                <a:ea typeface="+mn-ea"/>
                <a:cs typeface="Malgun Gothic"/>
              </a:rPr>
              <a:t> </a:t>
            </a:r>
            <a:r>
              <a:rPr dirty="0">
                <a:solidFill>
                  <a:srgbClr val="333333"/>
                </a:solidFill>
                <a:latin typeface="+mn-ea"/>
                <a:ea typeface="+mn-ea"/>
                <a:cs typeface="Malgun Gothic"/>
              </a:rPr>
              <a:t>차수를</a:t>
            </a:r>
            <a:r>
              <a:rPr spc="5" dirty="0">
                <a:solidFill>
                  <a:srgbClr val="333333"/>
                </a:solidFill>
                <a:latin typeface="+mn-ea"/>
                <a:ea typeface="+mn-ea"/>
                <a:cs typeface="Malgun Gothic"/>
              </a:rPr>
              <a:t> </a:t>
            </a:r>
            <a:r>
              <a:rPr spc="-20" dirty="0">
                <a:solidFill>
                  <a:srgbClr val="333333"/>
                </a:solidFill>
                <a:latin typeface="+mn-ea"/>
                <a:ea typeface="+mn-ea"/>
                <a:cs typeface="Malgun Gothic"/>
              </a:rPr>
              <a:t>변경한다.</a:t>
            </a:r>
            <a:endParaRPr>
              <a:latin typeface="+mn-ea"/>
              <a:ea typeface="+mn-ea"/>
              <a:cs typeface="Malgun Gothic"/>
            </a:endParaRPr>
          </a:p>
          <a:p>
            <a:pPr marL="394970" indent="-382270">
              <a:lnSpc>
                <a:spcPct val="100000"/>
              </a:lnSpc>
              <a:spcBef>
                <a:spcPts val="2415"/>
              </a:spcBef>
              <a:buFont typeface="Arial"/>
              <a:buChar char="▪"/>
              <a:tabLst>
                <a:tab pos="394970" algn="l"/>
              </a:tabLst>
            </a:pPr>
            <a:r>
              <a:rPr spc="-10" dirty="0">
                <a:solidFill>
                  <a:srgbClr val="333333"/>
                </a:solidFill>
                <a:latin typeface="+mn-ea"/>
                <a:ea typeface="+mn-ea"/>
                <a:cs typeface="Malgun Gothic"/>
              </a:rPr>
              <a:t>numpy.reshape(a,</a:t>
            </a:r>
            <a:r>
              <a:rPr spc="-105" dirty="0">
                <a:solidFill>
                  <a:srgbClr val="333333"/>
                </a:solidFill>
                <a:latin typeface="+mn-ea"/>
                <a:ea typeface="+mn-ea"/>
                <a:cs typeface="Malgun Gothic"/>
              </a:rPr>
              <a:t> </a:t>
            </a:r>
            <a:r>
              <a:rPr dirty="0">
                <a:solidFill>
                  <a:srgbClr val="333333"/>
                </a:solidFill>
                <a:latin typeface="+mn-ea"/>
                <a:ea typeface="+mn-ea"/>
                <a:cs typeface="Malgun Gothic"/>
              </a:rPr>
              <a:t>newshape)</a:t>
            </a:r>
            <a:r>
              <a:rPr spc="-85" dirty="0">
                <a:solidFill>
                  <a:srgbClr val="333333"/>
                </a:solidFill>
                <a:latin typeface="+mn-ea"/>
                <a:ea typeface="+mn-ea"/>
                <a:cs typeface="Malgun Gothic"/>
              </a:rPr>
              <a:t> </a:t>
            </a:r>
            <a:r>
              <a:rPr spc="-25" dirty="0">
                <a:solidFill>
                  <a:srgbClr val="333333"/>
                </a:solidFill>
                <a:latin typeface="+mn-ea"/>
                <a:ea typeface="+mn-ea"/>
                <a:cs typeface="Malgun Gothic"/>
              </a:rPr>
              <a:t>또는</a:t>
            </a:r>
            <a:endParaRPr>
              <a:latin typeface="+mn-ea"/>
              <a:ea typeface="+mn-ea"/>
              <a:cs typeface="Malgun Gothic"/>
            </a:endParaRPr>
          </a:p>
          <a:p>
            <a:pPr marL="394970">
              <a:lnSpc>
                <a:spcPct val="100000"/>
              </a:lnSpc>
              <a:spcBef>
                <a:spcPts val="625"/>
              </a:spcBef>
            </a:pPr>
            <a:r>
              <a:rPr spc="-10" dirty="0">
                <a:solidFill>
                  <a:srgbClr val="333333"/>
                </a:solidFill>
                <a:latin typeface="+mn-ea"/>
                <a:ea typeface="+mn-ea"/>
                <a:cs typeface="Malgun Gothic"/>
              </a:rPr>
              <a:t>ndarray.reshape(newshape)</a:t>
            </a:r>
            <a:endParaRPr>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a</a:t>
            </a:r>
            <a:r>
              <a:rPr spc="-15" dirty="0">
                <a:solidFill>
                  <a:srgbClr val="333333"/>
                </a:solidFill>
                <a:latin typeface="+mn-ea"/>
                <a:ea typeface="+mn-ea"/>
                <a:cs typeface="Malgun Gothic"/>
              </a:rPr>
              <a:t> </a:t>
            </a:r>
            <a:r>
              <a:rPr dirty="0">
                <a:solidFill>
                  <a:srgbClr val="333333"/>
                </a:solidFill>
                <a:latin typeface="+mn-ea"/>
                <a:ea typeface="+mn-ea"/>
                <a:cs typeface="Malgun Gothic"/>
              </a:rPr>
              <a:t>:</a:t>
            </a:r>
            <a:r>
              <a:rPr spc="-15" dirty="0">
                <a:solidFill>
                  <a:srgbClr val="333333"/>
                </a:solidFill>
                <a:latin typeface="+mn-ea"/>
                <a:ea typeface="+mn-ea"/>
                <a:cs typeface="Malgun Gothic"/>
              </a:rPr>
              <a:t> </a:t>
            </a:r>
            <a:r>
              <a:rPr dirty="0">
                <a:solidFill>
                  <a:srgbClr val="333333"/>
                </a:solidFill>
                <a:latin typeface="+mn-ea"/>
                <a:ea typeface="+mn-ea"/>
                <a:cs typeface="Malgun Gothic"/>
              </a:rPr>
              <a:t>형태를</a:t>
            </a:r>
            <a:r>
              <a:rPr spc="-25" dirty="0">
                <a:solidFill>
                  <a:srgbClr val="333333"/>
                </a:solidFill>
                <a:latin typeface="+mn-ea"/>
                <a:ea typeface="+mn-ea"/>
                <a:cs typeface="Malgun Gothic"/>
              </a:rPr>
              <a:t> </a:t>
            </a:r>
            <a:r>
              <a:rPr dirty="0">
                <a:solidFill>
                  <a:srgbClr val="333333"/>
                </a:solidFill>
                <a:latin typeface="+mn-ea"/>
                <a:ea typeface="+mn-ea"/>
                <a:cs typeface="Malgun Gothic"/>
              </a:rPr>
              <a:t>변경할</a:t>
            </a:r>
            <a:r>
              <a:rPr spc="-25" dirty="0">
                <a:solidFill>
                  <a:srgbClr val="333333"/>
                </a:solidFill>
                <a:latin typeface="+mn-ea"/>
                <a:ea typeface="+mn-ea"/>
                <a:cs typeface="Malgun Gothic"/>
              </a:rPr>
              <a:t> 배열</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spc="-10" dirty="0">
                <a:solidFill>
                  <a:srgbClr val="333333"/>
                </a:solidFill>
                <a:latin typeface="+mn-ea"/>
                <a:ea typeface="+mn-ea"/>
                <a:cs typeface="Malgun Gothic"/>
              </a:rPr>
              <a:t>newshape</a:t>
            </a:r>
            <a:endParaRPr>
              <a:latin typeface="+mn-ea"/>
              <a:ea typeface="+mn-ea"/>
              <a:cs typeface="Malgun Gothic"/>
            </a:endParaRPr>
          </a:p>
          <a:p>
            <a:pPr marL="789305" lvl="2" indent="-227965">
              <a:lnSpc>
                <a:spcPct val="100000"/>
              </a:lnSpc>
              <a:spcBef>
                <a:spcPts val="850"/>
              </a:spcBef>
              <a:buFont typeface="Arial"/>
              <a:buChar char="▪"/>
              <a:tabLst>
                <a:tab pos="789305" algn="l"/>
              </a:tabLst>
            </a:pPr>
            <a:r>
              <a:rPr dirty="0">
                <a:solidFill>
                  <a:srgbClr val="333333"/>
                </a:solidFill>
                <a:latin typeface="+mn-ea"/>
                <a:ea typeface="+mn-ea"/>
                <a:cs typeface="Malgun Gothic"/>
              </a:rPr>
              <a:t>변경할</a:t>
            </a:r>
            <a:r>
              <a:rPr spc="5" dirty="0">
                <a:solidFill>
                  <a:srgbClr val="333333"/>
                </a:solidFill>
                <a:latin typeface="+mn-ea"/>
                <a:ea typeface="+mn-ea"/>
                <a:cs typeface="Malgun Gothic"/>
              </a:rPr>
              <a:t> </a:t>
            </a:r>
            <a:r>
              <a:rPr dirty="0">
                <a:solidFill>
                  <a:srgbClr val="333333"/>
                </a:solidFill>
                <a:latin typeface="+mn-ea"/>
                <a:ea typeface="+mn-ea"/>
                <a:cs typeface="Malgun Gothic"/>
              </a:rPr>
              <a:t>차수를 튜플로 </a:t>
            </a:r>
            <a:r>
              <a:rPr spc="-25" dirty="0">
                <a:solidFill>
                  <a:srgbClr val="333333"/>
                </a:solidFill>
                <a:latin typeface="+mn-ea"/>
                <a:ea typeface="+mn-ea"/>
                <a:cs typeface="Malgun Gothic"/>
              </a:rPr>
              <a:t>설정.</a:t>
            </a:r>
            <a:endParaRPr>
              <a:latin typeface="+mn-ea"/>
              <a:ea typeface="+mn-ea"/>
              <a:cs typeface="Malgun Gothic"/>
            </a:endParaRPr>
          </a:p>
          <a:p>
            <a:pPr marL="789305" lvl="2" indent="-227965">
              <a:lnSpc>
                <a:spcPct val="100000"/>
              </a:lnSpc>
              <a:spcBef>
                <a:spcPts val="815"/>
              </a:spcBef>
              <a:buFont typeface="Arial"/>
              <a:buChar char="▪"/>
              <a:tabLst>
                <a:tab pos="789305" algn="l"/>
              </a:tabLst>
            </a:pPr>
            <a:r>
              <a:rPr dirty="0">
                <a:solidFill>
                  <a:srgbClr val="333333"/>
                </a:solidFill>
                <a:latin typeface="+mn-ea"/>
                <a:ea typeface="+mn-ea"/>
                <a:cs typeface="Malgun Gothic"/>
              </a:rPr>
              <a:t>1차원으로</a:t>
            </a:r>
            <a:r>
              <a:rPr spc="-30" dirty="0">
                <a:solidFill>
                  <a:srgbClr val="333333"/>
                </a:solidFill>
                <a:latin typeface="+mn-ea"/>
                <a:ea typeface="+mn-ea"/>
                <a:cs typeface="Malgun Gothic"/>
              </a:rPr>
              <a:t> </a:t>
            </a:r>
            <a:r>
              <a:rPr dirty="0">
                <a:solidFill>
                  <a:srgbClr val="333333"/>
                </a:solidFill>
                <a:latin typeface="+mn-ea"/>
                <a:ea typeface="+mn-ea"/>
                <a:cs typeface="Malgun Gothic"/>
              </a:rPr>
              <a:t>설정시에는</a:t>
            </a:r>
            <a:r>
              <a:rPr spc="-5" dirty="0">
                <a:solidFill>
                  <a:srgbClr val="333333"/>
                </a:solidFill>
                <a:latin typeface="+mn-ea"/>
                <a:ea typeface="+mn-ea"/>
                <a:cs typeface="Malgun Gothic"/>
              </a:rPr>
              <a:t> </a:t>
            </a:r>
            <a:r>
              <a:rPr spc="-25" dirty="0">
                <a:solidFill>
                  <a:srgbClr val="333333"/>
                </a:solidFill>
                <a:latin typeface="+mn-ea"/>
                <a:ea typeface="+mn-ea"/>
                <a:cs typeface="Malgun Gothic"/>
              </a:rPr>
              <a:t>정수</a:t>
            </a:r>
            <a:endParaRPr>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배열의</a:t>
            </a:r>
            <a:r>
              <a:rPr sz="2400" spc="-20" dirty="0">
                <a:latin typeface="+mn-ea"/>
                <a:ea typeface="+mn-ea"/>
              </a:rPr>
              <a:t> 재구조화</a:t>
            </a:r>
          </a:p>
        </p:txBody>
      </p:sp>
      <p:pic>
        <p:nvPicPr>
          <p:cNvPr id="4" name="object 4"/>
          <p:cNvPicPr/>
          <p:nvPr/>
        </p:nvPicPr>
        <p:blipFill>
          <a:blip r:embed="rId2" cstate="print"/>
          <a:stretch>
            <a:fillRect/>
          </a:stretch>
        </p:blipFill>
        <p:spPr>
          <a:xfrm>
            <a:off x="5554979" y="1066800"/>
            <a:ext cx="6486144" cy="5638800"/>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5793740" cy="3880549"/>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p.concatenate(합칠</a:t>
            </a:r>
            <a:r>
              <a:rPr spc="-70" dirty="0">
                <a:solidFill>
                  <a:srgbClr val="333333"/>
                </a:solidFill>
                <a:latin typeface="+mn-ea"/>
                <a:ea typeface="+mn-ea"/>
                <a:cs typeface="Malgun Gothic"/>
              </a:rPr>
              <a:t> </a:t>
            </a:r>
            <a:r>
              <a:rPr dirty="0">
                <a:solidFill>
                  <a:srgbClr val="333333"/>
                </a:solidFill>
                <a:latin typeface="+mn-ea"/>
                <a:ea typeface="+mn-ea"/>
                <a:cs typeface="Malgun Gothic"/>
              </a:rPr>
              <a:t>배열리스트,</a:t>
            </a:r>
            <a:r>
              <a:rPr spc="-70" dirty="0">
                <a:solidFill>
                  <a:srgbClr val="333333"/>
                </a:solidFill>
                <a:latin typeface="+mn-ea"/>
                <a:ea typeface="+mn-ea"/>
                <a:cs typeface="Malgun Gothic"/>
              </a:rPr>
              <a:t> </a:t>
            </a:r>
            <a:r>
              <a:rPr spc="-10" dirty="0">
                <a:solidFill>
                  <a:srgbClr val="333333"/>
                </a:solidFill>
                <a:latin typeface="+mn-ea"/>
                <a:ea typeface="+mn-ea"/>
                <a:cs typeface="Malgun Gothic"/>
              </a:rPr>
              <a:t>axis=0)</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여러</a:t>
            </a:r>
            <a:r>
              <a:rPr spc="-20" dirty="0">
                <a:solidFill>
                  <a:srgbClr val="333333"/>
                </a:solidFill>
                <a:latin typeface="+mn-ea"/>
                <a:ea typeface="+mn-ea"/>
                <a:cs typeface="Malgun Gothic"/>
              </a:rPr>
              <a:t> </a:t>
            </a:r>
            <a:r>
              <a:rPr dirty="0">
                <a:solidFill>
                  <a:srgbClr val="333333"/>
                </a:solidFill>
                <a:latin typeface="+mn-ea"/>
                <a:ea typeface="+mn-ea"/>
                <a:cs typeface="Malgun Gothic"/>
              </a:rPr>
              <a:t>배열을</a:t>
            </a:r>
            <a:r>
              <a:rPr spc="-35" dirty="0">
                <a:solidFill>
                  <a:srgbClr val="333333"/>
                </a:solidFill>
                <a:latin typeface="+mn-ea"/>
                <a:ea typeface="+mn-ea"/>
                <a:cs typeface="Malgun Gothic"/>
              </a:rPr>
              <a:t> </a:t>
            </a:r>
            <a:r>
              <a:rPr b="1" dirty="0">
                <a:solidFill>
                  <a:srgbClr val="333333"/>
                </a:solidFill>
                <a:latin typeface="+mn-ea"/>
                <a:ea typeface="+mn-ea"/>
                <a:cs typeface="Malgun Gothic"/>
              </a:rPr>
              <a:t>형태를</a:t>
            </a:r>
            <a:r>
              <a:rPr b="1" spc="-30" dirty="0">
                <a:solidFill>
                  <a:srgbClr val="333333"/>
                </a:solidFill>
                <a:latin typeface="+mn-ea"/>
                <a:ea typeface="+mn-ea"/>
                <a:cs typeface="Malgun Gothic"/>
              </a:rPr>
              <a:t> </a:t>
            </a:r>
            <a:r>
              <a:rPr b="1" dirty="0">
                <a:solidFill>
                  <a:srgbClr val="333333"/>
                </a:solidFill>
                <a:latin typeface="+mn-ea"/>
                <a:ea typeface="+mn-ea"/>
                <a:cs typeface="Malgun Gothic"/>
              </a:rPr>
              <a:t>유지</a:t>
            </a:r>
            <a:r>
              <a:rPr dirty="0">
                <a:solidFill>
                  <a:srgbClr val="333333"/>
                </a:solidFill>
                <a:latin typeface="+mn-ea"/>
                <a:ea typeface="+mn-ea"/>
                <a:cs typeface="Malgun Gothic"/>
              </a:rPr>
              <a:t>하며</a:t>
            </a:r>
            <a:r>
              <a:rPr spc="-25" dirty="0">
                <a:solidFill>
                  <a:srgbClr val="333333"/>
                </a:solidFill>
                <a:latin typeface="+mn-ea"/>
                <a:ea typeface="+mn-ea"/>
                <a:cs typeface="Malgun Gothic"/>
              </a:rPr>
              <a:t> </a:t>
            </a:r>
            <a:r>
              <a:rPr spc="-20" dirty="0">
                <a:solidFill>
                  <a:srgbClr val="333333"/>
                </a:solidFill>
                <a:latin typeface="+mn-ea"/>
                <a:ea typeface="+mn-ea"/>
                <a:cs typeface="Malgun Gothic"/>
              </a:rPr>
              <a:t>합친다.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합칠</a:t>
            </a:r>
            <a:r>
              <a:rPr spc="-10" dirty="0">
                <a:solidFill>
                  <a:srgbClr val="333333"/>
                </a:solidFill>
                <a:latin typeface="+mn-ea"/>
                <a:ea typeface="+mn-ea"/>
                <a:cs typeface="Malgun Gothic"/>
              </a:rPr>
              <a:t> </a:t>
            </a:r>
            <a:r>
              <a:rPr dirty="0">
                <a:solidFill>
                  <a:srgbClr val="333333"/>
                </a:solidFill>
                <a:latin typeface="+mn-ea"/>
                <a:ea typeface="+mn-ea"/>
                <a:cs typeface="Malgun Gothic"/>
              </a:rPr>
              <a:t>배열을</a:t>
            </a:r>
            <a:r>
              <a:rPr spc="-25" dirty="0">
                <a:solidFill>
                  <a:srgbClr val="333333"/>
                </a:solidFill>
                <a:latin typeface="+mn-ea"/>
                <a:ea typeface="+mn-ea"/>
                <a:cs typeface="Malgun Gothic"/>
              </a:rPr>
              <a:t> </a:t>
            </a:r>
            <a:r>
              <a:rPr dirty="0">
                <a:solidFill>
                  <a:srgbClr val="333333"/>
                </a:solidFill>
                <a:latin typeface="+mn-ea"/>
                <a:ea typeface="+mn-ea"/>
                <a:cs typeface="Malgun Gothic"/>
              </a:rPr>
              <a:t>튜플이나</a:t>
            </a:r>
            <a:r>
              <a:rPr spc="-20" dirty="0">
                <a:solidFill>
                  <a:srgbClr val="333333"/>
                </a:solidFill>
                <a:latin typeface="+mn-ea"/>
                <a:ea typeface="+mn-ea"/>
                <a:cs typeface="Malgun Gothic"/>
              </a:rPr>
              <a:t> </a:t>
            </a:r>
            <a:r>
              <a:rPr dirty="0">
                <a:solidFill>
                  <a:srgbClr val="333333"/>
                </a:solidFill>
                <a:latin typeface="+mn-ea"/>
                <a:ea typeface="+mn-ea"/>
                <a:cs typeface="Malgun Gothic"/>
              </a:rPr>
              <a:t>리스트에</a:t>
            </a:r>
            <a:r>
              <a:rPr spc="-20" dirty="0">
                <a:solidFill>
                  <a:srgbClr val="333333"/>
                </a:solidFill>
                <a:latin typeface="+mn-ea"/>
                <a:ea typeface="+mn-ea"/>
                <a:cs typeface="Malgun Gothic"/>
              </a:rPr>
              <a:t> </a:t>
            </a:r>
            <a:r>
              <a:rPr dirty="0">
                <a:solidFill>
                  <a:srgbClr val="333333"/>
                </a:solidFill>
                <a:latin typeface="+mn-ea"/>
                <a:ea typeface="+mn-ea"/>
                <a:cs typeface="Malgun Gothic"/>
              </a:rPr>
              <a:t>넣어</a:t>
            </a:r>
            <a:r>
              <a:rPr spc="-10" dirty="0">
                <a:solidFill>
                  <a:srgbClr val="333333"/>
                </a:solidFill>
                <a:latin typeface="+mn-ea"/>
                <a:ea typeface="+mn-ea"/>
                <a:cs typeface="Malgun Gothic"/>
              </a:rPr>
              <a:t> </a:t>
            </a:r>
            <a:r>
              <a:rPr spc="-25" dirty="0">
                <a:solidFill>
                  <a:srgbClr val="333333"/>
                </a:solidFill>
                <a:latin typeface="+mn-ea"/>
                <a:ea typeface="+mn-ea"/>
                <a:cs typeface="Malgun Gothic"/>
              </a:rPr>
              <a:t>전달</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axis</a:t>
            </a:r>
            <a:r>
              <a:rPr spc="-40" dirty="0">
                <a:solidFill>
                  <a:srgbClr val="333333"/>
                </a:solidFill>
                <a:latin typeface="+mn-ea"/>
                <a:ea typeface="+mn-ea"/>
                <a:cs typeface="Malgun Gothic"/>
              </a:rPr>
              <a:t> </a:t>
            </a:r>
            <a:r>
              <a:rPr dirty="0">
                <a:solidFill>
                  <a:srgbClr val="333333"/>
                </a:solidFill>
                <a:latin typeface="+mn-ea"/>
                <a:ea typeface="+mn-ea"/>
                <a:cs typeface="Malgun Gothic"/>
              </a:rPr>
              <a:t>축</a:t>
            </a:r>
            <a:r>
              <a:rPr spc="-10" dirty="0">
                <a:solidFill>
                  <a:srgbClr val="333333"/>
                </a:solidFill>
                <a:latin typeface="+mn-ea"/>
                <a:ea typeface="+mn-ea"/>
                <a:cs typeface="Malgun Gothic"/>
              </a:rPr>
              <a:t> </a:t>
            </a:r>
            <a:r>
              <a:rPr spc="-25" dirty="0">
                <a:solidFill>
                  <a:srgbClr val="333333"/>
                </a:solidFill>
                <a:latin typeface="+mn-ea"/>
                <a:ea typeface="+mn-ea"/>
                <a:cs typeface="Malgun Gothic"/>
              </a:rPr>
              <a:t>지정</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지정된</a:t>
            </a:r>
            <a:r>
              <a:rPr spc="-20" dirty="0">
                <a:solidFill>
                  <a:srgbClr val="333333"/>
                </a:solidFill>
                <a:latin typeface="+mn-ea"/>
                <a:ea typeface="+mn-ea"/>
                <a:cs typeface="Malgun Gothic"/>
              </a:rPr>
              <a:t> </a:t>
            </a:r>
            <a:r>
              <a:rPr dirty="0">
                <a:solidFill>
                  <a:srgbClr val="333333"/>
                </a:solidFill>
                <a:latin typeface="+mn-ea"/>
                <a:ea typeface="+mn-ea"/>
                <a:cs typeface="Malgun Gothic"/>
              </a:rPr>
              <a:t>축을</a:t>
            </a:r>
            <a:r>
              <a:rPr spc="-10" dirty="0">
                <a:solidFill>
                  <a:srgbClr val="333333"/>
                </a:solidFill>
                <a:latin typeface="+mn-ea"/>
                <a:ea typeface="+mn-ea"/>
                <a:cs typeface="Malgun Gothic"/>
              </a:rPr>
              <a:t> </a:t>
            </a:r>
            <a:r>
              <a:rPr dirty="0">
                <a:solidFill>
                  <a:srgbClr val="333333"/>
                </a:solidFill>
                <a:latin typeface="+mn-ea"/>
                <a:ea typeface="+mn-ea"/>
                <a:cs typeface="Malgun Gothic"/>
              </a:rPr>
              <a:t>기준으로</a:t>
            </a:r>
            <a:r>
              <a:rPr spc="-10" dirty="0">
                <a:solidFill>
                  <a:srgbClr val="333333"/>
                </a:solidFill>
                <a:latin typeface="+mn-ea"/>
                <a:ea typeface="+mn-ea"/>
                <a:cs typeface="Malgun Gothic"/>
              </a:rPr>
              <a:t> </a:t>
            </a:r>
            <a:r>
              <a:rPr spc="-20" dirty="0">
                <a:solidFill>
                  <a:srgbClr val="333333"/>
                </a:solidFill>
                <a:latin typeface="+mn-ea"/>
                <a:ea typeface="+mn-ea"/>
                <a:cs typeface="Malgun Gothic"/>
              </a:rPr>
              <a:t>합친다.</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dirty="0">
                <a:solidFill>
                  <a:srgbClr val="333333"/>
                </a:solidFill>
                <a:latin typeface="+mn-ea"/>
                <a:ea typeface="+mn-ea"/>
                <a:cs typeface="Malgun Gothic"/>
              </a:rPr>
              <a:t>default</a:t>
            </a:r>
            <a:r>
              <a:rPr spc="-30" dirty="0">
                <a:solidFill>
                  <a:srgbClr val="333333"/>
                </a:solidFill>
                <a:latin typeface="+mn-ea"/>
                <a:ea typeface="+mn-ea"/>
                <a:cs typeface="Malgun Gothic"/>
              </a:rPr>
              <a:t> </a:t>
            </a:r>
            <a:r>
              <a:rPr dirty="0">
                <a:solidFill>
                  <a:srgbClr val="333333"/>
                </a:solidFill>
                <a:latin typeface="+mn-ea"/>
                <a:ea typeface="+mn-ea"/>
                <a:cs typeface="Malgun Gothic"/>
              </a:rPr>
              <a:t>:</a:t>
            </a:r>
            <a:r>
              <a:rPr spc="-35" dirty="0">
                <a:solidFill>
                  <a:srgbClr val="333333"/>
                </a:solidFill>
                <a:latin typeface="+mn-ea"/>
                <a:ea typeface="+mn-ea"/>
                <a:cs typeface="Malgun Gothic"/>
              </a:rPr>
              <a:t> </a:t>
            </a:r>
            <a:r>
              <a:rPr spc="-50" dirty="0">
                <a:solidFill>
                  <a:srgbClr val="333333"/>
                </a:solidFill>
                <a:latin typeface="+mn-ea"/>
                <a:ea typeface="+mn-ea"/>
                <a:cs typeface="Malgun Gothic"/>
              </a:rPr>
              <a:t>0</a:t>
            </a:r>
            <a:endParaRPr dirty="0">
              <a:latin typeface="+mn-ea"/>
              <a:ea typeface="+mn-ea"/>
              <a:cs typeface="Malgun Gothic"/>
            </a:endParaRPr>
          </a:p>
          <a:p>
            <a:pPr marL="560705" lvl="1" indent="-273685">
              <a:lnSpc>
                <a:spcPct val="100000"/>
              </a:lnSpc>
              <a:spcBef>
                <a:spcPts val="819"/>
              </a:spcBef>
              <a:buFont typeface="Consolas"/>
              <a:buChar char="–"/>
              <a:tabLst>
                <a:tab pos="560705" algn="l"/>
              </a:tabLst>
            </a:pPr>
            <a:r>
              <a:rPr dirty="0">
                <a:solidFill>
                  <a:srgbClr val="333333"/>
                </a:solidFill>
                <a:latin typeface="+mn-ea"/>
                <a:ea typeface="+mn-ea"/>
                <a:cs typeface="Malgun Gothic"/>
              </a:rPr>
              <a:t>합치는</a:t>
            </a:r>
            <a:r>
              <a:rPr spc="-35" dirty="0">
                <a:solidFill>
                  <a:srgbClr val="333333"/>
                </a:solidFill>
                <a:latin typeface="+mn-ea"/>
                <a:ea typeface="+mn-ea"/>
                <a:cs typeface="Malgun Gothic"/>
              </a:rPr>
              <a:t> </a:t>
            </a:r>
            <a:r>
              <a:rPr dirty="0">
                <a:solidFill>
                  <a:srgbClr val="333333"/>
                </a:solidFill>
                <a:latin typeface="+mn-ea"/>
                <a:ea typeface="+mn-ea"/>
                <a:cs typeface="Malgun Gothic"/>
              </a:rPr>
              <a:t>배열의</a:t>
            </a:r>
            <a:r>
              <a:rPr spc="-25" dirty="0">
                <a:solidFill>
                  <a:srgbClr val="333333"/>
                </a:solidFill>
                <a:latin typeface="+mn-ea"/>
                <a:ea typeface="+mn-ea"/>
                <a:cs typeface="Malgun Gothic"/>
              </a:rPr>
              <a:t> </a:t>
            </a:r>
            <a:r>
              <a:rPr dirty="0">
                <a:solidFill>
                  <a:srgbClr val="333333"/>
                </a:solidFill>
                <a:latin typeface="+mn-ea"/>
                <a:ea typeface="+mn-ea"/>
                <a:cs typeface="Malgun Gothic"/>
              </a:rPr>
              <a:t>차수(rank)</a:t>
            </a:r>
            <a:r>
              <a:rPr spc="-15" dirty="0">
                <a:solidFill>
                  <a:srgbClr val="333333"/>
                </a:solidFill>
                <a:latin typeface="+mn-ea"/>
                <a:ea typeface="+mn-ea"/>
                <a:cs typeface="Malgun Gothic"/>
              </a:rPr>
              <a:t> </a:t>
            </a:r>
            <a:r>
              <a:rPr dirty="0">
                <a:solidFill>
                  <a:srgbClr val="333333"/>
                </a:solidFill>
                <a:latin typeface="+mn-ea"/>
                <a:ea typeface="+mn-ea"/>
                <a:cs typeface="Malgun Gothic"/>
              </a:rPr>
              <a:t>은</a:t>
            </a:r>
            <a:r>
              <a:rPr spc="-20" dirty="0">
                <a:solidFill>
                  <a:srgbClr val="333333"/>
                </a:solidFill>
                <a:latin typeface="+mn-ea"/>
                <a:ea typeface="+mn-ea"/>
                <a:cs typeface="Malgun Gothic"/>
              </a:rPr>
              <a:t> </a:t>
            </a:r>
            <a:r>
              <a:rPr dirty="0">
                <a:solidFill>
                  <a:srgbClr val="333333"/>
                </a:solidFill>
                <a:latin typeface="+mn-ea"/>
                <a:ea typeface="+mn-ea"/>
                <a:cs typeface="Malgun Gothic"/>
              </a:rPr>
              <a:t>같아야</a:t>
            </a:r>
            <a:r>
              <a:rPr spc="-35"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지정한</a:t>
            </a:r>
            <a:r>
              <a:rPr spc="-40" dirty="0">
                <a:solidFill>
                  <a:srgbClr val="333333"/>
                </a:solidFill>
                <a:latin typeface="+mn-ea"/>
                <a:ea typeface="+mn-ea"/>
                <a:cs typeface="Malgun Gothic"/>
              </a:rPr>
              <a:t> </a:t>
            </a:r>
            <a:r>
              <a:rPr dirty="0">
                <a:solidFill>
                  <a:srgbClr val="333333"/>
                </a:solidFill>
                <a:latin typeface="+mn-ea"/>
                <a:ea typeface="+mn-ea"/>
                <a:cs typeface="Malgun Gothic"/>
              </a:rPr>
              <a:t>축을</a:t>
            </a:r>
            <a:r>
              <a:rPr spc="-20" dirty="0">
                <a:solidFill>
                  <a:srgbClr val="333333"/>
                </a:solidFill>
                <a:latin typeface="+mn-ea"/>
                <a:ea typeface="+mn-ea"/>
                <a:cs typeface="Malgun Gothic"/>
              </a:rPr>
              <a:t> </a:t>
            </a:r>
            <a:r>
              <a:rPr dirty="0">
                <a:solidFill>
                  <a:srgbClr val="333333"/>
                </a:solidFill>
                <a:latin typeface="+mn-ea"/>
                <a:ea typeface="+mn-ea"/>
                <a:cs typeface="Malgun Gothic"/>
              </a:rPr>
              <a:t>이외의</a:t>
            </a:r>
            <a:r>
              <a:rPr spc="-30" dirty="0">
                <a:solidFill>
                  <a:srgbClr val="333333"/>
                </a:solidFill>
                <a:latin typeface="+mn-ea"/>
                <a:ea typeface="+mn-ea"/>
                <a:cs typeface="Malgun Gothic"/>
              </a:rPr>
              <a:t> </a:t>
            </a:r>
            <a:r>
              <a:rPr dirty="0">
                <a:solidFill>
                  <a:srgbClr val="333333"/>
                </a:solidFill>
                <a:latin typeface="+mn-ea"/>
                <a:ea typeface="+mn-ea"/>
                <a:cs typeface="Malgun Gothic"/>
              </a:rPr>
              <a:t>축의</a:t>
            </a:r>
            <a:r>
              <a:rPr spc="-20" dirty="0">
                <a:solidFill>
                  <a:srgbClr val="333333"/>
                </a:solidFill>
                <a:latin typeface="+mn-ea"/>
                <a:ea typeface="+mn-ea"/>
                <a:cs typeface="Malgun Gothic"/>
              </a:rPr>
              <a:t> </a:t>
            </a:r>
            <a:r>
              <a:rPr dirty="0">
                <a:solidFill>
                  <a:srgbClr val="333333"/>
                </a:solidFill>
                <a:latin typeface="+mn-ea"/>
                <a:ea typeface="+mn-ea"/>
                <a:cs typeface="Malgun Gothic"/>
              </a:rPr>
              <a:t>크기가</a:t>
            </a:r>
            <a:r>
              <a:rPr spc="-30" dirty="0">
                <a:solidFill>
                  <a:srgbClr val="333333"/>
                </a:solidFill>
                <a:latin typeface="+mn-ea"/>
                <a:ea typeface="+mn-ea"/>
                <a:cs typeface="Malgun Gothic"/>
              </a:rPr>
              <a:t> </a:t>
            </a:r>
            <a:r>
              <a:rPr dirty="0">
                <a:solidFill>
                  <a:srgbClr val="333333"/>
                </a:solidFill>
                <a:latin typeface="+mn-ea"/>
                <a:ea typeface="+mn-ea"/>
                <a:cs typeface="Malgun Gothic"/>
              </a:rPr>
              <a:t>같아야</a:t>
            </a:r>
            <a:r>
              <a:rPr spc="-15"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dirty="0">
              <a:latin typeface="+mn-ea"/>
              <a:ea typeface="+mn-ea"/>
              <a:cs typeface="Malgun Gothic"/>
            </a:endParaRPr>
          </a:p>
          <a:p>
            <a:pPr marL="560705" lvl="1" indent="-273685">
              <a:lnSpc>
                <a:spcPct val="100000"/>
              </a:lnSpc>
              <a:spcBef>
                <a:spcPts val="844"/>
              </a:spcBef>
              <a:buFont typeface="Consolas"/>
              <a:buChar char="–"/>
              <a:tabLst>
                <a:tab pos="560705" algn="l"/>
              </a:tabLst>
            </a:pPr>
            <a:r>
              <a:rPr dirty="0">
                <a:solidFill>
                  <a:srgbClr val="333333"/>
                </a:solidFill>
                <a:latin typeface="+mn-ea"/>
                <a:ea typeface="+mn-ea"/>
                <a:cs typeface="Malgun Gothic"/>
              </a:rPr>
              <a:t>결과의</a:t>
            </a:r>
            <a:r>
              <a:rPr spc="-35" dirty="0">
                <a:solidFill>
                  <a:srgbClr val="333333"/>
                </a:solidFill>
                <a:latin typeface="+mn-ea"/>
                <a:ea typeface="+mn-ea"/>
                <a:cs typeface="Malgun Gothic"/>
              </a:rPr>
              <a:t> </a:t>
            </a:r>
            <a:r>
              <a:rPr dirty="0">
                <a:solidFill>
                  <a:srgbClr val="333333"/>
                </a:solidFill>
                <a:latin typeface="+mn-ea"/>
                <a:ea typeface="+mn-ea"/>
                <a:cs typeface="Malgun Gothic"/>
              </a:rPr>
              <a:t>차수(rank)는</a:t>
            </a:r>
            <a:r>
              <a:rPr spc="-20" dirty="0">
                <a:solidFill>
                  <a:srgbClr val="333333"/>
                </a:solidFill>
                <a:latin typeface="+mn-ea"/>
                <a:ea typeface="+mn-ea"/>
                <a:cs typeface="Malgun Gothic"/>
              </a:rPr>
              <a:t> </a:t>
            </a:r>
            <a:r>
              <a:rPr dirty="0">
                <a:solidFill>
                  <a:srgbClr val="333333"/>
                </a:solidFill>
                <a:latin typeface="+mn-ea"/>
                <a:ea typeface="+mn-ea"/>
                <a:cs typeface="Malgun Gothic"/>
              </a:rPr>
              <a:t>대상</a:t>
            </a:r>
            <a:r>
              <a:rPr spc="-25" dirty="0">
                <a:solidFill>
                  <a:srgbClr val="333333"/>
                </a:solidFill>
                <a:latin typeface="+mn-ea"/>
                <a:ea typeface="+mn-ea"/>
                <a:cs typeface="Malgun Gothic"/>
              </a:rPr>
              <a:t> </a:t>
            </a:r>
            <a:r>
              <a:rPr dirty="0">
                <a:solidFill>
                  <a:srgbClr val="333333"/>
                </a:solidFill>
                <a:latin typeface="+mn-ea"/>
                <a:ea typeface="+mn-ea"/>
                <a:cs typeface="Malgun Gothic"/>
              </a:rPr>
              <a:t>배열의</a:t>
            </a:r>
            <a:r>
              <a:rPr spc="-35" dirty="0">
                <a:solidFill>
                  <a:srgbClr val="333333"/>
                </a:solidFill>
                <a:latin typeface="+mn-ea"/>
                <a:ea typeface="+mn-ea"/>
                <a:cs typeface="Malgun Gothic"/>
              </a:rPr>
              <a:t> </a:t>
            </a:r>
            <a:r>
              <a:rPr dirty="0">
                <a:solidFill>
                  <a:srgbClr val="333333"/>
                </a:solidFill>
                <a:latin typeface="+mn-ea"/>
                <a:ea typeface="+mn-ea"/>
                <a:cs typeface="Malgun Gothic"/>
              </a:rPr>
              <a:t>차수와</a:t>
            </a:r>
            <a:r>
              <a:rPr spc="-35" dirty="0">
                <a:solidFill>
                  <a:srgbClr val="333333"/>
                </a:solidFill>
                <a:latin typeface="+mn-ea"/>
                <a:ea typeface="+mn-ea"/>
                <a:cs typeface="Malgun Gothic"/>
              </a:rPr>
              <a:t> </a:t>
            </a:r>
            <a:r>
              <a:rPr spc="-25" dirty="0">
                <a:solidFill>
                  <a:srgbClr val="333333"/>
                </a:solidFill>
                <a:latin typeface="+mn-ea"/>
                <a:ea typeface="+mn-ea"/>
                <a:cs typeface="Malgun Gothic"/>
              </a:rPr>
              <a:t>같다.</a:t>
            </a:r>
            <a:endParaRPr dirty="0">
              <a:latin typeface="+mn-ea"/>
              <a:ea typeface="+mn-ea"/>
              <a:cs typeface="Malgun Gothic"/>
            </a:endParaRPr>
          </a:p>
          <a:p>
            <a:pPr marL="789305" lvl="2" indent="-227965">
              <a:lnSpc>
                <a:spcPct val="100000"/>
              </a:lnSpc>
              <a:spcBef>
                <a:spcPts val="835"/>
              </a:spcBef>
              <a:buFont typeface="Arial"/>
              <a:buChar char="▪"/>
              <a:tabLst>
                <a:tab pos="789305" algn="l"/>
              </a:tabLst>
            </a:pPr>
            <a:r>
              <a:rPr dirty="0">
                <a:solidFill>
                  <a:srgbClr val="333333"/>
                </a:solidFill>
                <a:latin typeface="+mn-ea"/>
                <a:ea typeface="+mn-ea"/>
                <a:cs typeface="Malgun Gothic"/>
              </a:rPr>
              <a:t>1차원끼리</a:t>
            </a:r>
            <a:r>
              <a:rPr spc="-10" dirty="0">
                <a:solidFill>
                  <a:srgbClr val="333333"/>
                </a:solidFill>
                <a:latin typeface="+mn-ea"/>
                <a:ea typeface="+mn-ea"/>
                <a:cs typeface="Malgun Gothic"/>
              </a:rPr>
              <a:t> </a:t>
            </a:r>
            <a:r>
              <a:rPr dirty="0">
                <a:solidFill>
                  <a:srgbClr val="333333"/>
                </a:solidFill>
                <a:latin typeface="+mn-ea"/>
                <a:ea typeface="+mn-ea"/>
                <a:cs typeface="Malgun Gothic"/>
              </a:rPr>
              <a:t>합치면</a:t>
            </a:r>
            <a:r>
              <a:rPr spc="15" dirty="0">
                <a:solidFill>
                  <a:srgbClr val="333333"/>
                </a:solidFill>
                <a:latin typeface="+mn-ea"/>
                <a:ea typeface="+mn-ea"/>
                <a:cs typeface="Malgun Gothic"/>
              </a:rPr>
              <a:t> </a:t>
            </a:r>
            <a:r>
              <a:rPr dirty="0">
                <a:solidFill>
                  <a:srgbClr val="333333"/>
                </a:solidFill>
                <a:latin typeface="+mn-ea"/>
                <a:ea typeface="+mn-ea"/>
                <a:cs typeface="Malgun Gothic"/>
              </a:rPr>
              <a:t>1차원결과가</a:t>
            </a:r>
            <a:r>
              <a:rPr spc="-10" dirty="0">
                <a:solidFill>
                  <a:srgbClr val="333333"/>
                </a:solidFill>
                <a:latin typeface="+mn-ea"/>
                <a:ea typeface="+mn-ea"/>
                <a:cs typeface="Malgun Gothic"/>
              </a:rPr>
              <a:t> </a:t>
            </a:r>
            <a:r>
              <a:rPr spc="-25" dirty="0">
                <a:solidFill>
                  <a:srgbClr val="333333"/>
                </a:solidFill>
                <a:latin typeface="+mn-ea"/>
                <a:ea typeface="+mn-ea"/>
                <a:cs typeface="Malgun Gothic"/>
              </a:rPr>
              <a:t>나옴</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배열</a:t>
            </a:r>
            <a:r>
              <a:rPr sz="2400" spc="-10" dirty="0">
                <a:latin typeface="CookieRun Regular" panose="020B0600000101010101" pitchFamily="50" charset="-127"/>
              </a:rPr>
              <a:t> </a:t>
            </a:r>
            <a:r>
              <a:rPr sz="2400" spc="-25" dirty="0">
                <a:latin typeface="CookieRun Regular" panose="020B0600000101010101" pitchFamily="50" charset="-127"/>
              </a:rPr>
              <a:t>합치기</a:t>
            </a:r>
          </a:p>
        </p:txBody>
      </p:sp>
      <p:pic>
        <p:nvPicPr>
          <p:cNvPr id="4" name="object 4"/>
          <p:cNvPicPr/>
          <p:nvPr/>
        </p:nvPicPr>
        <p:blipFill>
          <a:blip r:embed="rId2" cstate="print"/>
          <a:stretch>
            <a:fillRect/>
          </a:stretch>
        </p:blipFill>
        <p:spPr>
          <a:xfrm>
            <a:off x="6323076" y="2636520"/>
            <a:ext cx="5611368" cy="3496055"/>
          </a:xfrm>
          <a:prstGeom prst="rect">
            <a:avLst/>
          </a:prstGeom>
        </p:spPr>
      </p:pic>
      <p:pic>
        <p:nvPicPr>
          <p:cNvPr id="5" name="object 5"/>
          <p:cNvPicPr/>
          <p:nvPr/>
        </p:nvPicPr>
        <p:blipFill>
          <a:blip r:embed="rId3" cstate="print"/>
          <a:stretch>
            <a:fillRect/>
          </a:stretch>
        </p:blipFill>
        <p:spPr>
          <a:xfrm>
            <a:off x="6323076" y="1143000"/>
            <a:ext cx="5649468" cy="1264920"/>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5899785" cy="2013372"/>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vstack(합칠</a:t>
            </a:r>
            <a:r>
              <a:rPr spc="-35" dirty="0">
                <a:solidFill>
                  <a:srgbClr val="333333"/>
                </a:solidFill>
                <a:latin typeface="+mn-ea"/>
                <a:ea typeface="+mn-ea"/>
                <a:cs typeface="Malgun Gothic"/>
              </a:rPr>
              <a:t> </a:t>
            </a:r>
            <a:r>
              <a:rPr dirty="0">
                <a:solidFill>
                  <a:srgbClr val="333333"/>
                </a:solidFill>
                <a:latin typeface="+mn-ea"/>
                <a:ea typeface="+mn-ea"/>
                <a:cs typeface="Malgun Gothic"/>
              </a:rPr>
              <a:t>배열의</a:t>
            </a:r>
            <a:r>
              <a:rPr spc="-30" dirty="0">
                <a:solidFill>
                  <a:srgbClr val="333333"/>
                </a:solidFill>
                <a:latin typeface="+mn-ea"/>
                <a:ea typeface="+mn-ea"/>
                <a:cs typeface="Malgun Gothic"/>
              </a:rPr>
              <a:t> </a:t>
            </a:r>
            <a:r>
              <a:rPr spc="-20" dirty="0">
                <a:solidFill>
                  <a:srgbClr val="333333"/>
                </a:solidFill>
                <a:latin typeface="+mn-ea"/>
                <a:ea typeface="+mn-ea"/>
                <a:cs typeface="Malgun Gothic"/>
              </a:rPr>
              <a:t>리스트)</a:t>
            </a:r>
            <a:endParaRPr>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수직으로</a:t>
            </a:r>
            <a:r>
              <a:rPr spc="-35" dirty="0">
                <a:solidFill>
                  <a:srgbClr val="333333"/>
                </a:solidFill>
                <a:latin typeface="+mn-ea"/>
                <a:ea typeface="+mn-ea"/>
                <a:cs typeface="Malgun Gothic"/>
              </a:rPr>
              <a:t> </a:t>
            </a:r>
            <a:r>
              <a:rPr spc="-20" dirty="0">
                <a:solidFill>
                  <a:srgbClr val="333333"/>
                </a:solidFill>
                <a:latin typeface="+mn-ea"/>
                <a:ea typeface="+mn-ea"/>
                <a:cs typeface="Malgun Gothic"/>
              </a:rPr>
              <a:t>쌓는다.</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spc="-10" dirty="0">
                <a:solidFill>
                  <a:srgbClr val="333333"/>
                </a:solidFill>
                <a:latin typeface="+mn-ea"/>
                <a:ea typeface="+mn-ea"/>
                <a:cs typeface="Malgun Gothic"/>
              </a:rPr>
              <a:t>concatenate()</a:t>
            </a:r>
            <a:r>
              <a:rPr spc="-35" dirty="0">
                <a:solidFill>
                  <a:srgbClr val="333333"/>
                </a:solidFill>
                <a:latin typeface="+mn-ea"/>
                <a:ea typeface="+mn-ea"/>
                <a:cs typeface="Malgun Gothic"/>
              </a:rPr>
              <a:t> </a:t>
            </a:r>
            <a:r>
              <a:rPr dirty="0">
                <a:solidFill>
                  <a:srgbClr val="333333"/>
                </a:solidFill>
                <a:latin typeface="+mn-ea"/>
                <a:ea typeface="+mn-ea"/>
                <a:cs typeface="Malgun Gothic"/>
              </a:rPr>
              <a:t>의</a:t>
            </a:r>
            <a:r>
              <a:rPr spc="-15" dirty="0">
                <a:solidFill>
                  <a:srgbClr val="333333"/>
                </a:solidFill>
                <a:latin typeface="+mn-ea"/>
                <a:ea typeface="+mn-ea"/>
                <a:cs typeface="Malgun Gothic"/>
              </a:rPr>
              <a:t> </a:t>
            </a:r>
            <a:r>
              <a:rPr dirty="0">
                <a:solidFill>
                  <a:srgbClr val="333333"/>
                </a:solidFill>
                <a:latin typeface="+mn-ea"/>
                <a:ea typeface="+mn-ea"/>
                <a:cs typeface="Malgun Gothic"/>
              </a:rPr>
              <a:t>axis=0</a:t>
            </a:r>
            <a:r>
              <a:rPr spc="-45" dirty="0">
                <a:solidFill>
                  <a:srgbClr val="333333"/>
                </a:solidFill>
                <a:latin typeface="+mn-ea"/>
                <a:ea typeface="+mn-ea"/>
                <a:cs typeface="Malgun Gothic"/>
              </a:rPr>
              <a:t> </a:t>
            </a:r>
            <a:r>
              <a:rPr dirty="0">
                <a:solidFill>
                  <a:srgbClr val="333333"/>
                </a:solidFill>
                <a:latin typeface="+mn-ea"/>
                <a:ea typeface="+mn-ea"/>
                <a:cs typeface="Malgun Gothic"/>
              </a:rPr>
              <a:t>와</a:t>
            </a:r>
            <a:r>
              <a:rPr spc="-15" dirty="0">
                <a:solidFill>
                  <a:srgbClr val="333333"/>
                </a:solidFill>
                <a:latin typeface="+mn-ea"/>
                <a:ea typeface="+mn-ea"/>
                <a:cs typeface="Malgun Gothic"/>
              </a:rPr>
              <a:t> </a:t>
            </a:r>
            <a:r>
              <a:rPr spc="-25" dirty="0">
                <a:solidFill>
                  <a:srgbClr val="333333"/>
                </a:solidFill>
                <a:latin typeface="+mn-ea"/>
                <a:ea typeface="+mn-ea"/>
                <a:cs typeface="Malgun Gothic"/>
              </a:rPr>
              <a:t>동일.</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합칠</a:t>
            </a:r>
            <a:r>
              <a:rPr spc="-20" dirty="0">
                <a:solidFill>
                  <a:srgbClr val="333333"/>
                </a:solidFill>
                <a:latin typeface="+mn-ea"/>
                <a:ea typeface="+mn-ea"/>
                <a:cs typeface="Malgun Gothic"/>
              </a:rPr>
              <a:t> </a:t>
            </a:r>
            <a:r>
              <a:rPr dirty="0">
                <a:solidFill>
                  <a:srgbClr val="333333"/>
                </a:solidFill>
                <a:latin typeface="+mn-ea"/>
                <a:ea typeface="+mn-ea"/>
                <a:cs typeface="Malgun Gothic"/>
              </a:rPr>
              <a:t>대상을</a:t>
            </a:r>
            <a:r>
              <a:rPr spc="-25" dirty="0">
                <a:solidFill>
                  <a:srgbClr val="333333"/>
                </a:solidFill>
                <a:latin typeface="+mn-ea"/>
                <a:ea typeface="+mn-ea"/>
                <a:cs typeface="Malgun Gothic"/>
              </a:rPr>
              <a:t> </a:t>
            </a:r>
            <a:r>
              <a:rPr dirty="0">
                <a:solidFill>
                  <a:srgbClr val="333333"/>
                </a:solidFill>
                <a:latin typeface="+mn-ea"/>
                <a:ea typeface="+mn-ea"/>
                <a:cs typeface="Malgun Gothic"/>
              </a:rPr>
              <a:t>리스트,</a:t>
            </a:r>
            <a:r>
              <a:rPr spc="-15" dirty="0">
                <a:solidFill>
                  <a:srgbClr val="333333"/>
                </a:solidFill>
                <a:latin typeface="+mn-ea"/>
                <a:ea typeface="+mn-ea"/>
                <a:cs typeface="Malgun Gothic"/>
              </a:rPr>
              <a:t> </a:t>
            </a:r>
            <a:r>
              <a:rPr dirty="0">
                <a:solidFill>
                  <a:srgbClr val="333333"/>
                </a:solidFill>
                <a:latin typeface="+mn-ea"/>
                <a:ea typeface="+mn-ea"/>
                <a:cs typeface="Malgun Gothic"/>
              </a:rPr>
              <a:t>튜플,</a:t>
            </a:r>
            <a:r>
              <a:rPr spc="-15" dirty="0">
                <a:solidFill>
                  <a:srgbClr val="333333"/>
                </a:solidFill>
                <a:latin typeface="+mn-ea"/>
                <a:ea typeface="+mn-ea"/>
                <a:cs typeface="Malgun Gothic"/>
              </a:rPr>
              <a:t> </a:t>
            </a:r>
            <a:r>
              <a:rPr dirty="0">
                <a:solidFill>
                  <a:srgbClr val="333333"/>
                </a:solidFill>
                <a:latin typeface="+mn-ea"/>
                <a:ea typeface="+mn-ea"/>
                <a:cs typeface="Malgun Gothic"/>
              </a:rPr>
              <a:t>ndarray로</a:t>
            </a:r>
            <a:r>
              <a:rPr spc="-20" dirty="0">
                <a:solidFill>
                  <a:srgbClr val="333333"/>
                </a:solidFill>
                <a:latin typeface="+mn-ea"/>
                <a:ea typeface="+mn-ea"/>
                <a:cs typeface="Malgun Gothic"/>
              </a:rPr>
              <a:t> </a:t>
            </a:r>
            <a:r>
              <a:rPr dirty="0">
                <a:solidFill>
                  <a:srgbClr val="333333"/>
                </a:solidFill>
                <a:latin typeface="+mn-ea"/>
                <a:ea typeface="+mn-ea"/>
                <a:cs typeface="Malgun Gothic"/>
              </a:rPr>
              <a:t>묶어</a:t>
            </a:r>
            <a:r>
              <a:rPr spc="-20" dirty="0">
                <a:solidFill>
                  <a:srgbClr val="333333"/>
                </a:solidFill>
                <a:latin typeface="+mn-ea"/>
                <a:ea typeface="+mn-ea"/>
                <a:cs typeface="Malgun Gothic"/>
              </a:rPr>
              <a:t> </a:t>
            </a:r>
            <a:r>
              <a:rPr spc="-25" dirty="0">
                <a:solidFill>
                  <a:srgbClr val="333333"/>
                </a:solidFill>
                <a:latin typeface="+mn-ea"/>
                <a:ea typeface="+mn-ea"/>
                <a:cs typeface="Malgun Gothic"/>
              </a:rPr>
              <a:t>전달</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배열의</a:t>
            </a:r>
            <a:r>
              <a:rPr spc="-30" dirty="0">
                <a:solidFill>
                  <a:srgbClr val="333333"/>
                </a:solidFill>
                <a:latin typeface="+mn-ea"/>
                <a:ea typeface="+mn-ea"/>
                <a:cs typeface="Malgun Gothic"/>
              </a:rPr>
              <a:t> </a:t>
            </a:r>
            <a:r>
              <a:rPr dirty="0">
                <a:solidFill>
                  <a:srgbClr val="333333"/>
                </a:solidFill>
                <a:latin typeface="+mn-ea"/>
                <a:ea typeface="+mn-ea"/>
                <a:cs typeface="Malgun Gothic"/>
              </a:rPr>
              <a:t>열수가</a:t>
            </a:r>
            <a:r>
              <a:rPr spc="-25" dirty="0">
                <a:solidFill>
                  <a:srgbClr val="333333"/>
                </a:solidFill>
                <a:latin typeface="+mn-ea"/>
                <a:ea typeface="+mn-ea"/>
                <a:cs typeface="Malgun Gothic"/>
              </a:rPr>
              <a:t> </a:t>
            </a:r>
            <a:r>
              <a:rPr dirty="0">
                <a:solidFill>
                  <a:srgbClr val="333333"/>
                </a:solidFill>
                <a:latin typeface="+mn-ea"/>
                <a:ea typeface="+mn-ea"/>
                <a:cs typeface="Malgun Gothic"/>
              </a:rPr>
              <a:t>같아야</a:t>
            </a:r>
            <a:r>
              <a:rPr spc="-30"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a:latin typeface="+mn-ea"/>
              <a:ea typeface="+mn-ea"/>
              <a:cs typeface="Malgun Gothic"/>
            </a:endParaRPr>
          </a:p>
        </p:txBody>
      </p:sp>
      <p:sp>
        <p:nvSpPr>
          <p:cNvPr id="3" name="object 3"/>
          <p:cNvSpPr txBox="1"/>
          <p:nvPr/>
        </p:nvSpPr>
        <p:spPr>
          <a:xfrm>
            <a:off x="458216" y="3897620"/>
            <a:ext cx="5899785" cy="2014013"/>
          </a:xfrm>
          <a:prstGeom prst="rect">
            <a:avLst/>
          </a:prstGeom>
        </p:spPr>
        <p:txBody>
          <a:bodyPr vert="horz" wrap="square" lIns="0" tIns="160655" rIns="0" bIns="0" rtlCol="0">
            <a:spAutoFit/>
          </a:bodyPr>
          <a:lstStyle/>
          <a:p>
            <a:pPr marL="286385" indent="-273685">
              <a:lnSpc>
                <a:spcPct val="100000"/>
              </a:lnSpc>
              <a:spcBef>
                <a:spcPts val="1265"/>
              </a:spcBef>
              <a:buFont typeface="Arial"/>
              <a:buChar char="▪"/>
              <a:tabLst>
                <a:tab pos="286385" algn="l"/>
              </a:tabLst>
            </a:pPr>
            <a:r>
              <a:rPr dirty="0">
                <a:solidFill>
                  <a:srgbClr val="333333"/>
                </a:solidFill>
                <a:latin typeface="+mn-ea"/>
                <a:ea typeface="+mn-ea"/>
                <a:cs typeface="Malgun Gothic"/>
              </a:rPr>
              <a:t>hstack(합칠</a:t>
            </a:r>
            <a:r>
              <a:rPr spc="-35" dirty="0">
                <a:solidFill>
                  <a:srgbClr val="333333"/>
                </a:solidFill>
                <a:latin typeface="+mn-ea"/>
                <a:ea typeface="+mn-ea"/>
                <a:cs typeface="Malgun Gothic"/>
              </a:rPr>
              <a:t> </a:t>
            </a:r>
            <a:r>
              <a:rPr dirty="0">
                <a:solidFill>
                  <a:srgbClr val="333333"/>
                </a:solidFill>
                <a:latin typeface="+mn-ea"/>
                <a:ea typeface="+mn-ea"/>
                <a:cs typeface="Malgun Gothic"/>
              </a:rPr>
              <a:t>배열의</a:t>
            </a:r>
            <a:r>
              <a:rPr spc="-20" dirty="0">
                <a:solidFill>
                  <a:srgbClr val="333333"/>
                </a:solidFill>
                <a:latin typeface="+mn-ea"/>
                <a:ea typeface="+mn-ea"/>
                <a:cs typeface="Malgun Gothic"/>
              </a:rPr>
              <a:t> 리스트)</a:t>
            </a:r>
            <a:endParaRPr>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수평으로</a:t>
            </a:r>
            <a:r>
              <a:rPr spc="-20" dirty="0">
                <a:solidFill>
                  <a:srgbClr val="333333"/>
                </a:solidFill>
                <a:latin typeface="+mn-ea"/>
                <a:ea typeface="+mn-ea"/>
                <a:cs typeface="Malgun Gothic"/>
              </a:rPr>
              <a:t> 쌓는다.</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spc="-10" dirty="0">
                <a:solidFill>
                  <a:srgbClr val="333333"/>
                </a:solidFill>
                <a:latin typeface="+mn-ea"/>
                <a:ea typeface="+mn-ea"/>
                <a:cs typeface="Malgun Gothic"/>
              </a:rPr>
              <a:t>concatenate()</a:t>
            </a:r>
            <a:r>
              <a:rPr spc="-35" dirty="0">
                <a:solidFill>
                  <a:srgbClr val="333333"/>
                </a:solidFill>
                <a:latin typeface="+mn-ea"/>
                <a:ea typeface="+mn-ea"/>
                <a:cs typeface="Malgun Gothic"/>
              </a:rPr>
              <a:t> </a:t>
            </a:r>
            <a:r>
              <a:rPr dirty="0">
                <a:solidFill>
                  <a:srgbClr val="333333"/>
                </a:solidFill>
                <a:latin typeface="+mn-ea"/>
                <a:ea typeface="+mn-ea"/>
                <a:cs typeface="Malgun Gothic"/>
              </a:rPr>
              <a:t>의</a:t>
            </a:r>
            <a:r>
              <a:rPr spc="-15" dirty="0">
                <a:solidFill>
                  <a:srgbClr val="333333"/>
                </a:solidFill>
                <a:latin typeface="+mn-ea"/>
                <a:ea typeface="+mn-ea"/>
                <a:cs typeface="Malgun Gothic"/>
              </a:rPr>
              <a:t> </a:t>
            </a:r>
            <a:r>
              <a:rPr dirty="0">
                <a:solidFill>
                  <a:srgbClr val="333333"/>
                </a:solidFill>
                <a:latin typeface="+mn-ea"/>
                <a:ea typeface="+mn-ea"/>
                <a:cs typeface="Malgun Gothic"/>
              </a:rPr>
              <a:t>axis=1</a:t>
            </a:r>
            <a:r>
              <a:rPr spc="-45" dirty="0">
                <a:solidFill>
                  <a:srgbClr val="333333"/>
                </a:solidFill>
                <a:latin typeface="+mn-ea"/>
                <a:ea typeface="+mn-ea"/>
                <a:cs typeface="Malgun Gothic"/>
              </a:rPr>
              <a:t> </a:t>
            </a:r>
            <a:r>
              <a:rPr dirty="0">
                <a:solidFill>
                  <a:srgbClr val="333333"/>
                </a:solidFill>
                <a:latin typeface="+mn-ea"/>
                <a:ea typeface="+mn-ea"/>
                <a:cs typeface="Malgun Gothic"/>
              </a:rPr>
              <a:t>와</a:t>
            </a:r>
            <a:r>
              <a:rPr spc="-15" dirty="0">
                <a:solidFill>
                  <a:srgbClr val="333333"/>
                </a:solidFill>
                <a:latin typeface="+mn-ea"/>
                <a:ea typeface="+mn-ea"/>
                <a:cs typeface="Malgun Gothic"/>
              </a:rPr>
              <a:t> </a:t>
            </a:r>
            <a:r>
              <a:rPr spc="-25" dirty="0">
                <a:solidFill>
                  <a:srgbClr val="333333"/>
                </a:solidFill>
                <a:latin typeface="+mn-ea"/>
                <a:ea typeface="+mn-ea"/>
                <a:cs typeface="Malgun Gothic"/>
              </a:rPr>
              <a:t>동일</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합칠</a:t>
            </a:r>
            <a:r>
              <a:rPr spc="-20" dirty="0">
                <a:solidFill>
                  <a:srgbClr val="333333"/>
                </a:solidFill>
                <a:latin typeface="+mn-ea"/>
                <a:ea typeface="+mn-ea"/>
                <a:cs typeface="Malgun Gothic"/>
              </a:rPr>
              <a:t> </a:t>
            </a:r>
            <a:r>
              <a:rPr dirty="0">
                <a:solidFill>
                  <a:srgbClr val="333333"/>
                </a:solidFill>
                <a:latin typeface="+mn-ea"/>
                <a:ea typeface="+mn-ea"/>
                <a:cs typeface="Malgun Gothic"/>
              </a:rPr>
              <a:t>대상을</a:t>
            </a:r>
            <a:r>
              <a:rPr spc="-25" dirty="0">
                <a:solidFill>
                  <a:srgbClr val="333333"/>
                </a:solidFill>
                <a:latin typeface="+mn-ea"/>
                <a:ea typeface="+mn-ea"/>
                <a:cs typeface="Malgun Gothic"/>
              </a:rPr>
              <a:t> </a:t>
            </a:r>
            <a:r>
              <a:rPr dirty="0">
                <a:solidFill>
                  <a:srgbClr val="333333"/>
                </a:solidFill>
                <a:latin typeface="+mn-ea"/>
                <a:ea typeface="+mn-ea"/>
                <a:cs typeface="Malgun Gothic"/>
              </a:rPr>
              <a:t>리스트,</a:t>
            </a:r>
            <a:r>
              <a:rPr spc="-15" dirty="0">
                <a:solidFill>
                  <a:srgbClr val="333333"/>
                </a:solidFill>
                <a:latin typeface="+mn-ea"/>
                <a:ea typeface="+mn-ea"/>
                <a:cs typeface="Malgun Gothic"/>
              </a:rPr>
              <a:t> </a:t>
            </a:r>
            <a:r>
              <a:rPr dirty="0">
                <a:solidFill>
                  <a:srgbClr val="333333"/>
                </a:solidFill>
                <a:latin typeface="+mn-ea"/>
                <a:ea typeface="+mn-ea"/>
                <a:cs typeface="Malgun Gothic"/>
              </a:rPr>
              <a:t>튜플,</a:t>
            </a:r>
            <a:r>
              <a:rPr spc="-15" dirty="0">
                <a:solidFill>
                  <a:srgbClr val="333333"/>
                </a:solidFill>
                <a:latin typeface="+mn-ea"/>
                <a:ea typeface="+mn-ea"/>
                <a:cs typeface="Malgun Gothic"/>
              </a:rPr>
              <a:t> </a:t>
            </a:r>
            <a:r>
              <a:rPr dirty="0">
                <a:solidFill>
                  <a:srgbClr val="333333"/>
                </a:solidFill>
                <a:latin typeface="+mn-ea"/>
                <a:ea typeface="+mn-ea"/>
                <a:cs typeface="Malgun Gothic"/>
              </a:rPr>
              <a:t>ndarray로</a:t>
            </a:r>
            <a:r>
              <a:rPr spc="-20" dirty="0">
                <a:solidFill>
                  <a:srgbClr val="333333"/>
                </a:solidFill>
                <a:latin typeface="+mn-ea"/>
                <a:ea typeface="+mn-ea"/>
                <a:cs typeface="Malgun Gothic"/>
              </a:rPr>
              <a:t> </a:t>
            </a:r>
            <a:r>
              <a:rPr dirty="0">
                <a:solidFill>
                  <a:srgbClr val="333333"/>
                </a:solidFill>
                <a:latin typeface="+mn-ea"/>
                <a:ea typeface="+mn-ea"/>
                <a:cs typeface="Malgun Gothic"/>
              </a:rPr>
              <a:t>묶어</a:t>
            </a:r>
            <a:r>
              <a:rPr spc="-20" dirty="0">
                <a:solidFill>
                  <a:srgbClr val="333333"/>
                </a:solidFill>
                <a:latin typeface="+mn-ea"/>
                <a:ea typeface="+mn-ea"/>
                <a:cs typeface="Malgun Gothic"/>
              </a:rPr>
              <a:t> </a:t>
            </a:r>
            <a:r>
              <a:rPr spc="-25" dirty="0">
                <a:solidFill>
                  <a:srgbClr val="333333"/>
                </a:solidFill>
                <a:latin typeface="+mn-ea"/>
                <a:ea typeface="+mn-ea"/>
                <a:cs typeface="Malgun Gothic"/>
              </a:rPr>
              <a:t>전달</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배열의</a:t>
            </a:r>
            <a:r>
              <a:rPr spc="-20" dirty="0">
                <a:solidFill>
                  <a:srgbClr val="333333"/>
                </a:solidFill>
                <a:latin typeface="+mn-ea"/>
                <a:ea typeface="+mn-ea"/>
                <a:cs typeface="Malgun Gothic"/>
              </a:rPr>
              <a:t> </a:t>
            </a:r>
            <a:r>
              <a:rPr dirty="0">
                <a:solidFill>
                  <a:srgbClr val="333333"/>
                </a:solidFill>
                <a:latin typeface="+mn-ea"/>
                <a:ea typeface="+mn-ea"/>
                <a:cs typeface="Malgun Gothic"/>
              </a:rPr>
              <a:t>행수가</a:t>
            </a:r>
            <a:r>
              <a:rPr spc="-10" dirty="0">
                <a:solidFill>
                  <a:srgbClr val="333333"/>
                </a:solidFill>
                <a:latin typeface="+mn-ea"/>
                <a:ea typeface="+mn-ea"/>
                <a:cs typeface="Malgun Gothic"/>
              </a:rPr>
              <a:t> </a:t>
            </a:r>
            <a:r>
              <a:rPr dirty="0">
                <a:solidFill>
                  <a:srgbClr val="333333"/>
                </a:solidFill>
                <a:latin typeface="+mn-ea"/>
                <a:ea typeface="+mn-ea"/>
                <a:cs typeface="Malgun Gothic"/>
              </a:rPr>
              <a:t>같아야</a:t>
            </a:r>
            <a:r>
              <a:rPr spc="-20"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a:latin typeface="+mn-ea"/>
              <a:ea typeface="+mn-ea"/>
              <a:cs typeface="Malgun Gothic"/>
            </a:endParaRPr>
          </a:p>
        </p:txBody>
      </p:sp>
      <p:sp>
        <p:nvSpPr>
          <p:cNvPr id="4" name="object 4"/>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배열</a:t>
            </a:r>
            <a:r>
              <a:rPr sz="2400" spc="-10" dirty="0">
                <a:latin typeface="+mn-ea"/>
                <a:ea typeface="+mn-ea"/>
              </a:rPr>
              <a:t> </a:t>
            </a:r>
            <a:r>
              <a:rPr sz="2400" spc="-25" dirty="0">
                <a:latin typeface="+mn-ea"/>
                <a:ea typeface="+mn-ea"/>
              </a:rPr>
              <a:t>합치기</a:t>
            </a:r>
          </a:p>
        </p:txBody>
      </p:sp>
      <p:pic>
        <p:nvPicPr>
          <p:cNvPr id="5" name="object 5"/>
          <p:cNvPicPr/>
          <p:nvPr/>
        </p:nvPicPr>
        <p:blipFill>
          <a:blip r:embed="rId3" cstate="print"/>
          <a:stretch>
            <a:fillRect/>
          </a:stretch>
        </p:blipFill>
        <p:spPr>
          <a:xfrm>
            <a:off x="6475476" y="990600"/>
            <a:ext cx="5410200" cy="3019044"/>
          </a:xfrm>
          <a:prstGeom prst="rect">
            <a:avLst/>
          </a:prstGeom>
        </p:spPr>
      </p:pic>
      <p:pic>
        <p:nvPicPr>
          <p:cNvPr id="6" name="object 6"/>
          <p:cNvPicPr/>
          <p:nvPr/>
        </p:nvPicPr>
        <p:blipFill>
          <a:blip r:embed="rId4" cstate="print"/>
          <a:stretch>
            <a:fillRect/>
          </a:stretch>
        </p:blipFill>
        <p:spPr>
          <a:xfrm>
            <a:off x="6475476" y="4169662"/>
            <a:ext cx="5562600" cy="2619756"/>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3741420" cy="3926716"/>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split(배열,</a:t>
            </a:r>
            <a:r>
              <a:rPr spc="-10" dirty="0">
                <a:solidFill>
                  <a:srgbClr val="333333"/>
                </a:solidFill>
                <a:latin typeface="+mn-ea"/>
                <a:ea typeface="+mn-ea"/>
                <a:cs typeface="Malgun Gothic"/>
              </a:rPr>
              <a:t> </a:t>
            </a:r>
            <a:r>
              <a:rPr dirty="0">
                <a:solidFill>
                  <a:srgbClr val="333333"/>
                </a:solidFill>
                <a:latin typeface="+mn-ea"/>
                <a:ea typeface="+mn-ea"/>
                <a:cs typeface="Malgun Gothic"/>
              </a:rPr>
              <a:t>분할기준, </a:t>
            </a:r>
            <a:r>
              <a:rPr spc="-10" dirty="0">
                <a:solidFill>
                  <a:srgbClr val="333333"/>
                </a:solidFill>
                <a:latin typeface="+mn-ea"/>
                <a:ea typeface="+mn-ea"/>
                <a:cs typeface="Malgun Gothic"/>
              </a:rPr>
              <a:t>axis)</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배열:</a:t>
            </a:r>
            <a:r>
              <a:rPr spc="-20" dirty="0">
                <a:solidFill>
                  <a:srgbClr val="333333"/>
                </a:solidFill>
                <a:latin typeface="+mn-ea"/>
                <a:ea typeface="+mn-ea"/>
                <a:cs typeface="Malgun Gothic"/>
              </a:rPr>
              <a:t> </a:t>
            </a:r>
            <a:r>
              <a:rPr dirty="0">
                <a:solidFill>
                  <a:srgbClr val="333333"/>
                </a:solidFill>
                <a:latin typeface="+mn-ea"/>
                <a:ea typeface="+mn-ea"/>
                <a:cs typeface="Malgun Gothic"/>
              </a:rPr>
              <a:t>분할할</a:t>
            </a:r>
            <a:r>
              <a:rPr spc="-30" dirty="0">
                <a:solidFill>
                  <a:srgbClr val="333333"/>
                </a:solidFill>
                <a:latin typeface="+mn-ea"/>
                <a:ea typeface="+mn-ea"/>
                <a:cs typeface="Malgun Gothic"/>
              </a:rPr>
              <a:t> </a:t>
            </a:r>
            <a:r>
              <a:rPr spc="-25" dirty="0">
                <a:solidFill>
                  <a:srgbClr val="333333"/>
                </a:solidFill>
                <a:latin typeface="+mn-ea"/>
                <a:ea typeface="+mn-ea"/>
                <a:cs typeface="Malgun Gothic"/>
              </a:rPr>
              <a:t>배열</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spc="-20" dirty="0">
                <a:solidFill>
                  <a:srgbClr val="333333"/>
                </a:solidFill>
                <a:latin typeface="+mn-ea"/>
                <a:ea typeface="+mn-ea"/>
                <a:cs typeface="Malgun Gothic"/>
              </a:rPr>
              <a:t>분할기준</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정수 :</a:t>
            </a:r>
            <a:r>
              <a:rPr spc="15" dirty="0">
                <a:solidFill>
                  <a:srgbClr val="333333"/>
                </a:solidFill>
                <a:latin typeface="+mn-ea"/>
                <a:ea typeface="+mn-ea"/>
                <a:cs typeface="Malgun Gothic"/>
              </a:rPr>
              <a:t> </a:t>
            </a:r>
            <a:r>
              <a:rPr dirty="0">
                <a:solidFill>
                  <a:srgbClr val="333333"/>
                </a:solidFill>
                <a:latin typeface="+mn-ea"/>
                <a:ea typeface="+mn-ea"/>
                <a:cs typeface="Malgun Gothic"/>
              </a:rPr>
              <a:t>지정</a:t>
            </a:r>
            <a:r>
              <a:rPr spc="-5" dirty="0">
                <a:solidFill>
                  <a:srgbClr val="333333"/>
                </a:solidFill>
                <a:latin typeface="+mn-ea"/>
                <a:ea typeface="+mn-ea"/>
                <a:cs typeface="Malgun Gothic"/>
              </a:rPr>
              <a:t> </a:t>
            </a:r>
            <a:r>
              <a:rPr dirty="0">
                <a:solidFill>
                  <a:srgbClr val="333333"/>
                </a:solidFill>
                <a:latin typeface="+mn-ea"/>
                <a:ea typeface="+mn-ea"/>
                <a:cs typeface="Malgun Gothic"/>
              </a:rPr>
              <a:t>개수만큼 </a:t>
            </a:r>
            <a:r>
              <a:rPr spc="-25" dirty="0">
                <a:solidFill>
                  <a:srgbClr val="333333"/>
                </a:solidFill>
                <a:latin typeface="+mn-ea"/>
                <a:ea typeface="+mn-ea"/>
                <a:cs typeface="Malgun Gothic"/>
              </a:rPr>
              <a:t>분할</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dirty="0">
                <a:solidFill>
                  <a:srgbClr val="333333"/>
                </a:solidFill>
                <a:latin typeface="+mn-ea"/>
                <a:ea typeface="+mn-ea"/>
                <a:cs typeface="Malgun Gothic"/>
              </a:rPr>
              <a:t>리스트</a:t>
            </a:r>
            <a:r>
              <a:rPr spc="-10"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dirty="0">
                <a:solidFill>
                  <a:srgbClr val="333333"/>
                </a:solidFill>
                <a:latin typeface="+mn-ea"/>
                <a:ea typeface="+mn-ea"/>
                <a:cs typeface="Malgun Gothic"/>
              </a:rPr>
              <a:t>분할</a:t>
            </a:r>
            <a:r>
              <a:rPr spc="-10" dirty="0">
                <a:solidFill>
                  <a:srgbClr val="333333"/>
                </a:solidFill>
                <a:latin typeface="+mn-ea"/>
                <a:ea typeface="+mn-ea"/>
                <a:cs typeface="Malgun Gothic"/>
              </a:rPr>
              <a:t> </a:t>
            </a:r>
            <a:r>
              <a:rPr dirty="0">
                <a:solidFill>
                  <a:srgbClr val="333333"/>
                </a:solidFill>
                <a:latin typeface="+mn-ea"/>
                <a:ea typeface="+mn-ea"/>
                <a:cs typeface="Malgun Gothic"/>
              </a:rPr>
              <a:t>기준</a:t>
            </a:r>
            <a:r>
              <a:rPr spc="-5" dirty="0">
                <a:solidFill>
                  <a:srgbClr val="333333"/>
                </a:solidFill>
                <a:latin typeface="+mn-ea"/>
                <a:ea typeface="+mn-ea"/>
                <a:cs typeface="Malgun Gothic"/>
              </a:rPr>
              <a:t> </a:t>
            </a:r>
            <a:r>
              <a:rPr spc="-10" dirty="0">
                <a:solidFill>
                  <a:srgbClr val="333333"/>
                </a:solidFill>
                <a:latin typeface="+mn-ea"/>
                <a:ea typeface="+mn-ea"/>
                <a:cs typeface="Malgun Gothic"/>
              </a:rPr>
              <a:t>index들</a:t>
            </a:r>
            <a:endParaRPr dirty="0">
              <a:latin typeface="+mn-ea"/>
              <a:ea typeface="+mn-ea"/>
              <a:cs typeface="Malgun Gothic"/>
            </a:endParaRPr>
          </a:p>
          <a:p>
            <a:pPr marL="560705" lvl="1" indent="-273685">
              <a:lnSpc>
                <a:spcPct val="100000"/>
              </a:lnSpc>
              <a:spcBef>
                <a:spcPts val="819"/>
              </a:spcBef>
              <a:buFont typeface="Consolas"/>
              <a:buChar char="–"/>
              <a:tabLst>
                <a:tab pos="560705" algn="l"/>
              </a:tabLst>
            </a:pPr>
            <a:r>
              <a:rPr spc="-10" dirty="0">
                <a:solidFill>
                  <a:srgbClr val="333333"/>
                </a:solidFill>
                <a:latin typeface="+mn-ea"/>
                <a:ea typeface="+mn-ea"/>
                <a:cs typeface="Malgun Gothic"/>
              </a:rPr>
              <a:t>axis(축)</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분할할</a:t>
            </a:r>
            <a:r>
              <a:rPr spc="-20" dirty="0">
                <a:solidFill>
                  <a:srgbClr val="333333"/>
                </a:solidFill>
                <a:latin typeface="+mn-ea"/>
                <a:ea typeface="+mn-ea"/>
                <a:cs typeface="Malgun Gothic"/>
              </a:rPr>
              <a:t> </a:t>
            </a:r>
            <a:r>
              <a:rPr dirty="0">
                <a:solidFill>
                  <a:srgbClr val="333333"/>
                </a:solidFill>
                <a:latin typeface="+mn-ea"/>
                <a:ea typeface="+mn-ea"/>
                <a:cs typeface="Malgun Gothic"/>
              </a:rPr>
              <a:t>기준</a:t>
            </a:r>
            <a:r>
              <a:rPr spc="-10" dirty="0">
                <a:solidFill>
                  <a:srgbClr val="333333"/>
                </a:solidFill>
                <a:latin typeface="+mn-ea"/>
                <a:ea typeface="+mn-ea"/>
                <a:cs typeface="Malgun Gothic"/>
              </a:rPr>
              <a:t> </a:t>
            </a:r>
            <a:r>
              <a:rPr dirty="0">
                <a:solidFill>
                  <a:srgbClr val="333333"/>
                </a:solidFill>
                <a:latin typeface="+mn-ea"/>
                <a:ea typeface="+mn-ea"/>
                <a:cs typeface="Malgun Gothic"/>
              </a:rPr>
              <a:t>축을</a:t>
            </a:r>
            <a:r>
              <a:rPr spc="-10" dirty="0">
                <a:solidFill>
                  <a:srgbClr val="333333"/>
                </a:solidFill>
                <a:latin typeface="+mn-ea"/>
                <a:ea typeface="+mn-ea"/>
                <a:cs typeface="Malgun Gothic"/>
              </a:rPr>
              <a:t> 지정한다.</a:t>
            </a:r>
            <a:endParaRPr dirty="0">
              <a:latin typeface="+mn-ea"/>
              <a:ea typeface="+mn-ea"/>
              <a:cs typeface="Malgun Gothic"/>
            </a:endParaRPr>
          </a:p>
          <a:p>
            <a:pPr marL="870585" lvl="2" indent="-309245">
              <a:lnSpc>
                <a:spcPct val="100000"/>
              </a:lnSpc>
              <a:spcBef>
                <a:spcPts val="835"/>
              </a:spcBef>
              <a:buFont typeface="Arial"/>
              <a:buChar char="▪"/>
              <a:tabLst>
                <a:tab pos="870585" algn="l"/>
              </a:tabLst>
            </a:pPr>
            <a:r>
              <a:rPr dirty="0">
                <a:solidFill>
                  <a:srgbClr val="333333"/>
                </a:solidFill>
                <a:latin typeface="+mn-ea"/>
                <a:ea typeface="+mn-ea"/>
                <a:cs typeface="Malgun Gothic"/>
              </a:rPr>
              <a:t>axis</a:t>
            </a:r>
            <a:r>
              <a:rPr spc="-15" dirty="0">
                <a:solidFill>
                  <a:srgbClr val="333333"/>
                </a:solidFill>
                <a:latin typeface="+mn-ea"/>
                <a:ea typeface="+mn-ea"/>
                <a:cs typeface="Malgun Gothic"/>
              </a:rPr>
              <a:t> </a:t>
            </a:r>
            <a:r>
              <a:rPr dirty="0">
                <a:solidFill>
                  <a:srgbClr val="333333"/>
                </a:solidFill>
                <a:latin typeface="+mn-ea"/>
                <a:ea typeface="+mn-ea"/>
                <a:cs typeface="Malgun Gothic"/>
              </a:rPr>
              <a:t>= 0</a:t>
            </a:r>
            <a:r>
              <a:rPr spc="-10" dirty="0">
                <a:solidFill>
                  <a:srgbClr val="333333"/>
                </a:solidFill>
                <a:latin typeface="+mn-ea"/>
                <a:ea typeface="+mn-ea"/>
                <a:cs typeface="Malgun Gothic"/>
              </a:rPr>
              <a:t> </a:t>
            </a:r>
            <a:r>
              <a:rPr spc="-20" dirty="0">
                <a:solidFill>
                  <a:srgbClr val="333333"/>
                </a:solidFill>
                <a:latin typeface="+mn-ea"/>
                <a:ea typeface="+mn-ea"/>
                <a:cs typeface="Malgun Gothic"/>
              </a:rPr>
              <a:t>(기본)</a:t>
            </a:r>
            <a:endParaRPr dirty="0">
              <a:latin typeface="+mn-ea"/>
              <a:ea typeface="+mn-ea"/>
              <a:cs typeface="Malgun Gothic"/>
            </a:endParaRPr>
          </a:p>
          <a:p>
            <a:pPr marL="789305" lvl="2" indent="-227965">
              <a:lnSpc>
                <a:spcPct val="100000"/>
              </a:lnSpc>
              <a:spcBef>
                <a:spcPts val="819"/>
              </a:spcBef>
              <a:buFont typeface="Arial"/>
              <a:buChar char="▪"/>
              <a:tabLst>
                <a:tab pos="789305" algn="l"/>
              </a:tabLst>
            </a:pPr>
            <a:r>
              <a:rPr dirty="0">
                <a:solidFill>
                  <a:srgbClr val="333333"/>
                </a:solidFill>
                <a:latin typeface="+mn-ea"/>
                <a:ea typeface="+mn-ea"/>
                <a:cs typeface="Malgun Gothic"/>
              </a:rPr>
              <a:t>2D의</a:t>
            </a:r>
            <a:r>
              <a:rPr spc="-10" dirty="0">
                <a:solidFill>
                  <a:srgbClr val="333333"/>
                </a:solidFill>
                <a:latin typeface="+mn-ea"/>
                <a:ea typeface="+mn-ea"/>
                <a:cs typeface="Malgun Gothic"/>
              </a:rPr>
              <a:t> </a:t>
            </a:r>
            <a:r>
              <a:rPr dirty="0">
                <a:solidFill>
                  <a:srgbClr val="333333"/>
                </a:solidFill>
                <a:latin typeface="+mn-ea"/>
                <a:ea typeface="+mn-ea"/>
                <a:cs typeface="Malgun Gothic"/>
              </a:rPr>
              <a:t>경우 axis=0:</a:t>
            </a:r>
            <a:r>
              <a:rPr spc="-10" dirty="0">
                <a:solidFill>
                  <a:srgbClr val="333333"/>
                </a:solidFill>
                <a:latin typeface="+mn-ea"/>
                <a:ea typeface="+mn-ea"/>
                <a:cs typeface="Malgun Gothic"/>
              </a:rPr>
              <a:t> </a:t>
            </a:r>
            <a:r>
              <a:rPr dirty="0">
                <a:solidFill>
                  <a:srgbClr val="333333"/>
                </a:solidFill>
                <a:latin typeface="+mn-ea"/>
                <a:ea typeface="+mn-ea"/>
                <a:cs typeface="Malgun Gothic"/>
              </a:rPr>
              <a:t>행 </a:t>
            </a:r>
            <a:r>
              <a:rPr spc="-25" dirty="0">
                <a:solidFill>
                  <a:srgbClr val="333333"/>
                </a:solidFill>
                <a:latin typeface="+mn-ea"/>
                <a:ea typeface="+mn-ea"/>
                <a:cs typeface="Malgun Gothic"/>
              </a:rPr>
              <a:t>기준</a:t>
            </a:r>
            <a:endParaRPr dirty="0">
              <a:latin typeface="+mn-ea"/>
              <a:ea typeface="+mn-ea"/>
              <a:cs typeface="Malgun Gothic"/>
            </a:endParaRPr>
          </a:p>
          <a:p>
            <a:pPr marL="789940">
              <a:lnSpc>
                <a:spcPct val="100000"/>
              </a:lnSpc>
              <a:spcBef>
                <a:spcPts val="215"/>
              </a:spcBef>
            </a:pPr>
            <a:r>
              <a:rPr dirty="0">
                <a:solidFill>
                  <a:srgbClr val="333333"/>
                </a:solidFill>
                <a:latin typeface="+mn-ea"/>
                <a:ea typeface="+mn-ea"/>
                <a:cs typeface="Malgun Gothic"/>
              </a:rPr>
              <a:t>axis=1:</a:t>
            </a:r>
            <a:r>
              <a:rPr spc="-10" dirty="0">
                <a:solidFill>
                  <a:srgbClr val="333333"/>
                </a:solidFill>
                <a:latin typeface="+mn-ea"/>
                <a:ea typeface="+mn-ea"/>
                <a:cs typeface="Malgun Gothic"/>
              </a:rPr>
              <a:t> </a:t>
            </a:r>
            <a:r>
              <a:rPr dirty="0">
                <a:solidFill>
                  <a:srgbClr val="333333"/>
                </a:solidFill>
                <a:latin typeface="+mn-ea"/>
                <a:ea typeface="+mn-ea"/>
                <a:cs typeface="Malgun Gothic"/>
              </a:rPr>
              <a:t>열 기준 </a:t>
            </a:r>
            <a:r>
              <a:rPr spc="-25" dirty="0">
                <a:solidFill>
                  <a:srgbClr val="333333"/>
                </a:solidFill>
                <a:latin typeface="+mn-ea"/>
                <a:ea typeface="+mn-ea"/>
                <a:cs typeface="Malgun Gothic"/>
              </a:rPr>
              <a:t>분할</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배열</a:t>
            </a:r>
            <a:r>
              <a:rPr sz="2400" spc="-10" dirty="0">
                <a:latin typeface="CookieRun Regular" panose="020B0600000101010101" pitchFamily="50" charset="-127"/>
              </a:rPr>
              <a:t> </a:t>
            </a:r>
            <a:r>
              <a:rPr sz="2400" spc="-25" dirty="0">
                <a:latin typeface="CookieRun Regular" panose="020B0600000101010101" pitchFamily="50" charset="-127"/>
              </a:rPr>
              <a:t>분할</a:t>
            </a:r>
          </a:p>
        </p:txBody>
      </p:sp>
      <p:pic>
        <p:nvPicPr>
          <p:cNvPr id="4" name="object 4"/>
          <p:cNvPicPr/>
          <p:nvPr/>
        </p:nvPicPr>
        <p:blipFill>
          <a:blip r:embed="rId3" cstate="print"/>
          <a:stretch>
            <a:fillRect/>
          </a:stretch>
        </p:blipFill>
        <p:spPr>
          <a:xfrm>
            <a:off x="4536297" y="990600"/>
            <a:ext cx="7577977" cy="1603896"/>
          </a:xfrm>
          <a:prstGeom prst="rect">
            <a:avLst/>
          </a:prstGeom>
        </p:spPr>
      </p:pic>
      <p:pic>
        <p:nvPicPr>
          <p:cNvPr id="5" name="object 5"/>
          <p:cNvPicPr/>
          <p:nvPr/>
        </p:nvPicPr>
        <p:blipFill>
          <a:blip r:embed="rId4" cstate="print"/>
          <a:stretch>
            <a:fillRect/>
          </a:stretch>
        </p:blipFill>
        <p:spPr>
          <a:xfrm>
            <a:off x="4503279" y="2836441"/>
            <a:ext cx="3808616" cy="2615875"/>
          </a:xfrm>
          <a:prstGeom prst="rect">
            <a:avLst/>
          </a:prstGeom>
        </p:spPr>
      </p:pic>
      <p:pic>
        <p:nvPicPr>
          <p:cNvPr id="6" name="object 6"/>
          <p:cNvPicPr/>
          <p:nvPr/>
        </p:nvPicPr>
        <p:blipFill>
          <a:blip r:embed="rId5" cstate="print"/>
          <a:stretch>
            <a:fillRect/>
          </a:stretch>
        </p:blipFill>
        <p:spPr>
          <a:xfrm>
            <a:off x="8430352" y="2784762"/>
            <a:ext cx="3607723" cy="3699029"/>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312920" y="838200"/>
            <a:ext cx="5591556" cy="1019555"/>
          </a:xfrm>
          <a:prstGeom prst="rect">
            <a:avLst/>
          </a:prstGeom>
        </p:spPr>
      </p:pic>
      <p:sp>
        <p:nvSpPr>
          <p:cNvPr id="3" name="object 3"/>
          <p:cNvSpPr txBox="1"/>
          <p:nvPr/>
        </p:nvSpPr>
        <p:spPr>
          <a:xfrm>
            <a:off x="458216" y="905534"/>
            <a:ext cx="3561715" cy="4944943"/>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hsplit(배열,</a:t>
            </a:r>
            <a:r>
              <a:rPr spc="-40" dirty="0">
                <a:solidFill>
                  <a:srgbClr val="333333"/>
                </a:solidFill>
                <a:latin typeface="+mn-ea"/>
                <a:ea typeface="+mn-ea"/>
                <a:cs typeface="Malgun Gothic"/>
              </a:rPr>
              <a:t> </a:t>
            </a:r>
            <a:r>
              <a:rPr spc="-10" dirty="0">
                <a:solidFill>
                  <a:srgbClr val="333333"/>
                </a:solidFill>
                <a:latin typeface="+mn-ea"/>
                <a:ea typeface="+mn-ea"/>
                <a:cs typeface="Malgun Gothic"/>
              </a:rPr>
              <a:t>분할기준)</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열</a:t>
            </a:r>
            <a:r>
              <a:rPr spc="-15" dirty="0">
                <a:solidFill>
                  <a:srgbClr val="333333"/>
                </a:solidFill>
                <a:latin typeface="+mn-ea"/>
                <a:ea typeface="+mn-ea"/>
                <a:cs typeface="Malgun Gothic"/>
              </a:rPr>
              <a:t> </a:t>
            </a:r>
            <a:r>
              <a:rPr dirty="0">
                <a:solidFill>
                  <a:srgbClr val="333333"/>
                </a:solidFill>
                <a:latin typeface="+mn-ea"/>
                <a:ea typeface="+mn-ea"/>
                <a:cs typeface="Malgun Gothic"/>
              </a:rPr>
              <a:t>기준</a:t>
            </a:r>
            <a:r>
              <a:rPr spc="-10" dirty="0">
                <a:solidFill>
                  <a:srgbClr val="333333"/>
                </a:solidFill>
                <a:latin typeface="+mn-ea"/>
                <a:ea typeface="+mn-ea"/>
                <a:cs typeface="Malgun Gothic"/>
              </a:rPr>
              <a:t> </a:t>
            </a:r>
            <a:r>
              <a:rPr spc="-25" dirty="0">
                <a:solidFill>
                  <a:srgbClr val="333333"/>
                </a:solidFill>
                <a:latin typeface="+mn-ea"/>
                <a:ea typeface="+mn-ea"/>
                <a:cs typeface="Malgun Gothic"/>
              </a:rPr>
              <a:t>분할</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split()의</a:t>
            </a:r>
            <a:r>
              <a:rPr spc="-25" dirty="0">
                <a:solidFill>
                  <a:srgbClr val="333333"/>
                </a:solidFill>
                <a:latin typeface="+mn-ea"/>
                <a:ea typeface="+mn-ea"/>
                <a:cs typeface="Malgun Gothic"/>
              </a:rPr>
              <a:t> </a:t>
            </a:r>
            <a:r>
              <a:rPr dirty="0">
                <a:solidFill>
                  <a:srgbClr val="333333"/>
                </a:solidFill>
                <a:latin typeface="+mn-ea"/>
                <a:ea typeface="+mn-ea"/>
                <a:cs typeface="Malgun Gothic"/>
              </a:rPr>
              <a:t>axis=1과</a:t>
            </a:r>
            <a:r>
              <a:rPr spc="-5" dirty="0">
                <a:solidFill>
                  <a:srgbClr val="333333"/>
                </a:solidFill>
                <a:latin typeface="+mn-ea"/>
                <a:ea typeface="+mn-ea"/>
                <a:cs typeface="Malgun Gothic"/>
              </a:rPr>
              <a:t> </a:t>
            </a:r>
            <a:r>
              <a:rPr spc="-25" dirty="0">
                <a:solidFill>
                  <a:srgbClr val="333333"/>
                </a:solidFill>
                <a:latin typeface="+mn-ea"/>
                <a:ea typeface="+mn-ea"/>
                <a:cs typeface="Malgun Gothic"/>
              </a:rPr>
              <a:t>동일</a:t>
            </a:r>
            <a:endParaRPr dirty="0">
              <a:latin typeface="+mn-ea"/>
              <a:ea typeface="+mn-ea"/>
              <a:cs typeface="Malgun Gothic"/>
            </a:endParaRPr>
          </a:p>
          <a:p>
            <a:pPr marL="560705" lvl="1" indent="-273685">
              <a:lnSpc>
                <a:spcPct val="100000"/>
              </a:lnSpc>
              <a:spcBef>
                <a:spcPts val="820"/>
              </a:spcBef>
              <a:buFont typeface="Consolas"/>
              <a:buChar char="–"/>
              <a:tabLst>
                <a:tab pos="560705" algn="l"/>
              </a:tabLst>
            </a:pPr>
            <a:r>
              <a:rPr spc="-20" dirty="0">
                <a:solidFill>
                  <a:srgbClr val="333333"/>
                </a:solidFill>
                <a:latin typeface="+mn-ea"/>
                <a:ea typeface="+mn-ea"/>
                <a:cs typeface="Malgun Gothic"/>
              </a:rPr>
              <a:t>분할기준</a:t>
            </a:r>
            <a:endParaRPr dirty="0">
              <a:latin typeface="+mn-ea"/>
              <a:ea typeface="+mn-ea"/>
              <a:cs typeface="Malgun Gothic"/>
            </a:endParaRPr>
          </a:p>
          <a:p>
            <a:pPr marL="789305" lvl="2" indent="-227965">
              <a:lnSpc>
                <a:spcPct val="100000"/>
              </a:lnSpc>
              <a:spcBef>
                <a:spcPts val="835"/>
              </a:spcBef>
              <a:buFont typeface="Arial"/>
              <a:buChar char="▪"/>
              <a:tabLst>
                <a:tab pos="789305" algn="l"/>
              </a:tabLst>
            </a:pPr>
            <a:r>
              <a:rPr dirty="0">
                <a:solidFill>
                  <a:srgbClr val="333333"/>
                </a:solidFill>
                <a:latin typeface="+mn-ea"/>
                <a:ea typeface="+mn-ea"/>
                <a:cs typeface="Malgun Gothic"/>
              </a:rPr>
              <a:t>정수</a:t>
            </a:r>
            <a:r>
              <a:rPr spc="-10"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지정</a:t>
            </a:r>
            <a:r>
              <a:rPr spc="-5" dirty="0">
                <a:solidFill>
                  <a:srgbClr val="333333"/>
                </a:solidFill>
                <a:latin typeface="+mn-ea"/>
                <a:ea typeface="+mn-ea"/>
                <a:cs typeface="Malgun Gothic"/>
              </a:rPr>
              <a:t> </a:t>
            </a:r>
            <a:r>
              <a:rPr dirty="0">
                <a:solidFill>
                  <a:srgbClr val="333333"/>
                </a:solidFill>
                <a:latin typeface="+mn-ea"/>
                <a:ea typeface="+mn-ea"/>
                <a:cs typeface="Malgun Gothic"/>
              </a:rPr>
              <a:t>개수만큼</a:t>
            </a:r>
            <a:r>
              <a:rPr spc="-10" dirty="0">
                <a:solidFill>
                  <a:srgbClr val="333333"/>
                </a:solidFill>
                <a:latin typeface="+mn-ea"/>
                <a:ea typeface="+mn-ea"/>
                <a:cs typeface="Malgun Gothic"/>
              </a:rPr>
              <a:t> </a:t>
            </a:r>
            <a:r>
              <a:rPr spc="-25" dirty="0">
                <a:solidFill>
                  <a:srgbClr val="333333"/>
                </a:solidFill>
                <a:latin typeface="+mn-ea"/>
                <a:ea typeface="+mn-ea"/>
                <a:cs typeface="Malgun Gothic"/>
              </a:rPr>
              <a:t>분할</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dirty="0">
                <a:solidFill>
                  <a:srgbClr val="333333"/>
                </a:solidFill>
                <a:latin typeface="+mn-ea"/>
                <a:ea typeface="+mn-ea"/>
                <a:cs typeface="Malgun Gothic"/>
              </a:rPr>
              <a:t>리스트 :</a:t>
            </a:r>
            <a:r>
              <a:rPr spc="15" dirty="0">
                <a:solidFill>
                  <a:srgbClr val="333333"/>
                </a:solidFill>
                <a:latin typeface="+mn-ea"/>
                <a:ea typeface="+mn-ea"/>
                <a:cs typeface="Malgun Gothic"/>
              </a:rPr>
              <a:t> </a:t>
            </a:r>
            <a:r>
              <a:rPr dirty="0">
                <a:solidFill>
                  <a:srgbClr val="333333"/>
                </a:solidFill>
                <a:latin typeface="+mn-ea"/>
                <a:ea typeface="+mn-ea"/>
                <a:cs typeface="Malgun Gothic"/>
              </a:rPr>
              <a:t>분할</a:t>
            </a:r>
            <a:r>
              <a:rPr spc="-5" dirty="0">
                <a:solidFill>
                  <a:srgbClr val="333333"/>
                </a:solidFill>
                <a:latin typeface="+mn-ea"/>
                <a:ea typeface="+mn-ea"/>
                <a:cs typeface="Malgun Gothic"/>
              </a:rPr>
              <a:t> </a:t>
            </a:r>
            <a:r>
              <a:rPr dirty="0">
                <a:solidFill>
                  <a:srgbClr val="333333"/>
                </a:solidFill>
                <a:latin typeface="+mn-ea"/>
                <a:ea typeface="+mn-ea"/>
                <a:cs typeface="Malgun Gothic"/>
              </a:rPr>
              <a:t>기준 </a:t>
            </a:r>
            <a:r>
              <a:rPr spc="-10" dirty="0">
                <a:solidFill>
                  <a:srgbClr val="333333"/>
                </a:solidFill>
                <a:latin typeface="+mn-ea"/>
                <a:ea typeface="+mn-ea"/>
                <a:cs typeface="Malgun Gothic"/>
              </a:rPr>
              <a:t>index들</a:t>
            </a:r>
            <a:endParaRPr dirty="0">
              <a:latin typeface="+mn-ea"/>
              <a:ea typeface="+mn-ea"/>
              <a:cs typeface="Malgun Gothic"/>
            </a:endParaRPr>
          </a:p>
          <a:p>
            <a:pPr marL="394970" indent="-382270">
              <a:lnSpc>
                <a:spcPct val="100000"/>
              </a:lnSpc>
              <a:spcBef>
                <a:spcPts val="2260"/>
              </a:spcBef>
              <a:buFont typeface="Arial"/>
              <a:buChar char="▪"/>
              <a:tabLst>
                <a:tab pos="394970" algn="l"/>
              </a:tabLst>
            </a:pPr>
            <a:r>
              <a:rPr dirty="0">
                <a:solidFill>
                  <a:srgbClr val="333333"/>
                </a:solidFill>
                <a:latin typeface="+mn-ea"/>
                <a:ea typeface="+mn-ea"/>
                <a:cs typeface="Malgun Gothic"/>
              </a:rPr>
              <a:t>vsplit(배열,</a:t>
            </a:r>
            <a:r>
              <a:rPr spc="-35" dirty="0">
                <a:solidFill>
                  <a:srgbClr val="333333"/>
                </a:solidFill>
                <a:latin typeface="+mn-ea"/>
                <a:ea typeface="+mn-ea"/>
                <a:cs typeface="Malgun Gothic"/>
              </a:rPr>
              <a:t> </a:t>
            </a:r>
            <a:r>
              <a:rPr spc="-10" dirty="0">
                <a:solidFill>
                  <a:srgbClr val="333333"/>
                </a:solidFill>
                <a:latin typeface="+mn-ea"/>
                <a:ea typeface="+mn-ea"/>
                <a:cs typeface="Malgun Gothic"/>
              </a:rPr>
              <a:t>분할기준)</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행</a:t>
            </a:r>
            <a:r>
              <a:rPr spc="-10" dirty="0">
                <a:solidFill>
                  <a:srgbClr val="333333"/>
                </a:solidFill>
                <a:latin typeface="+mn-ea"/>
                <a:ea typeface="+mn-ea"/>
                <a:cs typeface="Malgun Gothic"/>
              </a:rPr>
              <a:t> </a:t>
            </a:r>
            <a:r>
              <a:rPr dirty="0">
                <a:solidFill>
                  <a:srgbClr val="333333"/>
                </a:solidFill>
                <a:latin typeface="+mn-ea"/>
                <a:ea typeface="+mn-ea"/>
                <a:cs typeface="Malgun Gothic"/>
              </a:rPr>
              <a:t>기준</a:t>
            </a:r>
            <a:r>
              <a:rPr spc="-10" dirty="0">
                <a:solidFill>
                  <a:srgbClr val="333333"/>
                </a:solidFill>
                <a:latin typeface="+mn-ea"/>
                <a:ea typeface="+mn-ea"/>
                <a:cs typeface="Malgun Gothic"/>
              </a:rPr>
              <a:t> </a:t>
            </a:r>
            <a:r>
              <a:rPr spc="-25" dirty="0">
                <a:solidFill>
                  <a:srgbClr val="333333"/>
                </a:solidFill>
                <a:latin typeface="+mn-ea"/>
                <a:ea typeface="+mn-ea"/>
                <a:cs typeface="Malgun Gothic"/>
              </a:rPr>
              <a:t>분할</a:t>
            </a:r>
            <a:endParaRPr dirty="0">
              <a:latin typeface="+mn-ea"/>
              <a:ea typeface="+mn-ea"/>
              <a:cs typeface="Malgun Gothic"/>
            </a:endParaRPr>
          </a:p>
          <a:p>
            <a:pPr marL="789305" lvl="2" indent="-227965">
              <a:lnSpc>
                <a:spcPct val="100000"/>
              </a:lnSpc>
              <a:spcBef>
                <a:spcPts val="850"/>
              </a:spcBef>
              <a:buFont typeface="Arial"/>
              <a:buChar char="▪"/>
              <a:tabLst>
                <a:tab pos="789305" algn="l"/>
              </a:tabLst>
            </a:pPr>
            <a:r>
              <a:rPr dirty="0">
                <a:solidFill>
                  <a:srgbClr val="333333"/>
                </a:solidFill>
                <a:latin typeface="+mn-ea"/>
                <a:ea typeface="+mn-ea"/>
                <a:cs typeface="Malgun Gothic"/>
              </a:rPr>
              <a:t>split()의</a:t>
            </a:r>
            <a:r>
              <a:rPr spc="-25" dirty="0">
                <a:solidFill>
                  <a:srgbClr val="333333"/>
                </a:solidFill>
                <a:latin typeface="+mn-ea"/>
                <a:ea typeface="+mn-ea"/>
                <a:cs typeface="Malgun Gothic"/>
              </a:rPr>
              <a:t> </a:t>
            </a:r>
            <a:r>
              <a:rPr dirty="0">
                <a:solidFill>
                  <a:srgbClr val="333333"/>
                </a:solidFill>
                <a:latin typeface="+mn-ea"/>
                <a:ea typeface="+mn-ea"/>
                <a:cs typeface="Malgun Gothic"/>
              </a:rPr>
              <a:t>axis=0과</a:t>
            </a:r>
            <a:r>
              <a:rPr spc="-5" dirty="0">
                <a:solidFill>
                  <a:srgbClr val="333333"/>
                </a:solidFill>
                <a:latin typeface="+mn-ea"/>
                <a:ea typeface="+mn-ea"/>
                <a:cs typeface="Malgun Gothic"/>
              </a:rPr>
              <a:t> </a:t>
            </a:r>
            <a:r>
              <a:rPr spc="-25" dirty="0">
                <a:solidFill>
                  <a:srgbClr val="333333"/>
                </a:solidFill>
                <a:latin typeface="+mn-ea"/>
                <a:ea typeface="+mn-ea"/>
                <a:cs typeface="Malgun Gothic"/>
              </a:rPr>
              <a:t>동일</a:t>
            </a:r>
            <a:endParaRPr dirty="0">
              <a:latin typeface="+mn-ea"/>
              <a:ea typeface="+mn-ea"/>
              <a:cs typeface="Malgun Gothic"/>
            </a:endParaRPr>
          </a:p>
          <a:p>
            <a:pPr marL="560705" lvl="1" indent="-273685">
              <a:lnSpc>
                <a:spcPct val="100000"/>
              </a:lnSpc>
              <a:spcBef>
                <a:spcPts val="810"/>
              </a:spcBef>
              <a:buFont typeface="Consolas"/>
              <a:buChar char="–"/>
              <a:tabLst>
                <a:tab pos="560705" algn="l"/>
              </a:tabLst>
            </a:pPr>
            <a:r>
              <a:rPr spc="-20" dirty="0">
                <a:solidFill>
                  <a:srgbClr val="333333"/>
                </a:solidFill>
                <a:latin typeface="+mn-ea"/>
                <a:ea typeface="+mn-ea"/>
                <a:cs typeface="Malgun Gothic"/>
              </a:rPr>
              <a:t>분할기준</a:t>
            </a:r>
            <a:endParaRPr dirty="0">
              <a:latin typeface="+mn-ea"/>
              <a:ea typeface="+mn-ea"/>
              <a:cs typeface="Malgun Gothic"/>
            </a:endParaRPr>
          </a:p>
          <a:p>
            <a:pPr marL="789305" lvl="2" indent="-227965">
              <a:lnSpc>
                <a:spcPct val="100000"/>
              </a:lnSpc>
              <a:spcBef>
                <a:spcPts val="850"/>
              </a:spcBef>
              <a:buFont typeface="Arial"/>
              <a:buChar char="▪"/>
              <a:tabLst>
                <a:tab pos="789305" algn="l"/>
              </a:tabLst>
            </a:pPr>
            <a:r>
              <a:rPr dirty="0">
                <a:solidFill>
                  <a:srgbClr val="333333"/>
                </a:solidFill>
                <a:latin typeface="+mn-ea"/>
                <a:ea typeface="+mn-ea"/>
                <a:cs typeface="Malgun Gothic"/>
              </a:rPr>
              <a:t>정수 :</a:t>
            </a:r>
            <a:r>
              <a:rPr spc="15" dirty="0">
                <a:solidFill>
                  <a:srgbClr val="333333"/>
                </a:solidFill>
                <a:latin typeface="+mn-ea"/>
                <a:ea typeface="+mn-ea"/>
                <a:cs typeface="Malgun Gothic"/>
              </a:rPr>
              <a:t> </a:t>
            </a:r>
            <a:r>
              <a:rPr dirty="0">
                <a:solidFill>
                  <a:srgbClr val="333333"/>
                </a:solidFill>
                <a:latin typeface="+mn-ea"/>
                <a:ea typeface="+mn-ea"/>
                <a:cs typeface="Malgun Gothic"/>
              </a:rPr>
              <a:t>지정</a:t>
            </a:r>
            <a:r>
              <a:rPr spc="-5" dirty="0">
                <a:solidFill>
                  <a:srgbClr val="333333"/>
                </a:solidFill>
                <a:latin typeface="+mn-ea"/>
                <a:ea typeface="+mn-ea"/>
                <a:cs typeface="Malgun Gothic"/>
              </a:rPr>
              <a:t> </a:t>
            </a:r>
            <a:r>
              <a:rPr dirty="0">
                <a:solidFill>
                  <a:srgbClr val="333333"/>
                </a:solidFill>
                <a:latin typeface="+mn-ea"/>
                <a:ea typeface="+mn-ea"/>
                <a:cs typeface="Malgun Gothic"/>
              </a:rPr>
              <a:t>개수만큼 </a:t>
            </a:r>
            <a:r>
              <a:rPr spc="-25" dirty="0">
                <a:solidFill>
                  <a:srgbClr val="333333"/>
                </a:solidFill>
                <a:latin typeface="+mn-ea"/>
                <a:ea typeface="+mn-ea"/>
                <a:cs typeface="Malgun Gothic"/>
              </a:rPr>
              <a:t>분할</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dirty="0">
                <a:solidFill>
                  <a:srgbClr val="333333"/>
                </a:solidFill>
                <a:latin typeface="+mn-ea"/>
                <a:ea typeface="+mn-ea"/>
                <a:cs typeface="Malgun Gothic"/>
              </a:rPr>
              <a:t>리스트 :</a:t>
            </a:r>
            <a:r>
              <a:rPr spc="15" dirty="0">
                <a:solidFill>
                  <a:srgbClr val="333333"/>
                </a:solidFill>
                <a:latin typeface="+mn-ea"/>
                <a:ea typeface="+mn-ea"/>
                <a:cs typeface="Malgun Gothic"/>
              </a:rPr>
              <a:t> </a:t>
            </a:r>
            <a:r>
              <a:rPr dirty="0">
                <a:solidFill>
                  <a:srgbClr val="333333"/>
                </a:solidFill>
                <a:latin typeface="+mn-ea"/>
                <a:ea typeface="+mn-ea"/>
                <a:cs typeface="Malgun Gothic"/>
              </a:rPr>
              <a:t>분할</a:t>
            </a:r>
            <a:r>
              <a:rPr spc="-5" dirty="0">
                <a:solidFill>
                  <a:srgbClr val="333333"/>
                </a:solidFill>
                <a:latin typeface="+mn-ea"/>
                <a:ea typeface="+mn-ea"/>
                <a:cs typeface="Malgun Gothic"/>
              </a:rPr>
              <a:t> </a:t>
            </a:r>
            <a:r>
              <a:rPr dirty="0">
                <a:solidFill>
                  <a:srgbClr val="333333"/>
                </a:solidFill>
                <a:latin typeface="+mn-ea"/>
                <a:ea typeface="+mn-ea"/>
                <a:cs typeface="Malgun Gothic"/>
              </a:rPr>
              <a:t>기준 </a:t>
            </a:r>
            <a:r>
              <a:rPr spc="-10" dirty="0">
                <a:solidFill>
                  <a:srgbClr val="333333"/>
                </a:solidFill>
                <a:latin typeface="+mn-ea"/>
                <a:ea typeface="+mn-ea"/>
                <a:cs typeface="Malgun Gothic"/>
              </a:rPr>
              <a:t>index들</a:t>
            </a:r>
            <a:endParaRPr dirty="0">
              <a:latin typeface="+mn-ea"/>
              <a:ea typeface="+mn-ea"/>
              <a:cs typeface="Malgun Gothic"/>
            </a:endParaRPr>
          </a:p>
        </p:txBody>
      </p:sp>
      <p:sp>
        <p:nvSpPr>
          <p:cNvPr id="4" name="object 4"/>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배열</a:t>
            </a:r>
            <a:r>
              <a:rPr sz="2400" spc="-10" dirty="0">
                <a:latin typeface="CookieRun Regular" panose="020B0600000101010101" pitchFamily="50" charset="-127"/>
              </a:rPr>
              <a:t> </a:t>
            </a:r>
            <a:r>
              <a:rPr sz="2400" spc="-25" dirty="0">
                <a:latin typeface="CookieRun Regular" panose="020B0600000101010101" pitchFamily="50" charset="-127"/>
              </a:rPr>
              <a:t>분할</a:t>
            </a:r>
          </a:p>
        </p:txBody>
      </p:sp>
      <p:pic>
        <p:nvPicPr>
          <p:cNvPr id="5" name="object 5"/>
          <p:cNvPicPr/>
          <p:nvPr/>
        </p:nvPicPr>
        <p:blipFill>
          <a:blip r:embed="rId4" cstate="print"/>
          <a:stretch>
            <a:fillRect/>
          </a:stretch>
        </p:blipFill>
        <p:spPr>
          <a:xfrm>
            <a:off x="4265676" y="1904997"/>
            <a:ext cx="7857744" cy="4847844"/>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8601710" cy="1254189"/>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ndarray의</a:t>
            </a:r>
            <a:r>
              <a:rPr spc="-15" dirty="0">
                <a:solidFill>
                  <a:srgbClr val="333333"/>
                </a:solidFill>
                <a:latin typeface="+mn-ea"/>
                <a:ea typeface="+mn-ea"/>
                <a:cs typeface="Malgun Gothic"/>
              </a:rPr>
              <a:t> </a:t>
            </a:r>
            <a:r>
              <a:rPr dirty="0">
                <a:solidFill>
                  <a:srgbClr val="333333"/>
                </a:solidFill>
                <a:latin typeface="+mn-ea"/>
                <a:ea typeface="+mn-ea"/>
                <a:cs typeface="Malgun Gothic"/>
              </a:rPr>
              <a:t>벡터화를</a:t>
            </a:r>
            <a:r>
              <a:rPr spc="-10" dirty="0">
                <a:solidFill>
                  <a:srgbClr val="333333"/>
                </a:solidFill>
                <a:latin typeface="+mn-ea"/>
                <a:ea typeface="+mn-ea"/>
                <a:cs typeface="Malgun Gothic"/>
              </a:rPr>
              <a:t> </a:t>
            </a:r>
            <a:r>
              <a:rPr dirty="0">
                <a:solidFill>
                  <a:srgbClr val="333333"/>
                </a:solidFill>
                <a:latin typeface="+mn-ea"/>
                <a:ea typeface="+mn-ea"/>
                <a:cs typeface="Malgun Gothic"/>
              </a:rPr>
              <a:t>지원하는</a:t>
            </a:r>
            <a:r>
              <a:rPr spc="-5" dirty="0">
                <a:solidFill>
                  <a:srgbClr val="333333"/>
                </a:solidFill>
                <a:latin typeface="+mn-ea"/>
                <a:ea typeface="+mn-ea"/>
                <a:cs typeface="Malgun Gothic"/>
              </a:rPr>
              <a:t> </a:t>
            </a:r>
            <a:r>
              <a:rPr dirty="0">
                <a:solidFill>
                  <a:srgbClr val="333333"/>
                </a:solidFill>
                <a:latin typeface="+mn-ea"/>
                <a:ea typeface="+mn-ea"/>
                <a:cs typeface="Malgun Gothic"/>
              </a:rPr>
              <a:t>넘파이</a:t>
            </a:r>
            <a:r>
              <a:rPr spc="-10" dirty="0">
                <a:solidFill>
                  <a:srgbClr val="333333"/>
                </a:solidFill>
                <a:latin typeface="+mn-ea"/>
                <a:ea typeface="+mn-ea"/>
                <a:cs typeface="Malgun Gothic"/>
              </a:rPr>
              <a:t> </a:t>
            </a:r>
            <a:r>
              <a:rPr dirty="0">
                <a:solidFill>
                  <a:srgbClr val="333333"/>
                </a:solidFill>
                <a:latin typeface="+mn-ea"/>
                <a:ea typeface="+mn-ea"/>
                <a:cs typeface="Malgun Gothic"/>
              </a:rPr>
              <a:t>연산</a:t>
            </a:r>
            <a:r>
              <a:rPr spc="-10" dirty="0">
                <a:solidFill>
                  <a:srgbClr val="333333"/>
                </a:solidFill>
                <a:latin typeface="+mn-ea"/>
                <a:ea typeface="+mn-ea"/>
                <a:cs typeface="Malgun Gothic"/>
              </a:rPr>
              <a:t> </a:t>
            </a:r>
            <a:r>
              <a:rPr spc="-20" dirty="0">
                <a:solidFill>
                  <a:srgbClr val="333333"/>
                </a:solidFill>
                <a:latin typeface="+mn-ea"/>
                <a:ea typeface="+mn-ea"/>
                <a:cs typeface="Malgun Gothic"/>
              </a:rPr>
              <a:t>함수들.</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벡터화</a:t>
            </a:r>
            <a:r>
              <a:rPr spc="-30" dirty="0">
                <a:solidFill>
                  <a:srgbClr val="333333"/>
                </a:solidFill>
                <a:latin typeface="+mn-ea"/>
                <a:ea typeface="+mn-ea"/>
                <a:cs typeface="Malgun Gothic"/>
              </a:rPr>
              <a:t> </a:t>
            </a:r>
            <a:r>
              <a:rPr spc="-20" dirty="0">
                <a:solidFill>
                  <a:srgbClr val="333333"/>
                </a:solidFill>
                <a:latin typeface="+mn-ea"/>
                <a:ea typeface="+mn-ea"/>
                <a:cs typeface="Malgun Gothic"/>
              </a:rPr>
              <a:t>(연산)</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b="1" dirty="0">
                <a:solidFill>
                  <a:srgbClr val="333333"/>
                </a:solidFill>
                <a:latin typeface="+mn-ea"/>
                <a:ea typeface="+mn-ea"/>
                <a:cs typeface="Malgun Gothic"/>
              </a:rPr>
              <a:t>반복문을</a:t>
            </a:r>
            <a:r>
              <a:rPr b="1" spc="5" dirty="0">
                <a:solidFill>
                  <a:srgbClr val="333333"/>
                </a:solidFill>
                <a:latin typeface="+mn-ea"/>
                <a:ea typeface="+mn-ea"/>
                <a:cs typeface="Malgun Gothic"/>
              </a:rPr>
              <a:t> </a:t>
            </a:r>
            <a:r>
              <a:rPr b="1" dirty="0">
                <a:solidFill>
                  <a:srgbClr val="333333"/>
                </a:solidFill>
                <a:latin typeface="+mn-ea"/>
                <a:ea typeface="+mn-ea"/>
                <a:cs typeface="Malgun Gothic"/>
              </a:rPr>
              <a:t>쓰지 않고 배열의</a:t>
            </a:r>
            <a:r>
              <a:rPr b="1" spc="15" dirty="0">
                <a:solidFill>
                  <a:srgbClr val="333333"/>
                </a:solidFill>
                <a:latin typeface="+mn-ea"/>
                <a:ea typeface="+mn-ea"/>
                <a:cs typeface="Malgun Gothic"/>
              </a:rPr>
              <a:t> </a:t>
            </a:r>
            <a:r>
              <a:rPr b="1" dirty="0">
                <a:solidFill>
                  <a:srgbClr val="333333"/>
                </a:solidFill>
                <a:latin typeface="+mn-ea"/>
                <a:ea typeface="+mn-ea"/>
                <a:cs typeface="Malgun Gothic"/>
              </a:rPr>
              <a:t>모든 원소들에 대해 반복연산을</a:t>
            </a:r>
            <a:r>
              <a:rPr b="1" spc="5" dirty="0">
                <a:solidFill>
                  <a:srgbClr val="333333"/>
                </a:solidFill>
                <a:latin typeface="+mn-ea"/>
                <a:ea typeface="+mn-ea"/>
                <a:cs typeface="Malgun Gothic"/>
              </a:rPr>
              <a:t> </a:t>
            </a:r>
            <a:r>
              <a:rPr b="1" dirty="0">
                <a:solidFill>
                  <a:srgbClr val="333333"/>
                </a:solidFill>
                <a:latin typeface="+mn-ea"/>
                <a:ea typeface="+mn-ea"/>
                <a:cs typeface="Malgun Gothic"/>
              </a:rPr>
              <a:t>할 수 있게 </a:t>
            </a:r>
            <a:r>
              <a:rPr b="1" spc="-25" dirty="0">
                <a:solidFill>
                  <a:srgbClr val="333333"/>
                </a:solidFill>
                <a:latin typeface="+mn-ea"/>
                <a:ea typeface="+mn-ea"/>
                <a:cs typeface="Malgun Gothic"/>
              </a:rPr>
              <a:t>한다.</a:t>
            </a:r>
            <a:endParaRPr b="1" dirty="0">
              <a:latin typeface="+mn-ea"/>
              <a:ea typeface="+mn-ea"/>
              <a:cs typeface="Malgun Gothic"/>
            </a:endParaRPr>
          </a:p>
        </p:txBody>
      </p:sp>
      <p:sp>
        <p:nvSpPr>
          <p:cNvPr id="3" name="object 3"/>
          <p:cNvSpPr txBox="1"/>
          <p:nvPr/>
        </p:nvSpPr>
        <p:spPr>
          <a:xfrm>
            <a:off x="732536" y="3804142"/>
            <a:ext cx="10087864" cy="1536958"/>
          </a:xfrm>
          <a:prstGeom prst="rect">
            <a:avLst/>
          </a:prstGeom>
        </p:spPr>
        <p:txBody>
          <a:bodyPr vert="horz" wrap="square" lIns="0" tIns="120014" rIns="0" bIns="0" rtlCol="0">
            <a:spAutoFit/>
          </a:bodyPr>
          <a:lstStyle/>
          <a:p>
            <a:pPr marL="286385" indent="-273685">
              <a:lnSpc>
                <a:spcPct val="100000"/>
              </a:lnSpc>
              <a:spcBef>
                <a:spcPts val="944"/>
              </a:spcBef>
              <a:buFont typeface="Consolas"/>
              <a:buChar char="–"/>
              <a:tabLst>
                <a:tab pos="286385" algn="l"/>
              </a:tabLst>
            </a:pPr>
            <a:r>
              <a:rPr dirty="0">
                <a:solidFill>
                  <a:srgbClr val="333333"/>
                </a:solidFill>
                <a:latin typeface="+mn-ea"/>
                <a:ea typeface="+mn-ea"/>
                <a:cs typeface="Malgun Gothic"/>
              </a:rPr>
              <a:t>반복문을</a:t>
            </a:r>
            <a:r>
              <a:rPr spc="-40" dirty="0">
                <a:solidFill>
                  <a:srgbClr val="333333"/>
                </a:solidFill>
                <a:latin typeface="+mn-ea"/>
                <a:ea typeface="+mn-ea"/>
                <a:cs typeface="Malgun Gothic"/>
              </a:rPr>
              <a:t> </a:t>
            </a:r>
            <a:r>
              <a:rPr dirty="0">
                <a:solidFill>
                  <a:srgbClr val="333333"/>
                </a:solidFill>
                <a:latin typeface="+mn-ea"/>
                <a:ea typeface="+mn-ea"/>
                <a:cs typeface="Malgun Gothic"/>
              </a:rPr>
              <a:t>사용해</a:t>
            </a:r>
            <a:r>
              <a:rPr spc="-30" dirty="0">
                <a:solidFill>
                  <a:srgbClr val="333333"/>
                </a:solidFill>
                <a:latin typeface="+mn-ea"/>
                <a:ea typeface="+mn-ea"/>
                <a:cs typeface="Malgun Gothic"/>
              </a:rPr>
              <a:t> </a:t>
            </a:r>
            <a:r>
              <a:rPr dirty="0">
                <a:solidFill>
                  <a:srgbClr val="333333"/>
                </a:solidFill>
                <a:latin typeface="+mn-ea"/>
                <a:ea typeface="+mn-ea"/>
                <a:cs typeface="Malgun Gothic"/>
              </a:rPr>
              <a:t>연산하는</a:t>
            </a:r>
            <a:r>
              <a:rPr spc="-35" dirty="0">
                <a:solidFill>
                  <a:srgbClr val="333333"/>
                </a:solidFill>
                <a:latin typeface="+mn-ea"/>
                <a:ea typeface="+mn-ea"/>
                <a:cs typeface="Malgun Gothic"/>
              </a:rPr>
              <a:t> </a:t>
            </a:r>
            <a:r>
              <a:rPr dirty="0">
                <a:solidFill>
                  <a:srgbClr val="333333"/>
                </a:solidFill>
                <a:latin typeface="+mn-ea"/>
                <a:ea typeface="+mn-ea"/>
                <a:cs typeface="Malgun Gothic"/>
              </a:rPr>
              <a:t>것</a:t>
            </a:r>
            <a:r>
              <a:rPr spc="-15" dirty="0">
                <a:solidFill>
                  <a:srgbClr val="333333"/>
                </a:solidFill>
                <a:latin typeface="+mn-ea"/>
                <a:ea typeface="+mn-ea"/>
                <a:cs typeface="Malgun Gothic"/>
              </a:rPr>
              <a:t> </a:t>
            </a:r>
            <a:r>
              <a:rPr dirty="0">
                <a:solidFill>
                  <a:srgbClr val="333333"/>
                </a:solidFill>
                <a:latin typeface="+mn-ea"/>
                <a:ea typeface="+mn-ea"/>
                <a:cs typeface="Malgun Gothic"/>
              </a:rPr>
              <a:t>보다</a:t>
            </a:r>
            <a:r>
              <a:rPr spc="-20" dirty="0">
                <a:solidFill>
                  <a:srgbClr val="333333"/>
                </a:solidFill>
                <a:latin typeface="+mn-ea"/>
                <a:ea typeface="+mn-ea"/>
                <a:cs typeface="Malgun Gothic"/>
              </a:rPr>
              <a:t> </a:t>
            </a:r>
            <a:r>
              <a:rPr dirty="0">
                <a:solidFill>
                  <a:srgbClr val="333333"/>
                </a:solidFill>
                <a:latin typeface="+mn-ea"/>
                <a:ea typeface="+mn-ea"/>
                <a:cs typeface="Malgun Gothic"/>
              </a:rPr>
              <a:t>범용</a:t>
            </a:r>
            <a:r>
              <a:rPr spc="-20" dirty="0">
                <a:solidFill>
                  <a:srgbClr val="333333"/>
                </a:solidFill>
                <a:latin typeface="+mn-ea"/>
                <a:ea typeface="+mn-ea"/>
                <a:cs typeface="Malgun Gothic"/>
              </a:rPr>
              <a:t> </a:t>
            </a:r>
            <a:r>
              <a:rPr dirty="0">
                <a:solidFill>
                  <a:srgbClr val="333333"/>
                </a:solidFill>
                <a:latin typeface="+mn-ea"/>
                <a:ea typeface="+mn-ea"/>
                <a:cs typeface="Malgun Gothic"/>
              </a:rPr>
              <a:t>함수를</a:t>
            </a:r>
            <a:r>
              <a:rPr spc="-30" dirty="0">
                <a:solidFill>
                  <a:srgbClr val="333333"/>
                </a:solidFill>
                <a:latin typeface="+mn-ea"/>
                <a:ea typeface="+mn-ea"/>
                <a:cs typeface="Malgun Gothic"/>
              </a:rPr>
              <a:t> </a:t>
            </a:r>
            <a:r>
              <a:rPr dirty="0">
                <a:solidFill>
                  <a:srgbClr val="333333"/>
                </a:solidFill>
                <a:latin typeface="+mn-ea"/>
                <a:ea typeface="+mn-ea"/>
                <a:cs typeface="Malgun Gothic"/>
              </a:rPr>
              <a:t>사용하는</a:t>
            </a:r>
            <a:r>
              <a:rPr spc="-35" dirty="0">
                <a:solidFill>
                  <a:srgbClr val="333333"/>
                </a:solidFill>
                <a:latin typeface="+mn-ea"/>
                <a:ea typeface="+mn-ea"/>
                <a:cs typeface="Malgun Gothic"/>
              </a:rPr>
              <a:t> </a:t>
            </a:r>
            <a:r>
              <a:rPr dirty="0">
                <a:solidFill>
                  <a:srgbClr val="333333"/>
                </a:solidFill>
                <a:latin typeface="+mn-ea"/>
                <a:ea typeface="+mn-ea"/>
                <a:cs typeface="Malgun Gothic"/>
              </a:rPr>
              <a:t>것이</a:t>
            </a:r>
            <a:r>
              <a:rPr spc="-20" dirty="0">
                <a:solidFill>
                  <a:srgbClr val="333333"/>
                </a:solidFill>
                <a:latin typeface="+mn-ea"/>
                <a:ea typeface="+mn-ea"/>
                <a:cs typeface="Malgun Gothic"/>
              </a:rPr>
              <a:t> </a:t>
            </a:r>
            <a:r>
              <a:rPr dirty="0">
                <a:solidFill>
                  <a:srgbClr val="333333"/>
                </a:solidFill>
                <a:latin typeface="+mn-ea"/>
                <a:ea typeface="+mn-ea"/>
                <a:cs typeface="Malgun Gothic"/>
              </a:rPr>
              <a:t>속도가</a:t>
            </a:r>
            <a:r>
              <a:rPr spc="-30" dirty="0">
                <a:solidFill>
                  <a:srgbClr val="333333"/>
                </a:solidFill>
                <a:latin typeface="+mn-ea"/>
                <a:ea typeface="+mn-ea"/>
                <a:cs typeface="Malgun Gothic"/>
              </a:rPr>
              <a:t> </a:t>
            </a:r>
            <a:r>
              <a:rPr spc="-20" dirty="0">
                <a:solidFill>
                  <a:srgbClr val="333333"/>
                </a:solidFill>
                <a:latin typeface="+mn-ea"/>
                <a:ea typeface="+mn-ea"/>
                <a:cs typeface="Malgun Gothic"/>
              </a:rPr>
              <a:t>빠르다.</a:t>
            </a:r>
            <a:endParaRPr dirty="0">
              <a:latin typeface="+mn-ea"/>
              <a:ea typeface="+mn-ea"/>
              <a:cs typeface="Malgun Gothic"/>
            </a:endParaRPr>
          </a:p>
          <a:p>
            <a:pPr marL="286385" indent="-273685">
              <a:lnSpc>
                <a:spcPct val="100000"/>
              </a:lnSpc>
              <a:spcBef>
                <a:spcPts val="840"/>
              </a:spcBef>
              <a:buClr>
                <a:srgbClr val="333333"/>
              </a:buClr>
              <a:buFont typeface="Consolas"/>
              <a:buChar char="–"/>
              <a:tabLst>
                <a:tab pos="286385" algn="l"/>
              </a:tabLst>
            </a:pPr>
            <a:r>
              <a:rPr u="sng" spc="-20" dirty="0">
                <a:solidFill>
                  <a:srgbClr val="56BBE4"/>
                </a:solidFill>
                <a:uFill>
                  <a:solidFill>
                    <a:srgbClr val="56BBE4"/>
                  </a:solidFill>
                </a:uFill>
                <a:latin typeface="+mn-ea"/>
                <a:ea typeface="+mn-ea"/>
                <a:cs typeface="Malgun Gothic"/>
                <a:hlinkClick r:id="rId2"/>
              </a:rPr>
              <a:t>https://docs.scipy.org/doc/numpy-</a:t>
            </a:r>
            <a:r>
              <a:rPr u="sng" spc="-10" dirty="0">
                <a:solidFill>
                  <a:srgbClr val="56BBE4"/>
                </a:solidFill>
                <a:uFill>
                  <a:solidFill>
                    <a:srgbClr val="56BBE4"/>
                  </a:solidFill>
                </a:uFill>
                <a:latin typeface="+mn-ea"/>
                <a:ea typeface="+mn-ea"/>
                <a:cs typeface="Malgun Gothic"/>
                <a:hlinkClick r:id="rId2"/>
              </a:rPr>
              <a:t>1.15.1/reference/ufuncs.html</a:t>
            </a:r>
            <a:endParaRPr lang="en-US" u="sng" spc="-10" dirty="0">
              <a:solidFill>
                <a:srgbClr val="56BBE4"/>
              </a:solidFill>
              <a:uFill>
                <a:solidFill>
                  <a:srgbClr val="56BBE4"/>
                </a:solidFill>
              </a:uFill>
              <a:latin typeface="+mn-ea"/>
              <a:ea typeface="+mn-ea"/>
              <a:cs typeface="Malgun Gothic"/>
            </a:endParaRPr>
          </a:p>
          <a:p>
            <a:pPr marL="286385" indent="-273685">
              <a:lnSpc>
                <a:spcPct val="100000"/>
              </a:lnSpc>
              <a:spcBef>
                <a:spcPts val="840"/>
              </a:spcBef>
              <a:buClr>
                <a:srgbClr val="333333"/>
              </a:buClr>
              <a:buFont typeface="Consolas"/>
              <a:buChar char="–"/>
              <a:tabLst>
                <a:tab pos="286385" algn="l"/>
              </a:tabLst>
            </a:pPr>
            <a:endParaRPr lang="en-US" u="sng" spc="-10" dirty="0">
              <a:solidFill>
                <a:srgbClr val="56BBE4"/>
              </a:solidFill>
              <a:uFill>
                <a:solidFill>
                  <a:srgbClr val="56BBE4"/>
                </a:solidFill>
              </a:uFill>
              <a:latin typeface="+mn-ea"/>
              <a:ea typeface="+mn-ea"/>
              <a:cs typeface="Malgun Gothic"/>
            </a:endParaRPr>
          </a:p>
          <a:p>
            <a:pPr marL="286385" indent="-273685">
              <a:lnSpc>
                <a:spcPct val="100000"/>
              </a:lnSpc>
              <a:spcBef>
                <a:spcPts val="840"/>
              </a:spcBef>
              <a:buClr>
                <a:srgbClr val="333333"/>
              </a:buClr>
              <a:buFont typeface="Consolas"/>
              <a:buChar char="–"/>
              <a:tabLst>
                <a:tab pos="286385" algn="l"/>
              </a:tabLst>
            </a:pPr>
            <a:r>
              <a:rPr lang="en-US" altLang="ko-KR" dirty="0" err="1">
                <a:latin typeface="+mn-ea"/>
                <a:ea typeface="+mn-ea"/>
              </a:rPr>
              <a:t>np.add</a:t>
            </a:r>
            <a:r>
              <a:rPr lang="en-US" altLang="ko-KR" dirty="0">
                <a:latin typeface="+mn-ea"/>
                <a:ea typeface="+mn-ea"/>
              </a:rPr>
              <a:t>(x, y)</a:t>
            </a:r>
            <a:r>
              <a:rPr lang="ko-KR" altLang="en-US" dirty="0">
                <a:latin typeface="+mn-ea"/>
                <a:ea typeface="+mn-ea"/>
              </a:rPr>
              <a:t>와 </a:t>
            </a:r>
            <a:r>
              <a:rPr lang="en-US" altLang="ko-KR" dirty="0" err="1">
                <a:latin typeface="+mn-ea"/>
                <a:ea typeface="+mn-ea"/>
              </a:rPr>
              <a:t>x+y</a:t>
            </a:r>
            <a:r>
              <a:rPr lang="ko-KR" altLang="en-US" dirty="0">
                <a:latin typeface="+mn-ea"/>
                <a:ea typeface="+mn-ea"/>
              </a:rPr>
              <a:t>는 모두 벡터화 연산 </a:t>
            </a:r>
            <a:r>
              <a:rPr lang="en-US" altLang="ko-KR" dirty="0">
                <a:latin typeface="+mn-ea"/>
                <a:ea typeface="+mn-ea"/>
              </a:rPr>
              <a:t>(</a:t>
            </a:r>
            <a:r>
              <a:rPr lang="ko-KR" altLang="en-US" dirty="0">
                <a:latin typeface="+mn-ea"/>
                <a:ea typeface="+mn-ea"/>
              </a:rPr>
              <a:t>속도 거의 동일</a:t>
            </a:r>
            <a:r>
              <a:rPr lang="en-US" altLang="ko-KR" dirty="0">
                <a:latin typeface="+mn-ea"/>
                <a:ea typeface="+mn-ea"/>
              </a:rPr>
              <a:t>), </a:t>
            </a:r>
            <a:r>
              <a:rPr lang="ko-KR" altLang="en-US" dirty="0">
                <a:latin typeface="+mn-ea"/>
                <a:ea typeface="+mn-ea"/>
              </a:rPr>
              <a:t>반복문보다 빠름</a:t>
            </a:r>
            <a:r>
              <a:rPr lang="en-US" altLang="ko-KR" dirty="0">
                <a:latin typeface="+mn-ea"/>
                <a:ea typeface="+mn-ea"/>
              </a:rPr>
              <a:t>, </a:t>
            </a:r>
            <a:r>
              <a:rPr lang="ko-KR" altLang="en-US" dirty="0">
                <a:latin typeface="+mn-ea"/>
                <a:ea typeface="+mn-ea"/>
              </a:rPr>
              <a:t>코드 스타일에 따라 선택</a:t>
            </a:r>
            <a:endParaRPr dirty="0">
              <a:latin typeface="+mn-ea"/>
              <a:ea typeface="+mn-ea"/>
              <a:cs typeface="Malgun Gothic"/>
            </a:endParaRPr>
          </a:p>
        </p:txBody>
      </p:sp>
      <p:sp>
        <p:nvSpPr>
          <p:cNvPr id="4" name="object 4"/>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범용함수</a:t>
            </a:r>
            <a:r>
              <a:rPr sz="2400" spc="-55" dirty="0">
                <a:latin typeface="CookieRun Regular" panose="020B0600000101010101" pitchFamily="50" charset="-127"/>
              </a:rPr>
              <a:t> </a:t>
            </a:r>
            <a:r>
              <a:rPr sz="2400" dirty="0">
                <a:latin typeface="CookieRun Regular" panose="020B0600000101010101" pitchFamily="50" charset="-127"/>
              </a:rPr>
              <a:t>-</a:t>
            </a:r>
            <a:r>
              <a:rPr sz="2400" spc="-30" dirty="0">
                <a:latin typeface="CookieRun Regular" panose="020B0600000101010101" pitchFamily="50" charset="-127"/>
              </a:rPr>
              <a:t> </a:t>
            </a:r>
            <a:r>
              <a:rPr sz="2400" dirty="0">
                <a:latin typeface="CookieRun Regular" panose="020B0600000101010101" pitchFamily="50" charset="-127"/>
              </a:rPr>
              <a:t>Ufunc</a:t>
            </a:r>
            <a:r>
              <a:rPr sz="2400" spc="-35" dirty="0">
                <a:latin typeface="CookieRun Regular" panose="020B0600000101010101" pitchFamily="50" charset="-127"/>
              </a:rPr>
              <a:t> </a:t>
            </a:r>
            <a:r>
              <a:rPr sz="2400" dirty="0">
                <a:latin typeface="CookieRun Regular" panose="020B0600000101010101" pitchFamily="50" charset="-127"/>
              </a:rPr>
              <a:t>(Universal</a:t>
            </a:r>
            <a:r>
              <a:rPr sz="2400" spc="-55" dirty="0">
                <a:latin typeface="CookieRun Regular" panose="020B0600000101010101" pitchFamily="50" charset="-127"/>
              </a:rPr>
              <a:t> </a:t>
            </a:r>
            <a:r>
              <a:rPr sz="2400" spc="-10" dirty="0">
                <a:latin typeface="CookieRun Regular" panose="020B0600000101010101" pitchFamily="50" charset="-127"/>
              </a:rPr>
              <a:t>Function)</a:t>
            </a:r>
          </a:p>
        </p:txBody>
      </p:sp>
      <p:pic>
        <p:nvPicPr>
          <p:cNvPr id="5" name="object 5"/>
          <p:cNvPicPr/>
          <p:nvPr/>
        </p:nvPicPr>
        <p:blipFill>
          <a:blip r:embed="rId3" cstate="print"/>
          <a:stretch>
            <a:fillRect/>
          </a:stretch>
        </p:blipFill>
        <p:spPr>
          <a:xfrm>
            <a:off x="1141475" y="2439923"/>
            <a:ext cx="3688079" cy="1217676"/>
          </a:xfrm>
          <a:prstGeom prst="rect">
            <a:avLst/>
          </a:prstGeom>
        </p:spPr>
      </p:pic>
      <p:pic>
        <p:nvPicPr>
          <p:cNvPr id="6" name="object 6"/>
          <p:cNvPicPr/>
          <p:nvPr/>
        </p:nvPicPr>
        <p:blipFill>
          <a:blip r:embed="rId4" cstate="print"/>
          <a:stretch>
            <a:fillRect/>
          </a:stretch>
        </p:blipFill>
        <p:spPr>
          <a:xfrm>
            <a:off x="5256276" y="2439923"/>
            <a:ext cx="3305555" cy="121767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논리형(bool)</a:t>
            </a:r>
            <a:r>
              <a:rPr sz="2400" spc="-15" dirty="0">
                <a:latin typeface="CookieRun Regular" panose="020B0600000101010101" pitchFamily="50" charset="-127"/>
              </a:rPr>
              <a:t> </a:t>
            </a:r>
            <a:r>
              <a:rPr sz="2400" dirty="0">
                <a:latin typeface="CookieRun Regular" panose="020B0600000101010101" pitchFamily="50" charset="-127"/>
              </a:rPr>
              <a:t>관련</a:t>
            </a:r>
            <a:r>
              <a:rPr sz="2400" spc="-10" dirty="0">
                <a:latin typeface="CookieRun Regular" panose="020B0600000101010101" pitchFamily="50" charset="-127"/>
              </a:rPr>
              <a:t> </a:t>
            </a:r>
            <a:r>
              <a:rPr sz="2400" spc="-25" dirty="0">
                <a:latin typeface="CookieRun Regular" panose="020B0600000101010101" pitchFamily="50" charset="-127"/>
              </a:rPr>
              <a:t>연산자</a:t>
            </a:r>
          </a:p>
        </p:txBody>
      </p:sp>
      <p:grpSp>
        <p:nvGrpSpPr>
          <p:cNvPr id="3" name="object 3"/>
          <p:cNvGrpSpPr/>
          <p:nvPr/>
        </p:nvGrpSpPr>
        <p:grpSpPr>
          <a:xfrm>
            <a:off x="903287" y="1781307"/>
            <a:ext cx="8120380" cy="683260"/>
            <a:chOff x="836612" y="1735073"/>
            <a:chExt cx="8120380" cy="683260"/>
          </a:xfrm>
        </p:grpSpPr>
        <p:sp>
          <p:nvSpPr>
            <p:cNvPr id="4" name="object 4"/>
            <p:cNvSpPr/>
            <p:nvPr/>
          </p:nvSpPr>
          <p:spPr>
            <a:xfrm>
              <a:off x="836612" y="1747773"/>
              <a:ext cx="8120380" cy="335280"/>
            </a:xfrm>
            <a:custGeom>
              <a:avLst/>
              <a:gdLst/>
              <a:ahLst/>
              <a:cxnLst/>
              <a:rect l="l" t="t" r="r" b="b"/>
              <a:pathLst>
                <a:path w="8120380" h="335280">
                  <a:moveTo>
                    <a:pt x="1382128" y="0"/>
                  </a:moveTo>
                  <a:lnTo>
                    <a:pt x="0" y="0"/>
                  </a:lnTo>
                  <a:lnTo>
                    <a:pt x="0" y="335280"/>
                  </a:lnTo>
                  <a:lnTo>
                    <a:pt x="1382128" y="335280"/>
                  </a:lnTo>
                  <a:lnTo>
                    <a:pt x="1382128" y="0"/>
                  </a:lnTo>
                  <a:close/>
                </a:path>
                <a:path w="8120380" h="335280">
                  <a:moveTo>
                    <a:pt x="8120189" y="0"/>
                  </a:moveTo>
                  <a:lnTo>
                    <a:pt x="1382204" y="0"/>
                  </a:lnTo>
                  <a:lnTo>
                    <a:pt x="1382204" y="335280"/>
                  </a:lnTo>
                  <a:lnTo>
                    <a:pt x="8120189" y="335280"/>
                  </a:lnTo>
                  <a:lnTo>
                    <a:pt x="8120189" y="0"/>
                  </a:lnTo>
                  <a:close/>
                </a:path>
              </a:pathLst>
            </a:custGeom>
            <a:solidFill>
              <a:srgbClr val="56BBE4"/>
            </a:solidFill>
          </p:spPr>
          <p:txBody>
            <a:bodyPr wrap="square" lIns="0" tIns="0" rIns="0" bIns="0" rtlCol="0"/>
            <a:lstStyle/>
            <a:p>
              <a:endParaRPr/>
            </a:p>
          </p:txBody>
        </p:sp>
        <p:sp>
          <p:nvSpPr>
            <p:cNvPr id="5" name="object 5"/>
            <p:cNvSpPr/>
            <p:nvPr/>
          </p:nvSpPr>
          <p:spPr>
            <a:xfrm>
              <a:off x="836612" y="2083066"/>
              <a:ext cx="8120380" cy="335280"/>
            </a:xfrm>
            <a:custGeom>
              <a:avLst/>
              <a:gdLst/>
              <a:ahLst/>
              <a:cxnLst/>
              <a:rect l="l" t="t" r="r" b="b"/>
              <a:pathLst>
                <a:path w="8120380" h="335280">
                  <a:moveTo>
                    <a:pt x="1382128" y="0"/>
                  </a:moveTo>
                  <a:lnTo>
                    <a:pt x="0" y="0"/>
                  </a:lnTo>
                  <a:lnTo>
                    <a:pt x="0" y="335267"/>
                  </a:lnTo>
                  <a:lnTo>
                    <a:pt x="1382128" y="335267"/>
                  </a:lnTo>
                  <a:lnTo>
                    <a:pt x="1382128" y="0"/>
                  </a:lnTo>
                  <a:close/>
                </a:path>
                <a:path w="8120380" h="335280">
                  <a:moveTo>
                    <a:pt x="8120189" y="0"/>
                  </a:moveTo>
                  <a:lnTo>
                    <a:pt x="1382204" y="0"/>
                  </a:lnTo>
                  <a:lnTo>
                    <a:pt x="1382204" y="335267"/>
                  </a:lnTo>
                  <a:lnTo>
                    <a:pt x="8120189" y="335267"/>
                  </a:lnTo>
                  <a:lnTo>
                    <a:pt x="8120189" y="0"/>
                  </a:lnTo>
                  <a:close/>
                </a:path>
              </a:pathLst>
            </a:custGeom>
            <a:solidFill>
              <a:srgbClr val="E7E7E7"/>
            </a:solidFill>
          </p:spPr>
          <p:txBody>
            <a:bodyPr wrap="square" lIns="0" tIns="0" rIns="0" bIns="0" rtlCol="0"/>
            <a:lstStyle/>
            <a:p>
              <a:endParaRPr/>
            </a:p>
          </p:txBody>
        </p:sp>
        <p:sp>
          <p:nvSpPr>
            <p:cNvPr id="6" name="object 6"/>
            <p:cNvSpPr/>
            <p:nvPr/>
          </p:nvSpPr>
          <p:spPr>
            <a:xfrm>
              <a:off x="836612" y="1747773"/>
              <a:ext cx="8120380" cy="335280"/>
            </a:xfrm>
            <a:custGeom>
              <a:avLst/>
              <a:gdLst/>
              <a:ahLst/>
              <a:cxnLst/>
              <a:rect l="l" t="t" r="r" b="b"/>
              <a:pathLst>
                <a:path w="8120380" h="335280">
                  <a:moveTo>
                    <a:pt x="0" y="335279"/>
                  </a:moveTo>
                  <a:lnTo>
                    <a:pt x="8120062" y="335279"/>
                  </a:lnTo>
                </a:path>
                <a:path w="8120380" h="335280">
                  <a:moveTo>
                    <a:pt x="0" y="0"/>
                  </a:moveTo>
                  <a:lnTo>
                    <a:pt x="8120062" y="0"/>
                  </a:lnTo>
                </a:path>
              </a:pathLst>
            </a:custGeom>
            <a:ln w="25400">
              <a:solidFill>
                <a:srgbClr val="000000"/>
              </a:solidFill>
            </a:ln>
          </p:spPr>
          <p:txBody>
            <a:bodyPr wrap="square" lIns="0" tIns="0" rIns="0" bIns="0" rtlCol="0"/>
            <a:lstStyle/>
            <a:p>
              <a:endParaRPr/>
            </a:p>
          </p:txBody>
        </p:sp>
      </p:grpSp>
      <p:sp>
        <p:nvSpPr>
          <p:cNvPr id="7" name="object 7"/>
          <p:cNvSpPr txBox="1"/>
          <p:nvPr/>
        </p:nvSpPr>
        <p:spPr>
          <a:xfrm>
            <a:off x="609600" y="1007365"/>
            <a:ext cx="6221095" cy="1812035"/>
          </a:xfrm>
          <a:prstGeom prst="rect">
            <a:avLst/>
          </a:prstGeom>
        </p:spPr>
        <p:txBody>
          <a:bodyPr vert="horz" wrap="square" lIns="0" tIns="118110" rIns="0" bIns="0" rtlCol="0">
            <a:spAutoFit/>
          </a:bodyPr>
          <a:lstStyle/>
          <a:p>
            <a:pPr marL="286385" indent="-273685">
              <a:lnSpc>
                <a:spcPct val="100000"/>
              </a:lnSpc>
              <a:spcBef>
                <a:spcPts val="930"/>
              </a:spcBef>
              <a:buFont typeface="Arial"/>
              <a:buChar char="▪"/>
              <a:tabLst>
                <a:tab pos="286385" algn="l"/>
              </a:tabLst>
            </a:pPr>
            <a:r>
              <a:rPr sz="1600" spc="-10" dirty="0">
                <a:solidFill>
                  <a:srgbClr val="333333"/>
                </a:solidFill>
                <a:latin typeface="+mn-ea"/>
                <a:ea typeface="+mn-ea"/>
                <a:cs typeface="Malgun Gothic"/>
              </a:rPr>
              <a:t>논리연산자</a:t>
            </a:r>
            <a:endParaRPr sz="1600" dirty="0">
              <a:latin typeface="+mn-ea"/>
              <a:ea typeface="+mn-ea"/>
              <a:cs typeface="Malgun Gothic"/>
            </a:endParaRPr>
          </a:p>
          <a:p>
            <a:pPr marL="287020">
              <a:lnSpc>
                <a:spcPct val="100000"/>
              </a:lnSpc>
              <a:spcBef>
                <a:spcPts val="625"/>
              </a:spcBef>
            </a:pPr>
            <a:r>
              <a:rPr sz="1600" dirty="0">
                <a:solidFill>
                  <a:srgbClr val="333333"/>
                </a:solidFill>
                <a:latin typeface="+mn-ea"/>
                <a:ea typeface="+mn-ea"/>
                <a:cs typeface="Consolas"/>
              </a:rPr>
              <a:t>–</a:t>
            </a:r>
            <a:r>
              <a:rPr sz="1600" spc="180" dirty="0">
                <a:solidFill>
                  <a:srgbClr val="333333"/>
                </a:solidFill>
                <a:latin typeface="+mn-ea"/>
                <a:ea typeface="+mn-ea"/>
                <a:cs typeface="Consolas"/>
              </a:rPr>
              <a:t> </a:t>
            </a:r>
            <a:r>
              <a:rPr sz="1600" dirty="0">
                <a:solidFill>
                  <a:srgbClr val="333333"/>
                </a:solidFill>
                <a:latin typeface="+mn-ea"/>
                <a:ea typeface="+mn-ea"/>
                <a:cs typeface="Malgun Gothic"/>
              </a:rPr>
              <a:t>논리형</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값을 연산해서 결과를</a:t>
            </a:r>
            <a:r>
              <a:rPr sz="1600" spc="15" dirty="0">
                <a:solidFill>
                  <a:srgbClr val="333333"/>
                </a:solidFill>
                <a:latin typeface="+mn-ea"/>
                <a:ea typeface="+mn-ea"/>
                <a:cs typeface="Malgun Gothic"/>
              </a:rPr>
              <a:t> </a:t>
            </a:r>
            <a:r>
              <a:rPr sz="1600" dirty="0">
                <a:solidFill>
                  <a:srgbClr val="333333"/>
                </a:solidFill>
                <a:latin typeface="+mn-ea"/>
                <a:ea typeface="+mn-ea"/>
                <a:cs typeface="Malgun Gothic"/>
              </a:rPr>
              <a:t>논리형 값으로 리턴 </a:t>
            </a:r>
            <a:r>
              <a:rPr sz="1600" spc="-25" dirty="0">
                <a:solidFill>
                  <a:srgbClr val="333333"/>
                </a:solidFill>
                <a:latin typeface="+mn-ea"/>
                <a:ea typeface="+mn-ea"/>
                <a:cs typeface="Malgun Gothic"/>
              </a:rPr>
              <a:t>한다.</a:t>
            </a:r>
            <a:endParaRPr sz="1600" dirty="0">
              <a:latin typeface="+mn-ea"/>
              <a:ea typeface="+mn-ea"/>
              <a:cs typeface="Malgun Gothic"/>
            </a:endParaRPr>
          </a:p>
          <a:p>
            <a:pPr marL="469900">
              <a:lnSpc>
                <a:spcPct val="100000"/>
              </a:lnSpc>
              <a:spcBef>
                <a:spcPts val="1590"/>
              </a:spcBef>
              <a:tabLst>
                <a:tab pos="1851660" algn="l"/>
              </a:tabLst>
            </a:pPr>
            <a:r>
              <a:rPr sz="1600" b="1" spc="-25" dirty="0">
                <a:solidFill>
                  <a:srgbClr val="FFFFFF"/>
                </a:solidFill>
                <a:latin typeface="+mn-ea"/>
                <a:ea typeface="+mn-ea"/>
                <a:cs typeface="Malgun Gothic"/>
              </a:rPr>
              <a:t>연산자</a:t>
            </a:r>
            <a:r>
              <a:rPr sz="1600" b="1" dirty="0">
                <a:solidFill>
                  <a:srgbClr val="FFFFFF"/>
                </a:solidFill>
                <a:latin typeface="+mn-ea"/>
                <a:ea typeface="+mn-ea"/>
                <a:cs typeface="Malgun Gothic"/>
              </a:rPr>
              <a:t>	</a:t>
            </a:r>
            <a:r>
              <a:rPr sz="1600" b="1" spc="-25" dirty="0">
                <a:solidFill>
                  <a:srgbClr val="FFFFFF"/>
                </a:solidFill>
                <a:latin typeface="+mn-ea"/>
                <a:ea typeface="+mn-ea"/>
                <a:cs typeface="Malgun Gothic"/>
              </a:rPr>
              <a:t>설명</a:t>
            </a:r>
            <a:endParaRPr sz="1600" dirty="0">
              <a:latin typeface="+mn-ea"/>
              <a:ea typeface="+mn-ea"/>
              <a:cs typeface="Malgun Gothic"/>
            </a:endParaRPr>
          </a:p>
          <a:p>
            <a:pPr marL="541020">
              <a:lnSpc>
                <a:spcPct val="100000"/>
              </a:lnSpc>
              <a:spcBef>
                <a:spcPts val="720"/>
              </a:spcBef>
              <a:tabLst>
                <a:tab pos="1851660" algn="l"/>
              </a:tabLst>
            </a:pPr>
            <a:r>
              <a:rPr sz="1600" dirty="0">
                <a:latin typeface="+mn-ea"/>
                <a:ea typeface="+mn-ea"/>
                <a:cs typeface="Malgun Gothic"/>
              </a:rPr>
              <a:t>&amp;</a:t>
            </a:r>
            <a:r>
              <a:rPr sz="1600" spc="-20" dirty="0">
                <a:latin typeface="+mn-ea"/>
                <a:ea typeface="+mn-ea"/>
                <a:cs typeface="Malgun Gothic"/>
              </a:rPr>
              <a:t> </a:t>
            </a:r>
            <a:r>
              <a:rPr sz="1600" spc="-10" dirty="0">
                <a:latin typeface="+mn-ea"/>
                <a:ea typeface="+mn-ea"/>
                <a:cs typeface="Malgun Gothic"/>
              </a:rPr>
              <a:t>(and)</a:t>
            </a:r>
            <a:r>
              <a:rPr sz="1600" dirty="0">
                <a:latin typeface="+mn-ea"/>
                <a:ea typeface="+mn-ea"/>
                <a:cs typeface="Malgun Gothic"/>
              </a:rPr>
              <a:t>	두</a:t>
            </a:r>
            <a:r>
              <a:rPr sz="1600" spc="-50" dirty="0">
                <a:latin typeface="+mn-ea"/>
                <a:ea typeface="+mn-ea"/>
                <a:cs typeface="Malgun Gothic"/>
              </a:rPr>
              <a:t> </a:t>
            </a:r>
            <a:r>
              <a:rPr sz="1600" dirty="0">
                <a:latin typeface="+mn-ea"/>
                <a:ea typeface="+mn-ea"/>
                <a:cs typeface="Malgun Gothic"/>
              </a:rPr>
              <a:t>값이</a:t>
            </a:r>
            <a:r>
              <a:rPr sz="1600" spc="-40" dirty="0">
                <a:latin typeface="+mn-ea"/>
                <a:ea typeface="+mn-ea"/>
                <a:cs typeface="Malgun Gothic"/>
              </a:rPr>
              <a:t> </a:t>
            </a:r>
            <a:r>
              <a:rPr sz="1600" spc="-20" dirty="0">
                <a:latin typeface="+mn-ea"/>
                <a:ea typeface="+mn-ea"/>
                <a:cs typeface="Malgun Gothic"/>
              </a:rPr>
              <a:t>True</a:t>
            </a:r>
            <a:r>
              <a:rPr sz="1600" spc="-50" dirty="0">
                <a:latin typeface="+mn-ea"/>
                <a:ea typeface="+mn-ea"/>
                <a:cs typeface="Malgun Gothic"/>
              </a:rPr>
              <a:t> </a:t>
            </a:r>
            <a:r>
              <a:rPr sz="1600" dirty="0">
                <a:latin typeface="+mn-ea"/>
                <a:ea typeface="+mn-ea"/>
                <a:cs typeface="Malgun Gothic"/>
              </a:rPr>
              <a:t>이면</a:t>
            </a:r>
            <a:r>
              <a:rPr sz="1600" spc="-50" dirty="0">
                <a:latin typeface="+mn-ea"/>
                <a:ea typeface="+mn-ea"/>
                <a:cs typeface="Malgun Gothic"/>
              </a:rPr>
              <a:t> </a:t>
            </a:r>
            <a:r>
              <a:rPr sz="1600" dirty="0">
                <a:latin typeface="+mn-ea"/>
                <a:ea typeface="+mn-ea"/>
                <a:cs typeface="Malgun Gothic"/>
              </a:rPr>
              <a:t>결과</a:t>
            </a:r>
            <a:r>
              <a:rPr sz="1600" spc="-40" dirty="0">
                <a:latin typeface="+mn-ea"/>
                <a:ea typeface="+mn-ea"/>
                <a:cs typeface="Malgun Gothic"/>
              </a:rPr>
              <a:t> </a:t>
            </a:r>
            <a:r>
              <a:rPr sz="1600" spc="-20" dirty="0">
                <a:latin typeface="+mn-ea"/>
                <a:ea typeface="+mn-ea"/>
                <a:cs typeface="Malgun Gothic"/>
              </a:rPr>
              <a:t>True</a:t>
            </a:r>
            <a:r>
              <a:rPr sz="1600" spc="-50" dirty="0">
                <a:latin typeface="+mn-ea"/>
                <a:ea typeface="+mn-ea"/>
                <a:cs typeface="Malgun Gothic"/>
              </a:rPr>
              <a:t> </a:t>
            </a:r>
            <a:r>
              <a:rPr sz="1600" dirty="0">
                <a:latin typeface="+mn-ea"/>
                <a:ea typeface="+mn-ea"/>
                <a:cs typeface="Malgun Gothic"/>
              </a:rPr>
              <a:t>나머진</a:t>
            </a:r>
            <a:r>
              <a:rPr sz="1600" spc="-40" dirty="0">
                <a:latin typeface="+mn-ea"/>
                <a:ea typeface="+mn-ea"/>
                <a:cs typeface="Malgun Gothic"/>
              </a:rPr>
              <a:t> </a:t>
            </a:r>
            <a:r>
              <a:rPr sz="1600" spc="-10" dirty="0">
                <a:latin typeface="+mn-ea"/>
                <a:ea typeface="+mn-ea"/>
                <a:cs typeface="Malgun Gothic"/>
              </a:rPr>
              <a:t>모두False</a:t>
            </a:r>
            <a:endParaRPr sz="1600" dirty="0">
              <a:latin typeface="+mn-ea"/>
              <a:ea typeface="+mn-ea"/>
              <a:cs typeface="Malgun Gothic"/>
            </a:endParaRPr>
          </a:p>
          <a:p>
            <a:pPr marL="541020">
              <a:lnSpc>
                <a:spcPct val="100000"/>
              </a:lnSpc>
              <a:spcBef>
                <a:spcPts val="725"/>
              </a:spcBef>
              <a:tabLst>
                <a:tab pos="1851660" algn="l"/>
              </a:tabLst>
            </a:pPr>
            <a:r>
              <a:rPr sz="1600" dirty="0">
                <a:latin typeface="+mn-ea"/>
                <a:ea typeface="+mn-ea"/>
                <a:cs typeface="Malgun Gothic"/>
              </a:rPr>
              <a:t>|</a:t>
            </a:r>
            <a:r>
              <a:rPr sz="1600" spc="-15" dirty="0">
                <a:latin typeface="+mn-ea"/>
                <a:ea typeface="+mn-ea"/>
                <a:cs typeface="Malgun Gothic"/>
              </a:rPr>
              <a:t> </a:t>
            </a:r>
            <a:r>
              <a:rPr sz="1600" spc="-20" dirty="0">
                <a:latin typeface="+mn-ea"/>
                <a:ea typeface="+mn-ea"/>
                <a:cs typeface="Malgun Gothic"/>
              </a:rPr>
              <a:t>(or)</a:t>
            </a:r>
            <a:r>
              <a:rPr sz="1600" dirty="0">
                <a:latin typeface="+mn-ea"/>
                <a:ea typeface="+mn-ea"/>
                <a:cs typeface="Malgun Gothic"/>
              </a:rPr>
              <a:t>	두</a:t>
            </a:r>
            <a:r>
              <a:rPr sz="1600" spc="-55" dirty="0">
                <a:latin typeface="+mn-ea"/>
                <a:ea typeface="+mn-ea"/>
                <a:cs typeface="Malgun Gothic"/>
              </a:rPr>
              <a:t> </a:t>
            </a:r>
            <a:r>
              <a:rPr sz="1600" dirty="0">
                <a:latin typeface="+mn-ea"/>
                <a:ea typeface="+mn-ea"/>
                <a:cs typeface="Malgun Gothic"/>
              </a:rPr>
              <a:t>값이</a:t>
            </a:r>
            <a:r>
              <a:rPr sz="1600" spc="-40" dirty="0">
                <a:latin typeface="+mn-ea"/>
                <a:ea typeface="+mn-ea"/>
                <a:cs typeface="Malgun Gothic"/>
              </a:rPr>
              <a:t> </a:t>
            </a:r>
            <a:r>
              <a:rPr sz="1600" dirty="0">
                <a:latin typeface="+mn-ea"/>
                <a:ea typeface="+mn-ea"/>
                <a:cs typeface="Malgun Gothic"/>
              </a:rPr>
              <a:t>모두</a:t>
            </a:r>
            <a:r>
              <a:rPr sz="1600" spc="-50" dirty="0">
                <a:latin typeface="+mn-ea"/>
                <a:ea typeface="+mn-ea"/>
                <a:cs typeface="Malgun Gothic"/>
              </a:rPr>
              <a:t> </a:t>
            </a:r>
            <a:r>
              <a:rPr sz="1600" dirty="0">
                <a:latin typeface="+mn-ea"/>
                <a:ea typeface="+mn-ea"/>
                <a:cs typeface="Malgun Gothic"/>
              </a:rPr>
              <a:t>False</a:t>
            </a:r>
            <a:r>
              <a:rPr sz="1600" spc="-35" dirty="0">
                <a:latin typeface="+mn-ea"/>
                <a:ea typeface="+mn-ea"/>
                <a:cs typeface="Malgun Gothic"/>
              </a:rPr>
              <a:t> </a:t>
            </a:r>
            <a:r>
              <a:rPr sz="1600" dirty="0">
                <a:latin typeface="+mn-ea"/>
                <a:ea typeface="+mn-ea"/>
                <a:cs typeface="Malgun Gothic"/>
              </a:rPr>
              <a:t>이면</a:t>
            </a:r>
            <a:r>
              <a:rPr sz="1600" spc="-50" dirty="0">
                <a:latin typeface="+mn-ea"/>
                <a:ea typeface="+mn-ea"/>
                <a:cs typeface="Malgun Gothic"/>
              </a:rPr>
              <a:t> </a:t>
            </a:r>
            <a:r>
              <a:rPr sz="1600" dirty="0">
                <a:latin typeface="+mn-ea"/>
                <a:ea typeface="+mn-ea"/>
                <a:cs typeface="Malgun Gothic"/>
              </a:rPr>
              <a:t>False</a:t>
            </a:r>
            <a:r>
              <a:rPr sz="1600" spc="-30" dirty="0">
                <a:latin typeface="+mn-ea"/>
                <a:ea typeface="+mn-ea"/>
                <a:cs typeface="Malgun Gothic"/>
              </a:rPr>
              <a:t> </a:t>
            </a:r>
            <a:r>
              <a:rPr sz="1600" dirty="0">
                <a:latin typeface="+mn-ea"/>
                <a:ea typeface="+mn-ea"/>
                <a:cs typeface="Malgun Gothic"/>
              </a:rPr>
              <a:t>나머진</a:t>
            </a:r>
            <a:r>
              <a:rPr sz="1600" spc="-40" dirty="0">
                <a:latin typeface="+mn-ea"/>
                <a:ea typeface="+mn-ea"/>
                <a:cs typeface="Malgun Gothic"/>
              </a:rPr>
              <a:t> </a:t>
            </a:r>
            <a:r>
              <a:rPr sz="1600" dirty="0">
                <a:latin typeface="+mn-ea"/>
                <a:ea typeface="+mn-ea"/>
                <a:cs typeface="Malgun Gothic"/>
              </a:rPr>
              <a:t>모두</a:t>
            </a:r>
            <a:r>
              <a:rPr sz="1600" spc="-50" dirty="0">
                <a:latin typeface="+mn-ea"/>
                <a:ea typeface="+mn-ea"/>
                <a:cs typeface="Malgun Gothic"/>
              </a:rPr>
              <a:t> </a:t>
            </a:r>
            <a:r>
              <a:rPr sz="1600" spc="-20" dirty="0">
                <a:latin typeface="+mn-ea"/>
                <a:ea typeface="+mn-ea"/>
                <a:cs typeface="Malgun Gothic"/>
              </a:rPr>
              <a:t>True</a:t>
            </a:r>
            <a:endParaRPr sz="1600" dirty="0">
              <a:latin typeface="+mn-ea"/>
              <a:ea typeface="+mn-ea"/>
              <a:cs typeface="Malgun Gothic"/>
            </a:endParaRPr>
          </a:p>
        </p:txBody>
      </p:sp>
      <p:sp>
        <p:nvSpPr>
          <p:cNvPr id="8" name="object 8"/>
          <p:cNvSpPr/>
          <p:nvPr/>
        </p:nvSpPr>
        <p:spPr>
          <a:xfrm>
            <a:off x="947420" y="3424173"/>
            <a:ext cx="8120380" cy="0"/>
          </a:xfrm>
          <a:custGeom>
            <a:avLst/>
            <a:gdLst/>
            <a:ahLst/>
            <a:cxnLst/>
            <a:rect l="l" t="t" r="r" b="b"/>
            <a:pathLst>
              <a:path w="8120380">
                <a:moveTo>
                  <a:pt x="0" y="0"/>
                </a:moveTo>
                <a:lnTo>
                  <a:pt x="8120062" y="0"/>
                </a:lnTo>
              </a:path>
            </a:pathLst>
          </a:custGeom>
          <a:ln w="25400">
            <a:solidFill>
              <a:srgbClr val="000000"/>
            </a:solidFill>
          </a:ln>
        </p:spPr>
        <p:txBody>
          <a:bodyPr wrap="square" lIns="0" tIns="0" rIns="0" bIns="0" rtlCol="0"/>
          <a:lstStyle/>
          <a:p>
            <a:endParaRPr/>
          </a:p>
        </p:txBody>
      </p:sp>
      <p:sp>
        <p:nvSpPr>
          <p:cNvPr id="9" name="object 9"/>
          <p:cNvSpPr txBox="1"/>
          <p:nvPr/>
        </p:nvSpPr>
        <p:spPr>
          <a:xfrm>
            <a:off x="609600" y="3182608"/>
            <a:ext cx="8195944" cy="1212511"/>
          </a:xfrm>
          <a:prstGeom prst="rect">
            <a:avLst/>
          </a:prstGeom>
        </p:spPr>
        <p:txBody>
          <a:bodyPr vert="horz" wrap="square" lIns="0" tIns="12065" rIns="0" bIns="0" rtlCol="0">
            <a:spAutoFit/>
          </a:bodyPr>
          <a:lstStyle/>
          <a:p>
            <a:pPr marL="541020">
              <a:lnSpc>
                <a:spcPct val="100000"/>
              </a:lnSpc>
              <a:spcBef>
                <a:spcPts val="95"/>
              </a:spcBef>
              <a:tabLst>
                <a:tab pos="1851660" algn="l"/>
              </a:tabLst>
            </a:pPr>
            <a:r>
              <a:rPr sz="1600" spc="-25" dirty="0">
                <a:latin typeface="+mn-ea"/>
                <a:ea typeface="+mn-ea"/>
                <a:cs typeface="Malgun Gothic"/>
              </a:rPr>
              <a:t>not</a:t>
            </a:r>
            <a:r>
              <a:rPr sz="1600" dirty="0">
                <a:latin typeface="+mn-ea"/>
                <a:ea typeface="+mn-ea"/>
                <a:cs typeface="Malgun Gothic"/>
              </a:rPr>
              <a:t>	피연산자를</a:t>
            </a:r>
            <a:r>
              <a:rPr sz="1600" spc="-40" dirty="0">
                <a:latin typeface="+mn-ea"/>
                <a:ea typeface="+mn-ea"/>
                <a:cs typeface="Malgun Gothic"/>
              </a:rPr>
              <a:t> </a:t>
            </a:r>
            <a:r>
              <a:rPr sz="1600" dirty="0">
                <a:latin typeface="+mn-ea"/>
                <a:ea typeface="+mn-ea"/>
                <a:cs typeface="Malgun Gothic"/>
              </a:rPr>
              <a:t>반대로</a:t>
            </a:r>
            <a:r>
              <a:rPr sz="1600" spc="-55" dirty="0">
                <a:latin typeface="+mn-ea"/>
                <a:ea typeface="+mn-ea"/>
                <a:cs typeface="Malgun Gothic"/>
              </a:rPr>
              <a:t> </a:t>
            </a:r>
            <a:r>
              <a:rPr sz="1600" dirty="0">
                <a:latin typeface="+mn-ea"/>
                <a:ea typeface="+mn-ea"/>
                <a:cs typeface="Malgun Gothic"/>
              </a:rPr>
              <a:t>부정한다.</a:t>
            </a:r>
            <a:r>
              <a:rPr sz="1600" spc="-45" dirty="0">
                <a:latin typeface="+mn-ea"/>
                <a:ea typeface="+mn-ea"/>
                <a:cs typeface="Malgun Gothic"/>
              </a:rPr>
              <a:t> </a:t>
            </a:r>
            <a:r>
              <a:rPr sz="1600" spc="-40" dirty="0">
                <a:latin typeface="+mn-ea"/>
                <a:ea typeface="+mn-ea"/>
                <a:cs typeface="Malgun Gothic"/>
              </a:rPr>
              <a:t>(True-</a:t>
            </a:r>
            <a:r>
              <a:rPr sz="1600" dirty="0">
                <a:latin typeface="+mn-ea"/>
                <a:ea typeface="+mn-ea"/>
                <a:cs typeface="Malgun Gothic"/>
              </a:rPr>
              <a:t>&gt;False,</a:t>
            </a:r>
            <a:r>
              <a:rPr sz="1600" spc="-40" dirty="0">
                <a:latin typeface="+mn-ea"/>
                <a:ea typeface="+mn-ea"/>
                <a:cs typeface="Malgun Gothic"/>
              </a:rPr>
              <a:t> </a:t>
            </a:r>
            <a:r>
              <a:rPr sz="1600" spc="-25" dirty="0">
                <a:latin typeface="+mn-ea"/>
                <a:ea typeface="+mn-ea"/>
                <a:cs typeface="Malgun Gothic"/>
              </a:rPr>
              <a:t>False-</a:t>
            </a:r>
            <a:r>
              <a:rPr sz="1600" spc="-10" dirty="0">
                <a:latin typeface="+mn-ea"/>
                <a:ea typeface="+mn-ea"/>
                <a:cs typeface="Malgun Gothic"/>
              </a:rPr>
              <a:t>&gt;True)</a:t>
            </a:r>
            <a:endParaRPr sz="1600" dirty="0">
              <a:latin typeface="+mn-ea"/>
              <a:ea typeface="+mn-ea"/>
              <a:cs typeface="Malgun Gothic"/>
            </a:endParaRPr>
          </a:p>
          <a:p>
            <a:pPr>
              <a:lnSpc>
                <a:spcPct val="100000"/>
              </a:lnSpc>
              <a:spcBef>
                <a:spcPts val="165"/>
              </a:spcBef>
            </a:pPr>
            <a:endParaRPr sz="1600" dirty="0">
              <a:latin typeface="+mn-ea"/>
              <a:ea typeface="+mn-ea"/>
              <a:cs typeface="Malgun Gothic"/>
            </a:endParaRPr>
          </a:p>
          <a:p>
            <a:pPr marL="286385" indent="-273685">
              <a:lnSpc>
                <a:spcPct val="100000"/>
              </a:lnSpc>
              <a:buFont typeface="Arial"/>
              <a:buChar char="▪"/>
              <a:tabLst>
                <a:tab pos="286385" algn="l"/>
              </a:tabLst>
            </a:pPr>
            <a:r>
              <a:rPr dirty="0">
                <a:solidFill>
                  <a:srgbClr val="FF0000"/>
                </a:solidFill>
                <a:latin typeface="+mn-ea"/>
                <a:ea typeface="+mn-ea"/>
                <a:cs typeface="Malgun Gothic"/>
              </a:rPr>
              <a:t>삼항 </a:t>
            </a:r>
            <a:r>
              <a:rPr spc="-10" dirty="0">
                <a:solidFill>
                  <a:srgbClr val="FF0000"/>
                </a:solidFill>
                <a:latin typeface="+mn-ea"/>
                <a:ea typeface="+mn-ea"/>
                <a:cs typeface="Malgun Gothic"/>
              </a:rPr>
              <a:t>연산자(조건연산자)</a:t>
            </a:r>
            <a:endParaRPr dirty="0">
              <a:solidFill>
                <a:srgbClr val="FF0000"/>
              </a:solidFill>
              <a:latin typeface="+mn-ea"/>
              <a:ea typeface="+mn-ea"/>
              <a:cs typeface="Malgun Gothic"/>
            </a:endParaRPr>
          </a:p>
          <a:p>
            <a:pPr marL="287020">
              <a:lnSpc>
                <a:spcPct val="100000"/>
              </a:lnSpc>
              <a:spcBef>
                <a:spcPts val="985"/>
              </a:spcBef>
            </a:pPr>
            <a:r>
              <a:rPr dirty="0">
                <a:solidFill>
                  <a:srgbClr val="333333"/>
                </a:solidFill>
                <a:latin typeface="+mn-ea"/>
                <a:ea typeface="+mn-ea"/>
                <a:cs typeface="Consolas"/>
              </a:rPr>
              <a:t>–</a:t>
            </a:r>
            <a:r>
              <a:rPr spc="125" dirty="0">
                <a:solidFill>
                  <a:srgbClr val="333333"/>
                </a:solidFill>
                <a:latin typeface="+mn-ea"/>
                <a:ea typeface="+mn-ea"/>
                <a:cs typeface="Consolas"/>
              </a:rPr>
              <a:t> </a:t>
            </a:r>
            <a:r>
              <a:rPr dirty="0">
                <a:solidFill>
                  <a:srgbClr val="333333"/>
                </a:solidFill>
                <a:latin typeface="+mn-ea"/>
                <a:ea typeface="+mn-ea"/>
                <a:cs typeface="Malgun Gothic"/>
              </a:rPr>
              <a:t>조건이</a:t>
            </a:r>
            <a:r>
              <a:rPr spc="-25" dirty="0">
                <a:solidFill>
                  <a:srgbClr val="333333"/>
                </a:solidFill>
                <a:latin typeface="+mn-ea"/>
                <a:ea typeface="+mn-ea"/>
                <a:cs typeface="Malgun Gothic"/>
              </a:rPr>
              <a:t> </a:t>
            </a:r>
            <a:r>
              <a:rPr spc="-10" dirty="0">
                <a:solidFill>
                  <a:srgbClr val="333333"/>
                </a:solidFill>
                <a:latin typeface="+mn-ea"/>
                <a:ea typeface="+mn-ea"/>
                <a:cs typeface="Malgun Gothic"/>
              </a:rPr>
              <a:t>True이거나</a:t>
            </a:r>
            <a:r>
              <a:rPr spc="-25" dirty="0">
                <a:solidFill>
                  <a:srgbClr val="333333"/>
                </a:solidFill>
                <a:latin typeface="+mn-ea"/>
                <a:ea typeface="+mn-ea"/>
                <a:cs typeface="Malgun Gothic"/>
              </a:rPr>
              <a:t> </a:t>
            </a:r>
            <a:r>
              <a:rPr dirty="0">
                <a:solidFill>
                  <a:srgbClr val="333333"/>
                </a:solidFill>
                <a:latin typeface="+mn-ea"/>
                <a:ea typeface="+mn-ea"/>
                <a:cs typeface="Malgun Gothic"/>
              </a:rPr>
              <a:t>False이냐에</a:t>
            </a:r>
            <a:r>
              <a:rPr spc="-25" dirty="0">
                <a:solidFill>
                  <a:srgbClr val="333333"/>
                </a:solidFill>
                <a:latin typeface="+mn-ea"/>
                <a:ea typeface="+mn-ea"/>
                <a:cs typeface="Malgun Gothic"/>
              </a:rPr>
              <a:t> </a:t>
            </a:r>
            <a:r>
              <a:rPr dirty="0">
                <a:solidFill>
                  <a:srgbClr val="333333"/>
                </a:solidFill>
                <a:latin typeface="+mn-ea"/>
                <a:ea typeface="+mn-ea"/>
                <a:cs typeface="Malgun Gothic"/>
              </a:rPr>
              <a:t>따라</a:t>
            </a:r>
            <a:r>
              <a:rPr spc="-30" dirty="0">
                <a:solidFill>
                  <a:srgbClr val="333333"/>
                </a:solidFill>
                <a:latin typeface="+mn-ea"/>
                <a:ea typeface="+mn-ea"/>
                <a:cs typeface="Malgun Gothic"/>
              </a:rPr>
              <a:t> </a:t>
            </a:r>
            <a:r>
              <a:rPr dirty="0">
                <a:solidFill>
                  <a:srgbClr val="333333"/>
                </a:solidFill>
                <a:latin typeface="+mn-ea"/>
                <a:ea typeface="+mn-ea"/>
                <a:cs typeface="Malgun Gothic"/>
              </a:rPr>
              <a:t>결과값을</a:t>
            </a:r>
            <a:r>
              <a:rPr spc="-30" dirty="0">
                <a:solidFill>
                  <a:srgbClr val="333333"/>
                </a:solidFill>
                <a:latin typeface="+mn-ea"/>
                <a:ea typeface="+mn-ea"/>
                <a:cs typeface="Malgun Gothic"/>
              </a:rPr>
              <a:t> </a:t>
            </a:r>
            <a:r>
              <a:rPr dirty="0">
                <a:solidFill>
                  <a:srgbClr val="333333"/>
                </a:solidFill>
                <a:latin typeface="+mn-ea"/>
                <a:ea typeface="+mn-ea"/>
                <a:cs typeface="Malgun Gothic"/>
              </a:rPr>
              <a:t>반환하는</a:t>
            </a:r>
            <a:r>
              <a:rPr spc="-20" dirty="0">
                <a:solidFill>
                  <a:srgbClr val="333333"/>
                </a:solidFill>
                <a:latin typeface="+mn-ea"/>
                <a:ea typeface="+mn-ea"/>
                <a:cs typeface="Malgun Gothic"/>
              </a:rPr>
              <a:t> </a:t>
            </a:r>
            <a:r>
              <a:rPr spc="-25" dirty="0">
                <a:solidFill>
                  <a:srgbClr val="333333"/>
                </a:solidFill>
                <a:latin typeface="+mn-ea"/>
                <a:ea typeface="+mn-ea"/>
                <a:cs typeface="Malgun Gothic"/>
              </a:rPr>
              <a:t>연산자</a:t>
            </a:r>
            <a:endParaRPr dirty="0">
              <a:latin typeface="+mn-ea"/>
              <a:ea typeface="+mn-ea"/>
              <a:cs typeface="Malgun Gothic"/>
            </a:endParaRPr>
          </a:p>
        </p:txBody>
      </p:sp>
      <p:sp>
        <p:nvSpPr>
          <p:cNvPr id="10" name="object 10"/>
          <p:cNvSpPr txBox="1"/>
          <p:nvPr/>
        </p:nvSpPr>
        <p:spPr>
          <a:xfrm>
            <a:off x="914400" y="2876922"/>
            <a:ext cx="8120380" cy="289182"/>
          </a:xfrm>
          <a:prstGeom prst="rect">
            <a:avLst/>
          </a:prstGeom>
          <a:solidFill>
            <a:srgbClr val="E7E7E7"/>
          </a:solidFill>
        </p:spPr>
        <p:txBody>
          <a:bodyPr vert="horz" wrap="square" lIns="0" tIns="42545" rIns="0" bIns="0" rtlCol="0">
            <a:spAutoFit/>
          </a:bodyPr>
          <a:lstStyle/>
          <a:p>
            <a:pPr marL="162560">
              <a:lnSpc>
                <a:spcPct val="100000"/>
              </a:lnSpc>
              <a:spcBef>
                <a:spcPts val="335"/>
              </a:spcBef>
              <a:tabLst>
                <a:tab pos="1473200" algn="l"/>
              </a:tabLst>
            </a:pPr>
            <a:r>
              <a:rPr sz="1600" spc="-50" dirty="0">
                <a:latin typeface="+mn-ea"/>
                <a:ea typeface="+mn-ea"/>
                <a:cs typeface="Malgun Gothic"/>
              </a:rPr>
              <a:t>^</a:t>
            </a:r>
            <a:r>
              <a:rPr sz="1600" dirty="0">
                <a:latin typeface="+mn-ea"/>
                <a:ea typeface="+mn-ea"/>
                <a:cs typeface="Malgun Gothic"/>
              </a:rPr>
              <a:t>	두</a:t>
            </a:r>
            <a:r>
              <a:rPr sz="1600" spc="-45" dirty="0">
                <a:latin typeface="+mn-ea"/>
                <a:ea typeface="+mn-ea"/>
                <a:cs typeface="Malgun Gothic"/>
              </a:rPr>
              <a:t> </a:t>
            </a:r>
            <a:r>
              <a:rPr sz="1600" dirty="0">
                <a:latin typeface="+mn-ea"/>
                <a:ea typeface="+mn-ea"/>
                <a:cs typeface="Malgun Gothic"/>
              </a:rPr>
              <a:t>값이</a:t>
            </a:r>
            <a:r>
              <a:rPr sz="1600" spc="-30" dirty="0">
                <a:latin typeface="+mn-ea"/>
                <a:ea typeface="+mn-ea"/>
                <a:cs typeface="Malgun Gothic"/>
              </a:rPr>
              <a:t> </a:t>
            </a:r>
            <a:r>
              <a:rPr sz="1600" dirty="0">
                <a:latin typeface="+mn-ea"/>
                <a:ea typeface="+mn-ea"/>
                <a:cs typeface="Malgun Gothic"/>
              </a:rPr>
              <a:t>다를</a:t>
            </a:r>
            <a:r>
              <a:rPr sz="1600" spc="-45" dirty="0">
                <a:latin typeface="+mn-ea"/>
                <a:ea typeface="+mn-ea"/>
                <a:cs typeface="Malgun Gothic"/>
              </a:rPr>
              <a:t> </a:t>
            </a:r>
            <a:r>
              <a:rPr sz="1600" dirty="0">
                <a:latin typeface="+mn-ea"/>
                <a:ea typeface="+mn-ea"/>
                <a:cs typeface="Malgun Gothic"/>
              </a:rPr>
              <a:t>경우</a:t>
            </a:r>
            <a:r>
              <a:rPr sz="1600" spc="-30" dirty="0">
                <a:latin typeface="+mn-ea"/>
                <a:ea typeface="+mn-ea"/>
                <a:cs typeface="Malgun Gothic"/>
              </a:rPr>
              <a:t> </a:t>
            </a:r>
            <a:r>
              <a:rPr sz="1600" spc="-20" dirty="0">
                <a:latin typeface="+mn-ea"/>
                <a:ea typeface="+mn-ea"/>
                <a:cs typeface="Malgun Gothic"/>
              </a:rPr>
              <a:t>True</a:t>
            </a:r>
            <a:r>
              <a:rPr sz="1600" spc="-40" dirty="0">
                <a:latin typeface="+mn-ea"/>
                <a:ea typeface="+mn-ea"/>
                <a:cs typeface="Malgun Gothic"/>
              </a:rPr>
              <a:t> </a:t>
            </a:r>
            <a:r>
              <a:rPr sz="1600" dirty="0">
                <a:latin typeface="+mn-ea"/>
                <a:ea typeface="+mn-ea"/>
                <a:cs typeface="Malgun Gothic"/>
              </a:rPr>
              <a:t>같으면</a:t>
            </a:r>
            <a:r>
              <a:rPr sz="1600" spc="-30" dirty="0">
                <a:latin typeface="+mn-ea"/>
                <a:ea typeface="+mn-ea"/>
                <a:cs typeface="Malgun Gothic"/>
              </a:rPr>
              <a:t> </a:t>
            </a:r>
            <a:r>
              <a:rPr sz="1600" spc="-10" dirty="0">
                <a:latin typeface="+mn-ea"/>
                <a:ea typeface="+mn-ea"/>
                <a:cs typeface="Malgun Gothic"/>
              </a:rPr>
              <a:t>False</a:t>
            </a:r>
            <a:endParaRPr sz="1600" dirty="0">
              <a:latin typeface="+mn-ea"/>
              <a:ea typeface="+mn-ea"/>
              <a:cs typeface="Malgun Gothic"/>
            </a:endParaRPr>
          </a:p>
        </p:txBody>
      </p:sp>
      <p:sp>
        <p:nvSpPr>
          <p:cNvPr id="11" name="object 11"/>
          <p:cNvSpPr/>
          <p:nvPr/>
        </p:nvSpPr>
        <p:spPr>
          <a:xfrm>
            <a:off x="760476" y="5189220"/>
            <a:ext cx="8196580" cy="527685"/>
          </a:xfrm>
          <a:custGeom>
            <a:avLst/>
            <a:gdLst/>
            <a:ahLst/>
            <a:cxnLst/>
            <a:rect l="l" t="t" r="r" b="b"/>
            <a:pathLst>
              <a:path w="8196580" h="527685">
                <a:moveTo>
                  <a:pt x="8196072" y="0"/>
                </a:moveTo>
                <a:lnTo>
                  <a:pt x="0" y="0"/>
                </a:lnTo>
                <a:lnTo>
                  <a:pt x="0" y="527303"/>
                </a:lnTo>
                <a:lnTo>
                  <a:pt x="8196072" y="527303"/>
                </a:lnTo>
                <a:lnTo>
                  <a:pt x="8196072" y="0"/>
                </a:lnTo>
                <a:close/>
              </a:path>
            </a:pathLst>
          </a:custGeom>
          <a:solidFill>
            <a:srgbClr val="FFFFFF"/>
          </a:solidFill>
        </p:spPr>
        <p:txBody>
          <a:bodyPr wrap="square" lIns="0" tIns="0" rIns="0" bIns="0" rtlCol="0"/>
          <a:lstStyle/>
          <a:p>
            <a:endParaRPr/>
          </a:p>
        </p:txBody>
      </p:sp>
      <p:graphicFrame>
        <p:nvGraphicFramePr>
          <p:cNvPr id="12" name="object 12"/>
          <p:cNvGraphicFramePr>
            <a:graphicFrameLocks noGrp="1"/>
          </p:cNvGraphicFramePr>
          <p:nvPr>
            <p:extLst>
              <p:ext uri="{D42A27DB-BD31-4B8C-83A1-F6EECF244321}">
                <p14:modId xmlns:p14="http://schemas.microsoft.com/office/powerpoint/2010/main" val="2162201591"/>
              </p:ext>
            </p:extLst>
          </p:nvPr>
        </p:nvGraphicFramePr>
        <p:xfrm>
          <a:off x="947458" y="4507513"/>
          <a:ext cx="8195944" cy="1600835"/>
        </p:xfrm>
        <a:graphic>
          <a:graphicData uri="http://schemas.openxmlformats.org/drawingml/2006/table">
            <a:tbl>
              <a:tblPr firstRow="1" bandRow="1">
                <a:tableStyleId>{2D5ABB26-0587-4C30-8999-92F81FD0307C}</a:tableStyleId>
              </a:tblPr>
              <a:tblGrid>
                <a:gridCol w="1046480">
                  <a:extLst>
                    <a:ext uri="{9D8B030D-6E8A-4147-A177-3AD203B41FA5}">
                      <a16:colId xmlns:a16="http://schemas.microsoft.com/office/drawing/2014/main" val="20000"/>
                    </a:ext>
                  </a:extLst>
                </a:gridCol>
                <a:gridCol w="974090">
                  <a:extLst>
                    <a:ext uri="{9D8B030D-6E8A-4147-A177-3AD203B41FA5}">
                      <a16:colId xmlns:a16="http://schemas.microsoft.com/office/drawing/2014/main" val="20001"/>
                    </a:ext>
                  </a:extLst>
                </a:gridCol>
                <a:gridCol w="991235">
                  <a:extLst>
                    <a:ext uri="{9D8B030D-6E8A-4147-A177-3AD203B41FA5}">
                      <a16:colId xmlns:a16="http://schemas.microsoft.com/office/drawing/2014/main" val="20002"/>
                    </a:ext>
                  </a:extLst>
                </a:gridCol>
                <a:gridCol w="1038860">
                  <a:extLst>
                    <a:ext uri="{9D8B030D-6E8A-4147-A177-3AD203B41FA5}">
                      <a16:colId xmlns:a16="http://schemas.microsoft.com/office/drawing/2014/main" val="20003"/>
                    </a:ext>
                  </a:extLst>
                </a:gridCol>
                <a:gridCol w="4145279">
                  <a:extLst>
                    <a:ext uri="{9D8B030D-6E8A-4147-A177-3AD203B41FA5}">
                      <a16:colId xmlns:a16="http://schemas.microsoft.com/office/drawing/2014/main" val="20004"/>
                    </a:ext>
                  </a:extLst>
                </a:gridCol>
              </a:tblGrid>
              <a:tr h="540385">
                <a:tc gridSpan="5">
                  <a:txBody>
                    <a:bodyPr/>
                    <a:lstStyle/>
                    <a:p>
                      <a:pPr marL="90805">
                        <a:lnSpc>
                          <a:spcPct val="100000"/>
                        </a:lnSpc>
                        <a:spcBef>
                          <a:spcPts val="1595"/>
                        </a:spcBef>
                      </a:pPr>
                      <a:r>
                        <a:rPr sz="1400" spc="-10" dirty="0">
                          <a:latin typeface="+mn-ea"/>
                          <a:ea typeface="+mn-ea"/>
                          <a:cs typeface="Malgun Gothic"/>
                        </a:rPr>
                        <a:t>Value1</a:t>
                      </a:r>
                      <a:r>
                        <a:rPr sz="1400" spc="-45" dirty="0">
                          <a:latin typeface="+mn-ea"/>
                          <a:ea typeface="+mn-ea"/>
                          <a:cs typeface="Malgun Gothic"/>
                        </a:rPr>
                        <a:t> </a:t>
                      </a:r>
                      <a:r>
                        <a:rPr sz="1400" b="1" dirty="0">
                          <a:latin typeface="+mn-ea"/>
                          <a:ea typeface="+mn-ea"/>
                          <a:cs typeface="Malgun Gothic"/>
                        </a:rPr>
                        <a:t>if</a:t>
                      </a:r>
                      <a:r>
                        <a:rPr sz="1400" b="1" spc="-20" dirty="0">
                          <a:latin typeface="+mn-ea"/>
                          <a:ea typeface="+mn-ea"/>
                          <a:cs typeface="Malgun Gothic"/>
                        </a:rPr>
                        <a:t> </a:t>
                      </a:r>
                      <a:r>
                        <a:rPr sz="1400" dirty="0">
                          <a:latin typeface="+mn-ea"/>
                          <a:ea typeface="+mn-ea"/>
                          <a:cs typeface="Malgun Gothic"/>
                        </a:rPr>
                        <a:t>조건식</a:t>
                      </a:r>
                      <a:r>
                        <a:rPr sz="1400" spc="-35" dirty="0">
                          <a:latin typeface="+mn-ea"/>
                          <a:ea typeface="+mn-ea"/>
                          <a:cs typeface="Malgun Gothic"/>
                        </a:rPr>
                        <a:t> </a:t>
                      </a:r>
                      <a:r>
                        <a:rPr sz="1400" b="1" dirty="0">
                          <a:latin typeface="+mn-ea"/>
                          <a:ea typeface="+mn-ea"/>
                          <a:cs typeface="Malgun Gothic"/>
                        </a:rPr>
                        <a:t>else</a:t>
                      </a:r>
                      <a:r>
                        <a:rPr sz="1400" b="1" spc="-25" dirty="0">
                          <a:latin typeface="+mn-ea"/>
                          <a:ea typeface="+mn-ea"/>
                          <a:cs typeface="Malgun Gothic"/>
                        </a:rPr>
                        <a:t> </a:t>
                      </a:r>
                      <a:r>
                        <a:rPr sz="1400" spc="-10" dirty="0">
                          <a:latin typeface="+mn-ea"/>
                          <a:ea typeface="+mn-ea"/>
                          <a:cs typeface="Malgun Gothic"/>
                        </a:rPr>
                        <a:t>Value2</a:t>
                      </a:r>
                      <a:endParaRPr sz="1400" dirty="0">
                        <a:latin typeface="+mn-ea"/>
                        <a:ea typeface="+mn-ea"/>
                        <a:cs typeface="Malgun Gothic"/>
                      </a:endParaRPr>
                    </a:p>
                  </a:txBody>
                  <a:tcPr marL="0" marR="0" marT="20256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529590">
                <a:tc>
                  <a:txBody>
                    <a:bodyPr/>
                    <a:lstStyle/>
                    <a:p>
                      <a:pPr marL="90805">
                        <a:lnSpc>
                          <a:spcPct val="100000"/>
                        </a:lnSpc>
                        <a:spcBef>
                          <a:spcPts val="969"/>
                        </a:spcBef>
                      </a:pPr>
                      <a:r>
                        <a:rPr sz="1400" spc="-20" dirty="0">
                          <a:latin typeface="+mn-ea"/>
                          <a:ea typeface="+mn-ea"/>
                          <a:cs typeface="Malgun Gothic"/>
                        </a:rPr>
                        <a:t>조건식이</a:t>
                      </a:r>
                      <a:endParaRPr sz="1400">
                        <a:latin typeface="+mn-ea"/>
                        <a:ea typeface="+mn-ea"/>
                        <a:cs typeface="Malgun Gothic"/>
                      </a:endParaRPr>
                    </a:p>
                  </a:txBody>
                  <a:tcPr marL="0" marR="0" marT="123189" marB="0">
                    <a:lnL w="12700">
                      <a:solidFill>
                        <a:srgbClr val="000000"/>
                      </a:solidFill>
                      <a:prstDash val="solid"/>
                    </a:lnL>
                    <a:lnT w="12700">
                      <a:solidFill>
                        <a:srgbClr val="000000"/>
                      </a:solidFill>
                      <a:prstDash val="solid"/>
                    </a:lnT>
                    <a:lnB w="19050">
                      <a:solidFill>
                        <a:srgbClr val="000000"/>
                      </a:solidFill>
                      <a:prstDash val="solid"/>
                    </a:lnB>
                    <a:solidFill>
                      <a:srgbClr val="FFFFFF"/>
                    </a:solidFill>
                  </a:tcPr>
                </a:tc>
                <a:tc>
                  <a:txBody>
                    <a:bodyPr/>
                    <a:lstStyle/>
                    <a:p>
                      <a:pPr marL="40005">
                        <a:lnSpc>
                          <a:spcPct val="100000"/>
                        </a:lnSpc>
                        <a:spcBef>
                          <a:spcPts val="969"/>
                        </a:spcBef>
                      </a:pPr>
                      <a:r>
                        <a:rPr sz="1400" spc="-10" dirty="0">
                          <a:latin typeface="+mn-ea"/>
                          <a:ea typeface="+mn-ea"/>
                          <a:cs typeface="Malgun Gothic"/>
                        </a:rPr>
                        <a:t>True이면</a:t>
                      </a:r>
                      <a:endParaRPr sz="1400">
                        <a:latin typeface="+mn-ea"/>
                        <a:ea typeface="+mn-ea"/>
                        <a:cs typeface="Malgun Gothic"/>
                      </a:endParaRPr>
                    </a:p>
                  </a:txBody>
                  <a:tcPr marL="0" marR="0" marT="123189" marB="0">
                    <a:lnT w="12700">
                      <a:solidFill>
                        <a:srgbClr val="000000"/>
                      </a:solidFill>
                      <a:prstDash val="solid"/>
                    </a:lnT>
                    <a:lnB w="19050">
                      <a:solidFill>
                        <a:srgbClr val="000000"/>
                      </a:solidFill>
                      <a:prstDash val="solid"/>
                    </a:lnB>
                    <a:solidFill>
                      <a:srgbClr val="FFFFFF"/>
                    </a:solidFill>
                  </a:tcPr>
                </a:tc>
                <a:tc>
                  <a:txBody>
                    <a:bodyPr/>
                    <a:lstStyle/>
                    <a:p>
                      <a:pPr marL="40005">
                        <a:lnSpc>
                          <a:spcPct val="100000"/>
                        </a:lnSpc>
                        <a:spcBef>
                          <a:spcPts val="969"/>
                        </a:spcBef>
                      </a:pPr>
                      <a:r>
                        <a:rPr sz="1400" spc="-10" dirty="0">
                          <a:latin typeface="+mn-ea"/>
                          <a:ea typeface="+mn-ea"/>
                          <a:cs typeface="Malgun Gothic"/>
                        </a:rPr>
                        <a:t>Value1을</a:t>
                      </a:r>
                      <a:endParaRPr sz="1400">
                        <a:latin typeface="+mn-ea"/>
                        <a:ea typeface="+mn-ea"/>
                        <a:cs typeface="Malgun Gothic"/>
                      </a:endParaRPr>
                    </a:p>
                  </a:txBody>
                  <a:tcPr marL="0" marR="0" marT="123189" marB="0">
                    <a:lnT w="12700">
                      <a:solidFill>
                        <a:srgbClr val="000000"/>
                      </a:solidFill>
                      <a:prstDash val="solid"/>
                    </a:lnT>
                    <a:lnB w="19050">
                      <a:solidFill>
                        <a:srgbClr val="000000"/>
                      </a:solidFill>
                      <a:prstDash val="solid"/>
                    </a:lnB>
                    <a:solidFill>
                      <a:srgbClr val="FFFFFF"/>
                    </a:solidFill>
                  </a:tcPr>
                </a:tc>
                <a:tc>
                  <a:txBody>
                    <a:bodyPr/>
                    <a:lstStyle/>
                    <a:p>
                      <a:pPr marL="39370">
                        <a:lnSpc>
                          <a:spcPct val="100000"/>
                        </a:lnSpc>
                        <a:spcBef>
                          <a:spcPts val="969"/>
                        </a:spcBef>
                      </a:pPr>
                      <a:r>
                        <a:rPr sz="1400" spc="-10" dirty="0">
                          <a:latin typeface="+mn-ea"/>
                          <a:ea typeface="+mn-ea"/>
                          <a:cs typeface="Malgun Gothic"/>
                        </a:rPr>
                        <a:t>False이면</a:t>
                      </a:r>
                      <a:endParaRPr sz="1400">
                        <a:latin typeface="+mn-ea"/>
                        <a:ea typeface="+mn-ea"/>
                        <a:cs typeface="Malgun Gothic"/>
                      </a:endParaRPr>
                    </a:p>
                  </a:txBody>
                  <a:tcPr marL="0" marR="0" marT="123189" marB="0">
                    <a:lnT w="12700">
                      <a:solidFill>
                        <a:srgbClr val="000000"/>
                      </a:solidFill>
                      <a:prstDash val="solid"/>
                    </a:lnT>
                    <a:lnB w="19050">
                      <a:solidFill>
                        <a:srgbClr val="000000"/>
                      </a:solidFill>
                      <a:prstDash val="solid"/>
                    </a:lnB>
                    <a:solidFill>
                      <a:srgbClr val="FFFFFF"/>
                    </a:solidFill>
                  </a:tcPr>
                </a:tc>
                <a:tc>
                  <a:txBody>
                    <a:bodyPr/>
                    <a:lstStyle/>
                    <a:p>
                      <a:pPr marL="40005">
                        <a:lnSpc>
                          <a:spcPct val="100000"/>
                        </a:lnSpc>
                        <a:spcBef>
                          <a:spcPts val="969"/>
                        </a:spcBef>
                      </a:pPr>
                      <a:r>
                        <a:rPr sz="1400" spc="-10" dirty="0">
                          <a:latin typeface="+mn-ea"/>
                          <a:ea typeface="+mn-ea"/>
                          <a:cs typeface="Malgun Gothic"/>
                        </a:rPr>
                        <a:t>Value2를</a:t>
                      </a:r>
                      <a:r>
                        <a:rPr sz="1400" spc="-114" dirty="0">
                          <a:latin typeface="+mn-ea"/>
                          <a:ea typeface="+mn-ea"/>
                          <a:cs typeface="Malgun Gothic"/>
                        </a:rPr>
                        <a:t> </a:t>
                      </a:r>
                      <a:r>
                        <a:rPr sz="1400" spc="-25" dirty="0">
                          <a:latin typeface="+mn-ea"/>
                          <a:ea typeface="+mn-ea"/>
                          <a:cs typeface="Malgun Gothic"/>
                        </a:rPr>
                        <a:t>반환</a:t>
                      </a:r>
                      <a:endParaRPr sz="1400" dirty="0">
                        <a:latin typeface="+mn-ea"/>
                        <a:ea typeface="+mn-ea"/>
                        <a:cs typeface="Malgun Gothic"/>
                      </a:endParaRPr>
                    </a:p>
                  </a:txBody>
                  <a:tcPr marL="0" marR="0" marT="123189" marB="0">
                    <a:lnR w="12700">
                      <a:solidFill>
                        <a:srgbClr val="000000"/>
                      </a:solidFill>
                      <a:prstDash val="solid"/>
                    </a:lnR>
                    <a:lnT w="12700">
                      <a:solidFill>
                        <a:srgbClr val="000000"/>
                      </a:solidFill>
                      <a:prstDash val="solid"/>
                    </a:lnT>
                    <a:lnB w="19050">
                      <a:solidFill>
                        <a:srgbClr val="000000"/>
                      </a:solidFill>
                      <a:prstDash val="solid"/>
                    </a:lnB>
                    <a:solidFill>
                      <a:srgbClr val="FFFFFF"/>
                    </a:solidFill>
                  </a:tcPr>
                </a:tc>
                <a:extLst>
                  <a:ext uri="{0D108BD9-81ED-4DB2-BD59-A6C34878D82A}">
                    <a16:rowId xmlns:a16="http://schemas.microsoft.com/office/drawing/2014/main" val="10001"/>
                  </a:ext>
                </a:extLst>
              </a:tr>
              <a:tr h="530860">
                <a:tc gridSpan="5">
                  <a:txBody>
                    <a:bodyPr/>
                    <a:lstStyle/>
                    <a:p>
                      <a:pPr marL="91440">
                        <a:lnSpc>
                          <a:spcPct val="100000"/>
                        </a:lnSpc>
                        <a:spcBef>
                          <a:spcPts val="994"/>
                        </a:spcBef>
                      </a:pPr>
                      <a:r>
                        <a:rPr sz="1400" dirty="0">
                          <a:latin typeface="+mn-ea"/>
                          <a:ea typeface="+mn-ea"/>
                          <a:cs typeface="Malgun Gothic"/>
                        </a:rPr>
                        <a:t>str</a:t>
                      </a:r>
                      <a:r>
                        <a:rPr sz="1400" spc="-5" dirty="0">
                          <a:latin typeface="+mn-ea"/>
                          <a:ea typeface="+mn-ea"/>
                          <a:cs typeface="Malgun Gothic"/>
                        </a:rPr>
                        <a:t> </a:t>
                      </a:r>
                      <a:r>
                        <a:rPr sz="1400" dirty="0">
                          <a:latin typeface="+mn-ea"/>
                          <a:ea typeface="+mn-ea"/>
                          <a:cs typeface="Malgun Gothic"/>
                        </a:rPr>
                        <a:t>=</a:t>
                      </a:r>
                      <a:r>
                        <a:rPr sz="1400" spc="-10" dirty="0">
                          <a:latin typeface="+mn-ea"/>
                          <a:ea typeface="+mn-ea"/>
                          <a:cs typeface="Malgun Gothic"/>
                        </a:rPr>
                        <a:t> </a:t>
                      </a:r>
                      <a:r>
                        <a:rPr sz="1400" dirty="0">
                          <a:latin typeface="+mn-ea"/>
                          <a:ea typeface="+mn-ea"/>
                          <a:cs typeface="Malgun Gothic"/>
                        </a:rPr>
                        <a:t>'양수'</a:t>
                      </a:r>
                      <a:r>
                        <a:rPr sz="1400" spc="-15" dirty="0">
                          <a:latin typeface="+mn-ea"/>
                          <a:ea typeface="+mn-ea"/>
                          <a:cs typeface="Malgun Gothic"/>
                        </a:rPr>
                        <a:t> </a:t>
                      </a:r>
                      <a:r>
                        <a:rPr sz="1400" dirty="0">
                          <a:latin typeface="+mn-ea"/>
                          <a:ea typeface="+mn-ea"/>
                          <a:cs typeface="Malgun Gothic"/>
                        </a:rPr>
                        <a:t>if num</a:t>
                      </a:r>
                      <a:r>
                        <a:rPr sz="1400" spc="-20" dirty="0">
                          <a:latin typeface="+mn-ea"/>
                          <a:ea typeface="+mn-ea"/>
                          <a:cs typeface="Malgun Gothic"/>
                        </a:rPr>
                        <a:t> </a:t>
                      </a:r>
                      <a:r>
                        <a:rPr sz="1400" dirty="0">
                          <a:latin typeface="+mn-ea"/>
                          <a:ea typeface="+mn-ea"/>
                          <a:cs typeface="Malgun Gothic"/>
                        </a:rPr>
                        <a:t>&gt;=</a:t>
                      </a:r>
                      <a:r>
                        <a:rPr sz="1400" spc="5" dirty="0">
                          <a:latin typeface="+mn-ea"/>
                          <a:ea typeface="+mn-ea"/>
                          <a:cs typeface="Malgun Gothic"/>
                        </a:rPr>
                        <a:t> </a:t>
                      </a:r>
                      <a:r>
                        <a:rPr sz="1400" dirty="0">
                          <a:latin typeface="+mn-ea"/>
                          <a:ea typeface="+mn-ea"/>
                          <a:cs typeface="Malgun Gothic"/>
                        </a:rPr>
                        <a:t>0</a:t>
                      </a:r>
                      <a:r>
                        <a:rPr sz="1400" spc="-10" dirty="0">
                          <a:latin typeface="+mn-ea"/>
                          <a:ea typeface="+mn-ea"/>
                          <a:cs typeface="Malgun Gothic"/>
                        </a:rPr>
                        <a:t> </a:t>
                      </a:r>
                      <a:r>
                        <a:rPr sz="1400" dirty="0">
                          <a:latin typeface="+mn-ea"/>
                          <a:ea typeface="+mn-ea"/>
                          <a:cs typeface="Malgun Gothic"/>
                        </a:rPr>
                        <a:t>else</a:t>
                      </a:r>
                      <a:r>
                        <a:rPr sz="1400" spc="-10" dirty="0">
                          <a:latin typeface="+mn-ea"/>
                          <a:ea typeface="+mn-ea"/>
                          <a:cs typeface="Malgun Gothic"/>
                        </a:rPr>
                        <a:t> </a:t>
                      </a:r>
                      <a:r>
                        <a:rPr sz="1400" spc="-20" dirty="0">
                          <a:latin typeface="+mn-ea"/>
                          <a:ea typeface="+mn-ea"/>
                          <a:cs typeface="Malgun Gothic"/>
                        </a:rPr>
                        <a:t>'음수'</a:t>
                      </a:r>
                      <a:endParaRPr sz="1400" dirty="0">
                        <a:latin typeface="+mn-ea"/>
                        <a:ea typeface="+mn-ea"/>
                        <a:cs typeface="Malgun Gothic"/>
                      </a:endParaRPr>
                    </a:p>
                  </a:txBody>
                  <a:tcPr marL="0" marR="0" marT="126364"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13" name="object 13"/>
          <p:cNvSpPr txBox="1">
            <a:spLocks noGrp="1"/>
          </p:cNvSpPr>
          <p:nvPr>
            <p:ph type="sldNum" sz="quarter" idx="4294967295"/>
          </p:nvPr>
        </p:nvSpPr>
        <p:spPr>
          <a:xfrm>
            <a:off x="11615673" y="6629599"/>
            <a:ext cx="229234" cy="300723"/>
          </a:xfrm>
          <a:prstGeom prst="rect">
            <a:avLst/>
          </a:prstGeom>
        </p:spPr>
        <p:txBody>
          <a:bodyPr vert="horz" wrap="square" lIns="0" tIns="23495" rIns="0" bIns="0" rtlCol="0">
            <a:spAutoFit/>
          </a:bodyPr>
          <a:lstStyle/>
          <a:p>
            <a:pPr marL="38100">
              <a:lnSpc>
                <a:spcPct val="100000"/>
              </a:lnSpc>
              <a:spcBef>
                <a:spcPts val="185"/>
              </a:spcBef>
            </a:pPr>
            <a:fld id="{81D60167-4931-47E6-BA6A-407CBD079E47}" type="slidenum">
              <a:rPr sz="1800" spc="-25" dirty="0">
                <a:latin typeface="CookieRun Regular" panose="020B0600000101010101" pitchFamily="50" charset="-127"/>
              </a:rPr>
              <a:t>15</a:t>
            </a:fld>
            <a:endParaRPr sz="1800" spc="-25" dirty="0">
              <a:latin typeface="CookieRun Regular" panose="020B0600000101010101" pitchFamily="50" charset="-127"/>
            </a:endParaRPr>
          </a:p>
        </p:txBody>
      </p:sp>
      <p:sp>
        <p:nvSpPr>
          <p:cNvPr id="14" name="TextBox 13">
            <a:extLst>
              <a:ext uri="{FF2B5EF4-FFF2-40B4-BE49-F238E27FC236}">
                <a16:creationId xmlns:a16="http://schemas.microsoft.com/office/drawing/2014/main" id="{3BCEB354-9CF4-026D-A475-61C572774B03}"/>
              </a:ext>
            </a:extLst>
          </p:cNvPr>
          <p:cNvSpPr txBox="1"/>
          <p:nvPr/>
        </p:nvSpPr>
        <p:spPr>
          <a:xfrm>
            <a:off x="9243664" y="2547010"/>
            <a:ext cx="2852063" cy="3647665"/>
          </a:xfrm>
          <a:prstGeom prst="rect">
            <a:avLst/>
          </a:prstGeom>
          <a:noFill/>
        </p:spPr>
        <p:txBody>
          <a:bodyPr wrap="none" rtlCol="0">
            <a:spAutoFit/>
          </a:bodyPr>
          <a:lstStyle/>
          <a:p>
            <a:pPr>
              <a:lnSpc>
                <a:spcPct val="150000"/>
              </a:lnSpc>
            </a:pPr>
            <a:r>
              <a:rPr lang="en-US" altLang="ko-KR" sz="1600" dirty="0">
                <a:latin typeface="CookieRun Regular" panose="020B0600000101010101" pitchFamily="50" charset="-127"/>
              </a:rPr>
              <a:t>a=10</a:t>
            </a:r>
          </a:p>
          <a:p>
            <a:pPr>
              <a:lnSpc>
                <a:spcPct val="150000"/>
              </a:lnSpc>
            </a:pPr>
            <a:r>
              <a:rPr lang="en-US" altLang="ko-KR" sz="1600" dirty="0">
                <a:latin typeface="CookieRun Regular" panose="020B0600000101010101" pitchFamily="50" charset="-127"/>
              </a:rPr>
              <a:t>print(a%2==0)</a:t>
            </a:r>
          </a:p>
          <a:p>
            <a:pPr>
              <a:lnSpc>
                <a:spcPct val="150000"/>
              </a:lnSpc>
            </a:pPr>
            <a:r>
              <a:rPr lang="en-US" altLang="ko-KR" sz="1600" dirty="0">
                <a:latin typeface="CookieRun Regular" panose="020B0600000101010101" pitchFamily="50" charset="-127"/>
              </a:rPr>
              <a:t>print(a&gt;=10)</a:t>
            </a:r>
          </a:p>
          <a:p>
            <a:pPr>
              <a:lnSpc>
                <a:spcPct val="150000"/>
              </a:lnSpc>
            </a:pPr>
            <a:r>
              <a:rPr lang="en-US" altLang="ko-KR" sz="1600" dirty="0">
                <a:latin typeface="CookieRun Regular" panose="020B0600000101010101" pitchFamily="50" charset="-127"/>
              </a:rPr>
              <a:t># </a:t>
            </a:r>
            <a:r>
              <a:rPr lang="ko-KR" altLang="en-US" sz="1600" dirty="0">
                <a:latin typeface="CookieRun Regular" panose="020B0600000101010101" pitchFamily="50" charset="-127"/>
              </a:rPr>
              <a:t>연산자 우선순위 주의</a:t>
            </a:r>
            <a:r>
              <a:rPr lang="en-US" altLang="ko-KR" sz="1600" dirty="0">
                <a:latin typeface="CookieRun Regular" panose="020B0600000101010101" pitchFamily="50" charset="-127"/>
              </a:rPr>
              <a:t>~~</a:t>
            </a:r>
          </a:p>
          <a:p>
            <a:pPr>
              <a:lnSpc>
                <a:spcPct val="150000"/>
              </a:lnSpc>
            </a:pPr>
            <a:r>
              <a:rPr lang="en-US" altLang="ko-KR" sz="1600" dirty="0">
                <a:latin typeface="CookieRun Regular" panose="020B0600000101010101" pitchFamily="50" charset="-127"/>
              </a:rPr>
              <a:t>print(a%2==0 &amp; (a==10))</a:t>
            </a:r>
            <a:endParaRPr lang="ko-KR" altLang="en-US" sz="1600" dirty="0">
              <a:latin typeface="CookieRun Regular" panose="020B0600000101010101" pitchFamily="50" charset="-127"/>
            </a:endParaRPr>
          </a:p>
          <a:p>
            <a:pPr>
              <a:lnSpc>
                <a:spcPct val="150000"/>
              </a:lnSpc>
            </a:pPr>
            <a:r>
              <a:rPr lang="en-US" altLang="ko-KR" sz="1600" dirty="0">
                <a:latin typeface="CookieRun Regular" panose="020B0600000101010101" pitchFamily="50" charset="-127"/>
              </a:rPr>
              <a:t>print(a%2==0 and a==10)</a:t>
            </a:r>
            <a:endParaRPr lang="ko-KR" altLang="en-US" sz="1600" dirty="0">
              <a:latin typeface="CookieRun Regular" panose="020B0600000101010101" pitchFamily="50" charset="-127"/>
            </a:endParaRPr>
          </a:p>
          <a:p>
            <a:pPr>
              <a:lnSpc>
                <a:spcPct val="150000"/>
              </a:lnSpc>
            </a:pPr>
            <a:endParaRPr lang="en-US" altLang="ko-KR" sz="1600" dirty="0"/>
          </a:p>
          <a:p>
            <a:pPr>
              <a:lnSpc>
                <a:spcPct val="150000"/>
              </a:lnSpc>
            </a:pPr>
            <a:r>
              <a:rPr lang="en-US" altLang="ko-KR" sz="1400" dirty="0">
                <a:latin typeface="+mn-ea"/>
                <a:ea typeface="+mn-ea"/>
              </a:rPr>
              <a:t>//</a:t>
            </a:r>
            <a:r>
              <a:rPr lang="ko-KR" altLang="en-US" sz="1400" dirty="0">
                <a:latin typeface="+mn-ea"/>
                <a:ea typeface="+mn-ea"/>
              </a:rPr>
              <a:t>비트</a:t>
            </a:r>
            <a:r>
              <a:rPr lang="en-US" altLang="ko-KR" sz="1400" dirty="0">
                <a:latin typeface="+mn-ea"/>
                <a:ea typeface="+mn-ea"/>
              </a:rPr>
              <a:t> </a:t>
            </a:r>
            <a:r>
              <a:rPr lang="ko-KR" altLang="en-US" sz="1400" dirty="0">
                <a:latin typeface="+mn-ea"/>
                <a:ea typeface="+mn-ea"/>
              </a:rPr>
              <a:t>연산자 </a:t>
            </a:r>
            <a:r>
              <a:rPr lang="en-US" altLang="ko-KR" sz="1400" dirty="0">
                <a:latin typeface="+mn-ea"/>
                <a:ea typeface="+mn-ea"/>
              </a:rPr>
              <a:t>&amp;</a:t>
            </a:r>
            <a:r>
              <a:rPr lang="ko-KR" altLang="en-US" sz="1400" dirty="0">
                <a:latin typeface="+mn-ea"/>
                <a:ea typeface="+mn-ea"/>
              </a:rPr>
              <a:t>가 </a:t>
            </a:r>
            <a:endParaRPr lang="en-US" altLang="ko-KR" sz="1400" dirty="0">
              <a:latin typeface="+mn-ea"/>
              <a:ea typeface="+mn-ea"/>
            </a:endParaRPr>
          </a:p>
          <a:p>
            <a:pPr>
              <a:lnSpc>
                <a:spcPct val="150000"/>
              </a:lnSpc>
            </a:pPr>
            <a:r>
              <a:rPr lang="en-US" altLang="ko-KR" sz="1400" dirty="0">
                <a:latin typeface="+mn-ea"/>
                <a:ea typeface="+mn-ea"/>
              </a:rPr>
              <a:t>//</a:t>
            </a:r>
            <a:r>
              <a:rPr lang="ko-KR" altLang="en-US" sz="1400" dirty="0">
                <a:latin typeface="+mn-ea"/>
                <a:ea typeface="+mn-ea"/>
              </a:rPr>
              <a:t>비교연산자 </a:t>
            </a:r>
            <a:r>
              <a:rPr lang="en-US" altLang="ko-KR" sz="1400" dirty="0">
                <a:latin typeface="+mn-ea"/>
                <a:ea typeface="+mn-ea"/>
              </a:rPr>
              <a:t>== </a:t>
            </a:r>
            <a:r>
              <a:rPr lang="ko-KR" altLang="en-US" sz="1400" dirty="0">
                <a:latin typeface="+mn-ea"/>
                <a:ea typeface="+mn-ea"/>
              </a:rPr>
              <a:t>보다 우선순위 높다 </a:t>
            </a:r>
            <a:endParaRPr lang="en-US" altLang="ko-KR" sz="1400" dirty="0">
              <a:latin typeface="+mn-ea"/>
              <a:ea typeface="+mn-ea"/>
            </a:endParaRPr>
          </a:p>
          <a:p>
            <a:pPr>
              <a:lnSpc>
                <a:spcPct val="150000"/>
              </a:lnSpc>
            </a:pPr>
            <a:endParaRPr lang="ko-KR" altLang="en-US" sz="1600"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28921" y="909216"/>
            <a:ext cx="63500" cy="3175"/>
          </a:xfrm>
          <a:custGeom>
            <a:avLst/>
            <a:gdLst/>
            <a:ahLst/>
            <a:cxnLst/>
            <a:rect l="l" t="t" r="r" b="b"/>
            <a:pathLst>
              <a:path w="63500" h="3175">
                <a:moveTo>
                  <a:pt x="1432" y="0"/>
                </a:moveTo>
                <a:lnTo>
                  <a:pt x="0" y="2643"/>
                </a:lnTo>
                <a:lnTo>
                  <a:pt x="15363" y="2946"/>
                </a:lnTo>
                <a:lnTo>
                  <a:pt x="47755" y="2411"/>
                </a:lnTo>
                <a:lnTo>
                  <a:pt x="63118" y="2643"/>
                </a:lnTo>
                <a:lnTo>
                  <a:pt x="34111" y="2143"/>
                </a:lnTo>
                <a:lnTo>
                  <a:pt x="13176" y="547"/>
                </a:lnTo>
                <a:lnTo>
                  <a:pt x="1432" y="0"/>
                </a:lnTo>
                <a:close/>
              </a:path>
            </a:pathLst>
          </a:custGeom>
          <a:solidFill>
            <a:srgbClr val="56BBE4"/>
          </a:solidFill>
        </p:spPr>
        <p:txBody>
          <a:bodyPr wrap="square" lIns="0" tIns="0" rIns="0" bIns="0" rtlCol="0"/>
          <a:lstStyle/>
          <a:p>
            <a:endParaRPr sz="1400"/>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범용함수</a:t>
            </a:r>
            <a:r>
              <a:rPr sz="2400" spc="-20" dirty="0">
                <a:latin typeface="CookieRun Regular" panose="020B0600000101010101" pitchFamily="50" charset="-127"/>
              </a:rPr>
              <a:t> </a:t>
            </a:r>
            <a:r>
              <a:rPr sz="2400" dirty="0">
                <a:latin typeface="CookieRun Regular" panose="020B0600000101010101" pitchFamily="50" charset="-127"/>
              </a:rPr>
              <a:t>– 주요</a:t>
            </a:r>
            <a:r>
              <a:rPr sz="2400" spc="-10" dirty="0">
                <a:latin typeface="CookieRun Regular" panose="020B0600000101010101" pitchFamily="50" charset="-127"/>
              </a:rPr>
              <a:t> </a:t>
            </a:r>
            <a:r>
              <a:rPr sz="2400" spc="-25" dirty="0">
                <a:latin typeface="CookieRun Regular" panose="020B0600000101010101" pitchFamily="50" charset="-127"/>
              </a:rPr>
              <a:t>함수</a:t>
            </a:r>
          </a:p>
        </p:txBody>
      </p:sp>
      <p:grpSp>
        <p:nvGrpSpPr>
          <p:cNvPr id="4" name="object 4"/>
          <p:cNvGrpSpPr/>
          <p:nvPr/>
        </p:nvGrpSpPr>
        <p:grpSpPr>
          <a:xfrm>
            <a:off x="92687" y="1739900"/>
            <a:ext cx="5621020" cy="698500"/>
            <a:chOff x="92687" y="1739900"/>
            <a:chExt cx="5621020" cy="698500"/>
          </a:xfrm>
        </p:grpSpPr>
        <p:sp>
          <p:nvSpPr>
            <p:cNvPr id="5" name="object 5"/>
            <p:cNvSpPr/>
            <p:nvPr/>
          </p:nvSpPr>
          <p:spPr>
            <a:xfrm>
              <a:off x="92684" y="1752599"/>
              <a:ext cx="5621020" cy="335280"/>
            </a:xfrm>
            <a:custGeom>
              <a:avLst/>
              <a:gdLst/>
              <a:ahLst/>
              <a:cxnLst/>
              <a:rect l="l" t="t" r="r" b="b"/>
              <a:pathLst>
                <a:path w="5621020" h="335280">
                  <a:moveTo>
                    <a:pt x="5620664" y="0"/>
                  </a:moveTo>
                  <a:lnTo>
                    <a:pt x="1810766" y="0"/>
                  </a:lnTo>
                  <a:lnTo>
                    <a:pt x="0" y="0"/>
                  </a:lnTo>
                  <a:lnTo>
                    <a:pt x="0" y="335280"/>
                  </a:lnTo>
                  <a:lnTo>
                    <a:pt x="1810664" y="335280"/>
                  </a:lnTo>
                  <a:lnTo>
                    <a:pt x="5620664" y="335280"/>
                  </a:lnTo>
                  <a:lnTo>
                    <a:pt x="5620664" y="0"/>
                  </a:lnTo>
                  <a:close/>
                </a:path>
              </a:pathLst>
            </a:custGeom>
            <a:solidFill>
              <a:srgbClr val="56BBE4"/>
            </a:solidFill>
          </p:spPr>
          <p:txBody>
            <a:bodyPr wrap="square" lIns="0" tIns="0" rIns="0" bIns="0" rtlCol="0"/>
            <a:lstStyle/>
            <a:p>
              <a:endParaRPr sz="1400"/>
            </a:p>
          </p:txBody>
        </p:sp>
        <p:sp>
          <p:nvSpPr>
            <p:cNvPr id="6" name="object 6"/>
            <p:cNvSpPr/>
            <p:nvPr/>
          </p:nvSpPr>
          <p:spPr>
            <a:xfrm>
              <a:off x="92684" y="2087879"/>
              <a:ext cx="5621020" cy="350520"/>
            </a:xfrm>
            <a:custGeom>
              <a:avLst/>
              <a:gdLst/>
              <a:ahLst/>
              <a:cxnLst/>
              <a:rect l="l" t="t" r="r" b="b"/>
              <a:pathLst>
                <a:path w="5621020" h="350519">
                  <a:moveTo>
                    <a:pt x="5620664" y="0"/>
                  </a:moveTo>
                  <a:lnTo>
                    <a:pt x="1810766" y="0"/>
                  </a:lnTo>
                  <a:lnTo>
                    <a:pt x="0" y="0"/>
                  </a:lnTo>
                  <a:lnTo>
                    <a:pt x="0" y="350520"/>
                  </a:lnTo>
                  <a:lnTo>
                    <a:pt x="1810664" y="350520"/>
                  </a:lnTo>
                  <a:lnTo>
                    <a:pt x="5620664" y="350520"/>
                  </a:lnTo>
                  <a:lnTo>
                    <a:pt x="5620664" y="0"/>
                  </a:lnTo>
                  <a:close/>
                </a:path>
              </a:pathLst>
            </a:custGeom>
            <a:solidFill>
              <a:srgbClr val="E7E7E7"/>
            </a:solidFill>
          </p:spPr>
          <p:txBody>
            <a:bodyPr wrap="square" lIns="0" tIns="0" rIns="0" bIns="0" rtlCol="0"/>
            <a:lstStyle/>
            <a:p>
              <a:endParaRPr sz="1400"/>
            </a:p>
          </p:txBody>
        </p:sp>
        <p:sp>
          <p:nvSpPr>
            <p:cNvPr id="7" name="object 7"/>
            <p:cNvSpPr/>
            <p:nvPr/>
          </p:nvSpPr>
          <p:spPr>
            <a:xfrm>
              <a:off x="92687" y="1752600"/>
              <a:ext cx="5621020" cy="335280"/>
            </a:xfrm>
            <a:custGeom>
              <a:avLst/>
              <a:gdLst/>
              <a:ahLst/>
              <a:cxnLst/>
              <a:rect l="l" t="t" r="r" b="b"/>
              <a:pathLst>
                <a:path w="5621020" h="335280">
                  <a:moveTo>
                    <a:pt x="0" y="335279"/>
                  </a:moveTo>
                  <a:lnTo>
                    <a:pt x="5620661" y="335279"/>
                  </a:lnTo>
                </a:path>
                <a:path w="5621020" h="335280">
                  <a:moveTo>
                    <a:pt x="0" y="0"/>
                  </a:moveTo>
                  <a:lnTo>
                    <a:pt x="5620661" y="0"/>
                  </a:lnTo>
                </a:path>
              </a:pathLst>
            </a:custGeom>
            <a:ln w="25400">
              <a:solidFill>
                <a:srgbClr val="000000"/>
              </a:solidFill>
            </a:ln>
          </p:spPr>
          <p:txBody>
            <a:bodyPr wrap="square" lIns="0" tIns="0" rIns="0" bIns="0" rtlCol="0"/>
            <a:lstStyle/>
            <a:p>
              <a:endParaRPr sz="1400"/>
            </a:p>
          </p:txBody>
        </p:sp>
      </p:grpSp>
      <p:sp>
        <p:nvSpPr>
          <p:cNvPr id="8" name="object 8"/>
          <p:cNvSpPr/>
          <p:nvPr/>
        </p:nvSpPr>
        <p:spPr>
          <a:xfrm>
            <a:off x="92684" y="3550919"/>
            <a:ext cx="5621020" cy="579120"/>
          </a:xfrm>
          <a:custGeom>
            <a:avLst/>
            <a:gdLst/>
            <a:ahLst/>
            <a:cxnLst/>
            <a:rect l="l" t="t" r="r" b="b"/>
            <a:pathLst>
              <a:path w="5621020" h="579120">
                <a:moveTo>
                  <a:pt x="5620664" y="0"/>
                </a:moveTo>
                <a:lnTo>
                  <a:pt x="1810766" y="0"/>
                </a:lnTo>
                <a:lnTo>
                  <a:pt x="0" y="0"/>
                </a:lnTo>
                <a:lnTo>
                  <a:pt x="0" y="579120"/>
                </a:lnTo>
                <a:lnTo>
                  <a:pt x="1810664" y="579120"/>
                </a:lnTo>
                <a:lnTo>
                  <a:pt x="5620664" y="579120"/>
                </a:lnTo>
                <a:lnTo>
                  <a:pt x="5620664" y="0"/>
                </a:lnTo>
                <a:close/>
              </a:path>
            </a:pathLst>
          </a:custGeom>
          <a:solidFill>
            <a:srgbClr val="E7E7E7"/>
          </a:solidFill>
        </p:spPr>
        <p:txBody>
          <a:bodyPr wrap="square" lIns="0" tIns="0" rIns="0" bIns="0" rtlCol="0"/>
          <a:lstStyle/>
          <a:p>
            <a:endParaRPr sz="1400"/>
          </a:p>
        </p:txBody>
      </p:sp>
      <p:sp>
        <p:nvSpPr>
          <p:cNvPr id="9" name="object 9"/>
          <p:cNvSpPr/>
          <p:nvPr/>
        </p:nvSpPr>
        <p:spPr>
          <a:xfrm>
            <a:off x="92687" y="6192520"/>
            <a:ext cx="5621020" cy="0"/>
          </a:xfrm>
          <a:custGeom>
            <a:avLst/>
            <a:gdLst/>
            <a:ahLst/>
            <a:cxnLst/>
            <a:rect l="l" t="t" r="r" b="b"/>
            <a:pathLst>
              <a:path w="5621020">
                <a:moveTo>
                  <a:pt x="0" y="0"/>
                </a:moveTo>
                <a:lnTo>
                  <a:pt x="5620661" y="0"/>
                </a:lnTo>
              </a:path>
            </a:pathLst>
          </a:custGeom>
          <a:ln w="25400">
            <a:solidFill>
              <a:srgbClr val="000000"/>
            </a:solidFill>
          </a:ln>
        </p:spPr>
        <p:txBody>
          <a:bodyPr wrap="square" lIns="0" tIns="0" rIns="0" bIns="0" rtlCol="0"/>
          <a:lstStyle/>
          <a:p>
            <a:endParaRPr sz="1400"/>
          </a:p>
        </p:txBody>
      </p:sp>
      <p:sp>
        <p:nvSpPr>
          <p:cNvPr id="10" name="object 10"/>
          <p:cNvSpPr txBox="1"/>
          <p:nvPr/>
        </p:nvSpPr>
        <p:spPr>
          <a:xfrm>
            <a:off x="171399" y="1691157"/>
            <a:ext cx="3239135" cy="943847"/>
          </a:xfrm>
          <a:prstGeom prst="rect">
            <a:avLst/>
          </a:prstGeom>
        </p:spPr>
        <p:txBody>
          <a:bodyPr vert="horz" wrap="square" lIns="0" tIns="104139" rIns="0" bIns="0" rtlCol="0">
            <a:spAutoFit/>
          </a:bodyPr>
          <a:lstStyle/>
          <a:p>
            <a:pPr marL="12700">
              <a:lnSpc>
                <a:spcPct val="100000"/>
              </a:lnSpc>
              <a:spcBef>
                <a:spcPts val="819"/>
              </a:spcBef>
              <a:tabLst>
                <a:tab pos="1823085" algn="l"/>
              </a:tabLst>
            </a:pPr>
            <a:r>
              <a:rPr sz="1400" b="1" spc="-25" dirty="0">
                <a:solidFill>
                  <a:srgbClr val="FFFFFF"/>
                </a:solidFill>
                <a:latin typeface="CookieRun Regular" panose="020B0600000101010101" pitchFamily="50" charset="-127"/>
                <a:cs typeface="Malgun Gothic"/>
              </a:rPr>
              <a:t>함수</a:t>
            </a:r>
            <a:r>
              <a:rPr sz="1400" b="1" dirty="0">
                <a:solidFill>
                  <a:srgbClr val="FFFFFF"/>
                </a:solidFill>
                <a:latin typeface="CookieRun Regular" panose="020B0600000101010101" pitchFamily="50" charset="-127"/>
                <a:cs typeface="Malgun Gothic"/>
              </a:rPr>
              <a:t>	</a:t>
            </a:r>
            <a:r>
              <a:rPr sz="1400" b="1" spc="-25" dirty="0">
                <a:solidFill>
                  <a:srgbClr val="FFFFFF"/>
                </a:solidFill>
                <a:latin typeface="CookieRun Regular" panose="020B0600000101010101" pitchFamily="50" charset="-127"/>
                <a:cs typeface="Malgun Gothic"/>
              </a:rPr>
              <a:t>설명</a:t>
            </a:r>
            <a:endParaRPr sz="1400">
              <a:latin typeface="CookieRun Regular" panose="020B0600000101010101" pitchFamily="50" charset="-127"/>
              <a:cs typeface="Malgun Gothic"/>
            </a:endParaRPr>
          </a:p>
          <a:p>
            <a:pPr marL="12700">
              <a:lnSpc>
                <a:spcPct val="100000"/>
              </a:lnSpc>
              <a:spcBef>
                <a:spcPts val="720"/>
              </a:spcBef>
              <a:tabLst>
                <a:tab pos="1823085" algn="l"/>
              </a:tabLst>
            </a:pPr>
            <a:r>
              <a:rPr sz="1400" spc="-25" dirty="0">
                <a:latin typeface="CookieRun Regular" panose="020B0600000101010101" pitchFamily="50" charset="-127"/>
                <a:cs typeface="Malgun Gothic"/>
              </a:rPr>
              <a:t>abs</a:t>
            </a:r>
            <a:r>
              <a:rPr sz="1400" dirty="0">
                <a:latin typeface="CookieRun Regular" panose="020B0600000101010101" pitchFamily="50" charset="-127"/>
                <a:cs typeface="Malgun Gothic"/>
              </a:rPr>
              <a:t>	</a:t>
            </a:r>
            <a:r>
              <a:rPr sz="1400" spc="-25" dirty="0">
                <a:latin typeface="CookieRun Regular" panose="020B0600000101010101" pitchFamily="50" charset="-127"/>
                <a:cs typeface="Malgun Gothic"/>
              </a:rPr>
              <a:t>절대값</a:t>
            </a:r>
            <a:endParaRPr sz="1400">
              <a:latin typeface="CookieRun Regular" panose="020B0600000101010101" pitchFamily="50" charset="-127"/>
              <a:cs typeface="Malgun Gothic"/>
            </a:endParaRPr>
          </a:p>
          <a:p>
            <a:pPr marL="12700">
              <a:lnSpc>
                <a:spcPct val="100000"/>
              </a:lnSpc>
              <a:spcBef>
                <a:spcPts val="840"/>
              </a:spcBef>
              <a:tabLst>
                <a:tab pos="1823085" algn="l"/>
              </a:tabLst>
            </a:pPr>
            <a:r>
              <a:rPr sz="1400" spc="-20" dirty="0">
                <a:latin typeface="CookieRun Regular" panose="020B0600000101010101" pitchFamily="50" charset="-127"/>
                <a:cs typeface="Malgun Gothic"/>
              </a:rPr>
              <a:t>sqrt</a:t>
            </a:r>
            <a:r>
              <a:rPr sz="1400" dirty="0">
                <a:latin typeface="CookieRun Regular" panose="020B0600000101010101" pitchFamily="50" charset="-127"/>
                <a:cs typeface="Malgun Gothic"/>
              </a:rPr>
              <a:t>	제곱근.</a:t>
            </a:r>
            <a:r>
              <a:rPr sz="1400" spc="-15" dirty="0">
                <a:latin typeface="CookieRun Regular" panose="020B0600000101010101" pitchFamily="50" charset="-127"/>
                <a:cs typeface="Malgun Gothic"/>
              </a:rPr>
              <a:t> </a:t>
            </a:r>
            <a:r>
              <a:rPr sz="1400" dirty="0">
                <a:latin typeface="CookieRun Regular" panose="020B0600000101010101" pitchFamily="50" charset="-127"/>
                <a:cs typeface="Malgun Gothic"/>
              </a:rPr>
              <a:t>x</a:t>
            </a:r>
            <a:r>
              <a:rPr sz="1400" spc="-25" dirty="0">
                <a:latin typeface="CookieRun Regular" panose="020B0600000101010101" pitchFamily="50" charset="-127"/>
                <a:cs typeface="Malgun Gothic"/>
              </a:rPr>
              <a:t> </a:t>
            </a:r>
            <a:r>
              <a:rPr sz="1400" dirty="0">
                <a:latin typeface="CookieRun Regular" panose="020B0600000101010101" pitchFamily="50" charset="-127"/>
                <a:cs typeface="Malgun Gothic"/>
              </a:rPr>
              <a:t>**</a:t>
            </a:r>
            <a:r>
              <a:rPr sz="1400" spc="-25" dirty="0">
                <a:latin typeface="CookieRun Regular" panose="020B0600000101010101" pitchFamily="50" charset="-127"/>
                <a:cs typeface="Malgun Gothic"/>
              </a:rPr>
              <a:t> 0.5</a:t>
            </a:r>
            <a:endParaRPr sz="1400">
              <a:latin typeface="CookieRun Regular" panose="020B0600000101010101" pitchFamily="50" charset="-127"/>
              <a:cs typeface="Malgun Gothic"/>
            </a:endParaRPr>
          </a:p>
        </p:txBody>
      </p:sp>
      <p:sp>
        <p:nvSpPr>
          <p:cNvPr id="11" name="object 11"/>
          <p:cNvSpPr txBox="1"/>
          <p:nvPr/>
        </p:nvSpPr>
        <p:spPr>
          <a:xfrm>
            <a:off x="92687" y="2809239"/>
            <a:ext cx="5621020" cy="258404"/>
          </a:xfrm>
          <a:prstGeom prst="rect">
            <a:avLst/>
          </a:prstGeom>
          <a:solidFill>
            <a:srgbClr val="E7E7E7"/>
          </a:solidFill>
        </p:spPr>
        <p:txBody>
          <a:bodyPr vert="horz" wrap="square" lIns="0" tIns="42545" rIns="0" bIns="0" rtlCol="0">
            <a:spAutoFit/>
          </a:bodyPr>
          <a:lstStyle/>
          <a:p>
            <a:pPr marL="90805">
              <a:lnSpc>
                <a:spcPct val="100000"/>
              </a:lnSpc>
              <a:spcBef>
                <a:spcPts val="335"/>
              </a:spcBef>
              <a:tabLst>
                <a:tab pos="1901825" algn="l"/>
              </a:tabLst>
            </a:pPr>
            <a:r>
              <a:rPr sz="1400" spc="-10" dirty="0">
                <a:latin typeface="CookieRun Regular" panose="020B0600000101010101" pitchFamily="50" charset="-127"/>
                <a:cs typeface="Malgun Gothic"/>
              </a:rPr>
              <a:t>square</a:t>
            </a:r>
            <a:r>
              <a:rPr sz="1400" dirty="0">
                <a:latin typeface="CookieRun Regular" panose="020B0600000101010101" pitchFamily="50" charset="-127"/>
                <a:cs typeface="Malgun Gothic"/>
              </a:rPr>
              <a:t>	제곱</a:t>
            </a:r>
            <a:r>
              <a:rPr sz="1400" spc="-25" dirty="0">
                <a:latin typeface="CookieRun Regular" panose="020B0600000101010101" pitchFamily="50" charset="-127"/>
                <a:cs typeface="Malgun Gothic"/>
              </a:rPr>
              <a:t> </a:t>
            </a:r>
            <a:r>
              <a:rPr sz="1400" dirty="0">
                <a:latin typeface="CookieRun Regular" panose="020B0600000101010101" pitchFamily="50" charset="-127"/>
                <a:cs typeface="Malgun Gothic"/>
              </a:rPr>
              <a:t>연산.</a:t>
            </a:r>
            <a:r>
              <a:rPr sz="1400" spc="-40" dirty="0">
                <a:latin typeface="CookieRun Regular" panose="020B0600000101010101" pitchFamily="50" charset="-127"/>
                <a:cs typeface="Malgun Gothic"/>
              </a:rPr>
              <a:t> </a:t>
            </a:r>
            <a:r>
              <a:rPr sz="1400" spc="-20" dirty="0">
                <a:latin typeface="CookieRun Regular" panose="020B0600000101010101" pitchFamily="50" charset="-127"/>
                <a:cs typeface="Malgun Gothic"/>
              </a:rPr>
              <a:t>x**2</a:t>
            </a:r>
            <a:endParaRPr sz="1400">
              <a:latin typeface="CookieRun Regular" panose="020B0600000101010101" pitchFamily="50" charset="-127"/>
              <a:cs typeface="Malgun Gothic"/>
            </a:endParaRPr>
          </a:p>
        </p:txBody>
      </p:sp>
      <p:sp>
        <p:nvSpPr>
          <p:cNvPr id="12" name="object 12"/>
          <p:cNvSpPr txBox="1"/>
          <p:nvPr/>
        </p:nvSpPr>
        <p:spPr>
          <a:xfrm>
            <a:off x="171399" y="3083077"/>
            <a:ext cx="4394200" cy="915635"/>
          </a:xfrm>
          <a:prstGeom prst="rect">
            <a:avLst/>
          </a:prstGeom>
        </p:spPr>
        <p:txBody>
          <a:bodyPr vert="horz" wrap="square" lIns="0" tIns="139700" rIns="0" bIns="0" rtlCol="0">
            <a:spAutoFit/>
          </a:bodyPr>
          <a:lstStyle/>
          <a:p>
            <a:pPr marL="12700">
              <a:lnSpc>
                <a:spcPct val="100000"/>
              </a:lnSpc>
              <a:spcBef>
                <a:spcPts val="1100"/>
              </a:spcBef>
              <a:tabLst>
                <a:tab pos="1823085" algn="l"/>
              </a:tabLst>
            </a:pPr>
            <a:r>
              <a:rPr sz="1400" spc="-25" dirty="0">
                <a:latin typeface="CookieRun Regular" panose="020B0600000101010101" pitchFamily="50" charset="-127"/>
                <a:cs typeface="Malgun Gothic"/>
              </a:rPr>
              <a:t>exp</a:t>
            </a:r>
            <a:r>
              <a:rPr sz="1400" dirty="0">
                <a:latin typeface="CookieRun Regular" panose="020B0600000101010101" pitchFamily="50" charset="-127"/>
                <a:cs typeface="Malgun Gothic"/>
              </a:rPr>
              <a:t>	밑이</a:t>
            </a:r>
            <a:r>
              <a:rPr sz="1400" spc="-35" dirty="0">
                <a:latin typeface="CookieRun Regular" panose="020B0600000101010101" pitchFamily="50" charset="-127"/>
                <a:cs typeface="Malgun Gothic"/>
              </a:rPr>
              <a:t> </a:t>
            </a:r>
            <a:r>
              <a:rPr sz="1400" dirty="0">
                <a:latin typeface="CookieRun Regular" panose="020B0600000101010101" pitchFamily="50" charset="-127"/>
                <a:cs typeface="Malgun Gothic"/>
              </a:rPr>
              <a:t>자연상수</a:t>
            </a:r>
            <a:r>
              <a:rPr sz="1400" spc="-30" dirty="0">
                <a:latin typeface="CookieRun Regular" panose="020B0600000101010101" pitchFamily="50" charset="-127"/>
                <a:cs typeface="Malgun Gothic"/>
              </a:rPr>
              <a:t> </a:t>
            </a:r>
            <a:r>
              <a:rPr sz="1400" dirty="0">
                <a:latin typeface="CookieRun Regular" panose="020B0600000101010101" pitchFamily="50" charset="-127"/>
                <a:cs typeface="Malgun Gothic"/>
              </a:rPr>
              <a:t>e인</a:t>
            </a:r>
            <a:r>
              <a:rPr sz="1400" spc="-35" dirty="0">
                <a:latin typeface="CookieRun Regular" panose="020B0600000101010101" pitchFamily="50" charset="-127"/>
                <a:cs typeface="Malgun Gothic"/>
              </a:rPr>
              <a:t> </a:t>
            </a:r>
            <a:r>
              <a:rPr sz="1400" spc="-20" dirty="0">
                <a:latin typeface="CookieRun Regular" panose="020B0600000101010101" pitchFamily="50" charset="-127"/>
                <a:cs typeface="Malgun Gothic"/>
              </a:rPr>
              <a:t>지수함수</a:t>
            </a:r>
            <a:endParaRPr sz="1400">
              <a:latin typeface="CookieRun Regular" panose="020B0600000101010101" pitchFamily="50" charset="-127"/>
              <a:cs typeface="Malgun Gothic"/>
            </a:endParaRPr>
          </a:p>
          <a:p>
            <a:pPr marL="12700">
              <a:lnSpc>
                <a:spcPct val="100000"/>
              </a:lnSpc>
              <a:spcBef>
                <a:spcPts val="1000"/>
              </a:spcBef>
              <a:tabLst>
                <a:tab pos="1823085" algn="l"/>
              </a:tabLst>
            </a:pPr>
            <a:r>
              <a:rPr sz="1400" dirty="0">
                <a:latin typeface="CookieRun Regular" panose="020B0600000101010101" pitchFamily="50" charset="-127"/>
                <a:cs typeface="Malgun Gothic"/>
              </a:rPr>
              <a:t>log,</a:t>
            </a:r>
            <a:r>
              <a:rPr sz="1400" spc="-25" dirty="0">
                <a:latin typeface="CookieRun Regular" panose="020B0600000101010101" pitchFamily="50" charset="-127"/>
                <a:cs typeface="Malgun Gothic"/>
              </a:rPr>
              <a:t> </a:t>
            </a:r>
            <a:r>
              <a:rPr sz="1400" spc="-10" dirty="0">
                <a:latin typeface="CookieRun Regular" panose="020B0600000101010101" pitchFamily="50" charset="-127"/>
                <a:cs typeface="Malgun Gothic"/>
              </a:rPr>
              <a:t>log10</a:t>
            </a:r>
            <a:r>
              <a:rPr sz="1400" dirty="0">
                <a:latin typeface="CookieRun Regular" panose="020B0600000101010101" pitchFamily="50" charset="-127"/>
                <a:cs typeface="Malgun Gothic"/>
              </a:rPr>
              <a:t>	밑이</a:t>
            </a:r>
            <a:r>
              <a:rPr sz="1400" spc="-25" dirty="0">
                <a:latin typeface="CookieRun Regular" panose="020B0600000101010101" pitchFamily="50" charset="-127"/>
                <a:cs typeface="Malgun Gothic"/>
              </a:rPr>
              <a:t> </a:t>
            </a:r>
            <a:r>
              <a:rPr sz="1400" dirty="0">
                <a:latin typeface="CookieRun Regular" panose="020B0600000101010101" pitchFamily="50" charset="-127"/>
                <a:cs typeface="Malgun Gothic"/>
              </a:rPr>
              <a:t>e,</a:t>
            </a:r>
            <a:r>
              <a:rPr sz="1400" spc="-35" dirty="0">
                <a:latin typeface="CookieRun Regular" panose="020B0600000101010101" pitchFamily="50" charset="-127"/>
                <a:cs typeface="Malgun Gothic"/>
              </a:rPr>
              <a:t> </a:t>
            </a:r>
            <a:r>
              <a:rPr sz="1400" dirty="0">
                <a:latin typeface="CookieRun Regular" panose="020B0600000101010101" pitchFamily="50" charset="-127"/>
                <a:cs typeface="Malgun Gothic"/>
              </a:rPr>
              <a:t>10,</a:t>
            </a:r>
            <a:r>
              <a:rPr sz="1400" spc="-10" dirty="0">
                <a:latin typeface="CookieRun Regular" panose="020B0600000101010101" pitchFamily="50" charset="-127"/>
                <a:cs typeface="Malgun Gothic"/>
              </a:rPr>
              <a:t> </a:t>
            </a:r>
            <a:r>
              <a:rPr sz="1400" dirty="0">
                <a:latin typeface="CookieRun Regular" panose="020B0600000101010101" pitchFamily="50" charset="-127"/>
                <a:cs typeface="Malgun Gothic"/>
              </a:rPr>
              <a:t>2인,</a:t>
            </a:r>
            <a:r>
              <a:rPr sz="1400" spc="-15" dirty="0">
                <a:latin typeface="CookieRun Regular" panose="020B0600000101010101" pitchFamily="50" charset="-127"/>
                <a:cs typeface="Malgun Gothic"/>
              </a:rPr>
              <a:t> </a:t>
            </a:r>
            <a:r>
              <a:rPr sz="1400" dirty="0">
                <a:latin typeface="CookieRun Regular" panose="020B0600000101010101" pitchFamily="50" charset="-127"/>
                <a:cs typeface="Malgun Gothic"/>
              </a:rPr>
              <a:t>x+1인</a:t>
            </a:r>
            <a:r>
              <a:rPr sz="1400" spc="-5" dirty="0">
                <a:latin typeface="CookieRun Regular" panose="020B0600000101010101" pitchFamily="50" charset="-127"/>
                <a:cs typeface="Malgun Gothic"/>
              </a:rPr>
              <a:t> </a:t>
            </a:r>
            <a:r>
              <a:rPr sz="1400" spc="-25" dirty="0">
                <a:latin typeface="CookieRun Regular" panose="020B0600000101010101" pitchFamily="50" charset="-127"/>
                <a:cs typeface="Malgun Gothic"/>
              </a:rPr>
              <a:t>로그</a:t>
            </a:r>
            <a:endParaRPr sz="1400">
              <a:latin typeface="CookieRun Regular" panose="020B0600000101010101" pitchFamily="50" charset="-127"/>
              <a:cs typeface="Malgun Gothic"/>
            </a:endParaRPr>
          </a:p>
          <a:p>
            <a:pPr marL="12700">
              <a:lnSpc>
                <a:spcPct val="100000"/>
              </a:lnSpc>
            </a:pPr>
            <a:r>
              <a:rPr sz="1400" dirty="0">
                <a:latin typeface="CookieRun Regular" panose="020B0600000101010101" pitchFamily="50" charset="-127"/>
                <a:cs typeface="Malgun Gothic"/>
              </a:rPr>
              <a:t>log2,</a:t>
            </a:r>
            <a:r>
              <a:rPr sz="1400" spc="-25" dirty="0">
                <a:latin typeface="CookieRun Regular" panose="020B0600000101010101" pitchFamily="50" charset="-127"/>
                <a:cs typeface="Malgun Gothic"/>
              </a:rPr>
              <a:t> </a:t>
            </a:r>
            <a:r>
              <a:rPr sz="1400" spc="-10" dirty="0">
                <a:latin typeface="CookieRun Regular" panose="020B0600000101010101" pitchFamily="50" charset="-127"/>
                <a:cs typeface="Malgun Gothic"/>
              </a:rPr>
              <a:t>log1p</a:t>
            </a:r>
            <a:endParaRPr sz="1400">
              <a:latin typeface="CookieRun Regular" panose="020B0600000101010101" pitchFamily="50" charset="-127"/>
              <a:cs typeface="Malgun Gothic"/>
            </a:endParaRPr>
          </a:p>
        </p:txBody>
      </p:sp>
      <p:sp>
        <p:nvSpPr>
          <p:cNvPr id="13" name="object 13"/>
          <p:cNvSpPr txBox="1"/>
          <p:nvPr/>
        </p:nvSpPr>
        <p:spPr>
          <a:xfrm>
            <a:off x="171399" y="4161282"/>
            <a:ext cx="4981575" cy="227626"/>
          </a:xfrm>
          <a:prstGeom prst="rect">
            <a:avLst/>
          </a:prstGeom>
        </p:spPr>
        <p:txBody>
          <a:bodyPr vert="horz" wrap="square" lIns="0" tIns="12065" rIns="0" bIns="0" rtlCol="0">
            <a:spAutoFit/>
          </a:bodyPr>
          <a:lstStyle/>
          <a:p>
            <a:pPr marL="12700">
              <a:lnSpc>
                <a:spcPct val="100000"/>
              </a:lnSpc>
              <a:spcBef>
                <a:spcPts val="95"/>
              </a:spcBef>
              <a:tabLst>
                <a:tab pos="1823085" algn="l"/>
              </a:tabLst>
            </a:pPr>
            <a:r>
              <a:rPr sz="1400" spc="-20" dirty="0">
                <a:latin typeface="CookieRun Regular" panose="020B0600000101010101" pitchFamily="50" charset="-127"/>
                <a:cs typeface="Malgun Gothic"/>
              </a:rPr>
              <a:t>sign</a:t>
            </a:r>
            <a:r>
              <a:rPr sz="1400" dirty="0">
                <a:latin typeface="CookieRun Regular" panose="020B0600000101010101" pitchFamily="50" charset="-127"/>
                <a:cs typeface="Malgun Gothic"/>
              </a:rPr>
              <a:t>	각원소의</a:t>
            </a:r>
            <a:r>
              <a:rPr sz="1400" spc="-70" dirty="0">
                <a:latin typeface="CookieRun Regular" panose="020B0600000101010101" pitchFamily="50" charset="-127"/>
                <a:cs typeface="Malgun Gothic"/>
              </a:rPr>
              <a:t> </a:t>
            </a:r>
            <a:r>
              <a:rPr sz="1400" dirty="0">
                <a:latin typeface="CookieRun Regular" panose="020B0600000101010101" pitchFamily="50" charset="-127"/>
                <a:cs typeface="Malgun Gothic"/>
              </a:rPr>
              <a:t>부호반환(양수:1,</a:t>
            </a:r>
            <a:r>
              <a:rPr sz="1400" spc="-40" dirty="0">
                <a:latin typeface="CookieRun Regular" panose="020B0600000101010101" pitchFamily="50" charset="-127"/>
                <a:cs typeface="Malgun Gothic"/>
              </a:rPr>
              <a:t> </a:t>
            </a:r>
            <a:r>
              <a:rPr sz="1400" spc="-20" dirty="0">
                <a:latin typeface="CookieRun Regular" panose="020B0600000101010101" pitchFamily="50" charset="-127"/>
                <a:cs typeface="Malgun Gothic"/>
              </a:rPr>
              <a:t>음수:-</a:t>
            </a:r>
            <a:r>
              <a:rPr sz="1400" spc="-25" dirty="0">
                <a:latin typeface="CookieRun Regular" panose="020B0600000101010101" pitchFamily="50" charset="-127"/>
                <a:cs typeface="Malgun Gothic"/>
              </a:rPr>
              <a:t>1)</a:t>
            </a:r>
            <a:endParaRPr sz="1400">
              <a:latin typeface="CookieRun Regular" panose="020B0600000101010101" pitchFamily="50" charset="-127"/>
              <a:cs typeface="Malgun Gothic"/>
            </a:endParaRPr>
          </a:p>
        </p:txBody>
      </p:sp>
      <p:sp>
        <p:nvSpPr>
          <p:cNvPr id="14" name="object 14"/>
          <p:cNvSpPr txBox="1"/>
          <p:nvPr/>
        </p:nvSpPr>
        <p:spPr>
          <a:xfrm>
            <a:off x="92687" y="4500879"/>
            <a:ext cx="5621020" cy="259045"/>
          </a:xfrm>
          <a:prstGeom prst="rect">
            <a:avLst/>
          </a:prstGeom>
          <a:solidFill>
            <a:srgbClr val="E7E7E7"/>
          </a:solidFill>
        </p:spPr>
        <p:txBody>
          <a:bodyPr vert="horz" wrap="square" lIns="0" tIns="43180" rIns="0" bIns="0" rtlCol="0">
            <a:spAutoFit/>
          </a:bodyPr>
          <a:lstStyle/>
          <a:p>
            <a:pPr marL="90805">
              <a:lnSpc>
                <a:spcPct val="100000"/>
              </a:lnSpc>
              <a:spcBef>
                <a:spcPts val="340"/>
              </a:spcBef>
              <a:tabLst>
                <a:tab pos="1901825" algn="l"/>
              </a:tabLst>
            </a:pPr>
            <a:r>
              <a:rPr sz="1400" spc="-10" dirty="0">
                <a:latin typeface="CookieRun Regular" panose="020B0600000101010101" pitchFamily="50" charset="-127"/>
                <a:cs typeface="Malgun Gothic"/>
              </a:rPr>
              <a:t>ceil/floor/rint</a:t>
            </a:r>
            <a:r>
              <a:rPr sz="1400" dirty="0">
                <a:latin typeface="CookieRun Regular" panose="020B0600000101010101" pitchFamily="50" charset="-127"/>
                <a:cs typeface="Malgun Gothic"/>
              </a:rPr>
              <a:t>	소수자리</a:t>
            </a:r>
            <a:r>
              <a:rPr sz="1400" spc="-35" dirty="0">
                <a:latin typeface="CookieRun Regular" panose="020B0600000101010101" pitchFamily="50" charset="-127"/>
                <a:cs typeface="Malgun Gothic"/>
              </a:rPr>
              <a:t> </a:t>
            </a:r>
            <a:r>
              <a:rPr sz="1400" dirty="0">
                <a:latin typeface="CookieRun Regular" panose="020B0600000101010101" pitchFamily="50" charset="-127"/>
                <a:cs typeface="Malgun Gothic"/>
              </a:rPr>
              <a:t>올림,</a:t>
            </a:r>
            <a:r>
              <a:rPr sz="1400" spc="-35" dirty="0">
                <a:latin typeface="CookieRun Regular" panose="020B0600000101010101" pitchFamily="50" charset="-127"/>
                <a:cs typeface="Malgun Gothic"/>
              </a:rPr>
              <a:t> </a:t>
            </a:r>
            <a:r>
              <a:rPr sz="1400" dirty="0">
                <a:latin typeface="CookieRun Regular" panose="020B0600000101010101" pitchFamily="50" charset="-127"/>
                <a:cs typeface="Malgun Gothic"/>
              </a:rPr>
              <a:t>버림,</a:t>
            </a:r>
            <a:r>
              <a:rPr sz="1400" spc="-35" dirty="0">
                <a:latin typeface="CookieRun Regular" panose="020B0600000101010101" pitchFamily="50" charset="-127"/>
                <a:cs typeface="Malgun Gothic"/>
              </a:rPr>
              <a:t> </a:t>
            </a:r>
            <a:r>
              <a:rPr sz="1400" spc="-25" dirty="0">
                <a:latin typeface="CookieRun Regular" panose="020B0600000101010101" pitchFamily="50" charset="-127"/>
                <a:cs typeface="Malgun Gothic"/>
              </a:rPr>
              <a:t>반올림</a:t>
            </a:r>
            <a:endParaRPr sz="1400">
              <a:latin typeface="CookieRun Regular" panose="020B0600000101010101" pitchFamily="50" charset="-127"/>
              <a:cs typeface="Malgun Gothic"/>
            </a:endParaRPr>
          </a:p>
        </p:txBody>
      </p:sp>
      <p:sp>
        <p:nvSpPr>
          <p:cNvPr id="15" name="object 15"/>
          <p:cNvSpPr txBox="1"/>
          <p:nvPr/>
        </p:nvSpPr>
        <p:spPr>
          <a:xfrm>
            <a:off x="171399" y="4902530"/>
            <a:ext cx="5241925" cy="227626"/>
          </a:xfrm>
          <a:prstGeom prst="rect">
            <a:avLst/>
          </a:prstGeom>
        </p:spPr>
        <p:txBody>
          <a:bodyPr vert="horz" wrap="square" lIns="0" tIns="12065" rIns="0" bIns="0" rtlCol="0">
            <a:spAutoFit/>
          </a:bodyPr>
          <a:lstStyle/>
          <a:p>
            <a:pPr marL="12700">
              <a:lnSpc>
                <a:spcPct val="100000"/>
              </a:lnSpc>
              <a:spcBef>
                <a:spcPts val="95"/>
              </a:spcBef>
              <a:tabLst>
                <a:tab pos="1823085" algn="l"/>
              </a:tabLst>
            </a:pPr>
            <a:r>
              <a:rPr sz="1400" spc="-20" dirty="0">
                <a:latin typeface="CookieRun Regular" panose="020B0600000101010101" pitchFamily="50" charset="-127"/>
                <a:cs typeface="Malgun Gothic"/>
              </a:rPr>
              <a:t>modf</a:t>
            </a:r>
            <a:r>
              <a:rPr sz="1400" dirty="0">
                <a:latin typeface="CookieRun Regular" panose="020B0600000101010101" pitchFamily="50" charset="-127"/>
                <a:cs typeface="Malgun Gothic"/>
              </a:rPr>
              <a:t>	각</a:t>
            </a:r>
            <a:r>
              <a:rPr sz="1400" spc="-55" dirty="0">
                <a:latin typeface="CookieRun Regular" panose="020B0600000101010101" pitchFamily="50" charset="-127"/>
                <a:cs typeface="Malgun Gothic"/>
              </a:rPr>
              <a:t> </a:t>
            </a:r>
            <a:r>
              <a:rPr sz="1400" dirty="0">
                <a:latin typeface="CookieRun Regular" panose="020B0600000101010101" pitchFamily="50" charset="-127"/>
                <a:cs typeface="Malgun Gothic"/>
              </a:rPr>
              <a:t>원소의</a:t>
            </a:r>
            <a:r>
              <a:rPr sz="1400" spc="-40" dirty="0">
                <a:latin typeface="CookieRun Regular" panose="020B0600000101010101" pitchFamily="50" charset="-127"/>
                <a:cs typeface="Malgun Gothic"/>
              </a:rPr>
              <a:t> </a:t>
            </a:r>
            <a:r>
              <a:rPr sz="1400" dirty="0">
                <a:latin typeface="CookieRun Regular" panose="020B0600000101010101" pitchFamily="50" charset="-127"/>
                <a:cs typeface="Malgun Gothic"/>
              </a:rPr>
              <a:t>나머지와</a:t>
            </a:r>
            <a:r>
              <a:rPr sz="1400" spc="-40" dirty="0">
                <a:latin typeface="CookieRun Regular" panose="020B0600000101010101" pitchFamily="50" charset="-127"/>
                <a:cs typeface="Malgun Gothic"/>
              </a:rPr>
              <a:t> </a:t>
            </a:r>
            <a:r>
              <a:rPr sz="1400" dirty="0">
                <a:latin typeface="CookieRun Regular" panose="020B0600000101010101" pitchFamily="50" charset="-127"/>
                <a:cs typeface="Malgun Gothic"/>
              </a:rPr>
              <a:t>몫을</a:t>
            </a:r>
            <a:r>
              <a:rPr sz="1400" spc="-40" dirty="0">
                <a:latin typeface="CookieRun Regular" panose="020B0600000101010101" pitchFamily="50" charset="-127"/>
                <a:cs typeface="Malgun Gothic"/>
              </a:rPr>
              <a:t> </a:t>
            </a:r>
            <a:r>
              <a:rPr sz="1400" dirty="0">
                <a:latin typeface="CookieRun Regular" panose="020B0600000101010101" pitchFamily="50" charset="-127"/>
                <a:cs typeface="Malgun Gothic"/>
              </a:rPr>
              <a:t>배열로</a:t>
            </a:r>
            <a:r>
              <a:rPr sz="1400" spc="-40" dirty="0">
                <a:latin typeface="CookieRun Regular" panose="020B0600000101010101" pitchFamily="50" charset="-127"/>
                <a:cs typeface="Malgun Gothic"/>
              </a:rPr>
              <a:t> </a:t>
            </a:r>
            <a:r>
              <a:rPr sz="1400" spc="-25" dirty="0">
                <a:latin typeface="CookieRun Regular" panose="020B0600000101010101" pitchFamily="50" charset="-127"/>
                <a:cs typeface="Malgun Gothic"/>
              </a:rPr>
              <a:t>반환</a:t>
            </a:r>
            <a:endParaRPr sz="1400">
              <a:latin typeface="CookieRun Regular" panose="020B0600000101010101" pitchFamily="50" charset="-127"/>
              <a:cs typeface="Malgun Gothic"/>
            </a:endParaRPr>
          </a:p>
        </p:txBody>
      </p:sp>
      <p:sp>
        <p:nvSpPr>
          <p:cNvPr id="16" name="object 16"/>
          <p:cNvSpPr txBox="1"/>
          <p:nvPr/>
        </p:nvSpPr>
        <p:spPr>
          <a:xfrm>
            <a:off x="92687" y="5242559"/>
            <a:ext cx="5621020" cy="259045"/>
          </a:xfrm>
          <a:prstGeom prst="rect">
            <a:avLst/>
          </a:prstGeom>
          <a:solidFill>
            <a:srgbClr val="E7E7E7"/>
          </a:solidFill>
        </p:spPr>
        <p:txBody>
          <a:bodyPr vert="horz" wrap="square" lIns="0" tIns="43180" rIns="0" bIns="0" rtlCol="0">
            <a:spAutoFit/>
          </a:bodyPr>
          <a:lstStyle/>
          <a:p>
            <a:pPr marL="90805">
              <a:lnSpc>
                <a:spcPct val="100000"/>
              </a:lnSpc>
              <a:spcBef>
                <a:spcPts val="340"/>
              </a:spcBef>
              <a:tabLst>
                <a:tab pos="1901825" algn="l"/>
              </a:tabLst>
            </a:pPr>
            <a:r>
              <a:rPr sz="1400" spc="-10" dirty="0">
                <a:latin typeface="CookieRun Regular" panose="020B0600000101010101" pitchFamily="50" charset="-127"/>
                <a:cs typeface="Malgun Gothic"/>
              </a:rPr>
              <a:t>isnan</a:t>
            </a:r>
            <a:r>
              <a:rPr sz="1400" dirty="0">
                <a:latin typeface="CookieRun Regular" panose="020B0600000101010101" pitchFamily="50" charset="-127"/>
                <a:cs typeface="Malgun Gothic"/>
              </a:rPr>
              <a:t>	NaN을</a:t>
            </a:r>
            <a:r>
              <a:rPr sz="1400" spc="-60" dirty="0">
                <a:latin typeface="CookieRun Regular" panose="020B0600000101010101" pitchFamily="50" charset="-127"/>
                <a:cs typeface="Malgun Gothic"/>
              </a:rPr>
              <a:t> </a:t>
            </a:r>
            <a:r>
              <a:rPr sz="1400" dirty="0">
                <a:latin typeface="CookieRun Regular" panose="020B0600000101010101" pitchFamily="50" charset="-127"/>
                <a:cs typeface="Malgun Gothic"/>
              </a:rPr>
              <a:t>확인하여</a:t>
            </a:r>
            <a:r>
              <a:rPr sz="1400" spc="-60" dirty="0">
                <a:latin typeface="CookieRun Regular" panose="020B0600000101010101" pitchFamily="50" charset="-127"/>
                <a:cs typeface="Malgun Gothic"/>
              </a:rPr>
              <a:t> </a:t>
            </a:r>
            <a:r>
              <a:rPr sz="1400" dirty="0">
                <a:latin typeface="CookieRun Regular" panose="020B0600000101010101" pitchFamily="50" charset="-127"/>
                <a:cs typeface="Malgun Gothic"/>
              </a:rPr>
              <a:t>boolean</a:t>
            </a:r>
            <a:r>
              <a:rPr sz="1400" spc="-35" dirty="0">
                <a:latin typeface="CookieRun Regular" panose="020B0600000101010101" pitchFamily="50" charset="-127"/>
                <a:cs typeface="Malgun Gothic"/>
              </a:rPr>
              <a:t> </a:t>
            </a:r>
            <a:r>
              <a:rPr sz="1400" dirty="0">
                <a:latin typeface="CookieRun Regular" panose="020B0600000101010101" pitchFamily="50" charset="-127"/>
                <a:cs typeface="Malgun Gothic"/>
              </a:rPr>
              <a:t>배열로</a:t>
            </a:r>
            <a:r>
              <a:rPr sz="1400" spc="-55" dirty="0">
                <a:latin typeface="CookieRun Regular" panose="020B0600000101010101" pitchFamily="50" charset="-127"/>
                <a:cs typeface="Malgun Gothic"/>
              </a:rPr>
              <a:t> </a:t>
            </a:r>
            <a:r>
              <a:rPr sz="1400" spc="-25" dirty="0">
                <a:latin typeface="CookieRun Regular" panose="020B0600000101010101" pitchFamily="50" charset="-127"/>
                <a:cs typeface="Malgun Gothic"/>
              </a:rPr>
              <a:t>반환</a:t>
            </a:r>
            <a:endParaRPr sz="1400" dirty="0">
              <a:latin typeface="CookieRun Regular" panose="020B0600000101010101" pitchFamily="50" charset="-127"/>
              <a:cs typeface="Malgun Gothic"/>
            </a:endParaRPr>
          </a:p>
        </p:txBody>
      </p:sp>
      <p:sp>
        <p:nvSpPr>
          <p:cNvPr id="17" name="object 17"/>
          <p:cNvSpPr txBox="1"/>
          <p:nvPr/>
        </p:nvSpPr>
        <p:spPr>
          <a:xfrm>
            <a:off x="171399" y="5644388"/>
            <a:ext cx="4904740" cy="443070"/>
          </a:xfrm>
          <a:prstGeom prst="rect">
            <a:avLst/>
          </a:prstGeom>
        </p:spPr>
        <p:txBody>
          <a:bodyPr vert="horz" wrap="square" lIns="0" tIns="12065" rIns="0" bIns="0" rtlCol="0">
            <a:spAutoFit/>
          </a:bodyPr>
          <a:lstStyle/>
          <a:p>
            <a:pPr marL="12700">
              <a:lnSpc>
                <a:spcPct val="100000"/>
              </a:lnSpc>
              <a:spcBef>
                <a:spcPts val="95"/>
              </a:spcBef>
              <a:tabLst>
                <a:tab pos="1823085" algn="l"/>
              </a:tabLst>
            </a:pPr>
            <a:r>
              <a:rPr sz="1400" dirty="0">
                <a:latin typeface="CookieRun Regular" panose="020B0600000101010101" pitchFamily="50" charset="-127"/>
                <a:cs typeface="Malgun Gothic"/>
              </a:rPr>
              <a:t>cos,sin,</a:t>
            </a:r>
            <a:r>
              <a:rPr sz="1400" spc="-80" dirty="0">
                <a:latin typeface="CookieRun Regular" panose="020B0600000101010101" pitchFamily="50" charset="-127"/>
                <a:cs typeface="Malgun Gothic"/>
              </a:rPr>
              <a:t> </a:t>
            </a:r>
            <a:r>
              <a:rPr sz="1400" spc="-25" dirty="0">
                <a:latin typeface="CookieRun Regular" panose="020B0600000101010101" pitchFamily="50" charset="-127"/>
                <a:cs typeface="Malgun Gothic"/>
              </a:rPr>
              <a:t>tan</a:t>
            </a:r>
            <a:r>
              <a:rPr sz="1400" dirty="0">
                <a:latin typeface="CookieRun Regular" panose="020B0600000101010101" pitchFamily="50" charset="-127"/>
                <a:cs typeface="Malgun Gothic"/>
              </a:rPr>
              <a:t>	일반</a:t>
            </a:r>
            <a:r>
              <a:rPr sz="1400" spc="-60" dirty="0">
                <a:latin typeface="CookieRun Regular" panose="020B0600000101010101" pitchFamily="50" charset="-127"/>
                <a:cs typeface="Malgun Gothic"/>
              </a:rPr>
              <a:t> </a:t>
            </a:r>
            <a:r>
              <a:rPr sz="1400" spc="-10" dirty="0">
                <a:latin typeface="CookieRun Regular" panose="020B0600000101010101" pitchFamily="50" charset="-127"/>
                <a:cs typeface="Malgun Gothic"/>
              </a:rPr>
              <a:t>삼각함수/쌍곡삼각함수</a:t>
            </a:r>
            <a:r>
              <a:rPr sz="1400" spc="-35" dirty="0">
                <a:latin typeface="CookieRun Regular" panose="020B0600000101010101" pitchFamily="50" charset="-127"/>
                <a:cs typeface="Malgun Gothic"/>
              </a:rPr>
              <a:t> </a:t>
            </a:r>
            <a:r>
              <a:rPr sz="1400" spc="-25" dirty="0">
                <a:latin typeface="CookieRun Regular" panose="020B0600000101010101" pitchFamily="50" charset="-127"/>
                <a:cs typeface="Malgun Gothic"/>
              </a:rPr>
              <a:t>연산</a:t>
            </a:r>
            <a:endParaRPr sz="1400">
              <a:latin typeface="CookieRun Regular" panose="020B0600000101010101" pitchFamily="50" charset="-127"/>
              <a:cs typeface="Malgun Gothic"/>
            </a:endParaRPr>
          </a:p>
          <a:p>
            <a:pPr marL="12700">
              <a:lnSpc>
                <a:spcPct val="100000"/>
              </a:lnSpc>
              <a:spcBef>
                <a:spcPts val="5"/>
              </a:spcBef>
            </a:pPr>
            <a:r>
              <a:rPr sz="1400" dirty="0">
                <a:latin typeface="CookieRun Regular" panose="020B0600000101010101" pitchFamily="50" charset="-127"/>
                <a:cs typeface="Malgun Gothic"/>
              </a:rPr>
              <a:t>cosh,</a:t>
            </a:r>
            <a:r>
              <a:rPr sz="1400" spc="-35" dirty="0">
                <a:latin typeface="CookieRun Regular" panose="020B0600000101010101" pitchFamily="50" charset="-127"/>
                <a:cs typeface="Malgun Gothic"/>
              </a:rPr>
              <a:t> </a:t>
            </a:r>
            <a:r>
              <a:rPr sz="1400" dirty="0">
                <a:latin typeface="CookieRun Regular" panose="020B0600000101010101" pitchFamily="50" charset="-127"/>
                <a:cs typeface="Malgun Gothic"/>
              </a:rPr>
              <a:t>sinh,</a:t>
            </a:r>
            <a:r>
              <a:rPr sz="1400" spc="-35" dirty="0">
                <a:latin typeface="CookieRun Regular" panose="020B0600000101010101" pitchFamily="50" charset="-127"/>
                <a:cs typeface="Malgun Gothic"/>
              </a:rPr>
              <a:t> </a:t>
            </a:r>
            <a:r>
              <a:rPr sz="1400" spc="-20" dirty="0">
                <a:latin typeface="CookieRun Regular" panose="020B0600000101010101" pitchFamily="50" charset="-127"/>
                <a:cs typeface="Malgun Gothic"/>
              </a:rPr>
              <a:t>tanh</a:t>
            </a:r>
            <a:endParaRPr sz="1400">
              <a:latin typeface="CookieRun Regular" panose="020B0600000101010101" pitchFamily="50" charset="-127"/>
              <a:cs typeface="Malgun Gothic"/>
            </a:endParaRPr>
          </a:p>
        </p:txBody>
      </p:sp>
      <p:sp>
        <p:nvSpPr>
          <p:cNvPr id="18" name="object 18"/>
          <p:cNvSpPr txBox="1"/>
          <p:nvPr/>
        </p:nvSpPr>
        <p:spPr>
          <a:xfrm>
            <a:off x="74676" y="982980"/>
            <a:ext cx="5181600" cy="472565"/>
          </a:xfrm>
          <a:prstGeom prst="rect">
            <a:avLst/>
          </a:prstGeom>
          <a:ln w="12192">
            <a:solidFill>
              <a:srgbClr val="000000"/>
            </a:solidFill>
          </a:ln>
        </p:spPr>
        <p:txBody>
          <a:bodyPr vert="horz" wrap="square" lIns="0" tIns="41275" rIns="0" bIns="0" rtlCol="0">
            <a:spAutoFit/>
          </a:bodyPr>
          <a:lstStyle/>
          <a:p>
            <a:pPr marL="377825" indent="-286385">
              <a:lnSpc>
                <a:spcPct val="100000"/>
              </a:lnSpc>
              <a:spcBef>
                <a:spcPts val="325"/>
              </a:spcBef>
              <a:buFont typeface="Wingdings"/>
              <a:buChar char=""/>
              <a:tabLst>
                <a:tab pos="377825" algn="l"/>
              </a:tabLst>
            </a:pPr>
            <a:r>
              <a:rPr sz="1400" dirty="0">
                <a:latin typeface="CookieRun Regular" panose="020B0600000101010101" pitchFamily="50" charset="-127"/>
                <a:cs typeface="Malgun Gothic"/>
              </a:rPr>
              <a:t>단일</a:t>
            </a:r>
            <a:r>
              <a:rPr sz="1400" spc="-15" dirty="0">
                <a:latin typeface="CookieRun Regular" panose="020B0600000101010101" pitchFamily="50" charset="-127"/>
                <a:cs typeface="Malgun Gothic"/>
              </a:rPr>
              <a:t> </a:t>
            </a:r>
            <a:r>
              <a:rPr sz="1400" dirty="0">
                <a:latin typeface="CookieRun Regular" panose="020B0600000101010101" pitchFamily="50" charset="-127"/>
                <a:cs typeface="Malgun Gothic"/>
              </a:rPr>
              <a:t>배열</a:t>
            </a:r>
            <a:r>
              <a:rPr sz="1400" spc="-20" dirty="0">
                <a:latin typeface="CookieRun Regular" panose="020B0600000101010101" pitchFamily="50" charset="-127"/>
                <a:cs typeface="Malgun Gothic"/>
              </a:rPr>
              <a:t> </a:t>
            </a:r>
            <a:r>
              <a:rPr sz="1400" dirty="0">
                <a:latin typeface="CookieRun Regular" panose="020B0600000101010101" pitchFamily="50" charset="-127"/>
                <a:cs typeface="Malgun Gothic"/>
              </a:rPr>
              <a:t>연산</a:t>
            </a:r>
            <a:r>
              <a:rPr sz="1400" spc="-10" dirty="0">
                <a:latin typeface="CookieRun Regular" panose="020B0600000101010101" pitchFamily="50" charset="-127"/>
                <a:cs typeface="Malgun Gothic"/>
              </a:rPr>
              <a:t> </a:t>
            </a:r>
            <a:r>
              <a:rPr sz="1400" dirty="0">
                <a:latin typeface="CookieRun Regular" panose="020B0600000101010101" pitchFamily="50" charset="-127"/>
                <a:cs typeface="Malgun Gothic"/>
              </a:rPr>
              <a:t>함수(단항</a:t>
            </a:r>
            <a:r>
              <a:rPr sz="1400" spc="-20" dirty="0">
                <a:latin typeface="CookieRun Regular" panose="020B0600000101010101" pitchFamily="50" charset="-127"/>
                <a:cs typeface="Malgun Gothic"/>
              </a:rPr>
              <a:t> </a:t>
            </a:r>
            <a:r>
              <a:rPr sz="1400" dirty="0">
                <a:latin typeface="CookieRun Regular" panose="020B0600000101010101" pitchFamily="50" charset="-127"/>
                <a:cs typeface="Malgun Gothic"/>
              </a:rPr>
              <a:t>범용</a:t>
            </a:r>
            <a:r>
              <a:rPr sz="1400" spc="-15" dirty="0">
                <a:latin typeface="CookieRun Regular" panose="020B0600000101010101" pitchFamily="50" charset="-127"/>
                <a:cs typeface="Malgun Gothic"/>
              </a:rPr>
              <a:t> </a:t>
            </a:r>
            <a:r>
              <a:rPr sz="1400" spc="-25" dirty="0">
                <a:latin typeface="CookieRun Regular" panose="020B0600000101010101" pitchFamily="50" charset="-127"/>
                <a:cs typeface="Malgun Gothic"/>
              </a:rPr>
              <a:t>함수)</a:t>
            </a:r>
            <a:endParaRPr sz="1400" dirty="0">
              <a:latin typeface="CookieRun Regular" panose="020B0600000101010101" pitchFamily="50" charset="-127"/>
              <a:cs typeface="Malgun Gothic"/>
            </a:endParaRPr>
          </a:p>
          <a:p>
            <a:pPr marL="835025" lvl="1" indent="-287020">
              <a:lnSpc>
                <a:spcPct val="100000"/>
              </a:lnSpc>
              <a:spcBef>
                <a:spcPts val="5"/>
              </a:spcBef>
              <a:buFont typeface="Arial"/>
              <a:buChar char="•"/>
              <a:tabLst>
                <a:tab pos="835025" algn="l"/>
              </a:tabLst>
            </a:pPr>
            <a:r>
              <a:rPr sz="1400" dirty="0">
                <a:latin typeface="CookieRun Regular" panose="020B0600000101010101" pitchFamily="50" charset="-127"/>
                <a:cs typeface="Malgun Gothic"/>
              </a:rPr>
              <a:t>배열내의</a:t>
            </a:r>
            <a:r>
              <a:rPr sz="1400" spc="-20" dirty="0">
                <a:latin typeface="CookieRun Regular" panose="020B0600000101010101" pitchFamily="50" charset="-127"/>
                <a:cs typeface="Malgun Gothic"/>
              </a:rPr>
              <a:t> </a:t>
            </a:r>
            <a:r>
              <a:rPr sz="1400" dirty="0">
                <a:latin typeface="CookieRun Regular" panose="020B0600000101010101" pitchFamily="50" charset="-127"/>
                <a:cs typeface="Malgun Gothic"/>
              </a:rPr>
              <a:t>원소별로</a:t>
            </a:r>
            <a:r>
              <a:rPr sz="1400" spc="-20" dirty="0">
                <a:latin typeface="CookieRun Regular" panose="020B0600000101010101" pitchFamily="50" charset="-127"/>
                <a:cs typeface="Malgun Gothic"/>
              </a:rPr>
              <a:t> </a:t>
            </a:r>
            <a:r>
              <a:rPr sz="1400" spc="-10" dirty="0">
                <a:latin typeface="CookieRun Regular" panose="020B0600000101010101" pitchFamily="50" charset="-127"/>
                <a:cs typeface="Malgun Gothic"/>
              </a:rPr>
              <a:t>연산한다.</a:t>
            </a:r>
            <a:endParaRPr sz="1400" dirty="0">
              <a:latin typeface="CookieRun Regular" panose="020B0600000101010101" pitchFamily="50" charset="-127"/>
              <a:cs typeface="Malgun Gothic"/>
            </a:endParaRPr>
          </a:p>
        </p:txBody>
      </p:sp>
      <p:grpSp>
        <p:nvGrpSpPr>
          <p:cNvPr id="19" name="object 19"/>
          <p:cNvGrpSpPr/>
          <p:nvPr/>
        </p:nvGrpSpPr>
        <p:grpSpPr>
          <a:xfrm>
            <a:off x="6018148" y="1739900"/>
            <a:ext cx="6078220" cy="754380"/>
            <a:chOff x="6018148" y="1739900"/>
            <a:chExt cx="6078220" cy="754380"/>
          </a:xfrm>
        </p:grpSpPr>
        <p:sp>
          <p:nvSpPr>
            <p:cNvPr id="20" name="object 20"/>
            <p:cNvSpPr/>
            <p:nvPr/>
          </p:nvSpPr>
          <p:spPr>
            <a:xfrm>
              <a:off x="6018149" y="1752599"/>
              <a:ext cx="6078220" cy="370840"/>
            </a:xfrm>
            <a:custGeom>
              <a:avLst/>
              <a:gdLst/>
              <a:ahLst/>
              <a:cxnLst/>
              <a:rect l="l" t="t" r="r" b="b"/>
              <a:pathLst>
                <a:path w="6078220" h="370839">
                  <a:moveTo>
                    <a:pt x="6077966" y="0"/>
                  </a:moveTo>
                  <a:lnTo>
                    <a:pt x="2308733" y="0"/>
                  </a:lnTo>
                  <a:lnTo>
                    <a:pt x="0" y="0"/>
                  </a:lnTo>
                  <a:lnTo>
                    <a:pt x="0" y="370840"/>
                  </a:lnTo>
                  <a:lnTo>
                    <a:pt x="2308733" y="370840"/>
                  </a:lnTo>
                  <a:lnTo>
                    <a:pt x="6077966" y="370840"/>
                  </a:lnTo>
                  <a:lnTo>
                    <a:pt x="6077966" y="0"/>
                  </a:lnTo>
                  <a:close/>
                </a:path>
              </a:pathLst>
            </a:custGeom>
            <a:solidFill>
              <a:srgbClr val="56BBE4"/>
            </a:solidFill>
          </p:spPr>
          <p:txBody>
            <a:bodyPr wrap="square" lIns="0" tIns="0" rIns="0" bIns="0" rtlCol="0"/>
            <a:lstStyle/>
            <a:p>
              <a:endParaRPr sz="1400"/>
            </a:p>
          </p:txBody>
        </p:sp>
        <p:sp>
          <p:nvSpPr>
            <p:cNvPr id="21" name="object 21"/>
            <p:cNvSpPr/>
            <p:nvPr/>
          </p:nvSpPr>
          <p:spPr>
            <a:xfrm>
              <a:off x="6018149" y="2123439"/>
              <a:ext cx="6078220" cy="370840"/>
            </a:xfrm>
            <a:custGeom>
              <a:avLst/>
              <a:gdLst/>
              <a:ahLst/>
              <a:cxnLst/>
              <a:rect l="l" t="t" r="r" b="b"/>
              <a:pathLst>
                <a:path w="6078220" h="370839">
                  <a:moveTo>
                    <a:pt x="6077966" y="0"/>
                  </a:moveTo>
                  <a:lnTo>
                    <a:pt x="2308733" y="0"/>
                  </a:lnTo>
                  <a:lnTo>
                    <a:pt x="0" y="0"/>
                  </a:lnTo>
                  <a:lnTo>
                    <a:pt x="0" y="370840"/>
                  </a:lnTo>
                  <a:lnTo>
                    <a:pt x="2308733" y="370840"/>
                  </a:lnTo>
                  <a:lnTo>
                    <a:pt x="6077966" y="370840"/>
                  </a:lnTo>
                  <a:lnTo>
                    <a:pt x="6077966" y="0"/>
                  </a:lnTo>
                  <a:close/>
                </a:path>
              </a:pathLst>
            </a:custGeom>
            <a:solidFill>
              <a:srgbClr val="E7E7E7"/>
            </a:solidFill>
          </p:spPr>
          <p:txBody>
            <a:bodyPr wrap="square" lIns="0" tIns="0" rIns="0" bIns="0" rtlCol="0"/>
            <a:lstStyle/>
            <a:p>
              <a:endParaRPr sz="1400"/>
            </a:p>
          </p:txBody>
        </p:sp>
        <p:sp>
          <p:nvSpPr>
            <p:cNvPr id="22" name="object 22"/>
            <p:cNvSpPr/>
            <p:nvPr/>
          </p:nvSpPr>
          <p:spPr>
            <a:xfrm>
              <a:off x="6018148" y="1752600"/>
              <a:ext cx="6078220" cy="370840"/>
            </a:xfrm>
            <a:custGeom>
              <a:avLst/>
              <a:gdLst/>
              <a:ahLst/>
              <a:cxnLst/>
              <a:rect l="l" t="t" r="r" b="b"/>
              <a:pathLst>
                <a:path w="6078220" h="370839">
                  <a:moveTo>
                    <a:pt x="0" y="370839"/>
                  </a:moveTo>
                  <a:lnTo>
                    <a:pt x="6077966" y="370839"/>
                  </a:lnTo>
                </a:path>
                <a:path w="6078220" h="370839">
                  <a:moveTo>
                    <a:pt x="0" y="0"/>
                  </a:moveTo>
                  <a:lnTo>
                    <a:pt x="6077966" y="0"/>
                  </a:lnTo>
                </a:path>
              </a:pathLst>
            </a:custGeom>
            <a:ln w="25400">
              <a:solidFill>
                <a:srgbClr val="000000"/>
              </a:solidFill>
            </a:ln>
          </p:spPr>
          <p:txBody>
            <a:bodyPr wrap="square" lIns="0" tIns="0" rIns="0" bIns="0" rtlCol="0"/>
            <a:lstStyle/>
            <a:p>
              <a:endParaRPr sz="1400"/>
            </a:p>
          </p:txBody>
        </p:sp>
      </p:grpSp>
      <p:grpSp>
        <p:nvGrpSpPr>
          <p:cNvPr id="23" name="object 23"/>
          <p:cNvGrpSpPr/>
          <p:nvPr/>
        </p:nvGrpSpPr>
        <p:grpSpPr>
          <a:xfrm>
            <a:off x="6018148" y="6177278"/>
            <a:ext cx="6078220" cy="591820"/>
            <a:chOff x="6018148" y="6177278"/>
            <a:chExt cx="6078220" cy="591820"/>
          </a:xfrm>
        </p:grpSpPr>
        <p:sp>
          <p:nvSpPr>
            <p:cNvPr id="24" name="object 24"/>
            <p:cNvSpPr/>
            <p:nvPr/>
          </p:nvSpPr>
          <p:spPr>
            <a:xfrm>
              <a:off x="6018149" y="6177279"/>
              <a:ext cx="6078220" cy="579120"/>
            </a:xfrm>
            <a:custGeom>
              <a:avLst/>
              <a:gdLst/>
              <a:ahLst/>
              <a:cxnLst/>
              <a:rect l="l" t="t" r="r" b="b"/>
              <a:pathLst>
                <a:path w="6078220" h="579120">
                  <a:moveTo>
                    <a:pt x="6077966" y="0"/>
                  </a:moveTo>
                  <a:lnTo>
                    <a:pt x="2308733" y="0"/>
                  </a:lnTo>
                  <a:lnTo>
                    <a:pt x="0" y="0"/>
                  </a:lnTo>
                  <a:lnTo>
                    <a:pt x="0" y="579120"/>
                  </a:lnTo>
                  <a:lnTo>
                    <a:pt x="2308733" y="579120"/>
                  </a:lnTo>
                  <a:lnTo>
                    <a:pt x="6077966" y="579120"/>
                  </a:lnTo>
                  <a:lnTo>
                    <a:pt x="6077966" y="0"/>
                  </a:lnTo>
                  <a:close/>
                </a:path>
              </a:pathLst>
            </a:custGeom>
            <a:solidFill>
              <a:srgbClr val="E7E7E7"/>
            </a:solidFill>
          </p:spPr>
          <p:txBody>
            <a:bodyPr wrap="square" lIns="0" tIns="0" rIns="0" bIns="0" rtlCol="0"/>
            <a:lstStyle/>
            <a:p>
              <a:endParaRPr sz="1400"/>
            </a:p>
          </p:txBody>
        </p:sp>
        <p:sp>
          <p:nvSpPr>
            <p:cNvPr id="25" name="object 25"/>
            <p:cNvSpPr/>
            <p:nvPr/>
          </p:nvSpPr>
          <p:spPr>
            <a:xfrm>
              <a:off x="6018148" y="6756398"/>
              <a:ext cx="6078220" cy="0"/>
            </a:xfrm>
            <a:custGeom>
              <a:avLst/>
              <a:gdLst/>
              <a:ahLst/>
              <a:cxnLst/>
              <a:rect l="l" t="t" r="r" b="b"/>
              <a:pathLst>
                <a:path w="6078220">
                  <a:moveTo>
                    <a:pt x="0" y="0"/>
                  </a:moveTo>
                  <a:lnTo>
                    <a:pt x="6077966" y="0"/>
                  </a:lnTo>
                </a:path>
              </a:pathLst>
            </a:custGeom>
            <a:ln w="25400">
              <a:solidFill>
                <a:srgbClr val="000000"/>
              </a:solidFill>
            </a:ln>
          </p:spPr>
          <p:txBody>
            <a:bodyPr wrap="square" lIns="0" tIns="0" rIns="0" bIns="0" rtlCol="0"/>
            <a:lstStyle/>
            <a:p>
              <a:endParaRPr sz="1400"/>
            </a:p>
          </p:txBody>
        </p:sp>
      </p:grpSp>
      <p:sp>
        <p:nvSpPr>
          <p:cNvPr id="26" name="object 26"/>
          <p:cNvSpPr txBox="1"/>
          <p:nvPr/>
        </p:nvSpPr>
        <p:spPr>
          <a:xfrm>
            <a:off x="6097651" y="1655470"/>
            <a:ext cx="4157345" cy="1043876"/>
          </a:xfrm>
          <a:prstGeom prst="rect">
            <a:avLst/>
          </a:prstGeom>
        </p:spPr>
        <p:txBody>
          <a:bodyPr vert="horz" wrap="square" lIns="0" tIns="139700" rIns="0" bIns="0" rtlCol="0">
            <a:spAutoFit/>
          </a:bodyPr>
          <a:lstStyle/>
          <a:p>
            <a:pPr marL="12700">
              <a:lnSpc>
                <a:spcPct val="100000"/>
              </a:lnSpc>
              <a:spcBef>
                <a:spcPts val="1100"/>
              </a:spcBef>
              <a:tabLst>
                <a:tab pos="2321560" algn="l"/>
              </a:tabLst>
            </a:pPr>
            <a:r>
              <a:rPr sz="1400" b="1" spc="-25" dirty="0">
                <a:solidFill>
                  <a:srgbClr val="FFFFFF"/>
                </a:solidFill>
                <a:latin typeface="CookieRun Regular" panose="020B0600000101010101" pitchFamily="50" charset="-127"/>
                <a:cs typeface="Malgun Gothic"/>
              </a:rPr>
              <a:t>함수</a:t>
            </a:r>
            <a:r>
              <a:rPr sz="1400" b="1" dirty="0">
                <a:solidFill>
                  <a:srgbClr val="FFFFFF"/>
                </a:solidFill>
                <a:latin typeface="CookieRun Regular" panose="020B0600000101010101" pitchFamily="50" charset="-127"/>
                <a:cs typeface="Malgun Gothic"/>
              </a:rPr>
              <a:t>	</a:t>
            </a:r>
            <a:r>
              <a:rPr sz="1400" b="1" spc="-25" dirty="0">
                <a:solidFill>
                  <a:srgbClr val="FFFFFF"/>
                </a:solidFill>
                <a:latin typeface="CookieRun Regular" panose="020B0600000101010101" pitchFamily="50" charset="-127"/>
                <a:cs typeface="Malgun Gothic"/>
              </a:rPr>
              <a:t>설명</a:t>
            </a:r>
            <a:endParaRPr sz="1400">
              <a:latin typeface="CookieRun Regular" panose="020B0600000101010101" pitchFamily="50" charset="-127"/>
              <a:cs typeface="Malgun Gothic"/>
            </a:endParaRPr>
          </a:p>
          <a:p>
            <a:pPr marL="12700">
              <a:lnSpc>
                <a:spcPct val="100000"/>
              </a:lnSpc>
              <a:spcBef>
                <a:spcPts val="1000"/>
              </a:spcBef>
              <a:tabLst>
                <a:tab pos="2321560" algn="l"/>
              </a:tabLst>
            </a:pPr>
            <a:r>
              <a:rPr sz="1400" spc="-25" dirty="0">
                <a:latin typeface="CookieRun Regular" panose="020B0600000101010101" pitchFamily="50" charset="-127"/>
                <a:cs typeface="Malgun Gothic"/>
              </a:rPr>
              <a:t>add</a:t>
            </a:r>
            <a:r>
              <a:rPr sz="1400" dirty="0">
                <a:latin typeface="CookieRun Regular" panose="020B0600000101010101" pitchFamily="50" charset="-127"/>
                <a:cs typeface="Malgun Gothic"/>
              </a:rPr>
              <a:t>	덧셈.</a:t>
            </a:r>
            <a:r>
              <a:rPr sz="1400" spc="-25" dirty="0">
                <a:latin typeface="CookieRun Regular" panose="020B0600000101010101" pitchFamily="50" charset="-127"/>
                <a:cs typeface="Malgun Gothic"/>
              </a:rPr>
              <a:t> </a:t>
            </a:r>
            <a:r>
              <a:rPr sz="1400" dirty="0">
                <a:latin typeface="CookieRun Regular" panose="020B0600000101010101" pitchFamily="50" charset="-127"/>
                <a:cs typeface="Malgun Gothic"/>
              </a:rPr>
              <a:t>+</a:t>
            </a:r>
            <a:r>
              <a:rPr sz="1400" spc="-30" dirty="0">
                <a:latin typeface="CookieRun Regular" panose="020B0600000101010101" pitchFamily="50" charset="-127"/>
                <a:cs typeface="Malgun Gothic"/>
              </a:rPr>
              <a:t> </a:t>
            </a:r>
            <a:r>
              <a:rPr sz="1400" dirty="0">
                <a:latin typeface="CookieRun Regular" panose="020B0600000101010101" pitchFamily="50" charset="-127"/>
                <a:cs typeface="Malgun Gothic"/>
              </a:rPr>
              <a:t>연산과</a:t>
            </a:r>
            <a:r>
              <a:rPr sz="1400" spc="-20" dirty="0">
                <a:latin typeface="CookieRun Regular" panose="020B0600000101010101" pitchFamily="50" charset="-127"/>
                <a:cs typeface="Malgun Gothic"/>
              </a:rPr>
              <a:t> </a:t>
            </a:r>
            <a:r>
              <a:rPr sz="1400" spc="-25" dirty="0">
                <a:latin typeface="CookieRun Regular" panose="020B0600000101010101" pitchFamily="50" charset="-127"/>
                <a:cs typeface="Malgun Gothic"/>
              </a:rPr>
              <a:t>동일</a:t>
            </a:r>
            <a:endParaRPr sz="1400">
              <a:latin typeface="CookieRun Regular" panose="020B0600000101010101" pitchFamily="50" charset="-127"/>
              <a:cs typeface="Malgun Gothic"/>
            </a:endParaRPr>
          </a:p>
          <a:p>
            <a:pPr marL="12700">
              <a:lnSpc>
                <a:spcPct val="100000"/>
              </a:lnSpc>
              <a:spcBef>
                <a:spcPts val="1000"/>
              </a:spcBef>
              <a:tabLst>
                <a:tab pos="2321560" algn="l"/>
              </a:tabLst>
            </a:pPr>
            <a:r>
              <a:rPr sz="1400" spc="-10" dirty="0">
                <a:latin typeface="CookieRun Regular" panose="020B0600000101010101" pitchFamily="50" charset="-127"/>
                <a:cs typeface="Malgun Gothic"/>
              </a:rPr>
              <a:t>substract</a:t>
            </a:r>
            <a:r>
              <a:rPr sz="1400" dirty="0">
                <a:latin typeface="CookieRun Regular" panose="020B0600000101010101" pitchFamily="50" charset="-127"/>
                <a:cs typeface="Malgun Gothic"/>
              </a:rPr>
              <a:t>	뺄셈.</a:t>
            </a:r>
            <a:r>
              <a:rPr sz="1400" spc="-25" dirty="0">
                <a:latin typeface="CookieRun Regular" panose="020B0600000101010101" pitchFamily="50" charset="-127"/>
                <a:cs typeface="Malgun Gothic"/>
              </a:rPr>
              <a:t> </a:t>
            </a:r>
            <a:r>
              <a:rPr sz="1400" dirty="0">
                <a:latin typeface="CookieRun Regular" panose="020B0600000101010101" pitchFamily="50" charset="-127"/>
                <a:cs typeface="Malgun Gothic"/>
              </a:rPr>
              <a:t>–</a:t>
            </a:r>
            <a:r>
              <a:rPr sz="1400" spc="-35" dirty="0">
                <a:latin typeface="CookieRun Regular" panose="020B0600000101010101" pitchFamily="50" charset="-127"/>
                <a:cs typeface="Malgun Gothic"/>
              </a:rPr>
              <a:t> </a:t>
            </a:r>
            <a:r>
              <a:rPr sz="1400" dirty="0">
                <a:latin typeface="CookieRun Regular" panose="020B0600000101010101" pitchFamily="50" charset="-127"/>
                <a:cs typeface="Malgun Gothic"/>
              </a:rPr>
              <a:t>연산과</a:t>
            </a:r>
            <a:r>
              <a:rPr sz="1400" spc="-20" dirty="0">
                <a:latin typeface="CookieRun Regular" panose="020B0600000101010101" pitchFamily="50" charset="-127"/>
                <a:cs typeface="Malgun Gothic"/>
              </a:rPr>
              <a:t> </a:t>
            </a:r>
            <a:r>
              <a:rPr sz="1400" spc="-25" dirty="0">
                <a:latin typeface="CookieRun Regular" panose="020B0600000101010101" pitchFamily="50" charset="-127"/>
                <a:cs typeface="Malgun Gothic"/>
              </a:rPr>
              <a:t>동일</a:t>
            </a:r>
            <a:endParaRPr sz="1400">
              <a:latin typeface="CookieRun Regular" panose="020B0600000101010101" pitchFamily="50" charset="-127"/>
              <a:cs typeface="Malgun Gothic"/>
            </a:endParaRPr>
          </a:p>
        </p:txBody>
      </p:sp>
      <p:sp>
        <p:nvSpPr>
          <p:cNvPr id="27" name="object 27"/>
          <p:cNvSpPr txBox="1"/>
          <p:nvPr/>
        </p:nvSpPr>
        <p:spPr>
          <a:xfrm>
            <a:off x="6018148" y="2865120"/>
            <a:ext cx="6078220" cy="258404"/>
          </a:xfrm>
          <a:prstGeom prst="rect">
            <a:avLst/>
          </a:prstGeom>
          <a:solidFill>
            <a:srgbClr val="E7E7E7"/>
          </a:solidFill>
        </p:spPr>
        <p:txBody>
          <a:bodyPr vert="horz" wrap="square" lIns="0" tIns="42545" rIns="0" bIns="0" rtlCol="0">
            <a:spAutoFit/>
          </a:bodyPr>
          <a:lstStyle/>
          <a:p>
            <a:pPr marL="92075">
              <a:lnSpc>
                <a:spcPct val="100000"/>
              </a:lnSpc>
              <a:spcBef>
                <a:spcPts val="335"/>
              </a:spcBef>
              <a:tabLst>
                <a:tab pos="2400935" algn="l"/>
              </a:tabLst>
            </a:pPr>
            <a:r>
              <a:rPr sz="1400" spc="-10" dirty="0">
                <a:latin typeface="CookieRun Regular" panose="020B0600000101010101" pitchFamily="50" charset="-127"/>
                <a:cs typeface="Malgun Gothic"/>
              </a:rPr>
              <a:t>multiply</a:t>
            </a:r>
            <a:r>
              <a:rPr sz="1400" dirty="0">
                <a:latin typeface="CookieRun Regular" panose="020B0600000101010101" pitchFamily="50" charset="-127"/>
                <a:cs typeface="Malgun Gothic"/>
              </a:rPr>
              <a:t>	곱셈.</a:t>
            </a:r>
            <a:r>
              <a:rPr sz="1400" spc="-20" dirty="0">
                <a:latin typeface="CookieRun Regular" panose="020B0600000101010101" pitchFamily="50" charset="-127"/>
                <a:cs typeface="Malgun Gothic"/>
              </a:rPr>
              <a:t> </a:t>
            </a:r>
            <a:r>
              <a:rPr sz="1400" dirty="0">
                <a:latin typeface="CookieRun Regular" panose="020B0600000101010101" pitchFamily="50" charset="-127"/>
                <a:cs typeface="Malgun Gothic"/>
              </a:rPr>
              <a:t>*</a:t>
            </a:r>
            <a:r>
              <a:rPr sz="1400" spc="-35" dirty="0">
                <a:latin typeface="CookieRun Regular" panose="020B0600000101010101" pitchFamily="50" charset="-127"/>
                <a:cs typeface="Malgun Gothic"/>
              </a:rPr>
              <a:t> </a:t>
            </a:r>
            <a:r>
              <a:rPr sz="1400" dirty="0">
                <a:latin typeface="CookieRun Regular" panose="020B0600000101010101" pitchFamily="50" charset="-127"/>
                <a:cs typeface="Malgun Gothic"/>
              </a:rPr>
              <a:t>연산과</a:t>
            </a:r>
            <a:r>
              <a:rPr sz="1400" spc="-15" dirty="0">
                <a:latin typeface="CookieRun Regular" panose="020B0600000101010101" pitchFamily="50" charset="-127"/>
                <a:cs typeface="Malgun Gothic"/>
              </a:rPr>
              <a:t> </a:t>
            </a:r>
            <a:r>
              <a:rPr sz="1400" spc="-25" dirty="0">
                <a:latin typeface="CookieRun Regular" panose="020B0600000101010101" pitchFamily="50" charset="-127"/>
                <a:cs typeface="Malgun Gothic"/>
              </a:rPr>
              <a:t>동일</a:t>
            </a:r>
            <a:endParaRPr sz="1400">
              <a:latin typeface="CookieRun Regular" panose="020B0600000101010101" pitchFamily="50" charset="-127"/>
              <a:cs typeface="Malgun Gothic"/>
            </a:endParaRPr>
          </a:p>
        </p:txBody>
      </p:sp>
      <p:sp>
        <p:nvSpPr>
          <p:cNvPr id="28" name="object 28"/>
          <p:cNvSpPr txBox="1"/>
          <p:nvPr/>
        </p:nvSpPr>
        <p:spPr>
          <a:xfrm>
            <a:off x="6097651" y="3266948"/>
            <a:ext cx="4776470" cy="227626"/>
          </a:xfrm>
          <a:prstGeom prst="rect">
            <a:avLst/>
          </a:prstGeom>
        </p:spPr>
        <p:txBody>
          <a:bodyPr vert="horz" wrap="square" lIns="0" tIns="12065" rIns="0" bIns="0" rtlCol="0">
            <a:spAutoFit/>
          </a:bodyPr>
          <a:lstStyle/>
          <a:p>
            <a:pPr marL="12700">
              <a:lnSpc>
                <a:spcPct val="100000"/>
              </a:lnSpc>
              <a:spcBef>
                <a:spcPts val="95"/>
              </a:spcBef>
              <a:tabLst>
                <a:tab pos="2321560" algn="l"/>
              </a:tabLst>
            </a:pPr>
            <a:r>
              <a:rPr sz="1400" spc="-10" dirty="0">
                <a:latin typeface="CookieRun Regular" panose="020B0600000101010101" pitchFamily="50" charset="-127"/>
                <a:cs typeface="Malgun Gothic"/>
              </a:rPr>
              <a:t>divde</a:t>
            </a:r>
            <a:r>
              <a:rPr sz="1400" dirty="0">
                <a:latin typeface="CookieRun Regular" panose="020B0600000101010101" pitchFamily="50" charset="-127"/>
                <a:cs typeface="Malgun Gothic"/>
              </a:rPr>
              <a:t>	나누기</a:t>
            </a:r>
            <a:r>
              <a:rPr sz="1400" spc="-25" dirty="0">
                <a:latin typeface="CookieRun Regular" panose="020B0600000101010101" pitchFamily="50" charset="-127"/>
                <a:cs typeface="Malgun Gothic"/>
              </a:rPr>
              <a:t> </a:t>
            </a:r>
            <a:r>
              <a:rPr sz="1400" dirty="0">
                <a:latin typeface="CookieRun Regular" panose="020B0600000101010101" pitchFamily="50" charset="-127"/>
                <a:cs typeface="Malgun Gothic"/>
              </a:rPr>
              <a:t>연산.</a:t>
            </a:r>
            <a:r>
              <a:rPr sz="1400" spc="-25" dirty="0">
                <a:latin typeface="CookieRun Regular" panose="020B0600000101010101" pitchFamily="50" charset="-127"/>
                <a:cs typeface="Malgun Gothic"/>
              </a:rPr>
              <a:t> </a:t>
            </a:r>
            <a:r>
              <a:rPr sz="1400" dirty="0">
                <a:latin typeface="CookieRun Regular" panose="020B0600000101010101" pitchFamily="50" charset="-127"/>
                <a:cs typeface="Malgun Gothic"/>
              </a:rPr>
              <a:t>/</a:t>
            </a:r>
            <a:r>
              <a:rPr sz="1400" spc="-30" dirty="0">
                <a:latin typeface="CookieRun Regular" panose="020B0600000101010101" pitchFamily="50" charset="-127"/>
                <a:cs typeface="Malgun Gothic"/>
              </a:rPr>
              <a:t> </a:t>
            </a:r>
            <a:r>
              <a:rPr sz="1400" dirty="0">
                <a:latin typeface="CookieRun Regular" panose="020B0600000101010101" pitchFamily="50" charset="-127"/>
                <a:cs typeface="Malgun Gothic"/>
              </a:rPr>
              <a:t>연산과</a:t>
            </a:r>
            <a:r>
              <a:rPr sz="1400" spc="-35" dirty="0">
                <a:latin typeface="CookieRun Regular" panose="020B0600000101010101" pitchFamily="50" charset="-127"/>
                <a:cs typeface="Malgun Gothic"/>
              </a:rPr>
              <a:t> </a:t>
            </a:r>
            <a:r>
              <a:rPr sz="1400" spc="-25" dirty="0">
                <a:latin typeface="CookieRun Regular" panose="020B0600000101010101" pitchFamily="50" charset="-127"/>
                <a:cs typeface="Malgun Gothic"/>
              </a:rPr>
              <a:t>동일</a:t>
            </a:r>
            <a:endParaRPr sz="1400">
              <a:latin typeface="CookieRun Regular" panose="020B0600000101010101" pitchFamily="50" charset="-127"/>
              <a:cs typeface="Malgun Gothic"/>
            </a:endParaRPr>
          </a:p>
        </p:txBody>
      </p:sp>
      <p:sp>
        <p:nvSpPr>
          <p:cNvPr id="29" name="object 29"/>
          <p:cNvSpPr txBox="1"/>
          <p:nvPr/>
        </p:nvSpPr>
        <p:spPr>
          <a:xfrm>
            <a:off x="6018148" y="3571240"/>
            <a:ext cx="6078220" cy="259045"/>
          </a:xfrm>
          <a:prstGeom prst="rect">
            <a:avLst/>
          </a:prstGeom>
          <a:solidFill>
            <a:srgbClr val="E7E7E7"/>
          </a:solidFill>
        </p:spPr>
        <p:txBody>
          <a:bodyPr vert="horz" wrap="square" lIns="0" tIns="43180" rIns="0" bIns="0" rtlCol="0">
            <a:spAutoFit/>
          </a:bodyPr>
          <a:lstStyle/>
          <a:p>
            <a:pPr marL="92075">
              <a:lnSpc>
                <a:spcPct val="100000"/>
              </a:lnSpc>
              <a:spcBef>
                <a:spcPts val="340"/>
              </a:spcBef>
              <a:tabLst>
                <a:tab pos="2400935" algn="l"/>
              </a:tabLst>
            </a:pPr>
            <a:r>
              <a:rPr sz="1400" spc="-10" dirty="0">
                <a:latin typeface="CookieRun Regular" panose="020B0600000101010101" pitchFamily="50" charset="-127"/>
                <a:cs typeface="Malgun Gothic"/>
              </a:rPr>
              <a:t>floor_divde</a:t>
            </a:r>
            <a:r>
              <a:rPr sz="1400" dirty="0">
                <a:latin typeface="CookieRun Regular" panose="020B0600000101010101" pitchFamily="50" charset="-127"/>
                <a:cs typeface="Malgun Gothic"/>
              </a:rPr>
              <a:t>	목</a:t>
            </a:r>
            <a:r>
              <a:rPr sz="1400" spc="-30" dirty="0">
                <a:latin typeface="CookieRun Regular" panose="020B0600000101010101" pitchFamily="50" charset="-127"/>
                <a:cs typeface="Malgun Gothic"/>
              </a:rPr>
              <a:t> </a:t>
            </a:r>
            <a:r>
              <a:rPr sz="1400" dirty="0">
                <a:latin typeface="CookieRun Regular" panose="020B0600000101010101" pitchFamily="50" charset="-127"/>
                <a:cs typeface="Malgun Gothic"/>
              </a:rPr>
              <a:t>연산.</a:t>
            </a:r>
            <a:r>
              <a:rPr sz="1400" spc="-20" dirty="0">
                <a:latin typeface="CookieRun Regular" panose="020B0600000101010101" pitchFamily="50" charset="-127"/>
                <a:cs typeface="Malgun Gothic"/>
              </a:rPr>
              <a:t> </a:t>
            </a:r>
            <a:r>
              <a:rPr sz="1400" dirty="0">
                <a:latin typeface="CookieRun Regular" panose="020B0600000101010101" pitchFamily="50" charset="-127"/>
                <a:cs typeface="Malgun Gothic"/>
              </a:rPr>
              <a:t>//</a:t>
            </a:r>
            <a:r>
              <a:rPr sz="1400" spc="-15" dirty="0">
                <a:latin typeface="CookieRun Regular" panose="020B0600000101010101" pitchFamily="50" charset="-127"/>
                <a:cs typeface="Malgun Gothic"/>
              </a:rPr>
              <a:t> </a:t>
            </a:r>
            <a:r>
              <a:rPr sz="1400" dirty="0">
                <a:latin typeface="CookieRun Regular" panose="020B0600000101010101" pitchFamily="50" charset="-127"/>
                <a:cs typeface="Malgun Gothic"/>
              </a:rPr>
              <a:t>연산과</a:t>
            </a:r>
            <a:r>
              <a:rPr sz="1400" spc="-20" dirty="0">
                <a:latin typeface="CookieRun Regular" panose="020B0600000101010101" pitchFamily="50" charset="-127"/>
                <a:cs typeface="Malgun Gothic"/>
              </a:rPr>
              <a:t> </a:t>
            </a:r>
            <a:r>
              <a:rPr sz="1400" spc="-25" dirty="0">
                <a:latin typeface="CookieRun Regular" panose="020B0600000101010101" pitchFamily="50" charset="-127"/>
                <a:cs typeface="Malgun Gothic"/>
              </a:rPr>
              <a:t>동일</a:t>
            </a:r>
            <a:endParaRPr sz="1400">
              <a:latin typeface="CookieRun Regular" panose="020B0600000101010101" pitchFamily="50" charset="-127"/>
              <a:cs typeface="Malgun Gothic"/>
            </a:endParaRPr>
          </a:p>
        </p:txBody>
      </p:sp>
      <p:sp>
        <p:nvSpPr>
          <p:cNvPr id="30" name="object 30"/>
          <p:cNvSpPr txBox="1"/>
          <p:nvPr/>
        </p:nvSpPr>
        <p:spPr>
          <a:xfrm>
            <a:off x="6097651" y="3937508"/>
            <a:ext cx="4866005" cy="227626"/>
          </a:xfrm>
          <a:prstGeom prst="rect">
            <a:avLst/>
          </a:prstGeom>
        </p:spPr>
        <p:txBody>
          <a:bodyPr vert="horz" wrap="square" lIns="0" tIns="12065" rIns="0" bIns="0" rtlCol="0">
            <a:spAutoFit/>
          </a:bodyPr>
          <a:lstStyle/>
          <a:p>
            <a:pPr marL="12700">
              <a:lnSpc>
                <a:spcPct val="100000"/>
              </a:lnSpc>
              <a:spcBef>
                <a:spcPts val="95"/>
              </a:spcBef>
              <a:tabLst>
                <a:tab pos="2321560" algn="l"/>
              </a:tabLst>
            </a:pPr>
            <a:r>
              <a:rPr sz="1400" spc="-25" dirty="0">
                <a:latin typeface="CookieRun Regular" panose="020B0600000101010101" pitchFamily="50" charset="-127"/>
                <a:cs typeface="Malgun Gothic"/>
              </a:rPr>
              <a:t>mod</a:t>
            </a:r>
            <a:r>
              <a:rPr sz="1400" dirty="0">
                <a:latin typeface="CookieRun Regular" panose="020B0600000101010101" pitchFamily="50" charset="-127"/>
                <a:cs typeface="Malgun Gothic"/>
              </a:rPr>
              <a:t>	나머지</a:t>
            </a:r>
            <a:r>
              <a:rPr sz="1400" spc="-30" dirty="0">
                <a:latin typeface="CookieRun Regular" panose="020B0600000101010101" pitchFamily="50" charset="-127"/>
                <a:cs typeface="Malgun Gothic"/>
              </a:rPr>
              <a:t> </a:t>
            </a:r>
            <a:r>
              <a:rPr sz="1400" dirty="0">
                <a:latin typeface="CookieRun Regular" panose="020B0600000101010101" pitchFamily="50" charset="-127"/>
                <a:cs typeface="Malgun Gothic"/>
              </a:rPr>
              <a:t>연산.</a:t>
            </a:r>
            <a:r>
              <a:rPr sz="1400" spc="-25" dirty="0">
                <a:latin typeface="CookieRun Regular" panose="020B0600000101010101" pitchFamily="50" charset="-127"/>
                <a:cs typeface="Malgun Gothic"/>
              </a:rPr>
              <a:t> </a:t>
            </a:r>
            <a:r>
              <a:rPr sz="1400" dirty="0">
                <a:latin typeface="CookieRun Regular" panose="020B0600000101010101" pitchFamily="50" charset="-127"/>
                <a:cs typeface="Malgun Gothic"/>
              </a:rPr>
              <a:t>%</a:t>
            </a:r>
            <a:r>
              <a:rPr sz="1400" spc="-35" dirty="0">
                <a:latin typeface="CookieRun Regular" panose="020B0600000101010101" pitchFamily="50" charset="-127"/>
                <a:cs typeface="Malgun Gothic"/>
              </a:rPr>
              <a:t> </a:t>
            </a:r>
            <a:r>
              <a:rPr sz="1400" dirty="0">
                <a:latin typeface="CookieRun Regular" panose="020B0600000101010101" pitchFamily="50" charset="-127"/>
                <a:cs typeface="Malgun Gothic"/>
              </a:rPr>
              <a:t>연산과</a:t>
            </a:r>
            <a:r>
              <a:rPr sz="1400" spc="-25" dirty="0">
                <a:latin typeface="CookieRun Regular" panose="020B0600000101010101" pitchFamily="50" charset="-127"/>
                <a:cs typeface="Malgun Gothic"/>
              </a:rPr>
              <a:t> 동일</a:t>
            </a:r>
            <a:endParaRPr sz="1400">
              <a:latin typeface="CookieRun Regular" panose="020B0600000101010101" pitchFamily="50" charset="-127"/>
              <a:cs typeface="Malgun Gothic"/>
            </a:endParaRPr>
          </a:p>
        </p:txBody>
      </p:sp>
      <p:sp>
        <p:nvSpPr>
          <p:cNvPr id="31" name="object 31"/>
          <p:cNvSpPr txBox="1"/>
          <p:nvPr/>
        </p:nvSpPr>
        <p:spPr>
          <a:xfrm>
            <a:off x="6018148" y="4241800"/>
            <a:ext cx="6078220" cy="259045"/>
          </a:xfrm>
          <a:prstGeom prst="rect">
            <a:avLst/>
          </a:prstGeom>
          <a:solidFill>
            <a:srgbClr val="E7E7E7"/>
          </a:solidFill>
        </p:spPr>
        <p:txBody>
          <a:bodyPr vert="horz" wrap="square" lIns="0" tIns="43180" rIns="0" bIns="0" rtlCol="0">
            <a:spAutoFit/>
          </a:bodyPr>
          <a:lstStyle/>
          <a:p>
            <a:pPr marL="92075">
              <a:lnSpc>
                <a:spcPct val="100000"/>
              </a:lnSpc>
              <a:spcBef>
                <a:spcPts val="340"/>
              </a:spcBef>
              <a:tabLst>
                <a:tab pos="2400935" algn="l"/>
              </a:tabLst>
            </a:pPr>
            <a:r>
              <a:rPr sz="1400" spc="-10" dirty="0">
                <a:latin typeface="CookieRun Regular" panose="020B0600000101010101" pitchFamily="50" charset="-127"/>
                <a:cs typeface="Malgun Gothic"/>
              </a:rPr>
              <a:t>power</a:t>
            </a:r>
            <a:r>
              <a:rPr sz="1400" dirty="0">
                <a:latin typeface="CookieRun Regular" panose="020B0600000101010101" pitchFamily="50" charset="-127"/>
                <a:cs typeface="Malgun Gothic"/>
              </a:rPr>
              <a:t>	첫번째</a:t>
            </a:r>
            <a:r>
              <a:rPr sz="1400" spc="-40" dirty="0">
                <a:latin typeface="CookieRun Regular" panose="020B0600000101010101" pitchFamily="50" charset="-127"/>
                <a:cs typeface="Malgun Gothic"/>
              </a:rPr>
              <a:t> </a:t>
            </a:r>
            <a:r>
              <a:rPr sz="1400" dirty="0">
                <a:latin typeface="CookieRun Regular" panose="020B0600000101010101" pitchFamily="50" charset="-127"/>
                <a:cs typeface="Malgun Gothic"/>
              </a:rPr>
              <a:t>배열을</a:t>
            </a:r>
            <a:r>
              <a:rPr sz="1400" spc="-40" dirty="0">
                <a:latin typeface="CookieRun Regular" panose="020B0600000101010101" pitchFamily="50" charset="-127"/>
                <a:cs typeface="Malgun Gothic"/>
              </a:rPr>
              <a:t> </a:t>
            </a:r>
            <a:r>
              <a:rPr sz="1400" dirty="0">
                <a:latin typeface="CookieRun Regular" panose="020B0600000101010101" pitchFamily="50" charset="-127"/>
                <a:cs typeface="Malgun Gothic"/>
              </a:rPr>
              <a:t>두번째</a:t>
            </a:r>
            <a:r>
              <a:rPr sz="1400" spc="-35" dirty="0">
                <a:latin typeface="CookieRun Regular" panose="020B0600000101010101" pitchFamily="50" charset="-127"/>
                <a:cs typeface="Malgun Gothic"/>
              </a:rPr>
              <a:t> </a:t>
            </a:r>
            <a:r>
              <a:rPr sz="1400" dirty="0">
                <a:latin typeface="CookieRun Regular" panose="020B0600000101010101" pitchFamily="50" charset="-127"/>
                <a:cs typeface="Malgun Gothic"/>
              </a:rPr>
              <a:t>배열로</a:t>
            </a:r>
            <a:r>
              <a:rPr sz="1400" spc="-35" dirty="0">
                <a:latin typeface="CookieRun Regular" panose="020B0600000101010101" pitchFamily="50" charset="-127"/>
                <a:cs typeface="Malgun Gothic"/>
              </a:rPr>
              <a:t> </a:t>
            </a:r>
            <a:r>
              <a:rPr sz="1400" spc="-25" dirty="0">
                <a:latin typeface="CookieRun Regular" panose="020B0600000101010101" pitchFamily="50" charset="-127"/>
                <a:cs typeface="Malgun Gothic"/>
              </a:rPr>
              <a:t>제곱</a:t>
            </a:r>
            <a:endParaRPr sz="1400">
              <a:latin typeface="CookieRun Regular" panose="020B0600000101010101" pitchFamily="50" charset="-127"/>
              <a:cs typeface="Malgun Gothic"/>
            </a:endParaRPr>
          </a:p>
        </p:txBody>
      </p:sp>
      <p:sp>
        <p:nvSpPr>
          <p:cNvPr id="32" name="object 32"/>
          <p:cNvSpPr txBox="1"/>
          <p:nvPr/>
        </p:nvSpPr>
        <p:spPr>
          <a:xfrm>
            <a:off x="6097651" y="4643754"/>
            <a:ext cx="5727700" cy="227626"/>
          </a:xfrm>
          <a:prstGeom prst="rect">
            <a:avLst/>
          </a:prstGeom>
        </p:spPr>
        <p:txBody>
          <a:bodyPr vert="horz" wrap="square" lIns="0" tIns="12065" rIns="0" bIns="0" rtlCol="0">
            <a:spAutoFit/>
          </a:bodyPr>
          <a:lstStyle/>
          <a:p>
            <a:pPr marL="12700">
              <a:lnSpc>
                <a:spcPct val="100000"/>
              </a:lnSpc>
              <a:spcBef>
                <a:spcPts val="95"/>
              </a:spcBef>
              <a:tabLst>
                <a:tab pos="2321560" algn="l"/>
              </a:tabLst>
            </a:pPr>
            <a:r>
              <a:rPr sz="1400" dirty="0">
                <a:latin typeface="CookieRun Regular" panose="020B0600000101010101" pitchFamily="50" charset="-127"/>
                <a:cs typeface="Malgun Gothic"/>
              </a:rPr>
              <a:t>maximum,</a:t>
            </a:r>
            <a:r>
              <a:rPr sz="1400" spc="-25" dirty="0">
                <a:latin typeface="CookieRun Regular" panose="020B0600000101010101" pitchFamily="50" charset="-127"/>
                <a:cs typeface="Malgun Gothic"/>
              </a:rPr>
              <a:t> </a:t>
            </a:r>
            <a:r>
              <a:rPr sz="1400" spc="-20" dirty="0">
                <a:latin typeface="CookieRun Regular" panose="020B0600000101010101" pitchFamily="50" charset="-127"/>
                <a:cs typeface="Malgun Gothic"/>
              </a:rPr>
              <a:t>fmax</a:t>
            </a:r>
            <a:r>
              <a:rPr sz="1400" dirty="0">
                <a:latin typeface="CookieRun Regular" panose="020B0600000101010101" pitchFamily="50" charset="-127"/>
                <a:cs typeface="Malgun Gothic"/>
              </a:rPr>
              <a:t>	index별로</a:t>
            </a:r>
            <a:r>
              <a:rPr sz="1400" spc="-5" dirty="0">
                <a:latin typeface="CookieRun Regular" panose="020B0600000101010101" pitchFamily="50" charset="-127"/>
                <a:cs typeface="Malgun Gothic"/>
              </a:rPr>
              <a:t> </a:t>
            </a:r>
            <a:r>
              <a:rPr sz="1400" dirty="0">
                <a:latin typeface="CookieRun Regular" panose="020B0600000101010101" pitchFamily="50" charset="-127"/>
                <a:cs typeface="Malgun Gothic"/>
              </a:rPr>
              <a:t>큰</a:t>
            </a:r>
            <a:r>
              <a:rPr sz="1400" spc="-30" dirty="0">
                <a:latin typeface="CookieRun Regular" panose="020B0600000101010101" pitchFamily="50" charset="-127"/>
                <a:cs typeface="Malgun Gothic"/>
              </a:rPr>
              <a:t> </a:t>
            </a:r>
            <a:r>
              <a:rPr sz="1400" dirty="0">
                <a:latin typeface="CookieRun Regular" panose="020B0600000101010101" pitchFamily="50" charset="-127"/>
                <a:cs typeface="Malgun Gothic"/>
              </a:rPr>
              <a:t>값</a:t>
            </a:r>
            <a:r>
              <a:rPr sz="1400" spc="-35" dirty="0">
                <a:latin typeface="CookieRun Regular" panose="020B0600000101010101" pitchFamily="50" charset="-127"/>
                <a:cs typeface="Malgun Gothic"/>
              </a:rPr>
              <a:t> </a:t>
            </a:r>
            <a:r>
              <a:rPr sz="1400" dirty="0">
                <a:latin typeface="CookieRun Regular" panose="020B0600000101010101" pitchFamily="50" charset="-127"/>
                <a:cs typeface="Malgun Gothic"/>
              </a:rPr>
              <a:t>반환.</a:t>
            </a:r>
            <a:r>
              <a:rPr sz="1400" spc="-25" dirty="0">
                <a:latin typeface="CookieRun Regular" panose="020B0600000101010101" pitchFamily="50" charset="-127"/>
                <a:cs typeface="Malgun Gothic"/>
              </a:rPr>
              <a:t> </a:t>
            </a:r>
            <a:r>
              <a:rPr sz="1400" spc="-10" dirty="0">
                <a:latin typeface="CookieRun Regular" panose="020B0600000101010101" pitchFamily="50" charset="-127"/>
                <a:cs typeface="Malgun Gothic"/>
              </a:rPr>
              <a:t>fmax-NaN무시</a:t>
            </a:r>
            <a:endParaRPr sz="1400">
              <a:latin typeface="CookieRun Regular" panose="020B0600000101010101" pitchFamily="50" charset="-127"/>
              <a:cs typeface="Malgun Gothic"/>
            </a:endParaRPr>
          </a:p>
        </p:txBody>
      </p:sp>
      <p:sp>
        <p:nvSpPr>
          <p:cNvPr id="33" name="object 33"/>
          <p:cNvSpPr txBox="1"/>
          <p:nvPr/>
        </p:nvSpPr>
        <p:spPr>
          <a:xfrm>
            <a:off x="6018148" y="4983479"/>
            <a:ext cx="6078220" cy="259045"/>
          </a:xfrm>
          <a:prstGeom prst="rect">
            <a:avLst/>
          </a:prstGeom>
          <a:solidFill>
            <a:srgbClr val="E7E7E7"/>
          </a:solidFill>
        </p:spPr>
        <p:txBody>
          <a:bodyPr vert="horz" wrap="square" lIns="0" tIns="43180" rIns="0" bIns="0" rtlCol="0">
            <a:spAutoFit/>
          </a:bodyPr>
          <a:lstStyle/>
          <a:p>
            <a:pPr marL="92075">
              <a:lnSpc>
                <a:spcPct val="100000"/>
              </a:lnSpc>
              <a:spcBef>
                <a:spcPts val="340"/>
              </a:spcBef>
              <a:tabLst>
                <a:tab pos="2400935" algn="l"/>
              </a:tabLst>
            </a:pPr>
            <a:r>
              <a:rPr sz="1400" dirty="0">
                <a:latin typeface="CookieRun Regular" panose="020B0600000101010101" pitchFamily="50" charset="-127"/>
                <a:cs typeface="Malgun Gothic"/>
              </a:rPr>
              <a:t>minimum,</a:t>
            </a:r>
            <a:r>
              <a:rPr sz="1400" spc="-50" dirty="0">
                <a:latin typeface="CookieRun Regular" panose="020B0600000101010101" pitchFamily="50" charset="-127"/>
                <a:cs typeface="Malgun Gothic"/>
              </a:rPr>
              <a:t> </a:t>
            </a:r>
            <a:r>
              <a:rPr sz="1400" spc="-20" dirty="0">
                <a:latin typeface="CookieRun Regular" panose="020B0600000101010101" pitchFamily="50" charset="-127"/>
                <a:cs typeface="Malgun Gothic"/>
              </a:rPr>
              <a:t>fmin</a:t>
            </a:r>
            <a:r>
              <a:rPr sz="1400" dirty="0">
                <a:latin typeface="CookieRun Regular" panose="020B0600000101010101" pitchFamily="50" charset="-127"/>
                <a:cs typeface="Malgun Gothic"/>
              </a:rPr>
              <a:t>	index별로</a:t>
            </a:r>
            <a:r>
              <a:rPr sz="1400" spc="5" dirty="0">
                <a:latin typeface="CookieRun Regular" panose="020B0600000101010101" pitchFamily="50" charset="-127"/>
                <a:cs typeface="Malgun Gothic"/>
              </a:rPr>
              <a:t> </a:t>
            </a:r>
            <a:r>
              <a:rPr sz="1400" dirty="0">
                <a:latin typeface="CookieRun Regular" panose="020B0600000101010101" pitchFamily="50" charset="-127"/>
                <a:cs typeface="Malgun Gothic"/>
              </a:rPr>
              <a:t>작은</a:t>
            </a:r>
            <a:r>
              <a:rPr sz="1400" spc="-30" dirty="0">
                <a:latin typeface="CookieRun Regular" panose="020B0600000101010101" pitchFamily="50" charset="-127"/>
                <a:cs typeface="Malgun Gothic"/>
              </a:rPr>
              <a:t> </a:t>
            </a:r>
            <a:r>
              <a:rPr sz="1400" dirty="0">
                <a:latin typeface="CookieRun Regular" panose="020B0600000101010101" pitchFamily="50" charset="-127"/>
                <a:cs typeface="Malgun Gothic"/>
              </a:rPr>
              <a:t>값</a:t>
            </a:r>
            <a:r>
              <a:rPr sz="1400" spc="-25" dirty="0">
                <a:latin typeface="CookieRun Regular" panose="020B0600000101010101" pitchFamily="50" charset="-127"/>
                <a:cs typeface="Malgun Gothic"/>
              </a:rPr>
              <a:t> </a:t>
            </a:r>
            <a:r>
              <a:rPr sz="1400" dirty="0">
                <a:latin typeface="CookieRun Regular" panose="020B0600000101010101" pitchFamily="50" charset="-127"/>
                <a:cs typeface="Malgun Gothic"/>
              </a:rPr>
              <a:t>반환.</a:t>
            </a:r>
            <a:r>
              <a:rPr sz="1400" spc="-20" dirty="0">
                <a:latin typeface="CookieRun Regular" panose="020B0600000101010101" pitchFamily="50" charset="-127"/>
                <a:cs typeface="Malgun Gothic"/>
              </a:rPr>
              <a:t> fmin-</a:t>
            </a:r>
            <a:r>
              <a:rPr sz="1400" spc="-10" dirty="0">
                <a:latin typeface="CookieRun Regular" panose="020B0600000101010101" pitchFamily="50" charset="-127"/>
                <a:cs typeface="Malgun Gothic"/>
              </a:rPr>
              <a:t>NaN무시</a:t>
            </a:r>
            <a:endParaRPr sz="1400">
              <a:latin typeface="CookieRun Regular" panose="020B0600000101010101" pitchFamily="50" charset="-127"/>
              <a:cs typeface="Malgun Gothic"/>
            </a:endParaRPr>
          </a:p>
        </p:txBody>
      </p:sp>
      <p:sp>
        <p:nvSpPr>
          <p:cNvPr id="34" name="object 34"/>
          <p:cNvSpPr txBox="1"/>
          <p:nvPr/>
        </p:nvSpPr>
        <p:spPr>
          <a:xfrm>
            <a:off x="6097651" y="5385612"/>
            <a:ext cx="2022475" cy="658514"/>
          </a:xfrm>
          <a:prstGeom prst="rect">
            <a:avLst/>
          </a:prstGeom>
        </p:spPr>
        <p:txBody>
          <a:bodyPr vert="horz" wrap="square" lIns="0" tIns="12065" rIns="0" bIns="0" rtlCol="0">
            <a:spAutoFit/>
          </a:bodyPr>
          <a:lstStyle/>
          <a:p>
            <a:pPr marL="12700">
              <a:lnSpc>
                <a:spcPct val="100000"/>
              </a:lnSpc>
              <a:spcBef>
                <a:spcPts val="95"/>
              </a:spcBef>
            </a:pPr>
            <a:r>
              <a:rPr sz="1400" spc="-10" dirty="0">
                <a:latin typeface="CookieRun Regular" panose="020B0600000101010101" pitchFamily="50" charset="-127"/>
                <a:cs typeface="Malgun Gothic"/>
              </a:rPr>
              <a:t>greater,</a:t>
            </a:r>
            <a:r>
              <a:rPr sz="1400" spc="-110" dirty="0">
                <a:latin typeface="CookieRun Regular" panose="020B0600000101010101" pitchFamily="50" charset="-127"/>
                <a:cs typeface="Malgun Gothic"/>
              </a:rPr>
              <a:t> </a:t>
            </a:r>
            <a:r>
              <a:rPr sz="1400" spc="-10" dirty="0">
                <a:latin typeface="CookieRun Regular" panose="020B0600000101010101" pitchFamily="50" charset="-127"/>
                <a:cs typeface="Malgun Gothic"/>
              </a:rPr>
              <a:t>greater_equal</a:t>
            </a:r>
            <a:endParaRPr sz="1400">
              <a:latin typeface="CookieRun Regular" panose="020B0600000101010101" pitchFamily="50" charset="-127"/>
              <a:cs typeface="Malgun Gothic"/>
            </a:endParaRPr>
          </a:p>
          <a:p>
            <a:pPr marL="12700">
              <a:lnSpc>
                <a:spcPct val="100000"/>
              </a:lnSpc>
            </a:pPr>
            <a:r>
              <a:rPr sz="1400" dirty="0">
                <a:latin typeface="CookieRun Regular" panose="020B0600000101010101" pitchFamily="50" charset="-127"/>
                <a:cs typeface="Malgun Gothic"/>
              </a:rPr>
              <a:t>less,</a:t>
            </a:r>
            <a:r>
              <a:rPr sz="1400" spc="-40" dirty="0">
                <a:latin typeface="CookieRun Regular" panose="020B0600000101010101" pitchFamily="50" charset="-127"/>
                <a:cs typeface="Malgun Gothic"/>
              </a:rPr>
              <a:t> </a:t>
            </a:r>
            <a:r>
              <a:rPr sz="1400" spc="-10" dirty="0">
                <a:latin typeface="CookieRun Regular" panose="020B0600000101010101" pitchFamily="50" charset="-127"/>
                <a:cs typeface="Malgun Gothic"/>
              </a:rPr>
              <a:t>less_equal</a:t>
            </a:r>
            <a:endParaRPr sz="1400">
              <a:latin typeface="CookieRun Regular" panose="020B0600000101010101" pitchFamily="50" charset="-127"/>
              <a:cs typeface="Malgun Gothic"/>
            </a:endParaRPr>
          </a:p>
          <a:p>
            <a:pPr marL="12700">
              <a:lnSpc>
                <a:spcPct val="100000"/>
              </a:lnSpc>
            </a:pPr>
            <a:r>
              <a:rPr sz="1400" dirty="0">
                <a:latin typeface="CookieRun Regular" panose="020B0600000101010101" pitchFamily="50" charset="-127"/>
                <a:cs typeface="Malgun Gothic"/>
              </a:rPr>
              <a:t>equal,</a:t>
            </a:r>
            <a:r>
              <a:rPr sz="1400" spc="-25" dirty="0">
                <a:latin typeface="CookieRun Regular" panose="020B0600000101010101" pitchFamily="50" charset="-127"/>
                <a:cs typeface="Malgun Gothic"/>
              </a:rPr>
              <a:t> </a:t>
            </a:r>
            <a:r>
              <a:rPr sz="1400" spc="-10" dirty="0">
                <a:latin typeface="CookieRun Regular" panose="020B0600000101010101" pitchFamily="50" charset="-127"/>
                <a:cs typeface="Malgun Gothic"/>
              </a:rPr>
              <a:t>not_equal</a:t>
            </a:r>
            <a:endParaRPr sz="1400">
              <a:latin typeface="CookieRun Regular" panose="020B0600000101010101" pitchFamily="50" charset="-127"/>
              <a:cs typeface="Malgun Gothic"/>
            </a:endParaRPr>
          </a:p>
        </p:txBody>
      </p:sp>
      <p:sp>
        <p:nvSpPr>
          <p:cNvPr id="35" name="object 35"/>
          <p:cNvSpPr txBox="1"/>
          <p:nvPr/>
        </p:nvSpPr>
        <p:spPr>
          <a:xfrm>
            <a:off x="8406765" y="5385612"/>
            <a:ext cx="3471545" cy="443070"/>
          </a:xfrm>
          <a:prstGeom prst="rect">
            <a:avLst/>
          </a:prstGeom>
        </p:spPr>
        <p:txBody>
          <a:bodyPr vert="horz" wrap="square" lIns="0" tIns="12065" rIns="0" bIns="0" rtlCol="0">
            <a:spAutoFit/>
          </a:bodyPr>
          <a:lstStyle/>
          <a:p>
            <a:pPr marL="12700">
              <a:lnSpc>
                <a:spcPct val="100000"/>
              </a:lnSpc>
              <a:spcBef>
                <a:spcPts val="95"/>
              </a:spcBef>
            </a:pPr>
            <a:r>
              <a:rPr sz="1400" dirty="0">
                <a:latin typeface="CookieRun Regular" panose="020B0600000101010101" pitchFamily="50" charset="-127"/>
                <a:cs typeface="Malgun Gothic"/>
              </a:rPr>
              <a:t>index</a:t>
            </a:r>
            <a:r>
              <a:rPr sz="1400" spc="-5" dirty="0">
                <a:latin typeface="CookieRun Regular" panose="020B0600000101010101" pitchFamily="50" charset="-127"/>
                <a:cs typeface="Malgun Gothic"/>
              </a:rPr>
              <a:t> </a:t>
            </a:r>
            <a:r>
              <a:rPr sz="1400" dirty="0">
                <a:latin typeface="CookieRun Regular" panose="020B0600000101010101" pitchFamily="50" charset="-127"/>
                <a:cs typeface="Malgun Gothic"/>
              </a:rPr>
              <a:t>별로</a:t>
            </a:r>
            <a:r>
              <a:rPr sz="1400" spc="-30" dirty="0">
                <a:latin typeface="CookieRun Regular" panose="020B0600000101010101" pitchFamily="50" charset="-127"/>
                <a:cs typeface="Malgun Gothic"/>
              </a:rPr>
              <a:t> </a:t>
            </a:r>
            <a:r>
              <a:rPr sz="1400" dirty="0">
                <a:latin typeface="CookieRun Regular" panose="020B0600000101010101" pitchFamily="50" charset="-127"/>
                <a:cs typeface="Malgun Gothic"/>
              </a:rPr>
              <a:t>&gt;,</a:t>
            </a:r>
            <a:r>
              <a:rPr sz="1400" spc="-25" dirty="0">
                <a:latin typeface="CookieRun Regular" panose="020B0600000101010101" pitchFamily="50" charset="-127"/>
                <a:cs typeface="Malgun Gothic"/>
              </a:rPr>
              <a:t> </a:t>
            </a:r>
            <a:r>
              <a:rPr sz="1400" dirty="0">
                <a:latin typeface="CookieRun Regular" panose="020B0600000101010101" pitchFamily="50" charset="-127"/>
                <a:cs typeface="Malgun Gothic"/>
              </a:rPr>
              <a:t>&gt;=,</a:t>
            </a:r>
            <a:r>
              <a:rPr sz="1400" spc="-10" dirty="0">
                <a:latin typeface="CookieRun Regular" panose="020B0600000101010101" pitchFamily="50" charset="-127"/>
                <a:cs typeface="Malgun Gothic"/>
              </a:rPr>
              <a:t> </a:t>
            </a:r>
            <a:r>
              <a:rPr sz="1400" dirty="0">
                <a:latin typeface="CookieRun Regular" panose="020B0600000101010101" pitchFamily="50" charset="-127"/>
                <a:cs typeface="Malgun Gothic"/>
              </a:rPr>
              <a:t>&lt;,</a:t>
            </a:r>
            <a:r>
              <a:rPr sz="1400" spc="-25" dirty="0">
                <a:latin typeface="CookieRun Regular" panose="020B0600000101010101" pitchFamily="50" charset="-127"/>
                <a:cs typeface="Malgun Gothic"/>
              </a:rPr>
              <a:t> </a:t>
            </a:r>
            <a:r>
              <a:rPr sz="1400" dirty="0">
                <a:latin typeface="CookieRun Regular" panose="020B0600000101010101" pitchFamily="50" charset="-127"/>
                <a:cs typeface="Malgun Gothic"/>
              </a:rPr>
              <a:t>&lt;=,</a:t>
            </a:r>
            <a:r>
              <a:rPr sz="1400" spc="-15" dirty="0">
                <a:latin typeface="CookieRun Regular" panose="020B0600000101010101" pitchFamily="50" charset="-127"/>
                <a:cs typeface="Malgun Gothic"/>
              </a:rPr>
              <a:t> </a:t>
            </a:r>
            <a:r>
              <a:rPr sz="1400" dirty="0">
                <a:latin typeface="CookieRun Regular" panose="020B0600000101010101" pitchFamily="50" charset="-127"/>
                <a:cs typeface="Malgun Gothic"/>
              </a:rPr>
              <a:t>==,</a:t>
            </a:r>
            <a:r>
              <a:rPr sz="1400" spc="-10" dirty="0">
                <a:latin typeface="CookieRun Regular" panose="020B0600000101010101" pitchFamily="50" charset="-127"/>
                <a:cs typeface="Malgun Gothic"/>
              </a:rPr>
              <a:t> </a:t>
            </a:r>
            <a:r>
              <a:rPr sz="1400" dirty="0">
                <a:latin typeface="CookieRun Regular" panose="020B0600000101010101" pitchFamily="50" charset="-127"/>
                <a:cs typeface="Malgun Gothic"/>
              </a:rPr>
              <a:t>!=</a:t>
            </a:r>
            <a:r>
              <a:rPr sz="1400" spc="-5" dirty="0">
                <a:latin typeface="CookieRun Regular" panose="020B0600000101010101" pitchFamily="50" charset="-127"/>
                <a:cs typeface="Malgun Gothic"/>
              </a:rPr>
              <a:t> </a:t>
            </a:r>
            <a:r>
              <a:rPr sz="1400" spc="-25" dirty="0">
                <a:latin typeface="CookieRun Regular" panose="020B0600000101010101" pitchFamily="50" charset="-127"/>
                <a:cs typeface="Malgun Gothic"/>
              </a:rPr>
              <a:t>비교</a:t>
            </a:r>
            <a:endParaRPr sz="1400">
              <a:latin typeface="CookieRun Regular" panose="020B0600000101010101" pitchFamily="50" charset="-127"/>
              <a:cs typeface="Malgun Gothic"/>
            </a:endParaRPr>
          </a:p>
          <a:p>
            <a:pPr marL="12700">
              <a:lnSpc>
                <a:spcPct val="100000"/>
              </a:lnSpc>
            </a:pPr>
            <a:r>
              <a:rPr sz="1400" dirty="0">
                <a:latin typeface="CookieRun Regular" panose="020B0600000101010101" pitchFamily="50" charset="-127"/>
                <a:cs typeface="Malgun Gothic"/>
              </a:rPr>
              <a:t>후</a:t>
            </a:r>
            <a:r>
              <a:rPr sz="1400" spc="-60" dirty="0">
                <a:latin typeface="CookieRun Regular" panose="020B0600000101010101" pitchFamily="50" charset="-127"/>
                <a:cs typeface="Malgun Gothic"/>
              </a:rPr>
              <a:t> </a:t>
            </a:r>
            <a:r>
              <a:rPr sz="1400" dirty="0">
                <a:latin typeface="CookieRun Regular" panose="020B0600000101010101" pitchFamily="50" charset="-127"/>
                <a:cs typeface="Malgun Gothic"/>
              </a:rPr>
              <a:t>결과를</a:t>
            </a:r>
            <a:r>
              <a:rPr sz="1400" spc="-40" dirty="0">
                <a:latin typeface="CookieRun Regular" panose="020B0600000101010101" pitchFamily="50" charset="-127"/>
                <a:cs typeface="Malgun Gothic"/>
              </a:rPr>
              <a:t> </a:t>
            </a:r>
            <a:r>
              <a:rPr sz="1400" dirty="0">
                <a:latin typeface="CookieRun Regular" panose="020B0600000101010101" pitchFamily="50" charset="-127"/>
                <a:cs typeface="Malgun Gothic"/>
              </a:rPr>
              <a:t>boolean</a:t>
            </a:r>
            <a:r>
              <a:rPr sz="1400" spc="-20" dirty="0">
                <a:latin typeface="CookieRun Regular" panose="020B0600000101010101" pitchFamily="50" charset="-127"/>
                <a:cs typeface="Malgun Gothic"/>
              </a:rPr>
              <a:t> </a:t>
            </a:r>
            <a:r>
              <a:rPr sz="1400" dirty="0">
                <a:latin typeface="CookieRun Regular" panose="020B0600000101010101" pitchFamily="50" charset="-127"/>
                <a:cs typeface="Malgun Gothic"/>
              </a:rPr>
              <a:t>배열로</a:t>
            </a:r>
            <a:r>
              <a:rPr sz="1400" spc="-45" dirty="0">
                <a:latin typeface="CookieRun Regular" panose="020B0600000101010101" pitchFamily="50" charset="-127"/>
                <a:cs typeface="Malgun Gothic"/>
              </a:rPr>
              <a:t> </a:t>
            </a:r>
            <a:r>
              <a:rPr sz="1400" spc="-25" dirty="0">
                <a:latin typeface="CookieRun Regular" panose="020B0600000101010101" pitchFamily="50" charset="-127"/>
                <a:cs typeface="Malgun Gothic"/>
              </a:rPr>
              <a:t>리턴</a:t>
            </a:r>
            <a:endParaRPr sz="1400">
              <a:latin typeface="CookieRun Regular" panose="020B0600000101010101" pitchFamily="50" charset="-127"/>
              <a:cs typeface="Malgun Gothic"/>
            </a:endParaRPr>
          </a:p>
        </p:txBody>
      </p:sp>
      <p:sp>
        <p:nvSpPr>
          <p:cNvPr id="36" name="object 36"/>
          <p:cNvSpPr txBox="1"/>
          <p:nvPr/>
        </p:nvSpPr>
        <p:spPr>
          <a:xfrm>
            <a:off x="6097651" y="6208877"/>
            <a:ext cx="2077720" cy="443070"/>
          </a:xfrm>
          <a:prstGeom prst="rect">
            <a:avLst/>
          </a:prstGeom>
        </p:spPr>
        <p:txBody>
          <a:bodyPr vert="horz" wrap="square" lIns="0" tIns="12065" rIns="0" bIns="0" rtlCol="0">
            <a:spAutoFit/>
          </a:bodyPr>
          <a:lstStyle/>
          <a:p>
            <a:pPr marL="12700" marR="5080">
              <a:lnSpc>
                <a:spcPct val="100000"/>
              </a:lnSpc>
              <a:spcBef>
                <a:spcPts val="95"/>
              </a:spcBef>
            </a:pPr>
            <a:r>
              <a:rPr sz="1400" dirty="0">
                <a:latin typeface="CookieRun Regular" panose="020B0600000101010101" pitchFamily="50" charset="-127"/>
                <a:cs typeface="Malgun Gothic"/>
              </a:rPr>
              <a:t>logical_and,</a:t>
            </a:r>
            <a:r>
              <a:rPr sz="1400" spc="-60" dirty="0">
                <a:latin typeface="CookieRun Regular" panose="020B0600000101010101" pitchFamily="50" charset="-127"/>
                <a:cs typeface="Malgun Gothic"/>
              </a:rPr>
              <a:t> </a:t>
            </a:r>
            <a:r>
              <a:rPr sz="1400" spc="-20" dirty="0">
                <a:latin typeface="CookieRun Regular" panose="020B0600000101010101" pitchFamily="50" charset="-127"/>
                <a:cs typeface="Malgun Gothic"/>
              </a:rPr>
              <a:t>logical_or, </a:t>
            </a:r>
            <a:r>
              <a:rPr sz="1400" spc="-10" dirty="0">
                <a:latin typeface="CookieRun Regular" panose="020B0600000101010101" pitchFamily="50" charset="-127"/>
                <a:cs typeface="Malgun Gothic"/>
              </a:rPr>
              <a:t>logical_xor</a:t>
            </a:r>
            <a:endParaRPr sz="1400">
              <a:latin typeface="CookieRun Regular" panose="020B0600000101010101" pitchFamily="50" charset="-127"/>
              <a:cs typeface="Malgun Gothic"/>
            </a:endParaRPr>
          </a:p>
        </p:txBody>
      </p:sp>
      <p:sp>
        <p:nvSpPr>
          <p:cNvPr id="37" name="object 37"/>
          <p:cNvSpPr txBox="1"/>
          <p:nvPr/>
        </p:nvSpPr>
        <p:spPr>
          <a:xfrm>
            <a:off x="8406765" y="6208877"/>
            <a:ext cx="3066415" cy="227626"/>
          </a:xfrm>
          <a:prstGeom prst="rect">
            <a:avLst/>
          </a:prstGeom>
        </p:spPr>
        <p:txBody>
          <a:bodyPr vert="horz" wrap="square" lIns="0" tIns="12065" rIns="0" bIns="0" rtlCol="0">
            <a:spAutoFit/>
          </a:bodyPr>
          <a:lstStyle/>
          <a:p>
            <a:pPr marL="12700">
              <a:lnSpc>
                <a:spcPct val="100000"/>
              </a:lnSpc>
              <a:spcBef>
                <a:spcPts val="95"/>
              </a:spcBef>
            </a:pPr>
            <a:r>
              <a:rPr sz="1400" dirty="0">
                <a:latin typeface="CookieRun Regular" panose="020B0600000101010101" pitchFamily="50" charset="-127"/>
                <a:cs typeface="Malgun Gothic"/>
              </a:rPr>
              <a:t>index별로 논리</a:t>
            </a:r>
            <a:r>
              <a:rPr sz="1400" spc="-30" dirty="0">
                <a:latin typeface="CookieRun Regular" panose="020B0600000101010101" pitchFamily="50" charset="-127"/>
                <a:cs typeface="Malgun Gothic"/>
              </a:rPr>
              <a:t> </a:t>
            </a:r>
            <a:r>
              <a:rPr sz="1400" dirty="0">
                <a:latin typeface="CookieRun Regular" panose="020B0600000101010101" pitchFamily="50" charset="-127"/>
                <a:cs typeface="Malgun Gothic"/>
              </a:rPr>
              <a:t>연산.</a:t>
            </a:r>
            <a:r>
              <a:rPr sz="1400" spc="-20" dirty="0">
                <a:latin typeface="CookieRun Regular" panose="020B0600000101010101" pitchFamily="50" charset="-127"/>
                <a:cs typeface="Malgun Gothic"/>
              </a:rPr>
              <a:t> </a:t>
            </a:r>
            <a:r>
              <a:rPr sz="1400" dirty="0">
                <a:latin typeface="CookieRun Regular" panose="020B0600000101010101" pitchFamily="50" charset="-127"/>
                <a:cs typeface="Malgun Gothic"/>
              </a:rPr>
              <a:t>&amp;,</a:t>
            </a:r>
            <a:r>
              <a:rPr sz="1400" spc="-35" dirty="0">
                <a:latin typeface="CookieRun Regular" panose="020B0600000101010101" pitchFamily="50" charset="-127"/>
                <a:cs typeface="Malgun Gothic"/>
              </a:rPr>
              <a:t> </a:t>
            </a:r>
            <a:r>
              <a:rPr sz="1400" dirty="0">
                <a:latin typeface="CookieRun Regular" panose="020B0600000101010101" pitchFamily="50" charset="-127"/>
                <a:cs typeface="Malgun Gothic"/>
              </a:rPr>
              <a:t>|,</a:t>
            </a:r>
            <a:r>
              <a:rPr sz="1400" spc="-20" dirty="0">
                <a:latin typeface="CookieRun Regular" panose="020B0600000101010101" pitchFamily="50" charset="-127"/>
                <a:cs typeface="Malgun Gothic"/>
              </a:rPr>
              <a:t> </a:t>
            </a:r>
            <a:r>
              <a:rPr sz="1400" dirty="0">
                <a:latin typeface="CookieRun Regular" panose="020B0600000101010101" pitchFamily="50" charset="-127"/>
                <a:cs typeface="Malgun Gothic"/>
              </a:rPr>
              <a:t>^</a:t>
            </a:r>
            <a:r>
              <a:rPr sz="1400" spc="-25" dirty="0">
                <a:latin typeface="CookieRun Regular" panose="020B0600000101010101" pitchFamily="50" charset="-127"/>
                <a:cs typeface="Malgun Gothic"/>
              </a:rPr>
              <a:t> 처리</a:t>
            </a:r>
            <a:endParaRPr sz="1400">
              <a:latin typeface="CookieRun Regular" panose="020B0600000101010101" pitchFamily="50" charset="-127"/>
              <a:cs typeface="Malgun Gothic"/>
            </a:endParaRPr>
          </a:p>
        </p:txBody>
      </p:sp>
      <p:sp>
        <p:nvSpPr>
          <p:cNvPr id="38" name="object 38"/>
          <p:cNvSpPr txBox="1"/>
          <p:nvPr/>
        </p:nvSpPr>
        <p:spPr>
          <a:xfrm>
            <a:off x="6018276" y="990600"/>
            <a:ext cx="5638800" cy="473206"/>
          </a:xfrm>
          <a:prstGeom prst="rect">
            <a:avLst/>
          </a:prstGeom>
          <a:ln w="12192">
            <a:solidFill>
              <a:srgbClr val="000000"/>
            </a:solidFill>
          </a:ln>
        </p:spPr>
        <p:txBody>
          <a:bodyPr vert="horz" wrap="square" lIns="0" tIns="41910" rIns="0" bIns="0" rtlCol="0">
            <a:spAutoFit/>
          </a:bodyPr>
          <a:lstStyle/>
          <a:p>
            <a:pPr marL="378460" indent="-286385">
              <a:lnSpc>
                <a:spcPct val="100000"/>
              </a:lnSpc>
              <a:spcBef>
                <a:spcPts val="330"/>
              </a:spcBef>
              <a:buFont typeface="Wingdings"/>
              <a:buChar char=""/>
              <a:tabLst>
                <a:tab pos="378460" algn="l"/>
              </a:tabLst>
            </a:pPr>
            <a:r>
              <a:rPr sz="1400" dirty="0">
                <a:latin typeface="CookieRun Regular" panose="020B0600000101010101" pitchFamily="50" charset="-127"/>
                <a:cs typeface="Malgun Gothic"/>
              </a:rPr>
              <a:t>2개</a:t>
            </a:r>
            <a:r>
              <a:rPr sz="1400" spc="-15" dirty="0">
                <a:latin typeface="CookieRun Regular" panose="020B0600000101010101" pitchFamily="50" charset="-127"/>
                <a:cs typeface="Malgun Gothic"/>
              </a:rPr>
              <a:t> </a:t>
            </a:r>
            <a:r>
              <a:rPr sz="1400" dirty="0">
                <a:latin typeface="CookieRun Regular" panose="020B0600000101010101" pitchFamily="50" charset="-127"/>
                <a:cs typeface="Malgun Gothic"/>
              </a:rPr>
              <a:t>배열</a:t>
            </a:r>
            <a:r>
              <a:rPr sz="1400" spc="-20" dirty="0">
                <a:latin typeface="CookieRun Regular" panose="020B0600000101010101" pitchFamily="50" charset="-127"/>
                <a:cs typeface="Malgun Gothic"/>
              </a:rPr>
              <a:t> </a:t>
            </a:r>
            <a:r>
              <a:rPr sz="1400" dirty="0">
                <a:latin typeface="CookieRun Regular" panose="020B0600000101010101" pitchFamily="50" charset="-127"/>
                <a:cs typeface="Malgun Gothic"/>
              </a:rPr>
              <a:t>대상</a:t>
            </a:r>
            <a:r>
              <a:rPr sz="1400" spc="-10" dirty="0">
                <a:latin typeface="CookieRun Regular" panose="020B0600000101010101" pitchFamily="50" charset="-127"/>
                <a:cs typeface="Malgun Gothic"/>
              </a:rPr>
              <a:t> </a:t>
            </a:r>
            <a:r>
              <a:rPr sz="1400" dirty="0">
                <a:latin typeface="CookieRun Regular" panose="020B0600000101010101" pitchFamily="50" charset="-127"/>
                <a:cs typeface="Malgun Gothic"/>
              </a:rPr>
              <a:t>연산</a:t>
            </a:r>
            <a:r>
              <a:rPr sz="1400" spc="-10" dirty="0">
                <a:latin typeface="CookieRun Regular" panose="020B0600000101010101" pitchFamily="50" charset="-127"/>
                <a:cs typeface="Malgun Gothic"/>
              </a:rPr>
              <a:t> </a:t>
            </a:r>
            <a:r>
              <a:rPr sz="1400" dirty="0">
                <a:latin typeface="CookieRun Regular" panose="020B0600000101010101" pitchFamily="50" charset="-127"/>
                <a:cs typeface="Malgun Gothic"/>
              </a:rPr>
              <a:t>함수(이항</a:t>
            </a:r>
            <a:r>
              <a:rPr sz="1400" spc="-25" dirty="0">
                <a:latin typeface="CookieRun Regular" panose="020B0600000101010101" pitchFamily="50" charset="-127"/>
                <a:cs typeface="Malgun Gothic"/>
              </a:rPr>
              <a:t> </a:t>
            </a:r>
            <a:r>
              <a:rPr sz="1400" dirty="0">
                <a:latin typeface="CookieRun Regular" panose="020B0600000101010101" pitchFamily="50" charset="-127"/>
                <a:cs typeface="Malgun Gothic"/>
              </a:rPr>
              <a:t>범용</a:t>
            </a:r>
            <a:r>
              <a:rPr sz="1400" spc="-20" dirty="0">
                <a:latin typeface="CookieRun Regular" panose="020B0600000101010101" pitchFamily="50" charset="-127"/>
                <a:cs typeface="Malgun Gothic"/>
              </a:rPr>
              <a:t> </a:t>
            </a:r>
            <a:r>
              <a:rPr sz="1400" spc="-25" dirty="0">
                <a:latin typeface="CookieRun Regular" panose="020B0600000101010101" pitchFamily="50" charset="-127"/>
                <a:cs typeface="Malgun Gothic"/>
              </a:rPr>
              <a:t>함수)</a:t>
            </a:r>
            <a:endParaRPr sz="1400">
              <a:latin typeface="CookieRun Regular" panose="020B0600000101010101" pitchFamily="50" charset="-127"/>
              <a:cs typeface="Malgun Gothic"/>
            </a:endParaRPr>
          </a:p>
          <a:p>
            <a:pPr marL="835660" lvl="1" indent="-286385">
              <a:lnSpc>
                <a:spcPct val="100000"/>
              </a:lnSpc>
              <a:buFont typeface="Arial"/>
              <a:buChar char="•"/>
              <a:tabLst>
                <a:tab pos="835660" algn="l"/>
              </a:tabLst>
            </a:pPr>
            <a:r>
              <a:rPr sz="1400" dirty="0">
                <a:latin typeface="CookieRun Regular" panose="020B0600000101010101" pitchFamily="50" charset="-127"/>
                <a:cs typeface="Malgun Gothic"/>
              </a:rPr>
              <a:t>두</a:t>
            </a:r>
            <a:r>
              <a:rPr sz="1400" spc="-20" dirty="0">
                <a:latin typeface="CookieRun Regular" panose="020B0600000101010101" pitchFamily="50" charset="-127"/>
                <a:cs typeface="Malgun Gothic"/>
              </a:rPr>
              <a:t> </a:t>
            </a:r>
            <a:r>
              <a:rPr sz="1400" dirty="0">
                <a:latin typeface="CookieRun Regular" panose="020B0600000101010101" pitchFamily="50" charset="-127"/>
                <a:cs typeface="Malgun Gothic"/>
              </a:rPr>
              <a:t>배열의</a:t>
            </a:r>
            <a:r>
              <a:rPr sz="1400" spc="-35" dirty="0">
                <a:latin typeface="CookieRun Regular" panose="020B0600000101010101" pitchFamily="50" charset="-127"/>
                <a:cs typeface="Malgun Gothic"/>
              </a:rPr>
              <a:t> </a:t>
            </a:r>
            <a:r>
              <a:rPr sz="1400" dirty="0">
                <a:latin typeface="CookieRun Regular" panose="020B0600000101010101" pitchFamily="50" charset="-127"/>
                <a:cs typeface="Malgun Gothic"/>
              </a:rPr>
              <a:t>같은</a:t>
            </a:r>
            <a:r>
              <a:rPr sz="1400" spc="-15" dirty="0">
                <a:latin typeface="CookieRun Regular" panose="020B0600000101010101" pitchFamily="50" charset="-127"/>
                <a:cs typeface="Malgun Gothic"/>
              </a:rPr>
              <a:t> </a:t>
            </a:r>
            <a:r>
              <a:rPr sz="1400" dirty="0">
                <a:latin typeface="CookieRun Regular" panose="020B0600000101010101" pitchFamily="50" charset="-127"/>
                <a:cs typeface="Malgun Gothic"/>
              </a:rPr>
              <a:t>index</a:t>
            </a:r>
            <a:r>
              <a:rPr sz="1400" spc="-30" dirty="0">
                <a:latin typeface="CookieRun Regular" panose="020B0600000101010101" pitchFamily="50" charset="-127"/>
                <a:cs typeface="Malgun Gothic"/>
              </a:rPr>
              <a:t> </a:t>
            </a:r>
            <a:r>
              <a:rPr sz="1400" dirty="0">
                <a:latin typeface="CookieRun Regular" panose="020B0600000101010101" pitchFamily="50" charset="-127"/>
                <a:cs typeface="Malgun Gothic"/>
              </a:rPr>
              <a:t>원소별로</a:t>
            </a:r>
            <a:r>
              <a:rPr sz="1400" spc="-30" dirty="0">
                <a:latin typeface="CookieRun Regular" panose="020B0600000101010101" pitchFamily="50" charset="-127"/>
                <a:cs typeface="Malgun Gothic"/>
              </a:rPr>
              <a:t> </a:t>
            </a:r>
            <a:r>
              <a:rPr sz="1400" spc="-10" dirty="0">
                <a:latin typeface="CookieRun Regular" panose="020B0600000101010101" pitchFamily="50" charset="-127"/>
                <a:cs typeface="Malgun Gothic"/>
              </a:rPr>
              <a:t>연산한다.</a:t>
            </a:r>
            <a:endParaRPr sz="1400">
              <a:latin typeface="CookieRun Regular" panose="020B0600000101010101" pitchFamily="50" charset="-127"/>
              <a:cs typeface="Malgun Gothic"/>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9086850" cy="1982594"/>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spc="-10" dirty="0">
                <a:solidFill>
                  <a:srgbClr val="333333"/>
                </a:solidFill>
                <a:latin typeface="+mn-ea"/>
                <a:ea typeface="+mn-ea"/>
                <a:cs typeface="Malgun Gothic"/>
              </a:rPr>
              <a:t>reduce</a:t>
            </a:r>
            <a:endParaRPr>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결과가</a:t>
            </a:r>
            <a:r>
              <a:rPr spc="-40" dirty="0">
                <a:solidFill>
                  <a:srgbClr val="333333"/>
                </a:solidFill>
                <a:latin typeface="+mn-ea"/>
                <a:ea typeface="+mn-ea"/>
                <a:cs typeface="Malgun Gothic"/>
              </a:rPr>
              <a:t> </a:t>
            </a:r>
            <a:r>
              <a:rPr dirty="0">
                <a:solidFill>
                  <a:srgbClr val="333333"/>
                </a:solidFill>
                <a:latin typeface="+mn-ea"/>
                <a:ea typeface="+mn-ea"/>
                <a:cs typeface="Malgun Gothic"/>
              </a:rPr>
              <a:t>하나만</a:t>
            </a:r>
            <a:r>
              <a:rPr spc="-15" dirty="0">
                <a:solidFill>
                  <a:srgbClr val="333333"/>
                </a:solidFill>
                <a:latin typeface="+mn-ea"/>
                <a:ea typeface="+mn-ea"/>
                <a:cs typeface="Malgun Gothic"/>
              </a:rPr>
              <a:t> </a:t>
            </a:r>
            <a:r>
              <a:rPr dirty="0">
                <a:solidFill>
                  <a:srgbClr val="333333"/>
                </a:solidFill>
                <a:latin typeface="+mn-ea"/>
                <a:ea typeface="+mn-ea"/>
                <a:cs typeface="Malgun Gothic"/>
              </a:rPr>
              <a:t>남을</a:t>
            </a:r>
            <a:r>
              <a:rPr spc="-30" dirty="0">
                <a:solidFill>
                  <a:srgbClr val="333333"/>
                </a:solidFill>
                <a:latin typeface="+mn-ea"/>
                <a:ea typeface="+mn-ea"/>
                <a:cs typeface="Malgun Gothic"/>
              </a:rPr>
              <a:t> </a:t>
            </a:r>
            <a:r>
              <a:rPr dirty="0">
                <a:solidFill>
                  <a:srgbClr val="333333"/>
                </a:solidFill>
                <a:latin typeface="+mn-ea"/>
                <a:ea typeface="+mn-ea"/>
                <a:cs typeface="Malgun Gothic"/>
              </a:rPr>
              <a:t>때</a:t>
            </a:r>
            <a:r>
              <a:rPr spc="-20" dirty="0">
                <a:solidFill>
                  <a:srgbClr val="333333"/>
                </a:solidFill>
                <a:latin typeface="+mn-ea"/>
                <a:ea typeface="+mn-ea"/>
                <a:cs typeface="Malgun Gothic"/>
              </a:rPr>
              <a:t> </a:t>
            </a:r>
            <a:r>
              <a:rPr dirty="0">
                <a:solidFill>
                  <a:srgbClr val="333333"/>
                </a:solidFill>
                <a:latin typeface="+mn-ea"/>
                <a:ea typeface="+mn-ea"/>
                <a:cs typeface="Malgun Gothic"/>
              </a:rPr>
              <a:t>까지</a:t>
            </a:r>
            <a:r>
              <a:rPr spc="-15" dirty="0">
                <a:solidFill>
                  <a:srgbClr val="333333"/>
                </a:solidFill>
                <a:latin typeface="+mn-ea"/>
                <a:ea typeface="+mn-ea"/>
                <a:cs typeface="Malgun Gothic"/>
              </a:rPr>
              <a:t> </a:t>
            </a:r>
            <a:r>
              <a:rPr dirty="0">
                <a:solidFill>
                  <a:srgbClr val="333333"/>
                </a:solidFill>
                <a:latin typeface="+mn-ea"/>
                <a:ea typeface="+mn-ea"/>
                <a:cs typeface="Malgun Gothic"/>
              </a:rPr>
              <a:t>해당</a:t>
            </a:r>
            <a:r>
              <a:rPr spc="-15" dirty="0">
                <a:solidFill>
                  <a:srgbClr val="333333"/>
                </a:solidFill>
                <a:latin typeface="+mn-ea"/>
                <a:ea typeface="+mn-ea"/>
                <a:cs typeface="Malgun Gothic"/>
              </a:rPr>
              <a:t> </a:t>
            </a:r>
            <a:r>
              <a:rPr dirty="0">
                <a:solidFill>
                  <a:srgbClr val="333333"/>
                </a:solidFill>
                <a:latin typeface="+mn-ea"/>
                <a:ea typeface="+mn-ea"/>
                <a:cs typeface="Malgun Gothic"/>
              </a:rPr>
              <a:t>연산을</a:t>
            </a:r>
            <a:r>
              <a:rPr spc="-35" dirty="0">
                <a:solidFill>
                  <a:srgbClr val="333333"/>
                </a:solidFill>
                <a:latin typeface="+mn-ea"/>
                <a:ea typeface="+mn-ea"/>
                <a:cs typeface="Malgun Gothic"/>
              </a:rPr>
              <a:t> </a:t>
            </a:r>
            <a:r>
              <a:rPr dirty="0">
                <a:solidFill>
                  <a:srgbClr val="333333"/>
                </a:solidFill>
                <a:latin typeface="+mn-ea"/>
                <a:ea typeface="+mn-ea"/>
                <a:cs typeface="Malgun Gothic"/>
              </a:rPr>
              <a:t>배열의</a:t>
            </a:r>
            <a:r>
              <a:rPr spc="-30" dirty="0">
                <a:solidFill>
                  <a:srgbClr val="333333"/>
                </a:solidFill>
                <a:latin typeface="+mn-ea"/>
                <a:ea typeface="+mn-ea"/>
                <a:cs typeface="Malgun Gothic"/>
              </a:rPr>
              <a:t> </a:t>
            </a:r>
            <a:r>
              <a:rPr dirty="0">
                <a:solidFill>
                  <a:srgbClr val="333333"/>
                </a:solidFill>
                <a:latin typeface="+mn-ea"/>
                <a:ea typeface="+mn-ea"/>
                <a:cs typeface="Malgun Gothic"/>
              </a:rPr>
              <a:t>모든</a:t>
            </a:r>
            <a:r>
              <a:rPr spc="-15" dirty="0">
                <a:solidFill>
                  <a:srgbClr val="333333"/>
                </a:solidFill>
                <a:latin typeface="+mn-ea"/>
                <a:ea typeface="+mn-ea"/>
                <a:cs typeface="Malgun Gothic"/>
              </a:rPr>
              <a:t> </a:t>
            </a:r>
            <a:r>
              <a:rPr dirty="0">
                <a:solidFill>
                  <a:srgbClr val="333333"/>
                </a:solidFill>
                <a:latin typeface="+mn-ea"/>
                <a:ea typeface="+mn-ea"/>
                <a:cs typeface="Malgun Gothic"/>
              </a:rPr>
              <a:t>요소에</a:t>
            </a:r>
            <a:r>
              <a:rPr spc="-30" dirty="0">
                <a:solidFill>
                  <a:srgbClr val="333333"/>
                </a:solidFill>
                <a:latin typeface="+mn-ea"/>
                <a:ea typeface="+mn-ea"/>
                <a:cs typeface="Malgun Gothic"/>
              </a:rPr>
              <a:t> </a:t>
            </a:r>
            <a:r>
              <a:rPr spc="-10" dirty="0">
                <a:solidFill>
                  <a:srgbClr val="333333"/>
                </a:solidFill>
                <a:latin typeface="+mn-ea"/>
                <a:ea typeface="+mn-ea"/>
                <a:cs typeface="Malgun Gothic"/>
              </a:rPr>
              <a:t>반복해서적용</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2차원일</a:t>
            </a:r>
            <a:r>
              <a:rPr spc="-20" dirty="0">
                <a:solidFill>
                  <a:srgbClr val="333333"/>
                </a:solidFill>
                <a:latin typeface="+mn-ea"/>
                <a:ea typeface="+mn-ea"/>
                <a:cs typeface="Malgun Gothic"/>
              </a:rPr>
              <a:t> </a:t>
            </a:r>
            <a:r>
              <a:rPr dirty="0">
                <a:solidFill>
                  <a:srgbClr val="333333"/>
                </a:solidFill>
                <a:latin typeface="+mn-ea"/>
                <a:ea typeface="+mn-ea"/>
                <a:cs typeface="Malgun Gothic"/>
              </a:rPr>
              <a:t>경우</a:t>
            </a:r>
            <a:r>
              <a:rPr spc="-10" dirty="0">
                <a:solidFill>
                  <a:srgbClr val="333333"/>
                </a:solidFill>
                <a:latin typeface="+mn-ea"/>
                <a:ea typeface="+mn-ea"/>
                <a:cs typeface="Malgun Gothic"/>
              </a:rPr>
              <a:t> </a:t>
            </a:r>
            <a:r>
              <a:rPr dirty="0">
                <a:solidFill>
                  <a:srgbClr val="333333"/>
                </a:solidFill>
                <a:latin typeface="+mn-ea"/>
                <a:ea typeface="+mn-ea"/>
                <a:cs typeface="Malgun Gothic"/>
              </a:rPr>
              <a:t>행</a:t>
            </a:r>
            <a:r>
              <a:rPr spc="-10" dirty="0">
                <a:solidFill>
                  <a:srgbClr val="333333"/>
                </a:solidFill>
                <a:latin typeface="+mn-ea"/>
                <a:ea typeface="+mn-ea"/>
                <a:cs typeface="Malgun Gothic"/>
              </a:rPr>
              <a:t> </a:t>
            </a:r>
            <a:r>
              <a:rPr dirty="0">
                <a:solidFill>
                  <a:srgbClr val="333333"/>
                </a:solidFill>
                <a:latin typeface="+mn-ea"/>
                <a:ea typeface="+mn-ea"/>
                <a:cs typeface="Malgun Gothic"/>
              </a:rPr>
              <a:t>또는</a:t>
            </a:r>
            <a:r>
              <a:rPr spc="-20" dirty="0">
                <a:solidFill>
                  <a:srgbClr val="333333"/>
                </a:solidFill>
                <a:latin typeface="+mn-ea"/>
                <a:ea typeface="+mn-ea"/>
                <a:cs typeface="Malgun Gothic"/>
              </a:rPr>
              <a:t> </a:t>
            </a:r>
            <a:r>
              <a:rPr dirty="0">
                <a:solidFill>
                  <a:srgbClr val="333333"/>
                </a:solidFill>
                <a:latin typeface="+mn-ea"/>
                <a:ea typeface="+mn-ea"/>
                <a:cs typeface="Malgun Gothic"/>
              </a:rPr>
              <a:t>열</a:t>
            </a:r>
            <a:r>
              <a:rPr spc="-10" dirty="0">
                <a:solidFill>
                  <a:srgbClr val="333333"/>
                </a:solidFill>
                <a:latin typeface="+mn-ea"/>
                <a:ea typeface="+mn-ea"/>
                <a:cs typeface="Malgun Gothic"/>
              </a:rPr>
              <a:t> </a:t>
            </a:r>
            <a:r>
              <a:rPr dirty="0">
                <a:solidFill>
                  <a:srgbClr val="333333"/>
                </a:solidFill>
                <a:latin typeface="+mn-ea"/>
                <a:ea typeface="+mn-ea"/>
                <a:cs typeface="Malgun Gothic"/>
              </a:rPr>
              <a:t>단위로</a:t>
            </a:r>
            <a:r>
              <a:rPr spc="-5" dirty="0">
                <a:solidFill>
                  <a:srgbClr val="333333"/>
                </a:solidFill>
                <a:latin typeface="+mn-ea"/>
                <a:ea typeface="+mn-ea"/>
                <a:cs typeface="Malgun Gothic"/>
              </a:rPr>
              <a:t> </a:t>
            </a:r>
            <a:r>
              <a:rPr dirty="0">
                <a:solidFill>
                  <a:srgbClr val="333333"/>
                </a:solidFill>
                <a:latin typeface="+mn-ea"/>
                <a:ea typeface="+mn-ea"/>
                <a:cs typeface="Malgun Gothic"/>
              </a:rPr>
              <a:t>연산을</a:t>
            </a:r>
            <a:r>
              <a:rPr spc="-20" dirty="0">
                <a:solidFill>
                  <a:srgbClr val="333333"/>
                </a:solidFill>
                <a:latin typeface="+mn-ea"/>
                <a:ea typeface="+mn-ea"/>
                <a:cs typeface="Malgun Gothic"/>
              </a:rPr>
              <a:t> </a:t>
            </a:r>
            <a:r>
              <a:rPr spc="-10" dirty="0">
                <a:solidFill>
                  <a:srgbClr val="333333"/>
                </a:solidFill>
                <a:latin typeface="+mn-ea"/>
                <a:ea typeface="+mn-ea"/>
                <a:cs typeface="Malgun Gothic"/>
              </a:rPr>
              <a:t>적용한다.</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spc="-25" dirty="0">
                <a:solidFill>
                  <a:srgbClr val="333333"/>
                </a:solidFill>
                <a:latin typeface="+mn-ea"/>
                <a:ea typeface="+mn-ea"/>
                <a:cs typeface="Malgun Gothic"/>
              </a:rPr>
              <a:t>구문</a:t>
            </a:r>
            <a:endParaRPr>
              <a:latin typeface="+mn-ea"/>
              <a:ea typeface="+mn-ea"/>
              <a:cs typeface="Malgun Gothic"/>
            </a:endParaRPr>
          </a:p>
          <a:p>
            <a:pPr marL="789305" lvl="2" indent="-227965">
              <a:lnSpc>
                <a:spcPct val="100000"/>
              </a:lnSpc>
              <a:spcBef>
                <a:spcPts val="840"/>
              </a:spcBef>
              <a:buFont typeface="Arial"/>
              <a:buChar char="▪"/>
              <a:tabLst>
                <a:tab pos="789305" algn="l"/>
              </a:tabLst>
            </a:pPr>
            <a:r>
              <a:rPr spc="-10" dirty="0">
                <a:solidFill>
                  <a:srgbClr val="333333"/>
                </a:solidFill>
                <a:latin typeface="+mn-ea"/>
                <a:ea typeface="+mn-ea"/>
                <a:cs typeface="Malgun Gothic"/>
              </a:rPr>
              <a:t>np.범용함수.reduce(배열)</a:t>
            </a:r>
            <a:endParaRPr>
              <a:latin typeface="+mn-ea"/>
              <a:ea typeface="+mn-ea"/>
              <a:cs typeface="Malgun Gothic"/>
            </a:endParaRPr>
          </a:p>
        </p:txBody>
      </p:sp>
      <p:sp>
        <p:nvSpPr>
          <p:cNvPr id="3" name="object 3"/>
          <p:cNvSpPr txBox="1"/>
          <p:nvPr/>
        </p:nvSpPr>
        <p:spPr>
          <a:xfrm>
            <a:off x="458216" y="3979917"/>
            <a:ext cx="5248910" cy="1678023"/>
          </a:xfrm>
          <a:prstGeom prst="rect">
            <a:avLst/>
          </a:prstGeom>
        </p:spPr>
        <p:txBody>
          <a:bodyPr vert="horz" wrap="square" lIns="0" tIns="160655" rIns="0" bIns="0" rtlCol="0">
            <a:spAutoFit/>
          </a:bodyPr>
          <a:lstStyle/>
          <a:p>
            <a:pPr marL="286385" indent="-273685">
              <a:lnSpc>
                <a:spcPct val="100000"/>
              </a:lnSpc>
              <a:spcBef>
                <a:spcPts val="1265"/>
              </a:spcBef>
              <a:buFont typeface="Arial"/>
              <a:buChar char="▪"/>
              <a:tabLst>
                <a:tab pos="286385" algn="l"/>
              </a:tabLst>
            </a:pPr>
            <a:r>
              <a:rPr spc="-10" dirty="0">
                <a:solidFill>
                  <a:srgbClr val="333333"/>
                </a:solidFill>
                <a:latin typeface="+mn-ea"/>
                <a:ea typeface="+mn-ea"/>
                <a:cs typeface="Malgun Gothic"/>
              </a:rPr>
              <a:t>accumulate</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배열의</a:t>
            </a:r>
            <a:r>
              <a:rPr spc="-20" dirty="0">
                <a:solidFill>
                  <a:srgbClr val="333333"/>
                </a:solidFill>
                <a:latin typeface="+mn-ea"/>
                <a:ea typeface="+mn-ea"/>
                <a:cs typeface="Malgun Gothic"/>
              </a:rPr>
              <a:t> </a:t>
            </a:r>
            <a:r>
              <a:rPr dirty="0">
                <a:solidFill>
                  <a:srgbClr val="333333"/>
                </a:solidFill>
                <a:latin typeface="+mn-ea"/>
                <a:ea typeface="+mn-ea"/>
                <a:cs typeface="Malgun Gothic"/>
              </a:rPr>
              <a:t>원소들에</a:t>
            </a:r>
            <a:r>
              <a:rPr spc="-20" dirty="0">
                <a:solidFill>
                  <a:srgbClr val="333333"/>
                </a:solidFill>
                <a:latin typeface="+mn-ea"/>
                <a:ea typeface="+mn-ea"/>
                <a:cs typeface="Malgun Gothic"/>
              </a:rPr>
              <a:t> </a:t>
            </a:r>
            <a:r>
              <a:rPr dirty="0">
                <a:solidFill>
                  <a:srgbClr val="333333"/>
                </a:solidFill>
                <a:latin typeface="+mn-ea"/>
                <a:ea typeface="+mn-ea"/>
                <a:cs typeface="Malgun Gothic"/>
              </a:rPr>
              <a:t>해당연산을</a:t>
            </a:r>
            <a:r>
              <a:rPr spc="-20" dirty="0">
                <a:solidFill>
                  <a:srgbClr val="333333"/>
                </a:solidFill>
                <a:latin typeface="+mn-ea"/>
                <a:ea typeface="+mn-ea"/>
                <a:cs typeface="Malgun Gothic"/>
              </a:rPr>
              <a:t> </a:t>
            </a:r>
            <a:r>
              <a:rPr dirty="0">
                <a:solidFill>
                  <a:srgbClr val="333333"/>
                </a:solidFill>
                <a:latin typeface="+mn-ea"/>
                <a:ea typeface="+mn-ea"/>
                <a:cs typeface="Malgun Gothic"/>
              </a:rPr>
              <a:t>누적해</a:t>
            </a:r>
            <a:r>
              <a:rPr spc="-20" dirty="0">
                <a:solidFill>
                  <a:srgbClr val="333333"/>
                </a:solidFill>
                <a:latin typeface="+mn-ea"/>
                <a:ea typeface="+mn-ea"/>
                <a:cs typeface="Malgun Gothic"/>
              </a:rPr>
              <a:t> </a:t>
            </a:r>
            <a:r>
              <a:rPr spc="-25" dirty="0">
                <a:solidFill>
                  <a:srgbClr val="333333"/>
                </a:solidFill>
                <a:latin typeface="+mn-ea"/>
                <a:ea typeface="+mn-ea"/>
                <a:cs typeface="Malgun Gothic"/>
              </a:rPr>
              <a:t>적용</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spc="-25" dirty="0">
                <a:solidFill>
                  <a:srgbClr val="333333"/>
                </a:solidFill>
                <a:latin typeface="+mn-ea"/>
                <a:ea typeface="+mn-ea"/>
                <a:cs typeface="Malgun Gothic"/>
              </a:rPr>
              <a:t>구문</a:t>
            </a:r>
            <a:endParaRPr dirty="0">
              <a:latin typeface="+mn-ea"/>
              <a:ea typeface="+mn-ea"/>
              <a:cs typeface="Malgun Gothic"/>
            </a:endParaRPr>
          </a:p>
          <a:p>
            <a:pPr marL="789305" lvl="2" indent="-227965">
              <a:lnSpc>
                <a:spcPct val="100000"/>
              </a:lnSpc>
              <a:spcBef>
                <a:spcPts val="850"/>
              </a:spcBef>
              <a:buFont typeface="Arial"/>
              <a:buChar char="▪"/>
              <a:tabLst>
                <a:tab pos="789305" algn="l"/>
              </a:tabLst>
            </a:pPr>
            <a:r>
              <a:rPr spc="-10" dirty="0">
                <a:solidFill>
                  <a:srgbClr val="333333"/>
                </a:solidFill>
                <a:latin typeface="+mn-ea"/>
                <a:ea typeface="+mn-ea"/>
                <a:cs typeface="Malgun Gothic"/>
              </a:rPr>
              <a:t>np.범용함수.accumulate(배열)</a:t>
            </a:r>
            <a:endParaRPr dirty="0">
              <a:latin typeface="+mn-ea"/>
              <a:ea typeface="+mn-ea"/>
              <a:cs typeface="Malgun Gothic"/>
            </a:endParaRPr>
          </a:p>
        </p:txBody>
      </p:sp>
      <p:sp>
        <p:nvSpPr>
          <p:cNvPr id="4" name="object 4"/>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범용함수</a:t>
            </a:r>
            <a:r>
              <a:rPr sz="2400" spc="-20" dirty="0">
                <a:latin typeface="+mn-ea"/>
                <a:ea typeface="+mn-ea"/>
              </a:rPr>
              <a:t> </a:t>
            </a:r>
            <a:r>
              <a:rPr sz="2400" dirty="0">
                <a:latin typeface="+mn-ea"/>
                <a:ea typeface="+mn-ea"/>
              </a:rPr>
              <a:t>-</a:t>
            </a:r>
            <a:r>
              <a:rPr sz="2400" spc="5" dirty="0">
                <a:latin typeface="+mn-ea"/>
                <a:ea typeface="+mn-ea"/>
              </a:rPr>
              <a:t> </a:t>
            </a:r>
            <a:r>
              <a:rPr sz="2400" spc="-25" dirty="0">
                <a:latin typeface="+mn-ea"/>
                <a:ea typeface="+mn-ea"/>
              </a:rPr>
              <a:t>집계</a:t>
            </a:r>
          </a:p>
        </p:txBody>
      </p:sp>
      <p:pic>
        <p:nvPicPr>
          <p:cNvPr id="5" name="object 5"/>
          <p:cNvPicPr/>
          <p:nvPr/>
        </p:nvPicPr>
        <p:blipFill>
          <a:blip r:embed="rId2" cstate="print"/>
          <a:stretch>
            <a:fillRect/>
          </a:stretch>
        </p:blipFill>
        <p:spPr>
          <a:xfrm>
            <a:off x="7030211" y="2092451"/>
            <a:ext cx="4876800" cy="1717548"/>
          </a:xfrm>
          <a:prstGeom prst="rect">
            <a:avLst/>
          </a:prstGeom>
        </p:spPr>
      </p:pic>
      <p:pic>
        <p:nvPicPr>
          <p:cNvPr id="6" name="object 6"/>
          <p:cNvPicPr/>
          <p:nvPr/>
        </p:nvPicPr>
        <p:blipFill>
          <a:blip r:embed="rId3" cstate="print"/>
          <a:stretch>
            <a:fillRect/>
          </a:stretch>
        </p:blipFill>
        <p:spPr>
          <a:xfrm>
            <a:off x="6979919" y="4521708"/>
            <a:ext cx="4931664" cy="1717548"/>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1052829"/>
            <a:ext cx="10414635" cy="4521751"/>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dirty="0">
                <a:solidFill>
                  <a:srgbClr val="333333"/>
                </a:solidFill>
                <a:latin typeface="+mn-ea"/>
                <a:ea typeface="+mn-ea"/>
                <a:cs typeface="Malgun Gothic"/>
              </a:rPr>
              <a:t>통계</a:t>
            </a:r>
            <a:r>
              <a:rPr spc="5" dirty="0">
                <a:solidFill>
                  <a:srgbClr val="333333"/>
                </a:solidFill>
                <a:latin typeface="+mn-ea"/>
                <a:ea typeface="+mn-ea"/>
                <a:cs typeface="Malgun Gothic"/>
              </a:rPr>
              <a:t> </a:t>
            </a:r>
            <a:r>
              <a:rPr dirty="0">
                <a:solidFill>
                  <a:srgbClr val="333333"/>
                </a:solidFill>
                <a:latin typeface="+mn-ea"/>
                <a:ea typeface="+mn-ea"/>
                <a:cs typeface="Malgun Gothic"/>
              </a:rPr>
              <a:t>결과를</a:t>
            </a:r>
            <a:r>
              <a:rPr spc="5" dirty="0">
                <a:solidFill>
                  <a:srgbClr val="333333"/>
                </a:solidFill>
                <a:latin typeface="+mn-ea"/>
                <a:ea typeface="+mn-ea"/>
                <a:cs typeface="Malgun Gothic"/>
              </a:rPr>
              <a:t> </a:t>
            </a:r>
            <a:r>
              <a:rPr dirty="0">
                <a:solidFill>
                  <a:srgbClr val="333333"/>
                </a:solidFill>
                <a:latin typeface="+mn-ea"/>
                <a:ea typeface="+mn-ea"/>
                <a:cs typeface="Malgun Gothic"/>
              </a:rPr>
              <a:t>계산해</a:t>
            </a:r>
            <a:r>
              <a:rPr spc="5" dirty="0">
                <a:solidFill>
                  <a:srgbClr val="333333"/>
                </a:solidFill>
                <a:latin typeface="+mn-ea"/>
                <a:ea typeface="+mn-ea"/>
                <a:cs typeface="Malgun Gothic"/>
              </a:rPr>
              <a:t> </a:t>
            </a:r>
            <a:r>
              <a:rPr dirty="0">
                <a:solidFill>
                  <a:srgbClr val="333333"/>
                </a:solidFill>
                <a:latin typeface="+mn-ea"/>
                <a:ea typeface="+mn-ea"/>
                <a:cs typeface="Malgun Gothic"/>
              </a:rPr>
              <a:t>주는</a:t>
            </a:r>
            <a:r>
              <a:rPr spc="-5" dirty="0">
                <a:solidFill>
                  <a:srgbClr val="333333"/>
                </a:solidFill>
                <a:latin typeface="+mn-ea"/>
                <a:ea typeface="+mn-ea"/>
                <a:cs typeface="Malgun Gothic"/>
              </a:rPr>
              <a:t> </a:t>
            </a:r>
            <a:r>
              <a:rPr spc="-25" dirty="0">
                <a:solidFill>
                  <a:srgbClr val="333333"/>
                </a:solidFill>
                <a:latin typeface="+mn-ea"/>
                <a:ea typeface="+mn-ea"/>
                <a:cs typeface="Malgun Gothic"/>
              </a:rPr>
              <a:t>함수들</a:t>
            </a:r>
            <a:endParaRPr dirty="0">
              <a:latin typeface="+mn-ea"/>
              <a:ea typeface="+mn-ea"/>
              <a:cs typeface="Malgun Gothic"/>
            </a:endParaRPr>
          </a:p>
          <a:p>
            <a:pPr marL="286385" indent="-273685">
              <a:lnSpc>
                <a:spcPct val="100000"/>
              </a:lnSpc>
              <a:spcBef>
                <a:spcPts val="2415"/>
              </a:spcBef>
              <a:buFont typeface="Arial"/>
              <a:buChar char="▪"/>
              <a:tabLst>
                <a:tab pos="286385" algn="l"/>
              </a:tabLst>
            </a:pPr>
            <a:r>
              <a:rPr spc="-25" dirty="0">
                <a:solidFill>
                  <a:srgbClr val="333333"/>
                </a:solidFill>
                <a:latin typeface="+mn-ea"/>
                <a:ea typeface="+mn-ea"/>
                <a:cs typeface="Malgun Gothic"/>
              </a:rPr>
              <a:t>구문</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spc="-10" dirty="0">
                <a:solidFill>
                  <a:srgbClr val="333333"/>
                </a:solidFill>
                <a:latin typeface="+mn-ea"/>
                <a:ea typeface="+mn-ea"/>
                <a:cs typeface="Malgun Gothic"/>
              </a:rPr>
              <a:t>np.전용함수(배열)</a:t>
            </a:r>
            <a:endParaRPr dirty="0">
              <a:latin typeface="+mn-ea"/>
              <a:ea typeface="+mn-ea"/>
              <a:cs typeface="Malgun Gothic"/>
            </a:endParaRPr>
          </a:p>
          <a:p>
            <a:pPr marL="789305" lvl="2" indent="-227965">
              <a:lnSpc>
                <a:spcPct val="100000"/>
              </a:lnSpc>
              <a:spcBef>
                <a:spcPts val="850"/>
              </a:spcBef>
              <a:buFont typeface="Arial"/>
              <a:buChar char="▪"/>
              <a:tabLst>
                <a:tab pos="789305" algn="l"/>
              </a:tabLst>
            </a:pPr>
            <a:r>
              <a:rPr spc="-10" dirty="0">
                <a:solidFill>
                  <a:srgbClr val="333333"/>
                </a:solidFill>
                <a:latin typeface="+mn-ea"/>
                <a:ea typeface="+mn-ea"/>
                <a:cs typeface="Malgun Gothic"/>
              </a:rPr>
              <a:t>np.sum(x)</a:t>
            </a:r>
            <a:endParaRPr dirty="0">
              <a:latin typeface="+mn-ea"/>
              <a:ea typeface="+mn-ea"/>
              <a:cs typeface="Malgun Gothic"/>
            </a:endParaRPr>
          </a:p>
          <a:p>
            <a:pPr marL="560705" lvl="1" indent="-273685">
              <a:lnSpc>
                <a:spcPct val="100000"/>
              </a:lnSpc>
              <a:spcBef>
                <a:spcPts val="810"/>
              </a:spcBef>
              <a:buFont typeface="Consolas"/>
              <a:buChar char="–"/>
              <a:tabLst>
                <a:tab pos="560705" algn="l"/>
              </a:tabLst>
            </a:pPr>
            <a:r>
              <a:rPr dirty="0">
                <a:solidFill>
                  <a:srgbClr val="333333"/>
                </a:solidFill>
                <a:latin typeface="+mn-ea"/>
                <a:ea typeface="+mn-ea"/>
                <a:cs typeface="Malgun Gothic"/>
              </a:rPr>
              <a:t>일부는</a:t>
            </a:r>
            <a:r>
              <a:rPr spc="-20" dirty="0">
                <a:solidFill>
                  <a:srgbClr val="333333"/>
                </a:solidFill>
                <a:latin typeface="+mn-ea"/>
                <a:ea typeface="+mn-ea"/>
                <a:cs typeface="Malgun Gothic"/>
              </a:rPr>
              <a:t> </a:t>
            </a:r>
            <a:r>
              <a:rPr dirty="0">
                <a:solidFill>
                  <a:srgbClr val="333333"/>
                </a:solidFill>
                <a:latin typeface="+mn-ea"/>
                <a:ea typeface="+mn-ea"/>
                <a:cs typeface="Malgun Gothic"/>
              </a:rPr>
              <a:t>다음</a:t>
            </a:r>
            <a:r>
              <a:rPr spc="-10" dirty="0">
                <a:solidFill>
                  <a:srgbClr val="333333"/>
                </a:solidFill>
                <a:latin typeface="+mn-ea"/>
                <a:ea typeface="+mn-ea"/>
                <a:cs typeface="Malgun Gothic"/>
              </a:rPr>
              <a:t> </a:t>
            </a:r>
            <a:r>
              <a:rPr spc="-20" dirty="0">
                <a:solidFill>
                  <a:srgbClr val="333333"/>
                </a:solidFill>
                <a:latin typeface="+mn-ea"/>
                <a:ea typeface="+mn-ea"/>
                <a:cs typeface="Malgun Gothic"/>
              </a:rPr>
              <a:t>구문지원</a:t>
            </a:r>
            <a:endParaRPr dirty="0">
              <a:latin typeface="+mn-ea"/>
              <a:ea typeface="+mn-ea"/>
              <a:cs typeface="Malgun Gothic"/>
            </a:endParaRPr>
          </a:p>
          <a:p>
            <a:pPr marL="789305" lvl="2" indent="-227965">
              <a:lnSpc>
                <a:spcPct val="100000"/>
              </a:lnSpc>
              <a:spcBef>
                <a:spcPts val="844"/>
              </a:spcBef>
              <a:buFont typeface="Arial"/>
              <a:buChar char="▪"/>
              <a:tabLst>
                <a:tab pos="789305" algn="l"/>
              </a:tabLst>
            </a:pPr>
            <a:r>
              <a:rPr spc="-10" dirty="0">
                <a:solidFill>
                  <a:srgbClr val="333333"/>
                </a:solidFill>
                <a:latin typeface="+mn-ea"/>
                <a:ea typeface="+mn-ea"/>
                <a:cs typeface="Malgun Gothic"/>
              </a:rPr>
              <a:t>배열.전용함수()</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spc="-10" dirty="0">
                <a:solidFill>
                  <a:srgbClr val="333333"/>
                </a:solidFill>
                <a:latin typeface="+mn-ea"/>
                <a:ea typeface="+mn-ea"/>
                <a:cs typeface="Malgun Gothic"/>
              </a:rPr>
              <a:t>x.sum()</a:t>
            </a:r>
            <a:endParaRPr dirty="0">
              <a:latin typeface="+mn-ea"/>
              <a:ea typeface="+mn-ea"/>
              <a:cs typeface="Malgun Gothic"/>
            </a:endParaRPr>
          </a:p>
          <a:p>
            <a:pPr marL="560705" lvl="1" indent="-273685">
              <a:lnSpc>
                <a:spcPct val="100000"/>
              </a:lnSpc>
              <a:spcBef>
                <a:spcPts val="810"/>
              </a:spcBef>
              <a:buFont typeface="Consolas"/>
              <a:buChar char="–"/>
              <a:tabLst>
                <a:tab pos="560705" algn="l"/>
              </a:tabLst>
            </a:pPr>
            <a:r>
              <a:rPr dirty="0">
                <a:solidFill>
                  <a:srgbClr val="333333"/>
                </a:solidFill>
                <a:latin typeface="+mn-ea"/>
                <a:ea typeface="+mn-ea"/>
                <a:cs typeface="Malgun Gothic"/>
              </a:rPr>
              <a:t>안전모드</a:t>
            </a:r>
            <a:r>
              <a:rPr spc="-20" dirty="0">
                <a:solidFill>
                  <a:srgbClr val="333333"/>
                </a:solidFill>
                <a:latin typeface="+mn-ea"/>
                <a:ea typeface="+mn-ea"/>
                <a:cs typeface="Malgun Gothic"/>
              </a:rPr>
              <a:t> </a:t>
            </a:r>
            <a:r>
              <a:rPr spc="-25" dirty="0">
                <a:solidFill>
                  <a:srgbClr val="333333"/>
                </a:solidFill>
                <a:latin typeface="+mn-ea"/>
                <a:ea typeface="+mn-ea"/>
                <a:cs typeface="Malgun Gothic"/>
              </a:rPr>
              <a:t>함수</a:t>
            </a:r>
            <a:endParaRPr dirty="0">
              <a:latin typeface="+mn-ea"/>
              <a:ea typeface="+mn-ea"/>
              <a:cs typeface="Malgun Gothic"/>
            </a:endParaRPr>
          </a:p>
          <a:p>
            <a:pPr marL="789305" lvl="2" indent="-227965">
              <a:lnSpc>
                <a:spcPct val="100000"/>
              </a:lnSpc>
              <a:spcBef>
                <a:spcPts val="850"/>
              </a:spcBef>
              <a:buFont typeface="Arial"/>
              <a:buChar char="▪"/>
              <a:tabLst>
                <a:tab pos="789305" algn="l"/>
              </a:tabLst>
            </a:pPr>
            <a:r>
              <a:rPr dirty="0">
                <a:solidFill>
                  <a:srgbClr val="333333"/>
                </a:solidFill>
                <a:latin typeface="+mn-ea"/>
                <a:ea typeface="+mn-ea"/>
                <a:cs typeface="Malgun Gothic"/>
              </a:rPr>
              <a:t>배열내 누락된</a:t>
            </a:r>
            <a:r>
              <a:rPr spc="-5" dirty="0">
                <a:solidFill>
                  <a:srgbClr val="333333"/>
                </a:solidFill>
                <a:latin typeface="+mn-ea"/>
                <a:ea typeface="+mn-ea"/>
                <a:cs typeface="Malgun Gothic"/>
              </a:rPr>
              <a:t> </a:t>
            </a:r>
            <a:r>
              <a:rPr dirty="0">
                <a:solidFill>
                  <a:srgbClr val="333333"/>
                </a:solidFill>
                <a:latin typeface="+mn-ea"/>
                <a:ea typeface="+mn-ea"/>
                <a:cs typeface="Malgun Gothic"/>
              </a:rPr>
              <a:t>값(NaN)을</a:t>
            </a:r>
            <a:r>
              <a:rPr spc="-10" dirty="0">
                <a:solidFill>
                  <a:srgbClr val="333333"/>
                </a:solidFill>
                <a:latin typeface="+mn-ea"/>
                <a:ea typeface="+mn-ea"/>
                <a:cs typeface="Malgun Gothic"/>
              </a:rPr>
              <a:t> </a:t>
            </a:r>
            <a:r>
              <a:rPr dirty="0">
                <a:solidFill>
                  <a:srgbClr val="333333"/>
                </a:solidFill>
                <a:latin typeface="+mn-ea"/>
                <a:ea typeface="+mn-ea"/>
                <a:cs typeface="Malgun Gothic"/>
              </a:rPr>
              <a:t>무시하고 계산하는</a:t>
            </a:r>
            <a:r>
              <a:rPr spc="10" dirty="0">
                <a:solidFill>
                  <a:srgbClr val="333333"/>
                </a:solidFill>
                <a:latin typeface="+mn-ea"/>
                <a:ea typeface="+mn-ea"/>
                <a:cs typeface="Malgun Gothic"/>
              </a:rPr>
              <a:t> </a:t>
            </a:r>
            <a:r>
              <a:rPr spc="-25" dirty="0">
                <a:solidFill>
                  <a:srgbClr val="333333"/>
                </a:solidFill>
                <a:latin typeface="+mn-ea"/>
                <a:ea typeface="+mn-ea"/>
                <a:cs typeface="Malgun Gothic"/>
              </a:rPr>
              <a:t>함수</a:t>
            </a:r>
            <a:endParaRPr dirty="0">
              <a:latin typeface="+mn-ea"/>
              <a:ea typeface="+mn-ea"/>
              <a:cs typeface="Malgun Gothic"/>
            </a:endParaRPr>
          </a:p>
          <a:p>
            <a:pPr marL="789940">
              <a:lnSpc>
                <a:spcPct val="100000"/>
              </a:lnSpc>
              <a:spcBef>
                <a:spcPts val="815"/>
              </a:spcBef>
            </a:pPr>
            <a:r>
              <a:rPr dirty="0">
                <a:solidFill>
                  <a:srgbClr val="333333"/>
                </a:solidFill>
                <a:latin typeface="+mn-ea"/>
                <a:ea typeface="+mn-ea"/>
                <a:cs typeface="Consolas"/>
              </a:rPr>
              <a:t>–</a:t>
            </a:r>
            <a:r>
              <a:rPr spc="-20" dirty="0">
                <a:solidFill>
                  <a:srgbClr val="333333"/>
                </a:solidFill>
                <a:latin typeface="+mn-ea"/>
                <a:ea typeface="+mn-ea"/>
                <a:cs typeface="Consolas"/>
              </a:rPr>
              <a:t> </a:t>
            </a:r>
            <a:r>
              <a:rPr dirty="0">
                <a:solidFill>
                  <a:srgbClr val="333333"/>
                </a:solidFill>
                <a:latin typeface="+mn-ea"/>
                <a:ea typeface="+mn-ea"/>
                <a:cs typeface="Malgun Gothic"/>
              </a:rPr>
              <a:t>배열의</a:t>
            </a:r>
            <a:r>
              <a:rPr spc="-20" dirty="0">
                <a:solidFill>
                  <a:srgbClr val="333333"/>
                </a:solidFill>
                <a:latin typeface="+mn-ea"/>
                <a:ea typeface="+mn-ea"/>
                <a:cs typeface="Malgun Gothic"/>
              </a:rPr>
              <a:t> </a:t>
            </a:r>
            <a:r>
              <a:rPr dirty="0">
                <a:solidFill>
                  <a:srgbClr val="333333"/>
                </a:solidFill>
                <a:latin typeface="+mn-ea"/>
                <a:ea typeface="+mn-ea"/>
                <a:cs typeface="Malgun Gothic"/>
              </a:rPr>
              <a:t>원소</a:t>
            </a:r>
            <a:r>
              <a:rPr spc="-35" dirty="0">
                <a:solidFill>
                  <a:srgbClr val="333333"/>
                </a:solidFill>
                <a:latin typeface="+mn-ea"/>
                <a:ea typeface="+mn-ea"/>
                <a:cs typeface="Malgun Gothic"/>
              </a:rPr>
              <a:t> </a:t>
            </a:r>
            <a:r>
              <a:rPr dirty="0">
                <a:solidFill>
                  <a:srgbClr val="333333"/>
                </a:solidFill>
                <a:latin typeface="+mn-ea"/>
                <a:ea typeface="+mn-ea"/>
                <a:cs typeface="Malgun Gothic"/>
              </a:rPr>
              <a:t>중</a:t>
            </a:r>
            <a:r>
              <a:rPr spc="-25" dirty="0">
                <a:solidFill>
                  <a:srgbClr val="333333"/>
                </a:solidFill>
                <a:latin typeface="+mn-ea"/>
                <a:ea typeface="+mn-ea"/>
                <a:cs typeface="Malgun Gothic"/>
              </a:rPr>
              <a:t> </a:t>
            </a:r>
            <a:r>
              <a:rPr dirty="0">
                <a:solidFill>
                  <a:srgbClr val="333333"/>
                </a:solidFill>
                <a:latin typeface="+mn-ea"/>
                <a:ea typeface="+mn-ea"/>
                <a:cs typeface="Malgun Gothic"/>
              </a:rPr>
              <a:t>누락된</a:t>
            </a:r>
            <a:r>
              <a:rPr spc="-25" dirty="0">
                <a:solidFill>
                  <a:srgbClr val="333333"/>
                </a:solidFill>
                <a:latin typeface="+mn-ea"/>
                <a:ea typeface="+mn-ea"/>
                <a:cs typeface="Malgun Gothic"/>
              </a:rPr>
              <a:t> </a:t>
            </a:r>
            <a:r>
              <a:rPr dirty="0">
                <a:solidFill>
                  <a:srgbClr val="333333"/>
                </a:solidFill>
                <a:latin typeface="+mn-ea"/>
                <a:ea typeface="+mn-ea"/>
                <a:cs typeface="Malgun Gothic"/>
              </a:rPr>
              <a:t>값(NaN</a:t>
            </a:r>
            <a:r>
              <a:rPr spc="-30" dirty="0">
                <a:solidFill>
                  <a:srgbClr val="333333"/>
                </a:solidFill>
                <a:latin typeface="+mn-ea"/>
                <a:ea typeface="+mn-ea"/>
                <a:cs typeface="Malgun Gothic"/>
              </a:rPr>
              <a:t> </a:t>
            </a:r>
            <a:r>
              <a:rPr dirty="0">
                <a:solidFill>
                  <a:srgbClr val="333333"/>
                </a:solidFill>
                <a:latin typeface="+mn-ea"/>
                <a:ea typeface="+mn-ea"/>
                <a:cs typeface="Malgun Gothic"/>
              </a:rPr>
              <a:t>-</a:t>
            </a:r>
            <a:r>
              <a:rPr spc="-30" dirty="0">
                <a:solidFill>
                  <a:srgbClr val="333333"/>
                </a:solidFill>
                <a:latin typeface="+mn-ea"/>
                <a:ea typeface="+mn-ea"/>
                <a:cs typeface="Malgun Gothic"/>
              </a:rPr>
              <a:t> </a:t>
            </a:r>
            <a:r>
              <a:rPr dirty="0">
                <a:solidFill>
                  <a:srgbClr val="333333"/>
                </a:solidFill>
                <a:latin typeface="+mn-ea"/>
                <a:ea typeface="+mn-ea"/>
                <a:cs typeface="Malgun Gothic"/>
              </a:rPr>
              <a:t>Not</a:t>
            </a:r>
            <a:r>
              <a:rPr spc="-40" dirty="0">
                <a:solidFill>
                  <a:srgbClr val="333333"/>
                </a:solidFill>
                <a:latin typeface="+mn-ea"/>
                <a:ea typeface="+mn-ea"/>
                <a:cs typeface="Malgun Gothic"/>
              </a:rPr>
              <a:t> </a:t>
            </a:r>
            <a:r>
              <a:rPr dirty="0">
                <a:solidFill>
                  <a:srgbClr val="333333"/>
                </a:solidFill>
                <a:latin typeface="+mn-ea"/>
                <a:ea typeface="+mn-ea"/>
                <a:cs typeface="Malgun Gothic"/>
              </a:rPr>
              <a:t>a</a:t>
            </a:r>
            <a:r>
              <a:rPr spc="-25" dirty="0">
                <a:solidFill>
                  <a:srgbClr val="333333"/>
                </a:solidFill>
                <a:latin typeface="+mn-ea"/>
                <a:ea typeface="+mn-ea"/>
                <a:cs typeface="Malgun Gothic"/>
              </a:rPr>
              <a:t> </a:t>
            </a:r>
            <a:r>
              <a:rPr dirty="0">
                <a:solidFill>
                  <a:srgbClr val="333333"/>
                </a:solidFill>
                <a:latin typeface="+mn-ea"/>
                <a:ea typeface="+mn-ea"/>
                <a:cs typeface="Malgun Gothic"/>
              </a:rPr>
              <a:t>Number)</a:t>
            </a:r>
            <a:r>
              <a:rPr spc="-20" dirty="0">
                <a:solidFill>
                  <a:srgbClr val="333333"/>
                </a:solidFill>
                <a:latin typeface="+mn-ea"/>
                <a:ea typeface="+mn-ea"/>
                <a:cs typeface="Malgun Gothic"/>
              </a:rPr>
              <a:t> </a:t>
            </a:r>
            <a:r>
              <a:rPr dirty="0">
                <a:solidFill>
                  <a:srgbClr val="333333"/>
                </a:solidFill>
                <a:latin typeface="+mn-ea"/>
                <a:ea typeface="+mn-ea"/>
                <a:cs typeface="Malgun Gothic"/>
              </a:rPr>
              <a:t>있을</a:t>
            </a:r>
            <a:r>
              <a:rPr spc="-25" dirty="0">
                <a:solidFill>
                  <a:srgbClr val="333333"/>
                </a:solidFill>
                <a:latin typeface="+mn-ea"/>
                <a:ea typeface="+mn-ea"/>
                <a:cs typeface="Malgun Gothic"/>
              </a:rPr>
              <a:t> </a:t>
            </a:r>
            <a:r>
              <a:rPr dirty="0">
                <a:solidFill>
                  <a:srgbClr val="333333"/>
                </a:solidFill>
                <a:latin typeface="+mn-ea"/>
                <a:ea typeface="+mn-ea"/>
                <a:cs typeface="Malgun Gothic"/>
              </a:rPr>
              <a:t>경우</a:t>
            </a:r>
            <a:r>
              <a:rPr spc="-35" dirty="0">
                <a:solidFill>
                  <a:srgbClr val="333333"/>
                </a:solidFill>
                <a:latin typeface="+mn-ea"/>
                <a:ea typeface="+mn-ea"/>
                <a:cs typeface="Malgun Gothic"/>
              </a:rPr>
              <a:t> </a:t>
            </a:r>
            <a:r>
              <a:rPr dirty="0">
                <a:solidFill>
                  <a:srgbClr val="333333"/>
                </a:solidFill>
                <a:latin typeface="+mn-ea"/>
                <a:ea typeface="+mn-ea"/>
                <a:cs typeface="Malgun Gothic"/>
              </a:rPr>
              <a:t>연산의</a:t>
            </a:r>
            <a:r>
              <a:rPr spc="-25" dirty="0">
                <a:solidFill>
                  <a:srgbClr val="333333"/>
                </a:solidFill>
                <a:latin typeface="+mn-ea"/>
                <a:ea typeface="+mn-ea"/>
                <a:cs typeface="Malgun Gothic"/>
              </a:rPr>
              <a:t> </a:t>
            </a:r>
            <a:r>
              <a:rPr dirty="0">
                <a:solidFill>
                  <a:srgbClr val="333333"/>
                </a:solidFill>
                <a:latin typeface="+mn-ea"/>
                <a:ea typeface="+mn-ea"/>
                <a:cs typeface="Malgun Gothic"/>
              </a:rPr>
              <a:t>결과는</a:t>
            </a:r>
            <a:r>
              <a:rPr spc="-25" dirty="0">
                <a:solidFill>
                  <a:srgbClr val="333333"/>
                </a:solidFill>
                <a:latin typeface="+mn-ea"/>
                <a:ea typeface="+mn-ea"/>
                <a:cs typeface="Malgun Gothic"/>
              </a:rPr>
              <a:t> </a:t>
            </a:r>
            <a:r>
              <a:rPr dirty="0">
                <a:solidFill>
                  <a:srgbClr val="333333"/>
                </a:solidFill>
                <a:latin typeface="+mn-ea"/>
                <a:ea typeface="+mn-ea"/>
                <a:cs typeface="Malgun Gothic"/>
              </a:rPr>
              <a:t>NaN으로</a:t>
            </a:r>
            <a:r>
              <a:rPr spc="-15" dirty="0">
                <a:solidFill>
                  <a:srgbClr val="333333"/>
                </a:solidFill>
                <a:latin typeface="+mn-ea"/>
                <a:ea typeface="+mn-ea"/>
                <a:cs typeface="Malgun Gothic"/>
              </a:rPr>
              <a:t> </a:t>
            </a:r>
            <a:r>
              <a:rPr spc="-20" dirty="0">
                <a:solidFill>
                  <a:srgbClr val="333333"/>
                </a:solidFill>
                <a:latin typeface="+mn-ea"/>
                <a:ea typeface="+mn-ea"/>
                <a:cs typeface="Malgun Gothic"/>
              </a:rPr>
              <a:t>나온다.</a:t>
            </a:r>
            <a:endParaRPr dirty="0">
              <a:latin typeface="+mn-ea"/>
              <a:ea typeface="+mn-ea"/>
              <a:cs typeface="Malgun Gothic"/>
            </a:endParaRPr>
          </a:p>
          <a:p>
            <a:pPr marL="286385" indent="-273685">
              <a:lnSpc>
                <a:spcPct val="100000"/>
              </a:lnSpc>
              <a:spcBef>
                <a:spcPts val="2235"/>
              </a:spcBef>
              <a:buClr>
                <a:srgbClr val="333333"/>
              </a:buClr>
              <a:buFont typeface="Arial"/>
              <a:buChar char="▪"/>
              <a:tabLst>
                <a:tab pos="286385" algn="l"/>
              </a:tabLst>
            </a:pPr>
            <a:r>
              <a:rPr u="sng" spc="-20" dirty="0">
                <a:solidFill>
                  <a:srgbClr val="56BBE4"/>
                </a:solidFill>
                <a:uFill>
                  <a:solidFill>
                    <a:srgbClr val="56BBE4"/>
                  </a:solidFill>
                </a:uFill>
                <a:latin typeface="+mn-ea"/>
                <a:ea typeface="+mn-ea"/>
                <a:cs typeface="Malgun Gothic"/>
                <a:hlinkClick r:id="rId3"/>
              </a:rPr>
              <a:t>https://docs.scipy.org/doc/numpy-</a:t>
            </a:r>
            <a:r>
              <a:rPr u="sng" spc="-10" dirty="0">
                <a:solidFill>
                  <a:srgbClr val="56BBE4"/>
                </a:solidFill>
                <a:uFill>
                  <a:solidFill>
                    <a:srgbClr val="56BBE4"/>
                  </a:solidFill>
                </a:uFill>
                <a:latin typeface="+mn-ea"/>
                <a:ea typeface="+mn-ea"/>
                <a:cs typeface="Malgun Gothic"/>
                <a:hlinkClick r:id="rId3"/>
              </a:rPr>
              <a:t>1.15.1/reference/routines.statistics.html</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범용함수</a:t>
            </a:r>
            <a:r>
              <a:rPr sz="2400" spc="-20" dirty="0">
                <a:latin typeface="CookieRun Regular" panose="020B0600000101010101" pitchFamily="50" charset="-127"/>
              </a:rPr>
              <a:t> </a:t>
            </a:r>
            <a:r>
              <a:rPr sz="2400" dirty="0">
                <a:latin typeface="CookieRun Regular" panose="020B0600000101010101" pitchFamily="50" charset="-127"/>
              </a:rPr>
              <a:t>-</a:t>
            </a:r>
            <a:r>
              <a:rPr sz="2400" spc="5" dirty="0">
                <a:latin typeface="CookieRun Regular" panose="020B0600000101010101" pitchFamily="50" charset="-127"/>
              </a:rPr>
              <a:t> </a:t>
            </a:r>
            <a:r>
              <a:rPr sz="2400" spc="-25" dirty="0">
                <a:latin typeface="CookieRun Regular" panose="020B0600000101010101" pitchFamily="50" charset="-127"/>
              </a:rPr>
              <a:t>통계</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1487" y="398000"/>
            <a:ext cx="1932939" cy="1018227"/>
          </a:xfrm>
          <a:prstGeom prst="rect">
            <a:avLst/>
          </a:prstGeom>
        </p:spPr>
        <p:txBody>
          <a:bodyPr vert="horz" wrap="square" lIns="0" tIns="12700" rIns="0" bIns="0" rtlCol="0">
            <a:spAutoFit/>
          </a:bodyPr>
          <a:lstStyle/>
          <a:p>
            <a:pPr marL="12700">
              <a:lnSpc>
                <a:spcPct val="100000"/>
              </a:lnSpc>
              <a:spcBef>
                <a:spcPts val="100"/>
              </a:spcBef>
            </a:pPr>
            <a:r>
              <a:rPr sz="2400" b="1" spc="-25" dirty="0">
                <a:solidFill>
                  <a:srgbClr val="333333"/>
                </a:solidFill>
                <a:latin typeface="+mn-ea"/>
                <a:ea typeface="+mn-ea"/>
                <a:cs typeface="Malgun Gothic"/>
              </a:rPr>
              <a:t>통계</a:t>
            </a:r>
            <a:endParaRPr sz="2400" dirty="0">
              <a:latin typeface="+mn-ea"/>
              <a:ea typeface="+mn-ea"/>
              <a:cs typeface="Malgun Gothic"/>
            </a:endParaRPr>
          </a:p>
          <a:p>
            <a:pPr marL="286385" indent="-273685">
              <a:lnSpc>
                <a:spcPct val="100000"/>
              </a:lnSpc>
              <a:spcBef>
                <a:spcPts val="2805"/>
              </a:spcBef>
              <a:buFont typeface="Arial"/>
              <a:buChar char="▪"/>
              <a:tabLst>
                <a:tab pos="286385" algn="l"/>
              </a:tabLst>
            </a:pPr>
            <a:r>
              <a:rPr dirty="0">
                <a:solidFill>
                  <a:srgbClr val="333333"/>
                </a:solidFill>
                <a:latin typeface="+mn-ea"/>
                <a:ea typeface="+mn-ea"/>
                <a:cs typeface="Malgun Gothic"/>
              </a:rPr>
              <a:t>주요</a:t>
            </a:r>
            <a:r>
              <a:rPr spc="5" dirty="0">
                <a:solidFill>
                  <a:srgbClr val="333333"/>
                </a:solidFill>
                <a:latin typeface="+mn-ea"/>
                <a:ea typeface="+mn-ea"/>
                <a:cs typeface="Malgun Gothic"/>
              </a:rPr>
              <a:t> </a:t>
            </a:r>
            <a:r>
              <a:rPr spc="-25" dirty="0">
                <a:solidFill>
                  <a:srgbClr val="333333"/>
                </a:solidFill>
                <a:latin typeface="+mn-ea"/>
                <a:ea typeface="+mn-ea"/>
                <a:cs typeface="Malgun Gothic"/>
              </a:rPr>
              <a:t>함수들</a:t>
            </a:r>
            <a:endParaRPr dirty="0">
              <a:latin typeface="+mn-ea"/>
              <a:ea typeface="+mn-ea"/>
              <a:cs typeface="Malgun Gothic"/>
            </a:endParaRPr>
          </a:p>
        </p:txBody>
      </p:sp>
      <p:graphicFrame>
        <p:nvGraphicFramePr>
          <p:cNvPr id="3" name="object 3"/>
          <p:cNvGraphicFramePr>
            <a:graphicFrameLocks noGrp="1"/>
          </p:cNvGraphicFramePr>
          <p:nvPr>
            <p:extLst>
              <p:ext uri="{D42A27DB-BD31-4B8C-83A1-F6EECF244321}">
                <p14:modId xmlns:p14="http://schemas.microsoft.com/office/powerpoint/2010/main" val="202744415"/>
              </p:ext>
            </p:extLst>
          </p:nvPr>
        </p:nvGraphicFramePr>
        <p:xfrm>
          <a:off x="608012" y="1663700"/>
          <a:ext cx="8127365" cy="4791710"/>
        </p:xfrm>
        <a:graphic>
          <a:graphicData uri="http://schemas.openxmlformats.org/drawingml/2006/table">
            <a:tbl>
              <a:tblPr firstRow="1" bandRow="1">
                <a:tableStyleId>{2D5ABB26-0587-4C30-8999-92F81FD0307C}</a:tableStyleId>
              </a:tblPr>
              <a:tblGrid>
                <a:gridCol w="2113280">
                  <a:extLst>
                    <a:ext uri="{9D8B030D-6E8A-4147-A177-3AD203B41FA5}">
                      <a16:colId xmlns:a16="http://schemas.microsoft.com/office/drawing/2014/main" val="20000"/>
                    </a:ext>
                  </a:extLst>
                </a:gridCol>
                <a:gridCol w="2901315">
                  <a:extLst>
                    <a:ext uri="{9D8B030D-6E8A-4147-A177-3AD203B41FA5}">
                      <a16:colId xmlns:a16="http://schemas.microsoft.com/office/drawing/2014/main" val="20001"/>
                    </a:ext>
                  </a:extLst>
                </a:gridCol>
                <a:gridCol w="3112770">
                  <a:extLst>
                    <a:ext uri="{9D8B030D-6E8A-4147-A177-3AD203B41FA5}">
                      <a16:colId xmlns:a16="http://schemas.microsoft.com/office/drawing/2014/main" val="20002"/>
                    </a:ext>
                  </a:extLst>
                </a:gridCol>
              </a:tblGrid>
              <a:tr h="370205">
                <a:tc>
                  <a:txBody>
                    <a:bodyPr/>
                    <a:lstStyle/>
                    <a:p>
                      <a:pPr marL="91440">
                        <a:lnSpc>
                          <a:spcPct val="100000"/>
                        </a:lnSpc>
                        <a:spcBef>
                          <a:spcPts val="330"/>
                        </a:spcBef>
                      </a:pPr>
                      <a:r>
                        <a:rPr sz="1600" b="1" spc="-25" dirty="0">
                          <a:solidFill>
                            <a:srgbClr val="FFFFFF"/>
                          </a:solidFill>
                          <a:latin typeface="Malgun Gothic"/>
                          <a:cs typeface="Malgun Gothic"/>
                        </a:rPr>
                        <a:t>함수</a:t>
                      </a:r>
                      <a:endParaRPr sz="1600">
                        <a:latin typeface="Malgun Gothic"/>
                        <a:cs typeface="Malgun Gothic"/>
                      </a:endParaRPr>
                    </a:p>
                  </a:txBody>
                  <a:tcPr marL="0" marR="0" marT="41910" marB="0">
                    <a:lnT w="28575">
                      <a:solidFill>
                        <a:srgbClr val="000000"/>
                      </a:solidFill>
                      <a:prstDash val="solid"/>
                    </a:lnT>
                    <a:lnB w="28575">
                      <a:solidFill>
                        <a:srgbClr val="000000"/>
                      </a:solidFill>
                      <a:prstDash val="solid"/>
                    </a:lnB>
                    <a:solidFill>
                      <a:srgbClr val="56BBE4"/>
                    </a:solidFill>
                  </a:tcPr>
                </a:tc>
                <a:tc>
                  <a:txBody>
                    <a:bodyPr/>
                    <a:lstStyle/>
                    <a:p>
                      <a:pPr marL="687070">
                        <a:lnSpc>
                          <a:spcPct val="100000"/>
                        </a:lnSpc>
                        <a:spcBef>
                          <a:spcPts val="330"/>
                        </a:spcBef>
                      </a:pPr>
                      <a:r>
                        <a:rPr sz="1600" b="1" spc="-20" dirty="0">
                          <a:solidFill>
                            <a:srgbClr val="FFFFFF"/>
                          </a:solidFill>
                          <a:latin typeface="Malgun Gothic"/>
                          <a:cs typeface="Malgun Gothic"/>
                        </a:rPr>
                        <a:t>안전모드</a:t>
                      </a:r>
                      <a:endParaRPr sz="1600">
                        <a:latin typeface="Malgun Gothic"/>
                        <a:cs typeface="Malgun Gothic"/>
                      </a:endParaRPr>
                    </a:p>
                  </a:txBody>
                  <a:tcPr marL="0" marR="0" marT="41910" marB="0">
                    <a:lnT w="28575">
                      <a:solidFill>
                        <a:srgbClr val="000000"/>
                      </a:solidFill>
                      <a:prstDash val="solid"/>
                    </a:lnT>
                    <a:lnB w="28575">
                      <a:solidFill>
                        <a:srgbClr val="000000"/>
                      </a:solidFill>
                      <a:prstDash val="solid"/>
                    </a:lnB>
                    <a:solidFill>
                      <a:srgbClr val="56BBE4"/>
                    </a:solidFill>
                  </a:tcPr>
                </a:tc>
                <a:tc>
                  <a:txBody>
                    <a:bodyPr/>
                    <a:lstStyle/>
                    <a:p>
                      <a:pPr marL="495300">
                        <a:lnSpc>
                          <a:spcPct val="100000"/>
                        </a:lnSpc>
                        <a:spcBef>
                          <a:spcPts val="330"/>
                        </a:spcBef>
                      </a:pPr>
                      <a:r>
                        <a:rPr sz="1600" b="1" spc="-25" dirty="0">
                          <a:solidFill>
                            <a:srgbClr val="FFFFFF"/>
                          </a:solidFill>
                          <a:latin typeface="Malgun Gothic"/>
                          <a:cs typeface="Malgun Gothic"/>
                        </a:rPr>
                        <a:t>설명</a:t>
                      </a:r>
                      <a:endParaRPr sz="1600">
                        <a:latin typeface="Malgun Gothic"/>
                        <a:cs typeface="Malgun Gothic"/>
                      </a:endParaRPr>
                    </a:p>
                  </a:txBody>
                  <a:tcPr marL="0" marR="0" marT="41910" marB="0">
                    <a:lnT w="28575">
                      <a:solidFill>
                        <a:srgbClr val="000000"/>
                      </a:solidFill>
                      <a:prstDash val="solid"/>
                    </a:lnT>
                    <a:lnB w="28575">
                      <a:solidFill>
                        <a:srgbClr val="000000"/>
                      </a:solidFill>
                      <a:prstDash val="solid"/>
                    </a:lnB>
                    <a:solidFill>
                      <a:srgbClr val="56BBE4"/>
                    </a:solidFill>
                  </a:tcPr>
                </a:tc>
                <a:extLst>
                  <a:ext uri="{0D108BD9-81ED-4DB2-BD59-A6C34878D82A}">
                    <a16:rowId xmlns:a16="http://schemas.microsoft.com/office/drawing/2014/main" val="10000"/>
                  </a:ext>
                </a:extLst>
              </a:tr>
              <a:tr h="365760">
                <a:tc>
                  <a:txBody>
                    <a:bodyPr/>
                    <a:lstStyle/>
                    <a:p>
                      <a:pPr marL="91440">
                        <a:lnSpc>
                          <a:spcPct val="100000"/>
                        </a:lnSpc>
                        <a:spcBef>
                          <a:spcPts val="330"/>
                        </a:spcBef>
                      </a:pPr>
                      <a:r>
                        <a:rPr sz="1600" spc="-10" dirty="0">
                          <a:latin typeface="Malgun Gothic"/>
                          <a:cs typeface="Malgun Gothic"/>
                        </a:rPr>
                        <a:t>np.sum</a:t>
                      </a:r>
                      <a:endParaRPr sz="1600">
                        <a:latin typeface="Malgun Gothic"/>
                        <a:cs typeface="Malgun Gothic"/>
                      </a:endParaRPr>
                    </a:p>
                  </a:txBody>
                  <a:tcPr marL="0" marR="0" marT="41910" marB="0">
                    <a:lnT w="28575">
                      <a:solidFill>
                        <a:srgbClr val="000000"/>
                      </a:solidFill>
                      <a:prstDash val="solid"/>
                    </a:lnT>
                    <a:solidFill>
                      <a:srgbClr val="E7E7E7"/>
                    </a:solidFill>
                  </a:tcPr>
                </a:tc>
                <a:tc>
                  <a:txBody>
                    <a:bodyPr/>
                    <a:lstStyle/>
                    <a:p>
                      <a:pPr marL="687070">
                        <a:lnSpc>
                          <a:spcPct val="100000"/>
                        </a:lnSpc>
                        <a:spcBef>
                          <a:spcPts val="330"/>
                        </a:spcBef>
                      </a:pPr>
                      <a:r>
                        <a:rPr sz="1600" spc="-10" dirty="0">
                          <a:latin typeface="Malgun Gothic"/>
                          <a:cs typeface="Malgun Gothic"/>
                        </a:rPr>
                        <a:t>np.nansum</a:t>
                      </a:r>
                      <a:endParaRPr sz="1600">
                        <a:latin typeface="Malgun Gothic"/>
                        <a:cs typeface="Malgun Gothic"/>
                      </a:endParaRPr>
                    </a:p>
                  </a:txBody>
                  <a:tcPr marL="0" marR="0" marT="41910" marB="0">
                    <a:lnT w="28575">
                      <a:solidFill>
                        <a:srgbClr val="000000"/>
                      </a:solidFill>
                      <a:prstDash val="solid"/>
                    </a:lnT>
                    <a:solidFill>
                      <a:srgbClr val="E7E7E7"/>
                    </a:solidFill>
                  </a:tcPr>
                </a:tc>
                <a:tc>
                  <a:txBody>
                    <a:bodyPr/>
                    <a:lstStyle/>
                    <a:p>
                      <a:pPr marL="495300">
                        <a:lnSpc>
                          <a:spcPct val="100000"/>
                        </a:lnSpc>
                        <a:spcBef>
                          <a:spcPts val="330"/>
                        </a:spcBef>
                      </a:pPr>
                      <a:r>
                        <a:rPr sz="1600" dirty="0">
                          <a:latin typeface="Malgun Gothic"/>
                          <a:cs typeface="Malgun Gothic"/>
                        </a:rPr>
                        <a:t>총</a:t>
                      </a:r>
                      <a:r>
                        <a:rPr sz="1600" spc="5" dirty="0">
                          <a:latin typeface="Malgun Gothic"/>
                          <a:cs typeface="Malgun Gothic"/>
                        </a:rPr>
                        <a:t> </a:t>
                      </a:r>
                      <a:r>
                        <a:rPr sz="1600" spc="-25" dirty="0">
                          <a:latin typeface="Malgun Gothic"/>
                          <a:cs typeface="Malgun Gothic"/>
                        </a:rPr>
                        <a:t>합계</a:t>
                      </a:r>
                      <a:endParaRPr sz="1600">
                        <a:latin typeface="Malgun Gothic"/>
                        <a:cs typeface="Malgun Gothic"/>
                      </a:endParaRPr>
                    </a:p>
                  </a:txBody>
                  <a:tcPr marL="0" marR="0" marT="41910" marB="0">
                    <a:lnT w="28575">
                      <a:solidFill>
                        <a:srgbClr val="000000"/>
                      </a:solidFill>
                      <a:prstDash val="solid"/>
                    </a:lnT>
                    <a:solidFill>
                      <a:srgbClr val="E7E7E7"/>
                    </a:solidFill>
                  </a:tcPr>
                </a:tc>
                <a:extLst>
                  <a:ext uri="{0D108BD9-81ED-4DB2-BD59-A6C34878D82A}">
                    <a16:rowId xmlns:a16="http://schemas.microsoft.com/office/drawing/2014/main" val="10001"/>
                  </a:ext>
                </a:extLst>
              </a:tr>
              <a:tr h="365125">
                <a:tc>
                  <a:txBody>
                    <a:bodyPr/>
                    <a:lstStyle/>
                    <a:p>
                      <a:pPr marL="91440">
                        <a:lnSpc>
                          <a:spcPct val="100000"/>
                        </a:lnSpc>
                        <a:spcBef>
                          <a:spcPts val="330"/>
                        </a:spcBef>
                      </a:pPr>
                      <a:r>
                        <a:rPr sz="1600" spc="-10" dirty="0">
                          <a:latin typeface="Malgun Gothic"/>
                          <a:cs typeface="Malgun Gothic"/>
                        </a:rPr>
                        <a:t>np.prod</a:t>
                      </a:r>
                      <a:endParaRPr sz="1600">
                        <a:latin typeface="Malgun Gothic"/>
                        <a:cs typeface="Malgun Gothic"/>
                      </a:endParaRPr>
                    </a:p>
                  </a:txBody>
                  <a:tcPr marL="0" marR="0" marT="41910" marB="0"/>
                </a:tc>
                <a:tc>
                  <a:txBody>
                    <a:bodyPr/>
                    <a:lstStyle/>
                    <a:p>
                      <a:pPr marL="687070">
                        <a:lnSpc>
                          <a:spcPct val="100000"/>
                        </a:lnSpc>
                        <a:spcBef>
                          <a:spcPts val="330"/>
                        </a:spcBef>
                      </a:pPr>
                      <a:r>
                        <a:rPr sz="1600" spc="-10" dirty="0">
                          <a:latin typeface="Malgun Gothic"/>
                          <a:cs typeface="Malgun Gothic"/>
                        </a:rPr>
                        <a:t>np.nanprod</a:t>
                      </a:r>
                      <a:endParaRPr sz="1600">
                        <a:latin typeface="Malgun Gothic"/>
                        <a:cs typeface="Malgun Gothic"/>
                      </a:endParaRPr>
                    </a:p>
                  </a:txBody>
                  <a:tcPr marL="0" marR="0" marT="41910" marB="0"/>
                </a:tc>
                <a:tc>
                  <a:txBody>
                    <a:bodyPr/>
                    <a:lstStyle/>
                    <a:p>
                      <a:pPr marL="495300">
                        <a:lnSpc>
                          <a:spcPct val="100000"/>
                        </a:lnSpc>
                        <a:spcBef>
                          <a:spcPts val="330"/>
                        </a:spcBef>
                      </a:pPr>
                      <a:r>
                        <a:rPr sz="1600" dirty="0">
                          <a:latin typeface="Malgun Gothic"/>
                          <a:cs typeface="Malgun Gothic"/>
                        </a:rPr>
                        <a:t>원소간</a:t>
                      </a:r>
                      <a:r>
                        <a:rPr sz="1600" spc="5" dirty="0">
                          <a:latin typeface="Malgun Gothic"/>
                          <a:cs typeface="Malgun Gothic"/>
                        </a:rPr>
                        <a:t> </a:t>
                      </a:r>
                      <a:r>
                        <a:rPr sz="1600" spc="-50" dirty="0">
                          <a:latin typeface="Malgun Gothic"/>
                          <a:cs typeface="Malgun Gothic"/>
                        </a:rPr>
                        <a:t>곱</a:t>
                      </a:r>
                      <a:endParaRPr sz="1600">
                        <a:latin typeface="Malgun Gothic"/>
                        <a:cs typeface="Malgun Gothic"/>
                      </a:endParaRPr>
                    </a:p>
                  </a:txBody>
                  <a:tcPr marL="0" marR="0" marT="41910" marB="0"/>
                </a:tc>
                <a:extLst>
                  <a:ext uri="{0D108BD9-81ED-4DB2-BD59-A6C34878D82A}">
                    <a16:rowId xmlns:a16="http://schemas.microsoft.com/office/drawing/2014/main" val="10002"/>
                  </a:ext>
                </a:extLst>
              </a:tr>
              <a:tr h="370840">
                <a:tc>
                  <a:txBody>
                    <a:bodyPr/>
                    <a:lstStyle/>
                    <a:p>
                      <a:pPr marL="91440">
                        <a:lnSpc>
                          <a:spcPct val="100000"/>
                        </a:lnSpc>
                        <a:spcBef>
                          <a:spcPts val="330"/>
                        </a:spcBef>
                      </a:pPr>
                      <a:r>
                        <a:rPr sz="1600" spc="-10" dirty="0">
                          <a:latin typeface="Malgun Gothic"/>
                          <a:cs typeface="Malgun Gothic"/>
                        </a:rPr>
                        <a:t>np.mean</a:t>
                      </a:r>
                      <a:endParaRPr sz="1600">
                        <a:latin typeface="Malgun Gothic"/>
                        <a:cs typeface="Malgun Gothic"/>
                      </a:endParaRPr>
                    </a:p>
                  </a:txBody>
                  <a:tcPr marL="0" marR="0" marT="41910" marB="0">
                    <a:solidFill>
                      <a:srgbClr val="E7E7E7"/>
                    </a:solidFill>
                  </a:tcPr>
                </a:tc>
                <a:tc>
                  <a:txBody>
                    <a:bodyPr/>
                    <a:lstStyle/>
                    <a:p>
                      <a:pPr marL="687070">
                        <a:lnSpc>
                          <a:spcPct val="100000"/>
                        </a:lnSpc>
                        <a:spcBef>
                          <a:spcPts val="330"/>
                        </a:spcBef>
                      </a:pPr>
                      <a:r>
                        <a:rPr sz="1600" spc="-10" dirty="0">
                          <a:latin typeface="Malgun Gothic"/>
                          <a:cs typeface="Malgun Gothic"/>
                        </a:rPr>
                        <a:t>np.nanmean</a:t>
                      </a:r>
                      <a:endParaRPr sz="1600">
                        <a:latin typeface="Malgun Gothic"/>
                        <a:cs typeface="Malgun Gothic"/>
                      </a:endParaRPr>
                    </a:p>
                  </a:txBody>
                  <a:tcPr marL="0" marR="0" marT="41910" marB="0">
                    <a:solidFill>
                      <a:srgbClr val="E7E7E7"/>
                    </a:solidFill>
                  </a:tcPr>
                </a:tc>
                <a:tc>
                  <a:txBody>
                    <a:bodyPr/>
                    <a:lstStyle/>
                    <a:p>
                      <a:pPr marL="495300">
                        <a:lnSpc>
                          <a:spcPct val="100000"/>
                        </a:lnSpc>
                        <a:spcBef>
                          <a:spcPts val="330"/>
                        </a:spcBef>
                      </a:pPr>
                      <a:r>
                        <a:rPr sz="1600" spc="-25" dirty="0">
                          <a:latin typeface="Malgun Gothic"/>
                          <a:cs typeface="Malgun Gothic"/>
                        </a:rPr>
                        <a:t>평균</a:t>
                      </a:r>
                      <a:endParaRPr sz="1600">
                        <a:latin typeface="Malgun Gothic"/>
                        <a:cs typeface="Malgun Gothic"/>
                      </a:endParaRPr>
                    </a:p>
                  </a:txBody>
                  <a:tcPr marL="0" marR="0" marT="41910" marB="0">
                    <a:solidFill>
                      <a:srgbClr val="E7E7E7"/>
                    </a:solidFill>
                  </a:tcPr>
                </a:tc>
                <a:extLst>
                  <a:ext uri="{0D108BD9-81ED-4DB2-BD59-A6C34878D82A}">
                    <a16:rowId xmlns:a16="http://schemas.microsoft.com/office/drawing/2014/main" val="10003"/>
                  </a:ext>
                </a:extLst>
              </a:tr>
              <a:tr h="370205">
                <a:tc>
                  <a:txBody>
                    <a:bodyPr/>
                    <a:lstStyle/>
                    <a:p>
                      <a:pPr marL="91440">
                        <a:lnSpc>
                          <a:spcPct val="100000"/>
                        </a:lnSpc>
                        <a:spcBef>
                          <a:spcPts val="330"/>
                        </a:spcBef>
                      </a:pPr>
                      <a:r>
                        <a:rPr sz="1600" spc="-10" dirty="0">
                          <a:latin typeface="Malgun Gothic"/>
                          <a:cs typeface="Malgun Gothic"/>
                        </a:rPr>
                        <a:t>np.std</a:t>
                      </a:r>
                      <a:endParaRPr sz="1600">
                        <a:latin typeface="Malgun Gothic"/>
                        <a:cs typeface="Malgun Gothic"/>
                      </a:endParaRPr>
                    </a:p>
                  </a:txBody>
                  <a:tcPr marL="0" marR="0" marT="41910" marB="0"/>
                </a:tc>
                <a:tc>
                  <a:txBody>
                    <a:bodyPr/>
                    <a:lstStyle/>
                    <a:p>
                      <a:pPr marL="687070">
                        <a:lnSpc>
                          <a:spcPct val="100000"/>
                        </a:lnSpc>
                        <a:spcBef>
                          <a:spcPts val="330"/>
                        </a:spcBef>
                      </a:pPr>
                      <a:r>
                        <a:rPr sz="1600" spc="-10" dirty="0">
                          <a:latin typeface="Malgun Gothic"/>
                          <a:cs typeface="Malgun Gothic"/>
                        </a:rPr>
                        <a:t>np.nanstd</a:t>
                      </a:r>
                      <a:endParaRPr sz="1600">
                        <a:latin typeface="Malgun Gothic"/>
                        <a:cs typeface="Malgun Gothic"/>
                      </a:endParaRPr>
                    </a:p>
                  </a:txBody>
                  <a:tcPr marL="0" marR="0" marT="41910" marB="0"/>
                </a:tc>
                <a:tc>
                  <a:txBody>
                    <a:bodyPr/>
                    <a:lstStyle/>
                    <a:p>
                      <a:pPr marL="495300">
                        <a:lnSpc>
                          <a:spcPct val="100000"/>
                        </a:lnSpc>
                        <a:spcBef>
                          <a:spcPts val="330"/>
                        </a:spcBef>
                      </a:pPr>
                      <a:r>
                        <a:rPr sz="1600" spc="-20" dirty="0">
                          <a:latin typeface="Malgun Gothic"/>
                          <a:cs typeface="Malgun Gothic"/>
                        </a:rPr>
                        <a:t>표준편차</a:t>
                      </a:r>
                      <a:endParaRPr sz="1600">
                        <a:latin typeface="Malgun Gothic"/>
                        <a:cs typeface="Malgun Gothic"/>
                      </a:endParaRPr>
                    </a:p>
                  </a:txBody>
                  <a:tcPr marL="0" marR="0" marT="41910" marB="0"/>
                </a:tc>
                <a:extLst>
                  <a:ext uri="{0D108BD9-81ED-4DB2-BD59-A6C34878D82A}">
                    <a16:rowId xmlns:a16="http://schemas.microsoft.com/office/drawing/2014/main" val="10004"/>
                  </a:ext>
                </a:extLst>
              </a:tr>
              <a:tr h="370840">
                <a:tc>
                  <a:txBody>
                    <a:bodyPr/>
                    <a:lstStyle/>
                    <a:p>
                      <a:pPr marL="91440">
                        <a:lnSpc>
                          <a:spcPct val="100000"/>
                        </a:lnSpc>
                        <a:spcBef>
                          <a:spcPts val="330"/>
                        </a:spcBef>
                      </a:pPr>
                      <a:r>
                        <a:rPr sz="1600" spc="-10" dirty="0">
                          <a:latin typeface="Malgun Gothic"/>
                          <a:cs typeface="Malgun Gothic"/>
                        </a:rPr>
                        <a:t>np.var</a:t>
                      </a:r>
                      <a:endParaRPr sz="1600">
                        <a:latin typeface="Malgun Gothic"/>
                        <a:cs typeface="Malgun Gothic"/>
                      </a:endParaRPr>
                    </a:p>
                  </a:txBody>
                  <a:tcPr marL="0" marR="0" marT="41910" marB="0">
                    <a:solidFill>
                      <a:srgbClr val="E7E7E7"/>
                    </a:solidFill>
                  </a:tcPr>
                </a:tc>
                <a:tc>
                  <a:txBody>
                    <a:bodyPr/>
                    <a:lstStyle/>
                    <a:p>
                      <a:pPr marL="687070">
                        <a:lnSpc>
                          <a:spcPct val="100000"/>
                        </a:lnSpc>
                        <a:spcBef>
                          <a:spcPts val="330"/>
                        </a:spcBef>
                      </a:pPr>
                      <a:r>
                        <a:rPr sz="1600" spc="-10" dirty="0">
                          <a:latin typeface="Malgun Gothic"/>
                          <a:cs typeface="Malgun Gothic"/>
                        </a:rPr>
                        <a:t>np.nanvar</a:t>
                      </a:r>
                      <a:endParaRPr sz="1600">
                        <a:latin typeface="Malgun Gothic"/>
                        <a:cs typeface="Malgun Gothic"/>
                      </a:endParaRPr>
                    </a:p>
                  </a:txBody>
                  <a:tcPr marL="0" marR="0" marT="41910" marB="0">
                    <a:solidFill>
                      <a:srgbClr val="E7E7E7"/>
                    </a:solidFill>
                  </a:tcPr>
                </a:tc>
                <a:tc>
                  <a:txBody>
                    <a:bodyPr/>
                    <a:lstStyle/>
                    <a:p>
                      <a:pPr marL="495300">
                        <a:lnSpc>
                          <a:spcPct val="100000"/>
                        </a:lnSpc>
                        <a:spcBef>
                          <a:spcPts val="330"/>
                        </a:spcBef>
                      </a:pPr>
                      <a:r>
                        <a:rPr sz="1600" spc="-25" dirty="0">
                          <a:latin typeface="Malgun Gothic"/>
                          <a:cs typeface="Malgun Gothic"/>
                        </a:rPr>
                        <a:t>분산</a:t>
                      </a:r>
                      <a:endParaRPr sz="1600">
                        <a:latin typeface="Malgun Gothic"/>
                        <a:cs typeface="Malgun Gothic"/>
                      </a:endParaRPr>
                    </a:p>
                  </a:txBody>
                  <a:tcPr marL="0" marR="0" marT="41910" marB="0">
                    <a:solidFill>
                      <a:srgbClr val="E7E7E7"/>
                    </a:solidFill>
                  </a:tcPr>
                </a:tc>
                <a:extLst>
                  <a:ext uri="{0D108BD9-81ED-4DB2-BD59-A6C34878D82A}">
                    <a16:rowId xmlns:a16="http://schemas.microsoft.com/office/drawing/2014/main" val="10005"/>
                  </a:ext>
                </a:extLst>
              </a:tr>
              <a:tr h="370205">
                <a:tc>
                  <a:txBody>
                    <a:bodyPr/>
                    <a:lstStyle/>
                    <a:p>
                      <a:pPr marL="91440">
                        <a:lnSpc>
                          <a:spcPct val="100000"/>
                        </a:lnSpc>
                        <a:spcBef>
                          <a:spcPts val="330"/>
                        </a:spcBef>
                      </a:pPr>
                      <a:r>
                        <a:rPr sz="1600" spc="-10" dirty="0">
                          <a:latin typeface="Malgun Gothic"/>
                          <a:cs typeface="Malgun Gothic"/>
                        </a:rPr>
                        <a:t>np.max</a:t>
                      </a:r>
                      <a:endParaRPr sz="1600">
                        <a:latin typeface="Malgun Gothic"/>
                        <a:cs typeface="Malgun Gothic"/>
                      </a:endParaRPr>
                    </a:p>
                  </a:txBody>
                  <a:tcPr marL="0" marR="0" marT="41910" marB="0"/>
                </a:tc>
                <a:tc>
                  <a:txBody>
                    <a:bodyPr/>
                    <a:lstStyle/>
                    <a:p>
                      <a:pPr marL="687070">
                        <a:lnSpc>
                          <a:spcPct val="100000"/>
                        </a:lnSpc>
                        <a:spcBef>
                          <a:spcPts val="330"/>
                        </a:spcBef>
                      </a:pPr>
                      <a:r>
                        <a:rPr sz="1600" spc="-10" dirty="0">
                          <a:latin typeface="Malgun Gothic"/>
                          <a:cs typeface="Malgun Gothic"/>
                        </a:rPr>
                        <a:t>np.nanmax</a:t>
                      </a:r>
                      <a:endParaRPr sz="1600">
                        <a:latin typeface="Malgun Gothic"/>
                        <a:cs typeface="Malgun Gothic"/>
                      </a:endParaRPr>
                    </a:p>
                  </a:txBody>
                  <a:tcPr marL="0" marR="0" marT="41910" marB="0"/>
                </a:tc>
                <a:tc>
                  <a:txBody>
                    <a:bodyPr/>
                    <a:lstStyle/>
                    <a:p>
                      <a:pPr marL="495300">
                        <a:lnSpc>
                          <a:spcPct val="100000"/>
                        </a:lnSpc>
                        <a:spcBef>
                          <a:spcPts val="330"/>
                        </a:spcBef>
                      </a:pPr>
                      <a:r>
                        <a:rPr sz="1600" spc="-25" dirty="0">
                          <a:latin typeface="Malgun Gothic"/>
                          <a:cs typeface="Malgun Gothic"/>
                        </a:rPr>
                        <a:t>최대값</a:t>
                      </a:r>
                      <a:endParaRPr sz="1600">
                        <a:latin typeface="Malgun Gothic"/>
                        <a:cs typeface="Malgun Gothic"/>
                      </a:endParaRPr>
                    </a:p>
                  </a:txBody>
                  <a:tcPr marL="0" marR="0" marT="41910" marB="0"/>
                </a:tc>
                <a:extLst>
                  <a:ext uri="{0D108BD9-81ED-4DB2-BD59-A6C34878D82A}">
                    <a16:rowId xmlns:a16="http://schemas.microsoft.com/office/drawing/2014/main" val="10006"/>
                  </a:ext>
                </a:extLst>
              </a:tr>
              <a:tr h="365760">
                <a:tc>
                  <a:txBody>
                    <a:bodyPr/>
                    <a:lstStyle/>
                    <a:p>
                      <a:pPr marL="91440">
                        <a:lnSpc>
                          <a:spcPct val="100000"/>
                        </a:lnSpc>
                        <a:spcBef>
                          <a:spcPts val="330"/>
                        </a:spcBef>
                      </a:pPr>
                      <a:r>
                        <a:rPr sz="1600" spc="-10" dirty="0">
                          <a:latin typeface="Malgun Gothic"/>
                          <a:cs typeface="Malgun Gothic"/>
                        </a:rPr>
                        <a:t>np.min</a:t>
                      </a:r>
                      <a:endParaRPr sz="1600">
                        <a:latin typeface="Malgun Gothic"/>
                        <a:cs typeface="Malgun Gothic"/>
                      </a:endParaRPr>
                    </a:p>
                  </a:txBody>
                  <a:tcPr marL="0" marR="0" marT="41910" marB="0">
                    <a:solidFill>
                      <a:srgbClr val="E7E7E7"/>
                    </a:solidFill>
                  </a:tcPr>
                </a:tc>
                <a:tc>
                  <a:txBody>
                    <a:bodyPr/>
                    <a:lstStyle/>
                    <a:p>
                      <a:pPr marL="687070">
                        <a:lnSpc>
                          <a:spcPct val="100000"/>
                        </a:lnSpc>
                        <a:spcBef>
                          <a:spcPts val="330"/>
                        </a:spcBef>
                      </a:pPr>
                      <a:r>
                        <a:rPr sz="1600" spc="-10" dirty="0">
                          <a:latin typeface="Malgun Gothic"/>
                          <a:cs typeface="Malgun Gothic"/>
                        </a:rPr>
                        <a:t>np.nanmin</a:t>
                      </a:r>
                      <a:endParaRPr sz="1600">
                        <a:latin typeface="Malgun Gothic"/>
                        <a:cs typeface="Malgun Gothic"/>
                      </a:endParaRPr>
                    </a:p>
                  </a:txBody>
                  <a:tcPr marL="0" marR="0" marT="41910" marB="0">
                    <a:solidFill>
                      <a:srgbClr val="E7E7E7"/>
                    </a:solidFill>
                  </a:tcPr>
                </a:tc>
                <a:tc>
                  <a:txBody>
                    <a:bodyPr/>
                    <a:lstStyle/>
                    <a:p>
                      <a:pPr marL="495300">
                        <a:lnSpc>
                          <a:spcPct val="100000"/>
                        </a:lnSpc>
                        <a:spcBef>
                          <a:spcPts val="330"/>
                        </a:spcBef>
                      </a:pPr>
                      <a:r>
                        <a:rPr sz="1600" spc="-25" dirty="0">
                          <a:latin typeface="Malgun Gothic"/>
                          <a:cs typeface="Malgun Gothic"/>
                        </a:rPr>
                        <a:t>최소값</a:t>
                      </a:r>
                      <a:endParaRPr sz="1600">
                        <a:latin typeface="Malgun Gothic"/>
                        <a:cs typeface="Malgun Gothic"/>
                      </a:endParaRPr>
                    </a:p>
                  </a:txBody>
                  <a:tcPr marL="0" marR="0" marT="41910" marB="0">
                    <a:solidFill>
                      <a:srgbClr val="E7E7E7"/>
                    </a:solidFill>
                  </a:tcPr>
                </a:tc>
                <a:extLst>
                  <a:ext uri="{0D108BD9-81ED-4DB2-BD59-A6C34878D82A}">
                    <a16:rowId xmlns:a16="http://schemas.microsoft.com/office/drawing/2014/main" val="10007"/>
                  </a:ext>
                </a:extLst>
              </a:tr>
              <a:tr h="365125">
                <a:tc>
                  <a:txBody>
                    <a:bodyPr/>
                    <a:lstStyle/>
                    <a:p>
                      <a:pPr marL="91440">
                        <a:lnSpc>
                          <a:spcPct val="100000"/>
                        </a:lnSpc>
                        <a:spcBef>
                          <a:spcPts val="330"/>
                        </a:spcBef>
                      </a:pPr>
                      <a:r>
                        <a:rPr sz="1600" spc="-10" dirty="0">
                          <a:latin typeface="Malgun Gothic"/>
                          <a:cs typeface="Malgun Gothic"/>
                        </a:rPr>
                        <a:t>np.argmax</a:t>
                      </a:r>
                      <a:endParaRPr sz="1600">
                        <a:latin typeface="Malgun Gothic"/>
                        <a:cs typeface="Malgun Gothic"/>
                      </a:endParaRPr>
                    </a:p>
                  </a:txBody>
                  <a:tcPr marL="0" marR="0" marT="41910" marB="0"/>
                </a:tc>
                <a:tc>
                  <a:txBody>
                    <a:bodyPr/>
                    <a:lstStyle/>
                    <a:p>
                      <a:pPr marL="687070">
                        <a:lnSpc>
                          <a:spcPct val="100000"/>
                        </a:lnSpc>
                        <a:spcBef>
                          <a:spcPts val="330"/>
                        </a:spcBef>
                      </a:pPr>
                      <a:r>
                        <a:rPr sz="1600" spc="-10" dirty="0">
                          <a:latin typeface="Malgun Gothic"/>
                          <a:cs typeface="Malgun Gothic"/>
                        </a:rPr>
                        <a:t>np.nanargmax</a:t>
                      </a:r>
                      <a:endParaRPr sz="1600">
                        <a:latin typeface="Malgun Gothic"/>
                        <a:cs typeface="Malgun Gothic"/>
                      </a:endParaRPr>
                    </a:p>
                  </a:txBody>
                  <a:tcPr marL="0" marR="0" marT="41910" marB="0"/>
                </a:tc>
                <a:tc>
                  <a:txBody>
                    <a:bodyPr/>
                    <a:lstStyle/>
                    <a:p>
                      <a:pPr marL="495300">
                        <a:lnSpc>
                          <a:spcPct val="100000"/>
                        </a:lnSpc>
                        <a:spcBef>
                          <a:spcPts val="330"/>
                        </a:spcBef>
                      </a:pPr>
                      <a:r>
                        <a:rPr sz="1600" dirty="0">
                          <a:latin typeface="Malgun Gothic"/>
                          <a:cs typeface="Malgun Gothic"/>
                        </a:rPr>
                        <a:t>최대값의</a:t>
                      </a:r>
                      <a:r>
                        <a:rPr sz="1600" spc="5" dirty="0">
                          <a:latin typeface="Malgun Gothic"/>
                          <a:cs typeface="Malgun Gothic"/>
                        </a:rPr>
                        <a:t> </a:t>
                      </a:r>
                      <a:r>
                        <a:rPr sz="1600" dirty="0">
                          <a:latin typeface="Malgun Gothic"/>
                          <a:cs typeface="Malgun Gothic"/>
                        </a:rPr>
                        <a:t>index </a:t>
                      </a:r>
                      <a:r>
                        <a:rPr sz="1600" spc="-25" dirty="0">
                          <a:latin typeface="Malgun Gothic"/>
                          <a:cs typeface="Malgun Gothic"/>
                        </a:rPr>
                        <a:t>반환</a:t>
                      </a:r>
                      <a:endParaRPr sz="1600">
                        <a:latin typeface="Malgun Gothic"/>
                        <a:cs typeface="Malgun Gothic"/>
                      </a:endParaRPr>
                    </a:p>
                  </a:txBody>
                  <a:tcPr marL="0" marR="0" marT="41910" marB="0"/>
                </a:tc>
                <a:extLst>
                  <a:ext uri="{0D108BD9-81ED-4DB2-BD59-A6C34878D82A}">
                    <a16:rowId xmlns:a16="http://schemas.microsoft.com/office/drawing/2014/main" val="10008"/>
                  </a:ext>
                </a:extLst>
              </a:tr>
              <a:tr h="365760">
                <a:tc>
                  <a:txBody>
                    <a:bodyPr/>
                    <a:lstStyle/>
                    <a:p>
                      <a:pPr marL="91440">
                        <a:lnSpc>
                          <a:spcPct val="100000"/>
                        </a:lnSpc>
                        <a:spcBef>
                          <a:spcPts val="335"/>
                        </a:spcBef>
                      </a:pPr>
                      <a:r>
                        <a:rPr sz="1600" spc="-10" dirty="0">
                          <a:latin typeface="Malgun Gothic"/>
                          <a:cs typeface="Malgun Gothic"/>
                        </a:rPr>
                        <a:t>np.argmin</a:t>
                      </a:r>
                      <a:endParaRPr sz="1600">
                        <a:latin typeface="Malgun Gothic"/>
                        <a:cs typeface="Malgun Gothic"/>
                      </a:endParaRPr>
                    </a:p>
                  </a:txBody>
                  <a:tcPr marL="0" marR="0" marT="42545" marB="0">
                    <a:solidFill>
                      <a:srgbClr val="E7E7E7"/>
                    </a:solidFill>
                  </a:tcPr>
                </a:tc>
                <a:tc>
                  <a:txBody>
                    <a:bodyPr/>
                    <a:lstStyle/>
                    <a:p>
                      <a:pPr marL="687070">
                        <a:lnSpc>
                          <a:spcPct val="100000"/>
                        </a:lnSpc>
                        <a:spcBef>
                          <a:spcPts val="335"/>
                        </a:spcBef>
                      </a:pPr>
                      <a:r>
                        <a:rPr sz="1600" spc="-10" dirty="0">
                          <a:latin typeface="Malgun Gothic"/>
                          <a:cs typeface="Malgun Gothic"/>
                        </a:rPr>
                        <a:t>np.nanargmin</a:t>
                      </a:r>
                      <a:endParaRPr sz="1600">
                        <a:latin typeface="Malgun Gothic"/>
                        <a:cs typeface="Malgun Gothic"/>
                      </a:endParaRPr>
                    </a:p>
                  </a:txBody>
                  <a:tcPr marL="0" marR="0" marT="42545" marB="0">
                    <a:solidFill>
                      <a:srgbClr val="E7E7E7"/>
                    </a:solidFill>
                  </a:tcPr>
                </a:tc>
                <a:tc>
                  <a:txBody>
                    <a:bodyPr/>
                    <a:lstStyle/>
                    <a:p>
                      <a:pPr marL="495300">
                        <a:lnSpc>
                          <a:spcPct val="100000"/>
                        </a:lnSpc>
                        <a:spcBef>
                          <a:spcPts val="335"/>
                        </a:spcBef>
                      </a:pPr>
                      <a:r>
                        <a:rPr sz="1600" dirty="0">
                          <a:latin typeface="Malgun Gothic"/>
                          <a:cs typeface="Malgun Gothic"/>
                        </a:rPr>
                        <a:t>최소값의</a:t>
                      </a:r>
                      <a:r>
                        <a:rPr sz="1600" spc="5" dirty="0">
                          <a:latin typeface="Malgun Gothic"/>
                          <a:cs typeface="Malgun Gothic"/>
                        </a:rPr>
                        <a:t> </a:t>
                      </a:r>
                      <a:r>
                        <a:rPr sz="1600" dirty="0">
                          <a:latin typeface="Malgun Gothic"/>
                          <a:cs typeface="Malgun Gothic"/>
                        </a:rPr>
                        <a:t>index </a:t>
                      </a:r>
                      <a:r>
                        <a:rPr sz="1600" spc="-25" dirty="0">
                          <a:latin typeface="Malgun Gothic"/>
                          <a:cs typeface="Malgun Gothic"/>
                        </a:rPr>
                        <a:t>반환</a:t>
                      </a:r>
                      <a:endParaRPr sz="1600">
                        <a:latin typeface="Malgun Gothic"/>
                        <a:cs typeface="Malgun Gothic"/>
                      </a:endParaRPr>
                    </a:p>
                  </a:txBody>
                  <a:tcPr marL="0" marR="0" marT="42545" marB="0">
                    <a:solidFill>
                      <a:srgbClr val="E7E7E7"/>
                    </a:solidFill>
                  </a:tcPr>
                </a:tc>
                <a:extLst>
                  <a:ext uri="{0D108BD9-81ED-4DB2-BD59-A6C34878D82A}">
                    <a16:rowId xmlns:a16="http://schemas.microsoft.com/office/drawing/2014/main" val="10009"/>
                  </a:ext>
                </a:extLst>
              </a:tr>
              <a:tr h="370840">
                <a:tc>
                  <a:txBody>
                    <a:bodyPr/>
                    <a:lstStyle/>
                    <a:p>
                      <a:pPr marL="91440">
                        <a:lnSpc>
                          <a:spcPct val="100000"/>
                        </a:lnSpc>
                        <a:spcBef>
                          <a:spcPts val="335"/>
                        </a:spcBef>
                      </a:pPr>
                      <a:r>
                        <a:rPr sz="1600" spc="-10" dirty="0">
                          <a:latin typeface="Malgun Gothic"/>
                          <a:cs typeface="Malgun Gothic"/>
                        </a:rPr>
                        <a:t>np.median</a:t>
                      </a:r>
                      <a:endParaRPr sz="1600">
                        <a:latin typeface="Malgun Gothic"/>
                        <a:cs typeface="Malgun Gothic"/>
                      </a:endParaRPr>
                    </a:p>
                  </a:txBody>
                  <a:tcPr marL="0" marR="0" marT="42545" marB="0"/>
                </a:tc>
                <a:tc>
                  <a:txBody>
                    <a:bodyPr/>
                    <a:lstStyle/>
                    <a:p>
                      <a:pPr marL="687070">
                        <a:lnSpc>
                          <a:spcPct val="100000"/>
                        </a:lnSpc>
                        <a:spcBef>
                          <a:spcPts val="335"/>
                        </a:spcBef>
                      </a:pPr>
                      <a:r>
                        <a:rPr sz="1600" spc="-10" dirty="0">
                          <a:latin typeface="Malgun Gothic"/>
                          <a:cs typeface="Malgun Gothic"/>
                        </a:rPr>
                        <a:t>np.nanmedian</a:t>
                      </a:r>
                      <a:endParaRPr sz="1600">
                        <a:latin typeface="Malgun Gothic"/>
                        <a:cs typeface="Malgun Gothic"/>
                      </a:endParaRPr>
                    </a:p>
                  </a:txBody>
                  <a:tcPr marL="0" marR="0" marT="42545" marB="0"/>
                </a:tc>
                <a:tc>
                  <a:txBody>
                    <a:bodyPr/>
                    <a:lstStyle/>
                    <a:p>
                      <a:pPr marL="495300">
                        <a:lnSpc>
                          <a:spcPct val="100000"/>
                        </a:lnSpc>
                        <a:spcBef>
                          <a:spcPts val="335"/>
                        </a:spcBef>
                      </a:pPr>
                      <a:r>
                        <a:rPr sz="1600" spc="-25" dirty="0">
                          <a:latin typeface="Malgun Gothic"/>
                          <a:cs typeface="Malgun Gothic"/>
                        </a:rPr>
                        <a:t>중앙값</a:t>
                      </a:r>
                      <a:endParaRPr sz="1600" dirty="0">
                        <a:latin typeface="Malgun Gothic"/>
                        <a:cs typeface="Malgun Gothic"/>
                      </a:endParaRPr>
                    </a:p>
                  </a:txBody>
                  <a:tcPr marL="0" marR="0" marT="42545" marB="0"/>
                </a:tc>
                <a:extLst>
                  <a:ext uri="{0D108BD9-81ED-4DB2-BD59-A6C34878D82A}">
                    <a16:rowId xmlns:a16="http://schemas.microsoft.com/office/drawing/2014/main" val="10010"/>
                  </a:ext>
                </a:extLst>
              </a:tr>
              <a:tr h="370205">
                <a:tc>
                  <a:txBody>
                    <a:bodyPr/>
                    <a:lstStyle/>
                    <a:p>
                      <a:pPr marL="91440">
                        <a:lnSpc>
                          <a:spcPct val="100000"/>
                        </a:lnSpc>
                        <a:spcBef>
                          <a:spcPts val="335"/>
                        </a:spcBef>
                      </a:pPr>
                      <a:r>
                        <a:rPr sz="1600" spc="-10" dirty="0">
                          <a:latin typeface="Malgun Gothic"/>
                          <a:cs typeface="Malgun Gothic"/>
                        </a:rPr>
                        <a:t>np.quantile</a:t>
                      </a:r>
                      <a:endParaRPr sz="1600">
                        <a:latin typeface="Malgun Gothic"/>
                        <a:cs typeface="Malgun Gothic"/>
                      </a:endParaRPr>
                    </a:p>
                  </a:txBody>
                  <a:tcPr marL="0" marR="0" marT="42545" marB="0">
                    <a:solidFill>
                      <a:srgbClr val="E7E7E7"/>
                    </a:solidFill>
                  </a:tcPr>
                </a:tc>
                <a:tc>
                  <a:txBody>
                    <a:bodyPr/>
                    <a:lstStyle/>
                    <a:p>
                      <a:pPr marL="687070">
                        <a:lnSpc>
                          <a:spcPct val="100000"/>
                        </a:lnSpc>
                        <a:spcBef>
                          <a:spcPts val="335"/>
                        </a:spcBef>
                      </a:pPr>
                      <a:r>
                        <a:rPr sz="1600" spc="-10" dirty="0">
                          <a:latin typeface="Malgun Gothic"/>
                          <a:cs typeface="Malgun Gothic"/>
                        </a:rPr>
                        <a:t>np.nanquantile</a:t>
                      </a:r>
                      <a:endParaRPr sz="1600">
                        <a:latin typeface="Malgun Gothic"/>
                        <a:cs typeface="Malgun Gothic"/>
                      </a:endParaRPr>
                    </a:p>
                  </a:txBody>
                  <a:tcPr marL="0" marR="0" marT="42545" marB="0">
                    <a:solidFill>
                      <a:srgbClr val="E7E7E7"/>
                    </a:solidFill>
                  </a:tcPr>
                </a:tc>
                <a:tc>
                  <a:txBody>
                    <a:bodyPr/>
                    <a:lstStyle/>
                    <a:p>
                      <a:pPr marL="495300">
                        <a:lnSpc>
                          <a:spcPct val="100000"/>
                        </a:lnSpc>
                        <a:spcBef>
                          <a:spcPts val="335"/>
                        </a:spcBef>
                      </a:pPr>
                      <a:r>
                        <a:rPr sz="1600" spc="-25" dirty="0">
                          <a:latin typeface="Malgun Gothic"/>
                          <a:cs typeface="Malgun Gothic"/>
                        </a:rPr>
                        <a:t>분위수</a:t>
                      </a:r>
                      <a:endParaRPr sz="1600">
                        <a:latin typeface="Malgun Gothic"/>
                        <a:cs typeface="Malgun Gothic"/>
                      </a:endParaRPr>
                    </a:p>
                  </a:txBody>
                  <a:tcPr marL="0" marR="0" marT="42545" marB="0">
                    <a:solidFill>
                      <a:srgbClr val="E7E7E7"/>
                    </a:solidFill>
                  </a:tcPr>
                </a:tc>
                <a:extLst>
                  <a:ext uri="{0D108BD9-81ED-4DB2-BD59-A6C34878D82A}">
                    <a16:rowId xmlns:a16="http://schemas.microsoft.com/office/drawing/2014/main" val="10011"/>
                  </a:ext>
                </a:extLst>
              </a:tr>
              <a:tr h="370840">
                <a:tc>
                  <a:txBody>
                    <a:bodyPr/>
                    <a:lstStyle/>
                    <a:p>
                      <a:pPr marL="91440">
                        <a:lnSpc>
                          <a:spcPct val="100000"/>
                        </a:lnSpc>
                        <a:spcBef>
                          <a:spcPts val="335"/>
                        </a:spcBef>
                      </a:pPr>
                      <a:r>
                        <a:rPr sz="1600" spc="-10" dirty="0">
                          <a:latin typeface="Malgun Gothic"/>
                          <a:cs typeface="Malgun Gothic"/>
                        </a:rPr>
                        <a:t>np.percentile</a:t>
                      </a:r>
                      <a:endParaRPr sz="1600">
                        <a:latin typeface="Malgun Gothic"/>
                        <a:cs typeface="Malgun Gothic"/>
                      </a:endParaRPr>
                    </a:p>
                  </a:txBody>
                  <a:tcPr marL="0" marR="0" marT="42545" marB="0">
                    <a:lnB w="28575">
                      <a:solidFill>
                        <a:srgbClr val="000000"/>
                      </a:solidFill>
                      <a:prstDash val="solid"/>
                    </a:lnB>
                  </a:tcPr>
                </a:tc>
                <a:tc>
                  <a:txBody>
                    <a:bodyPr/>
                    <a:lstStyle/>
                    <a:p>
                      <a:pPr marL="687070">
                        <a:lnSpc>
                          <a:spcPct val="100000"/>
                        </a:lnSpc>
                        <a:spcBef>
                          <a:spcPts val="335"/>
                        </a:spcBef>
                      </a:pPr>
                      <a:r>
                        <a:rPr sz="1600" spc="-10" dirty="0">
                          <a:latin typeface="Malgun Gothic"/>
                          <a:cs typeface="Malgun Gothic"/>
                        </a:rPr>
                        <a:t>np.nanpercentile</a:t>
                      </a:r>
                      <a:endParaRPr sz="1600">
                        <a:latin typeface="Malgun Gothic"/>
                        <a:cs typeface="Malgun Gothic"/>
                      </a:endParaRPr>
                    </a:p>
                  </a:txBody>
                  <a:tcPr marL="0" marR="0" marT="42545" marB="0">
                    <a:lnB w="28575">
                      <a:solidFill>
                        <a:srgbClr val="000000"/>
                      </a:solidFill>
                      <a:prstDash val="solid"/>
                    </a:lnB>
                  </a:tcPr>
                </a:tc>
                <a:tc>
                  <a:txBody>
                    <a:bodyPr/>
                    <a:lstStyle/>
                    <a:p>
                      <a:pPr marL="495300">
                        <a:lnSpc>
                          <a:spcPct val="100000"/>
                        </a:lnSpc>
                        <a:spcBef>
                          <a:spcPts val="335"/>
                        </a:spcBef>
                      </a:pPr>
                      <a:r>
                        <a:rPr sz="1600" spc="-20" dirty="0">
                          <a:latin typeface="Malgun Gothic"/>
                          <a:cs typeface="Malgun Gothic"/>
                        </a:rPr>
                        <a:t>백분위수</a:t>
                      </a:r>
                      <a:endParaRPr sz="1600" dirty="0">
                        <a:latin typeface="Malgun Gothic"/>
                        <a:cs typeface="Malgun Gothic"/>
                      </a:endParaRPr>
                    </a:p>
                  </a:txBody>
                  <a:tcPr marL="0" marR="0" marT="42545" marB="0">
                    <a:lnB w="28575">
                      <a:solidFill>
                        <a:srgbClr val="000000"/>
                      </a:solidFill>
                      <a:prstDash val="solid"/>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5815" y="955025"/>
            <a:ext cx="10986770" cy="887094"/>
          </a:xfrm>
          <a:prstGeom prst="rect">
            <a:avLst/>
          </a:prstGeom>
        </p:spPr>
        <p:txBody>
          <a:bodyPr vert="horz" wrap="square" lIns="0" tIns="161290" rIns="0" bIns="0" rtlCol="0">
            <a:spAutoFit/>
          </a:bodyPr>
          <a:lstStyle/>
          <a:p>
            <a:pPr marL="286385" indent="-273685">
              <a:lnSpc>
                <a:spcPct val="100000"/>
              </a:lnSpc>
              <a:spcBef>
                <a:spcPts val="1270"/>
              </a:spcBef>
              <a:buFont typeface="Arial"/>
              <a:buChar char="▪"/>
              <a:tabLst>
                <a:tab pos="286385" algn="l"/>
              </a:tabLst>
            </a:pPr>
            <a:r>
              <a:rPr dirty="0">
                <a:solidFill>
                  <a:srgbClr val="333333"/>
                </a:solidFill>
                <a:latin typeface="+mn-ea"/>
                <a:ea typeface="+mn-ea"/>
                <a:cs typeface="Malgun Gothic"/>
              </a:rPr>
              <a:t>형태가</a:t>
            </a:r>
            <a:r>
              <a:rPr spc="-20" dirty="0">
                <a:solidFill>
                  <a:srgbClr val="333333"/>
                </a:solidFill>
                <a:latin typeface="+mn-ea"/>
                <a:ea typeface="+mn-ea"/>
                <a:cs typeface="Malgun Gothic"/>
              </a:rPr>
              <a:t> </a:t>
            </a:r>
            <a:r>
              <a:rPr dirty="0">
                <a:solidFill>
                  <a:srgbClr val="333333"/>
                </a:solidFill>
                <a:latin typeface="+mn-ea"/>
                <a:ea typeface="+mn-ea"/>
                <a:cs typeface="Malgun Gothic"/>
              </a:rPr>
              <a:t>다른</a:t>
            </a:r>
            <a:r>
              <a:rPr spc="-10" dirty="0">
                <a:solidFill>
                  <a:srgbClr val="333333"/>
                </a:solidFill>
                <a:latin typeface="+mn-ea"/>
                <a:ea typeface="+mn-ea"/>
                <a:cs typeface="Malgun Gothic"/>
              </a:rPr>
              <a:t> </a:t>
            </a:r>
            <a:r>
              <a:rPr dirty="0">
                <a:solidFill>
                  <a:srgbClr val="333333"/>
                </a:solidFill>
                <a:latin typeface="+mn-ea"/>
                <a:ea typeface="+mn-ea"/>
                <a:cs typeface="Malgun Gothic"/>
              </a:rPr>
              <a:t>배열들이</a:t>
            </a:r>
            <a:r>
              <a:rPr spc="-20" dirty="0">
                <a:solidFill>
                  <a:srgbClr val="333333"/>
                </a:solidFill>
                <a:latin typeface="+mn-ea"/>
                <a:ea typeface="+mn-ea"/>
                <a:cs typeface="Malgun Gothic"/>
              </a:rPr>
              <a:t> </a:t>
            </a:r>
            <a:r>
              <a:rPr dirty="0">
                <a:solidFill>
                  <a:srgbClr val="333333"/>
                </a:solidFill>
                <a:latin typeface="+mn-ea"/>
                <a:ea typeface="+mn-ea"/>
                <a:cs typeface="Malgun Gothic"/>
              </a:rPr>
              <a:t>특정</a:t>
            </a:r>
            <a:r>
              <a:rPr spc="-10" dirty="0">
                <a:solidFill>
                  <a:srgbClr val="333333"/>
                </a:solidFill>
                <a:latin typeface="+mn-ea"/>
                <a:ea typeface="+mn-ea"/>
                <a:cs typeface="Malgun Gothic"/>
              </a:rPr>
              <a:t> </a:t>
            </a:r>
            <a:r>
              <a:rPr dirty="0">
                <a:solidFill>
                  <a:srgbClr val="333333"/>
                </a:solidFill>
                <a:latin typeface="+mn-ea"/>
                <a:ea typeface="+mn-ea"/>
                <a:cs typeface="Malgun Gothic"/>
              </a:rPr>
              <a:t>조건을</a:t>
            </a:r>
            <a:r>
              <a:rPr spc="-20" dirty="0">
                <a:solidFill>
                  <a:srgbClr val="333333"/>
                </a:solidFill>
                <a:latin typeface="+mn-ea"/>
                <a:ea typeface="+mn-ea"/>
                <a:cs typeface="Malgun Gothic"/>
              </a:rPr>
              <a:t> </a:t>
            </a:r>
            <a:r>
              <a:rPr dirty="0">
                <a:solidFill>
                  <a:srgbClr val="333333"/>
                </a:solidFill>
                <a:latin typeface="+mn-ea"/>
                <a:ea typeface="+mn-ea"/>
                <a:cs typeface="Malgun Gothic"/>
              </a:rPr>
              <a:t>만족하면</a:t>
            </a:r>
            <a:r>
              <a:rPr spc="-20" dirty="0">
                <a:solidFill>
                  <a:srgbClr val="333333"/>
                </a:solidFill>
                <a:latin typeface="+mn-ea"/>
                <a:ea typeface="+mn-ea"/>
                <a:cs typeface="Malgun Gothic"/>
              </a:rPr>
              <a:t> </a:t>
            </a:r>
            <a:r>
              <a:rPr dirty="0">
                <a:solidFill>
                  <a:srgbClr val="333333"/>
                </a:solidFill>
                <a:latin typeface="+mn-ea"/>
                <a:ea typeface="+mn-ea"/>
                <a:cs typeface="Malgun Gothic"/>
              </a:rPr>
              <a:t>연산이</a:t>
            </a:r>
            <a:r>
              <a:rPr spc="-20" dirty="0">
                <a:solidFill>
                  <a:srgbClr val="333333"/>
                </a:solidFill>
                <a:latin typeface="+mn-ea"/>
                <a:ea typeface="+mn-ea"/>
                <a:cs typeface="Malgun Gothic"/>
              </a:rPr>
              <a:t> </a:t>
            </a:r>
            <a:r>
              <a:rPr dirty="0">
                <a:solidFill>
                  <a:srgbClr val="333333"/>
                </a:solidFill>
                <a:latin typeface="+mn-ea"/>
                <a:ea typeface="+mn-ea"/>
                <a:cs typeface="Malgun Gothic"/>
              </a:rPr>
              <a:t>가능하도록</a:t>
            </a:r>
            <a:r>
              <a:rPr spc="-30" dirty="0">
                <a:solidFill>
                  <a:srgbClr val="333333"/>
                </a:solidFill>
                <a:latin typeface="+mn-ea"/>
                <a:ea typeface="+mn-ea"/>
                <a:cs typeface="Malgun Gothic"/>
              </a:rPr>
              <a:t> </a:t>
            </a:r>
            <a:r>
              <a:rPr dirty="0">
                <a:solidFill>
                  <a:srgbClr val="333333"/>
                </a:solidFill>
                <a:latin typeface="+mn-ea"/>
                <a:ea typeface="+mn-ea"/>
                <a:cs typeface="Malgun Gothic"/>
              </a:rPr>
              <a:t>형태를</a:t>
            </a:r>
            <a:r>
              <a:rPr spc="-20" dirty="0">
                <a:solidFill>
                  <a:srgbClr val="333333"/>
                </a:solidFill>
                <a:latin typeface="+mn-ea"/>
                <a:ea typeface="+mn-ea"/>
                <a:cs typeface="Malgun Gothic"/>
              </a:rPr>
              <a:t> </a:t>
            </a:r>
            <a:r>
              <a:rPr dirty="0">
                <a:solidFill>
                  <a:srgbClr val="333333"/>
                </a:solidFill>
                <a:latin typeface="+mn-ea"/>
                <a:ea typeface="+mn-ea"/>
                <a:cs typeface="Malgun Gothic"/>
              </a:rPr>
              <a:t>자동으로</a:t>
            </a:r>
            <a:r>
              <a:rPr spc="-20" dirty="0">
                <a:solidFill>
                  <a:srgbClr val="333333"/>
                </a:solidFill>
                <a:latin typeface="+mn-ea"/>
                <a:ea typeface="+mn-ea"/>
                <a:cs typeface="Malgun Gothic"/>
              </a:rPr>
              <a:t> </a:t>
            </a:r>
            <a:r>
              <a:rPr dirty="0">
                <a:solidFill>
                  <a:srgbClr val="333333"/>
                </a:solidFill>
                <a:latin typeface="+mn-ea"/>
                <a:ea typeface="+mn-ea"/>
                <a:cs typeface="Malgun Gothic"/>
              </a:rPr>
              <a:t>변환하는</a:t>
            </a:r>
            <a:r>
              <a:rPr spc="-20" dirty="0">
                <a:solidFill>
                  <a:srgbClr val="333333"/>
                </a:solidFill>
                <a:latin typeface="+mn-ea"/>
                <a:ea typeface="+mn-ea"/>
                <a:cs typeface="Malgun Gothic"/>
              </a:rPr>
              <a:t> </a:t>
            </a:r>
            <a:r>
              <a:rPr spc="-25" dirty="0">
                <a:solidFill>
                  <a:srgbClr val="333333"/>
                </a:solidFill>
                <a:latin typeface="+mn-ea"/>
                <a:ea typeface="+mn-ea"/>
                <a:cs typeface="Malgun Gothic"/>
              </a:rPr>
              <a:t>것.</a:t>
            </a:r>
            <a:endParaRPr dirty="0">
              <a:latin typeface="+mn-ea"/>
              <a:ea typeface="+mn-ea"/>
              <a:cs typeface="Malgun Gothic"/>
            </a:endParaRPr>
          </a:p>
          <a:p>
            <a:pPr marL="287020">
              <a:lnSpc>
                <a:spcPct val="100000"/>
              </a:lnSpc>
              <a:spcBef>
                <a:spcPts val="1050"/>
              </a:spcBef>
            </a:pPr>
            <a:r>
              <a:rPr dirty="0">
                <a:solidFill>
                  <a:srgbClr val="333333"/>
                </a:solidFill>
                <a:latin typeface="+mn-ea"/>
                <a:ea typeface="+mn-ea"/>
                <a:cs typeface="Consolas"/>
              </a:rPr>
              <a:t>–</a:t>
            </a:r>
            <a:r>
              <a:rPr spc="155" dirty="0">
                <a:solidFill>
                  <a:srgbClr val="333333"/>
                </a:solidFill>
                <a:latin typeface="+mn-ea"/>
                <a:ea typeface="+mn-ea"/>
                <a:cs typeface="Consolas"/>
              </a:rPr>
              <a:t> </a:t>
            </a:r>
            <a:r>
              <a:rPr dirty="0">
                <a:solidFill>
                  <a:srgbClr val="333333"/>
                </a:solidFill>
                <a:latin typeface="+mn-ea"/>
                <a:ea typeface="+mn-ea"/>
                <a:cs typeface="Malgun Gothic"/>
              </a:rPr>
              <a:t>값이</a:t>
            </a:r>
            <a:r>
              <a:rPr spc="-10" dirty="0">
                <a:solidFill>
                  <a:srgbClr val="333333"/>
                </a:solidFill>
                <a:latin typeface="+mn-ea"/>
                <a:ea typeface="+mn-ea"/>
                <a:cs typeface="Malgun Gothic"/>
              </a:rPr>
              <a:t> </a:t>
            </a:r>
            <a:r>
              <a:rPr dirty="0">
                <a:solidFill>
                  <a:srgbClr val="333333"/>
                </a:solidFill>
                <a:latin typeface="+mn-ea"/>
                <a:ea typeface="+mn-ea"/>
                <a:cs typeface="Malgun Gothic"/>
              </a:rPr>
              <a:t>부족한</a:t>
            </a:r>
            <a:r>
              <a:rPr spc="-5" dirty="0">
                <a:solidFill>
                  <a:srgbClr val="333333"/>
                </a:solidFill>
                <a:latin typeface="+mn-ea"/>
                <a:ea typeface="+mn-ea"/>
                <a:cs typeface="Malgun Gothic"/>
              </a:rPr>
              <a:t> </a:t>
            </a:r>
            <a:r>
              <a:rPr dirty="0">
                <a:solidFill>
                  <a:srgbClr val="333333"/>
                </a:solidFill>
                <a:latin typeface="+mn-ea"/>
                <a:ea typeface="+mn-ea"/>
                <a:cs typeface="Malgun Gothic"/>
              </a:rPr>
              <a:t>배열을</a:t>
            </a:r>
            <a:r>
              <a:rPr spc="-10" dirty="0">
                <a:solidFill>
                  <a:srgbClr val="333333"/>
                </a:solidFill>
                <a:latin typeface="+mn-ea"/>
                <a:ea typeface="+mn-ea"/>
                <a:cs typeface="Malgun Gothic"/>
              </a:rPr>
              <a:t> </a:t>
            </a:r>
            <a:r>
              <a:rPr dirty="0">
                <a:solidFill>
                  <a:srgbClr val="333333"/>
                </a:solidFill>
                <a:latin typeface="+mn-ea"/>
                <a:ea typeface="+mn-ea"/>
                <a:cs typeface="Malgun Gothic"/>
              </a:rPr>
              <a:t>확장하여 연산이</a:t>
            </a:r>
            <a:r>
              <a:rPr spc="-10" dirty="0">
                <a:solidFill>
                  <a:srgbClr val="333333"/>
                </a:solidFill>
                <a:latin typeface="+mn-ea"/>
                <a:ea typeface="+mn-ea"/>
                <a:cs typeface="Malgun Gothic"/>
              </a:rPr>
              <a:t> </a:t>
            </a:r>
            <a:r>
              <a:rPr dirty="0">
                <a:solidFill>
                  <a:srgbClr val="333333"/>
                </a:solidFill>
                <a:latin typeface="+mn-ea"/>
                <a:ea typeface="+mn-ea"/>
                <a:cs typeface="Malgun Gothic"/>
              </a:rPr>
              <a:t>가능하도록</a:t>
            </a:r>
            <a:r>
              <a:rPr spc="-5"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10" dirty="0">
                <a:latin typeface="+mn-ea"/>
                <a:ea typeface="+mn-ea"/>
              </a:rPr>
              <a:t>브로드캐스팅(Broadcasting)</a:t>
            </a:r>
          </a:p>
        </p:txBody>
      </p:sp>
      <p:pic>
        <p:nvPicPr>
          <p:cNvPr id="4" name="object 4"/>
          <p:cNvPicPr/>
          <p:nvPr/>
        </p:nvPicPr>
        <p:blipFill>
          <a:blip r:embed="rId2" cstate="print"/>
          <a:stretch>
            <a:fillRect/>
          </a:stretch>
        </p:blipFill>
        <p:spPr>
          <a:xfrm>
            <a:off x="2402895" y="2030272"/>
            <a:ext cx="5520833" cy="4269333"/>
          </a:xfrm>
          <a:prstGeom prst="rect">
            <a:avLst/>
          </a:prstGeom>
        </p:spPr>
      </p:pic>
      <p:sp>
        <p:nvSpPr>
          <p:cNvPr id="5" name="object 5"/>
          <p:cNvSpPr txBox="1"/>
          <p:nvPr/>
        </p:nvSpPr>
        <p:spPr>
          <a:xfrm>
            <a:off x="1753870" y="6429552"/>
            <a:ext cx="9218930" cy="289823"/>
          </a:xfrm>
          <a:prstGeom prst="rect">
            <a:avLst/>
          </a:prstGeom>
        </p:spPr>
        <p:txBody>
          <a:bodyPr vert="horz" wrap="square" lIns="0" tIns="12700" rIns="0" bIns="0" rtlCol="0">
            <a:spAutoFit/>
          </a:bodyPr>
          <a:lstStyle/>
          <a:p>
            <a:pPr marL="12700">
              <a:lnSpc>
                <a:spcPct val="100000"/>
              </a:lnSpc>
              <a:spcBef>
                <a:spcPts val="100"/>
              </a:spcBef>
            </a:pPr>
            <a:r>
              <a:rPr dirty="0">
                <a:latin typeface="+mn-ea"/>
                <a:ea typeface="+mn-ea"/>
                <a:cs typeface="Malgun Gothic"/>
              </a:rPr>
              <a:t>출처:</a:t>
            </a:r>
            <a:r>
              <a:rPr spc="-20" dirty="0">
                <a:latin typeface="+mn-ea"/>
                <a:ea typeface="+mn-ea"/>
                <a:cs typeface="Malgun Gothic"/>
              </a:rPr>
              <a:t> </a:t>
            </a:r>
            <a:r>
              <a:rPr spc="-10" dirty="0">
                <a:latin typeface="+mn-ea"/>
                <a:ea typeface="+mn-ea"/>
                <a:cs typeface="Malgun Gothic"/>
                <a:hlinkClick r:id="rId3"/>
              </a:rPr>
              <a:t>http://www.astroml.org/book_figures/appendix/fig_broadcast_visual.html</a:t>
            </a:r>
            <a:endParaRPr dirty="0">
              <a:latin typeface="+mn-ea"/>
              <a:ea typeface="+mn-ea"/>
              <a:cs typeface="Malgun Gothic"/>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38291"/>
            <a:ext cx="11600815" cy="4175502"/>
          </a:xfrm>
          <a:prstGeom prst="rect">
            <a:avLst/>
          </a:prstGeom>
        </p:spPr>
        <p:txBody>
          <a:bodyPr vert="horz" wrap="square" lIns="0" tIns="152400" rIns="0" bIns="0" rtlCol="0">
            <a:spAutoFit/>
          </a:bodyPr>
          <a:lstStyle/>
          <a:p>
            <a:pPr marL="286385" indent="-273685">
              <a:lnSpc>
                <a:spcPct val="100000"/>
              </a:lnSpc>
              <a:spcBef>
                <a:spcPts val="1200"/>
              </a:spcBef>
              <a:buFont typeface="Arial"/>
              <a:buChar char="▪"/>
              <a:tabLst>
                <a:tab pos="286385" algn="l"/>
              </a:tabLst>
            </a:pPr>
            <a:r>
              <a:rPr spc="-25" dirty="0">
                <a:solidFill>
                  <a:srgbClr val="333333"/>
                </a:solidFill>
                <a:latin typeface="+mn-ea"/>
                <a:ea typeface="+mn-ea"/>
                <a:cs typeface="Malgun Gothic"/>
              </a:rPr>
              <a:t>규칙</a:t>
            </a:r>
            <a:endParaRPr dirty="0">
              <a:latin typeface="+mn-ea"/>
              <a:ea typeface="+mn-ea"/>
              <a:cs typeface="Malgun Gothic"/>
            </a:endParaRPr>
          </a:p>
          <a:p>
            <a:pPr marL="560705" lvl="1" indent="-273685">
              <a:lnSpc>
                <a:spcPct val="100000"/>
              </a:lnSpc>
              <a:spcBef>
                <a:spcPts val="1015"/>
              </a:spcBef>
              <a:buFont typeface="Consolas"/>
              <a:buChar char="–"/>
              <a:tabLst>
                <a:tab pos="560705" algn="l"/>
              </a:tabLst>
            </a:pPr>
            <a:r>
              <a:rPr dirty="0">
                <a:solidFill>
                  <a:srgbClr val="333333"/>
                </a:solidFill>
                <a:latin typeface="+mn-ea"/>
                <a:ea typeface="+mn-ea"/>
                <a:cs typeface="Malgun Gothic"/>
              </a:rPr>
              <a:t>두</a:t>
            </a:r>
            <a:r>
              <a:rPr spc="-20" dirty="0">
                <a:solidFill>
                  <a:srgbClr val="333333"/>
                </a:solidFill>
                <a:latin typeface="+mn-ea"/>
                <a:ea typeface="+mn-ea"/>
                <a:cs typeface="Malgun Gothic"/>
              </a:rPr>
              <a:t> </a:t>
            </a:r>
            <a:r>
              <a:rPr dirty="0">
                <a:solidFill>
                  <a:srgbClr val="333333"/>
                </a:solidFill>
                <a:latin typeface="+mn-ea"/>
                <a:ea typeface="+mn-ea"/>
                <a:cs typeface="Malgun Gothic"/>
              </a:rPr>
              <a:t>배열의</a:t>
            </a:r>
            <a:r>
              <a:rPr spc="-30" dirty="0">
                <a:solidFill>
                  <a:srgbClr val="333333"/>
                </a:solidFill>
                <a:latin typeface="+mn-ea"/>
                <a:ea typeface="+mn-ea"/>
                <a:cs typeface="Malgun Gothic"/>
              </a:rPr>
              <a:t> </a:t>
            </a:r>
            <a:r>
              <a:rPr dirty="0">
                <a:solidFill>
                  <a:srgbClr val="333333"/>
                </a:solidFill>
                <a:latin typeface="+mn-ea"/>
                <a:ea typeface="+mn-ea"/>
                <a:cs typeface="Malgun Gothic"/>
              </a:rPr>
              <a:t>차원</a:t>
            </a:r>
            <a:r>
              <a:rPr spc="-20" dirty="0">
                <a:solidFill>
                  <a:srgbClr val="333333"/>
                </a:solidFill>
                <a:latin typeface="+mn-ea"/>
                <a:ea typeface="+mn-ea"/>
                <a:cs typeface="Malgun Gothic"/>
              </a:rPr>
              <a:t> </a:t>
            </a:r>
            <a:r>
              <a:rPr dirty="0">
                <a:solidFill>
                  <a:srgbClr val="333333"/>
                </a:solidFill>
                <a:latin typeface="+mn-ea"/>
                <a:ea typeface="+mn-ea"/>
                <a:cs typeface="Malgun Gothic"/>
              </a:rPr>
              <a:t>수가</a:t>
            </a:r>
            <a:r>
              <a:rPr spc="-15" dirty="0">
                <a:solidFill>
                  <a:srgbClr val="333333"/>
                </a:solidFill>
                <a:latin typeface="+mn-ea"/>
                <a:ea typeface="+mn-ea"/>
                <a:cs typeface="Malgun Gothic"/>
              </a:rPr>
              <a:t> </a:t>
            </a:r>
            <a:r>
              <a:rPr dirty="0">
                <a:solidFill>
                  <a:srgbClr val="333333"/>
                </a:solidFill>
                <a:latin typeface="+mn-ea"/>
                <a:ea typeface="+mn-ea"/>
                <a:cs typeface="Malgun Gothic"/>
              </a:rPr>
              <a:t>다르면</a:t>
            </a:r>
            <a:r>
              <a:rPr spc="-30" dirty="0">
                <a:solidFill>
                  <a:srgbClr val="333333"/>
                </a:solidFill>
                <a:latin typeface="+mn-ea"/>
                <a:ea typeface="+mn-ea"/>
                <a:cs typeface="Malgun Gothic"/>
              </a:rPr>
              <a:t> </a:t>
            </a:r>
            <a:r>
              <a:rPr dirty="0">
                <a:solidFill>
                  <a:srgbClr val="333333"/>
                </a:solidFill>
                <a:latin typeface="+mn-ea"/>
                <a:ea typeface="+mn-ea"/>
                <a:cs typeface="Malgun Gothic"/>
              </a:rPr>
              <a:t>더</a:t>
            </a:r>
            <a:r>
              <a:rPr spc="-20" dirty="0">
                <a:solidFill>
                  <a:srgbClr val="333333"/>
                </a:solidFill>
                <a:latin typeface="+mn-ea"/>
                <a:ea typeface="+mn-ea"/>
                <a:cs typeface="Malgun Gothic"/>
              </a:rPr>
              <a:t> </a:t>
            </a:r>
            <a:r>
              <a:rPr dirty="0">
                <a:solidFill>
                  <a:srgbClr val="333333"/>
                </a:solidFill>
                <a:latin typeface="+mn-ea"/>
                <a:ea typeface="+mn-ea"/>
                <a:cs typeface="Malgun Gothic"/>
              </a:rPr>
              <a:t>작은</a:t>
            </a:r>
            <a:r>
              <a:rPr spc="-15" dirty="0">
                <a:solidFill>
                  <a:srgbClr val="333333"/>
                </a:solidFill>
                <a:latin typeface="+mn-ea"/>
                <a:ea typeface="+mn-ea"/>
                <a:cs typeface="Malgun Gothic"/>
              </a:rPr>
              <a:t> </a:t>
            </a:r>
            <a:r>
              <a:rPr dirty="0">
                <a:solidFill>
                  <a:srgbClr val="333333"/>
                </a:solidFill>
                <a:latin typeface="+mn-ea"/>
                <a:ea typeface="+mn-ea"/>
                <a:cs typeface="Malgun Gothic"/>
              </a:rPr>
              <a:t>수의</a:t>
            </a:r>
            <a:r>
              <a:rPr spc="-35" dirty="0">
                <a:solidFill>
                  <a:srgbClr val="333333"/>
                </a:solidFill>
                <a:latin typeface="+mn-ea"/>
                <a:ea typeface="+mn-ea"/>
                <a:cs typeface="Malgun Gothic"/>
              </a:rPr>
              <a:t> </a:t>
            </a:r>
            <a:r>
              <a:rPr dirty="0">
                <a:solidFill>
                  <a:srgbClr val="333333"/>
                </a:solidFill>
                <a:latin typeface="+mn-ea"/>
                <a:ea typeface="+mn-ea"/>
                <a:cs typeface="Malgun Gothic"/>
              </a:rPr>
              <a:t>차원을</a:t>
            </a:r>
            <a:r>
              <a:rPr spc="-20" dirty="0">
                <a:solidFill>
                  <a:srgbClr val="333333"/>
                </a:solidFill>
                <a:latin typeface="+mn-ea"/>
                <a:ea typeface="+mn-ea"/>
                <a:cs typeface="Malgun Gothic"/>
              </a:rPr>
              <a:t> </a:t>
            </a:r>
            <a:r>
              <a:rPr dirty="0">
                <a:solidFill>
                  <a:srgbClr val="333333"/>
                </a:solidFill>
                <a:latin typeface="+mn-ea"/>
                <a:ea typeface="+mn-ea"/>
                <a:cs typeface="Malgun Gothic"/>
              </a:rPr>
              <a:t>가진</a:t>
            </a:r>
            <a:r>
              <a:rPr spc="-30" dirty="0">
                <a:solidFill>
                  <a:srgbClr val="333333"/>
                </a:solidFill>
                <a:latin typeface="+mn-ea"/>
                <a:ea typeface="+mn-ea"/>
                <a:cs typeface="Malgun Gothic"/>
              </a:rPr>
              <a:t> </a:t>
            </a:r>
            <a:r>
              <a:rPr dirty="0">
                <a:solidFill>
                  <a:srgbClr val="333333"/>
                </a:solidFill>
                <a:latin typeface="+mn-ea"/>
                <a:ea typeface="+mn-ea"/>
                <a:cs typeface="Malgun Gothic"/>
              </a:rPr>
              <a:t>배열의</a:t>
            </a:r>
            <a:r>
              <a:rPr spc="-20" dirty="0">
                <a:solidFill>
                  <a:srgbClr val="333333"/>
                </a:solidFill>
                <a:latin typeface="+mn-ea"/>
                <a:ea typeface="+mn-ea"/>
                <a:cs typeface="Malgun Gothic"/>
              </a:rPr>
              <a:t> </a:t>
            </a:r>
            <a:r>
              <a:rPr dirty="0">
                <a:solidFill>
                  <a:srgbClr val="333333"/>
                </a:solidFill>
                <a:latin typeface="+mn-ea"/>
                <a:ea typeface="+mn-ea"/>
                <a:cs typeface="Malgun Gothic"/>
              </a:rPr>
              <a:t>형태(shape)의</a:t>
            </a:r>
            <a:r>
              <a:rPr spc="-35" dirty="0">
                <a:solidFill>
                  <a:srgbClr val="333333"/>
                </a:solidFill>
                <a:latin typeface="+mn-ea"/>
                <a:ea typeface="+mn-ea"/>
                <a:cs typeface="Malgun Gothic"/>
              </a:rPr>
              <a:t> </a:t>
            </a:r>
            <a:r>
              <a:rPr dirty="0">
                <a:solidFill>
                  <a:srgbClr val="333333"/>
                </a:solidFill>
                <a:latin typeface="+mn-ea"/>
                <a:ea typeface="+mn-ea"/>
                <a:cs typeface="Malgun Gothic"/>
              </a:rPr>
              <a:t>앞쪽을</a:t>
            </a:r>
            <a:r>
              <a:rPr spc="-30" dirty="0">
                <a:solidFill>
                  <a:srgbClr val="333333"/>
                </a:solidFill>
                <a:latin typeface="+mn-ea"/>
                <a:ea typeface="+mn-ea"/>
                <a:cs typeface="Malgun Gothic"/>
              </a:rPr>
              <a:t> </a:t>
            </a:r>
            <a:r>
              <a:rPr dirty="0">
                <a:solidFill>
                  <a:srgbClr val="333333"/>
                </a:solidFill>
                <a:latin typeface="+mn-ea"/>
                <a:ea typeface="+mn-ea"/>
                <a:cs typeface="Malgun Gothic"/>
              </a:rPr>
              <a:t>1로</a:t>
            </a:r>
            <a:r>
              <a:rPr spc="-20" dirty="0">
                <a:solidFill>
                  <a:srgbClr val="333333"/>
                </a:solidFill>
                <a:latin typeface="+mn-ea"/>
                <a:ea typeface="+mn-ea"/>
                <a:cs typeface="Malgun Gothic"/>
              </a:rPr>
              <a:t> 채운다.</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뒤</a:t>
            </a:r>
            <a:r>
              <a:rPr spc="-10" dirty="0">
                <a:solidFill>
                  <a:srgbClr val="333333"/>
                </a:solidFill>
                <a:latin typeface="+mn-ea"/>
                <a:ea typeface="+mn-ea"/>
                <a:cs typeface="Malgun Gothic"/>
              </a:rPr>
              <a:t> </a:t>
            </a:r>
            <a:r>
              <a:rPr dirty="0">
                <a:solidFill>
                  <a:srgbClr val="333333"/>
                </a:solidFill>
                <a:latin typeface="+mn-ea"/>
                <a:ea typeface="+mn-ea"/>
                <a:cs typeface="Malgun Gothic"/>
              </a:rPr>
              <a:t>차원(오른쪽)의</a:t>
            </a:r>
            <a:r>
              <a:rPr spc="-10" dirty="0">
                <a:solidFill>
                  <a:srgbClr val="333333"/>
                </a:solidFill>
                <a:latin typeface="+mn-ea"/>
                <a:ea typeface="+mn-ea"/>
                <a:cs typeface="Malgun Gothic"/>
              </a:rPr>
              <a:t> </a:t>
            </a:r>
            <a:r>
              <a:rPr dirty="0">
                <a:solidFill>
                  <a:srgbClr val="333333"/>
                </a:solidFill>
                <a:latin typeface="+mn-ea"/>
                <a:ea typeface="+mn-ea"/>
                <a:cs typeface="Malgun Gothic"/>
              </a:rPr>
              <a:t>size는</a:t>
            </a:r>
            <a:r>
              <a:rPr spc="-5" dirty="0">
                <a:solidFill>
                  <a:srgbClr val="333333"/>
                </a:solidFill>
                <a:latin typeface="+mn-ea"/>
                <a:ea typeface="+mn-ea"/>
                <a:cs typeface="Malgun Gothic"/>
              </a:rPr>
              <a:t> </a:t>
            </a:r>
            <a:r>
              <a:rPr dirty="0">
                <a:solidFill>
                  <a:srgbClr val="333333"/>
                </a:solidFill>
                <a:latin typeface="+mn-ea"/>
                <a:ea typeface="+mn-ea"/>
                <a:cs typeface="Malgun Gothic"/>
              </a:rPr>
              <a:t>같아야</a:t>
            </a:r>
            <a:r>
              <a:rPr spc="-5"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dirty="0">
              <a:latin typeface="+mn-ea"/>
              <a:ea typeface="+mn-ea"/>
              <a:cs typeface="Malgun Gothic"/>
            </a:endParaRPr>
          </a:p>
          <a:p>
            <a:pPr marL="789305" lvl="2" indent="-227965">
              <a:lnSpc>
                <a:spcPct val="100000"/>
              </a:lnSpc>
              <a:spcBef>
                <a:spcPts val="815"/>
              </a:spcBef>
              <a:buFont typeface="Arial"/>
              <a:buChar char="▪"/>
              <a:tabLst>
                <a:tab pos="789305" algn="l"/>
                <a:tab pos="2111375" algn="l"/>
              </a:tabLst>
            </a:pPr>
            <a:r>
              <a:rPr dirty="0">
                <a:solidFill>
                  <a:srgbClr val="333333"/>
                </a:solidFill>
                <a:latin typeface="+mn-ea"/>
                <a:ea typeface="+mn-ea"/>
                <a:cs typeface="Malgun Gothic"/>
              </a:rPr>
              <a:t>(2,</a:t>
            </a:r>
            <a:r>
              <a:rPr spc="-10" dirty="0">
                <a:solidFill>
                  <a:srgbClr val="333333"/>
                </a:solidFill>
                <a:latin typeface="+mn-ea"/>
                <a:ea typeface="+mn-ea"/>
                <a:cs typeface="Malgun Gothic"/>
              </a:rPr>
              <a:t> </a:t>
            </a:r>
            <a:r>
              <a:rPr dirty="0">
                <a:solidFill>
                  <a:srgbClr val="333333"/>
                </a:solidFill>
                <a:latin typeface="+mn-ea"/>
                <a:ea typeface="+mn-ea"/>
                <a:cs typeface="Malgun Gothic"/>
              </a:rPr>
              <a:t>3)</a:t>
            </a:r>
            <a:r>
              <a:rPr spc="-15"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spc="-20" dirty="0">
                <a:solidFill>
                  <a:srgbClr val="333333"/>
                </a:solidFill>
                <a:latin typeface="+mn-ea"/>
                <a:ea typeface="+mn-ea"/>
                <a:cs typeface="Malgun Gothic"/>
              </a:rPr>
              <a:t>(3,)</a:t>
            </a:r>
            <a:r>
              <a:rPr dirty="0">
                <a:solidFill>
                  <a:srgbClr val="333333"/>
                </a:solidFill>
                <a:latin typeface="+mn-ea"/>
                <a:ea typeface="+mn-ea"/>
                <a:cs typeface="Malgun Gothic"/>
              </a:rPr>
              <a:t>	=&gt;</a:t>
            </a:r>
            <a:r>
              <a:rPr spc="-15" dirty="0">
                <a:solidFill>
                  <a:srgbClr val="333333"/>
                </a:solidFill>
                <a:latin typeface="+mn-ea"/>
                <a:ea typeface="+mn-ea"/>
                <a:cs typeface="Malgun Gothic"/>
              </a:rPr>
              <a:t> </a:t>
            </a:r>
            <a:r>
              <a:rPr dirty="0">
                <a:solidFill>
                  <a:srgbClr val="333333"/>
                </a:solidFill>
                <a:latin typeface="+mn-ea"/>
                <a:ea typeface="+mn-ea"/>
                <a:cs typeface="Malgun Gothic"/>
              </a:rPr>
              <a:t>(2,</a:t>
            </a:r>
            <a:r>
              <a:rPr spc="-15" dirty="0">
                <a:solidFill>
                  <a:srgbClr val="333333"/>
                </a:solidFill>
                <a:latin typeface="+mn-ea"/>
                <a:ea typeface="+mn-ea"/>
                <a:cs typeface="Malgun Gothic"/>
              </a:rPr>
              <a:t> </a:t>
            </a:r>
            <a:r>
              <a:rPr dirty="0">
                <a:solidFill>
                  <a:srgbClr val="333333"/>
                </a:solidFill>
                <a:latin typeface="+mn-ea"/>
                <a:ea typeface="+mn-ea"/>
                <a:cs typeface="Malgun Gothic"/>
              </a:rPr>
              <a:t>3)</a:t>
            </a:r>
            <a:r>
              <a:rPr spc="-20" dirty="0">
                <a:solidFill>
                  <a:srgbClr val="333333"/>
                </a:solidFill>
                <a:latin typeface="+mn-ea"/>
                <a:ea typeface="+mn-ea"/>
                <a:cs typeface="Malgun Gothic"/>
              </a:rPr>
              <a:t> </a:t>
            </a:r>
            <a:r>
              <a:rPr dirty="0">
                <a:solidFill>
                  <a:srgbClr val="333333"/>
                </a:solidFill>
                <a:latin typeface="+mn-ea"/>
                <a:ea typeface="+mn-ea"/>
                <a:cs typeface="Malgun Gothic"/>
              </a:rPr>
              <a:t>+ </a:t>
            </a:r>
            <a:r>
              <a:rPr b="1" dirty="0">
                <a:solidFill>
                  <a:srgbClr val="333333"/>
                </a:solidFill>
                <a:latin typeface="+mn-ea"/>
                <a:ea typeface="+mn-ea"/>
                <a:cs typeface="Malgun Gothic"/>
              </a:rPr>
              <a:t>(1, </a:t>
            </a:r>
            <a:r>
              <a:rPr b="1" spc="-25" dirty="0">
                <a:solidFill>
                  <a:srgbClr val="333333"/>
                </a:solidFill>
                <a:latin typeface="+mn-ea"/>
                <a:ea typeface="+mn-ea"/>
                <a:cs typeface="Malgun Gothic"/>
              </a:rPr>
              <a:t>3)</a:t>
            </a:r>
            <a:endParaRPr dirty="0">
              <a:latin typeface="+mn-ea"/>
              <a:ea typeface="+mn-ea"/>
              <a:cs typeface="Malgun Gothic"/>
            </a:endParaRPr>
          </a:p>
          <a:p>
            <a:pPr marL="560705" lvl="1" indent="-273685">
              <a:lnSpc>
                <a:spcPct val="100000"/>
              </a:lnSpc>
              <a:spcBef>
                <a:spcPts val="819"/>
              </a:spcBef>
              <a:buFont typeface="Consolas"/>
              <a:buChar char="–"/>
              <a:tabLst>
                <a:tab pos="560705" algn="l"/>
              </a:tabLst>
            </a:pPr>
            <a:r>
              <a:rPr dirty="0">
                <a:solidFill>
                  <a:srgbClr val="333333"/>
                </a:solidFill>
                <a:latin typeface="+mn-ea"/>
                <a:ea typeface="+mn-ea"/>
                <a:cs typeface="Malgun Gothic"/>
              </a:rPr>
              <a:t>두</a:t>
            </a:r>
            <a:r>
              <a:rPr spc="-30" dirty="0">
                <a:solidFill>
                  <a:srgbClr val="333333"/>
                </a:solidFill>
                <a:latin typeface="+mn-ea"/>
                <a:ea typeface="+mn-ea"/>
                <a:cs typeface="Malgun Gothic"/>
              </a:rPr>
              <a:t> </a:t>
            </a:r>
            <a:r>
              <a:rPr dirty="0">
                <a:solidFill>
                  <a:srgbClr val="333333"/>
                </a:solidFill>
                <a:latin typeface="+mn-ea"/>
                <a:ea typeface="+mn-ea"/>
                <a:cs typeface="Malgun Gothic"/>
              </a:rPr>
              <a:t>배열의</a:t>
            </a:r>
            <a:r>
              <a:rPr spc="-25" dirty="0">
                <a:solidFill>
                  <a:srgbClr val="333333"/>
                </a:solidFill>
                <a:latin typeface="+mn-ea"/>
                <a:ea typeface="+mn-ea"/>
                <a:cs typeface="Malgun Gothic"/>
              </a:rPr>
              <a:t> </a:t>
            </a:r>
            <a:r>
              <a:rPr dirty="0">
                <a:solidFill>
                  <a:srgbClr val="333333"/>
                </a:solidFill>
                <a:latin typeface="+mn-ea"/>
                <a:ea typeface="+mn-ea"/>
                <a:cs typeface="Malgun Gothic"/>
              </a:rPr>
              <a:t>차원</a:t>
            </a:r>
            <a:r>
              <a:rPr spc="-15" dirty="0">
                <a:solidFill>
                  <a:srgbClr val="333333"/>
                </a:solidFill>
                <a:latin typeface="+mn-ea"/>
                <a:ea typeface="+mn-ea"/>
                <a:cs typeface="Malgun Gothic"/>
              </a:rPr>
              <a:t> </a:t>
            </a:r>
            <a:r>
              <a:rPr dirty="0">
                <a:solidFill>
                  <a:srgbClr val="333333"/>
                </a:solidFill>
                <a:latin typeface="+mn-ea"/>
                <a:ea typeface="+mn-ea"/>
                <a:cs typeface="Malgun Gothic"/>
              </a:rPr>
              <a:t>수가</a:t>
            </a:r>
            <a:r>
              <a:rPr spc="-15" dirty="0">
                <a:solidFill>
                  <a:srgbClr val="333333"/>
                </a:solidFill>
                <a:latin typeface="+mn-ea"/>
                <a:ea typeface="+mn-ea"/>
                <a:cs typeface="Malgun Gothic"/>
              </a:rPr>
              <a:t> </a:t>
            </a:r>
            <a:r>
              <a:rPr dirty="0">
                <a:solidFill>
                  <a:srgbClr val="333333"/>
                </a:solidFill>
                <a:latin typeface="+mn-ea"/>
                <a:ea typeface="+mn-ea"/>
                <a:cs typeface="Malgun Gothic"/>
              </a:rPr>
              <a:t>같지만</a:t>
            </a:r>
            <a:r>
              <a:rPr spc="-25" dirty="0">
                <a:solidFill>
                  <a:srgbClr val="333333"/>
                </a:solidFill>
                <a:latin typeface="+mn-ea"/>
                <a:ea typeface="+mn-ea"/>
                <a:cs typeface="Malgun Gothic"/>
              </a:rPr>
              <a:t> </a:t>
            </a:r>
            <a:r>
              <a:rPr dirty="0">
                <a:solidFill>
                  <a:srgbClr val="333333"/>
                </a:solidFill>
                <a:latin typeface="+mn-ea"/>
                <a:ea typeface="+mn-ea"/>
                <a:cs typeface="Malgun Gothic"/>
              </a:rPr>
              <a:t>각</a:t>
            </a:r>
            <a:r>
              <a:rPr spc="-15" dirty="0">
                <a:solidFill>
                  <a:srgbClr val="333333"/>
                </a:solidFill>
                <a:latin typeface="+mn-ea"/>
                <a:ea typeface="+mn-ea"/>
                <a:cs typeface="Malgun Gothic"/>
              </a:rPr>
              <a:t> </a:t>
            </a:r>
            <a:r>
              <a:rPr dirty="0">
                <a:solidFill>
                  <a:srgbClr val="333333"/>
                </a:solidFill>
                <a:latin typeface="+mn-ea"/>
                <a:ea typeface="+mn-ea"/>
                <a:cs typeface="Malgun Gothic"/>
              </a:rPr>
              <a:t>차원의</a:t>
            </a:r>
            <a:r>
              <a:rPr spc="-30" dirty="0">
                <a:solidFill>
                  <a:srgbClr val="333333"/>
                </a:solidFill>
                <a:latin typeface="+mn-ea"/>
                <a:ea typeface="+mn-ea"/>
                <a:cs typeface="Malgun Gothic"/>
              </a:rPr>
              <a:t> </a:t>
            </a:r>
            <a:r>
              <a:rPr dirty="0">
                <a:solidFill>
                  <a:srgbClr val="333333"/>
                </a:solidFill>
                <a:latin typeface="+mn-ea"/>
                <a:ea typeface="+mn-ea"/>
                <a:cs typeface="Malgun Gothic"/>
              </a:rPr>
              <a:t>크기가</a:t>
            </a:r>
            <a:r>
              <a:rPr spc="-15" dirty="0">
                <a:solidFill>
                  <a:srgbClr val="333333"/>
                </a:solidFill>
                <a:latin typeface="+mn-ea"/>
                <a:ea typeface="+mn-ea"/>
                <a:cs typeface="Malgun Gothic"/>
              </a:rPr>
              <a:t> </a:t>
            </a:r>
            <a:r>
              <a:rPr dirty="0">
                <a:solidFill>
                  <a:srgbClr val="333333"/>
                </a:solidFill>
                <a:latin typeface="+mn-ea"/>
                <a:ea typeface="+mn-ea"/>
                <a:cs typeface="Malgun Gothic"/>
              </a:rPr>
              <a:t>다른</a:t>
            </a:r>
            <a:r>
              <a:rPr spc="-25" dirty="0">
                <a:solidFill>
                  <a:srgbClr val="333333"/>
                </a:solidFill>
                <a:latin typeface="+mn-ea"/>
                <a:ea typeface="+mn-ea"/>
                <a:cs typeface="Malgun Gothic"/>
              </a:rPr>
              <a:t> </a:t>
            </a:r>
            <a:r>
              <a:rPr dirty="0">
                <a:solidFill>
                  <a:srgbClr val="333333"/>
                </a:solidFill>
                <a:latin typeface="+mn-ea"/>
                <a:ea typeface="+mn-ea"/>
                <a:cs typeface="Malgun Gothic"/>
              </a:rPr>
              <a:t>경우</a:t>
            </a:r>
            <a:r>
              <a:rPr spc="-15" dirty="0">
                <a:solidFill>
                  <a:srgbClr val="333333"/>
                </a:solidFill>
                <a:latin typeface="+mn-ea"/>
                <a:ea typeface="+mn-ea"/>
                <a:cs typeface="Malgun Gothic"/>
              </a:rPr>
              <a:t> </a:t>
            </a:r>
            <a:r>
              <a:rPr dirty="0">
                <a:solidFill>
                  <a:srgbClr val="333333"/>
                </a:solidFill>
                <a:latin typeface="+mn-ea"/>
                <a:ea typeface="+mn-ea"/>
                <a:cs typeface="Malgun Gothic"/>
              </a:rPr>
              <a:t>어느</a:t>
            </a:r>
            <a:r>
              <a:rPr spc="-15" dirty="0">
                <a:solidFill>
                  <a:srgbClr val="333333"/>
                </a:solidFill>
                <a:latin typeface="+mn-ea"/>
                <a:ea typeface="+mn-ea"/>
                <a:cs typeface="Malgun Gothic"/>
              </a:rPr>
              <a:t> </a:t>
            </a:r>
            <a:r>
              <a:rPr dirty="0">
                <a:solidFill>
                  <a:srgbClr val="333333"/>
                </a:solidFill>
                <a:latin typeface="+mn-ea"/>
                <a:ea typeface="+mn-ea"/>
                <a:cs typeface="Malgun Gothic"/>
              </a:rPr>
              <a:t>한</a:t>
            </a:r>
            <a:r>
              <a:rPr spc="-15" dirty="0">
                <a:solidFill>
                  <a:srgbClr val="333333"/>
                </a:solidFill>
                <a:latin typeface="+mn-ea"/>
                <a:ea typeface="+mn-ea"/>
                <a:cs typeface="Malgun Gothic"/>
              </a:rPr>
              <a:t> </a:t>
            </a:r>
            <a:r>
              <a:rPr dirty="0">
                <a:solidFill>
                  <a:srgbClr val="333333"/>
                </a:solidFill>
                <a:latin typeface="+mn-ea"/>
                <a:ea typeface="+mn-ea"/>
                <a:cs typeface="Malgun Gothic"/>
              </a:rPr>
              <a:t>쪽에</a:t>
            </a:r>
            <a:r>
              <a:rPr spc="-30" dirty="0">
                <a:solidFill>
                  <a:srgbClr val="333333"/>
                </a:solidFill>
                <a:latin typeface="+mn-ea"/>
                <a:ea typeface="+mn-ea"/>
                <a:cs typeface="Malgun Gothic"/>
              </a:rPr>
              <a:t> </a:t>
            </a:r>
            <a:r>
              <a:rPr dirty="0">
                <a:solidFill>
                  <a:srgbClr val="333333"/>
                </a:solidFill>
                <a:latin typeface="+mn-ea"/>
                <a:ea typeface="+mn-ea"/>
                <a:cs typeface="Malgun Gothic"/>
              </a:rPr>
              <a:t>1이</a:t>
            </a:r>
            <a:r>
              <a:rPr spc="-15" dirty="0">
                <a:solidFill>
                  <a:srgbClr val="333333"/>
                </a:solidFill>
                <a:latin typeface="+mn-ea"/>
                <a:ea typeface="+mn-ea"/>
                <a:cs typeface="Malgun Gothic"/>
              </a:rPr>
              <a:t> </a:t>
            </a:r>
            <a:r>
              <a:rPr dirty="0">
                <a:solidFill>
                  <a:srgbClr val="333333"/>
                </a:solidFill>
                <a:latin typeface="+mn-ea"/>
                <a:ea typeface="+mn-ea"/>
                <a:cs typeface="Malgun Gothic"/>
              </a:rPr>
              <a:t>있으면</a:t>
            </a:r>
            <a:r>
              <a:rPr spc="-30" dirty="0">
                <a:solidFill>
                  <a:srgbClr val="333333"/>
                </a:solidFill>
                <a:latin typeface="+mn-ea"/>
                <a:ea typeface="+mn-ea"/>
                <a:cs typeface="Malgun Gothic"/>
              </a:rPr>
              <a:t> </a:t>
            </a:r>
            <a:r>
              <a:rPr dirty="0">
                <a:solidFill>
                  <a:srgbClr val="333333"/>
                </a:solidFill>
                <a:latin typeface="+mn-ea"/>
                <a:ea typeface="+mn-ea"/>
                <a:cs typeface="Malgun Gothic"/>
              </a:rPr>
              <a:t>그</a:t>
            </a:r>
            <a:r>
              <a:rPr spc="-15" dirty="0">
                <a:solidFill>
                  <a:srgbClr val="333333"/>
                </a:solidFill>
                <a:latin typeface="+mn-ea"/>
                <a:ea typeface="+mn-ea"/>
                <a:cs typeface="Malgun Gothic"/>
              </a:rPr>
              <a:t> </a:t>
            </a:r>
            <a:r>
              <a:rPr dirty="0">
                <a:solidFill>
                  <a:srgbClr val="333333"/>
                </a:solidFill>
                <a:latin typeface="+mn-ea"/>
                <a:ea typeface="+mn-ea"/>
                <a:cs typeface="Malgun Gothic"/>
              </a:rPr>
              <a:t>1이</a:t>
            </a:r>
            <a:r>
              <a:rPr spc="-15" dirty="0">
                <a:solidFill>
                  <a:srgbClr val="333333"/>
                </a:solidFill>
                <a:latin typeface="+mn-ea"/>
                <a:ea typeface="+mn-ea"/>
                <a:cs typeface="Malgun Gothic"/>
              </a:rPr>
              <a:t> </a:t>
            </a:r>
            <a:r>
              <a:rPr dirty="0">
                <a:solidFill>
                  <a:srgbClr val="333333"/>
                </a:solidFill>
                <a:latin typeface="+mn-ea"/>
                <a:ea typeface="+mn-ea"/>
                <a:cs typeface="Malgun Gothic"/>
              </a:rPr>
              <a:t>다른</a:t>
            </a:r>
            <a:r>
              <a:rPr spc="-15" dirty="0">
                <a:solidFill>
                  <a:srgbClr val="333333"/>
                </a:solidFill>
                <a:latin typeface="+mn-ea"/>
                <a:ea typeface="+mn-ea"/>
                <a:cs typeface="Malgun Gothic"/>
              </a:rPr>
              <a:t> </a:t>
            </a:r>
            <a:r>
              <a:rPr spc="-50" dirty="0">
                <a:solidFill>
                  <a:srgbClr val="333333"/>
                </a:solidFill>
                <a:latin typeface="+mn-ea"/>
                <a:ea typeface="+mn-ea"/>
                <a:cs typeface="Malgun Gothic"/>
              </a:rPr>
              <a:t>배</a:t>
            </a:r>
            <a:endParaRPr dirty="0">
              <a:latin typeface="+mn-ea"/>
              <a:ea typeface="+mn-ea"/>
              <a:cs typeface="Malgun Gothic"/>
            </a:endParaRPr>
          </a:p>
          <a:p>
            <a:pPr marL="561340">
              <a:lnSpc>
                <a:spcPct val="100000"/>
              </a:lnSpc>
              <a:spcBef>
                <a:spcPts val="244"/>
              </a:spcBef>
            </a:pPr>
            <a:r>
              <a:rPr dirty="0">
                <a:solidFill>
                  <a:srgbClr val="333333"/>
                </a:solidFill>
                <a:latin typeface="+mn-ea"/>
                <a:ea typeface="+mn-ea"/>
                <a:cs typeface="Malgun Gothic"/>
              </a:rPr>
              <a:t>열의</a:t>
            </a:r>
            <a:r>
              <a:rPr spc="-20" dirty="0">
                <a:solidFill>
                  <a:srgbClr val="333333"/>
                </a:solidFill>
                <a:latin typeface="+mn-ea"/>
                <a:ea typeface="+mn-ea"/>
                <a:cs typeface="Malgun Gothic"/>
              </a:rPr>
              <a:t> </a:t>
            </a:r>
            <a:r>
              <a:rPr dirty="0">
                <a:solidFill>
                  <a:srgbClr val="333333"/>
                </a:solidFill>
                <a:latin typeface="+mn-ea"/>
                <a:ea typeface="+mn-ea"/>
                <a:cs typeface="Malgun Gothic"/>
              </a:rPr>
              <a:t>크기와</a:t>
            </a:r>
            <a:r>
              <a:rPr spc="-25" dirty="0">
                <a:solidFill>
                  <a:srgbClr val="333333"/>
                </a:solidFill>
                <a:latin typeface="+mn-ea"/>
                <a:ea typeface="+mn-ea"/>
                <a:cs typeface="Malgun Gothic"/>
              </a:rPr>
              <a:t> </a:t>
            </a:r>
            <a:r>
              <a:rPr dirty="0">
                <a:solidFill>
                  <a:srgbClr val="333333"/>
                </a:solidFill>
                <a:latin typeface="+mn-ea"/>
                <a:ea typeface="+mn-ea"/>
                <a:cs typeface="Malgun Gothic"/>
              </a:rPr>
              <a:t>일치하도록</a:t>
            </a:r>
            <a:r>
              <a:rPr spc="-20" dirty="0">
                <a:solidFill>
                  <a:srgbClr val="333333"/>
                </a:solidFill>
                <a:latin typeface="+mn-ea"/>
                <a:ea typeface="+mn-ea"/>
                <a:cs typeface="Malgun Gothic"/>
              </a:rPr>
              <a:t> </a:t>
            </a:r>
            <a:r>
              <a:rPr spc="-10" dirty="0">
                <a:solidFill>
                  <a:srgbClr val="333333"/>
                </a:solidFill>
                <a:latin typeface="+mn-ea"/>
                <a:ea typeface="+mn-ea"/>
                <a:cs typeface="Malgun Gothic"/>
              </a:rPr>
              <a:t>늘어난다.</a:t>
            </a:r>
            <a:endParaRPr dirty="0">
              <a:latin typeface="+mn-ea"/>
              <a:ea typeface="+mn-ea"/>
              <a:cs typeface="Malgun Gothic"/>
            </a:endParaRPr>
          </a:p>
          <a:p>
            <a:pPr marL="789305" lvl="2" indent="-227965">
              <a:lnSpc>
                <a:spcPct val="100000"/>
              </a:lnSpc>
              <a:spcBef>
                <a:spcPts val="835"/>
              </a:spcBef>
              <a:buFont typeface="Arial"/>
              <a:buChar char="▪"/>
              <a:tabLst>
                <a:tab pos="789305" algn="l"/>
              </a:tabLst>
            </a:pPr>
            <a:r>
              <a:rPr dirty="0">
                <a:solidFill>
                  <a:srgbClr val="333333"/>
                </a:solidFill>
                <a:latin typeface="+mn-ea"/>
                <a:ea typeface="+mn-ea"/>
                <a:cs typeface="Malgun Gothic"/>
              </a:rPr>
              <a:t>1</a:t>
            </a:r>
            <a:r>
              <a:rPr spc="-5" dirty="0">
                <a:solidFill>
                  <a:srgbClr val="333333"/>
                </a:solidFill>
                <a:latin typeface="+mn-ea"/>
                <a:ea typeface="+mn-ea"/>
                <a:cs typeface="Malgun Gothic"/>
              </a:rPr>
              <a:t> </a:t>
            </a:r>
            <a:r>
              <a:rPr dirty="0">
                <a:solidFill>
                  <a:srgbClr val="333333"/>
                </a:solidFill>
                <a:latin typeface="+mn-ea"/>
                <a:ea typeface="+mn-ea"/>
                <a:cs typeface="Malgun Gothic"/>
              </a:rPr>
              <a:t>이외의</a:t>
            </a:r>
            <a:r>
              <a:rPr spc="15" dirty="0">
                <a:solidFill>
                  <a:srgbClr val="333333"/>
                </a:solidFill>
                <a:latin typeface="+mn-ea"/>
                <a:ea typeface="+mn-ea"/>
                <a:cs typeface="Malgun Gothic"/>
              </a:rPr>
              <a:t> </a:t>
            </a:r>
            <a:r>
              <a:rPr dirty="0">
                <a:solidFill>
                  <a:srgbClr val="333333"/>
                </a:solidFill>
                <a:latin typeface="+mn-ea"/>
                <a:ea typeface="+mn-ea"/>
                <a:cs typeface="Malgun Gothic"/>
              </a:rPr>
              <a:t>나머지 차원의 형태는</a:t>
            </a:r>
            <a:r>
              <a:rPr spc="5" dirty="0">
                <a:solidFill>
                  <a:srgbClr val="333333"/>
                </a:solidFill>
                <a:latin typeface="+mn-ea"/>
                <a:ea typeface="+mn-ea"/>
                <a:cs typeface="Malgun Gothic"/>
              </a:rPr>
              <a:t> </a:t>
            </a:r>
            <a:r>
              <a:rPr dirty="0">
                <a:solidFill>
                  <a:srgbClr val="333333"/>
                </a:solidFill>
                <a:latin typeface="+mn-ea"/>
                <a:ea typeface="+mn-ea"/>
                <a:cs typeface="Malgun Gothic"/>
              </a:rPr>
              <a:t>같아야 </a:t>
            </a:r>
            <a:r>
              <a:rPr spc="-25" dirty="0">
                <a:solidFill>
                  <a:srgbClr val="333333"/>
                </a:solidFill>
                <a:latin typeface="+mn-ea"/>
                <a:ea typeface="+mn-ea"/>
                <a:cs typeface="Malgun Gothic"/>
              </a:rPr>
              <a:t>한다.</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dirty="0">
                <a:solidFill>
                  <a:srgbClr val="333333"/>
                </a:solidFill>
                <a:latin typeface="+mn-ea"/>
                <a:ea typeface="+mn-ea"/>
                <a:cs typeface="Malgun Gothic"/>
              </a:rPr>
              <a:t>(2,</a:t>
            </a:r>
            <a:r>
              <a:rPr spc="-5" dirty="0">
                <a:solidFill>
                  <a:srgbClr val="333333"/>
                </a:solidFill>
                <a:latin typeface="+mn-ea"/>
                <a:ea typeface="+mn-ea"/>
                <a:cs typeface="Malgun Gothic"/>
              </a:rPr>
              <a:t> </a:t>
            </a:r>
            <a:r>
              <a:rPr dirty="0">
                <a:solidFill>
                  <a:srgbClr val="333333"/>
                </a:solidFill>
                <a:latin typeface="+mn-ea"/>
                <a:ea typeface="+mn-ea"/>
                <a:cs typeface="Malgun Gothic"/>
              </a:rPr>
              <a:t>3)</a:t>
            </a:r>
            <a:r>
              <a:rPr spc="-15"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b="1" dirty="0">
                <a:solidFill>
                  <a:srgbClr val="333333"/>
                </a:solidFill>
                <a:latin typeface="+mn-ea"/>
                <a:ea typeface="+mn-ea"/>
                <a:cs typeface="Malgun Gothic"/>
              </a:rPr>
              <a:t>(1,</a:t>
            </a:r>
            <a:r>
              <a:rPr b="1" spc="-10" dirty="0">
                <a:solidFill>
                  <a:srgbClr val="333333"/>
                </a:solidFill>
                <a:latin typeface="+mn-ea"/>
                <a:ea typeface="+mn-ea"/>
                <a:cs typeface="Malgun Gothic"/>
              </a:rPr>
              <a:t> </a:t>
            </a:r>
            <a:r>
              <a:rPr b="1" dirty="0">
                <a:solidFill>
                  <a:srgbClr val="333333"/>
                </a:solidFill>
                <a:latin typeface="+mn-ea"/>
                <a:ea typeface="+mn-ea"/>
                <a:cs typeface="Malgun Gothic"/>
              </a:rPr>
              <a:t>3)</a:t>
            </a:r>
            <a:r>
              <a:rPr b="1" spc="-5" dirty="0">
                <a:solidFill>
                  <a:srgbClr val="333333"/>
                </a:solidFill>
                <a:latin typeface="+mn-ea"/>
                <a:ea typeface="+mn-ea"/>
                <a:cs typeface="Malgun Gothic"/>
              </a:rPr>
              <a:t> </a:t>
            </a:r>
            <a:r>
              <a:rPr dirty="0">
                <a:solidFill>
                  <a:srgbClr val="333333"/>
                </a:solidFill>
                <a:latin typeface="+mn-ea"/>
                <a:ea typeface="+mn-ea"/>
                <a:cs typeface="Malgun Gothic"/>
              </a:rPr>
              <a:t>=&gt;</a:t>
            </a:r>
            <a:r>
              <a:rPr spc="-5" dirty="0">
                <a:solidFill>
                  <a:srgbClr val="333333"/>
                </a:solidFill>
                <a:latin typeface="+mn-ea"/>
                <a:ea typeface="+mn-ea"/>
                <a:cs typeface="Malgun Gothic"/>
              </a:rPr>
              <a:t> </a:t>
            </a:r>
            <a:r>
              <a:rPr dirty="0">
                <a:solidFill>
                  <a:srgbClr val="333333"/>
                </a:solidFill>
                <a:latin typeface="+mn-ea"/>
                <a:ea typeface="+mn-ea"/>
                <a:cs typeface="Malgun Gothic"/>
              </a:rPr>
              <a:t>(2,</a:t>
            </a:r>
            <a:r>
              <a:rPr spc="-15" dirty="0">
                <a:solidFill>
                  <a:srgbClr val="333333"/>
                </a:solidFill>
                <a:latin typeface="+mn-ea"/>
                <a:ea typeface="+mn-ea"/>
                <a:cs typeface="Malgun Gothic"/>
              </a:rPr>
              <a:t> </a:t>
            </a:r>
            <a:r>
              <a:rPr dirty="0">
                <a:solidFill>
                  <a:srgbClr val="333333"/>
                </a:solidFill>
                <a:latin typeface="+mn-ea"/>
                <a:ea typeface="+mn-ea"/>
                <a:cs typeface="Malgun Gothic"/>
              </a:rPr>
              <a:t>3) +</a:t>
            </a:r>
            <a:r>
              <a:rPr spc="-10" dirty="0">
                <a:solidFill>
                  <a:srgbClr val="333333"/>
                </a:solidFill>
                <a:latin typeface="+mn-ea"/>
                <a:ea typeface="+mn-ea"/>
                <a:cs typeface="Malgun Gothic"/>
              </a:rPr>
              <a:t> </a:t>
            </a:r>
            <a:r>
              <a:rPr dirty="0">
                <a:solidFill>
                  <a:srgbClr val="333333"/>
                </a:solidFill>
                <a:latin typeface="+mn-ea"/>
                <a:ea typeface="+mn-ea"/>
                <a:cs typeface="Malgun Gothic"/>
              </a:rPr>
              <a:t>(2, </a:t>
            </a:r>
            <a:r>
              <a:rPr spc="-35" dirty="0">
                <a:solidFill>
                  <a:srgbClr val="333333"/>
                </a:solidFill>
                <a:latin typeface="+mn-ea"/>
                <a:ea typeface="+mn-ea"/>
                <a:cs typeface="Malgun Gothic"/>
              </a:rPr>
              <a:t>3)</a:t>
            </a:r>
            <a:endParaRPr dirty="0">
              <a:latin typeface="+mn-ea"/>
              <a:ea typeface="+mn-ea"/>
              <a:cs typeface="Malgun Gothic"/>
            </a:endParaRPr>
          </a:p>
          <a:p>
            <a:pPr marL="560705" lvl="1" indent="-273685">
              <a:lnSpc>
                <a:spcPct val="100000"/>
              </a:lnSpc>
              <a:spcBef>
                <a:spcPts val="825"/>
              </a:spcBef>
              <a:buFont typeface="Consolas"/>
              <a:buChar char="–"/>
              <a:tabLst>
                <a:tab pos="560705" algn="l"/>
              </a:tabLst>
            </a:pPr>
            <a:r>
              <a:rPr dirty="0">
                <a:solidFill>
                  <a:srgbClr val="333333"/>
                </a:solidFill>
                <a:latin typeface="+mn-ea"/>
                <a:ea typeface="+mn-ea"/>
                <a:cs typeface="Malgun Gothic"/>
              </a:rPr>
              <a:t>두</a:t>
            </a:r>
            <a:r>
              <a:rPr spc="-15" dirty="0">
                <a:solidFill>
                  <a:srgbClr val="333333"/>
                </a:solidFill>
                <a:latin typeface="+mn-ea"/>
                <a:ea typeface="+mn-ea"/>
                <a:cs typeface="Malgun Gothic"/>
              </a:rPr>
              <a:t> </a:t>
            </a:r>
            <a:r>
              <a:rPr dirty="0">
                <a:solidFill>
                  <a:srgbClr val="333333"/>
                </a:solidFill>
                <a:latin typeface="+mn-ea"/>
                <a:ea typeface="+mn-ea"/>
                <a:cs typeface="Malgun Gothic"/>
              </a:rPr>
              <a:t>배열의</a:t>
            </a:r>
            <a:r>
              <a:rPr spc="-25" dirty="0">
                <a:solidFill>
                  <a:srgbClr val="333333"/>
                </a:solidFill>
                <a:latin typeface="+mn-ea"/>
                <a:ea typeface="+mn-ea"/>
                <a:cs typeface="Malgun Gothic"/>
              </a:rPr>
              <a:t> </a:t>
            </a:r>
            <a:r>
              <a:rPr dirty="0">
                <a:solidFill>
                  <a:srgbClr val="333333"/>
                </a:solidFill>
                <a:latin typeface="+mn-ea"/>
                <a:ea typeface="+mn-ea"/>
                <a:cs typeface="Malgun Gothic"/>
              </a:rPr>
              <a:t>형태가</a:t>
            </a:r>
            <a:r>
              <a:rPr spc="-10" dirty="0">
                <a:solidFill>
                  <a:srgbClr val="333333"/>
                </a:solidFill>
                <a:latin typeface="+mn-ea"/>
                <a:ea typeface="+mn-ea"/>
                <a:cs typeface="Malgun Gothic"/>
              </a:rPr>
              <a:t> </a:t>
            </a:r>
            <a:r>
              <a:rPr dirty="0">
                <a:solidFill>
                  <a:srgbClr val="333333"/>
                </a:solidFill>
                <a:latin typeface="+mn-ea"/>
                <a:ea typeface="+mn-ea"/>
                <a:cs typeface="Malgun Gothic"/>
              </a:rPr>
              <a:t>일치</a:t>
            </a:r>
            <a:r>
              <a:rPr spc="-25" dirty="0">
                <a:solidFill>
                  <a:srgbClr val="333333"/>
                </a:solidFill>
                <a:latin typeface="+mn-ea"/>
                <a:ea typeface="+mn-ea"/>
                <a:cs typeface="Malgun Gothic"/>
              </a:rPr>
              <a:t> </a:t>
            </a:r>
            <a:r>
              <a:rPr dirty="0">
                <a:solidFill>
                  <a:srgbClr val="333333"/>
                </a:solidFill>
                <a:latin typeface="+mn-ea"/>
                <a:ea typeface="+mn-ea"/>
                <a:cs typeface="Malgun Gothic"/>
              </a:rPr>
              <a:t>하지</a:t>
            </a:r>
            <a:r>
              <a:rPr spc="-5" dirty="0">
                <a:solidFill>
                  <a:srgbClr val="333333"/>
                </a:solidFill>
                <a:latin typeface="+mn-ea"/>
                <a:ea typeface="+mn-ea"/>
                <a:cs typeface="Malgun Gothic"/>
              </a:rPr>
              <a:t> </a:t>
            </a:r>
            <a:r>
              <a:rPr dirty="0">
                <a:solidFill>
                  <a:srgbClr val="333333"/>
                </a:solidFill>
                <a:latin typeface="+mn-ea"/>
                <a:ea typeface="+mn-ea"/>
                <a:cs typeface="Malgun Gothic"/>
              </a:rPr>
              <a:t>않고</a:t>
            </a:r>
            <a:r>
              <a:rPr spc="-15" dirty="0">
                <a:solidFill>
                  <a:srgbClr val="333333"/>
                </a:solidFill>
                <a:latin typeface="+mn-ea"/>
                <a:ea typeface="+mn-ea"/>
                <a:cs typeface="Malgun Gothic"/>
              </a:rPr>
              <a:t> </a:t>
            </a:r>
            <a:r>
              <a:rPr dirty="0">
                <a:solidFill>
                  <a:srgbClr val="333333"/>
                </a:solidFill>
                <a:latin typeface="+mn-ea"/>
                <a:ea typeface="+mn-ea"/>
                <a:cs typeface="Malgun Gothic"/>
              </a:rPr>
              <a:t>size가</a:t>
            </a:r>
            <a:r>
              <a:rPr spc="-10" dirty="0">
                <a:solidFill>
                  <a:srgbClr val="333333"/>
                </a:solidFill>
                <a:latin typeface="+mn-ea"/>
                <a:ea typeface="+mn-ea"/>
                <a:cs typeface="Malgun Gothic"/>
              </a:rPr>
              <a:t> </a:t>
            </a:r>
            <a:r>
              <a:rPr dirty="0">
                <a:solidFill>
                  <a:srgbClr val="333333"/>
                </a:solidFill>
                <a:latin typeface="+mn-ea"/>
                <a:ea typeface="+mn-ea"/>
                <a:cs typeface="Malgun Gothic"/>
              </a:rPr>
              <a:t>1인</a:t>
            </a:r>
            <a:r>
              <a:rPr spc="-15" dirty="0">
                <a:solidFill>
                  <a:srgbClr val="333333"/>
                </a:solidFill>
                <a:latin typeface="+mn-ea"/>
                <a:ea typeface="+mn-ea"/>
                <a:cs typeface="Malgun Gothic"/>
              </a:rPr>
              <a:t> </a:t>
            </a:r>
            <a:r>
              <a:rPr dirty="0">
                <a:solidFill>
                  <a:srgbClr val="333333"/>
                </a:solidFill>
                <a:latin typeface="+mn-ea"/>
                <a:ea typeface="+mn-ea"/>
                <a:cs typeface="Malgun Gothic"/>
              </a:rPr>
              <a:t>차원도</a:t>
            </a:r>
            <a:r>
              <a:rPr spc="-25" dirty="0">
                <a:solidFill>
                  <a:srgbClr val="333333"/>
                </a:solidFill>
                <a:latin typeface="+mn-ea"/>
                <a:ea typeface="+mn-ea"/>
                <a:cs typeface="Malgun Gothic"/>
              </a:rPr>
              <a:t> </a:t>
            </a:r>
            <a:r>
              <a:rPr dirty="0">
                <a:solidFill>
                  <a:srgbClr val="333333"/>
                </a:solidFill>
                <a:latin typeface="+mn-ea"/>
                <a:ea typeface="+mn-ea"/>
                <a:cs typeface="Malgun Gothic"/>
              </a:rPr>
              <a:t>없으면</a:t>
            </a:r>
            <a:r>
              <a:rPr spc="-20" dirty="0">
                <a:solidFill>
                  <a:srgbClr val="333333"/>
                </a:solidFill>
                <a:latin typeface="+mn-ea"/>
                <a:ea typeface="+mn-ea"/>
                <a:cs typeface="Malgun Gothic"/>
              </a:rPr>
              <a:t> </a:t>
            </a:r>
            <a:r>
              <a:rPr dirty="0">
                <a:solidFill>
                  <a:srgbClr val="333333"/>
                </a:solidFill>
                <a:latin typeface="+mn-ea"/>
                <a:ea typeface="+mn-ea"/>
                <a:cs typeface="Malgun Gothic"/>
              </a:rPr>
              <a:t>오류가</a:t>
            </a:r>
            <a:r>
              <a:rPr spc="-15" dirty="0">
                <a:solidFill>
                  <a:srgbClr val="333333"/>
                </a:solidFill>
                <a:latin typeface="+mn-ea"/>
                <a:ea typeface="+mn-ea"/>
                <a:cs typeface="Malgun Gothic"/>
              </a:rPr>
              <a:t> </a:t>
            </a:r>
            <a:r>
              <a:rPr spc="-10" dirty="0">
                <a:solidFill>
                  <a:srgbClr val="333333"/>
                </a:solidFill>
                <a:latin typeface="+mn-ea"/>
                <a:ea typeface="+mn-ea"/>
                <a:cs typeface="Malgun Gothic"/>
              </a:rPr>
              <a:t>발생한다.</a:t>
            </a:r>
            <a:endParaRPr dirty="0">
              <a:latin typeface="+mn-ea"/>
              <a:ea typeface="+mn-ea"/>
              <a:cs typeface="Malgun Gothic"/>
            </a:endParaRPr>
          </a:p>
          <a:p>
            <a:pPr marL="789305" lvl="2" indent="-227965">
              <a:lnSpc>
                <a:spcPct val="100000"/>
              </a:lnSpc>
              <a:spcBef>
                <a:spcPts val="835"/>
              </a:spcBef>
              <a:buFont typeface="Arial"/>
              <a:buChar char="▪"/>
              <a:tabLst>
                <a:tab pos="789305" algn="l"/>
              </a:tabLst>
            </a:pPr>
            <a:r>
              <a:rPr dirty="0">
                <a:solidFill>
                  <a:srgbClr val="333333"/>
                </a:solidFill>
                <a:latin typeface="+mn-ea"/>
                <a:ea typeface="+mn-ea"/>
                <a:cs typeface="Malgun Gothic"/>
              </a:rPr>
              <a:t>(2,</a:t>
            </a:r>
            <a:r>
              <a:rPr spc="-5" dirty="0">
                <a:solidFill>
                  <a:srgbClr val="333333"/>
                </a:solidFill>
                <a:latin typeface="+mn-ea"/>
                <a:ea typeface="+mn-ea"/>
                <a:cs typeface="Malgun Gothic"/>
              </a:rPr>
              <a:t> </a:t>
            </a:r>
            <a:r>
              <a:rPr dirty="0">
                <a:solidFill>
                  <a:srgbClr val="333333"/>
                </a:solidFill>
                <a:latin typeface="+mn-ea"/>
                <a:ea typeface="+mn-ea"/>
                <a:cs typeface="Malgun Gothic"/>
              </a:rPr>
              <a:t>3)</a:t>
            </a:r>
            <a:r>
              <a:rPr spc="-15"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(5,</a:t>
            </a:r>
            <a:r>
              <a:rPr spc="-5" dirty="0">
                <a:solidFill>
                  <a:srgbClr val="333333"/>
                </a:solidFill>
                <a:latin typeface="+mn-ea"/>
                <a:ea typeface="+mn-ea"/>
                <a:cs typeface="Malgun Gothic"/>
              </a:rPr>
              <a:t> </a:t>
            </a:r>
            <a:r>
              <a:rPr spc="-25" dirty="0">
                <a:solidFill>
                  <a:srgbClr val="333333"/>
                </a:solidFill>
                <a:latin typeface="+mn-ea"/>
                <a:ea typeface="+mn-ea"/>
                <a:cs typeface="Malgun Gothic"/>
              </a:rPr>
              <a:t>2)</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dirty="0">
                <a:solidFill>
                  <a:srgbClr val="333333"/>
                </a:solidFill>
                <a:latin typeface="+mn-ea"/>
                <a:ea typeface="+mn-ea"/>
                <a:cs typeface="Malgun Gothic"/>
              </a:rPr>
              <a:t>(5,</a:t>
            </a:r>
            <a:r>
              <a:rPr spc="-10" dirty="0">
                <a:solidFill>
                  <a:srgbClr val="333333"/>
                </a:solidFill>
                <a:latin typeface="+mn-ea"/>
                <a:ea typeface="+mn-ea"/>
                <a:cs typeface="Malgun Gothic"/>
              </a:rPr>
              <a:t> </a:t>
            </a:r>
            <a:r>
              <a:rPr dirty="0">
                <a:solidFill>
                  <a:srgbClr val="333333"/>
                </a:solidFill>
                <a:latin typeface="+mn-ea"/>
                <a:ea typeface="+mn-ea"/>
                <a:cs typeface="Malgun Gothic"/>
              </a:rPr>
              <a:t>2)</a:t>
            </a:r>
            <a:r>
              <a:rPr spc="-15"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spc="-25" dirty="0">
                <a:solidFill>
                  <a:srgbClr val="333333"/>
                </a:solidFill>
                <a:latin typeface="+mn-ea"/>
                <a:ea typeface="+mn-ea"/>
                <a:cs typeface="Malgun Gothic"/>
              </a:rPr>
              <a:t>(5)</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ookieRun Regular" panose="020B0600000101010101" pitchFamily="50" charset="-127"/>
              </a:rPr>
              <a:t>브로드캐스팅(Broadcasting)</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012168" y="851915"/>
            <a:ext cx="79375" cy="13970"/>
          </a:xfrm>
          <a:custGeom>
            <a:avLst/>
            <a:gdLst/>
            <a:ahLst/>
            <a:cxnLst/>
            <a:rect l="l" t="t" r="r" b="b"/>
            <a:pathLst>
              <a:path w="79375" h="13969">
                <a:moveTo>
                  <a:pt x="21336" y="8382"/>
                </a:moveTo>
                <a:lnTo>
                  <a:pt x="17018" y="7620"/>
                </a:lnTo>
                <a:lnTo>
                  <a:pt x="11684" y="7620"/>
                </a:lnTo>
                <a:lnTo>
                  <a:pt x="0" y="9144"/>
                </a:lnTo>
                <a:lnTo>
                  <a:pt x="21336" y="8382"/>
                </a:lnTo>
                <a:close/>
              </a:path>
              <a:path w="79375" h="13969">
                <a:moveTo>
                  <a:pt x="42303" y="7480"/>
                </a:moveTo>
                <a:lnTo>
                  <a:pt x="21336" y="8636"/>
                </a:lnTo>
                <a:lnTo>
                  <a:pt x="26924" y="9906"/>
                </a:lnTo>
                <a:lnTo>
                  <a:pt x="28067" y="13716"/>
                </a:lnTo>
                <a:lnTo>
                  <a:pt x="42303" y="7480"/>
                </a:lnTo>
                <a:close/>
              </a:path>
              <a:path w="79375" h="13969">
                <a:moveTo>
                  <a:pt x="67056" y="6096"/>
                </a:moveTo>
                <a:lnTo>
                  <a:pt x="42456" y="7480"/>
                </a:lnTo>
                <a:lnTo>
                  <a:pt x="41668" y="8420"/>
                </a:lnTo>
                <a:lnTo>
                  <a:pt x="45605" y="8166"/>
                </a:lnTo>
                <a:lnTo>
                  <a:pt x="54127" y="7188"/>
                </a:lnTo>
                <a:lnTo>
                  <a:pt x="67056" y="6096"/>
                </a:lnTo>
                <a:close/>
              </a:path>
              <a:path w="79375" h="13969">
                <a:moveTo>
                  <a:pt x="79248" y="3048"/>
                </a:moveTo>
                <a:lnTo>
                  <a:pt x="69456" y="2286"/>
                </a:lnTo>
                <a:lnTo>
                  <a:pt x="56261" y="1524"/>
                </a:lnTo>
                <a:lnTo>
                  <a:pt x="47053" y="762"/>
                </a:lnTo>
                <a:lnTo>
                  <a:pt x="49276" y="0"/>
                </a:lnTo>
                <a:lnTo>
                  <a:pt x="26885" y="965"/>
                </a:lnTo>
                <a:lnTo>
                  <a:pt x="20027" y="2298"/>
                </a:lnTo>
                <a:lnTo>
                  <a:pt x="25412" y="4013"/>
                </a:lnTo>
                <a:lnTo>
                  <a:pt x="39751" y="6096"/>
                </a:lnTo>
                <a:lnTo>
                  <a:pt x="79248" y="3048"/>
                </a:lnTo>
                <a:close/>
              </a:path>
            </a:pathLst>
          </a:custGeom>
          <a:solidFill>
            <a:srgbClr val="56BBE4"/>
          </a:solidFill>
        </p:spPr>
        <p:txBody>
          <a:bodyPr wrap="square" lIns="0" tIns="0" rIns="0" bIns="0" rtlCol="0"/>
          <a:lstStyle/>
          <a:p>
            <a:endParaRPr/>
          </a:p>
        </p:txBody>
      </p:sp>
      <p:sp>
        <p:nvSpPr>
          <p:cNvPr id="3" name="object 3"/>
          <p:cNvSpPr/>
          <p:nvPr/>
        </p:nvSpPr>
        <p:spPr>
          <a:xfrm>
            <a:off x="11768328" y="853439"/>
            <a:ext cx="74930" cy="7620"/>
          </a:xfrm>
          <a:custGeom>
            <a:avLst/>
            <a:gdLst/>
            <a:ahLst/>
            <a:cxnLst/>
            <a:rect l="l" t="t" r="r" b="b"/>
            <a:pathLst>
              <a:path w="74929" h="7619">
                <a:moveTo>
                  <a:pt x="45085" y="4572"/>
                </a:moveTo>
                <a:lnTo>
                  <a:pt x="0" y="7620"/>
                </a:lnTo>
                <a:lnTo>
                  <a:pt x="24117" y="7429"/>
                </a:lnTo>
                <a:lnTo>
                  <a:pt x="38252" y="6858"/>
                </a:lnTo>
                <a:lnTo>
                  <a:pt x="44538" y="5905"/>
                </a:lnTo>
                <a:lnTo>
                  <a:pt x="45085" y="4572"/>
                </a:lnTo>
                <a:close/>
              </a:path>
              <a:path w="74929" h="7619">
                <a:moveTo>
                  <a:pt x="74676" y="3048"/>
                </a:moveTo>
                <a:lnTo>
                  <a:pt x="46507" y="1816"/>
                </a:lnTo>
                <a:lnTo>
                  <a:pt x="34124" y="1016"/>
                </a:lnTo>
                <a:lnTo>
                  <a:pt x="28067" y="0"/>
                </a:lnTo>
                <a:lnTo>
                  <a:pt x="25908" y="762"/>
                </a:lnTo>
                <a:lnTo>
                  <a:pt x="42164" y="3048"/>
                </a:lnTo>
                <a:lnTo>
                  <a:pt x="45466" y="4572"/>
                </a:lnTo>
                <a:lnTo>
                  <a:pt x="74676" y="3048"/>
                </a:lnTo>
                <a:close/>
              </a:path>
            </a:pathLst>
          </a:custGeom>
          <a:solidFill>
            <a:srgbClr val="56BBE4"/>
          </a:solidFill>
        </p:spPr>
        <p:txBody>
          <a:bodyPr wrap="square" lIns="0" tIns="0" rIns="0" bIns="0" rtlCol="0"/>
          <a:lstStyle/>
          <a:p>
            <a:endParaRPr/>
          </a:p>
        </p:txBody>
      </p:sp>
      <p:sp>
        <p:nvSpPr>
          <p:cNvPr id="4" name="object 4"/>
          <p:cNvSpPr/>
          <p:nvPr/>
        </p:nvSpPr>
        <p:spPr>
          <a:xfrm>
            <a:off x="11990831" y="865632"/>
            <a:ext cx="88900" cy="5080"/>
          </a:xfrm>
          <a:custGeom>
            <a:avLst/>
            <a:gdLst/>
            <a:ahLst/>
            <a:cxnLst/>
            <a:rect l="l" t="t" r="r" b="b"/>
            <a:pathLst>
              <a:path w="88900" h="5080">
                <a:moveTo>
                  <a:pt x="88392" y="0"/>
                </a:moveTo>
                <a:lnTo>
                  <a:pt x="0" y="4571"/>
                </a:lnTo>
                <a:lnTo>
                  <a:pt x="15113" y="4571"/>
                </a:lnTo>
                <a:lnTo>
                  <a:pt x="88392" y="0"/>
                </a:lnTo>
                <a:close/>
              </a:path>
            </a:pathLst>
          </a:custGeom>
          <a:solidFill>
            <a:srgbClr val="56BBE4"/>
          </a:solidFill>
        </p:spPr>
        <p:txBody>
          <a:bodyPr wrap="square" lIns="0" tIns="0" rIns="0" bIns="0" rtlCol="0"/>
          <a:lstStyle/>
          <a:p>
            <a:endParaRPr/>
          </a:p>
        </p:txBody>
      </p:sp>
      <p:sp>
        <p:nvSpPr>
          <p:cNvPr id="5" name="object 5"/>
          <p:cNvSpPr/>
          <p:nvPr/>
        </p:nvSpPr>
        <p:spPr>
          <a:xfrm>
            <a:off x="11603735" y="848867"/>
            <a:ext cx="45720" cy="6350"/>
          </a:xfrm>
          <a:custGeom>
            <a:avLst/>
            <a:gdLst/>
            <a:ahLst/>
            <a:cxnLst/>
            <a:rect l="l" t="t" r="r" b="b"/>
            <a:pathLst>
              <a:path w="45720" h="6350">
                <a:moveTo>
                  <a:pt x="45720" y="0"/>
                </a:moveTo>
                <a:lnTo>
                  <a:pt x="0" y="6096"/>
                </a:lnTo>
                <a:lnTo>
                  <a:pt x="20700" y="4826"/>
                </a:lnTo>
                <a:lnTo>
                  <a:pt x="45720" y="0"/>
                </a:lnTo>
                <a:close/>
              </a:path>
            </a:pathLst>
          </a:custGeom>
          <a:solidFill>
            <a:srgbClr val="56BBE4"/>
          </a:solidFill>
        </p:spPr>
        <p:txBody>
          <a:bodyPr wrap="square" lIns="0" tIns="0" rIns="0" bIns="0" rtlCol="0"/>
          <a:lstStyle/>
          <a:p>
            <a:endParaRPr/>
          </a:p>
        </p:txBody>
      </p:sp>
      <p:sp>
        <p:nvSpPr>
          <p:cNvPr id="6" name="object 6"/>
          <p:cNvSpPr/>
          <p:nvPr/>
        </p:nvSpPr>
        <p:spPr>
          <a:xfrm>
            <a:off x="11381232" y="847343"/>
            <a:ext cx="132080" cy="9525"/>
          </a:xfrm>
          <a:custGeom>
            <a:avLst/>
            <a:gdLst/>
            <a:ahLst/>
            <a:cxnLst/>
            <a:rect l="l" t="t" r="r" b="b"/>
            <a:pathLst>
              <a:path w="132079" h="9525">
                <a:moveTo>
                  <a:pt x="41148" y="4572"/>
                </a:moveTo>
                <a:lnTo>
                  <a:pt x="30861" y="4864"/>
                </a:lnTo>
                <a:lnTo>
                  <a:pt x="20574" y="5715"/>
                </a:lnTo>
                <a:lnTo>
                  <a:pt x="10287" y="7150"/>
                </a:lnTo>
                <a:lnTo>
                  <a:pt x="0" y="9144"/>
                </a:lnTo>
                <a:lnTo>
                  <a:pt x="19710" y="6858"/>
                </a:lnTo>
                <a:lnTo>
                  <a:pt x="41148" y="4572"/>
                </a:lnTo>
                <a:close/>
              </a:path>
              <a:path w="132079" h="9525">
                <a:moveTo>
                  <a:pt x="132016" y="4000"/>
                </a:moveTo>
                <a:lnTo>
                  <a:pt x="124447" y="2286"/>
                </a:lnTo>
                <a:lnTo>
                  <a:pt x="117081" y="952"/>
                </a:lnTo>
                <a:lnTo>
                  <a:pt x="121666" y="0"/>
                </a:lnTo>
                <a:lnTo>
                  <a:pt x="99707" y="368"/>
                </a:lnTo>
                <a:lnTo>
                  <a:pt x="78968" y="1409"/>
                </a:lnTo>
                <a:lnTo>
                  <a:pt x="59461" y="3009"/>
                </a:lnTo>
                <a:lnTo>
                  <a:pt x="41148" y="5080"/>
                </a:lnTo>
                <a:lnTo>
                  <a:pt x="60769" y="4102"/>
                </a:lnTo>
                <a:lnTo>
                  <a:pt x="81381" y="4064"/>
                </a:lnTo>
                <a:lnTo>
                  <a:pt x="103593" y="4800"/>
                </a:lnTo>
                <a:lnTo>
                  <a:pt x="128016" y="6096"/>
                </a:lnTo>
                <a:lnTo>
                  <a:pt x="132016" y="4000"/>
                </a:lnTo>
                <a:close/>
              </a:path>
            </a:pathLst>
          </a:custGeom>
          <a:solidFill>
            <a:srgbClr val="56BBE4"/>
          </a:solidFill>
        </p:spPr>
        <p:txBody>
          <a:bodyPr wrap="square" lIns="0" tIns="0" rIns="0" bIns="0" rtlCol="0"/>
          <a:lstStyle/>
          <a:p>
            <a:endParaRPr/>
          </a:p>
        </p:txBody>
      </p:sp>
      <p:sp>
        <p:nvSpPr>
          <p:cNvPr id="7" name="object 7"/>
          <p:cNvSpPr/>
          <p:nvPr/>
        </p:nvSpPr>
        <p:spPr>
          <a:xfrm>
            <a:off x="11634216" y="856487"/>
            <a:ext cx="56515" cy="5080"/>
          </a:xfrm>
          <a:custGeom>
            <a:avLst/>
            <a:gdLst/>
            <a:ahLst/>
            <a:cxnLst/>
            <a:rect l="l" t="t" r="r" b="b"/>
            <a:pathLst>
              <a:path w="56515" h="5080">
                <a:moveTo>
                  <a:pt x="56388" y="4572"/>
                </a:moveTo>
                <a:lnTo>
                  <a:pt x="53047" y="3619"/>
                </a:lnTo>
                <a:lnTo>
                  <a:pt x="47053" y="2286"/>
                </a:lnTo>
                <a:lnTo>
                  <a:pt x="36957" y="965"/>
                </a:lnTo>
                <a:lnTo>
                  <a:pt x="21336" y="0"/>
                </a:lnTo>
                <a:lnTo>
                  <a:pt x="38722" y="4546"/>
                </a:lnTo>
                <a:lnTo>
                  <a:pt x="0" y="3048"/>
                </a:lnTo>
                <a:lnTo>
                  <a:pt x="38481" y="4572"/>
                </a:lnTo>
                <a:lnTo>
                  <a:pt x="38862" y="4572"/>
                </a:lnTo>
                <a:lnTo>
                  <a:pt x="39624" y="4572"/>
                </a:lnTo>
                <a:lnTo>
                  <a:pt x="56388" y="4572"/>
                </a:lnTo>
                <a:close/>
              </a:path>
            </a:pathLst>
          </a:custGeom>
          <a:solidFill>
            <a:srgbClr val="56BBE4"/>
          </a:solidFill>
        </p:spPr>
        <p:txBody>
          <a:bodyPr wrap="square" lIns="0" tIns="0" rIns="0" bIns="0" rtlCol="0"/>
          <a:lstStyle/>
          <a:p>
            <a:endParaRPr/>
          </a:p>
        </p:txBody>
      </p:sp>
      <p:sp>
        <p:nvSpPr>
          <p:cNvPr id="8" name="object 8"/>
          <p:cNvSpPr/>
          <p:nvPr/>
        </p:nvSpPr>
        <p:spPr>
          <a:xfrm>
            <a:off x="11836729" y="865632"/>
            <a:ext cx="50800" cy="10795"/>
          </a:xfrm>
          <a:custGeom>
            <a:avLst/>
            <a:gdLst/>
            <a:ahLst/>
            <a:cxnLst/>
            <a:rect l="l" t="t" r="r" b="b"/>
            <a:pathLst>
              <a:path w="50800" h="10794">
                <a:moveTo>
                  <a:pt x="50470" y="0"/>
                </a:moveTo>
                <a:lnTo>
                  <a:pt x="27360" y="2506"/>
                </a:lnTo>
                <a:lnTo>
                  <a:pt x="6179" y="4905"/>
                </a:lnTo>
                <a:lnTo>
                  <a:pt x="0" y="7518"/>
                </a:lnTo>
                <a:lnTo>
                  <a:pt x="21895" y="10667"/>
                </a:lnTo>
                <a:lnTo>
                  <a:pt x="28521" y="8161"/>
                </a:lnTo>
                <a:lnTo>
                  <a:pt x="27943" y="5762"/>
                </a:lnTo>
                <a:lnTo>
                  <a:pt x="31486" y="3149"/>
                </a:lnTo>
                <a:lnTo>
                  <a:pt x="50470" y="0"/>
                </a:lnTo>
                <a:close/>
              </a:path>
            </a:pathLst>
          </a:custGeom>
          <a:solidFill>
            <a:srgbClr val="56BBE4"/>
          </a:solidFill>
        </p:spPr>
        <p:txBody>
          <a:bodyPr wrap="square" lIns="0" tIns="0" rIns="0" bIns="0" rtlCol="0"/>
          <a:lstStyle/>
          <a:p>
            <a:endParaRPr/>
          </a:p>
        </p:txBody>
      </p:sp>
      <p:sp>
        <p:nvSpPr>
          <p:cNvPr id="9" name="object 9"/>
          <p:cNvSpPr/>
          <p:nvPr/>
        </p:nvSpPr>
        <p:spPr>
          <a:xfrm>
            <a:off x="11693652" y="862583"/>
            <a:ext cx="74930" cy="6350"/>
          </a:xfrm>
          <a:custGeom>
            <a:avLst/>
            <a:gdLst/>
            <a:ahLst/>
            <a:cxnLst/>
            <a:rect l="l" t="t" r="r" b="b"/>
            <a:pathLst>
              <a:path w="74929" h="6350">
                <a:moveTo>
                  <a:pt x="24384" y="3048"/>
                </a:moveTo>
                <a:lnTo>
                  <a:pt x="5588" y="3048"/>
                </a:lnTo>
                <a:lnTo>
                  <a:pt x="0" y="6096"/>
                </a:lnTo>
                <a:lnTo>
                  <a:pt x="24384" y="3048"/>
                </a:lnTo>
                <a:close/>
              </a:path>
              <a:path w="74929" h="6350">
                <a:moveTo>
                  <a:pt x="74676" y="0"/>
                </a:moveTo>
                <a:lnTo>
                  <a:pt x="24384" y="3429"/>
                </a:lnTo>
                <a:lnTo>
                  <a:pt x="71501" y="4572"/>
                </a:lnTo>
                <a:lnTo>
                  <a:pt x="70358" y="3429"/>
                </a:lnTo>
                <a:lnTo>
                  <a:pt x="61849" y="1143"/>
                </a:lnTo>
                <a:lnTo>
                  <a:pt x="74676" y="0"/>
                </a:lnTo>
                <a:close/>
              </a:path>
            </a:pathLst>
          </a:custGeom>
          <a:solidFill>
            <a:srgbClr val="56BBE4"/>
          </a:solidFill>
        </p:spPr>
        <p:txBody>
          <a:bodyPr wrap="square" lIns="0" tIns="0" rIns="0" bIns="0" rtlCol="0"/>
          <a:lstStyle/>
          <a:p>
            <a:endParaRPr/>
          </a:p>
        </p:txBody>
      </p:sp>
      <p:sp>
        <p:nvSpPr>
          <p:cNvPr id="10" name="object 10"/>
          <p:cNvSpPr/>
          <p:nvPr/>
        </p:nvSpPr>
        <p:spPr>
          <a:xfrm>
            <a:off x="11394947" y="858011"/>
            <a:ext cx="87630" cy="5080"/>
          </a:xfrm>
          <a:custGeom>
            <a:avLst/>
            <a:gdLst/>
            <a:ahLst/>
            <a:cxnLst/>
            <a:rect l="l" t="t" r="r" b="b"/>
            <a:pathLst>
              <a:path w="87629" h="5080">
                <a:moveTo>
                  <a:pt x="68325" y="0"/>
                </a:moveTo>
                <a:lnTo>
                  <a:pt x="52417" y="1321"/>
                </a:lnTo>
                <a:lnTo>
                  <a:pt x="35734" y="2000"/>
                </a:lnTo>
                <a:lnTo>
                  <a:pt x="18266" y="2250"/>
                </a:lnTo>
                <a:lnTo>
                  <a:pt x="0" y="2286"/>
                </a:lnTo>
                <a:lnTo>
                  <a:pt x="41163" y="3857"/>
                </a:lnTo>
                <a:lnTo>
                  <a:pt x="61882" y="4375"/>
                </a:lnTo>
                <a:lnTo>
                  <a:pt x="82423" y="4572"/>
                </a:lnTo>
                <a:lnTo>
                  <a:pt x="85667" y="2893"/>
                </a:lnTo>
                <a:lnTo>
                  <a:pt x="87518" y="1428"/>
                </a:lnTo>
                <a:lnTo>
                  <a:pt x="83298" y="392"/>
                </a:lnTo>
                <a:lnTo>
                  <a:pt x="68325" y="0"/>
                </a:lnTo>
                <a:close/>
              </a:path>
            </a:pathLst>
          </a:custGeom>
          <a:solidFill>
            <a:srgbClr val="56BBE4"/>
          </a:solidFill>
        </p:spPr>
        <p:txBody>
          <a:bodyPr wrap="square" lIns="0" tIns="0" rIns="0" bIns="0" rtlCol="0"/>
          <a:lstStyle/>
          <a:p>
            <a:endParaRPr/>
          </a:p>
        </p:txBody>
      </p:sp>
      <p:sp>
        <p:nvSpPr>
          <p:cNvPr id="11" name="object 11"/>
          <p:cNvSpPr/>
          <p:nvPr/>
        </p:nvSpPr>
        <p:spPr>
          <a:xfrm>
            <a:off x="11475720" y="859535"/>
            <a:ext cx="90170" cy="5080"/>
          </a:xfrm>
          <a:custGeom>
            <a:avLst/>
            <a:gdLst/>
            <a:ahLst/>
            <a:cxnLst/>
            <a:rect l="l" t="t" r="r" b="b"/>
            <a:pathLst>
              <a:path w="90170" h="5080">
                <a:moveTo>
                  <a:pt x="51816" y="1524"/>
                </a:moveTo>
                <a:lnTo>
                  <a:pt x="39992" y="1765"/>
                </a:lnTo>
                <a:lnTo>
                  <a:pt x="15176" y="2819"/>
                </a:lnTo>
                <a:lnTo>
                  <a:pt x="0" y="3048"/>
                </a:lnTo>
                <a:lnTo>
                  <a:pt x="0" y="4572"/>
                </a:lnTo>
                <a:lnTo>
                  <a:pt x="6604" y="4572"/>
                </a:lnTo>
                <a:lnTo>
                  <a:pt x="20802" y="4318"/>
                </a:lnTo>
                <a:lnTo>
                  <a:pt x="32537" y="3632"/>
                </a:lnTo>
                <a:lnTo>
                  <a:pt x="42608" y="2654"/>
                </a:lnTo>
                <a:lnTo>
                  <a:pt x="51816" y="1524"/>
                </a:lnTo>
                <a:close/>
              </a:path>
              <a:path w="90170" h="5080">
                <a:moveTo>
                  <a:pt x="89916" y="0"/>
                </a:moveTo>
                <a:lnTo>
                  <a:pt x="83820" y="1524"/>
                </a:lnTo>
                <a:lnTo>
                  <a:pt x="89916" y="1524"/>
                </a:lnTo>
                <a:lnTo>
                  <a:pt x="89916" y="0"/>
                </a:lnTo>
                <a:close/>
              </a:path>
            </a:pathLst>
          </a:custGeom>
          <a:solidFill>
            <a:srgbClr val="56BBE4"/>
          </a:solidFill>
        </p:spPr>
        <p:txBody>
          <a:bodyPr wrap="square" lIns="0" tIns="0" rIns="0" bIns="0" rtlCol="0"/>
          <a:lstStyle/>
          <a:p>
            <a:endParaRPr/>
          </a:p>
        </p:txBody>
      </p:sp>
      <p:sp>
        <p:nvSpPr>
          <p:cNvPr id="12" name="object 12"/>
          <p:cNvSpPr/>
          <p:nvPr/>
        </p:nvSpPr>
        <p:spPr>
          <a:xfrm>
            <a:off x="11311128" y="856869"/>
            <a:ext cx="36830" cy="1270"/>
          </a:xfrm>
          <a:custGeom>
            <a:avLst/>
            <a:gdLst/>
            <a:ahLst/>
            <a:cxnLst/>
            <a:rect l="l" t="t" r="r" b="b"/>
            <a:pathLst>
              <a:path w="36829" h="1269">
                <a:moveTo>
                  <a:pt x="5554" y="0"/>
                </a:moveTo>
                <a:lnTo>
                  <a:pt x="0" y="127"/>
                </a:lnTo>
                <a:lnTo>
                  <a:pt x="17430" y="825"/>
                </a:lnTo>
                <a:lnTo>
                  <a:pt x="26789" y="1055"/>
                </a:lnTo>
                <a:lnTo>
                  <a:pt x="36575" y="1143"/>
                </a:lnTo>
                <a:lnTo>
                  <a:pt x="15382" y="253"/>
                </a:lnTo>
                <a:lnTo>
                  <a:pt x="5554" y="0"/>
                </a:lnTo>
                <a:close/>
              </a:path>
            </a:pathLst>
          </a:custGeom>
          <a:solidFill>
            <a:srgbClr val="56BBE4"/>
          </a:solidFill>
        </p:spPr>
        <p:txBody>
          <a:bodyPr wrap="square" lIns="0" tIns="0" rIns="0" bIns="0" rtlCol="0"/>
          <a:lstStyle/>
          <a:p>
            <a:endParaRPr/>
          </a:p>
        </p:txBody>
      </p:sp>
      <p:sp>
        <p:nvSpPr>
          <p:cNvPr id="13" name="object 13"/>
          <p:cNvSpPr/>
          <p:nvPr/>
        </p:nvSpPr>
        <p:spPr>
          <a:xfrm>
            <a:off x="11527535" y="858011"/>
            <a:ext cx="32384" cy="3175"/>
          </a:xfrm>
          <a:custGeom>
            <a:avLst/>
            <a:gdLst/>
            <a:ahLst/>
            <a:cxnLst/>
            <a:rect l="l" t="t" r="r" b="b"/>
            <a:pathLst>
              <a:path w="32384" h="3175">
                <a:moveTo>
                  <a:pt x="25781" y="0"/>
                </a:moveTo>
                <a:lnTo>
                  <a:pt x="18573" y="762"/>
                </a:lnTo>
                <a:lnTo>
                  <a:pt x="0" y="3048"/>
                </a:lnTo>
                <a:lnTo>
                  <a:pt x="8465" y="2889"/>
                </a:lnTo>
                <a:lnTo>
                  <a:pt x="24681" y="2190"/>
                </a:lnTo>
                <a:lnTo>
                  <a:pt x="32004" y="2032"/>
                </a:lnTo>
                <a:lnTo>
                  <a:pt x="29972" y="1015"/>
                </a:lnTo>
                <a:lnTo>
                  <a:pt x="27813" y="1015"/>
                </a:lnTo>
                <a:lnTo>
                  <a:pt x="25781" y="0"/>
                </a:lnTo>
                <a:close/>
              </a:path>
            </a:pathLst>
          </a:custGeom>
          <a:solidFill>
            <a:srgbClr val="56BBE4"/>
          </a:solidFill>
        </p:spPr>
        <p:txBody>
          <a:bodyPr wrap="square" lIns="0" tIns="0" rIns="0" bIns="0" rtlCol="0"/>
          <a:lstStyle/>
          <a:p>
            <a:endParaRPr/>
          </a:p>
        </p:txBody>
      </p:sp>
      <p:sp>
        <p:nvSpPr>
          <p:cNvPr id="14" name="object 14"/>
          <p:cNvSpPr/>
          <p:nvPr/>
        </p:nvSpPr>
        <p:spPr>
          <a:xfrm>
            <a:off x="11014456" y="856487"/>
            <a:ext cx="381000" cy="33655"/>
          </a:xfrm>
          <a:custGeom>
            <a:avLst/>
            <a:gdLst/>
            <a:ahLst/>
            <a:cxnLst/>
            <a:rect l="l" t="t" r="r" b="b"/>
            <a:pathLst>
              <a:path w="381000" h="33655">
                <a:moveTo>
                  <a:pt x="177596" y="25996"/>
                </a:moveTo>
                <a:lnTo>
                  <a:pt x="176657" y="19037"/>
                </a:lnTo>
                <a:lnTo>
                  <a:pt x="159512" y="11303"/>
                </a:lnTo>
                <a:lnTo>
                  <a:pt x="132207" y="4572"/>
                </a:lnTo>
                <a:lnTo>
                  <a:pt x="130860" y="6032"/>
                </a:lnTo>
                <a:lnTo>
                  <a:pt x="125298" y="7391"/>
                </a:lnTo>
                <a:lnTo>
                  <a:pt x="110896" y="8953"/>
                </a:lnTo>
                <a:lnTo>
                  <a:pt x="83058" y="11049"/>
                </a:lnTo>
                <a:lnTo>
                  <a:pt x="105905" y="12852"/>
                </a:lnTo>
                <a:lnTo>
                  <a:pt x="137160" y="14922"/>
                </a:lnTo>
                <a:lnTo>
                  <a:pt x="157734" y="17195"/>
                </a:lnTo>
                <a:lnTo>
                  <a:pt x="148590" y="19558"/>
                </a:lnTo>
                <a:lnTo>
                  <a:pt x="113347" y="20281"/>
                </a:lnTo>
                <a:lnTo>
                  <a:pt x="95338" y="19596"/>
                </a:lnTo>
                <a:lnTo>
                  <a:pt x="83464" y="18097"/>
                </a:lnTo>
                <a:lnTo>
                  <a:pt x="66675" y="16383"/>
                </a:lnTo>
                <a:lnTo>
                  <a:pt x="64858" y="19926"/>
                </a:lnTo>
                <a:lnTo>
                  <a:pt x="7950" y="26619"/>
                </a:lnTo>
                <a:lnTo>
                  <a:pt x="0" y="31369"/>
                </a:lnTo>
                <a:lnTo>
                  <a:pt x="54610" y="29210"/>
                </a:lnTo>
                <a:lnTo>
                  <a:pt x="52425" y="30226"/>
                </a:lnTo>
                <a:lnTo>
                  <a:pt x="47663" y="31419"/>
                </a:lnTo>
                <a:lnTo>
                  <a:pt x="45554" y="32588"/>
                </a:lnTo>
                <a:lnTo>
                  <a:pt x="51308" y="33528"/>
                </a:lnTo>
                <a:lnTo>
                  <a:pt x="62484" y="30454"/>
                </a:lnTo>
                <a:lnTo>
                  <a:pt x="87388" y="28282"/>
                </a:lnTo>
                <a:lnTo>
                  <a:pt x="120510" y="27940"/>
                </a:lnTo>
                <a:lnTo>
                  <a:pt x="156337" y="30353"/>
                </a:lnTo>
                <a:lnTo>
                  <a:pt x="177596" y="25996"/>
                </a:lnTo>
                <a:close/>
              </a:path>
              <a:path w="381000" h="33655">
                <a:moveTo>
                  <a:pt x="241808" y="4572"/>
                </a:moveTo>
                <a:lnTo>
                  <a:pt x="225844" y="3975"/>
                </a:lnTo>
                <a:lnTo>
                  <a:pt x="210705" y="3149"/>
                </a:lnTo>
                <a:lnTo>
                  <a:pt x="194348" y="1905"/>
                </a:lnTo>
                <a:lnTo>
                  <a:pt x="174752" y="0"/>
                </a:lnTo>
                <a:lnTo>
                  <a:pt x="154901" y="1143"/>
                </a:lnTo>
                <a:lnTo>
                  <a:pt x="142786" y="2197"/>
                </a:lnTo>
                <a:lnTo>
                  <a:pt x="136220" y="3149"/>
                </a:lnTo>
                <a:lnTo>
                  <a:pt x="133604" y="3810"/>
                </a:lnTo>
                <a:lnTo>
                  <a:pt x="228854" y="4572"/>
                </a:lnTo>
                <a:lnTo>
                  <a:pt x="241808" y="4572"/>
                </a:lnTo>
                <a:close/>
              </a:path>
              <a:path w="381000" h="33655">
                <a:moveTo>
                  <a:pt x="332409" y="2705"/>
                </a:moveTo>
                <a:lnTo>
                  <a:pt x="241808" y="4826"/>
                </a:lnTo>
                <a:lnTo>
                  <a:pt x="328549" y="4826"/>
                </a:lnTo>
                <a:lnTo>
                  <a:pt x="317017" y="4152"/>
                </a:lnTo>
                <a:lnTo>
                  <a:pt x="317703" y="3708"/>
                </a:lnTo>
                <a:lnTo>
                  <a:pt x="324878" y="3276"/>
                </a:lnTo>
                <a:lnTo>
                  <a:pt x="332409" y="2705"/>
                </a:lnTo>
                <a:close/>
              </a:path>
              <a:path w="381000" h="33655">
                <a:moveTo>
                  <a:pt x="380606" y="3708"/>
                </a:moveTo>
                <a:lnTo>
                  <a:pt x="366814" y="3517"/>
                </a:lnTo>
                <a:lnTo>
                  <a:pt x="354787" y="3035"/>
                </a:lnTo>
                <a:lnTo>
                  <a:pt x="343166" y="2349"/>
                </a:lnTo>
                <a:lnTo>
                  <a:pt x="331724" y="1524"/>
                </a:lnTo>
                <a:lnTo>
                  <a:pt x="333946" y="2705"/>
                </a:lnTo>
                <a:lnTo>
                  <a:pt x="332816" y="2705"/>
                </a:lnTo>
                <a:lnTo>
                  <a:pt x="331698" y="3708"/>
                </a:lnTo>
                <a:lnTo>
                  <a:pt x="330669" y="3708"/>
                </a:lnTo>
                <a:lnTo>
                  <a:pt x="328549" y="4826"/>
                </a:lnTo>
                <a:lnTo>
                  <a:pt x="312889" y="7747"/>
                </a:lnTo>
                <a:lnTo>
                  <a:pt x="295109" y="10414"/>
                </a:lnTo>
                <a:lnTo>
                  <a:pt x="295275" y="10414"/>
                </a:lnTo>
                <a:lnTo>
                  <a:pt x="286105" y="13208"/>
                </a:lnTo>
                <a:lnTo>
                  <a:pt x="294894" y="16764"/>
                </a:lnTo>
                <a:lnTo>
                  <a:pt x="325970" y="16065"/>
                </a:lnTo>
                <a:lnTo>
                  <a:pt x="340868" y="14338"/>
                </a:lnTo>
                <a:lnTo>
                  <a:pt x="351472" y="12217"/>
                </a:lnTo>
                <a:lnTo>
                  <a:pt x="368490" y="10414"/>
                </a:lnTo>
                <a:lnTo>
                  <a:pt x="336511" y="10414"/>
                </a:lnTo>
                <a:lnTo>
                  <a:pt x="334848" y="9728"/>
                </a:lnTo>
                <a:lnTo>
                  <a:pt x="345757" y="8420"/>
                </a:lnTo>
                <a:lnTo>
                  <a:pt x="350304" y="6718"/>
                </a:lnTo>
                <a:lnTo>
                  <a:pt x="329565" y="4826"/>
                </a:lnTo>
                <a:lnTo>
                  <a:pt x="342417" y="4648"/>
                </a:lnTo>
                <a:lnTo>
                  <a:pt x="367258" y="3873"/>
                </a:lnTo>
                <a:lnTo>
                  <a:pt x="378383" y="3708"/>
                </a:lnTo>
                <a:lnTo>
                  <a:pt x="380606" y="3708"/>
                </a:lnTo>
                <a:close/>
              </a:path>
            </a:pathLst>
          </a:custGeom>
          <a:solidFill>
            <a:srgbClr val="56BBE4"/>
          </a:solidFill>
        </p:spPr>
        <p:txBody>
          <a:bodyPr wrap="square" lIns="0" tIns="0" rIns="0" bIns="0" rtlCol="0"/>
          <a:lstStyle/>
          <a:p>
            <a:endParaRPr/>
          </a:p>
        </p:txBody>
      </p:sp>
      <p:sp>
        <p:nvSpPr>
          <p:cNvPr id="15" name="object 15"/>
          <p:cNvSpPr/>
          <p:nvPr/>
        </p:nvSpPr>
        <p:spPr>
          <a:xfrm>
            <a:off x="11724640" y="871727"/>
            <a:ext cx="104775" cy="13970"/>
          </a:xfrm>
          <a:custGeom>
            <a:avLst/>
            <a:gdLst/>
            <a:ahLst/>
            <a:cxnLst/>
            <a:rect l="l" t="t" r="r" b="b"/>
            <a:pathLst>
              <a:path w="104775" h="13969">
                <a:moveTo>
                  <a:pt x="80391" y="12192"/>
                </a:moveTo>
                <a:lnTo>
                  <a:pt x="74549" y="13716"/>
                </a:lnTo>
                <a:lnTo>
                  <a:pt x="80391" y="13716"/>
                </a:lnTo>
                <a:lnTo>
                  <a:pt x="80391" y="12192"/>
                </a:lnTo>
                <a:close/>
              </a:path>
              <a:path w="104775" h="13969">
                <a:moveTo>
                  <a:pt x="104508" y="8623"/>
                </a:moveTo>
                <a:lnTo>
                  <a:pt x="85725" y="7112"/>
                </a:lnTo>
                <a:lnTo>
                  <a:pt x="79121" y="8128"/>
                </a:lnTo>
                <a:lnTo>
                  <a:pt x="50076" y="6146"/>
                </a:lnTo>
                <a:lnTo>
                  <a:pt x="23075" y="3683"/>
                </a:lnTo>
                <a:lnTo>
                  <a:pt x="4318" y="1422"/>
                </a:lnTo>
                <a:lnTo>
                  <a:pt x="0" y="0"/>
                </a:lnTo>
                <a:lnTo>
                  <a:pt x="8255" y="2895"/>
                </a:lnTo>
                <a:lnTo>
                  <a:pt x="17665" y="5588"/>
                </a:lnTo>
                <a:lnTo>
                  <a:pt x="29768" y="8293"/>
                </a:lnTo>
                <a:lnTo>
                  <a:pt x="46101" y="11176"/>
                </a:lnTo>
                <a:lnTo>
                  <a:pt x="57416" y="9398"/>
                </a:lnTo>
                <a:lnTo>
                  <a:pt x="66573" y="8890"/>
                </a:lnTo>
                <a:lnTo>
                  <a:pt x="80264" y="9144"/>
                </a:lnTo>
                <a:lnTo>
                  <a:pt x="88150" y="9906"/>
                </a:lnTo>
                <a:lnTo>
                  <a:pt x="87388" y="10668"/>
                </a:lnTo>
                <a:lnTo>
                  <a:pt x="83312" y="11430"/>
                </a:lnTo>
                <a:lnTo>
                  <a:pt x="81280" y="12192"/>
                </a:lnTo>
                <a:lnTo>
                  <a:pt x="93421" y="11264"/>
                </a:lnTo>
                <a:lnTo>
                  <a:pt x="104114" y="10033"/>
                </a:lnTo>
                <a:lnTo>
                  <a:pt x="104508" y="8623"/>
                </a:lnTo>
                <a:close/>
              </a:path>
            </a:pathLst>
          </a:custGeom>
          <a:solidFill>
            <a:srgbClr val="56BBE4"/>
          </a:solidFill>
        </p:spPr>
        <p:txBody>
          <a:bodyPr wrap="square" lIns="0" tIns="0" rIns="0" bIns="0" rtlCol="0"/>
          <a:lstStyle/>
          <a:p>
            <a:endParaRPr/>
          </a:p>
        </p:txBody>
      </p:sp>
      <p:sp>
        <p:nvSpPr>
          <p:cNvPr id="16" name="object 16"/>
          <p:cNvSpPr/>
          <p:nvPr/>
        </p:nvSpPr>
        <p:spPr>
          <a:xfrm>
            <a:off x="11478768" y="873252"/>
            <a:ext cx="74930" cy="6350"/>
          </a:xfrm>
          <a:custGeom>
            <a:avLst/>
            <a:gdLst/>
            <a:ahLst/>
            <a:cxnLst/>
            <a:rect l="l" t="t" r="r" b="b"/>
            <a:pathLst>
              <a:path w="74929" h="6350">
                <a:moveTo>
                  <a:pt x="74929" y="0"/>
                </a:moveTo>
                <a:lnTo>
                  <a:pt x="0" y="2032"/>
                </a:lnTo>
                <a:lnTo>
                  <a:pt x="38607" y="6096"/>
                </a:lnTo>
                <a:lnTo>
                  <a:pt x="36449" y="4063"/>
                </a:lnTo>
                <a:lnTo>
                  <a:pt x="59767" y="3714"/>
                </a:lnTo>
                <a:lnTo>
                  <a:pt x="69738" y="2794"/>
                </a:lnTo>
                <a:lnTo>
                  <a:pt x="72685" y="1492"/>
                </a:lnTo>
                <a:lnTo>
                  <a:pt x="74929" y="0"/>
                </a:lnTo>
                <a:close/>
              </a:path>
            </a:pathLst>
          </a:custGeom>
          <a:solidFill>
            <a:srgbClr val="56BBE4"/>
          </a:solidFill>
        </p:spPr>
        <p:txBody>
          <a:bodyPr wrap="square" lIns="0" tIns="0" rIns="0" bIns="0" rtlCol="0"/>
          <a:lstStyle/>
          <a:p>
            <a:endParaRPr/>
          </a:p>
        </p:txBody>
      </p:sp>
      <p:sp>
        <p:nvSpPr>
          <p:cNvPr id="17" name="object 17"/>
          <p:cNvSpPr/>
          <p:nvPr/>
        </p:nvSpPr>
        <p:spPr>
          <a:xfrm>
            <a:off x="11099292" y="854963"/>
            <a:ext cx="43180" cy="6350"/>
          </a:xfrm>
          <a:custGeom>
            <a:avLst/>
            <a:gdLst/>
            <a:ahLst/>
            <a:cxnLst/>
            <a:rect l="l" t="t" r="r" b="b"/>
            <a:pathLst>
              <a:path w="43179" h="6350">
                <a:moveTo>
                  <a:pt x="42672" y="0"/>
                </a:moveTo>
                <a:lnTo>
                  <a:pt x="0" y="6096"/>
                </a:lnTo>
                <a:lnTo>
                  <a:pt x="33019" y="4318"/>
                </a:lnTo>
                <a:lnTo>
                  <a:pt x="42672" y="0"/>
                </a:lnTo>
                <a:close/>
              </a:path>
            </a:pathLst>
          </a:custGeom>
          <a:solidFill>
            <a:srgbClr val="56BBE4"/>
          </a:solidFill>
        </p:spPr>
        <p:txBody>
          <a:bodyPr wrap="square" lIns="0" tIns="0" rIns="0" bIns="0" rtlCol="0"/>
          <a:lstStyle/>
          <a:p>
            <a:endParaRPr/>
          </a:p>
        </p:txBody>
      </p:sp>
      <p:sp>
        <p:nvSpPr>
          <p:cNvPr id="18" name="object 18"/>
          <p:cNvSpPr/>
          <p:nvPr/>
        </p:nvSpPr>
        <p:spPr>
          <a:xfrm>
            <a:off x="11009376" y="856488"/>
            <a:ext cx="26034" cy="1905"/>
          </a:xfrm>
          <a:custGeom>
            <a:avLst/>
            <a:gdLst/>
            <a:ahLst/>
            <a:cxnLst/>
            <a:rect l="l" t="t" r="r" b="b"/>
            <a:pathLst>
              <a:path w="26034" h="1905">
                <a:moveTo>
                  <a:pt x="25907" y="0"/>
                </a:moveTo>
                <a:lnTo>
                  <a:pt x="0" y="1142"/>
                </a:lnTo>
                <a:lnTo>
                  <a:pt x="22605" y="1524"/>
                </a:lnTo>
                <a:lnTo>
                  <a:pt x="25907" y="0"/>
                </a:lnTo>
                <a:close/>
              </a:path>
            </a:pathLst>
          </a:custGeom>
          <a:solidFill>
            <a:srgbClr val="56BBE4"/>
          </a:solidFill>
        </p:spPr>
        <p:txBody>
          <a:bodyPr wrap="square" lIns="0" tIns="0" rIns="0" bIns="0" rtlCol="0"/>
          <a:lstStyle/>
          <a:p>
            <a:endParaRPr/>
          </a:p>
        </p:txBody>
      </p:sp>
      <p:sp>
        <p:nvSpPr>
          <p:cNvPr id="19" name="object 19"/>
          <p:cNvSpPr/>
          <p:nvPr/>
        </p:nvSpPr>
        <p:spPr>
          <a:xfrm>
            <a:off x="5349240" y="899160"/>
            <a:ext cx="22860" cy="1905"/>
          </a:xfrm>
          <a:custGeom>
            <a:avLst/>
            <a:gdLst/>
            <a:ahLst/>
            <a:cxnLst/>
            <a:rect l="l" t="t" r="r" b="b"/>
            <a:pathLst>
              <a:path w="22860" h="1905">
                <a:moveTo>
                  <a:pt x="22860" y="0"/>
                </a:moveTo>
                <a:lnTo>
                  <a:pt x="10922" y="0"/>
                </a:lnTo>
                <a:lnTo>
                  <a:pt x="0" y="1524"/>
                </a:lnTo>
                <a:lnTo>
                  <a:pt x="22860" y="0"/>
                </a:lnTo>
                <a:close/>
              </a:path>
            </a:pathLst>
          </a:custGeom>
          <a:solidFill>
            <a:srgbClr val="56BBE4"/>
          </a:solidFill>
        </p:spPr>
        <p:txBody>
          <a:bodyPr wrap="square" lIns="0" tIns="0" rIns="0" bIns="0" rtlCol="0"/>
          <a:lstStyle/>
          <a:p>
            <a:endParaRPr/>
          </a:p>
        </p:txBody>
      </p:sp>
      <p:sp>
        <p:nvSpPr>
          <p:cNvPr id="20" name="object 20"/>
          <p:cNvSpPr/>
          <p:nvPr/>
        </p:nvSpPr>
        <p:spPr>
          <a:xfrm>
            <a:off x="5530596" y="897636"/>
            <a:ext cx="10795" cy="1905"/>
          </a:xfrm>
          <a:custGeom>
            <a:avLst/>
            <a:gdLst/>
            <a:ahLst/>
            <a:cxnLst/>
            <a:rect l="l" t="t" r="r" b="b"/>
            <a:pathLst>
              <a:path w="10795" h="1905">
                <a:moveTo>
                  <a:pt x="10667" y="0"/>
                </a:moveTo>
                <a:lnTo>
                  <a:pt x="3175" y="762"/>
                </a:lnTo>
                <a:lnTo>
                  <a:pt x="0" y="1524"/>
                </a:lnTo>
                <a:lnTo>
                  <a:pt x="6350" y="1524"/>
                </a:lnTo>
                <a:lnTo>
                  <a:pt x="10667" y="0"/>
                </a:lnTo>
                <a:close/>
              </a:path>
            </a:pathLst>
          </a:custGeom>
          <a:solidFill>
            <a:srgbClr val="56BBE4"/>
          </a:solidFill>
        </p:spPr>
        <p:txBody>
          <a:bodyPr wrap="square" lIns="0" tIns="0" rIns="0" bIns="0" rtlCol="0"/>
          <a:lstStyle/>
          <a:p>
            <a:endParaRPr/>
          </a:p>
        </p:txBody>
      </p:sp>
      <p:sp>
        <p:nvSpPr>
          <p:cNvPr id="21" name="object 21"/>
          <p:cNvSpPr/>
          <p:nvPr/>
        </p:nvSpPr>
        <p:spPr>
          <a:xfrm>
            <a:off x="8502142" y="849915"/>
            <a:ext cx="66040" cy="6985"/>
          </a:xfrm>
          <a:custGeom>
            <a:avLst/>
            <a:gdLst/>
            <a:ahLst/>
            <a:cxnLst/>
            <a:rect l="l" t="t" r="r" b="b"/>
            <a:pathLst>
              <a:path w="66040" h="6984">
                <a:moveTo>
                  <a:pt x="3760" y="0"/>
                </a:moveTo>
                <a:lnTo>
                  <a:pt x="0" y="1492"/>
                </a:lnTo>
                <a:lnTo>
                  <a:pt x="9651" y="5556"/>
                </a:lnTo>
                <a:lnTo>
                  <a:pt x="26316" y="5143"/>
                </a:lnTo>
                <a:lnTo>
                  <a:pt x="40957" y="5302"/>
                </a:lnTo>
                <a:lnTo>
                  <a:pt x="53978" y="5841"/>
                </a:lnTo>
                <a:lnTo>
                  <a:pt x="65785" y="6572"/>
                </a:lnTo>
                <a:lnTo>
                  <a:pt x="40808" y="3492"/>
                </a:lnTo>
                <a:lnTo>
                  <a:pt x="18748" y="984"/>
                </a:lnTo>
                <a:lnTo>
                  <a:pt x="3760" y="0"/>
                </a:lnTo>
                <a:close/>
              </a:path>
            </a:pathLst>
          </a:custGeom>
          <a:solidFill>
            <a:srgbClr val="56BBE4"/>
          </a:solidFill>
        </p:spPr>
        <p:txBody>
          <a:bodyPr wrap="square" lIns="0" tIns="0" rIns="0" bIns="0" rtlCol="0"/>
          <a:lstStyle/>
          <a:p>
            <a:endParaRPr/>
          </a:p>
        </p:txBody>
      </p:sp>
      <p:sp>
        <p:nvSpPr>
          <p:cNvPr id="22" name="object 22"/>
          <p:cNvSpPr/>
          <p:nvPr/>
        </p:nvSpPr>
        <p:spPr>
          <a:xfrm>
            <a:off x="6813804" y="876299"/>
            <a:ext cx="100965" cy="21590"/>
          </a:xfrm>
          <a:custGeom>
            <a:avLst/>
            <a:gdLst/>
            <a:ahLst/>
            <a:cxnLst/>
            <a:rect l="l" t="t" r="r" b="b"/>
            <a:pathLst>
              <a:path w="100965" h="21590">
                <a:moveTo>
                  <a:pt x="44196" y="21336"/>
                </a:moveTo>
                <a:lnTo>
                  <a:pt x="0" y="19812"/>
                </a:lnTo>
                <a:lnTo>
                  <a:pt x="18326" y="20574"/>
                </a:lnTo>
                <a:lnTo>
                  <a:pt x="44196" y="21336"/>
                </a:lnTo>
                <a:close/>
              </a:path>
              <a:path w="100965" h="21590">
                <a:moveTo>
                  <a:pt x="100584" y="0"/>
                </a:moveTo>
                <a:lnTo>
                  <a:pt x="67056" y="3429"/>
                </a:lnTo>
                <a:lnTo>
                  <a:pt x="77470" y="4572"/>
                </a:lnTo>
                <a:lnTo>
                  <a:pt x="100584" y="0"/>
                </a:lnTo>
                <a:close/>
              </a:path>
            </a:pathLst>
          </a:custGeom>
          <a:solidFill>
            <a:srgbClr val="56BBE4"/>
          </a:solidFill>
        </p:spPr>
        <p:txBody>
          <a:bodyPr wrap="square" lIns="0" tIns="0" rIns="0" bIns="0" rtlCol="0"/>
          <a:lstStyle/>
          <a:p>
            <a:endParaRPr/>
          </a:p>
        </p:txBody>
      </p:sp>
      <p:sp>
        <p:nvSpPr>
          <p:cNvPr id="23" name="object 23"/>
          <p:cNvSpPr/>
          <p:nvPr/>
        </p:nvSpPr>
        <p:spPr>
          <a:xfrm>
            <a:off x="4447032" y="902208"/>
            <a:ext cx="28575" cy="5080"/>
          </a:xfrm>
          <a:custGeom>
            <a:avLst/>
            <a:gdLst/>
            <a:ahLst/>
            <a:cxnLst/>
            <a:rect l="l" t="t" r="r" b="b"/>
            <a:pathLst>
              <a:path w="28575" h="5080">
                <a:moveTo>
                  <a:pt x="26923" y="0"/>
                </a:moveTo>
                <a:lnTo>
                  <a:pt x="0" y="4571"/>
                </a:lnTo>
                <a:lnTo>
                  <a:pt x="21744" y="4250"/>
                </a:lnTo>
                <a:lnTo>
                  <a:pt x="28225" y="3333"/>
                </a:lnTo>
                <a:lnTo>
                  <a:pt x="27324" y="1893"/>
                </a:lnTo>
                <a:lnTo>
                  <a:pt x="26923" y="0"/>
                </a:lnTo>
                <a:close/>
              </a:path>
            </a:pathLst>
          </a:custGeom>
          <a:solidFill>
            <a:srgbClr val="56BBE4"/>
          </a:solidFill>
        </p:spPr>
        <p:txBody>
          <a:bodyPr wrap="square" lIns="0" tIns="0" rIns="0" bIns="0" rtlCol="0"/>
          <a:lstStyle/>
          <a:p>
            <a:endParaRPr/>
          </a:p>
        </p:txBody>
      </p:sp>
      <p:sp>
        <p:nvSpPr>
          <p:cNvPr id="24" name="object 24"/>
          <p:cNvSpPr/>
          <p:nvPr/>
        </p:nvSpPr>
        <p:spPr>
          <a:xfrm>
            <a:off x="9934956" y="858011"/>
            <a:ext cx="70485" cy="3175"/>
          </a:xfrm>
          <a:custGeom>
            <a:avLst/>
            <a:gdLst/>
            <a:ahLst/>
            <a:cxnLst/>
            <a:rect l="l" t="t" r="r" b="b"/>
            <a:pathLst>
              <a:path w="70484" h="3175">
                <a:moveTo>
                  <a:pt x="0" y="0"/>
                </a:moveTo>
                <a:lnTo>
                  <a:pt x="24312" y="1321"/>
                </a:lnTo>
                <a:lnTo>
                  <a:pt x="44767" y="2571"/>
                </a:lnTo>
                <a:lnTo>
                  <a:pt x="60364" y="3107"/>
                </a:lnTo>
                <a:lnTo>
                  <a:pt x="70103" y="2286"/>
                </a:lnTo>
                <a:lnTo>
                  <a:pt x="50041" y="1285"/>
                </a:lnTo>
                <a:lnTo>
                  <a:pt x="31813" y="571"/>
                </a:lnTo>
                <a:lnTo>
                  <a:pt x="15204" y="142"/>
                </a:lnTo>
                <a:lnTo>
                  <a:pt x="0" y="0"/>
                </a:lnTo>
                <a:close/>
              </a:path>
            </a:pathLst>
          </a:custGeom>
          <a:solidFill>
            <a:srgbClr val="56BBE4"/>
          </a:solidFill>
        </p:spPr>
        <p:txBody>
          <a:bodyPr wrap="square" lIns="0" tIns="0" rIns="0" bIns="0" rtlCol="0"/>
          <a:lstStyle/>
          <a:p>
            <a:endParaRPr/>
          </a:p>
        </p:txBody>
      </p:sp>
      <p:sp>
        <p:nvSpPr>
          <p:cNvPr id="25" name="object 25"/>
          <p:cNvSpPr/>
          <p:nvPr/>
        </p:nvSpPr>
        <p:spPr>
          <a:xfrm>
            <a:off x="5417820" y="851916"/>
            <a:ext cx="21590" cy="3175"/>
          </a:xfrm>
          <a:custGeom>
            <a:avLst/>
            <a:gdLst/>
            <a:ahLst/>
            <a:cxnLst/>
            <a:rect l="l" t="t" r="r" b="b"/>
            <a:pathLst>
              <a:path w="21589" h="3175">
                <a:moveTo>
                  <a:pt x="18287" y="0"/>
                </a:moveTo>
                <a:lnTo>
                  <a:pt x="5079" y="1524"/>
                </a:lnTo>
                <a:lnTo>
                  <a:pt x="0" y="3048"/>
                </a:lnTo>
                <a:lnTo>
                  <a:pt x="13207" y="3048"/>
                </a:lnTo>
                <a:lnTo>
                  <a:pt x="21335" y="1524"/>
                </a:lnTo>
                <a:lnTo>
                  <a:pt x="18287" y="0"/>
                </a:lnTo>
                <a:close/>
              </a:path>
            </a:pathLst>
          </a:custGeom>
          <a:solidFill>
            <a:srgbClr val="56BBE4"/>
          </a:solidFill>
        </p:spPr>
        <p:txBody>
          <a:bodyPr wrap="square" lIns="0" tIns="0" rIns="0" bIns="0" rtlCol="0"/>
          <a:lstStyle/>
          <a:p>
            <a:endParaRPr/>
          </a:p>
        </p:txBody>
      </p:sp>
      <p:sp>
        <p:nvSpPr>
          <p:cNvPr id="26" name="object 26"/>
          <p:cNvSpPr/>
          <p:nvPr/>
        </p:nvSpPr>
        <p:spPr>
          <a:xfrm>
            <a:off x="9852659" y="855821"/>
            <a:ext cx="82550" cy="2540"/>
          </a:xfrm>
          <a:custGeom>
            <a:avLst/>
            <a:gdLst/>
            <a:ahLst/>
            <a:cxnLst/>
            <a:rect l="l" t="t" r="r" b="b"/>
            <a:pathLst>
              <a:path w="82550" h="2540">
                <a:moveTo>
                  <a:pt x="41957" y="0"/>
                </a:moveTo>
                <a:lnTo>
                  <a:pt x="20877" y="250"/>
                </a:lnTo>
                <a:lnTo>
                  <a:pt x="0" y="1428"/>
                </a:lnTo>
                <a:lnTo>
                  <a:pt x="14224" y="2190"/>
                </a:lnTo>
                <a:lnTo>
                  <a:pt x="46593" y="1238"/>
                </a:lnTo>
                <a:lnTo>
                  <a:pt x="63926" y="1119"/>
                </a:lnTo>
                <a:lnTo>
                  <a:pt x="82296" y="1428"/>
                </a:lnTo>
                <a:lnTo>
                  <a:pt x="62632" y="464"/>
                </a:lnTo>
                <a:lnTo>
                  <a:pt x="41957" y="0"/>
                </a:lnTo>
                <a:close/>
              </a:path>
            </a:pathLst>
          </a:custGeom>
          <a:solidFill>
            <a:srgbClr val="56BBE4"/>
          </a:solidFill>
        </p:spPr>
        <p:txBody>
          <a:bodyPr wrap="square" lIns="0" tIns="0" rIns="0" bIns="0" rtlCol="0"/>
          <a:lstStyle/>
          <a:p>
            <a:endParaRPr/>
          </a:p>
        </p:txBody>
      </p:sp>
      <p:sp>
        <p:nvSpPr>
          <p:cNvPr id="27" name="object 27"/>
          <p:cNvSpPr/>
          <p:nvPr/>
        </p:nvSpPr>
        <p:spPr>
          <a:xfrm>
            <a:off x="1213103" y="893063"/>
            <a:ext cx="9525" cy="1905"/>
          </a:xfrm>
          <a:custGeom>
            <a:avLst/>
            <a:gdLst/>
            <a:ahLst/>
            <a:cxnLst/>
            <a:rect l="l" t="t" r="r" b="b"/>
            <a:pathLst>
              <a:path w="9525" h="1905">
                <a:moveTo>
                  <a:pt x="1143" y="0"/>
                </a:moveTo>
                <a:lnTo>
                  <a:pt x="0" y="1524"/>
                </a:lnTo>
                <a:lnTo>
                  <a:pt x="9143" y="1524"/>
                </a:lnTo>
                <a:lnTo>
                  <a:pt x="1143" y="0"/>
                </a:lnTo>
                <a:close/>
              </a:path>
            </a:pathLst>
          </a:custGeom>
          <a:solidFill>
            <a:srgbClr val="56BBE4"/>
          </a:solidFill>
        </p:spPr>
        <p:txBody>
          <a:bodyPr wrap="square" lIns="0" tIns="0" rIns="0" bIns="0" rtlCol="0"/>
          <a:lstStyle/>
          <a:p>
            <a:endParaRPr/>
          </a:p>
        </p:txBody>
      </p:sp>
      <p:sp>
        <p:nvSpPr>
          <p:cNvPr id="28" name="object 28"/>
          <p:cNvSpPr/>
          <p:nvPr/>
        </p:nvSpPr>
        <p:spPr>
          <a:xfrm>
            <a:off x="274320" y="847725"/>
            <a:ext cx="40005" cy="1270"/>
          </a:xfrm>
          <a:custGeom>
            <a:avLst/>
            <a:gdLst/>
            <a:ahLst/>
            <a:cxnLst/>
            <a:rect l="l" t="t" r="r" b="b"/>
            <a:pathLst>
              <a:path w="40004" h="1269">
                <a:moveTo>
                  <a:pt x="24764" y="0"/>
                </a:moveTo>
                <a:lnTo>
                  <a:pt x="13931" y="285"/>
                </a:lnTo>
                <a:lnTo>
                  <a:pt x="0" y="1142"/>
                </a:lnTo>
                <a:lnTo>
                  <a:pt x="39623" y="1142"/>
                </a:lnTo>
                <a:lnTo>
                  <a:pt x="33121" y="285"/>
                </a:lnTo>
                <a:lnTo>
                  <a:pt x="24764" y="0"/>
                </a:lnTo>
                <a:close/>
              </a:path>
            </a:pathLst>
          </a:custGeom>
          <a:solidFill>
            <a:srgbClr val="56BBE4"/>
          </a:solidFill>
        </p:spPr>
        <p:txBody>
          <a:bodyPr wrap="square" lIns="0" tIns="0" rIns="0" bIns="0" rtlCol="0"/>
          <a:lstStyle/>
          <a:p>
            <a:endParaRPr/>
          </a:p>
        </p:txBody>
      </p:sp>
      <p:sp>
        <p:nvSpPr>
          <p:cNvPr id="29" name="object 29"/>
          <p:cNvSpPr/>
          <p:nvPr/>
        </p:nvSpPr>
        <p:spPr>
          <a:xfrm>
            <a:off x="10628376" y="857369"/>
            <a:ext cx="9525" cy="1270"/>
          </a:xfrm>
          <a:custGeom>
            <a:avLst/>
            <a:gdLst/>
            <a:ahLst/>
            <a:cxnLst/>
            <a:rect l="l" t="t" r="r" b="b"/>
            <a:pathLst>
              <a:path w="9525" h="1269">
                <a:moveTo>
                  <a:pt x="4339" y="0"/>
                </a:moveTo>
                <a:lnTo>
                  <a:pt x="0" y="642"/>
                </a:lnTo>
                <a:lnTo>
                  <a:pt x="9447" y="428"/>
                </a:lnTo>
                <a:lnTo>
                  <a:pt x="9191" y="71"/>
                </a:lnTo>
                <a:lnTo>
                  <a:pt x="4339" y="0"/>
                </a:lnTo>
                <a:close/>
              </a:path>
            </a:pathLst>
          </a:custGeom>
          <a:solidFill>
            <a:srgbClr val="56BBE4"/>
          </a:solidFill>
        </p:spPr>
        <p:txBody>
          <a:bodyPr wrap="square" lIns="0" tIns="0" rIns="0" bIns="0" rtlCol="0"/>
          <a:lstStyle/>
          <a:p>
            <a:endParaRPr/>
          </a:p>
        </p:txBody>
      </p:sp>
      <p:sp>
        <p:nvSpPr>
          <p:cNvPr id="30" name="object 30"/>
          <p:cNvSpPr/>
          <p:nvPr/>
        </p:nvSpPr>
        <p:spPr>
          <a:xfrm>
            <a:off x="10724388" y="875791"/>
            <a:ext cx="5080" cy="2540"/>
          </a:xfrm>
          <a:custGeom>
            <a:avLst/>
            <a:gdLst/>
            <a:ahLst/>
            <a:cxnLst/>
            <a:rect l="l" t="t" r="r" b="b"/>
            <a:pathLst>
              <a:path w="5079" h="2540">
                <a:moveTo>
                  <a:pt x="4571" y="0"/>
                </a:moveTo>
                <a:lnTo>
                  <a:pt x="1142" y="1016"/>
                </a:lnTo>
                <a:lnTo>
                  <a:pt x="0" y="2032"/>
                </a:lnTo>
                <a:lnTo>
                  <a:pt x="4571" y="0"/>
                </a:lnTo>
                <a:close/>
              </a:path>
            </a:pathLst>
          </a:custGeom>
          <a:solidFill>
            <a:srgbClr val="56BBE4"/>
          </a:solidFill>
        </p:spPr>
        <p:txBody>
          <a:bodyPr wrap="square" lIns="0" tIns="0" rIns="0" bIns="0" rtlCol="0"/>
          <a:lstStyle/>
          <a:p>
            <a:endParaRPr/>
          </a:p>
        </p:txBody>
      </p:sp>
      <p:sp>
        <p:nvSpPr>
          <p:cNvPr id="31" name="object 31"/>
          <p:cNvSpPr/>
          <p:nvPr/>
        </p:nvSpPr>
        <p:spPr>
          <a:xfrm>
            <a:off x="9637776" y="885444"/>
            <a:ext cx="6350" cy="1905"/>
          </a:xfrm>
          <a:custGeom>
            <a:avLst/>
            <a:gdLst/>
            <a:ahLst/>
            <a:cxnLst/>
            <a:rect l="l" t="t" r="r" b="b"/>
            <a:pathLst>
              <a:path w="6350" h="1905">
                <a:moveTo>
                  <a:pt x="4825" y="0"/>
                </a:moveTo>
                <a:lnTo>
                  <a:pt x="1270" y="0"/>
                </a:lnTo>
                <a:lnTo>
                  <a:pt x="0" y="0"/>
                </a:lnTo>
                <a:lnTo>
                  <a:pt x="6096" y="1523"/>
                </a:lnTo>
                <a:lnTo>
                  <a:pt x="4825" y="0"/>
                </a:lnTo>
                <a:close/>
              </a:path>
            </a:pathLst>
          </a:custGeom>
          <a:solidFill>
            <a:srgbClr val="56BBE4"/>
          </a:solidFill>
        </p:spPr>
        <p:txBody>
          <a:bodyPr wrap="square" lIns="0" tIns="0" rIns="0" bIns="0" rtlCol="0"/>
          <a:lstStyle/>
          <a:p>
            <a:endParaRPr/>
          </a:p>
        </p:txBody>
      </p:sp>
      <p:sp>
        <p:nvSpPr>
          <p:cNvPr id="32" name="object 32"/>
          <p:cNvSpPr/>
          <p:nvPr/>
        </p:nvSpPr>
        <p:spPr>
          <a:xfrm>
            <a:off x="10599420" y="856487"/>
            <a:ext cx="78105" cy="3175"/>
          </a:xfrm>
          <a:custGeom>
            <a:avLst/>
            <a:gdLst/>
            <a:ahLst/>
            <a:cxnLst/>
            <a:rect l="l" t="t" r="r" b="b"/>
            <a:pathLst>
              <a:path w="78104" h="3175">
                <a:moveTo>
                  <a:pt x="33528" y="3048"/>
                </a:moveTo>
                <a:lnTo>
                  <a:pt x="30226" y="1524"/>
                </a:lnTo>
                <a:lnTo>
                  <a:pt x="29210" y="1524"/>
                </a:lnTo>
                <a:lnTo>
                  <a:pt x="28067" y="1524"/>
                </a:lnTo>
                <a:lnTo>
                  <a:pt x="0" y="1524"/>
                </a:lnTo>
                <a:lnTo>
                  <a:pt x="8750" y="1549"/>
                </a:lnTo>
                <a:lnTo>
                  <a:pt x="17183" y="1714"/>
                </a:lnTo>
                <a:lnTo>
                  <a:pt x="25412" y="2171"/>
                </a:lnTo>
                <a:lnTo>
                  <a:pt x="33528" y="3048"/>
                </a:lnTo>
                <a:close/>
              </a:path>
              <a:path w="78104" h="3175">
                <a:moveTo>
                  <a:pt x="77724" y="1524"/>
                </a:moveTo>
                <a:lnTo>
                  <a:pt x="75565" y="0"/>
                </a:lnTo>
                <a:lnTo>
                  <a:pt x="56388" y="1524"/>
                </a:lnTo>
                <a:lnTo>
                  <a:pt x="77724" y="1524"/>
                </a:lnTo>
                <a:close/>
              </a:path>
            </a:pathLst>
          </a:custGeom>
          <a:solidFill>
            <a:srgbClr val="56BBE4"/>
          </a:solidFill>
        </p:spPr>
        <p:txBody>
          <a:bodyPr wrap="square" lIns="0" tIns="0" rIns="0" bIns="0" rtlCol="0"/>
          <a:lstStyle/>
          <a:p>
            <a:endParaRPr/>
          </a:p>
        </p:txBody>
      </p:sp>
      <p:sp>
        <p:nvSpPr>
          <p:cNvPr id="33" name="object 33"/>
          <p:cNvSpPr/>
          <p:nvPr/>
        </p:nvSpPr>
        <p:spPr>
          <a:xfrm>
            <a:off x="2948558" y="883919"/>
            <a:ext cx="15875" cy="1905"/>
          </a:xfrm>
          <a:custGeom>
            <a:avLst/>
            <a:gdLst/>
            <a:ahLst/>
            <a:cxnLst/>
            <a:rect l="l" t="t" r="r" b="b"/>
            <a:pathLst>
              <a:path w="15875" h="1905">
                <a:moveTo>
                  <a:pt x="15620" y="0"/>
                </a:moveTo>
                <a:lnTo>
                  <a:pt x="11429" y="0"/>
                </a:lnTo>
                <a:lnTo>
                  <a:pt x="0" y="1714"/>
                </a:lnTo>
                <a:lnTo>
                  <a:pt x="5429" y="1071"/>
                </a:lnTo>
                <a:lnTo>
                  <a:pt x="15620" y="0"/>
                </a:lnTo>
                <a:close/>
              </a:path>
            </a:pathLst>
          </a:custGeom>
          <a:solidFill>
            <a:srgbClr val="56BBE4"/>
          </a:solidFill>
        </p:spPr>
        <p:txBody>
          <a:bodyPr wrap="square" lIns="0" tIns="0" rIns="0" bIns="0" rtlCol="0"/>
          <a:lstStyle/>
          <a:p>
            <a:endParaRPr/>
          </a:p>
        </p:txBody>
      </p:sp>
      <p:sp>
        <p:nvSpPr>
          <p:cNvPr id="34" name="object 34"/>
          <p:cNvSpPr/>
          <p:nvPr/>
        </p:nvSpPr>
        <p:spPr>
          <a:xfrm>
            <a:off x="57696" y="845438"/>
            <a:ext cx="11062970" cy="69215"/>
          </a:xfrm>
          <a:custGeom>
            <a:avLst/>
            <a:gdLst/>
            <a:ahLst/>
            <a:cxnLst/>
            <a:rect l="l" t="t" r="r" b="b"/>
            <a:pathLst>
              <a:path w="11062970" h="69215">
                <a:moveTo>
                  <a:pt x="61709" y="6604"/>
                </a:moveTo>
                <a:lnTo>
                  <a:pt x="27393" y="6604"/>
                </a:lnTo>
                <a:lnTo>
                  <a:pt x="24460" y="6985"/>
                </a:lnTo>
                <a:lnTo>
                  <a:pt x="61709" y="6604"/>
                </a:lnTo>
                <a:close/>
              </a:path>
              <a:path w="11062970" h="69215">
                <a:moveTo>
                  <a:pt x="200723" y="6604"/>
                </a:moveTo>
                <a:lnTo>
                  <a:pt x="147167" y="3429"/>
                </a:lnTo>
                <a:lnTo>
                  <a:pt x="140728" y="3048"/>
                </a:lnTo>
                <a:lnTo>
                  <a:pt x="137071" y="3429"/>
                </a:lnTo>
                <a:lnTo>
                  <a:pt x="113830" y="5842"/>
                </a:lnTo>
                <a:lnTo>
                  <a:pt x="136220" y="5842"/>
                </a:lnTo>
                <a:lnTo>
                  <a:pt x="61709" y="6604"/>
                </a:lnTo>
                <a:lnTo>
                  <a:pt x="200723" y="6604"/>
                </a:lnTo>
                <a:close/>
              </a:path>
              <a:path w="11062970" h="69215">
                <a:moveTo>
                  <a:pt x="262991" y="6604"/>
                </a:moveTo>
                <a:lnTo>
                  <a:pt x="200723" y="6604"/>
                </a:lnTo>
                <a:lnTo>
                  <a:pt x="213588" y="7366"/>
                </a:lnTo>
                <a:lnTo>
                  <a:pt x="261785" y="7366"/>
                </a:lnTo>
                <a:lnTo>
                  <a:pt x="262991" y="6604"/>
                </a:lnTo>
                <a:close/>
              </a:path>
              <a:path w="11062970" h="69215">
                <a:moveTo>
                  <a:pt x="336842" y="40005"/>
                </a:moveTo>
                <a:lnTo>
                  <a:pt x="335191" y="40005"/>
                </a:lnTo>
                <a:lnTo>
                  <a:pt x="335318" y="40259"/>
                </a:lnTo>
                <a:lnTo>
                  <a:pt x="336842" y="40005"/>
                </a:lnTo>
                <a:close/>
              </a:path>
              <a:path w="11062970" h="69215">
                <a:moveTo>
                  <a:pt x="343776" y="40513"/>
                </a:moveTo>
                <a:lnTo>
                  <a:pt x="335457" y="40513"/>
                </a:lnTo>
                <a:lnTo>
                  <a:pt x="335991" y="41529"/>
                </a:lnTo>
                <a:lnTo>
                  <a:pt x="343776" y="40513"/>
                </a:lnTo>
                <a:close/>
              </a:path>
              <a:path w="11062970" h="69215">
                <a:moveTo>
                  <a:pt x="591896" y="40513"/>
                </a:moveTo>
                <a:lnTo>
                  <a:pt x="560070" y="40005"/>
                </a:lnTo>
                <a:lnTo>
                  <a:pt x="347662" y="40005"/>
                </a:lnTo>
                <a:lnTo>
                  <a:pt x="343776" y="40513"/>
                </a:lnTo>
                <a:lnTo>
                  <a:pt x="591896" y="40513"/>
                </a:lnTo>
                <a:close/>
              </a:path>
              <a:path w="11062970" h="69215">
                <a:moveTo>
                  <a:pt x="809523" y="45339"/>
                </a:moveTo>
                <a:lnTo>
                  <a:pt x="797407" y="40513"/>
                </a:lnTo>
                <a:lnTo>
                  <a:pt x="591896" y="40513"/>
                </a:lnTo>
                <a:lnTo>
                  <a:pt x="633882" y="41529"/>
                </a:lnTo>
                <a:lnTo>
                  <a:pt x="760310" y="44704"/>
                </a:lnTo>
                <a:lnTo>
                  <a:pt x="762977" y="44704"/>
                </a:lnTo>
                <a:lnTo>
                  <a:pt x="792670" y="45339"/>
                </a:lnTo>
                <a:lnTo>
                  <a:pt x="809523" y="45339"/>
                </a:lnTo>
                <a:close/>
              </a:path>
              <a:path w="11062970" h="69215">
                <a:moveTo>
                  <a:pt x="859942" y="40513"/>
                </a:moveTo>
                <a:lnTo>
                  <a:pt x="797407" y="40513"/>
                </a:lnTo>
                <a:lnTo>
                  <a:pt x="827074" y="41529"/>
                </a:lnTo>
                <a:lnTo>
                  <a:pt x="824687" y="41529"/>
                </a:lnTo>
                <a:lnTo>
                  <a:pt x="839787" y="42291"/>
                </a:lnTo>
                <a:lnTo>
                  <a:pt x="838530" y="42291"/>
                </a:lnTo>
                <a:lnTo>
                  <a:pt x="857389" y="43561"/>
                </a:lnTo>
                <a:lnTo>
                  <a:pt x="859942" y="40513"/>
                </a:lnTo>
                <a:close/>
              </a:path>
              <a:path w="11062970" h="69215">
                <a:moveTo>
                  <a:pt x="887488" y="40513"/>
                </a:moveTo>
                <a:lnTo>
                  <a:pt x="866660" y="40005"/>
                </a:lnTo>
                <a:lnTo>
                  <a:pt x="827938" y="40005"/>
                </a:lnTo>
                <a:lnTo>
                  <a:pt x="859942" y="40513"/>
                </a:lnTo>
                <a:lnTo>
                  <a:pt x="887488" y="40513"/>
                </a:lnTo>
                <a:close/>
              </a:path>
              <a:path w="11062970" h="69215">
                <a:moveTo>
                  <a:pt x="1144282" y="40513"/>
                </a:moveTo>
                <a:lnTo>
                  <a:pt x="902258" y="40513"/>
                </a:lnTo>
                <a:lnTo>
                  <a:pt x="942200" y="40767"/>
                </a:lnTo>
                <a:lnTo>
                  <a:pt x="993432" y="40767"/>
                </a:lnTo>
                <a:lnTo>
                  <a:pt x="1060208" y="43053"/>
                </a:lnTo>
                <a:lnTo>
                  <a:pt x="1051763" y="43053"/>
                </a:lnTo>
                <a:lnTo>
                  <a:pt x="1077722" y="46736"/>
                </a:lnTo>
                <a:lnTo>
                  <a:pt x="1099032" y="46355"/>
                </a:lnTo>
                <a:lnTo>
                  <a:pt x="1094308" y="42291"/>
                </a:lnTo>
                <a:lnTo>
                  <a:pt x="1099934" y="42291"/>
                </a:lnTo>
                <a:lnTo>
                  <a:pt x="1115923" y="41529"/>
                </a:lnTo>
                <a:lnTo>
                  <a:pt x="1131176" y="44577"/>
                </a:lnTo>
                <a:lnTo>
                  <a:pt x="1141006" y="41529"/>
                </a:lnTo>
                <a:lnTo>
                  <a:pt x="1144282" y="40513"/>
                </a:lnTo>
                <a:close/>
              </a:path>
              <a:path w="11062970" h="69215">
                <a:moveTo>
                  <a:pt x="1737918" y="43053"/>
                </a:moveTo>
                <a:lnTo>
                  <a:pt x="1728812" y="40513"/>
                </a:lnTo>
                <a:lnTo>
                  <a:pt x="1144282" y="40513"/>
                </a:lnTo>
                <a:lnTo>
                  <a:pt x="1163256" y="41529"/>
                </a:lnTo>
                <a:lnTo>
                  <a:pt x="1165707" y="41529"/>
                </a:lnTo>
                <a:lnTo>
                  <a:pt x="1185176" y="43688"/>
                </a:lnTo>
                <a:lnTo>
                  <a:pt x="1197686" y="46228"/>
                </a:lnTo>
                <a:lnTo>
                  <a:pt x="1196682" y="46228"/>
                </a:lnTo>
                <a:lnTo>
                  <a:pt x="1200200" y="47752"/>
                </a:lnTo>
                <a:lnTo>
                  <a:pt x="1196174" y="47752"/>
                </a:lnTo>
                <a:lnTo>
                  <a:pt x="1170101" y="48641"/>
                </a:lnTo>
                <a:lnTo>
                  <a:pt x="1166101" y="48641"/>
                </a:lnTo>
                <a:lnTo>
                  <a:pt x="1206131" y="50292"/>
                </a:lnTo>
                <a:lnTo>
                  <a:pt x="1250772" y="49911"/>
                </a:lnTo>
                <a:lnTo>
                  <a:pt x="1280121" y="49149"/>
                </a:lnTo>
                <a:lnTo>
                  <a:pt x="1266418" y="49149"/>
                </a:lnTo>
                <a:lnTo>
                  <a:pt x="1313395" y="48641"/>
                </a:lnTo>
                <a:lnTo>
                  <a:pt x="1263484" y="46863"/>
                </a:lnTo>
                <a:lnTo>
                  <a:pt x="1251432" y="46863"/>
                </a:lnTo>
                <a:lnTo>
                  <a:pt x="1293876" y="46228"/>
                </a:lnTo>
                <a:lnTo>
                  <a:pt x="1275676" y="46228"/>
                </a:lnTo>
                <a:lnTo>
                  <a:pt x="1628660" y="45339"/>
                </a:lnTo>
                <a:lnTo>
                  <a:pt x="1699882" y="43942"/>
                </a:lnTo>
                <a:lnTo>
                  <a:pt x="1695196" y="43942"/>
                </a:lnTo>
                <a:lnTo>
                  <a:pt x="1724152" y="43053"/>
                </a:lnTo>
                <a:lnTo>
                  <a:pt x="1737918" y="43053"/>
                </a:lnTo>
                <a:close/>
              </a:path>
              <a:path w="11062970" h="69215">
                <a:moveTo>
                  <a:pt x="1743405" y="6604"/>
                </a:moveTo>
                <a:lnTo>
                  <a:pt x="1711985" y="6604"/>
                </a:lnTo>
                <a:lnTo>
                  <a:pt x="1707464" y="5842"/>
                </a:lnTo>
                <a:lnTo>
                  <a:pt x="1697672" y="4191"/>
                </a:lnTo>
                <a:lnTo>
                  <a:pt x="1688084" y="4191"/>
                </a:lnTo>
                <a:lnTo>
                  <a:pt x="1663827" y="4953"/>
                </a:lnTo>
                <a:lnTo>
                  <a:pt x="1602155" y="5702"/>
                </a:lnTo>
                <a:lnTo>
                  <a:pt x="1508379" y="4953"/>
                </a:lnTo>
                <a:lnTo>
                  <a:pt x="1526222" y="4953"/>
                </a:lnTo>
                <a:lnTo>
                  <a:pt x="1409865" y="2667"/>
                </a:lnTo>
                <a:lnTo>
                  <a:pt x="1416634" y="2667"/>
                </a:lnTo>
                <a:lnTo>
                  <a:pt x="1350441" y="2032"/>
                </a:lnTo>
                <a:lnTo>
                  <a:pt x="1297012" y="2032"/>
                </a:lnTo>
                <a:lnTo>
                  <a:pt x="1299032" y="3556"/>
                </a:lnTo>
                <a:lnTo>
                  <a:pt x="1302943" y="4953"/>
                </a:lnTo>
                <a:lnTo>
                  <a:pt x="1303362" y="4953"/>
                </a:lnTo>
                <a:lnTo>
                  <a:pt x="1302207" y="6997"/>
                </a:lnTo>
                <a:lnTo>
                  <a:pt x="1304836" y="6604"/>
                </a:lnTo>
                <a:lnTo>
                  <a:pt x="1711261" y="6604"/>
                </a:lnTo>
                <a:lnTo>
                  <a:pt x="1711464" y="7366"/>
                </a:lnTo>
                <a:lnTo>
                  <a:pt x="1736039" y="7366"/>
                </a:lnTo>
                <a:lnTo>
                  <a:pt x="1743405" y="6604"/>
                </a:lnTo>
                <a:close/>
              </a:path>
              <a:path w="11062970" h="69215">
                <a:moveTo>
                  <a:pt x="1863255" y="40513"/>
                </a:moveTo>
                <a:lnTo>
                  <a:pt x="1845119" y="40005"/>
                </a:lnTo>
                <a:lnTo>
                  <a:pt x="1726996" y="40005"/>
                </a:lnTo>
                <a:lnTo>
                  <a:pt x="1728812" y="40513"/>
                </a:lnTo>
                <a:lnTo>
                  <a:pt x="1863255" y="40513"/>
                </a:lnTo>
                <a:close/>
              </a:path>
              <a:path w="11062970" h="69215">
                <a:moveTo>
                  <a:pt x="1885518" y="6604"/>
                </a:moveTo>
                <a:lnTo>
                  <a:pt x="1835873" y="2032"/>
                </a:lnTo>
                <a:lnTo>
                  <a:pt x="1838667" y="4191"/>
                </a:lnTo>
                <a:lnTo>
                  <a:pt x="1822386" y="4953"/>
                </a:lnTo>
                <a:lnTo>
                  <a:pt x="1836458" y="4953"/>
                </a:lnTo>
                <a:lnTo>
                  <a:pt x="1784616" y="5842"/>
                </a:lnTo>
                <a:lnTo>
                  <a:pt x="1783041" y="5842"/>
                </a:lnTo>
                <a:lnTo>
                  <a:pt x="1748015" y="6604"/>
                </a:lnTo>
                <a:lnTo>
                  <a:pt x="1885518" y="6604"/>
                </a:lnTo>
                <a:close/>
              </a:path>
              <a:path w="11062970" h="69215">
                <a:moveTo>
                  <a:pt x="1934044" y="40513"/>
                </a:moveTo>
                <a:lnTo>
                  <a:pt x="1863255" y="40513"/>
                </a:lnTo>
                <a:lnTo>
                  <a:pt x="1872322" y="40767"/>
                </a:lnTo>
                <a:lnTo>
                  <a:pt x="1895919" y="40767"/>
                </a:lnTo>
                <a:lnTo>
                  <a:pt x="1934044" y="40513"/>
                </a:lnTo>
                <a:close/>
              </a:path>
              <a:path w="11062970" h="69215">
                <a:moveTo>
                  <a:pt x="1940267" y="40513"/>
                </a:moveTo>
                <a:lnTo>
                  <a:pt x="1934044" y="40513"/>
                </a:lnTo>
                <a:lnTo>
                  <a:pt x="1929599" y="41529"/>
                </a:lnTo>
                <a:lnTo>
                  <a:pt x="1940267" y="40513"/>
                </a:lnTo>
                <a:close/>
              </a:path>
              <a:path w="11062970" h="69215">
                <a:moveTo>
                  <a:pt x="1946935" y="39878"/>
                </a:moveTo>
                <a:lnTo>
                  <a:pt x="1944090" y="39878"/>
                </a:lnTo>
                <a:lnTo>
                  <a:pt x="1840585" y="39878"/>
                </a:lnTo>
                <a:lnTo>
                  <a:pt x="1845119" y="40005"/>
                </a:lnTo>
                <a:lnTo>
                  <a:pt x="1945601" y="40005"/>
                </a:lnTo>
                <a:lnTo>
                  <a:pt x="1946935" y="39878"/>
                </a:lnTo>
                <a:close/>
              </a:path>
              <a:path w="11062970" h="69215">
                <a:moveTo>
                  <a:pt x="2552433" y="33528"/>
                </a:moveTo>
                <a:lnTo>
                  <a:pt x="2545092" y="33020"/>
                </a:lnTo>
                <a:lnTo>
                  <a:pt x="2454491" y="33020"/>
                </a:lnTo>
                <a:lnTo>
                  <a:pt x="2450071" y="33528"/>
                </a:lnTo>
                <a:lnTo>
                  <a:pt x="2552433" y="33528"/>
                </a:lnTo>
                <a:close/>
              </a:path>
              <a:path w="11062970" h="69215">
                <a:moveTo>
                  <a:pt x="2603944" y="39878"/>
                </a:moveTo>
                <a:lnTo>
                  <a:pt x="2598991" y="39370"/>
                </a:lnTo>
                <a:lnTo>
                  <a:pt x="2498661" y="39370"/>
                </a:lnTo>
                <a:lnTo>
                  <a:pt x="2501290" y="39624"/>
                </a:lnTo>
                <a:lnTo>
                  <a:pt x="2465501" y="39116"/>
                </a:lnTo>
                <a:lnTo>
                  <a:pt x="2436825" y="39116"/>
                </a:lnTo>
                <a:lnTo>
                  <a:pt x="2436063" y="38735"/>
                </a:lnTo>
                <a:lnTo>
                  <a:pt x="2435529" y="38354"/>
                </a:lnTo>
                <a:lnTo>
                  <a:pt x="2432405" y="35560"/>
                </a:lnTo>
                <a:lnTo>
                  <a:pt x="2450071" y="33528"/>
                </a:lnTo>
                <a:lnTo>
                  <a:pt x="2275471" y="33528"/>
                </a:lnTo>
                <a:lnTo>
                  <a:pt x="2265083" y="34925"/>
                </a:lnTo>
                <a:lnTo>
                  <a:pt x="2268080" y="34925"/>
                </a:lnTo>
                <a:lnTo>
                  <a:pt x="2276386" y="36830"/>
                </a:lnTo>
                <a:lnTo>
                  <a:pt x="2284768" y="39370"/>
                </a:lnTo>
                <a:lnTo>
                  <a:pt x="2263432" y="43053"/>
                </a:lnTo>
                <a:lnTo>
                  <a:pt x="2277148" y="43053"/>
                </a:lnTo>
                <a:lnTo>
                  <a:pt x="2334742" y="44958"/>
                </a:lnTo>
                <a:lnTo>
                  <a:pt x="2398928" y="43942"/>
                </a:lnTo>
                <a:lnTo>
                  <a:pt x="2394204" y="43942"/>
                </a:lnTo>
                <a:lnTo>
                  <a:pt x="2437168" y="42291"/>
                </a:lnTo>
                <a:lnTo>
                  <a:pt x="2476563" y="42291"/>
                </a:lnTo>
                <a:lnTo>
                  <a:pt x="2512136" y="46736"/>
                </a:lnTo>
                <a:lnTo>
                  <a:pt x="2522499" y="42291"/>
                </a:lnTo>
                <a:lnTo>
                  <a:pt x="2524277" y="41529"/>
                </a:lnTo>
                <a:lnTo>
                  <a:pt x="2521051" y="41529"/>
                </a:lnTo>
                <a:lnTo>
                  <a:pt x="2503932" y="39878"/>
                </a:lnTo>
                <a:lnTo>
                  <a:pt x="2519197" y="39878"/>
                </a:lnTo>
                <a:lnTo>
                  <a:pt x="2603944" y="39878"/>
                </a:lnTo>
                <a:close/>
              </a:path>
              <a:path w="11062970" h="69215">
                <a:moveTo>
                  <a:pt x="2608643" y="7366"/>
                </a:moveTo>
                <a:lnTo>
                  <a:pt x="2604058" y="6604"/>
                </a:lnTo>
                <a:lnTo>
                  <a:pt x="1891360" y="6604"/>
                </a:lnTo>
                <a:lnTo>
                  <a:pt x="1917153" y="7366"/>
                </a:lnTo>
                <a:lnTo>
                  <a:pt x="2195588" y="7366"/>
                </a:lnTo>
                <a:lnTo>
                  <a:pt x="2158466" y="9398"/>
                </a:lnTo>
                <a:lnTo>
                  <a:pt x="2169160" y="9144"/>
                </a:lnTo>
                <a:lnTo>
                  <a:pt x="2484374" y="9144"/>
                </a:lnTo>
                <a:lnTo>
                  <a:pt x="2480386" y="9017"/>
                </a:lnTo>
                <a:lnTo>
                  <a:pt x="2485834" y="9017"/>
                </a:lnTo>
                <a:lnTo>
                  <a:pt x="2419870" y="8128"/>
                </a:lnTo>
                <a:lnTo>
                  <a:pt x="2238832" y="8128"/>
                </a:lnTo>
                <a:lnTo>
                  <a:pt x="2209876" y="7366"/>
                </a:lnTo>
                <a:lnTo>
                  <a:pt x="2608643" y="7366"/>
                </a:lnTo>
                <a:close/>
              </a:path>
              <a:path w="11062970" h="69215">
                <a:moveTo>
                  <a:pt x="2705379" y="6604"/>
                </a:moveTo>
                <a:lnTo>
                  <a:pt x="2698750" y="4953"/>
                </a:lnTo>
                <a:lnTo>
                  <a:pt x="2698204" y="4953"/>
                </a:lnTo>
                <a:lnTo>
                  <a:pt x="2695384" y="3429"/>
                </a:lnTo>
                <a:lnTo>
                  <a:pt x="2691993" y="3429"/>
                </a:lnTo>
                <a:lnTo>
                  <a:pt x="2690457" y="3149"/>
                </a:lnTo>
                <a:lnTo>
                  <a:pt x="2684488" y="2032"/>
                </a:lnTo>
                <a:lnTo>
                  <a:pt x="2670568" y="2794"/>
                </a:lnTo>
                <a:lnTo>
                  <a:pt x="2643594" y="2794"/>
                </a:lnTo>
                <a:lnTo>
                  <a:pt x="2576538" y="2032"/>
                </a:lnTo>
                <a:lnTo>
                  <a:pt x="2604058" y="6604"/>
                </a:lnTo>
                <a:lnTo>
                  <a:pt x="2673197" y="6604"/>
                </a:lnTo>
                <a:lnTo>
                  <a:pt x="2675305" y="5842"/>
                </a:lnTo>
                <a:lnTo>
                  <a:pt x="2681186" y="4953"/>
                </a:lnTo>
                <a:lnTo>
                  <a:pt x="2692247" y="5842"/>
                </a:lnTo>
                <a:lnTo>
                  <a:pt x="2700998" y="5842"/>
                </a:lnTo>
                <a:lnTo>
                  <a:pt x="2684221" y="6604"/>
                </a:lnTo>
                <a:lnTo>
                  <a:pt x="2705379" y="6604"/>
                </a:lnTo>
                <a:close/>
              </a:path>
              <a:path w="11062970" h="69215">
                <a:moveTo>
                  <a:pt x="2776067" y="6604"/>
                </a:moveTo>
                <a:lnTo>
                  <a:pt x="2707335" y="6604"/>
                </a:lnTo>
                <a:lnTo>
                  <a:pt x="2716276" y="7366"/>
                </a:lnTo>
                <a:lnTo>
                  <a:pt x="2762351" y="7366"/>
                </a:lnTo>
                <a:lnTo>
                  <a:pt x="2776067" y="6604"/>
                </a:lnTo>
                <a:close/>
              </a:path>
              <a:path w="11062970" h="69215">
                <a:moveTo>
                  <a:pt x="2825191" y="39370"/>
                </a:moveTo>
                <a:lnTo>
                  <a:pt x="2788259" y="39370"/>
                </a:lnTo>
                <a:lnTo>
                  <a:pt x="2779953" y="39878"/>
                </a:lnTo>
                <a:lnTo>
                  <a:pt x="2800477" y="39878"/>
                </a:lnTo>
                <a:lnTo>
                  <a:pt x="2825191" y="39370"/>
                </a:lnTo>
                <a:close/>
              </a:path>
              <a:path w="11062970" h="69215">
                <a:moveTo>
                  <a:pt x="2855176" y="2667"/>
                </a:moveTo>
                <a:lnTo>
                  <a:pt x="2853525" y="2032"/>
                </a:lnTo>
                <a:lnTo>
                  <a:pt x="2820886" y="2032"/>
                </a:lnTo>
                <a:lnTo>
                  <a:pt x="2800464" y="4191"/>
                </a:lnTo>
                <a:lnTo>
                  <a:pt x="2779636" y="6604"/>
                </a:lnTo>
                <a:lnTo>
                  <a:pt x="2812872" y="6604"/>
                </a:lnTo>
                <a:lnTo>
                  <a:pt x="2814028" y="5842"/>
                </a:lnTo>
                <a:lnTo>
                  <a:pt x="2815158" y="5842"/>
                </a:lnTo>
                <a:lnTo>
                  <a:pt x="2832443" y="4191"/>
                </a:lnTo>
                <a:lnTo>
                  <a:pt x="2831503" y="4191"/>
                </a:lnTo>
                <a:lnTo>
                  <a:pt x="2853042" y="2667"/>
                </a:lnTo>
                <a:lnTo>
                  <a:pt x="2855176" y="2667"/>
                </a:lnTo>
                <a:close/>
              </a:path>
              <a:path w="11062970" h="69215">
                <a:moveTo>
                  <a:pt x="2858922" y="39878"/>
                </a:moveTo>
                <a:lnTo>
                  <a:pt x="2800477" y="39878"/>
                </a:lnTo>
                <a:lnTo>
                  <a:pt x="2769578" y="40513"/>
                </a:lnTo>
                <a:lnTo>
                  <a:pt x="2779953" y="39878"/>
                </a:lnTo>
                <a:lnTo>
                  <a:pt x="2768879" y="39878"/>
                </a:lnTo>
                <a:lnTo>
                  <a:pt x="2768879" y="44704"/>
                </a:lnTo>
                <a:lnTo>
                  <a:pt x="2761157" y="44843"/>
                </a:lnTo>
                <a:lnTo>
                  <a:pt x="2758922" y="44704"/>
                </a:lnTo>
                <a:lnTo>
                  <a:pt x="2768879" y="44704"/>
                </a:lnTo>
                <a:lnTo>
                  <a:pt x="2768879" y="39878"/>
                </a:lnTo>
                <a:lnTo>
                  <a:pt x="2603944" y="39878"/>
                </a:lnTo>
                <a:lnTo>
                  <a:pt x="2627477" y="42291"/>
                </a:lnTo>
                <a:lnTo>
                  <a:pt x="2621915" y="42291"/>
                </a:lnTo>
                <a:lnTo>
                  <a:pt x="2698280" y="44704"/>
                </a:lnTo>
                <a:lnTo>
                  <a:pt x="2683345" y="44704"/>
                </a:lnTo>
                <a:lnTo>
                  <a:pt x="2683345" y="45339"/>
                </a:lnTo>
                <a:lnTo>
                  <a:pt x="2655405" y="45339"/>
                </a:lnTo>
                <a:lnTo>
                  <a:pt x="2701099" y="46355"/>
                </a:lnTo>
                <a:lnTo>
                  <a:pt x="2730296" y="45339"/>
                </a:lnTo>
                <a:lnTo>
                  <a:pt x="2753449" y="44958"/>
                </a:lnTo>
                <a:lnTo>
                  <a:pt x="2763393" y="44958"/>
                </a:lnTo>
                <a:lnTo>
                  <a:pt x="2794711" y="46736"/>
                </a:lnTo>
                <a:lnTo>
                  <a:pt x="2815234" y="43942"/>
                </a:lnTo>
                <a:lnTo>
                  <a:pt x="2843542" y="43053"/>
                </a:lnTo>
                <a:lnTo>
                  <a:pt x="2840240" y="43053"/>
                </a:lnTo>
                <a:lnTo>
                  <a:pt x="2854579" y="42291"/>
                </a:lnTo>
                <a:lnTo>
                  <a:pt x="2852521" y="42291"/>
                </a:lnTo>
                <a:lnTo>
                  <a:pt x="2857233" y="40513"/>
                </a:lnTo>
                <a:lnTo>
                  <a:pt x="2858922" y="39878"/>
                </a:lnTo>
                <a:close/>
              </a:path>
              <a:path w="11062970" h="69215">
                <a:moveTo>
                  <a:pt x="2861945" y="38735"/>
                </a:moveTo>
                <a:lnTo>
                  <a:pt x="2856103" y="38735"/>
                </a:lnTo>
                <a:lnTo>
                  <a:pt x="2825191" y="39370"/>
                </a:lnTo>
                <a:lnTo>
                  <a:pt x="2860268" y="39370"/>
                </a:lnTo>
                <a:lnTo>
                  <a:pt x="2861945" y="38735"/>
                </a:lnTo>
                <a:close/>
              </a:path>
              <a:path w="11062970" h="69215">
                <a:moveTo>
                  <a:pt x="2866796" y="6604"/>
                </a:moveTo>
                <a:lnTo>
                  <a:pt x="2812872" y="6604"/>
                </a:lnTo>
                <a:lnTo>
                  <a:pt x="2811729" y="7366"/>
                </a:lnTo>
                <a:lnTo>
                  <a:pt x="2859773" y="7366"/>
                </a:lnTo>
                <a:lnTo>
                  <a:pt x="2866796" y="6604"/>
                </a:lnTo>
                <a:close/>
              </a:path>
              <a:path w="11062970" h="69215">
                <a:moveTo>
                  <a:pt x="2878531" y="33528"/>
                </a:moveTo>
                <a:lnTo>
                  <a:pt x="2552433" y="33528"/>
                </a:lnTo>
                <a:lnTo>
                  <a:pt x="2588196" y="38354"/>
                </a:lnTo>
                <a:lnTo>
                  <a:pt x="2589085" y="38354"/>
                </a:lnTo>
                <a:lnTo>
                  <a:pt x="2598991" y="39370"/>
                </a:lnTo>
                <a:lnTo>
                  <a:pt x="2788259" y="39370"/>
                </a:lnTo>
                <a:lnTo>
                  <a:pt x="2804871" y="38354"/>
                </a:lnTo>
                <a:lnTo>
                  <a:pt x="2805773" y="38354"/>
                </a:lnTo>
                <a:lnTo>
                  <a:pt x="2849727" y="34925"/>
                </a:lnTo>
                <a:lnTo>
                  <a:pt x="2848648" y="34925"/>
                </a:lnTo>
                <a:lnTo>
                  <a:pt x="2878531" y="33528"/>
                </a:lnTo>
                <a:close/>
              </a:path>
              <a:path w="11062970" h="69215">
                <a:moveTo>
                  <a:pt x="2930995" y="4953"/>
                </a:moveTo>
                <a:lnTo>
                  <a:pt x="2914751" y="4191"/>
                </a:lnTo>
                <a:lnTo>
                  <a:pt x="2906636" y="3822"/>
                </a:lnTo>
                <a:lnTo>
                  <a:pt x="2899600" y="4191"/>
                </a:lnTo>
                <a:lnTo>
                  <a:pt x="2885541" y="4953"/>
                </a:lnTo>
                <a:lnTo>
                  <a:pt x="2882023" y="4953"/>
                </a:lnTo>
                <a:lnTo>
                  <a:pt x="2866796" y="6604"/>
                </a:lnTo>
                <a:lnTo>
                  <a:pt x="2890596" y="6604"/>
                </a:lnTo>
                <a:lnTo>
                  <a:pt x="2904363" y="4953"/>
                </a:lnTo>
                <a:lnTo>
                  <a:pt x="2930995" y="4953"/>
                </a:lnTo>
                <a:close/>
              </a:path>
              <a:path w="11062970" h="69215">
                <a:moveTo>
                  <a:pt x="2965780" y="7366"/>
                </a:moveTo>
                <a:lnTo>
                  <a:pt x="2963494" y="6604"/>
                </a:lnTo>
                <a:lnTo>
                  <a:pt x="2893022" y="6604"/>
                </a:lnTo>
                <a:lnTo>
                  <a:pt x="2893936" y="7366"/>
                </a:lnTo>
                <a:lnTo>
                  <a:pt x="2965780" y="7366"/>
                </a:lnTo>
                <a:close/>
              </a:path>
              <a:path w="11062970" h="69215">
                <a:moveTo>
                  <a:pt x="3397847" y="55753"/>
                </a:moveTo>
                <a:lnTo>
                  <a:pt x="3373259" y="54991"/>
                </a:lnTo>
                <a:lnTo>
                  <a:pt x="3375634" y="54991"/>
                </a:lnTo>
                <a:lnTo>
                  <a:pt x="3354933" y="53467"/>
                </a:lnTo>
                <a:lnTo>
                  <a:pt x="3344189" y="51816"/>
                </a:lnTo>
                <a:lnTo>
                  <a:pt x="3394875" y="51816"/>
                </a:lnTo>
                <a:lnTo>
                  <a:pt x="3381857" y="51054"/>
                </a:lnTo>
                <a:lnTo>
                  <a:pt x="3345269" y="51054"/>
                </a:lnTo>
                <a:lnTo>
                  <a:pt x="3341154" y="51816"/>
                </a:lnTo>
                <a:lnTo>
                  <a:pt x="3295548" y="51816"/>
                </a:lnTo>
                <a:lnTo>
                  <a:pt x="3307880" y="53467"/>
                </a:lnTo>
                <a:lnTo>
                  <a:pt x="3347809" y="55753"/>
                </a:lnTo>
                <a:lnTo>
                  <a:pt x="3397847" y="55753"/>
                </a:lnTo>
                <a:close/>
              </a:path>
              <a:path w="11062970" h="69215">
                <a:moveTo>
                  <a:pt x="3700869" y="51054"/>
                </a:moveTo>
                <a:lnTo>
                  <a:pt x="3464458" y="51054"/>
                </a:lnTo>
                <a:lnTo>
                  <a:pt x="3468687" y="51816"/>
                </a:lnTo>
                <a:lnTo>
                  <a:pt x="3394875" y="51816"/>
                </a:lnTo>
                <a:lnTo>
                  <a:pt x="3401390" y="52197"/>
                </a:lnTo>
                <a:lnTo>
                  <a:pt x="3400907" y="52197"/>
                </a:lnTo>
                <a:lnTo>
                  <a:pt x="3424440" y="53975"/>
                </a:lnTo>
                <a:lnTo>
                  <a:pt x="3423221" y="53975"/>
                </a:lnTo>
                <a:lnTo>
                  <a:pt x="3438233" y="55753"/>
                </a:lnTo>
                <a:lnTo>
                  <a:pt x="3470897" y="54991"/>
                </a:lnTo>
                <a:lnTo>
                  <a:pt x="3476053" y="54991"/>
                </a:lnTo>
                <a:lnTo>
                  <a:pt x="3479622" y="53467"/>
                </a:lnTo>
                <a:lnTo>
                  <a:pt x="3480828" y="53467"/>
                </a:lnTo>
                <a:lnTo>
                  <a:pt x="3469081" y="51816"/>
                </a:lnTo>
                <a:lnTo>
                  <a:pt x="3699129" y="51816"/>
                </a:lnTo>
                <a:lnTo>
                  <a:pt x="3700869" y="51054"/>
                </a:lnTo>
                <a:close/>
              </a:path>
              <a:path w="11062970" h="69215">
                <a:moveTo>
                  <a:pt x="3714902" y="51816"/>
                </a:moveTo>
                <a:lnTo>
                  <a:pt x="3699129" y="51816"/>
                </a:lnTo>
                <a:lnTo>
                  <a:pt x="3697376" y="52578"/>
                </a:lnTo>
                <a:lnTo>
                  <a:pt x="3701326" y="52578"/>
                </a:lnTo>
                <a:lnTo>
                  <a:pt x="3714902" y="51816"/>
                </a:lnTo>
                <a:close/>
              </a:path>
              <a:path w="11062970" h="69215">
                <a:moveTo>
                  <a:pt x="3744722" y="13970"/>
                </a:moveTo>
                <a:lnTo>
                  <a:pt x="3731895" y="13970"/>
                </a:lnTo>
                <a:lnTo>
                  <a:pt x="3739337" y="14236"/>
                </a:lnTo>
                <a:lnTo>
                  <a:pt x="3744722" y="13970"/>
                </a:lnTo>
                <a:close/>
              </a:path>
              <a:path w="11062970" h="69215">
                <a:moveTo>
                  <a:pt x="3843515" y="6604"/>
                </a:moveTo>
                <a:lnTo>
                  <a:pt x="3247212" y="6604"/>
                </a:lnTo>
                <a:lnTo>
                  <a:pt x="3142411" y="4953"/>
                </a:lnTo>
                <a:lnTo>
                  <a:pt x="3141230" y="4953"/>
                </a:lnTo>
                <a:lnTo>
                  <a:pt x="3089300" y="4191"/>
                </a:lnTo>
                <a:lnTo>
                  <a:pt x="3085973" y="4191"/>
                </a:lnTo>
                <a:lnTo>
                  <a:pt x="3034373" y="3556"/>
                </a:lnTo>
                <a:lnTo>
                  <a:pt x="3029381" y="3556"/>
                </a:lnTo>
                <a:lnTo>
                  <a:pt x="3016567" y="3429"/>
                </a:lnTo>
                <a:lnTo>
                  <a:pt x="3029204" y="3429"/>
                </a:lnTo>
                <a:lnTo>
                  <a:pt x="2952826" y="3060"/>
                </a:lnTo>
                <a:lnTo>
                  <a:pt x="2953969" y="3429"/>
                </a:lnTo>
                <a:lnTo>
                  <a:pt x="2963494" y="6604"/>
                </a:lnTo>
                <a:lnTo>
                  <a:pt x="3242132" y="6604"/>
                </a:lnTo>
                <a:lnTo>
                  <a:pt x="3305721" y="7366"/>
                </a:lnTo>
                <a:lnTo>
                  <a:pt x="3839641" y="7366"/>
                </a:lnTo>
                <a:lnTo>
                  <a:pt x="3843515" y="6604"/>
                </a:lnTo>
                <a:close/>
              </a:path>
              <a:path w="11062970" h="69215">
                <a:moveTo>
                  <a:pt x="3873017" y="51054"/>
                </a:moveTo>
                <a:lnTo>
                  <a:pt x="3833380" y="51054"/>
                </a:lnTo>
                <a:lnTo>
                  <a:pt x="3834206" y="51701"/>
                </a:lnTo>
                <a:lnTo>
                  <a:pt x="3813162" y="51054"/>
                </a:lnTo>
                <a:lnTo>
                  <a:pt x="3728478" y="51054"/>
                </a:lnTo>
                <a:lnTo>
                  <a:pt x="3714902" y="51816"/>
                </a:lnTo>
                <a:lnTo>
                  <a:pt x="3834384" y="51816"/>
                </a:lnTo>
                <a:lnTo>
                  <a:pt x="3838422" y="51816"/>
                </a:lnTo>
                <a:lnTo>
                  <a:pt x="3861803" y="51816"/>
                </a:lnTo>
                <a:lnTo>
                  <a:pt x="3873017" y="51054"/>
                </a:lnTo>
                <a:close/>
              </a:path>
              <a:path w="11062970" h="69215">
                <a:moveTo>
                  <a:pt x="3903154" y="51054"/>
                </a:moveTo>
                <a:lnTo>
                  <a:pt x="3880066" y="48641"/>
                </a:lnTo>
                <a:lnTo>
                  <a:pt x="3876370" y="51054"/>
                </a:lnTo>
                <a:lnTo>
                  <a:pt x="3903154" y="51054"/>
                </a:lnTo>
                <a:close/>
              </a:path>
              <a:path w="11062970" h="69215">
                <a:moveTo>
                  <a:pt x="3986542" y="54991"/>
                </a:moveTo>
                <a:lnTo>
                  <a:pt x="3955516" y="53975"/>
                </a:lnTo>
                <a:lnTo>
                  <a:pt x="3952316" y="53975"/>
                </a:lnTo>
                <a:lnTo>
                  <a:pt x="3984739" y="51816"/>
                </a:lnTo>
                <a:lnTo>
                  <a:pt x="3863479" y="51816"/>
                </a:lnTo>
                <a:lnTo>
                  <a:pt x="3860177" y="53975"/>
                </a:lnTo>
                <a:lnTo>
                  <a:pt x="3863238" y="53975"/>
                </a:lnTo>
                <a:lnTo>
                  <a:pt x="3886174" y="54991"/>
                </a:lnTo>
                <a:lnTo>
                  <a:pt x="3857841" y="54991"/>
                </a:lnTo>
                <a:lnTo>
                  <a:pt x="3925976" y="55499"/>
                </a:lnTo>
                <a:lnTo>
                  <a:pt x="3963695" y="54991"/>
                </a:lnTo>
                <a:lnTo>
                  <a:pt x="3986542" y="54991"/>
                </a:lnTo>
                <a:close/>
              </a:path>
              <a:path w="11062970" h="69215">
                <a:moveTo>
                  <a:pt x="4066844" y="6604"/>
                </a:moveTo>
                <a:lnTo>
                  <a:pt x="4010533" y="4953"/>
                </a:lnTo>
                <a:lnTo>
                  <a:pt x="4011422" y="4953"/>
                </a:lnTo>
                <a:lnTo>
                  <a:pt x="3954170" y="3429"/>
                </a:lnTo>
                <a:lnTo>
                  <a:pt x="3978389" y="3429"/>
                </a:lnTo>
                <a:lnTo>
                  <a:pt x="3893997" y="2794"/>
                </a:lnTo>
                <a:lnTo>
                  <a:pt x="3847757" y="4953"/>
                </a:lnTo>
                <a:lnTo>
                  <a:pt x="3851897" y="4953"/>
                </a:lnTo>
                <a:lnTo>
                  <a:pt x="3843515" y="6604"/>
                </a:lnTo>
                <a:lnTo>
                  <a:pt x="4066844" y="6604"/>
                </a:lnTo>
                <a:close/>
              </a:path>
              <a:path w="11062970" h="69215">
                <a:moveTo>
                  <a:pt x="4155389" y="6604"/>
                </a:moveTo>
                <a:lnTo>
                  <a:pt x="4072648" y="6604"/>
                </a:lnTo>
                <a:lnTo>
                  <a:pt x="4123309" y="7239"/>
                </a:lnTo>
                <a:lnTo>
                  <a:pt x="4155389" y="6604"/>
                </a:lnTo>
                <a:close/>
              </a:path>
              <a:path w="11062970" h="69215">
                <a:moveTo>
                  <a:pt x="4193883" y="5842"/>
                </a:moveTo>
                <a:lnTo>
                  <a:pt x="4183215" y="5842"/>
                </a:lnTo>
                <a:lnTo>
                  <a:pt x="4181056" y="6096"/>
                </a:lnTo>
                <a:lnTo>
                  <a:pt x="4193883" y="5842"/>
                </a:lnTo>
                <a:close/>
              </a:path>
              <a:path w="11062970" h="69215">
                <a:moveTo>
                  <a:pt x="4277131" y="59436"/>
                </a:moveTo>
                <a:lnTo>
                  <a:pt x="4210329" y="59436"/>
                </a:lnTo>
                <a:lnTo>
                  <a:pt x="4208615" y="59436"/>
                </a:lnTo>
                <a:lnTo>
                  <a:pt x="4208500" y="60071"/>
                </a:lnTo>
                <a:lnTo>
                  <a:pt x="4208424" y="60579"/>
                </a:lnTo>
                <a:lnTo>
                  <a:pt x="4208348" y="60972"/>
                </a:lnTo>
                <a:lnTo>
                  <a:pt x="4254474" y="60579"/>
                </a:lnTo>
                <a:lnTo>
                  <a:pt x="4277131" y="59436"/>
                </a:lnTo>
                <a:close/>
              </a:path>
              <a:path w="11062970" h="69215">
                <a:moveTo>
                  <a:pt x="4491037" y="13970"/>
                </a:moveTo>
                <a:lnTo>
                  <a:pt x="4458322" y="13970"/>
                </a:lnTo>
                <a:lnTo>
                  <a:pt x="4459300" y="14478"/>
                </a:lnTo>
                <a:lnTo>
                  <a:pt x="4484319" y="14478"/>
                </a:lnTo>
                <a:lnTo>
                  <a:pt x="4491037" y="13970"/>
                </a:lnTo>
                <a:close/>
              </a:path>
              <a:path w="11062970" h="69215">
                <a:moveTo>
                  <a:pt x="4657928" y="54991"/>
                </a:moveTo>
                <a:lnTo>
                  <a:pt x="4481385" y="54991"/>
                </a:lnTo>
                <a:lnTo>
                  <a:pt x="4503382" y="55753"/>
                </a:lnTo>
                <a:lnTo>
                  <a:pt x="4554804" y="57404"/>
                </a:lnTo>
                <a:lnTo>
                  <a:pt x="4604512" y="57531"/>
                </a:lnTo>
                <a:lnTo>
                  <a:pt x="4657928" y="54991"/>
                </a:lnTo>
                <a:close/>
              </a:path>
              <a:path w="11062970" h="69215">
                <a:moveTo>
                  <a:pt x="4694237" y="59436"/>
                </a:moveTo>
                <a:lnTo>
                  <a:pt x="4690884" y="58928"/>
                </a:lnTo>
                <a:lnTo>
                  <a:pt x="4287190" y="58928"/>
                </a:lnTo>
                <a:lnTo>
                  <a:pt x="4277131" y="59436"/>
                </a:lnTo>
                <a:lnTo>
                  <a:pt x="4694237" y="59436"/>
                </a:lnTo>
                <a:close/>
              </a:path>
              <a:path w="11062970" h="69215">
                <a:moveTo>
                  <a:pt x="4701248" y="11303"/>
                </a:moveTo>
                <a:lnTo>
                  <a:pt x="4624438" y="9652"/>
                </a:lnTo>
                <a:lnTo>
                  <a:pt x="4668075" y="9652"/>
                </a:lnTo>
                <a:lnTo>
                  <a:pt x="4569003" y="9398"/>
                </a:lnTo>
                <a:lnTo>
                  <a:pt x="4563580" y="9652"/>
                </a:lnTo>
                <a:lnTo>
                  <a:pt x="4528363" y="11303"/>
                </a:lnTo>
                <a:lnTo>
                  <a:pt x="4526305" y="11303"/>
                </a:lnTo>
                <a:lnTo>
                  <a:pt x="4491037" y="13970"/>
                </a:lnTo>
                <a:lnTo>
                  <a:pt x="4684179" y="13970"/>
                </a:lnTo>
                <a:lnTo>
                  <a:pt x="4683747" y="12954"/>
                </a:lnTo>
                <a:lnTo>
                  <a:pt x="4683633" y="12700"/>
                </a:lnTo>
                <a:lnTo>
                  <a:pt x="4685766" y="12192"/>
                </a:lnTo>
                <a:lnTo>
                  <a:pt x="4686097" y="12192"/>
                </a:lnTo>
                <a:lnTo>
                  <a:pt x="4688687" y="11303"/>
                </a:lnTo>
                <a:lnTo>
                  <a:pt x="4701248" y="11303"/>
                </a:lnTo>
                <a:close/>
              </a:path>
              <a:path w="11062970" h="69215">
                <a:moveTo>
                  <a:pt x="4701260" y="13970"/>
                </a:moveTo>
                <a:lnTo>
                  <a:pt x="4684979" y="13970"/>
                </a:lnTo>
                <a:lnTo>
                  <a:pt x="4688370" y="14478"/>
                </a:lnTo>
                <a:lnTo>
                  <a:pt x="4697412" y="14478"/>
                </a:lnTo>
                <a:lnTo>
                  <a:pt x="4701260" y="13970"/>
                </a:lnTo>
                <a:close/>
              </a:path>
              <a:path w="11062970" h="69215">
                <a:moveTo>
                  <a:pt x="4726229" y="58928"/>
                </a:moveTo>
                <a:lnTo>
                  <a:pt x="4715954" y="56642"/>
                </a:lnTo>
                <a:lnTo>
                  <a:pt x="4716170" y="56642"/>
                </a:lnTo>
                <a:lnTo>
                  <a:pt x="4711573" y="54991"/>
                </a:lnTo>
                <a:lnTo>
                  <a:pt x="4664938" y="54991"/>
                </a:lnTo>
                <a:lnTo>
                  <a:pt x="4690884" y="58928"/>
                </a:lnTo>
                <a:lnTo>
                  <a:pt x="4726229" y="58928"/>
                </a:lnTo>
                <a:close/>
              </a:path>
              <a:path w="11062970" h="69215">
                <a:moveTo>
                  <a:pt x="4733290" y="60579"/>
                </a:moveTo>
                <a:lnTo>
                  <a:pt x="4728388" y="60579"/>
                </a:lnTo>
                <a:lnTo>
                  <a:pt x="4727194" y="59436"/>
                </a:lnTo>
                <a:lnTo>
                  <a:pt x="4694237" y="59436"/>
                </a:lnTo>
                <a:lnTo>
                  <a:pt x="4710138" y="61849"/>
                </a:lnTo>
                <a:lnTo>
                  <a:pt x="4733290" y="60579"/>
                </a:lnTo>
                <a:close/>
              </a:path>
              <a:path w="11062970" h="69215">
                <a:moveTo>
                  <a:pt x="4856785" y="54991"/>
                </a:moveTo>
                <a:lnTo>
                  <a:pt x="4801006" y="54991"/>
                </a:lnTo>
                <a:lnTo>
                  <a:pt x="4800981" y="56388"/>
                </a:lnTo>
                <a:lnTo>
                  <a:pt x="4810455" y="58813"/>
                </a:lnTo>
                <a:lnTo>
                  <a:pt x="4845507" y="55753"/>
                </a:lnTo>
                <a:lnTo>
                  <a:pt x="4845863" y="55753"/>
                </a:lnTo>
                <a:lnTo>
                  <a:pt x="4856785" y="54991"/>
                </a:lnTo>
                <a:close/>
              </a:path>
              <a:path w="11062970" h="69215">
                <a:moveTo>
                  <a:pt x="4924971" y="51816"/>
                </a:moveTo>
                <a:lnTo>
                  <a:pt x="4795736" y="51816"/>
                </a:lnTo>
                <a:lnTo>
                  <a:pt x="4801997" y="53467"/>
                </a:lnTo>
                <a:lnTo>
                  <a:pt x="4801032" y="53467"/>
                </a:lnTo>
                <a:lnTo>
                  <a:pt x="4801019" y="53975"/>
                </a:lnTo>
                <a:lnTo>
                  <a:pt x="4871339" y="53975"/>
                </a:lnTo>
                <a:lnTo>
                  <a:pt x="4891354" y="52578"/>
                </a:lnTo>
                <a:lnTo>
                  <a:pt x="4898923" y="52578"/>
                </a:lnTo>
                <a:lnTo>
                  <a:pt x="4924971" y="51816"/>
                </a:lnTo>
                <a:close/>
              </a:path>
              <a:path w="11062970" h="69215">
                <a:moveTo>
                  <a:pt x="4970907" y="13970"/>
                </a:moveTo>
                <a:lnTo>
                  <a:pt x="4957242" y="10541"/>
                </a:lnTo>
                <a:lnTo>
                  <a:pt x="4951184" y="9017"/>
                </a:lnTo>
                <a:lnTo>
                  <a:pt x="4825695" y="10160"/>
                </a:lnTo>
                <a:lnTo>
                  <a:pt x="4828806" y="8128"/>
                </a:lnTo>
                <a:lnTo>
                  <a:pt x="4778095" y="8128"/>
                </a:lnTo>
                <a:lnTo>
                  <a:pt x="4741608" y="9652"/>
                </a:lnTo>
                <a:lnTo>
                  <a:pt x="4714722" y="12192"/>
                </a:lnTo>
                <a:lnTo>
                  <a:pt x="4701260" y="13970"/>
                </a:lnTo>
                <a:lnTo>
                  <a:pt x="4970907" y="13970"/>
                </a:lnTo>
                <a:close/>
              </a:path>
              <a:path w="11062970" h="69215">
                <a:moveTo>
                  <a:pt x="4973498" y="58928"/>
                </a:moveTo>
                <a:lnTo>
                  <a:pt x="4810963" y="58928"/>
                </a:lnTo>
                <a:lnTo>
                  <a:pt x="4809007" y="58928"/>
                </a:lnTo>
                <a:lnTo>
                  <a:pt x="4726673" y="58928"/>
                </a:lnTo>
                <a:lnTo>
                  <a:pt x="4727194" y="59436"/>
                </a:lnTo>
                <a:lnTo>
                  <a:pt x="4966767" y="59436"/>
                </a:lnTo>
                <a:lnTo>
                  <a:pt x="4973498" y="58928"/>
                </a:lnTo>
                <a:close/>
              </a:path>
              <a:path w="11062970" h="69215">
                <a:moveTo>
                  <a:pt x="5105463" y="59436"/>
                </a:moveTo>
                <a:lnTo>
                  <a:pt x="4966767" y="59436"/>
                </a:lnTo>
                <a:lnTo>
                  <a:pt x="4931422" y="62103"/>
                </a:lnTo>
                <a:lnTo>
                  <a:pt x="4901679" y="63881"/>
                </a:lnTo>
                <a:lnTo>
                  <a:pt x="4893424" y="65659"/>
                </a:lnTo>
                <a:lnTo>
                  <a:pt x="4914100" y="68961"/>
                </a:lnTo>
                <a:lnTo>
                  <a:pt x="4938750" y="63373"/>
                </a:lnTo>
                <a:lnTo>
                  <a:pt x="4991227" y="61595"/>
                </a:lnTo>
                <a:lnTo>
                  <a:pt x="5052987" y="61214"/>
                </a:lnTo>
                <a:lnTo>
                  <a:pt x="5105463" y="59436"/>
                </a:lnTo>
                <a:close/>
              </a:path>
              <a:path w="11062970" h="69215">
                <a:moveTo>
                  <a:pt x="5125072" y="54991"/>
                </a:moveTo>
                <a:lnTo>
                  <a:pt x="4968316" y="54991"/>
                </a:lnTo>
                <a:lnTo>
                  <a:pt x="4962385" y="54902"/>
                </a:lnTo>
                <a:lnTo>
                  <a:pt x="4982222" y="53975"/>
                </a:lnTo>
                <a:lnTo>
                  <a:pt x="4969357" y="53975"/>
                </a:lnTo>
                <a:lnTo>
                  <a:pt x="4937595" y="54483"/>
                </a:lnTo>
                <a:lnTo>
                  <a:pt x="4906873" y="53975"/>
                </a:lnTo>
                <a:lnTo>
                  <a:pt x="4871339" y="53975"/>
                </a:lnTo>
                <a:lnTo>
                  <a:pt x="4856785" y="54991"/>
                </a:lnTo>
                <a:lnTo>
                  <a:pt x="4905832" y="54991"/>
                </a:lnTo>
                <a:lnTo>
                  <a:pt x="4925060" y="54991"/>
                </a:lnTo>
                <a:lnTo>
                  <a:pt x="4976850" y="58928"/>
                </a:lnTo>
                <a:lnTo>
                  <a:pt x="5107698" y="58928"/>
                </a:lnTo>
                <a:lnTo>
                  <a:pt x="5125072" y="54991"/>
                </a:lnTo>
                <a:close/>
              </a:path>
              <a:path w="11062970" h="69215">
                <a:moveTo>
                  <a:pt x="5228742" y="51816"/>
                </a:moveTo>
                <a:lnTo>
                  <a:pt x="4939360" y="51816"/>
                </a:lnTo>
                <a:lnTo>
                  <a:pt x="4987810" y="53975"/>
                </a:lnTo>
                <a:lnTo>
                  <a:pt x="5129555" y="53975"/>
                </a:lnTo>
                <a:lnTo>
                  <a:pt x="5125072" y="54991"/>
                </a:lnTo>
                <a:lnTo>
                  <a:pt x="5143601" y="54991"/>
                </a:lnTo>
                <a:lnTo>
                  <a:pt x="5131613" y="53975"/>
                </a:lnTo>
                <a:lnTo>
                  <a:pt x="5214848" y="53975"/>
                </a:lnTo>
                <a:lnTo>
                  <a:pt x="5228742" y="51816"/>
                </a:lnTo>
                <a:close/>
              </a:path>
              <a:path w="11062970" h="69215">
                <a:moveTo>
                  <a:pt x="5317490" y="51816"/>
                </a:moveTo>
                <a:lnTo>
                  <a:pt x="5308917" y="51054"/>
                </a:lnTo>
                <a:lnTo>
                  <a:pt x="5233644" y="51054"/>
                </a:lnTo>
                <a:lnTo>
                  <a:pt x="5228742" y="51816"/>
                </a:lnTo>
                <a:lnTo>
                  <a:pt x="5317490" y="51816"/>
                </a:lnTo>
                <a:close/>
              </a:path>
              <a:path w="11062970" h="69215">
                <a:moveTo>
                  <a:pt x="5366512" y="51816"/>
                </a:moveTo>
                <a:lnTo>
                  <a:pt x="5318493" y="51816"/>
                </a:lnTo>
                <a:lnTo>
                  <a:pt x="5324043" y="53467"/>
                </a:lnTo>
                <a:lnTo>
                  <a:pt x="5322887" y="53467"/>
                </a:lnTo>
                <a:lnTo>
                  <a:pt x="5319941" y="53975"/>
                </a:lnTo>
                <a:lnTo>
                  <a:pt x="5328844" y="53975"/>
                </a:lnTo>
                <a:lnTo>
                  <a:pt x="5366512" y="51816"/>
                </a:lnTo>
                <a:close/>
              </a:path>
              <a:path w="11062970" h="69215">
                <a:moveTo>
                  <a:pt x="5548668" y="54991"/>
                </a:moveTo>
                <a:lnTo>
                  <a:pt x="5542648" y="53975"/>
                </a:lnTo>
                <a:lnTo>
                  <a:pt x="5374665" y="53975"/>
                </a:lnTo>
                <a:lnTo>
                  <a:pt x="5365559" y="53975"/>
                </a:lnTo>
                <a:lnTo>
                  <a:pt x="5328844" y="53975"/>
                </a:lnTo>
                <a:lnTo>
                  <a:pt x="5315534" y="54737"/>
                </a:lnTo>
                <a:lnTo>
                  <a:pt x="5319941" y="53975"/>
                </a:lnTo>
                <a:lnTo>
                  <a:pt x="5214848" y="53975"/>
                </a:lnTo>
                <a:lnTo>
                  <a:pt x="5208321" y="54991"/>
                </a:lnTo>
                <a:lnTo>
                  <a:pt x="5143601" y="54991"/>
                </a:lnTo>
                <a:lnTo>
                  <a:pt x="5163070" y="56642"/>
                </a:lnTo>
                <a:lnTo>
                  <a:pt x="5155400" y="56642"/>
                </a:lnTo>
                <a:lnTo>
                  <a:pt x="5154130" y="57912"/>
                </a:lnTo>
                <a:lnTo>
                  <a:pt x="5144224" y="57912"/>
                </a:lnTo>
                <a:lnTo>
                  <a:pt x="5182590" y="58801"/>
                </a:lnTo>
                <a:lnTo>
                  <a:pt x="5208409" y="54991"/>
                </a:lnTo>
                <a:lnTo>
                  <a:pt x="5311102" y="54991"/>
                </a:lnTo>
                <a:lnTo>
                  <a:pt x="5314073" y="54991"/>
                </a:lnTo>
                <a:lnTo>
                  <a:pt x="5548668" y="54991"/>
                </a:lnTo>
                <a:close/>
              </a:path>
              <a:path w="11062970" h="69215">
                <a:moveTo>
                  <a:pt x="5566359" y="6096"/>
                </a:moveTo>
                <a:lnTo>
                  <a:pt x="5565102" y="5842"/>
                </a:lnTo>
                <a:lnTo>
                  <a:pt x="5558980" y="5842"/>
                </a:lnTo>
                <a:lnTo>
                  <a:pt x="5566359" y="6096"/>
                </a:lnTo>
                <a:close/>
              </a:path>
              <a:path w="11062970" h="69215">
                <a:moveTo>
                  <a:pt x="5572671" y="7366"/>
                </a:moveTo>
                <a:lnTo>
                  <a:pt x="5568886" y="6604"/>
                </a:lnTo>
                <a:lnTo>
                  <a:pt x="4233888" y="6604"/>
                </a:lnTo>
                <a:lnTo>
                  <a:pt x="4227995" y="6743"/>
                </a:lnTo>
                <a:lnTo>
                  <a:pt x="4213123" y="6604"/>
                </a:lnTo>
                <a:lnTo>
                  <a:pt x="4198556" y="6604"/>
                </a:lnTo>
                <a:lnTo>
                  <a:pt x="4198556" y="7366"/>
                </a:lnTo>
                <a:lnTo>
                  <a:pt x="4170184" y="7988"/>
                </a:lnTo>
                <a:lnTo>
                  <a:pt x="4171759" y="7366"/>
                </a:lnTo>
                <a:lnTo>
                  <a:pt x="4198556" y="7366"/>
                </a:lnTo>
                <a:lnTo>
                  <a:pt x="4198556" y="6604"/>
                </a:lnTo>
                <a:lnTo>
                  <a:pt x="4176738" y="6604"/>
                </a:lnTo>
                <a:lnTo>
                  <a:pt x="4170261" y="7366"/>
                </a:lnTo>
                <a:lnTo>
                  <a:pt x="4133443" y="7366"/>
                </a:lnTo>
                <a:lnTo>
                  <a:pt x="4116895" y="7366"/>
                </a:lnTo>
                <a:lnTo>
                  <a:pt x="3839641" y="7366"/>
                </a:lnTo>
                <a:lnTo>
                  <a:pt x="3823512" y="10541"/>
                </a:lnTo>
                <a:lnTo>
                  <a:pt x="3817378" y="10541"/>
                </a:lnTo>
                <a:lnTo>
                  <a:pt x="3744722" y="13970"/>
                </a:lnTo>
                <a:lnTo>
                  <a:pt x="4458322" y="13970"/>
                </a:lnTo>
                <a:lnTo>
                  <a:pt x="4453191" y="11303"/>
                </a:lnTo>
                <a:lnTo>
                  <a:pt x="4420755" y="11303"/>
                </a:lnTo>
                <a:lnTo>
                  <a:pt x="4350613" y="9017"/>
                </a:lnTo>
                <a:lnTo>
                  <a:pt x="4352988" y="9017"/>
                </a:lnTo>
                <a:lnTo>
                  <a:pt x="4320235" y="8128"/>
                </a:lnTo>
                <a:lnTo>
                  <a:pt x="4292155" y="7366"/>
                </a:lnTo>
                <a:lnTo>
                  <a:pt x="4302353" y="7366"/>
                </a:lnTo>
                <a:lnTo>
                  <a:pt x="5572671" y="7366"/>
                </a:lnTo>
                <a:close/>
              </a:path>
              <a:path w="11062970" h="69215">
                <a:moveTo>
                  <a:pt x="5587517" y="51054"/>
                </a:moveTo>
                <a:lnTo>
                  <a:pt x="5497906" y="51054"/>
                </a:lnTo>
                <a:lnTo>
                  <a:pt x="5491759" y="51816"/>
                </a:lnTo>
                <a:lnTo>
                  <a:pt x="5573420" y="51816"/>
                </a:lnTo>
                <a:lnTo>
                  <a:pt x="5587517" y="51054"/>
                </a:lnTo>
                <a:close/>
              </a:path>
              <a:path w="11062970" h="69215">
                <a:moveTo>
                  <a:pt x="5668594" y="6604"/>
                </a:moveTo>
                <a:lnTo>
                  <a:pt x="5581129" y="6604"/>
                </a:lnTo>
                <a:lnTo>
                  <a:pt x="5603265" y="7366"/>
                </a:lnTo>
                <a:lnTo>
                  <a:pt x="5647004" y="7366"/>
                </a:lnTo>
                <a:lnTo>
                  <a:pt x="5668594" y="6604"/>
                </a:lnTo>
                <a:close/>
              </a:path>
              <a:path w="11062970" h="69215">
                <a:moveTo>
                  <a:pt x="5678856" y="51816"/>
                </a:moveTo>
                <a:lnTo>
                  <a:pt x="5573420" y="51816"/>
                </a:lnTo>
                <a:lnTo>
                  <a:pt x="5566359" y="52197"/>
                </a:lnTo>
                <a:lnTo>
                  <a:pt x="5548071" y="52578"/>
                </a:lnTo>
                <a:lnTo>
                  <a:pt x="5534380" y="52578"/>
                </a:lnTo>
                <a:lnTo>
                  <a:pt x="5542648" y="53975"/>
                </a:lnTo>
                <a:lnTo>
                  <a:pt x="5669115" y="53975"/>
                </a:lnTo>
                <a:lnTo>
                  <a:pt x="5678856" y="51816"/>
                </a:lnTo>
                <a:close/>
              </a:path>
              <a:path w="11062970" h="69215">
                <a:moveTo>
                  <a:pt x="5786717" y="68961"/>
                </a:moveTo>
                <a:lnTo>
                  <a:pt x="5761837" y="66167"/>
                </a:lnTo>
                <a:lnTo>
                  <a:pt x="5726735" y="61849"/>
                </a:lnTo>
                <a:lnTo>
                  <a:pt x="5716257" y="59436"/>
                </a:lnTo>
                <a:lnTo>
                  <a:pt x="5650179" y="59436"/>
                </a:lnTo>
                <a:lnTo>
                  <a:pt x="5673623" y="62992"/>
                </a:lnTo>
                <a:lnTo>
                  <a:pt x="5672328" y="62992"/>
                </a:lnTo>
                <a:lnTo>
                  <a:pt x="5706592" y="65024"/>
                </a:lnTo>
                <a:lnTo>
                  <a:pt x="5743600" y="66421"/>
                </a:lnTo>
                <a:lnTo>
                  <a:pt x="5786717" y="68961"/>
                </a:lnTo>
                <a:close/>
              </a:path>
              <a:path w="11062970" h="69215">
                <a:moveTo>
                  <a:pt x="5811164" y="5842"/>
                </a:moveTo>
                <a:lnTo>
                  <a:pt x="5810834" y="5842"/>
                </a:lnTo>
                <a:lnTo>
                  <a:pt x="5805538" y="3429"/>
                </a:lnTo>
                <a:lnTo>
                  <a:pt x="5781256" y="2032"/>
                </a:lnTo>
                <a:lnTo>
                  <a:pt x="5746775" y="2794"/>
                </a:lnTo>
                <a:lnTo>
                  <a:pt x="5690197" y="5842"/>
                </a:lnTo>
                <a:lnTo>
                  <a:pt x="5668594" y="6604"/>
                </a:lnTo>
                <a:lnTo>
                  <a:pt x="5810872" y="6604"/>
                </a:lnTo>
                <a:lnTo>
                  <a:pt x="5811164" y="5842"/>
                </a:lnTo>
                <a:close/>
              </a:path>
              <a:path w="11062970" h="69215">
                <a:moveTo>
                  <a:pt x="5874766" y="58928"/>
                </a:moveTo>
                <a:lnTo>
                  <a:pt x="5714060" y="58928"/>
                </a:lnTo>
                <a:lnTo>
                  <a:pt x="5716257" y="59436"/>
                </a:lnTo>
                <a:lnTo>
                  <a:pt x="5874537" y="59436"/>
                </a:lnTo>
                <a:lnTo>
                  <a:pt x="5874766" y="58928"/>
                </a:lnTo>
                <a:close/>
              </a:path>
              <a:path w="11062970" h="69215">
                <a:moveTo>
                  <a:pt x="5912675" y="59436"/>
                </a:moveTo>
                <a:lnTo>
                  <a:pt x="5874537" y="59436"/>
                </a:lnTo>
                <a:lnTo>
                  <a:pt x="5872937" y="62877"/>
                </a:lnTo>
                <a:lnTo>
                  <a:pt x="5898680" y="61214"/>
                </a:lnTo>
                <a:lnTo>
                  <a:pt x="5912675" y="59436"/>
                </a:lnTo>
                <a:close/>
              </a:path>
              <a:path w="11062970" h="69215">
                <a:moveTo>
                  <a:pt x="5996991" y="59436"/>
                </a:moveTo>
                <a:lnTo>
                  <a:pt x="5995073" y="58928"/>
                </a:lnTo>
                <a:lnTo>
                  <a:pt x="5915596" y="58928"/>
                </a:lnTo>
                <a:lnTo>
                  <a:pt x="5913044" y="59436"/>
                </a:lnTo>
                <a:lnTo>
                  <a:pt x="5996991" y="59436"/>
                </a:lnTo>
                <a:close/>
              </a:path>
              <a:path w="11062970" h="69215">
                <a:moveTo>
                  <a:pt x="6038418" y="63373"/>
                </a:moveTo>
                <a:lnTo>
                  <a:pt x="6028029" y="61214"/>
                </a:lnTo>
                <a:lnTo>
                  <a:pt x="6020778" y="59436"/>
                </a:lnTo>
                <a:lnTo>
                  <a:pt x="5996991" y="59436"/>
                </a:lnTo>
                <a:lnTo>
                  <a:pt x="6003709" y="61214"/>
                </a:lnTo>
                <a:lnTo>
                  <a:pt x="6012523" y="65024"/>
                </a:lnTo>
                <a:lnTo>
                  <a:pt x="6036970" y="64770"/>
                </a:lnTo>
                <a:lnTo>
                  <a:pt x="6037732" y="63373"/>
                </a:lnTo>
                <a:lnTo>
                  <a:pt x="6038418" y="63373"/>
                </a:lnTo>
                <a:close/>
              </a:path>
              <a:path w="11062970" h="69215">
                <a:moveTo>
                  <a:pt x="6173457" y="54991"/>
                </a:moveTo>
                <a:lnTo>
                  <a:pt x="5949327" y="54991"/>
                </a:lnTo>
                <a:lnTo>
                  <a:pt x="5975794" y="55753"/>
                </a:lnTo>
                <a:lnTo>
                  <a:pt x="5972492" y="55753"/>
                </a:lnTo>
                <a:lnTo>
                  <a:pt x="5991225" y="57912"/>
                </a:lnTo>
                <a:lnTo>
                  <a:pt x="5995073" y="58928"/>
                </a:lnTo>
                <a:lnTo>
                  <a:pt x="6017920" y="58928"/>
                </a:lnTo>
                <a:lnTo>
                  <a:pt x="6023165" y="56642"/>
                </a:lnTo>
                <a:lnTo>
                  <a:pt x="6029312" y="56642"/>
                </a:lnTo>
                <a:lnTo>
                  <a:pt x="6052909" y="55753"/>
                </a:lnTo>
                <a:lnTo>
                  <a:pt x="6099937" y="56642"/>
                </a:lnTo>
                <a:lnTo>
                  <a:pt x="6162345" y="55753"/>
                </a:lnTo>
                <a:lnTo>
                  <a:pt x="6151753" y="55753"/>
                </a:lnTo>
                <a:lnTo>
                  <a:pt x="6173457" y="54991"/>
                </a:lnTo>
                <a:close/>
              </a:path>
              <a:path w="11062970" h="69215">
                <a:moveTo>
                  <a:pt x="6243358" y="51816"/>
                </a:moveTo>
                <a:lnTo>
                  <a:pt x="5806173" y="51816"/>
                </a:lnTo>
                <a:lnTo>
                  <a:pt x="5806173" y="52578"/>
                </a:lnTo>
                <a:lnTo>
                  <a:pt x="5800928" y="52844"/>
                </a:lnTo>
                <a:lnTo>
                  <a:pt x="5800255" y="52578"/>
                </a:lnTo>
                <a:lnTo>
                  <a:pt x="5806173" y="52578"/>
                </a:lnTo>
                <a:lnTo>
                  <a:pt x="5806173" y="51816"/>
                </a:lnTo>
                <a:lnTo>
                  <a:pt x="5700649" y="51816"/>
                </a:lnTo>
                <a:lnTo>
                  <a:pt x="5706008" y="52197"/>
                </a:lnTo>
                <a:lnTo>
                  <a:pt x="5724804" y="53975"/>
                </a:lnTo>
                <a:lnTo>
                  <a:pt x="5721502" y="53975"/>
                </a:lnTo>
                <a:lnTo>
                  <a:pt x="5718111" y="54203"/>
                </a:lnTo>
                <a:lnTo>
                  <a:pt x="5705754" y="54114"/>
                </a:lnTo>
                <a:lnTo>
                  <a:pt x="5705754" y="54991"/>
                </a:lnTo>
                <a:lnTo>
                  <a:pt x="5693334" y="55753"/>
                </a:lnTo>
                <a:lnTo>
                  <a:pt x="5675211" y="55753"/>
                </a:lnTo>
                <a:lnTo>
                  <a:pt x="5668061" y="54991"/>
                </a:lnTo>
                <a:lnTo>
                  <a:pt x="5705754" y="54991"/>
                </a:lnTo>
                <a:lnTo>
                  <a:pt x="5705754" y="54114"/>
                </a:lnTo>
                <a:lnTo>
                  <a:pt x="5688584" y="53975"/>
                </a:lnTo>
                <a:lnTo>
                  <a:pt x="5669115" y="53975"/>
                </a:lnTo>
                <a:lnTo>
                  <a:pt x="5664530" y="54991"/>
                </a:lnTo>
                <a:lnTo>
                  <a:pt x="5638876" y="54991"/>
                </a:lnTo>
                <a:lnTo>
                  <a:pt x="5633720" y="55245"/>
                </a:lnTo>
                <a:lnTo>
                  <a:pt x="5627255" y="54991"/>
                </a:lnTo>
                <a:lnTo>
                  <a:pt x="5548668" y="54991"/>
                </a:lnTo>
                <a:lnTo>
                  <a:pt x="5568213" y="58293"/>
                </a:lnTo>
                <a:lnTo>
                  <a:pt x="5589079" y="57404"/>
                </a:lnTo>
                <a:lnTo>
                  <a:pt x="5589879" y="57404"/>
                </a:lnTo>
                <a:lnTo>
                  <a:pt x="5623407" y="55753"/>
                </a:lnTo>
                <a:lnTo>
                  <a:pt x="5646648" y="55753"/>
                </a:lnTo>
                <a:lnTo>
                  <a:pt x="5701627" y="57912"/>
                </a:lnTo>
                <a:lnTo>
                  <a:pt x="5638050" y="58928"/>
                </a:lnTo>
                <a:lnTo>
                  <a:pt x="5188089" y="58928"/>
                </a:lnTo>
                <a:lnTo>
                  <a:pt x="5181739" y="58928"/>
                </a:lnTo>
                <a:lnTo>
                  <a:pt x="5107698" y="58928"/>
                </a:lnTo>
                <a:lnTo>
                  <a:pt x="5105463" y="59436"/>
                </a:lnTo>
                <a:lnTo>
                  <a:pt x="5650179" y="59436"/>
                </a:lnTo>
                <a:lnTo>
                  <a:pt x="5646826" y="58928"/>
                </a:lnTo>
                <a:lnTo>
                  <a:pt x="5714060" y="58928"/>
                </a:lnTo>
                <a:lnTo>
                  <a:pt x="5707443" y="57404"/>
                </a:lnTo>
                <a:lnTo>
                  <a:pt x="5704865" y="57404"/>
                </a:lnTo>
                <a:lnTo>
                  <a:pt x="5718949" y="54991"/>
                </a:lnTo>
                <a:lnTo>
                  <a:pt x="5736983" y="54991"/>
                </a:lnTo>
                <a:lnTo>
                  <a:pt x="5806719" y="54991"/>
                </a:lnTo>
                <a:lnTo>
                  <a:pt x="5820359" y="55753"/>
                </a:lnTo>
                <a:lnTo>
                  <a:pt x="5876252" y="55753"/>
                </a:lnTo>
                <a:lnTo>
                  <a:pt x="5874766" y="58928"/>
                </a:lnTo>
                <a:lnTo>
                  <a:pt x="5915596" y="58928"/>
                </a:lnTo>
                <a:lnTo>
                  <a:pt x="5923280" y="57404"/>
                </a:lnTo>
                <a:lnTo>
                  <a:pt x="5922645" y="57404"/>
                </a:lnTo>
                <a:lnTo>
                  <a:pt x="5938812" y="54991"/>
                </a:lnTo>
                <a:lnTo>
                  <a:pt x="5825782" y="54991"/>
                </a:lnTo>
                <a:lnTo>
                  <a:pt x="5806325" y="54851"/>
                </a:lnTo>
                <a:lnTo>
                  <a:pt x="5804001" y="53975"/>
                </a:lnTo>
                <a:lnTo>
                  <a:pt x="5777382" y="53975"/>
                </a:lnTo>
                <a:lnTo>
                  <a:pt x="5757176" y="54483"/>
                </a:lnTo>
                <a:lnTo>
                  <a:pt x="5723369" y="54241"/>
                </a:lnTo>
                <a:lnTo>
                  <a:pt x="5724880" y="53975"/>
                </a:lnTo>
                <a:lnTo>
                  <a:pt x="5777382" y="53975"/>
                </a:lnTo>
                <a:lnTo>
                  <a:pt x="5787847" y="53467"/>
                </a:lnTo>
                <a:lnTo>
                  <a:pt x="5802630" y="53467"/>
                </a:lnTo>
                <a:lnTo>
                  <a:pt x="5804001" y="53975"/>
                </a:lnTo>
                <a:lnTo>
                  <a:pt x="6199314" y="53975"/>
                </a:lnTo>
                <a:lnTo>
                  <a:pt x="6227813" y="52578"/>
                </a:lnTo>
                <a:lnTo>
                  <a:pt x="6243358" y="51816"/>
                </a:lnTo>
                <a:close/>
              </a:path>
              <a:path w="11062970" h="69215">
                <a:moveTo>
                  <a:pt x="6278511" y="54991"/>
                </a:moveTo>
                <a:lnTo>
                  <a:pt x="6261290" y="54991"/>
                </a:lnTo>
                <a:lnTo>
                  <a:pt x="6263322" y="53975"/>
                </a:lnTo>
                <a:lnTo>
                  <a:pt x="6202400" y="53975"/>
                </a:lnTo>
                <a:lnTo>
                  <a:pt x="6173457" y="54991"/>
                </a:lnTo>
                <a:lnTo>
                  <a:pt x="6260338" y="54991"/>
                </a:lnTo>
                <a:lnTo>
                  <a:pt x="6252299" y="56388"/>
                </a:lnTo>
                <a:lnTo>
                  <a:pt x="6253162" y="56388"/>
                </a:lnTo>
                <a:lnTo>
                  <a:pt x="6254712" y="57912"/>
                </a:lnTo>
                <a:lnTo>
                  <a:pt x="6278511" y="54991"/>
                </a:lnTo>
                <a:close/>
              </a:path>
              <a:path w="11062970" h="69215">
                <a:moveTo>
                  <a:pt x="6339802" y="21336"/>
                </a:moveTo>
                <a:lnTo>
                  <a:pt x="6310515" y="20066"/>
                </a:lnTo>
                <a:lnTo>
                  <a:pt x="6304661" y="19812"/>
                </a:lnTo>
                <a:lnTo>
                  <a:pt x="6249886" y="19812"/>
                </a:lnTo>
                <a:lnTo>
                  <a:pt x="6261620" y="19304"/>
                </a:lnTo>
                <a:lnTo>
                  <a:pt x="6247981" y="19304"/>
                </a:lnTo>
                <a:lnTo>
                  <a:pt x="6247981" y="19812"/>
                </a:lnTo>
                <a:lnTo>
                  <a:pt x="6238329" y="20066"/>
                </a:lnTo>
                <a:lnTo>
                  <a:pt x="6225870" y="19812"/>
                </a:lnTo>
                <a:lnTo>
                  <a:pt x="6247981" y="19812"/>
                </a:lnTo>
                <a:lnTo>
                  <a:pt x="6247981" y="19304"/>
                </a:lnTo>
                <a:lnTo>
                  <a:pt x="6208306" y="19304"/>
                </a:lnTo>
                <a:lnTo>
                  <a:pt x="6213411" y="19558"/>
                </a:lnTo>
                <a:lnTo>
                  <a:pt x="6200953" y="19304"/>
                </a:lnTo>
                <a:lnTo>
                  <a:pt x="6208306" y="19304"/>
                </a:lnTo>
                <a:lnTo>
                  <a:pt x="6175121" y="17653"/>
                </a:lnTo>
                <a:lnTo>
                  <a:pt x="6167958" y="17653"/>
                </a:lnTo>
                <a:lnTo>
                  <a:pt x="6173927" y="22225"/>
                </a:lnTo>
                <a:lnTo>
                  <a:pt x="6175692" y="21971"/>
                </a:lnTo>
                <a:lnTo>
                  <a:pt x="6302883" y="21971"/>
                </a:lnTo>
                <a:lnTo>
                  <a:pt x="6338976" y="21971"/>
                </a:lnTo>
                <a:lnTo>
                  <a:pt x="6339802" y="21336"/>
                </a:lnTo>
                <a:close/>
              </a:path>
              <a:path w="11062970" h="69215">
                <a:moveTo>
                  <a:pt x="6446050" y="19304"/>
                </a:moveTo>
                <a:lnTo>
                  <a:pt x="6292939" y="19304"/>
                </a:lnTo>
                <a:lnTo>
                  <a:pt x="6304661" y="19812"/>
                </a:lnTo>
                <a:lnTo>
                  <a:pt x="6443332" y="19812"/>
                </a:lnTo>
                <a:lnTo>
                  <a:pt x="6446050" y="19304"/>
                </a:lnTo>
                <a:close/>
              </a:path>
              <a:path w="11062970" h="69215">
                <a:moveTo>
                  <a:pt x="6537414" y="53975"/>
                </a:moveTo>
                <a:lnTo>
                  <a:pt x="6308395" y="53975"/>
                </a:lnTo>
                <a:lnTo>
                  <a:pt x="6301562" y="54737"/>
                </a:lnTo>
                <a:lnTo>
                  <a:pt x="6302553" y="53975"/>
                </a:lnTo>
                <a:lnTo>
                  <a:pt x="6308395" y="53975"/>
                </a:lnTo>
                <a:lnTo>
                  <a:pt x="6320930" y="52578"/>
                </a:lnTo>
                <a:lnTo>
                  <a:pt x="6318428" y="52578"/>
                </a:lnTo>
                <a:lnTo>
                  <a:pt x="6320269" y="51816"/>
                </a:lnTo>
                <a:lnTo>
                  <a:pt x="6247511" y="51816"/>
                </a:lnTo>
                <a:lnTo>
                  <a:pt x="6267983" y="53467"/>
                </a:lnTo>
                <a:lnTo>
                  <a:pt x="6264326" y="53467"/>
                </a:lnTo>
                <a:lnTo>
                  <a:pt x="6263322" y="53975"/>
                </a:lnTo>
                <a:lnTo>
                  <a:pt x="6286792" y="53975"/>
                </a:lnTo>
                <a:lnTo>
                  <a:pt x="6298184" y="52578"/>
                </a:lnTo>
                <a:lnTo>
                  <a:pt x="6306845" y="52578"/>
                </a:lnTo>
                <a:lnTo>
                  <a:pt x="6302299" y="53975"/>
                </a:lnTo>
                <a:lnTo>
                  <a:pt x="6286792" y="53975"/>
                </a:lnTo>
                <a:lnTo>
                  <a:pt x="6278511" y="54991"/>
                </a:lnTo>
                <a:lnTo>
                  <a:pt x="6299289" y="54991"/>
                </a:lnTo>
                <a:lnTo>
                  <a:pt x="6301244" y="54991"/>
                </a:lnTo>
                <a:lnTo>
                  <a:pt x="6536677" y="54991"/>
                </a:lnTo>
                <a:lnTo>
                  <a:pt x="6537414" y="53975"/>
                </a:lnTo>
                <a:close/>
              </a:path>
              <a:path w="11062970" h="69215">
                <a:moveTo>
                  <a:pt x="6551396" y="54991"/>
                </a:moveTo>
                <a:lnTo>
                  <a:pt x="6536677" y="54991"/>
                </a:lnTo>
                <a:lnTo>
                  <a:pt x="6536144" y="55753"/>
                </a:lnTo>
                <a:lnTo>
                  <a:pt x="6551396" y="54991"/>
                </a:lnTo>
                <a:close/>
              </a:path>
              <a:path w="11062970" h="69215">
                <a:moveTo>
                  <a:pt x="6615976" y="51816"/>
                </a:moveTo>
                <a:lnTo>
                  <a:pt x="6544259" y="51816"/>
                </a:lnTo>
                <a:lnTo>
                  <a:pt x="6542799" y="52578"/>
                </a:lnTo>
                <a:lnTo>
                  <a:pt x="6543180" y="52578"/>
                </a:lnTo>
                <a:lnTo>
                  <a:pt x="6538430" y="53975"/>
                </a:lnTo>
                <a:lnTo>
                  <a:pt x="6571742" y="53975"/>
                </a:lnTo>
                <a:lnTo>
                  <a:pt x="6581915" y="53467"/>
                </a:lnTo>
                <a:lnTo>
                  <a:pt x="6581622" y="53467"/>
                </a:lnTo>
                <a:lnTo>
                  <a:pt x="6615976" y="51816"/>
                </a:lnTo>
                <a:close/>
              </a:path>
              <a:path w="11062970" h="69215">
                <a:moveTo>
                  <a:pt x="6817042" y="17653"/>
                </a:moveTo>
                <a:lnTo>
                  <a:pt x="6762242" y="16129"/>
                </a:lnTo>
                <a:lnTo>
                  <a:pt x="6708838" y="15252"/>
                </a:lnTo>
                <a:lnTo>
                  <a:pt x="6688010" y="15252"/>
                </a:lnTo>
                <a:lnTo>
                  <a:pt x="6609626" y="16129"/>
                </a:lnTo>
                <a:lnTo>
                  <a:pt x="6640804" y="16129"/>
                </a:lnTo>
                <a:lnTo>
                  <a:pt x="6617919" y="19177"/>
                </a:lnTo>
                <a:lnTo>
                  <a:pt x="6610147" y="18542"/>
                </a:lnTo>
                <a:lnTo>
                  <a:pt x="6577444" y="18542"/>
                </a:lnTo>
                <a:lnTo>
                  <a:pt x="6567754" y="19177"/>
                </a:lnTo>
                <a:lnTo>
                  <a:pt x="6517640" y="18542"/>
                </a:lnTo>
                <a:lnTo>
                  <a:pt x="6435141" y="18542"/>
                </a:lnTo>
                <a:lnTo>
                  <a:pt x="6449047" y="19304"/>
                </a:lnTo>
                <a:lnTo>
                  <a:pt x="6565824" y="19304"/>
                </a:lnTo>
                <a:lnTo>
                  <a:pt x="6577787" y="19304"/>
                </a:lnTo>
                <a:lnTo>
                  <a:pt x="6616967" y="19304"/>
                </a:lnTo>
                <a:lnTo>
                  <a:pt x="6619481" y="19304"/>
                </a:lnTo>
                <a:lnTo>
                  <a:pt x="6770408" y="19304"/>
                </a:lnTo>
                <a:lnTo>
                  <a:pt x="6777291" y="17653"/>
                </a:lnTo>
                <a:lnTo>
                  <a:pt x="6817042" y="17653"/>
                </a:lnTo>
                <a:close/>
              </a:path>
              <a:path w="11062970" h="69215">
                <a:moveTo>
                  <a:pt x="6828396" y="19304"/>
                </a:moveTo>
                <a:lnTo>
                  <a:pt x="6772389" y="19304"/>
                </a:lnTo>
                <a:lnTo>
                  <a:pt x="6774231" y="19812"/>
                </a:lnTo>
                <a:lnTo>
                  <a:pt x="6820522" y="19812"/>
                </a:lnTo>
                <a:lnTo>
                  <a:pt x="6828396" y="19304"/>
                </a:lnTo>
                <a:close/>
              </a:path>
              <a:path w="11062970" h="69215">
                <a:moveTo>
                  <a:pt x="6838264" y="18669"/>
                </a:moveTo>
                <a:lnTo>
                  <a:pt x="6810375" y="18669"/>
                </a:lnTo>
                <a:lnTo>
                  <a:pt x="6834314" y="18935"/>
                </a:lnTo>
                <a:lnTo>
                  <a:pt x="6838264" y="18669"/>
                </a:lnTo>
                <a:close/>
              </a:path>
              <a:path w="11062970" h="69215">
                <a:moveTo>
                  <a:pt x="6854164" y="49911"/>
                </a:moveTo>
                <a:lnTo>
                  <a:pt x="6852183" y="49149"/>
                </a:lnTo>
                <a:lnTo>
                  <a:pt x="6824396" y="49149"/>
                </a:lnTo>
                <a:lnTo>
                  <a:pt x="6822122" y="49149"/>
                </a:lnTo>
                <a:lnTo>
                  <a:pt x="6798780" y="49149"/>
                </a:lnTo>
                <a:lnTo>
                  <a:pt x="6797256" y="47625"/>
                </a:lnTo>
                <a:lnTo>
                  <a:pt x="6792176" y="48641"/>
                </a:lnTo>
                <a:lnTo>
                  <a:pt x="6791668" y="49149"/>
                </a:lnTo>
                <a:lnTo>
                  <a:pt x="6755003" y="49149"/>
                </a:lnTo>
                <a:lnTo>
                  <a:pt x="6757619" y="49796"/>
                </a:lnTo>
                <a:lnTo>
                  <a:pt x="6747561" y="49149"/>
                </a:lnTo>
                <a:lnTo>
                  <a:pt x="6655016" y="49149"/>
                </a:lnTo>
                <a:lnTo>
                  <a:pt x="6649707" y="49530"/>
                </a:lnTo>
                <a:lnTo>
                  <a:pt x="6687426" y="46228"/>
                </a:lnTo>
                <a:lnTo>
                  <a:pt x="6701282" y="46228"/>
                </a:lnTo>
                <a:lnTo>
                  <a:pt x="6747561" y="49149"/>
                </a:lnTo>
                <a:lnTo>
                  <a:pt x="6755003" y="49149"/>
                </a:lnTo>
                <a:lnTo>
                  <a:pt x="6739268" y="45339"/>
                </a:lnTo>
                <a:lnTo>
                  <a:pt x="6742049" y="45339"/>
                </a:lnTo>
                <a:lnTo>
                  <a:pt x="6754139" y="41529"/>
                </a:lnTo>
                <a:lnTo>
                  <a:pt x="6754800" y="41529"/>
                </a:lnTo>
                <a:lnTo>
                  <a:pt x="6774891" y="39116"/>
                </a:lnTo>
                <a:lnTo>
                  <a:pt x="6787578" y="37592"/>
                </a:lnTo>
                <a:lnTo>
                  <a:pt x="6788417" y="37592"/>
                </a:lnTo>
                <a:lnTo>
                  <a:pt x="6825196" y="34417"/>
                </a:lnTo>
                <a:lnTo>
                  <a:pt x="6819747" y="33528"/>
                </a:lnTo>
                <a:lnTo>
                  <a:pt x="6697586" y="33528"/>
                </a:lnTo>
                <a:lnTo>
                  <a:pt x="6697586" y="45339"/>
                </a:lnTo>
                <a:lnTo>
                  <a:pt x="6693230" y="45720"/>
                </a:lnTo>
                <a:lnTo>
                  <a:pt x="6687198" y="45339"/>
                </a:lnTo>
                <a:lnTo>
                  <a:pt x="6697586" y="45339"/>
                </a:lnTo>
                <a:lnTo>
                  <a:pt x="6697586" y="33528"/>
                </a:lnTo>
                <a:lnTo>
                  <a:pt x="5605704" y="33528"/>
                </a:lnTo>
                <a:lnTo>
                  <a:pt x="5605704" y="45339"/>
                </a:lnTo>
                <a:lnTo>
                  <a:pt x="5600268" y="45720"/>
                </a:lnTo>
                <a:lnTo>
                  <a:pt x="5599493" y="45339"/>
                </a:lnTo>
                <a:lnTo>
                  <a:pt x="5605704" y="45339"/>
                </a:lnTo>
                <a:lnTo>
                  <a:pt x="5605704" y="33528"/>
                </a:lnTo>
                <a:lnTo>
                  <a:pt x="5552427" y="33528"/>
                </a:lnTo>
                <a:lnTo>
                  <a:pt x="5552427" y="45339"/>
                </a:lnTo>
                <a:lnTo>
                  <a:pt x="5548960" y="45720"/>
                </a:lnTo>
                <a:lnTo>
                  <a:pt x="5545937" y="45339"/>
                </a:lnTo>
                <a:lnTo>
                  <a:pt x="5552427" y="45339"/>
                </a:lnTo>
                <a:lnTo>
                  <a:pt x="5552427" y="33528"/>
                </a:lnTo>
                <a:lnTo>
                  <a:pt x="3665372" y="33528"/>
                </a:lnTo>
                <a:lnTo>
                  <a:pt x="3665372" y="41529"/>
                </a:lnTo>
                <a:lnTo>
                  <a:pt x="3659555" y="41922"/>
                </a:lnTo>
                <a:lnTo>
                  <a:pt x="3640429" y="41529"/>
                </a:lnTo>
                <a:lnTo>
                  <a:pt x="3665372" y="41529"/>
                </a:lnTo>
                <a:lnTo>
                  <a:pt x="3665372" y="33528"/>
                </a:lnTo>
                <a:lnTo>
                  <a:pt x="3133547" y="33528"/>
                </a:lnTo>
                <a:lnTo>
                  <a:pt x="3133547" y="45339"/>
                </a:lnTo>
                <a:lnTo>
                  <a:pt x="3110941" y="45720"/>
                </a:lnTo>
                <a:lnTo>
                  <a:pt x="3113240" y="45339"/>
                </a:lnTo>
                <a:lnTo>
                  <a:pt x="3133547" y="45339"/>
                </a:lnTo>
                <a:lnTo>
                  <a:pt x="3133547" y="33528"/>
                </a:lnTo>
                <a:lnTo>
                  <a:pt x="2967888" y="33528"/>
                </a:lnTo>
                <a:lnTo>
                  <a:pt x="2934081" y="33020"/>
                </a:lnTo>
                <a:lnTo>
                  <a:pt x="2889402" y="33020"/>
                </a:lnTo>
                <a:lnTo>
                  <a:pt x="2878531" y="33528"/>
                </a:lnTo>
                <a:lnTo>
                  <a:pt x="2958757" y="33528"/>
                </a:lnTo>
                <a:lnTo>
                  <a:pt x="2951238" y="34925"/>
                </a:lnTo>
                <a:lnTo>
                  <a:pt x="2938259" y="36449"/>
                </a:lnTo>
                <a:lnTo>
                  <a:pt x="2906268" y="38735"/>
                </a:lnTo>
                <a:lnTo>
                  <a:pt x="2910255" y="38735"/>
                </a:lnTo>
                <a:lnTo>
                  <a:pt x="2920873" y="39370"/>
                </a:lnTo>
                <a:lnTo>
                  <a:pt x="2945968" y="39370"/>
                </a:lnTo>
                <a:lnTo>
                  <a:pt x="2958452" y="39116"/>
                </a:lnTo>
                <a:lnTo>
                  <a:pt x="2968637" y="39116"/>
                </a:lnTo>
                <a:lnTo>
                  <a:pt x="2976549" y="39370"/>
                </a:lnTo>
                <a:lnTo>
                  <a:pt x="2985909" y="39370"/>
                </a:lnTo>
                <a:lnTo>
                  <a:pt x="2984449" y="39624"/>
                </a:lnTo>
                <a:lnTo>
                  <a:pt x="2976549" y="39370"/>
                </a:lnTo>
                <a:lnTo>
                  <a:pt x="2945968" y="39370"/>
                </a:lnTo>
                <a:lnTo>
                  <a:pt x="2927248" y="39751"/>
                </a:lnTo>
                <a:lnTo>
                  <a:pt x="2920873" y="39370"/>
                </a:lnTo>
                <a:lnTo>
                  <a:pt x="2860268" y="39370"/>
                </a:lnTo>
                <a:lnTo>
                  <a:pt x="2858922" y="39878"/>
                </a:lnTo>
                <a:lnTo>
                  <a:pt x="2921012" y="39878"/>
                </a:lnTo>
                <a:lnTo>
                  <a:pt x="2929382" y="39878"/>
                </a:lnTo>
                <a:lnTo>
                  <a:pt x="2982988" y="39878"/>
                </a:lnTo>
                <a:lnTo>
                  <a:pt x="2961182" y="43688"/>
                </a:lnTo>
                <a:lnTo>
                  <a:pt x="2951429" y="43688"/>
                </a:lnTo>
                <a:lnTo>
                  <a:pt x="2906585" y="44704"/>
                </a:lnTo>
                <a:lnTo>
                  <a:pt x="2863748" y="44958"/>
                </a:lnTo>
                <a:lnTo>
                  <a:pt x="2811919" y="47752"/>
                </a:lnTo>
                <a:lnTo>
                  <a:pt x="2821216" y="47752"/>
                </a:lnTo>
                <a:lnTo>
                  <a:pt x="2842056" y="48133"/>
                </a:lnTo>
                <a:lnTo>
                  <a:pt x="2874441" y="46863"/>
                </a:lnTo>
                <a:lnTo>
                  <a:pt x="2896387" y="46863"/>
                </a:lnTo>
                <a:lnTo>
                  <a:pt x="2892882" y="50800"/>
                </a:lnTo>
                <a:lnTo>
                  <a:pt x="2921152" y="46863"/>
                </a:lnTo>
                <a:lnTo>
                  <a:pt x="2925711" y="46228"/>
                </a:lnTo>
                <a:lnTo>
                  <a:pt x="2984919" y="46228"/>
                </a:lnTo>
                <a:lnTo>
                  <a:pt x="3012186" y="46609"/>
                </a:lnTo>
                <a:lnTo>
                  <a:pt x="3018409" y="46228"/>
                </a:lnTo>
                <a:lnTo>
                  <a:pt x="3059849" y="43688"/>
                </a:lnTo>
                <a:lnTo>
                  <a:pt x="3061817" y="43688"/>
                </a:lnTo>
                <a:lnTo>
                  <a:pt x="3057614" y="48641"/>
                </a:lnTo>
                <a:lnTo>
                  <a:pt x="3067748" y="47752"/>
                </a:lnTo>
                <a:lnTo>
                  <a:pt x="3091624" y="46228"/>
                </a:lnTo>
                <a:lnTo>
                  <a:pt x="3107893" y="46228"/>
                </a:lnTo>
                <a:lnTo>
                  <a:pt x="3075000" y="51701"/>
                </a:lnTo>
                <a:lnTo>
                  <a:pt x="3116021" y="50292"/>
                </a:lnTo>
                <a:lnTo>
                  <a:pt x="3152940" y="51816"/>
                </a:lnTo>
                <a:lnTo>
                  <a:pt x="3153537" y="51816"/>
                </a:lnTo>
                <a:lnTo>
                  <a:pt x="3195612" y="53975"/>
                </a:lnTo>
                <a:lnTo>
                  <a:pt x="3243034" y="53975"/>
                </a:lnTo>
                <a:lnTo>
                  <a:pt x="3212528" y="53467"/>
                </a:lnTo>
                <a:lnTo>
                  <a:pt x="3192932" y="53467"/>
                </a:lnTo>
                <a:lnTo>
                  <a:pt x="3178721" y="51816"/>
                </a:lnTo>
                <a:lnTo>
                  <a:pt x="3295548" y="51816"/>
                </a:lnTo>
                <a:lnTo>
                  <a:pt x="3289846" y="51054"/>
                </a:lnTo>
                <a:lnTo>
                  <a:pt x="3175685" y="51054"/>
                </a:lnTo>
                <a:lnTo>
                  <a:pt x="3175431" y="51435"/>
                </a:lnTo>
                <a:lnTo>
                  <a:pt x="3172168" y="51054"/>
                </a:lnTo>
                <a:lnTo>
                  <a:pt x="3175685" y="51054"/>
                </a:lnTo>
                <a:lnTo>
                  <a:pt x="3176181" y="50292"/>
                </a:lnTo>
                <a:lnTo>
                  <a:pt x="3176917" y="49149"/>
                </a:lnTo>
                <a:lnTo>
                  <a:pt x="3178124" y="46863"/>
                </a:lnTo>
                <a:lnTo>
                  <a:pt x="3179064" y="46863"/>
                </a:lnTo>
                <a:lnTo>
                  <a:pt x="3168624" y="45339"/>
                </a:lnTo>
                <a:lnTo>
                  <a:pt x="3164268" y="44704"/>
                </a:lnTo>
                <a:lnTo>
                  <a:pt x="3158020" y="44704"/>
                </a:lnTo>
                <a:lnTo>
                  <a:pt x="3201085" y="43688"/>
                </a:lnTo>
                <a:lnTo>
                  <a:pt x="3218840" y="43688"/>
                </a:lnTo>
                <a:lnTo>
                  <a:pt x="3246831" y="44704"/>
                </a:lnTo>
                <a:lnTo>
                  <a:pt x="3244418" y="44704"/>
                </a:lnTo>
                <a:lnTo>
                  <a:pt x="3265043" y="47117"/>
                </a:lnTo>
                <a:lnTo>
                  <a:pt x="3284156" y="50292"/>
                </a:lnTo>
                <a:lnTo>
                  <a:pt x="3289846" y="51054"/>
                </a:lnTo>
                <a:lnTo>
                  <a:pt x="3345269" y="51054"/>
                </a:lnTo>
                <a:lnTo>
                  <a:pt x="3351441" y="49911"/>
                </a:lnTo>
                <a:lnTo>
                  <a:pt x="3355441" y="49911"/>
                </a:lnTo>
                <a:lnTo>
                  <a:pt x="3385299" y="51054"/>
                </a:lnTo>
                <a:lnTo>
                  <a:pt x="3464458" y="51054"/>
                </a:lnTo>
                <a:lnTo>
                  <a:pt x="3458121" y="49911"/>
                </a:lnTo>
                <a:lnTo>
                  <a:pt x="3455479" y="49911"/>
                </a:lnTo>
                <a:lnTo>
                  <a:pt x="3465931" y="47752"/>
                </a:lnTo>
                <a:lnTo>
                  <a:pt x="3467836" y="47752"/>
                </a:lnTo>
                <a:lnTo>
                  <a:pt x="3489833" y="49911"/>
                </a:lnTo>
                <a:lnTo>
                  <a:pt x="3512655" y="48641"/>
                </a:lnTo>
                <a:lnTo>
                  <a:pt x="3511397" y="48641"/>
                </a:lnTo>
                <a:lnTo>
                  <a:pt x="3518509" y="47752"/>
                </a:lnTo>
                <a:lnTo>
                  <a:pt x="3530714" y="46228"/>
                </a:lnTo>
                <a:lnTo>
                  <a:pt x="3529723" y="46228"/>
                </a:lnTo>
                <a:lnTo>
                  <a:pt x="3560026" y="43688"/>
                </a:lnTo>
                <a:lnTo>
                  <a:pt x="3561550" y="43688"/>
                </a:lnTo>
                <a:lnTo>
                  <a:pt x="3561550" y="48641"/>
                </a:lnTo>
                <a:lnTo>
                  <a:pt x="3605250" y="49034"/>
                </a:lnTo>
                <a:lnTo>
                  <a:pt x="3624059" y="47752"/>
                </a:lnTo>
                <a:lnTo>
                  <a:pt x="3625456" y="47752"/>
                </a:lnTo>
                <a:lnTo>
                  <a:pt x="3634587" y="45339"/>
                </a:lnTo>
                <a:lnTo>
                  <a:pt x="3642131" y="43053"/>
                </a:lnTo>
                <a:lnTo>
                  <a:pt x="3653752" y="42291"/>
                </a:lnTo>
                <a:lnTo>
                  <a:pt x="3678682" y="42291"/>
                </a:lnTo>
                <a:lnTo>
                  <a:pt x="3716947" y="43053"/>
                </a:lnTo>
                <a:lnTo>
                  <a:pt x="3695039" y="43053"/>
                </a:lnTo>
                <a:lnTo>
                  <a:pt x="3654260" y="48641"/>
                </a:lnTo>
                <a:lnTo>
                  <a:pt x="3701923" y="47752"/>
                </a:lnTo>
                <a:lnTo>
                  <a:pt x="3708450" y="47752"/>
                </a:lnTo>
                <a:lnTo>
                  <a:pt x="3700869" y="51054"/>
                </a:lnTo>
                <a:lnTo>
                  <a:pt x="3719969" y="51054"/>
                </a:lnTo>
                <a:lnTo>
                  <a:pt x="3765893" y="49911"/>
                </a:lnTo>
                <a:lnTo>
                  <a:pt x="3784142" y="50292"/>
                </a:lnTo>
                <a:lnTo>
                  <a:pt x="3787889" y="50292"/>
                </a:lnTo>
                <a:lnTo>
                  <a:pt x="3813162" y="51054"/>
                </a:lnTo>
                <a:lnTo>
                  <a:pt x="3833380" y="51054"/>
                </a:lnTo>
                <a:lnTo>
                  <a:pt x="3831869" y="49911"/>
                </a:lnTo>
                <a:lnTo>
                  <a:pt x="3830205" y="48641"/>
                </a:lnTo>
                <a:lnTo>
                  <a:pt x="3832796" y="47752"/>
                </a:lnTo>
                <a:lnTo>
                  <a:pt x="3839845" y="45339"/>
                </a:lnTo>
                <a:lnTo>
                  <a:pt x="3841597" y="45339"/>
                </a:lnTo>
                <a:lnTo>
                  <a:pt x="3857790" y="43688"/>
                </a:lnTo>
                <a:lnTo>
                  <a:pt x="3849332" y="43688"/>
                </a:lnTo>
                <a:lnTo>
                  <a:pt x="3876713" y="43053"/>
                </a:lnTo>
                <a:lnTo>
                  <a:pt x="3895623" y="43053"/>
                </a:lnTo>
                <a:lnTo>
                  <a:pt x="3906380" y="44704"/>
                </a:lnTo>
                <a:lnTo>
                  <a:pt x="3906050" y="46228"/>
                </a:lnTo>
                <a:lnTo>
                  <a:pt x="3912870" y="46863"/>
                </a:lnTo>
                <a:lnTo>
                  <a:pt x="3946880" y="46863"/>
                </a:lnTo>
                <a:lnTo>
                  <a:pt x="3933571" y="49149"/>
                </a:lnTo>
                <a:lnTo>
                  <a:pt x="3933266" y="49149"/>
                </a:lnTo>
                <a:lnTo>
                  <a:pt x="3917442" y="51054"/>
                </a:lnTo>
                <a:lnTo>
                  <a:pt x="3996182" y="51054"/>
                </a:lnTo>
                <a:lnTo>
                  <a:pt x="4059123" y="46863"/>
                </a:lnTo>
                <a:lnTo>
                  <a:pt x="4061752" y="46863"/>
                </a:lnTo>
                <a:lnTo>
                  <a:pt x="4068978" y="48133"/>
                </a:lnTo>
                <a:lnTo>
                  <a:pt x="4068140" y="48133"/>
                </a:lnTo>
                <a:lnTo>
                  <a:pt x="4067200" y="49149"/>
                </a:lnTo>
                <a:lnTo>
                  <a:pt x="4061269" y="50292"/>
                </a:lnTo>
                <a:lnTo>
                  <a:pt x="4061536" y="50292"/>
                </a:lnTo>
                <a:lnTo>
                  <a:pt x="4055935" y="51054"/>
                </a:lnTo>
                <a:lnTo>
                  <a:pt x="4061866" y="51054"/>
                </a:lnTo>
                <a:lnTo>
                  <a:pt x="4051262" y="51689"/>
                </a:lnTo>
                <a:lnTo>
                  <a:pt x="4055935" y="51054"/>
                </a:lnTo>
                <a:lnTo>
                  <a:pt x="3996182" y="51054"/>
                </a:lnTo>
                <a:lnTo>
                  <a:pt x="3984739" y="51816"/>
                </a:lnTo>
                <a:lnTo>
                  <a:pt x="4049128" y="51816"/>
                </a:lnTo>
                <a:lnTo>
                  <a:pt x="4050322" y="51816"/>
                </a:lnTo>
                <a:lnTo>
                  <a:pt x="4113707" y="51816"/>
                </a:lnTo>
                <a:lnTo>
                  <a:pt x="4106316" y="54991"/>
                </a:lnTo>
                <a:lnTo>
                  <a:pt x="4105021" y="54991"/>
                </a:lnTo>
                <a:lnTo>
                  <a:pt x="4091267" y="57404"/>
                </a:lnTo>
                <a:lnTo>
                  <a:pt x="4087914" y="57404"/>
                </a:lnTo>
                <a:lnTo>
                  <a:pt x="4067606" y="58813"/>
                </a:lnTo>
                <a:lnTo>
                  <a:pt x="4166514" y="53975"/>
                </a:lnTo>
                <a:lnTo>
                  <a:pt x="4169930" y="53975"/>
                </a:lnTo>
                <a:lnTo>
                  <a:pt x="4181462" y="55753"/>
                </a:lnTo>
                <a:lnTo>
                  <a:pt x="4182135" y="55753"/>
                </a:lnTo>
                <a:lnTo>
                  <a:pt x="4197223" y="57404"/>
                </a:lnTo>
                <a:lnTo>
                  <a:pt x="4196905" y="57404"/>
                </a:lnTo>
                <a:lnTo>
                  <a:pt x="4208640" y="59194"/>
                </a:lnTo>
                <a:lnTo>
                  <a:pt x="4208691" y="58928"/>
                </a:lnTo>
                <a:lnTo>
                  <a:pt x="4287190" y="58928"/>
                </a:lnTo>
                <a:lnTo>
                  <a:pt x="4307332" y="57912"/>
                </a:lnTo>
                <a:lnTo>
                  <a:pt x="4360748" y="55753"/>
                </a:lnTo>
                <a:lnTo>
                  <a:pt x="4419638" y="55753"/>
                </a:lnTo>
                <a:lnTo>
                  <a:pt x="4418038" y="56769"/>
                </a:lnTo>
                <a:lnTo>
                  <a:pt x="4422864" y="56769"/>
                </a:lnTo>
                <a:lnTo>
                  <a:pt x="4421251" y="55753"/>
                </a:lnTo>
                <a:lnTo>
                  <a:pt x="4422965" y="55753"/>
                </a:lnTo>
                <a:lnTo>
                  <a:pt x="4431779" y="54991"/>
                </a:lnTo>
                <a:lnTo>
                  <a:pt x="4481385" y="54991"/>
                </a:lnTo>
                <a:lnTo>
                  <a:pt x="4452048" y="53975"/>
                </a:lnTo>
                <a:lnTo>
                  <a:pt x="4708741" y="53975"/>
                </a:lnTo>
                <a:lnTo>
                  <a:pt x="4711573" y="54991"/>
                </a:lnTo>
                <a:lnTo>
                  <a:pt x="4801006" y="54991"/>
                </a:lnTo>
                <a:lnTo>
                  <a:pt x="4801019" y="53975"/>
                </a:lnTo>
                <a:lnTo>
                  <a:pt x="4711357" y="53975"/>
                </a:lnTo>
                <a:lnTo>
                  <a:pt x="4718583" y="52197"/>
                </a:lnTo>
                <a:lnTo>
                  <a:pt x="4728476" y="51816"/>
                </a:lnTo>
                <a:lnTo>
                  <a:pt x="4446244" y="51816"/>
                </a:lnTo>
                <a:lnTo>
                  <a:pt x="4446244" y="53975"/>
                </a:lnTo>
                <a:lnTo>
                  <a:pt x="4437659" y="54495"/>
                </a:lnTo>
                <a:lnTo>
                  <a:pt x="4443552" y="53975"/>
                </a:lnTo>
                <a:lnTo>
                  <a:pt x="4446244" y="53975"/>
                </a:lnTo>
                <a:lnTo>
                  <a:pt x="4446244" y="51816"/>
                </a:lnTo>
                <a:lnTo>
                  <a:pt x="4113796" y="51816"/>
                </a:lnTo>
                <a:lnTo>
                  <a:pt x="4115028" y="51054"/>
                </a:lnTo>
                <a:lnTo>
                  <a:pt x="4062399" y="51054"/>
                </a:lnTo>
                <a:lnTo>
                  <a:pt x="4079138" y="49911"/>
                </a:lnTo>
                <a:lnTo>
                  <a:pt x="4078186" y="49911"/>
                </a:lnTo>
                <a:lnTo>
                  <a:pt x="4095115" y="49149"/>
                </a:lnTo>
                <a:lnTo>
                  <a:pt x="4090936" y="49149"/>
                </a:lnTo>
                <a:lnTo>
                  <a:pt x="4118953" y="48641"/>
                </a:lnTo>
                <a:lnTo>
                  <a:pt x="4115028" y="51054"/>
                </a:lnTo>
                <a:lnTo>
                  <a:pt x="4748250" y="51054"/>
                </a:lnTo>
                <a:lnTo>
                  <a:pt x="4728476" y="51816"/>
                </a:lnTo>
                <a:lnTo>
                  <a:pt x="4795736" y="51816"/>
                </a:lnTo>
                <a:lnTo>
                  <a:pt x="4792853" y="51054"/>
                </a:lnTo>
                <a:lnTo>
                  <a:pt x="5228971" y="51054"/>
                </a:lnTo>
                <a:lnTo>
                  <a:pt x="5278425" y="49911"/>
                </a:lnTo>
                <a:lnTo>
                  <a:pt x="5286870" y="49911"/>
                </a:lnTo>
                <a:lnTo>
                  <a:pt x="5313502" y="51054"/>
                </a:lnTo>
                <a:lnTo>
                  <a:pt x="5379809" y="51054"/>
                </a:lnTo>
                <a:lnTo>
                  <a:pt x="5366512" y="51816"/>
                </a:lnTo>
                <a:lnTo>
                  <a:pt x="5394871" y="51816"/>
                </a:lnTo>
                <a:lnTo>
                  <a:pt x="5396408" y="52578"/>
                </a:lnTo>
                <a:lnTo>
                  <a:pt x="5397576" y="52578"/>
                </a:lnTo>
                <a:lnTo>
                  <a:pt x="5391137" y="53467"/>
                </a:lnTo>
                <a:lnTo>
                  <a:pt x="5378780" y="53860"/>
                </a:lnTo>
                <a:lnTo>
                  <a:pt x="5511025" y="52578"/>
                </a:lnTo>
                <a:lnTo>
                  <a:pt x="5485612" y="52578"/>
                </a:lnTo>
                <a:lnTo>
                  <a:pt x="5491759" y="51816"/>
                </a:lnTo>
                <a:lnTo>
                  <a:pt x="5396090" y="51816"/>
                </a:lnTo>
                <a:lnTo>
                  <a:pt x="5387213" y="51054"/>
                </a:lnTo>
                <a:lnTo>
                  <a:pt x="5497906" y="51054"/>
                </a:lnTo>
                <a:lnTo>
                  <a:pt x="5509107" y="49911"/>
                </a:lnTo>
                <a:lnTo>
                  <a:pt x="5521541" y="48641"/>
                </a:lnTo>
                <a:lnTo>
                  <a:pt x="5536463" y="47117"/>
                </a:lnTo>
                <a:lnTo>
                  <a:pt x="5536285" y="47117"/>
                </a:lnTo>
                <a:lnTo>
                  <a:pt x="5544350" y="46228"/>
                </a:lnTo>
                <a:lnTo>
                  <a:pt x="5553011" y="46228"/>
                </a:lnTo>
                <a:lnTo>
                  <a:pt x="5558066" y="46863"/>
                </a:lnTo>
                <a:lnTo>
                  <a:pt x="5552211" y="47752"/>
                </a:lnTo>
                <a:lnTo>
                  <a:pt x="5551805" y="47752"/>
                </a:lnTo>
                <a:lnTo>
                  <a:pt x="5543093" y="48641"/>
                </a:lnTo>
                <a:lnTo>
                  <a:pt x="5544147" y="48641"/>
                </a:lnTo>
                <a:lnTo>
                  <a:pt x="5542356" y="49784"/>
                </a:lnTo>
                <a:lnTo>
                  <a:pt x="5593042" y="46228"/>
                </a:lnTo>
                <a:lnTo>
                  <a:pt x="5601322" y="46228"/>
                </a:lnTo>
                <a:lnTo>
                  <a:pt x="5606275" y="48641"/>
                </a:lnTo>
                <a:lnTo>
                  <a:pt x="5605259" y="48641"/>
                </a:lnTo>
                <a:lnTo>
                  <a:pt x="5590692" y="51054"/>
                </a:lnTo>
                <a:lnTo>
                  <a:pt x="5689930" y="51054"/>
                </a:lnTo>
                <a:lnTo>
                  <a:pt x="5691708" y="51181"/>
                </a:lnTo>
                <a:lnTo>
                  <a:pt x="5694286" y="51054"/>
                </a:lnTo>
                <a:lnTo>
                  <a:pt x="6321704" y="51054"/>
                </a:lnTo>
                <a:lnTo>
                  <a:pt x="6331318" y="48641"/>
                </a:lnTo>
                <a:lnTo>
                  <a:pt x="6329845" y="48641"/>
                </a:lnTo>
                <a:lnTo>
                  <a:pt x="6357506" y="46863"/>
                </a:lnTo>
                <a:lnTo>
                  <a:pt x="6357252" y="46863"/>
                </a:lnTo>
                <a:lnTo>
                  <a:pt x="6384023" y="45339"/>
                </a:lnTo>
                <a:lnTo>
                  <a:pt x="6429362" y="48641"/>
                </a:lnTo>
                <a:lnTo>
                  <a:pt x="6473203" y="51054"/>
                </a:lnTo>
                <a:lnTo>
                  <a:pt x="6502971" y="51054"/>
                </a:lnTo>
                <a:lnTo>
                  <a:pt x="6535788" y="49911"/>
                </a:lnTo>
                <a:lnTo>
                  <a:pt x="6539916" y="49911"/>
                </a:lnTo>
                <a:lnTo>
                  <a:pt x="6544259" y="51054"/>
                </a:lnTo>
                <a:lnTo>
                  <a:pt x="6502971" y="51054"/>
                </a:lnTo>
                <a:lnTo>
                  <a:pt x="6484747" y="51689"/>
                </a:lnTo>
                <a:lnTo>
                  <a:pt x="6473203" y="51054"/>
                </a:lnTo>
                <a:lnTo>
                  <a:pt x="6322098" y="51054"/>
                </a:lnTo>
                <a:lnTo>
                  <a:pt x="6320269" y="51816"/>
                </a:lnTo>
                <a:lnTo>
                  <a:pt x="6481102" y="51816"/>
                </a:lnTo>
                <a:lnTo>
                  <a:pt x="6487058" y="51816"/>
                </a:lnTo>
                <a:lnTo>
                  <a:pt x="6544259" y="51816"/>
                </a:lnTo>
                <a:lnTo>
                  <a:pt x="6545720" y="51054"/>
                </a:lnTo>
                <a:lnTo>
                  <a:pt x="6628371" y="51054"/>
                </a:lnTo>
                <a:lnTo>
                  <a:pt x="6644360" y="49911"/>
                </a:lnTo>
                <a:lnTo>
                  <a:pt x="6645338" y="49911"/>
                </a:lnTo>
                <a:lnTo>
                  <a:pt x="6758152" y="49911"/>
                </a:lnTo>
                <a:lnTo>
                  <a:pt x="6759638" y="49911"/>
                </a:lnTo>
                <a:lnTo>
                  <a:pt x="6794208" y="49911"/>
                </a:lnTo>
                <a:lnTo>
                  <a:pt x="6803352" y="50673"/>
                </a:lnTo>
                <a:lnTo>
                  <a:pt x="6800304" y="49911"/>
                </a:lnTo>
                <a:lnTo>
                  <a:pt x="6854164" y="49911"/>
                </a:lnTo>
                <a:close/>
              </a:path>
              <a:path w="11062970" h="69215">
                <a:moveTo>
                  <a:pt x="6859130" y="51816"/>
                </a:moveTo>
                <a:lnTo>
                  <a:pt x="6857149" y="51054"/>
                </a:lnTo>
                <a:lnTo>
                  <a:pt x="6628371" y="51054"/>
                </a:lnTo>
                <a:lnTo>
                  <a:pt x="6617703" y="51816"/>
                </a:lnTo>
                <a:lnTo>
                  <a:pt x="6859130" y="51816"/>
                </a:lnTo>
                <a:close/>
              </a:path>
              <a:path w="11062970" h="69215">
                <a:moveTo>
                  <a:pt x="6868071" y="51816"/>
                </a:moveTo>
                <a:lnTo>
                  <a:pt x="6859130" y="51816"/>
                </a:lnTo>
                <a:lnTo>
                  <a:pt x="6864426" y="53848"/>
                </a:lnTo>
                <a:lnTo>
                  <a:pt x="6868071" y="51816"/>
                </a:lnTo>
                <a:close/>
              </a:path>
              <a:path w="11062970" h="69215">
                <a:moveTo>
                  <a:pt x="6887972" y="33528"/>
                </a:moveTo>
                <a:lnTo>
                  <a:pt x="6887680" y="33020"/>
                </a:lnTo>
                <a:lnTo>
                  <a:pt x="6816636" y="33020"/>
                </a:lnTo>
                <a:lnTo>
                  <a:pt x="6819747" y="33528"/>
                </a:lnTo>
                <a:lnTo>
                  <a:pt x="6887972" y="33528"/>
                </a:lnTo>
                <a:close/>
              </a:path>
              <a:path w="11062970" h="69215">
                <a:moveTo>
                  <a:pt x="6889521" y="19304"/>
                </a:moveTo>
                <a:lnTo>
                  <a:pt x="6870230" y="19304"/>
                </a:lnTo>
                <a:lnTo>
                  <a:pt x="6859968" y="19304"/>
                </a:lnTo>
                <a:lnTo>
                  <a:pt x="6866839" y="19812"/>
                </a:lnTo>
                <a:lnTo>
                  <a:pt x="6889001" y="19812"/>
                </a:lnTo>
                <a:lnTo>
                  <a:pt x="6889521" y="19304"/>
                </a:lnTo>
                <a:close/>
              </a:path>
              <a:path w="11062970" h="69215">
                <a:moveTo>
                  <a:pt x="6964032" y="54991"/>
                </a:moveTo>
                <a:lnTo>
                  <a:pt x="6941210" y="53975"/>
                </a:lnTo>
                <a:lnTo>
                  <a:pt x="6864769" y="53975"/>
                </a:lnTo>
                <a:lnTo>
                  <a:pt x="6864210" y="53975"/>
                </a:lnTo>
                <a:lnTo>
                  <a:pt x="6571742" y="53975"/>
                </a:lnTo>
                <a:lnTo>
                  <a:pt x="6551396" y="54991"/>
                </a:lnTo>
                <a:lnTo>
                  <a:pt x="6964032" y="54991"/>
                </a:lnTo>
                <a:close/>
              </a:path>
              <a:path w="11062970" h="69215">
                <a:moveTo>
                  <a:pt x="6989077" y="54991"/>
                </a:moveTo>
                <a:lnTo>
                  <a:pt x="6964032" y="54991"/>
                </a:lnTo>
                <a:lnTo>
                  <a:pt x="6981152" y="55753"/>
                </a:lnTo>
                <a:lnTo>
                  <a:pt x="6989077" y="54991"/>
                </a:lnTo>
                <a:close/>
              </a:path>
              <a:path w="11062970" h="69215">
                <a:moveTo>
                  <a:pt x="7022122" y="51816"/>
                </a:moveTo>
                <a:lnTo>
                  <a:pt x="6892709" y="51816"/>
                </a:lnTo>
                <a:lnTo>
                  <a:pt x="6941210" y="53975"/>
                </a:lnTo>
                <a:lnTo>
                  <a:pt x="6999656" y="53975"/>
                </a:lnTo>
                <a:lnTo>
                  <a:pt x="7022122" y="51816"/>
                </a:lnTo>
                <a:close/>
              </a:path>
              <a:path w="11062970" h="69215">
                <a:moveTo>
                  <a:pt x="7040753" y="49911"/>
                </a:moveTo>
                <a:lnTo>
                  <a:pt x="6854164" y="49911"/>
                </a:lnTo>
                <a:lnTo>
                  <a:pt x="6857149" y="51054"/>
                </a:lnTo>
                <a:lnTo>
                  <a:pt x="6869443" y="51054"/>
                </a:lnTo>
                <a:lnTo>
                  <a:pt x="6868071" y="51816"/>
                </a:lnTo>
                <a:lnTo>
                  <a:pt x="6892709" y="51816"/>
                </a:lnTo>
                <a:lnTo>
                  <a:pt x="6875602" y="51054"/>
                </a:lnTo>
                <a:lnTo>
                  <a:pt x="7029932" y="51054"/>
                </a:lnTo>
                <a:lnTo>
                  <a:pt x="7040753" y="49911"/>
                </a:lnTo>
                <a:close/>
              </a:path>
              <a:path w="11062970" h="69215">
                <a:moveTo>
                  <a:pt x="7052780" y="48641"/>
                </a:moveTo>
                <a:lnTo>
                  <a:pt x="6850862" y="48641"/>
                </a:lnTo>
                <a:lnTo>
                  <a:pt x="6852183" y="49149"/>
                </a:lnTo>
                <a:lnTo>
                  <a:pt x="7047966" y="49149"/>
                </a:lnTo>
                <a:lnTo>
                  <a:pt x="7052780" y="48641"/>
                </a:lnTo>
                <a:close/>
              </a:path>
              <a:path w="11062970" h="69215">
                <a:moveTo>
                  <a:pt x="7121449" y="54991"/>
                </a:moveTo>
                <a:lnTo>
                  <a:pt x="7108774" y="54991"/>
                </a:lnTo>
                <a:lnTo>
                  <a:pt x="7109879" y="53975"/>
                </a:lnTo>
                <a:lnTo>
                  <a:pt x="6999656" y="53975"/>
                </a:lnTo>
                <a:lnTo>
                  <a:pt x="6989077" y="54991"/>
                </a:lnTo>
                <a:lnTo>
                  <a:pt x="7107618" y="54991"/>
                </a:lnTo>
                <a:lnTo>
                  <a:pt x="7103326" y="55753"/>
                </a:lnTo>
                <a:lnTo>
                  <a:pt x="7121449" y="54991"/>
                </a:lnTo>
                <a:close/>
              </a:path>
              <a:path w="11062970" h="69215">
                <a:moveTo>
                  <a:pt x="7134161" y="51054"/>
                </a:moveTo>
                <a:lnTo>
                  <a:pt x="7030047" y="51054"/>
                </a:lnTo>
                <a:lnTo>
                  <a:pt x="7022122" y="51816"/>
                </a:lnTo>
                <a:lnTo>
                  <a:pt x="7076275" y="51816"/>
                </a:lnTo>
                <a:lnTo>
                  <a:pt x="7134161" y="51054"/>
                </a:lnTo>
                <a:close/>
              </a:path>
              <a:path w="11062970" h="69215">
                <a:moveTo>
                  <a:pt x="7197001" y="51816"/>
                </a:moveTo>
                <a:lnTo>
                  <a:pt x="7090473" y="51816"/>
                </a:lnTo>
                <a:lnTo>
                  <a:pt x="7104126" y="52197"/>
                </a:lnTo>
                <a:lnTo>
                  <a:pt x="7111289" y="53467"/>
                </a:lnTo>
                <a:lnTo>
                  <a:pt x="7110438" y="53467"/>
                </a:lnTo>
                <a:lnTo>
                  <a:pt x="7109879" y="53975"/>
                </a:lnTo>
                <a:lnTo>
                  <a:pt x="7145629" y="53975"/>
                </a:lnTo>
                <a:lnTo>
                  <a:pt x="7197001" y="51816"/>
                </a:lnTo>
                <a:close/>
              </a:path>
              <a:path w="11062970" h="69215">
                <a:moveTo>
                  <a:pt x="7202691" y="48133"/>
                </a:moveTo>
                <a:lnTo>
                  <a:pt x="7057580" y="48133"/>
                </a:lnTo>
                <a:lnTo>
                  <a:pt x="7052780" y="48641"/>
                </a:lnTo>
                <a:lnTo>
                  <a:pt x="7186993" y="48641"/>
                </a:lnTo>
                <a:lnTo>
                  <a:pt x="7202691" y="48133"/>
                </a:lnTo>
                <a:close/>
              </a:path>
              <a:path w="11062970" h="69215">
                <a:moveTo>
                  <a:pt x="7225716" y="48133"/>
                </a:moveTo>
                <a:lnTo>
                  <a:pt x="7220229" y="47752"/>
                </a:lnTo>
                <a:lnTo>
                  <a:pt x="7214476" y="47752"/>
                </a:lnTo>
                <a:lnTo>
                  <a:pt x="7202691" y="48133"/>
                </a:lnTo>
                <a:lnTo>
                  <a:pt x="7225716" y="48133"/>
                </a:lnTo>
                <a:close/>
              </a:path>
              <a:path w="11062970" h="69215">
                <a:moveTo>
                  <a:pt x="7239902" y="54991"/>
                </a:moveTo>
                <a:lnTo>
                  <a:pt x="7230224" y="53975"/>
                </a:lnTo>
                <a:lnTo>
                  <a:pt x="7145629" y="53975"/>
                </a:lnTo>
                <a:lnTo>
                  <a:pt x="7121449" y="54991"/>
                </a:lnTo>
                <a:lnTo>
                  <a:pt x="7239902" y="54991"/>
                </a:lnTo>
                <a:close/>
              </a:path>
              <a:path w="11062970" h="69215">
                <a:moveTo>
                  <a:pt x="7240346" y="49149"/>
                </a:moveTo>
                <a:lnTo>
                  <a:pt x="7233031" y="48641"/>
                </a:lnTo>
                <a:lnTo>
                  <a:pt x="7186993" y="48641"/>
                </a:lnTo>
                <a:lnTo>
                  <a:pt x="7171283" y="49149"/>
                </a:lnTo>
                <a:lnTo>
                  <a:pt x="7047966" y="49149"/>
                </a:lnTo>
                <a:lnTo>
                  <a:pt x="7040753" y="49911"/>
                </a:lnTo>
                <a:lnTo>
                  <a:pt x="7157974" y="49911"/>
                </a:lnTo>
                <a:lnTo>
                  <a:pt x="7173849" y="49149"/>
                </a:lnTo>
                <a:lnTo>
                  <a:pt x="7240346" y="49149"/>
                </a:lnTo>
                <a:close/>
              </a:path>
              <a:path w="11062970" h="69215">
                <a:moveTo>
                  <a:pt x="7248906" y="48641"/>
                </a:moveTo>
                <a:lnTo>
                  <a:pt x="7248639" y="48133"/>
                </a:lnTo>
                <a:lnTo>
                  <a:pt x="7225716" y="48133"/>
                </a:lnTo>
                <a:lnTo>
                  <a:pt x="7233031" y="48641"/>
                </a:lnTo>
                <a:lnTo>
                  <a:pt x="7248906" y="48641"/>
                </a:lnTo>
                <a:close/>
              </a:path>
              <a:path w="11062970" h="69215">
                <a:moveTo>
                  <a:pt x="7249490" y="49784"/>
                </a:moveTo>
                <a:lnTo>
                  <a:pt x="7249173" y="49149"/>
                </a:lnTo>
                <a:lnTo>
                  <a:pt x="7240346" y="49149"/>
                </a:lnTo>
                <a:lnTo>
                  <a:pt x="7249490" y="49784"/>
                </a:lnTo>
                <a:close/>
              </a:path>
              <a:path w="11062970" h="69215">
                <a:moveTo>
                  <a:pt x="7278154" y="54991"/>
                </a:moveTo>
                <a:lnTo>
                  <a:pt x="7245502" y="54991"/>
                </a:lnTo>
                <a:lnTo>
                  <a:pt x="7263968" y="55753"/>
                </a:lnTo>
                <a:lnTo>
                  <a:pt x="7260247" y="55753"/>
                </a:lnTo>
                <a:lnTo>
                  <a:pt x="7273125" y="56642"/>
                </a:lnTo>
                <a:lnTo>
                  <a:pt x="7276986" y="56642"/>
                </a:lnTo>
                <a:lnTo>
                  <a:pt x="7278154" y="54991"/>
                </a:lnTo>
                <a:close/>
              </a:path>
              <a:path w="11062970" h="69215">
                <a:moveTo>
                  <a:pt x="7280427" y="51816"/>
                </a:moveTo>
                <a:lnTo>
                  <a:pt x="7222376" y="51816"/>
                </a:lnTo>
                <a:lnTo>
                  <a:pt x="7224319" y="53467"/>
                </a:lnTo>
                <a:lnTo>
                  <a:pt x="7225385" y="53467"/>
                </a:lnTo>
                <a:lnTo>
                  <a:pt x="7230224" y="53975"/>
                </a:lnTo>
                <a:lnTo>
                  <a:pt x="7278891" y="53975"/>
                </a:lnTo>
                <a:lnTo>
                  <a:pt x="7280427" y="51816"/>
                </a:lnTo>
                <a:close/>
              </a:path>
              <a:path w="11062970" h="69215">
                <a:moveTo>
                  <a:pt x="7298169" y="49911"/>
                </a:moveTo>
                <a:lnTo>
                  <a:pt x="7251332" y="49911"/>
                </a:lnTo>
                <a:lnTo>
                  <a:pt x="7249566" y="49911"/>
                </a:lnTo>
                <a:lnTo>
                  <a:pt x="7157974" y="49911"/>
                </a:lnTo>
                <a:lnTo>
                  <a:pt x="7134161" y="51054"/>
                </a:lnTo>
                <a:lnTo>
                  <a:pt x="7215137" y="51054"/>
                </a:lnTo>
                <a:lnTo>
                  <a:pt x="7197001" y="51816"/>
                </a:lnTo>
                <a:lnTo>
                  <a:pt x="7222376" y="51816"/>
                </a:lnTo>
                <a:lnTo>
                  <a:pt x="7221474" y="51054"/>
                </a:lnTo>
                <a:lnTo>
                  <a:pt x="7278916" y="51054"/>
                </a:lnTo>
                <a:lnTo>
                  <a:pt x="7298169" y="49911"/>
                </a:lnTo>
                <a:close/>
              </a:path>
              <a:path w="11062970" h="69215">
                <a:moveTo>
                  <a:pt x="7319569" y="48641"/>
                </a:moveTo>
                <a:lnTo>
                  <a:pt x="7248906" y="48641"/>
                </a:lnTo>
                <a:lnTo>
                  <a:pt x="7249173" y="49149"/>
                </a:lnTo>
                <a:lnTo>
                  <a:pt x="7311009" y="49149"/>
                </a:lnTo>
                <a:lnTo>
                  <a:pt x="7319569" y="48641"/>
                </a:lnTo>
                <a:close/>
              </a:path>
              <a:path w="11062970" h="69215">
                <a:moveTo>
                  <a:pt x="7410145" y="49149"/>
                </a:moveTo>
                <a:lnTo>
                  <a:pt x="7311009" y="49149"/>
                </a:lnTo>
                <a:lnTo>
                  <a:pt x="7298169" y="49911"/>
                </a:lnTo>
                <a:lnTo>
                  <a:pt x="7406957" y="49911"/>
                </a:lnTo>
                <a:lnTo>
                  <a:pt x="7410145" y="49149"/>
                </a:lnTo>
                <a:close/>
              </a:path>
              <a:path w="11062970" h="69215">
                <a:moveTo>
                  <a:pt x="7434745" y="48641"/>
                </a:moveTo>
                <a:lnTo>
                  <a:pt x="7410907" y="48641"/>
                </a:lnTo>
                <a:lnTo>
                  <a:pt x="7410602" y="49149"/>
                </a:lnTo>
                <a:lnTo>
                  <a:pt x="7430668" y="49149"/>
                </a:lnTo>
                <a:lnTo>
                  <a:pt x="7434745" y="48641"/>
                </a:lnTo>
                <a:close/>
              </a:path>
              <a:path w="11062970" h="69215">
                <a:moveTo>
                  <a:pt x="7465657" y="48133"/>
                </a:moveTo>
                <a:lnTo>
                  <a:pt x="7438822" y="48133"/>
                </a:lnTo>
                <a:lnTo>
                  <a:pt x="7434745" y="48641"/>
                </a:lnTo>
                <a:lnTo>
                  <a:pt x="7463371" y="48641"/>
                </a:lnTo>
                <a:lnTo>
                  <a:pt x="7465657" y="48133"/>
                </a:lnTo>
                <a:close/>
              </a:path>
              <a:path w="11062970" h="69215">
                <a:moveTo>
                  <a:pt x="7488136" y="47752"/>
                </a:moveTo>
                <a:lnTo>
                  <a:pt x="7467371" y="47752"/>
                </a:lnTo>
                <a:lnTo>
                  <a:pt x="7465657" y="48133"/>
                </a:lnTo>
                <a:lnTo>
                  <a:pt x="7477519" y="48133"/>
                </a:lnTo>
                <a:lnTo>
                  <a:pt x="7488136" y="47752"/>
                </a:lnTo>
                <a:close/>
              </a:path>
              <a:path w="11062970" h="69215">
                <a:moveTo>
                  <a:pt x="7541730" y="48641"/>
                </a:moveTo>
                <a:lnTo>
                  <a:pt x="7533094" y="48133"/>
                </a:lnTo>
                <a:lnTo>
                  <a:pt x="7477519" y="48133"/>
                </a:lnTo>
                <a:lnTo>
                  <a:pt x="7463371" y="48641"/>
                </a:lnTo>
                <a:lnTo>
                  <a:pt x="7541730" y="48641"/>
                </a:lnTo>
                <a:close/>
              </a:path>
              <a:path w="11062970" h="69215">
                <a:moveTo>
                  <a:pt x="7559395" y="51816"/>
                </a:moveTo>
                <a:lnTo>
                  <a:pt x="7558545" y="51054"/>
                </a:lnTo>
                <a:lnTo>
                  <a:pt x="7415403" y="51054"/>
                </a:lnTo>
                <a:lnTo>
                  <a:pt x="7424560" y="49911"/>
                </a:lnTo>
                <a:lnTo>
                  <a:pt x="7406957" y="49911"/>
                </a:lnTo>
                <a:lnTo>
                  <a:pt x="7402182" y="51054"/>
                </a:lnTo>
                <a:lnTo>
                  <a:pt x="7280973" y="51054"/>
                </a:lnTo>
                <a:lnTo>
                  <a:pt x="7280427" y="51816"/>
                </a:lnTo>
                <a:lnTo>
                  <a:pt x="7393483" y="51816"/>
                </a:lnTo>
                <a:lnTo>
                  <a:pt x="7404938" y="51054"/>
                </a:lnTo>
                <a:lnTo>
                  <a:pt x="7415060" y="51054"/>
                </a:lnTo>
                <a:lnTo>
                  <a:pt x="7408278" y="51816"/>
                </a:lnTo>
                <a:lnTo>
                  <a:pt x="7559395" y="51816"/>
                </a:lnTo>
                <a:close/>
              </a:path>
              <a:path w="11062970" h="69215">
                <a:moveTo>
                  <a:pt x="7833093" y="54991"/>
                </a:moveTo>
                <a:lnTo>
                  <a:pt x="7830934" y="54991"/>
                </a:lnTo>
                <a:lnTo>
                  <a:pt x="7828750" y="55753"/>
                </a:lnTo>
                <a:lnTo>
                  <a:pt x="7833093" y="54991"/>
                </a:lnTo>
                <a:close/>
              </a:path>
              <a:path w="11062970" h="69215">
                <a:moveTo>
                  <a:pt x="7833842" y="53975"/>
                </a:moveTo>
                <a:lnTo>
                  <a:pt x="7389050" y="53975"/>
                </a:lnTo>
                <a:lnTo>
                  <a:pt x="7408278" y="51816"/>
                </a:lnTo>
                <a:lnTo>
                  <a:pt x="7393483" y="51816"/>
                </a:lnTo>
                <a:lnTo>
                  <a:pt x="7382015" y="52578"/>
                </a:lnTo>
                <a:lnTo>
                  <a:pt x="7337488" y="52578"/>
                </a:lnTo>
                <a:lnTo>
                  <a:pt x="7375334" y="53975"/>
                </a:lnTo>
                <a:lnTo>
                  <a:pt x="7278891" y="53975"/>
                </a:lnTo>
                <a:lnTo>
                  <a:pt x="7278154" y="54991"/>
                </a:lnTo>
                <a:lnTo>
                  <a:pt x="7830934" y="54991"/>
                </a:lnTo>
                <a:lnTo>
                  <a:pt x="7833842" y="53975"/>
                </a:lnTo>
                <a:close/>
              </a:path>
              <a:path w="11062970" h="69215">
                <a:moveTo>
                  <a:pt x="7835214" y="20447"/>
                </a:moveTo>
                <a:lnTo>
                  <a:pt x="7830452" y="20447"/>
                </a:lnTo>
                <a:lnTo>
                  <a:pt x="7805979" y="21082"/>
                </a:lnTo>
                <a:lnTo>
                  <a:pt x="7808468" y="21082"/>
                </a:lnTo>
                <a:lnTo>
                  <a:pt x="7791653" y="21971"/>
                </a:lnTo>
                <a:lnTo>
                  <a:pt x="7833538" y="21971"/>
                </a:lnTo>
                <a:lnTo>
                  <a:pt x="7835214" y="20447"/>
                </a:lnTo>
                <a:close/>
              </a:path>
              <a:path w="11062970" h="69215">
                <a:moveTo>
                  <a:pt x="7838148" y="51054"/>
                </a:moveTo>
                <a:lnTo>
                  <a:pt x="7736141" y="51054"/>
                </a:lnTo>
                <a:lnTo>
                  <a:pt x="7672349" y="51816"/>
                </a:lnTo>
                <a:lnTo>
                  <a:pt x="7563104" y="51816"/>
                </a:lnTo>
                <a:lnTo>
                  <a:pt x="7599007" y="52082"/>
                </a:lnTo>
                <a:lnTo>
                  <a:pt x="7724407" y="51816"/>
                </a:lnTo>
                <a:lnTo>
                  <a:pt x="7837068" y="51816"/>
                </a:lnTo>
                <a:lnTo>
                  <a:pt x="7838148" y="51054"/>
                </a:lnTo>
                <a:close/>
              </a:path>
              <a:path w="11062970" h="69215">
                <a:moveTo>
                  <a:pt x="7840840" y="49149"/>
                </a:moveTo>
                <a:lnTo>
                  <a:pt x="7795857" y="49149"/>
                </a:lnTo>
                <a:lnTo>
                  <a:pt x="7782674" y="49530"/>
                </a:lnTo>
                <a:lnTo>
                  <a:pt x="7798435" y="48641"/>
                </a:lnTo>
                <a:lnTo>
                  <a:pt x="7541730" y="48641"/>
                </a:lnTo>
                <a:lnTo>
                  <a:pt x="7550366" y="49149"/>
                </a:lnTo>
                <a:lnTo>
                  <a:pt x="7556411" y="49149"/>
                </a:lnTo>
                <a:lnTo>
                  <a:pt x="7556830" y="49530"/>
                </a:lnTo>
                <a:lnTo>
                  <a:pt x="7550366" y="49149"/>
                </a:lnTo>
                <a:lnTo>
                  <a:pt x="7430668" y="49149"/>
                </a:lnTo>
                <a:lnTo>
                  <a:pt x="7424560" y="49911"/>
                </a:lnTo>
                <a:lnTo>
                  <a:pt x="7557262" y="49911"/>
                </a:lnTo>
                <a:lnTo>
                  <a:pt x="7558545" y="51054"/>
                </a:lnTo>
                <a:lnTo>
                  <a:pt x="7729906" y="51054"/>
                </a:lnTo>
                <a:lnTo>
                  <a:pt x="7769479" y="49911"/>
                </a:lnTo>
                <a:lnTo>
                  <a:pt x="7775918" y="49911"/>
                </a:lnTo>
                <a:lnTo>
                  <a:pt x="7839761" y="49911"/>
                </a:lnTo>
                <a:lnTo>
                  <a:pt x="7840840" y="49149"/>
                </a:lnTo>
                <a:close/>
              </a:path>
              <a:path w="11062970" h="69215">
                <a:moveTo>
                  <a:pt x="7842263" y="48133"/>
                </a:moveTo>
                <a:lnTo>
                  <a:pt x="7807439" y="48133"/>
                </a:lnTo>
                <a:lnTo>
                  <a:pt x="7798435" y="48641"/>
                </a:lnTo>
                <a:lnTo>
                  <a:pt x="7841551" y="48641"/>
                </a:lnTo>
                <a:lnTo>
                  <a:pt x="7842263" y="48133"/>
                </a:lnTo>
                <a:close/>
              </a:path>
              <a:path w="11062970" h="69215">
                <a:moveTo>
                  <a:pt x="7851191" y="51816"/>
                </a:moveTo>
                <a:lnTo>
                  <a:pt x="7837068" y="51816"/>
                </a:lnTo>
                <a:lnTo>
                  <a:pt x="7834020" y="53975"/>
                </a:lnTo>
                <a:lnTo>
                  <a:pt x="7838884" y="53975"/>
                </a:lnTo>
                <a:lnTo>
                  <a:pt x="7851191" y="51816"/>
                </a:lnTo>
                <a:close/>
              </a:path>
              <a:path w="11062970" h="69215">
                <a:moveTo>
                  <a:pt x="7860258" y="21971"/>
                </a:moveTo>
                <a:lnTo>
                  <a:pt x="7833538" y="21971"/>
                </a:lnTo>
                <a:lnTo>
                  <a:pt x="7832992" y="22479"/>
                </a:lnTo>
                <a:lnTo>
                  <a:pt x="7854074" y="22479"/>
                </a:lnTo>
                <a:lnTo>
                  <a:pt x="7860258" y="21971"/>
                </a:lnTo>
                <a:close/>
              </a:path>
              <a:path w="11062970" h="69215">
                <a:moveTo>
                  <a:pt x="7862062" y="49911"/>
                </a:moveTo>
                <a:lnTo>
                  <a:pt x="7839761" y="49911"/>
                </a:lnTo>
                <a:lnTo>
                  <a:pt x="7838148" y="51054"/>
                </a:lnTo>
                <a:lnTo>
                  <a:pt x="7855534" y="51054"/>
                </a:lnTo>
                <a:lnTo>
                  <a:pt x="7862062" y="49911"/>
                </a:lnTo>
                <a:close/>
              </a:path>
              <a:path w="11062970" h="69215">
                <a:moveTo>
                  <a:pt x="7869301" y="48641"/>
                </a:moveTo>
                <a:lnTo>
                  <a:pt x="7841551" y="48641"/>
                </a:lnTo>
                <a:lnTo>
                  <a:pt x="7840840" y="49149"/>
                </a:lnTo>
                <a:lnTo>
                  <a:pt x="7866405" y="49149"/>
                </a:lnTo>
                <a:lnTo>
                  <a:pt x="7869301" y="48641"/>
                </a:lnTo>
                <a:close/>
              </a:path>
              <a:path w="11062970" h="69215">
                <a:moveTo>
                  <a:pt x="7903883" y="19304"/>
                </a:moveTo>
                <a:lnTo>
                  <a:pt x="7693241" y="19304"/>
                </a:lnTo>
                <a:lnTo>
                  <a:pt x="7707604" y="19812"/>
                </a:lnTo>
                <a:lnTo>
                  <a:pt x="7893634" y="19812"/>
                </a:lnTo>
                <a:lnTo>
                  <a:pt x="7903883" y="19304"/>
                </a:lnTo>
                <a:close/>
              </a:path>
              <a:path w="11062970" h="69215">
                <a:moveTo>
                  <a:pt x="7932306" y="37592"/>
                </a:moveTo>
                <a:lnTo>
                  <a:pt x="7453071" y="37592"/>
                </a:lnTo>
                <a:lnTo>
                  <a:pt x="7453071" y="46355"/>
                </a:lnTo>
                <a:lnTo>
                  <a:pt x="7451039" y="46609"/>
                </a:lnTo>
                <a:lnTo>
                  <a:pt x="7440879" y="46355"/>
                </a:lnTo>
                <a:lnTo>
                  <a:pt x="7453071" y="46355"/>
                </a:lnTo>
                <a:lnTo>
                  <a:pt x="7453071" y="37592"/>
                </a:lnTo>
                <a:lnTo>
                  <a:pt x="7247344" y="37592"/>
                </a:lnTo>
                <a:lnTo>
                  <a:pt x="7243419" y="38735"/>
                </a:lnTo>
                <a:lnTo>
                  <a:pt x="7243813" y="38735"/>
                </a:lnTo>
                <a:lnTo>
                  <a:pt x="7242759" y="42291"/>
                </a:lnTo>
                <a:lnTo>
                  <a:pt x="7243153" y="42291"/>
                </a:lnTo>
                <a:lnTo>
                  <a:pt x="7247014" y="45339"/>
                </a:lnTo>
                <a:lnTo>
                  <a:pt x="7247204" y="45339"/>
                </a:lnTo>
                <a:lnTo>
                  <a:pt x="7248639" y="48133"/>
                </a:lnTo>
                <a:lnTo>
                  <a:pt x="7358989" y="48133"/>
                </a:lnTo>
                <a:lnTo>
                  <a:pt x="7325741" y="48641"/>
                </a:lnTo>
                <a:lnTo>
                  <a:pt x="7410907" y="48641"/>
                </a:lnTo>
                <a:lnTo>
                  <a:pt x="7411212" y="48133"/>
                </a:lnTo>
                <a:lnTo>
                  <a:pt x="7362825" y="48133"/>
                </a:lnTo>
                <a:lnTo>
                  <a:pt x="7407580" y="46863"/>
                </a:lnTo>
                <a:lnTo>
                  <a:pt x="7411974" y="46863"/>
                </a:lnTo>
                <a:lnTo>
                  <a:pt x="7411212" y="48133"/>
                </a:lnTo>
                <a:lnTo>
                  <a:pt x="7438822" y="48133"/>
                </a:lnTo>
                <a:lnTo>
                  <a:pt x="7449007" y="46863"/>
                </a:lnTo>
                <a:lnTo>
                  <a:pt x="7461199" y="46863"/>
                </a:lnTo>
                <a:lnTo>
                  <a:pt x="7496772" y="47752"/>
                </a:lnTo>
                <a:lnTo>
                  <a:pt x="7513066" y="47752"/>
                </a:lnTo>
                <a:lnTo>
                  <a:pt x="7539863" y="48133"/>
                </a:lnTo>
                <a:lnTo>
                  <a:pt x="7807439" y="48133"/>
                </a:lnTo>
                <a:lnTo>
                  <a:pt x="7825460" y="47117"/>
                </a:lnTo>
                <a:lnTo>
                  <a:pt x="7829893" y="46355"/>
                </a:lnTo>
                <a:lnTo>
                  <a:pt x="7845399" y="43688"/>
                </a:lnTo>
                <a:lnTo>
                  <a:pt x="7846288" y="43688"/>
                </a:lnTo>
                <a:lnTo>
                  <a:pt x="7847431" y="44704"/>
                </a:lnTo>
                <a:lnTo>
                  <a:pt x="7847101" y="44704"/>
                </a:lnTo>
                <a:lnTo>
                  <a:pt x="7842263" y="48133"/>
                </a:lnTo>
                <a:lnTo>
                  <a:pt x="7872196" y="48133"/>
                </a:lnTo>
                <a:lnTo>
                  <a:pt x="7897546" y="43688"/>
                </a:lnTo>
                <a:lnTo>
                  <a:pt x="7932306" y="37592"/>
                </a:lnTo>
                <a:close/>
              </a:path>
              <a:path w="11062970" h="69215">
                <a:moveTo>
                  <a:pt x="7955483" y="33528"/>
                </a:moveTo>
                <a:lnTo>
                  <a:pt x="6946430" y="33528"/>
                </a:lnTo>
                <a:lnTo>
                  <a:pt x="6946430" y="43688"/>
                </a:lnTo>
                <a:lnTo>
                  <a:pt x="6941794" y="43688"/>
                </a:lnTo>
                <a:lnTo>
                  <a:pt x="6931774" y="44704"/>
                </a:lnTo>
                <a:lnTo>
                  <a:pt x="6923887" y="44704"/>
                </a:lnTo>
                <a:lnTo>
                  <a:pt x="6907758" y="43942"/>
                </a:lnTo>
                <a:lnTo>
                  <a:pt x="6897344" y="43053"/>
                </a:lnTo>
                <a:lnTo>
                  <a:pt x="6929526" y="43053"/>
                </a:lnTo>
                <a:lnTo>
                  <a:pt x="6946430" y="43688"/>
                </a:lnTo>
                <a:lnTo>
                  <a:pt x="6946430" y="33528"/>
                </a:lnTo>
                <a:lnTo>
                  <a:pt x="6887972" y="33528"/>
                </a:lnTo>
                <a:lnTo>
                  <a:pt x="6888480" y="34417"/>
                </a:lnTo>
                <a:lnTo>
                  <a:pt x="6880911" y="36830"/>
                </a:lnTo>
                <a:lnTo>
                  <a:pt x="6881558" y="36830"/>
                </a:lnTo>
                <a:lnTo>
                  <a:pt x="6865569" y="39636"/>
                </a:lnTo>
                <a:lnTo>
                  <a:pt x="6834975" y="35560"/>
                </a:lnTo>
                <a:lnTo>
                  <a:pt x="6832905" y="35966"/>
                </a:lnTo>
                <a:lnTo>
                  <a:pt x="6832905" y="45339"/>
                </a:lnTo>
                <a:lnTo>
                  <a:pt x="6826339" y="45720"/>
                </a:lnTo>
                <a:lnTo>
                  <a:pt x="6828383" y="45339"/>
                </a:lnTo>
                <a:lnTo>
                  <a:pt x="6832905" y="45339"/>
                </a:lnTo>
                <a:lnTo>
                  <a:pt x="6832905" y="35966"/>
                </a:lnTo>
                <a:lnTo>
                  <a:pt x="6820700" y="38354"/>
                </a:lnTo>
                <a:lnTo>
                  <a:pt x="6818871" y="38735"/>
                </a:lnTo>
                <a:lnTo>
                  <a:pt x="6807200" y="41529"/>
                </a:lnTo>
                <a:lnTo>
                  <a:pt x="6806997" y="41529"/>
                </a:lnTo>
                <a:lnTo>
                  <a:pt x="6798805" y="44704"/>
                </a:lnTo>
                <a:lnTo>
                  <a:pt x="6797878" y="47637"/>
                </a:lnTo>
                <a:lnTo>
                  <a:pt x="6802933" y="47117"/>
                </a:lnTo>
                <a:lnTo>
                  <a:pt x="6807403" y="46863"/>
                </a:lnTo>
                <a:lnTo>
                  <a:pt x="6807644" y="46863"/>
                </a:lnTo>
                <a:lnTo>
                  <a:pt x="6817563" y="46228"/>
                </a:lnTo>
                <a:lnTo>
                  <a:pt x="6823608" y="46228"/>
                </a:lnTo>
                <a:lnTo>
                  <a:pt x="6820192" y="46863"/>
                </a:lnTo>
                <a:lnTo>
                  <a:pt x="6820395" y="46863"/>
                </a:lnTo>
                <a:lnTo>
                  <a:pt x="6817093" y="47752"/>
                </a:lnTo>
                <a:lnTo>
                  <a:pt x="6817842" y="47752"/>
                </a:lnTo>
                <a:lnTo>
                  <a:pt x="6819735" y="48641"/>
                </a:lnTo>
                <a:lnTo>
                  <a:pt x="6823227" y="49022"/>
                </a:lnTo>
                <a:lnTo>
                  <a:pt x="6826542" y="48641"/>
                </a:lnTo>
                <a:lnTo>
                  <a:pt x="6850862" y="48641"/>
                </a:lnTo>
                <a:lnTo>
                  <a:pt x="6849529" y="48133"/>
                </a:lnTo>
                <a:lnTo>
                  <a:pt x="6831279" y="48133"/>
                </a:lnTo>
                <a:lnTo>
                  <a:pt x="6828777" y="48387"/>
                </a:lnTo>
                <a:lnTo>
                  <a:pt x="6830974" y="48133"/>
                </a:lnTo>
                <a:lnTo>
                  <a:pt x="6831279" y="48133"/>
                </a:lnTo>
                <a:lnTo>
                  <a:pt x="6844525" y="46863"/>
                </a:lnTo>
                <a:lnTo>
                  <a:pt x="6846227" y="46863"/>
                </a:lnTo>
                <a:lnTo>
                  <a:pt x="6849529" y="48133"/>
                </a:lnTo>
                <a:lnTo>
                  <a:pt x="7057580" y="48133"/>
                </a:lnTo>
                <a:lnTo>
                  <a:pt x="7075627" y="46228"/>
                </a:lnTo>
                <a:lnTo>
                  <a:pt x="7075449" y="46228"/>
                </a:lnTo>
                <a:lnTo>
                  <a:pt x="7085038" y="45339"/>
                </a:lnTo>
                <a:lnTo>
                  <a:pt x="7091883" y="44704"/>
                </a:lnTo>
                <a:lnTo>
                  <a:pt x="7109676" y="43053"/>
                </a:lnTo>
                <a:lnTo>
                  <a:pt x="7126097" y="41529"/>
                </a:lnTo>
                <a:lnTo>
                  <a:pt x="7125132" y="41529"/>
                </a:lnTo>
                <a:lnTo>
                  <a:pt x="7149236" y="39878"/>
                </a:lnTo>
                <a:lnTo>
                  <a:pt x="7182612" y="37592"/>
                </a:lnTo>
                <a:lnTo>
                  <a:pt x="7247344" y="37592"/>
                </a:lnTo>
                <a:lnTo>
                  <a:pt x="7249960" y="36830"/>
                </a:lnTo>
                <a:lnTo>
                  <a:pt x="7197738" y="36830"/>
                </a:lnTo>
                <a:lnTo>
                  <a:pt x="7188187" y="37211"/>
                </a:lnTo>
                <a:lnTo>
                  <a:pt x="7193750" y="36830"/>
                </a:lnTo>
                <a:lnTo>
                  <a:pt x="7197738" y="36830"/>
                </a:lnTo>
                <a:lnTo>
                  <a:pt x="7258266" y="34417"/>
                </a:lnTo>
                <a:lnTo>
                  <a:pt x="7249960" y="36830"/>
                </a:lnTo>
                <a:lnTo>
                  <a:pt x="7936649" y="36830"/>
                </a:lnTo>
                <a:lnTo>
                  <a:pt x="7950416" y="34417"/>
                </a:lnTo>
                <a:lnTo>
                  <a:pt x="7955483" y="33528"/>
                </a:lnTo>
                <a:close/>
              </a:path>
              <a:path w="11062970" h="69215">
                <a:moveTo>
                  <a:pt x="7959407" y="16129"/>
                </a:moveTo>
                <a:lnTo>
                  <a:pt x="7374509" y="16129"/>
                </a:lnTo>
                <a:lnTo>
                  <a:pt x="7326884" y="15252"/>
                </a:lnTo>
                <a:lnTo>
                  <a:pt x="7323556" y="15252"/>
                </a:lnTo>
                <a:lnTo>
                  <a:pt x="7273658" y="13614"/>
                </a:lnTo>
                <a:lnTo>
                  <a:pt x="7261555" y="13220"/>
                </a:lnTo>
                <a:lnTo>
                  <a:pt x="7261682" y="13614"/>
                </a:lnTo>
                <a:lnTo>
                  <a:pt x="7262850" y="17526"/>
                </a:lnTo>
                <a:lnTo>
                  <a:pt x="7198766" y="13970"/>
                </a:lnTo>
                <a:lnTo>
                  <a:pt x="7178624" y="17284"/>
                </a:lnTo>
                <a:lnTo>
                  <a:pt x="7170356" y="15252"/>
                </a:lnTo>
                <a:lnTo>
                  <a:pt x="7163067" y="13614"/>
                </a:lnTo>
                <a:lnTo>
                  <a:pt x="7162051" y="13614"/>
                </a:lnTo>
                <a:lnTo>
                  <a:pt x="7161568" y="12954"/>
                </a:lnTo>
                <a:lnTo>
                  <a:pt x="7160374" y="11303"/>
                </a:lnTo>
                <a:lnTo>
                  <a:pt x="7163486" y="11303"/>
                </a:lnTo>
                <a:lnTo>
                  <a:pt x="7169175" y="10541"/>
                </a:lnTo>
                <a:lnTo>
                  <a:pt x="7129119" y="10541"/>
                </a:lnTo>
                <a:lnTo>
                  <a:pt x="7083628" y="9652"/>
                </a:lnTo>
                <a:lnTo>
                  <a:pt x="7070623" y="9398"/>
                </a:lnTo>
                <a:lnTo>
                  <a:pt x="6992810" y="9652"/>
                </a:lnTo>
                <a:lnTo>
                  <a:pt x="7028599" y="9652"/>
                </a:lnTo>
                <a:lnTo>
                  <a:pt x="6991617" y="12954"/>
                </a:lnTo>
                <a:lnTo>
                  <a:pt x="6988581" y="12954"/>
                </a:lnTo>
                <a:lnTo>
                  <a:pt x="6987337" y="11303"/>
                </a:lnTo>
                <a:lnTo>
                  <a:pt x="6986778" y="11303"/>
                </a:lnTo>
                <a:lnTo>
                  <a:pt x="6992772" y="9652"/>
                </a:lnTo>
                <a:lnTo>
                  <a:pt x="6999630" y="8128"/>
                </a:lnTo>
                <a:lnTo>
                  <a:pt x="6998284" y="8128"/>
                </a:lnTo>
                <a:lnTo>
                  <a:pt x="6997814" y="7493"/>
                </a:lnTo>
                <a:lnTo>
                  <a:pt x="6997725" y="7366"/>
                </a:lnTo>
                <a:lnTo>
                  <a:pt x="6990575" y="7366"/>
                </a:lnTo>
                <a:lnTo>
                  <a:pt x="6975780" y="8128"/>
                </a:lnTo>
                <a:lnTo>
                  <a:pt x="6962762" y="8128"/>
                </a:lnTo>
                <a:lnTo>
                  <a:pt x="6960895" y="6604"/>
                </a:lnTo>
                <a:lnTo>
                  <a:pt x="6961721" y="6604"/>
                </a:lnTo>
                <a:lnTo>
                  <a:pt x="6965709" y="5842"/>
                </a:lnTo>
                <a:lnTo>
                  <a:pt x="6963677" y="5842"/>
                </a:lnTo>
                <a:lnTo>
                  <a:pt x="6975411" y="4953"/>
                </a:lnTo>
                <a:lnTo>
                  <a:pt x="6984708" y="4191"/>
                </a:lnTo>
                <a:lnTo>
                  <a:pt x="6979958" y="4191"/>
                </a:lnTo>
                <a:lnTo>
                  <a:pt x="6929298" y="5842"/>
                </a:lnTo>
                <a:lnTo>
                  <a:pt x="6935216" y="5842"/>
                </a:lnTo>
                <a:lnTo>
                  <a:pt x="6907174" y="9652"/>
                </a:lnTo>
                <a:lnTo>
                  <a:pt x="6907784" y="9652"/>
                </a:lnTo>
                <a:lnTo>
                  <a:pt x="6893509" y="15252"/>
                </a:lnTo>
                <a:lnTo>
                  <a:pt x="6893725" y="15252"/>
                </a:lnTo>
                <a:lnTo>
                  <a:pt x="6889521" y="19304"/>
                </a:lnTo>
                <a:lnTo>
                  <a:pt x="7693241" y="19304"/>
                </a:lnTo>
                <a:lnTo>
                  <a:pt x="7675283" y="18669"/>
                </a:lnTo>
                <a:lnTo>
                  <a:pt x="7609992" y="17653"/>
                </a:lnTo>
                <a:lnTo>
                  <a:pt x="7572769" y="17653"/>
                </a:lnTo>
                <a:lnTo>
                  <a:pt x="7407542" y="16383"/>
                </a:lnTo>
                <a:lnTo>
                  <a:pt x="7955597" y="16383"/>
                </a:lnTo>
                <a:lnTo>
                  <a:pt x="7959407" y="16129"/>
                </a:lnTo>
                <a:close/>
              </a:path>
              <a:path w="11062970" h="69215">
                <a:moveTo>
                  <a:pt x="7960068" y="55245"/>
                </a:moveTo>
                <a:lnTo>
                  <a:pt x="7957020" y="55245"/>
                </a:lnTo>
                <a:lnTo>
                  <a:pt x="7958036" y="56769"/>
                </a:lnTo>
                <a:lnTo>
                  <a:pt x="7960068" y="55245"/>
                </a:lnTo>
                <a:close/>
              </a:path>
              <a:path w="11062970" h="69215">
                <a:moveTo>
                  <a:pt x="7975244" y="16383"/>
                </a:moveTo>
                <a:lnTo>
                  <a:pt x="7955597" y="16383"/>
                </a:lnTo>
                <a:lnTo>
                  <a:pt x="7936535" y="17653"/>
                </a:lnTo>
                <a:lnTo>
                  <a:pt x="7937195" y="17653"/>
                </a:lnTo>
                <a:lnTo>
                  <a:pt x="7903883" y="19304"/>
                </a:lnTo>
                <a:lnTo>
                  <a:pt x="7967281" y="19304"/>
                </a:lnTo>
                <a:lnTo>
                  <a:pt x="7968399" y="17653"/>
                </a:lnTo>
                <a:lnTo>
                  <a:pt x="7967739" y="17653"/>
                </a:lnTo>
                <a:lnTo>
                  <a:pt x="7975244" y="16383"/>
                </a:lnTo>
                <a:close/>
              </a:path>
              <a:path w="11062970" h="69215">
                <a:moveTo>
                  <a:pt x="7976502" y="21971"/>
                </a:moveTo>
                <a:lnTo>
                  <a:pt x="7966761" y="20066"/>
                </a:lnTo>
                <a:lnTo>
                  <a:pt x="7966938" y="19812"/>
                </a:lnTo>
                <a:lnTo>
                  <a:pt x="7893634" y="19812"/>
                </a:lnTo>
                <a:lnTo>
                  <a:pt x="7875702" y="20701"/>
                </a:lnTo>
                <a:lnTo>
                  <a:pt x="7860258" y="21971"/>
                </a:lnTo>
                <a:lnTo>
                  <a:pt x="7976502" y="21971"/>
                </a:lnTo>
                <a:close/>
              </a:path>
              <a:path w="11062970" h="69215">
                <a:moveTo>
                  <a:pt x="7987995" y="14224"/>
                </a:moveTo>
                <a:lnTo>
                  <a:pt x="7984185" y="14478"/>
                </a:lnTo>
                <a:lnTo>
                  <a:pt x="7959407" y="16129"/>
                </a:lnTo>
                <a:lnTo>
                  <a:pt x="7976743" y="16129"/>
                </a:lnTo>
                <a:lnTo>
                  <a:pt x="7986496" y="14478"/>
                </a:lnTo>
                <a:lnTo>
                  <a:pt x="7987995" y="14224"/>
                </a:lnTo>
                <a:close/>
              </a:path>
              <a:path w="11062970" h="69215">
                <a:moveTo>
                  <a:pt x="7996237" y="33020"/>
                </a:moveTo>
                <a:lnTo>
                  <a:pt x="7958379" y="33020"/>
                </a:lnTo>
                <a:lnTo>
                  <a:pt x="7955483" y="33528"/>
                </a:lnTo>
                <a:lnTo>
                  <a:pt x="7996199" y="33528"/>
                </a:lnTo>
                <a:lnTo>
                  <a:pt x="7996237" y="33020"/>
                </a:lnTo>
                <a:close/>
              </a:path>
              <a:path w="11062970" h="69215">
                <a:moveTo>
                  <a:pt x="7999095" y="37592"/>
                </a:moveTo>
                <a:lnTo>
                  <a:pt x="7998511" y="36830"/>
                </a:lnTo>
                <a:lnTo>
                  <a:pt x="7936649" y="36830"/>
                </a:lnTo>
                <a:lnTo>
                  <a:pt x="7932306" y="37592"/>
                </a:lnTo>
                <a:lnTo>
                  <a:pt x="7999095" y="37592"/>
                </a:lnTo>
                <a:close/>
              </a:path>
              <a:path w="11062970" h="69215">
                <a:moveTo>
                  <a:pt x="8031543" y="21971"/>
                </a:moveTo>
                <a:lnTo>
                  <a:pt x="7976502" y="21971"/>
                </a:lnTo>
                <a:lnTo>
                  <a:pt x="7979105" y="22479"/>
                </a:lnTo>
                <a:lnTo>
                  <a:pt x="8027530" y="22479"/>
                </a:lnTo>
                <a:lnTo>
                  <a:pt x="8031543" y="21971"/>
                </a:lnTo>
                <a:close/>
              </a:path>
              <a:path w="11062970" h="69215">
                <a:moveTo>
                  <a:pt x="8035988" y="49149"/>
                </a:moveTo>
                <a:lnTo>
                  <a:pt x="8035518" y="48641"/>
                </a:lnTo>
                <a:lnTo>
                  <a:pt x="7998841" y="48641"/>
                </a:lnTo>
                <a:lnTo>
                  <a:pt x="7998511" y="49149"/>
                </a:lnTo>
                <a:lnTo>
                  <a:pt x="8035988" y="49149"/>
                </a:lnTo>
                <a:close/>
              </a:path>
              <a:path w="11062970" h="69215">
                <a:moveTo>
                  <a:pt x="8039836" y="51054"/>
                </a:moveTo>
                <a:lnTo>
                  <a:pt x="8036687" y="49911"/>
                </a:lnTo>
                <a:lnTo>
                  <a:pt x="7998003" y="49911"/>
                </a:lnTo>
                <a:lnTo>
                  <a:pt x="7997241" y="51054"/>
                </a:lnTo>
                <a:lnTo>
                  <a:pt x="8039836" y="51054"/>
                </a:lnTo>
                <a:close/>
              </a:path>
              <a:path w="11062970" h="69215">
                <a:moveTo>
                  <a:pt x="8048942" y="53975"/>
                </a:moveTo>
                <a:lnTo>
                  <a:pt x="8046098" y="53467"/>
                </a:lnTo>
                <a:lnTo>
                  <a:pt x="8046453" y="53467"/>
                </a:lnTo>
                <a:lnTo>
                  <a:pt x="8041919" y="51816"/>
                </a:lnTo>
                <a:lnTo>
                  <a:pt x="7989214" y="51816"/>
                </a:lnTo>
                <a:lnTo>
                  <a:pt x="7973581" y="53975"/>
                </a:lnTo>
                <a:lnTo>
                  <a:pt x="8048942" y="53975"/>
                </a:lnTo>
                <a:close/>
              </a:path>
              <a:path w="11062970" h="69215">
                <a:moveTo>
                  <a:pt x="8052676" y="19304"/>
                </a:moveTo>
                <a:lnTo>
                  <a:pt x="7967281" y="19304"/>
                </a:lnTo>
                <a:lnTo>
                  <a:pt x="7966938" y="19812"/>
                </a:lnTo>
                <a:lnTo>
                  <a:pt x="8048650" y="19812"/>
                </a:lnTo>
                <a:lnTo>
                  <a:pt x="8052676" y="19304"/>
                </a:lnTo>
                <a:close/>
              </a:path>
              <a:path w="11062970" h="69215">
                <a:moveTo>
                  <a:pt x="8058874" y="55753"/>
                </a:moveTo>
                <a:lnTo>
                  <a:pt x="8054607" y="54991"/>
                </a:lnTo>
                <a:lnTo>
                  <a:pt x="7966215" y="54991"/>
                </a:lnTo>
                <a:lnTo>
                  <a:pt x="7960703" y="55753"/>
                </a:lnTo>
                <a:lnTo>
                  <a:pt x="7978978" y="56642"/>
                </a:lnTo>
                <a:lnTo>
                  <a:pt x="8004683" y="57404"/>
                </a:lnTo>
                <a:lnTo>
                  <a:pt x="8023809" y="57404"/>
                </a:lnTo>
                <a:lnTo>
                  <a:pt x="8058874" y="55753"/>
                </a:lnTo>
                <a:close/>
              </a:path>
              <a:path w="11062970" h="69215">
                <a:moveTo>
                  <a:pt x="8073225" y="19304"/>
                </a:moveTo>
                <a:lnTo>
                  <a:pt x="8069605" y="17653"/>
                </a:lnTo>
                <a:lnTo>
                  <a:pt x="8065757" y="17653"/>
                </a:lnTo>
                <a:lnTo>
                  <a:pt x="8052676" y="19304"/>
                </a:lnTo>
                <a:lnTo>
                  <a:pt x="8073225" y="19304"/>
                </a:lnTo>
                <a:close/>
              </a:path>
              <a:path w="11062970" h="69215">
                <a:moveTo>
                  <a:pt x="8079067" y="21971"/>
                </a:moveTo>
                <a:lnTo>
                  <a:pt x="8074342" y="19812"/>
                </a:lnTo>
                <a:lnTo>
                  <a:pt x="8048650" y="19812"/>
                </a:lnTo>
                <a:lnTo>
                  <a:pt x="8031543" y="21971"/>
                </a:lnTo>
                <a:lnTo>
                  <a:pt x="8079067" y="21971"/>
                </a:lnTo>
                <a:close/>
              </a:path>
              <a:path w="11062970" h="69215">
                <a:moveTo>
                  <a:pt x="8084617" y="49911"/>
                </a:moveTo>
                <a:lnTo>
                  <a:pt x="8077047" y="49149"/>
                </a:lnTo>
                <a:lnTo>
                  <a:pt x="8035988" y="49149"/>
                </a:lnTo>
                <a:lnTo>
                  <a:pt x="8036687" y="49911"/>
                </a:lnTo>
                <a:lnTo>
                  <a:pt x="8084617" y="49911"/>
                </a:lnTo>
                <a:close/>
              </a:path>
              <a:path w="11062970" h="69215">
                <a:moveTo>
                  <a:pt x="8144332" y="54991"/>
                </a:moveTo>
                <a:lnTo>
                  <a:pt x="8133143" y="53975"/>
                </a:lnTo>
                <a:lnTo>
                  <a:pt x="8048942" y="53975"/>
                </a:lnTo>
                <a:lnTo>
                  <a:pt x="8054607" y="54991"/>
                </a:lnTo>
                <a:lnTo>
                  <a:pt x="8144332" y="54991"/>
                </a:lnTo>
                <a:close/>
              </a:path>
              <a:path w="11062970" h="69215">
                <a:moveTo>
                  <a:pt x="8145920" y="53975"/>
                </a:moveTo>
                <a:lnTo>
                  <a:pt x="8143976" y="53467"/>
                </a:lnTo>
                <a:lnTo>
                  <a:pt x="8143329" y="53467"/>
                </a:lnTo>
                <a:lnTo>
                  <a:pt x="8145551" y="51816"/>
                </a:lnTo>
                <a:lnTo>
                  <a:pt x="8108226" y="51816"/>
                </a:lnTo>
                <a:lnTo>
                  <a:pt x="8113573" y="52197"/>
                </a:lnTo>
                <a:lnTo>
                  <a:pt x="8133143" y="53975"/>
                </a:lnTo>
                <a:lnTo>
                  <a:pt x="8145920" y="53975"/>
                </a:lnTo>
                <a:close/>
              </a:path>
              <a:path w="11062970" h="69215">
                <a:moveTo>
                  <a:pt x="8148117" y="49911"/>
                </a:moveTo>
                <a:lnTo>
                  <a:pt x="8084617" y="49911"/>
                </a:lnTo>
                <a:lnTo>
                  <a:pt x="8095970" y="51054"/>
                </a:lnTo>
                <a:lnTo>
                  <a:pt x="8039836" y="51054"/>
                </a:lnTo>
                <a:lnTo>
                  <a:pt x="8041919" y="51816"/>
                </a:lnTo>
                <a:lnTo>
                  <a:pt x="8108226" y="51816"/>
                </a:lnTo>
                <a:lnTo>
                  <a:pt x="8097533" y="51054"/>
                </a:lnTo>
                <a:lnTo>
                  <a:pt x="8146567" y="51054"/>
                </a:lnTo>
                <a:lnTo>
                  <a:pt x="8148117" y="49911"/>
                </a:lnTo>
                <a:close/>
              </a:path>
              <a:path w="11062970" h="69215">
                <a:moveTo>
                  <a:pt x="8150911" y="48641"/>
                </a:moveTo>
                <a:lnTo>
                  <a:pt x="8072298" y="48641"/>
                </a:lnTo>
                <a:lnTo>
                  <a:pt x="8068450" y="48133"/>
                </a:lnTo>
                <a:lnTo>
                  <a:pt x="8035061" y="48133"/>
                </a:lnTo>
                <a:lnTo>
                  <a:pt x="8035518" y="48641"/>
                </a:lnTo>
                <a:lnTo>
                  <a:pt x="8072006" y="48641"/>
                </a:lnTo>
                <a:lnTo>
                  <a:pt x="8077047" y="49149"/>
                </a:lnTo>
                <a:lnTo>
                  <a:pt x="8148777" y="49149"/>
                </a:lnTo>
                <a:lnTo>
                  <a:pt x="8150911" y="48641"/>
                </a:lnTo>
                <a:close/>
              </a:path>
              <a:path w="11062970" h="69215">
                <a:moveTo>
                  <a:pt x="8152727" y="55753"/>
                </a:moveTo>
                <a:lnTo>
                  <a:pt x="8149806" y="54991"/>
                </a:lnTo>
                <a:lnTo>
                  <a:pt x="8144332" y="54991"/>
                </a:lnTo>
                <a:lnTo>
                  <a:pt x="8152727" y="55753"/>
                </a:lnTo>
                <a:close/>
              </a:path>
              <a:path w="11062970" h="69215">
                <a:moveTo>
                  <a:pt x="8186229" y="53975"/>
                </a:moveTo>
                <a:lnTo>
                  <a:pt x="8145920" y="53975"/>
                </a:lnTo>
                <a:lnTo>
                  <a:pt x="8149806" y="54991"/>
                </a:lnTo>
                <a:lnTo>
                  <a:pt x="8183270" y="54991"/>
                </a:lnTo>
                <a:lnTo>
                  <a:pt x="8186229" y="53975"/>
                </a:lnTo>
                <a:close/>
              </a:path>
              <a:path w="11062970" h="69215">
                <a:moveTo>
                  <a:pt x="8187220" y="54991"/>
                </a:moveTo>
                <a:lnTo>
                  <a:pt x="8183270" y="54991"/>
                </a:lnTo>
                <a:lnTo>
                  <a:pt x="8181048" y="55753"/>
                </a:lnTo>
                <a:lnTo>
                  <a:pt x="8187220" y="54991"/>
                </a:lnTo>
                <a:close/>
              </a:path>
              <a:path w="11062970" h="69215">
                <a:moveTo>
                  <a:pt x="8188350" y="51054"/>
                </a:moveTo>
                <a:lnTo>
                  <a:pt x="8146567" y="51054"/>
                </a:lnTo>
                <a:lnTo>
                  <a:pt x="8145551" y="51816"/>
                </a:lnTo>
                <a:lnTo>
                  <a:pt x="8188045" y="51816"/>
                </a:lnTo>
                <a:lnTo>
                  <a:pt x="8188350" y="51054"/>
                </a:lnTo>
                <a:close/>
              </a:path>
              <a:path w="11062970" h="69215">
                <a:moveTo>
                  <a:pt x="8188884" y="48133"/>
                </a:moveTo>
                <a:lnTo>
                  <a:pt x="8153044" y="48133"/>
                </a:lnTo>
                <a:lnTo>
                  <a:pt x="8150911" y="48641"/>
                </a:lnTo>
                <a:lnTo>
                  <a:pt x="8188871" y="48641"/>
                </a:lnTo>
                <a:lnTo>
                  <a:pt x="8188884" y="48133"/>
                </a:lnTo>
                <a:close/>
              </a:path>
              <a:path w="11062970" h="69215">
                <a:moveTo>
                  <a:pt x="8202638" y="19304"/>
                </a:moveTo>
                <a:lnTo>
                  <a:pt x="8073225" y="19304"/>
                </a:lnTo>
                <a:lnTo>
                  <a:pt x="8074342" y="19812"/>
                </a:lnTo>
                <a:lnTo>
                  <a:pt x="8194268" y="19812"/>
                </a:lnTo>
                <a:lnTo>
                  <a:pt x="8202638" y="19304"/>
                </a:lnTo>
                <a:close/>
              </a:path>
              <a:path w="11062970" h="69215">
                <a:moveTo>
                  <a:pt x="8212937" y="51816"/>
                </a:moveTo>
                <a:lnTo>
                  <a:pt x="8188045" y="51816"/>
                </a:lnTo>
                <a:lnTo>
                  <a:pt x="8187385" y="53467"/>
                </a:lnTo>
                <a:lnTo>
                  <a:pt x="8187715" y="53467"/>
                </a:lnTo>
                <a:lnTo>
                  <a:pt x="8186229" y="53975"/>
                </a:lnTo>
                <a:lnTo>
                  <a:pt x="8195450" y="53975"/>
                </a:lnTo>
                <a:lnTo>
                  <a:pt x="8212937" y="51816"/>
                </a:lnTo>
                <a:close/>
              </a:path>
              <a:path w="11062970" h="69215">
                <a:moveTo>
                  <a:pt x="8228381" y="49911"/>
                </a:moveTo>
                <a:lnTo>
                  <a:pt x="8188846" y="49911"/>
                </a:lnTo>
                <a:lnTo>
                  <a:pt x="8188871" y="49149"/>
                </a:lnTo>
                <a:lnTo>
                  <a:pt x="8149133" y="49149"/>
                </a:lnTo>
                <a:lnTo>
                  <a:pt x="8148117" y="49911"/>
                </a:lnTo>
                <a:lnTo>
                  <a:pt x="8188807" y="49911"/>
                </a:lnTo>
                <a:lnTo>
                  <a:pt x="8188350" y="51054"/>
                </a:lnTo>
                <a:lnTo>
                  <a:pt x="8219110" y="51054"/>
                </a:lnTo>
                <a:lnTo>
                  <a:pt x="8228381" y="49911"/>
                </a:lnTo>
                <a:close/>
              </a:path>
              <a:path w="11062970" h="69215">
                <a:moveTo>
                  <a:pt x="8238668" y="48641"/>
                </a:moveTo>
                <a:lnTo>
                  <a:pt x="8188871" y="48641"/>
                </a:lnTo>
                <a:lnTo>
                  <a:pt x="8188871" y="49149"/>
                </a:lnTo>
                <a:lnTo>
                  <a:pt x="8234553" y="49149"/>
                </a:lnTo>
                <a:lnTo>
                  <a:pt x="8238668" y="48641"/>
                </a:lnTo>
                <a:close/>
              </a:path>
              <a:path w="11062970" h="69215">
                <a:moveTo>
                  <a:pt x="8262366" y="48641"/>
                </a:moveTo>
                <a:lnTo>
                  <a:pt x="8262112" y="48133"/>
                </a:lnTo>
                <a:lnTo>
                  <a:pt x="8242782" y="48133"/>
                </a:lnTo>
                <a:lnTo>
                  <a:pt x="8238668" y="48641"/>
                </a:lnTo>
                <a:lnTo>
                  <a:pt x="8262366" y="48641"/>
                </a:lnTo>
                <a:close/>
              </a:path>
              <a:path w="11062970" h="69215">
                <a:moveTo>
                  <a:pt x="8263001" y="49911"/>
                </a:moveTo>
                <a:lnTo>
                  <a:pt x="8262620" y="49149"/>
                </a:lnTo>
                <a:lnTo>
                  <a:pt x="8234553" y="49149"/>
                </a:lnTo>
                <a:lnTo>
                  <a:pt x="8228381" y="49911"/>
                </a:lnTo>
                <a:lnTo>
                  <a:pt x="8263001" y="49911"/>
                </a:lnTo>
                <a:close/>
              </a:path>
              <a:path w="11062970" h="69215">
                <a:moveTo>
                  <a:pt x="8265198" y="16129"/>
                </a:moveTo>
                <a:lnTo>
                  <a:pt x="7976743" y="16129"/>
                </a:lnTo>
                <a:lnTo>
                  <a:pt x="7975244" y="16383"/>
                </a:lnTo>
                <a:lnTo>
                  <a:pt x="8258950" y="16383"/>
                </a:lnTo>
                <a:lnTo>
                  <a:pt x="8265198" y="16129"/>
                </a:lnTo>
                <a:close/>
              </a:path>
              <a:path w="11062970" h="69215">
                <a:moveTo>
                  <a:pt x="8274113" y="54991"/>
                </a:moveTo>
                <a:lnTo>
                  <a:pt x="8271523" y="53975"/>
                </a:lnTo>
                <a:lnTo>
                  <a:pt x="8195450" y="53975"/>
                </a:lnTo>
                <a:lnTo>
                  <a:pt x="8187220" y="54991"/>
                </a:lnTo>
                <a:lnTo>
                  <a:pt x="8274113" y="54991"/>
                </a:lnTo>
                <a:close/>
              </a:path>
              <a:path w="11062970" h="69215">
                <a:moveTo>
                  <a:pt x="8329841" y="16129"/>
                </a:moveTo>
                <a:lnTo>
                  <a:pt x="8312556" y="13614"/>
                </a:lnTo>
                <a:lnTo>
                  <a:pt x="8309813" y="13220"/>
                </a:lnTo>
                <a:lnTo>
                  <a:pt x="8304758" y="13614"/>
                </a:lnTo>
                <a:lnTo>
                  <a:pt x="8283880" y="15252"/>
                </a:lnTo>
                <a:lnTo>
                  <a:pt x="8286763" y="15252"/>
                </a:lnTo>
                <a:lnTo>
                  <a:pt x="8265198" y="16129"/>
                </a:lnTo>
                <a:lnTo>
                  <a:pt x="8329841" y="16129"/>
                </a:lnTo>
                <a:close/>
              </a:path>
              <a:path w="11062970" h="69215">
                <a:moveTo>
                  <a:pt x="8387905" y="16129"/>
                </a:moveTo>
                <a:lnTo>
                  <a:pt x="8329841" y="16129"/>
                </a:lnTo>
                <a:lnTo>
                  <a:pt x="8331581" y="16383"/>
                </a:lnTo>
                <a:lnTo>
                  <a:pt x="8374837" y="16383"/>
                </a:lnTo>
                <a:lnTo>
                  <a:pt x="8387905" y="16129"/>
                </a:lnTo>
                <a:close/>
              </a:path>
              <a:path w="11062970" h="69215">
                <a:moveTo>
                  <a:pt x="8421471" y="51816"/>
                </a:moveTo>
                <a:lnTo>
                  <a:pt x="8266036" y="51816"/>
                </a:lnTo>
                <a:lnTo>
                  <a:pt x="8271523" y="53975"/>
                </a:lnTo>
                <a:lnTo>
                  <a:pt x="8379231" y="53975"/>
                </a:lnTo>
                <a:lnTo>
                  <a:pt x="8397900" y="53467"/>
                </a:lnTo>
                <a:lnTo>
                  <a:pt x="8409025" y="53467"/>
                </a:lnTo>
                <a:lnTo>
                  <a:pt x="8421471" y="51816"/>
                </a:lnTo>
                <a:close/>
              </a:path>
              <a:path w="11062970" h="69215">
                <a:moveTo>
                  <a:pt x="8435835" y="49911"/>
                </a:moveTo>
                <a:lnTo>
                  <a:pt x="8263001" y="49911"/>
                </a:lnTo>
                <a:lnTo>
                  <a:pt x="8263572" y="51054"/>
                </a:lnTo>
                <a:lnTo>
                  <a:pt x="8219110" y="51054"/>
                </a:lnTo>
                <a:lnTo>
                  <a:pt x="8212937" y="51816"/>
                </a:lnTo>
                <a:lnTo>
                  <a:pt x="8266036" y="51816"/>
                </a:lnTo>
                <a:lnTo>
                  <a:pt x="8264093" y="51054"/>
                </a:lnTo>
                <a:lnTo>
                  <a:pt x="8427225" y="51054"/>
                </a:lnTo>
                <a:lnTo>
                  <a:pt x="8435835" y="49911"/>
                </a:lnTo>
                <a:close/>
              </a:path>
              <a:path w="11062970" h="69215">
                <a:moveTo>
                  <a:pt x="8445411" y="48641"/>
                </a:moveTo>
                <a:lnTo>
                  <a:pt x="8262366" y="48641"/>
                </a:lnTo>
                <a:lnTo>
                  <a:pt x="8262620" y="49149"/>
                </a:lnTo>
                <a:lnTo>
                  <a:pt x="8441588" y="49149"/>
                </a:lnTo>
                <a:lnTo>
                  <a:pt x="8445411" y="48641"/>
                </a:lnTo>
                <a:close/>
              </a:path>
              <a:path w="11062970" h="69215">
                <a:moveTo>
                  <a:pt x="8540547" y="12954"/>
                </a:moveTo>
                <a:lnTo>
                  <a:pt x="8516353" y="11303"/>
                </a:lnTo>
                <a:lnTo>
                  <a:pt x="8514880" y="11303"/>
                </a:lnTo>
                <a:lnTo>
                  <a:pt x="8522703" y="12192"/>
                </a:lnTo>
                <a:lnTo>
                  <a:pt x="8523427" y="12192"/>
                </a:lnTo>
                <a:lnTo>
                  <a:pt x="8528863" y="12700"/>
                </a:lnTo>
                <a:lnTo>
                  <a:pt x="8529434" y="12700"/>
                </a:lnTo>
                <a:lnTo>
                  <a:pt x="8532736" y="12954"/>
                </a:lnTo>
                <a:lnTo>
                  <a:pt x="8540547" y="12954"/>
                </a:lnTo>
                <a:close/>
              </a:path>
              <a:path w="11062970" h="69215">
                <a:moveTo>
                  <a:pt x="8542261" y="48641"/>
                </a:moveTo>
                <a:lnTo>
                  <a:pt x="8541512" y="48133"/>
                </a:lnTo>
                <a:lnTo>
                  <a:pt x="8449246" y="48133"/>
                </a:lnTo>
                <a:lnTo>
                  <a:pt x="8445411" y="48641"/>
                </a:lnTo>
                <a:lnTo>
                  <a:pt x="8542261" y="48641"/>
                </a:lnTo>
                <a:close/>
              </a:path>
              <a:path w="11062970" h="69215">
                <a:moveTo>
                  <a:pt x="8544141" y="49911"/>
                </a:moveTo>
                <a:lnTo>
                  <a:pt x="8543011" y="49149"/>
                </a:lnTo>
                <a:lnTo>
                  <a:pt x="8441588" y="49149"/>
                </a:lnTo>
                <a:lnTo>
                  <a:pt x="8435835" y="49911"/>
                </a:lnTo>
                <a:lnTo>
                  <a:pt x="8544141" y="49911"/>
                </a:lnTo>
                <a:close/>
              </a:path>
              <a:path w="11062970" h="69215">
                <a:moveTo>
                  <a:pt x="8546973" y="51816"/>
                </a:moveTo>
                <a:lnTo>
                  <a:pt x="8545843" y="51054"/>
                </a:lnTo>
                <a:lnTo>
                  <a:pt x="8427225" y="51054"/>
                </a:lnTo>
                <a:lnTo>
                  <a:pt x="8421471" y="51816"/>
                </a:lnTo>
                <a:lnTo>
                  <a:pt x="8546973" y="51816"/>
                </a:lnTo>
                <a:close/>
              </a:path>
              <a:path w="11062970" h="69215">
                <a:moveTo>
                  <a:pt x="8568220" y="54991"/>
                </a:moveTo>
                <a:lnTo>
                  <a:pt x="8559368" y="53975"/>
                </a:lnTo>
                <a:lnTo>
                  <a:pt x="8379231" y="53975"/>
                </a:lnTo>
                <a:lnTo>
                  <a:pt x="8341881" y="54991"/>
                </a:lnTo>
                <a:lnTo>
                  <a:pt x="8274634" y="54991"/>
                </a:lnTo>
                <a:lnTo>
                  <a:pt x="8287982" y="57912"/>
                </a:lnTo>
                <a:lnTo>
                  <a:pt x="8292744" y="57404"/>
                </a:lnTo>
                <a:lnTo>
                  <a:pt x="8334730" y="57404"/>
                </a:lnTo>
                <a:lnTo>
                  <a:pt x="8384946" y="56642"/>
                </a:lnTo>
                <a:lnTo>
                  <a:pt x="8355724" y="54991"/>
                </a:lnTo>
                <a:lnTo>
                  <a:pt x="8568220" y="54991"/>
                </a:lnTo>
                <a:close/>
              </a:path>
              <a:path w="11062970" h="69215">
                <a:moveTo>
                  <a:pt x="8577910" y="54991"/>
                </a:moveTo>
                <a:lnTo>
                  <a:pt x="8568220" y="54991"/>
                </a:lnTo>
                <a:lnTo>
                  <a:pt x="8574875" y="55753"/>
                </a:lnTo>
                <a:lnTo>
                  <a:pt x="8577910" y="54991"/>
                </a:lnTo>
                <a:close/>
              </a:path>
              <a:path w="11062970" h="69215">
                <a:moveTo>
                  <a:pt x="8590585" y="51816"/>
                </a:moveTo>
                <a:lnTo>
                  <a:pt x="8546973" y="51816"/>
                </a:lnTo>
                <a:lnTo>
                  <a:pt x="8548103" y="52578"/>
                </a:lnTo>
                <a:lnTo>
                  <a:pt x="8547189" y="52578"/>
                </a:lnTo>
                <a:lnTo>
                  <a:pt x="8559368" y="53975"/>
                </a:lnTo>
                <a:lnTo>
                  <a:pt x="8581961" y="53975"/>
                </a:lnTo>
                <a:lnTo>
                  <a:pt x="8590585" y="51816"/>
                </a:lnTo>
                <a:close/>
              </a:path>
              <a:path w="11062970" h="69215">
                <a:moveTo>
                  <a:pt x="8598179" y="49911"/>
                </a:moveTo>
                <a:lnTo>
                  <a:pt x="8544141" y="49911"/>
                </a:lnTo>
                <a:lnTo>
                  <a:pt x="8545843" y="51054"/>
                </a:lnTo>
                <a:lnTo>
                  <a:pt x="8593620" y="51054"/>
                </a:lnTo>
                <a:lnTo>
                  <a:pt x="8598179" y="49911"/>
                </a:lnTo>
                <a:close/>
              </a:path>
              <a:path w="11062970" h="69215">
                <a:moveTo>
                  <a:pt x="8603247" y="48641"/>
                </a:moveTo>
                <a:lnTo>
                  <a:pt x="8542261" y="48641"/>
                </a:lnTo>
                <a:lnTo>
                  <a:pt x="8543011" y="49149"/>
                </a:lnTo>
                <a:lnTo>
                  <a:pt x="8601227" y="49149"/>
                </a:lnTo>
                <a:lnTo>
                  <a:pt x="8603247" y="48641"/>
                </a:lnTo>
                <a:close/>
              </a:path>
              <a:path w="11062970" h="69215">
                <a:moveTo>
                  <a:pt x="8648967" y="59436"/>
                </a:moveTo>
                <a:lnTo>
                  <a:pt x="8645665" y="58928"/>
                </a:lnTo>
                <a:lnTo>
                  <a:pt x="7886941" y="58928"/>
                </a:lnTo>
                <a:lnTo>
                  <a:pt x="7903299" y="56553"/>
                </a:lnTo>
                <a:lnTo>
                  <a:pt x="7922247" y="55232"/>
                </a:lnTo>
                <a:lnTo>
                  <a:pt x="7939532" y="55232"/>
                </a:lnTo>
                <a:lnTo>
                  <a:pt x="7957020" y="55880"/>
                </a:lnTo>
                <a:lnTo>
                  <a:pt x="7955254" y="54991"/>
                </a:lnTo>
                <a:lnTo>
                  <a:pt x="7966215" y="54991"/>
                </a:lnTo>
                <a:lnTo>
                  <a:pt x="7973581" y="53975"/>
                </a:lnTo>
                <a:lnTo>
                  <a:pt x="7953235" y="53975"/>
                </a:lnTo>
                <a:lnTo>
                  <a:pt x="7948968" y="51816"/>
                </a:lnTo>
                <a:lnTo>
                  <a:pt x="7989214" y="51816"/>
                </a:lnTo>
                <a:lnTo>
                  <a:pt x="7994739" y="51054"/>
                </a:lnTo>
                <a:lnTo>
                  <a:pt x="7947457" y="51054"/>
                </a:lnTo>
                <a:lnTo>
                  <a:pt x="7945196" y="49911"/>
                </a:lnTo>
                <a:lnTo>
                  <a:pt x="7998003" y="49911"/>
                </a:lnTo>
                <a:lnTo>
                  <a:pt x="7998511" y="49149"/>
                </a:lnTo>
                <a:lnTo>
                  <a:pt x="7943685" y="49149"/>
                </a:lnTo>
                <a:lnTo>
                  <a:pt x="7942681" y="48641"/>
                </a:lnTo>
                <a:lnTo>
                  <a:pt x="7998841" y="48641"/>
                </a:lnTo>
                <a:lnTo>
                  <a:pt x="7999184" y="48133"/>
                </a:lnTo>
                <a:lnTo>
                  <a:pt x="7941678" y="48133"/>
                </a:lnTo>
                <a:lnTo>
                  <a:pt x="7931620" y="43053"/>
                </a:lnTo>
                <a:lnTo>
                  <a:pt x="7916215" y="48133"/>
                </a:lnTo>
                <a:lnTo>
                  <a:pt x="7872196" y="48133"/>
                </a:lnTo>
                <a:lnTo>
                  <a:pt x="7869301" y="48641"/>
                </a:lnTo>
                <a:lnTo>
                  <a:pt x="7914678" y="48641"/>
                </a:lnTo>
                <a:lnTo>
                  <a:pt x="7913141" y="49149"/>
                </a:lnTo>
                <a:lnTo>
                  <a:pt x="7866405" y="49149"/>
                </a:lnTo>
                <a:lnTo>
                  <a:pt x="7862062" y="49911"/>
                </a:lnTo>
                <a:lnTo>
                  <a:pt x="7910830" y="49911"/>
                </a:lnTo>
                <a:lnTo>
                  <a:pt x="7907363" y="51054"/>
                </a:lnTo>
                <a:lnTo>
                  <a:pt x="7855534" y="51054"/>
                </a:lnTo>
                <a:lnTo>
                  <a:pt x="7851191" y="51816"/>
                </a:lnTo>
                <a:lnTo>
                  <a:pt x="7905064" y="51816"/>
                </a:lnTo>
                <a:lnTo>
                  <a:pt x="7898511" y="53975"/>
                </a:lnTo>
                <a:lnTo>
                  <a:pt x="7838884" y="53975"/>
                </a:lnTo>
                <a:lnTo>
                  <a:pt x="7833093" y="54991"/>
                </a:lnTo>
                <a:lnTo>
                  <a:pt x="7895437" y="54991"/>
                </a:lnTo>
                <a:lnTo>
                  <a:pt x="7883512" y="58928"/>
                </a:lnTo>
                <a:lnTo>
                  <a:pt x="6018733" y="58928"/>
                </a:lnTo>
                <a:lnTo>
                  <a:pt x="6020778" y="59436"/>
                </a:lnTo>
                <a:lnTo>
                  <a:pt x="7881963" y="59436"/>
                </a:lnTo>
                <a:lnTo>
                  <a:pt x="7880820" y="59817"/>
                </a:lnTo>
                <a:lnTo>
                  <a:pt x="7883436" y="59436"/>
                </a:lnTo>
                <a:lnTo>
                  <a:pt x="8648967" y="59436"/>
                </a:lnTo>
                <a:close/>
              </a:path>
              <a:path w="11062970" h="69215">
                <a:moveTo>
                  <a:pt x="8650376" y="53975"/>
                </a:moveTo>
                <a:lnTo>
                  <a:pt x="8581961" y="53975"/>
                </a:lnTo>
                <a:lnTo>
                  <a:pt x="8577910" y="54991"/>
                </a:lnTo>
                <a:lnTo>
                  <a:pt x="8641956" y="54991"/>
                </a:lnTo>
                <a:lnTo>
                  <a:pt x="8650376" y="53975"/>
                </a:lnTo>
                <a:close/>
              </a:path>
              <a:path w="11062970" h="69215">
                <a:moveTo>
                  <a:pt x="8653958" y="37592"/>
                </a:moveTo>
                <a:lnTo>
                  <a:pt x="8561235" y="37592"/>
                </a:lnTo>
                <a:lnTo>
                  <a:pt x="8561235" y="39370"/>
                </a:lnTo>
                <a:lnTo>
                  <a:pt x="8554161" y="39624"/>
                </a:lnTo>
                <a:lnTo>
                  <a:pt x="8554923" y="39370"/>
                </a:lnTo>
                <a:lnTo>
                  <a:pt x="8561235" y="39370"/>
                </a:lnTo>
                <a:lnTo>
                  <a:pt x="8561235" y="37592"/>
                </a:lnTo>
                <a:lnTo>
                  <a:pt x="7999095" y="37592"/>
                </a:lnTo>
                <a:lnTo>
                  <a:pt x="8002676" y="42291"/>
                </a:lnTo>
                <a:lnTo>
                  <a:pt x="8003045" y="42291"/>
                </a:lnTo>
                <a:lnTo>
                  <a:pt x="7999184" y="48133"/>
                </a:lnTo>
                <a:lnTo>
                  <a:pt x="8035061" y="48133"/>
                </a:lnTo>
                <a:lnTo>
                  <a:pt x="8033423" y="46355"/>
                </a:lnTo>
                <a:lnTo>
                  <a:pt x="8033309" y="46228"/>
                </a:lnTo>
                <a:lnTo>
                  <a:pt x="8040840" y="44704"/>
                </a:lnTo>
                <a:lnTo>
                  <a:pt x="8042427" y="44704"/>
                </a:lnTo>
                <a:lnTo>
                  <a:pt x="8068450" y="48133"/>
                </a:lnTo>
                <a:lnTo>
                  <a:pt x="8153044" y="48133"/>
                </a:lnTo>
                <a:lnTo>
                  <a:pt x="8166379" y="44958"/>
                </a:lnTo>
                <a:lnTo>
                  <a:pt x="8170850" y="44704"/>
                </a:lnTo>
                <a:lnTo>
                  <a:pt x="8188719" y="43688"/>
                </a:lnTo>
                <a:lnTo>
                  <a:pt x="8190839" y="43688"/>
                </a:lnTo>
                <a:lnTo>
                  <a:pt x="8188604" y="46228"/>
                </a:lnTo>
                <a:lnTo>
                  <a:pt x="8188922" y="46228"/>
                </a:lnTo>
                <a:lnTo>
                  <a:pt x="8188884" y="48133"/>
                </a:lnTo>
                <a:lnTo>
                  <a:pt x="8242782" y="48133"/>
                </a:lnTo>
                <a:lnTo>
                  <a:pt x="8270557" y="44704"/>
                </a:lnTo>
                <a:lnTo>
                  <a:pt x="8271091" y="44704"/>
                </a:lnTo>
                <a:lnTo>
                  <a:pt x="8261591" y="47117"/>
                </a:lnTo>
                <a:lnTo>
                  <a:pt x="8262112" y="48133"/>
                </a:lnTo>
                <a:lnTo>
                  <a:pt x="8449246" y="48133"/>
                </a:lnTo>
                <a:lnTo>
                  <a:pt x="8473567" y="44704"/>
                </a:lnTo>
                <a:lnTo>
                  <a:pt x="8480692" y="43688"/>
                </a:lnTo>
                <a:lnTo>
                  <a:pt x="8495843" y="41529"/>
                </a:lnTo>
                <a:lnTo>
                  <a:pt x="8501126" y="41529"/>
                </a:lnTo>
                <a:lnTo>
                  <a:pt x="8547100" y="39878"/>
                </a:lnTo>
                <a:lnTo>
                  <a:pt x="8553412" y="39878"/>
                </a:lnTo>
                <a:lnTo>
                  <a:pt x="8543963" y="43053"/>
                </a:lnTo>
                <a:lnTo>
                  <a:pt x="8544763" y="43053"/>
                </a:lnTo>
                <a:lnTo>
                  <a:pt x="8540636" y="47752"/>
                </a:lnTo>
                <a:lnTo>
                  <a:pt x="8540940" y="47752"/>
                </a:lnTo>
                <a:lnTo>
                  <a:pt x="8541512" y="48133"/>
                </a:lnTo>
                <a:lnTo>
                  <a:pt x="8605571" y="48133"/>
                </a:lnTo>
                <a:lnTo>
                  <a:pt x="8644560" y="39370"/>
                </a:lnTo>
                <a:lnTo>
                  <a:pt x="8647392" y="38735"/>
                </a:lnTo>
                <a:lnTo>
                  <a:pt x="8653958" y="37592"/>
                </a:lnTo>
                <a:close/>
              </a:path>
              <a:path w="11062970" h="69215">
                <a:moveTo>
                  <a:pt x="8677313" y="33528"/>
                </a:moveTo>
                <a:lnTo>
                  <a:pt x="7996199" y="33528"/>
                </a:lnTo>
                <a:lnTo>
                  <a:pt x="7996187" y="33782"/>
                </a:lnTo>
                <a:lnTo>
                  <a:pt x="7998511" y="36830"/>
                </a:lnTo>
                <a:lnTo>
                  <a:pt x="8658339" y="36830"/>
                </a:lnTo>
                <a:lnTo>
                  <a:pt x="8677313" y="33528"/>
                </a:lnTo>
                <a:close/>
              </a:path>
              <a:path w="11062970" h="69215">
                <a:moveTo>
                  <a:pt x="8687778" y="49149"/>
                </a:moveTo>
                <a:lnTo>
                  <a:pt x="8601227" y="49149"/>
                </a:lnTo>
                <a:lnTo>
                  <a:pt x="8598179" y="49911"/>
                </a:lnTo>
                <a:lnTo>
                  <a:pt x="8682317" y="49911"/>
                </a:lnTo>
                <a:lnTo>
                  <a:pt x="8687778" y="49149"/>
                </a:lnTo>
                <a:close/>
              </a:path>
              <a:path w="11062970" h="69215">
                <a:moveTo>
                  <a:pt x="8695042" y="48133"/>
                </a:moveTo>
                <a:lnTo>
                  <a:pt x="8605571" y="48133"/>
                </a:lnTo>
                <a:lnTo>
                  <a:pt x="8603310" y="48641"/>
                </a:lnTo>
                <a:lnTo>
                  <a:pt x="8691410" y="48641"/>
                </a:lnTo>
                <a:lnTo>
                  <a:pt x="8695042" y="48133"/>
                </a:lnTo>
                <a:close/>
              </a:path>
              <a:path w="11062970" h="69215">
                <a:moveTo>
                  <a:pt x="8753081" y="54991"/>
                </a:moveTo>
                <a:lnTo>
                  <a:pt x="8641956" y="54991"/>
                </a:lnTo>
                <a:lnTo>
                  <a:pt x="8628278" y="56642"/>
                </a:lnTo>
                <a:lnTo>
                  <a:pt x="8623694" y="56642"/>
                </a:lnTo>
                <a:lnTo>
                  <a:pt x="8646084" y="58928"/>
                </a:lnTo>
                <a:lnTo>
                  <a:pt x="8738540" y="58928"/>
                </a:lnTo>
                <a:lnTo>
                  <a:pt x="8744242" y="56388"/>
                </a:lnTo>
                <a:lnTo>
                  <a:pt x="8753081" y="54991"/>
                </a:lnTo>
                <a:close/>
              </a:path>
              <a:path w="11062970" h="69215">
                <a:moveTo>
                  <a:pt x="8766556" y="22479"/>
                </a:moveTo>
                <a:lnTo>
                  <a:pt x="8176361" y="22479"/>
                </a:lnTo>
                <a:lnTo>
                  <a:pt x="8161477" y="25412"/>
                </a:lnTo>
                <a:lnTo>
                  <a:pt x="8160347" y="23241"/>
                </a:lnTo>
                <a:lnTo>
                  <a:pt x="8166951" y="23241"/>
                </a:lnTo>
                <a:lnTo>
                  <a:pt x="8144904" y="22606"/>
                </a:lnTo>
                <a:lnTo>
                  <a:pt x="8137652" y="22479"/>
                </a:lnTo>
                <a:lnTo>
                  <a:pt x="8176361" y="22479"/>
                </a:lnTo>
                <a:lnTo>
                  <a:pt x="8178952" y="21971"/>
                </a:lnTo>
                <a:lnTo>
                  <a:pt x="8165401" y="21971"/>
                </a:lnTo>
                <a:lnTo>
                  <a:pt x="8123161" y="22225"/>
                </a:lnTo>
                <a:lnTo>
                  <a:pt x="8108670" y="21971"/>
                </a:lnTo>
                <a:lnTo>
                  <a:pt x="8079067" y="21971"/>
                </a:lnTo>
                <a:lnTo>
                  <a:pt x="8080184" y="22479"/>
                </a:lnTo>
                <a:lnTo>
                  <a:pt x="8080921" y="22479"/>
                </a:lnTo>
                <a:lnTo>
                  <a:pt x="8099158" y="22479"/>
                </a:lnTo>
                <a:lnTo>
                  <a:pt x="8081861" y="23241"/>
                </a:lnTo>
                <a:lnTo>
                  <a:pt x="8080184" y="22479"/>
                </a:lnTo>
                <a:lnTo>
                  <a:pt x="8027530" y="22479"/>
                </a:lnTo>
                <a:lnTo>
                  <a:pt x="8004378" y="25400"/>
                </a:lnTo>
                <a:lnTo>
                  <a:pt x="7995425" y="24384"/>
                </a:lnTo>
                <a:lnTo>
                  <a:pt x="7979753" y="22606"/>
                </a:lnTo>
                <a:lnTo>
                  <a:pt x="7979105" y="22479"/>
                </a:lnTo>
                <a:lnTo>
                  <a:pt x="7854074" y="22479"/>
                </a:lnTo>
                <a:lnTo>
                  <a:pt x="7830909" y="24384"/>
                </a:lnTo>
                <a:lnTo>
                  <a:pt x="7831734" y="23622"/>
                </a:lnTo>
                <a:lnTo>
                  <a:pt x="7832992" y="22479"/>
                </a:lnTo>
                <a:lnTo>
                  <a:pt x="7782052" y="22479"/>
                </a:lnTo>
                <a:lnTo>
                  <a:pt x="7791653" y="21971"/>
                </a:lnTo>
                <a:lnTo>
                  <a:pt x="7780998" y="21971"/>
                </a:lnTo>
                <a:lnTo>
                  <a:pt x="7780998" y="22479"/>
                </a:lnTo>
                <a:lnTo>
                  <a:pt x="7760271" y="23241"/>
                </a:lnTo>
                <a:lnTo>
                  <a:pt x="7746949" y="22479"/>
                </a:lnTo>
                <a:lnTo>
                  <a:pt x="7780998" y="22479"/>
                </a:lnTo>
                <a:lnTo>
                  <a:pt x="7780998" y="21971"/>
                </a:lnTo>
                <a:lnTo>
                  <a:pt x="7739253" y="21971"/>
                </a:lnTo>
                <a:lnTo>
                  <a:pt x="7742504" y="22225"/>
                </a:lnTo>
                <a:lnTo>
                  <a:pt x="7738072" y="21971"/>
                </a:lnTo>
                <a:lnTo>
                  <a:pt x="7739253" y="21971"/>
                </a:lnTo>
                <a:lnTo>
                  <a:pt x="7731087" y="21336"/>
                </a:lnTo>
                <a:lnTo>
                  <a:pt x="7714780" y="20066"/>
                </a:lnTo>
                <a:lnTo>
                  <a:pt x="7707604" y="19812"/>
                </a:lnTo>
                <a:lnTo>
                  <a:pt x="6889001" y="19812"/>
                </a:lnTo>
                <a:lnTo>
                  <a:pt x="6887426" y="21336"/>
                </a:lnTo>
                <a:lnTo>
                  <a:pt x="6866839" y="19812"/>
                </a:lnTo>
                <a:lnTo>
                  <a:pt x="6820522" y="19812"/>
                </a:lnTo>
                <a:lnTo>
                  <a:pt x="6810667" y="20447"/>
                </a:lnTo>
                <a:lnTo>
                  <a:pt x="6811670" y="20447"/>
                </a:lnTo>
                <a:lnTo>
                  <a:pt x="6790271" y="23241"/>
                </a:lnTo>
                <a:lnTo>
                  <a:pt x="6778841" y="21082"/>
                </a:lnTo>
                <a:lnTo>
                  <a:pt x="6774231" y="19812"/>
                </a:lnTo>
                <a:lnTo>
                  <a:pt x="6443332" y="19812"/>
                </a:lnTo>
                <a:lnTo>
                  <a:pt x="6424968" y="23241"/>
                </a:lnTo>
                <a:lnTo>
                  <a:pt x="6414630" y="23241"/>
                </a:lnTo>
                <a:lnTo>
                  <a:pt x="6402921" y="23507"/>
                </a:lnTo>
                <a:lnTo>
                  <a:pt x="6374422" y="22479"/>
                </a:lnTo>
                <a:lnTo>
                  <a:pt x="6338646" y="22225"/>
                </a:lnTo>
                <a:lnTo>
                  <a:pt x="6338329" y="22479"/>
                </a:lnTo>
                <a:lnTo>
                  <a:pt x="6174270" y="22479"/>
                </a:lnTo>
                <a:lnTo>
                  <a:pt x="6172174" y="22479"/>
                </a:lnTo>
                <a:lnTo>
                  <a:pt x="6151118" y="25527"/>
                </a:lnTo>
                <a:lnTo>
                  <a:pt x="6111697" y="23241"/>
                </a:lnTo>
                <a:lnTo>
                  <a:pt x="6111227" y="23241"/>
                </a:lnTo>
                <a:lnTo>
                  <a:pt x="6099518" y="22479"/>
                </a:lnTo>
                <a:lnTo>
                  <a:pt x="6050712" y="19304"/>
                </a:lnTo>
                <a:lnTo>
                  <a:pt x="5998324" y="19304"/>
                </a:lnTo>
                <a:lnTo>
                  <a:pt x="6022403" y="22225"/>
                </a:lnTo>
                <a:lnTo>
                  <a:pt x="5988990" y="21717"/>
                </a:lnTo>
                <a:lnTo>
                  <a:pt x="5949848" y="16383"/>
                </a:lnTo>
                <a:lnTo>
                  <a:pt x="5924004" y="12192"/>
                </a:lnTo>
                <a:lnTo>
                  <a:pt x="5908345" y="9652"/>
                </a:lnTo>
                <a:lnTo>
                  <a:pt x="5907456" y="9652"/>
                </a:lnTo>
                <a:lnTo>
                  <a:pt x="5875109" y="5842"/>
                </a:lnTo>
                <a:lnTo>
                  <a:pt x="5871121" y="5842"/>
                </a:lnTo>
                <a:lnTo>
                  <a:pt x="5882030" y="4953"/>
                </a:lnTo>
                <a:lnTo>
                  <a:pt x="5886005" y="4953"/>
                </a:lnTo>
                <a:lnTo>
                  <a:pt x="5898312" y="4191"/>
                </a:lnTo>
                <a:lnTo>
                  <a:pt x="5910504" y="4191"/>
                </a:lnTo>
                <a:lnTo>
                  <a:pt x="5861913" y="2667"/>
                </a:lnTo>
                <a:lnTo>
                  <a:pt x="5848528" y="4191"/>
                </a:lnTo>
                <a:lnTo>
                  <a:pt x="5849607" y="4191"/>
                </a:lnTo>
                <a:lnTo>
                  <a:pt x="5848883" y="6604"/>
                </a:lnTo>
                <a:lnTo>
                  <a:pt x="5849556" y="6604"/>
                </a:lnTo>
                <a:lnTo>
                  <a:pt x="5848756" y="6997"/>
                </a:lnTo>
                <a:lnTo>
                  <a:pt x="5848883" y="6604"/>
                </a:lnTo>
                <a:lnTo>
                  <a:pt x="5810872" y="6604"/>
                </a:lnTo>
                <a:lnTo>
                  <a:pt x="5810580" y="7366"/>
                </a:lnTo>
                <a:lnTo>
                  <a:pt x="5847981" y="7366"/>
                </a:lnTo>
                <a:lnTo>
                  <a:pt x="5843282" y="9652"/>
                </a:lnTo>
                <a:lnTo>
                  <a:pt x="5847842" y="9652"/>
                </a:lnTo>
                <a:lnTo>
                  <a:pt x="5814009" y="12065"/>
                </a:lnTo>
                <a:lnTo>
                  <a:pt x="5809945" y="9017"/>
                </a:lnTo>
                <a:lnTo>
                  <a:pt x="5810529" y="7493"/>
                </a:lnTo>
                <a:lnTo>
                  <a:pt x="5810580" y="7366"/>
                </a:lnTo>
                <a:lnTo>
                  <a:pt x="5647004" y="7366"/>
                </a:lnTo>
                <a:lnTo>
                  <a:pt x="5625414" y="8128"/>
                </a:lnTo>
                <a:lnTo>
                  <a:pt x="5603265" y="7366"/>
                </a:lnTo>
                <a:lnTo>
                  <a:pt x="5572671" y="7366"/>
                </a:lnTo>
                <a:lnTo>
                  <a:pt x="5576455" y="8128"/>
                </a:lnTo>
                <a:lnTo>
                  <a:pt x="5576735" y="8128"/>
                </a:lnTo>
                <a:lnTo>
                  <a:pt x="5583415" y="10541"/>
                </a:lnTo>
                <a:lnTo>
                  <a:pt x="5582856" y="10541"/>
                </a:lnTo>
                <a:lnTo>
                  <a:pt x="5579186" y="12700"/>
                </a:lnTo>
                <a:lnTo>
                  <a:pt x="5577103" y="12700"/>
                </a:lnTo>
                <a:lnTo>
                  <a:pt x="5562041" y="14236"/>
                </a:lnTo>
                <a:lnTo>
                  <a:pt x="5519763" y="12700"/>
                </a:lnTo>
                <a:lnTo>
                  <a:pt x="5518505" y="12700"/>
                </a:lnTo>
                <a:lnTo>
                  <a:pt x="5509425" y="12192"/>
                </a:lnTo>
                <a:lnTo>
                  <a:pt x="5463984" y="9652"/>
                </a:lnTo>
                <a:lnTo>
                  <a:pt x="5431968" y="9017"/>
                </a:lnTo>
                <a:lnTo>
                  <a:pt x="5408015" y="9017"/>
                </a:lnTo>
                <a:lnTo>
                  <a:pt x="5370017" y="12077"/>
                </a:lnTo>
                <a:lnTo>
                  <a:pt x="5365166" y="11303"/>
                </a:lnTo>
                <a:lnTo>
                  <a:pt x="5364492" y="11303"/>
                </a:lnTo>
                <a:lnTo>
                  <a:pt x="5361660" y="10541"/>
                </a:lnTo>
                <a:lnTo>
                  <a:pt x="5360251" y="10541"/>
                </a:lnTo>
                <a:lnTo>
                  <a:pt x="5360251" y="9017"/>
                </a:lnTo>
                <a:lnTo>
                  <a:pt x="5317439" y="11303"/>
                </a:lnTo>
                <a:lnTo>
                  <a:pt x="5315089" y="11303"/>
                </a:lnTo>
                <a:lnTo>
                  <a:pt x="5235511" y="14478"/>
                </a:lnTo>
                <a:lnTo>
                  <a:pt x="5234025" y="14478"/>
                </a:lnTo>
                <a:lnTo>
                  <a:pt x="5203139" y="17284"/>
                </a:lnTo>
                <a:lnTo>
                  <a:pt x="5194859" y="16129"/>
                </a:lnTo>
                <a:lnTo>
                  <a:pt x="5188483" y="15252"/>
                </a:lnTo>
                <a:lnTo>
                  <a:pt x="5166284" y="12192"/>
                </a:lnTo>
                <a:lnTo>
                  <a:pt x="5162601" y="11684"/>
                </a:lnTo>
                <a:lnTo>
                  <a:pt x="5076647" y="12192"/>
                </a:lnTo>
                <a:lnTo>
                  <a:pt x="5094059" y="12192"/>
                </a:lnTo>
                <a:lnTo>
                  <a:pt x="5036909" y="13970"/>
                </a:lnTo>
                <a:lnTo>
                  <a:pt x="4970907" y="13970"/>
                </a:lnTo>
                <a:lnTo>
                  <a:pt x="4972926" y="14478"/>
                </a:lnTo>
                <a:lnTo>
                  <a:pt x="4697412" y="14478"/>
                </a:lnTo>
                <a:lnTo>
                  <a:pt x="4692599" y="15125"/>
                </a:lnTo>
                <a:lnTo>
                  <a:pt x="4688370" y="14478"/>
                </a:lnTo>
                <a:lnTo>
                  <a:pt x="4484319" y="14478"/>
                </a:lnTo>
                <a:lnTo>
                  <a:pt x="4462488" y="16129"/>
                </a:lnTo>
                <a:lnTo>
                  <a:pt x="4459300" y="14478"/>
                </a:lnTo>
                <a:lnTo>
                  <a:pt x="3746766" y="14478"/>
                </a:lnTo>
                <a:lnTo>
                  <a:pt x="3769474" y="15252"/>
                </a:lnTo>
                <a:lnTo>
                  <a:pt x="3775329" y="15252"/>
                </a:lnTo>
                <a:lnTo>
                  <a:pt x="3787698" y="17653"/>
                </a:lnTo>
                <a:lnTo>
                  <a:pt x="3784320" y="17653"/>
                </a:lnTo>
                <a:lnTo>
                  <a:pt x="3778173" y="19304"/>
                </a:lnTo>
                <a:lnTo>
                  <a:pt x="3764546" y="21717"/>
                </a:lnTo>
                <a:lnTo>
                  <a:pt x="3764826" y="21717"/>
                </a:lnTo>
                <a:lnTo>
                  <a:pt x="3758349" y="23622"/>
                </a:lnTo>
                <a:lnTo>
                  <a:pt x="3768801" y="25400"/>
                </a:lnTo>
                <a:lnTo>
                  <a:pt x="3733647" y="24892"/>
                </a:lnTo>
                <a:lnTo>
                  <a:pt x="3707003" y="23241"/>
                </a:lnTo>
                <a:lnTo>
                  <a:pt x="3704298" y="23241"/>
                </a:lnTo>
                <a:lnTo>
                  <a:pt x="3690391" y="20701"/>
                </a:lnTo>
                <a:lnTo>
                  <a:pt x="3708260" y="19304"/>
                </a:lnTo>
                <a:lnTo>
                  <a:pt x="3710838" y="19304"/>
                </a:lnTo>
                <a:lnTo>
                  <a:pt x="3718509" y="20320"/>
                </a:lnTo>
                <a:lnTo>
                  <a:pt x="3715893" y="19304"/>
                </a:lnTo>
                <a:lnTo>
                  <a:pt x="3711625" y="17653"/>
                </a:lnTo>
                <a:lnTo>
                  <a:pt x="3705428" y="15252"/>
                </a:lnTo>
                <a:lnTo>
                  <a:pt x="3661499" y="13614"/>
                </a:lnTo>
                <a:lnTo>
                  <a:pt x="3664851" y="13614"/>
                </a:lnTo>
                <a:lnTo>
                  <a:pt x="3619449" y="12700"/>
                </a:lnTo>
                <a:lnTo>
                  <a:pt x="3608387" y="12700"/>
                </a:lnTo>
                <a:lnTo>
                  <a:pt x="3585235" y="9144"/>
                </a:lnTo>
                <a:lnTo>
                  <a:pt x="3584410" y="9017"/>
                </a:lnTo>
                <a:lnTo>
                  <a:pt x="3530257" y="9144"/>
                </a:lnTo>
                <a:lnTo>
                  <a:pt x="3462744" y="9017"/>
                </a:lnTo>
                <a:lnTo>
                  <a:pt x="3305721" y="7366"/>
                </a:lnTo>
                <a:lnTo>
                  <a:pt x="2965780" y="7366"/>
                </a:lnTo>
                <a:lnTo>
                  <a:pt x="2976816" y="11049"/>
                </a:lnTo>
                <a:lnTo>
                  <a:pt x="2936341" y="10541"/>
                </a:lnTo>
                <a:lnTo>
                  <a:pt x="2908160" y="10541"/>
                </a:lnTo>
                <a:lnTo>
                  <a:pt x="2894266" y="8128"/>
                </a:lnTo>
                <a:lnTo>
                  <a:pt x="2894850" y="8128"/>
                </a:lnTo>
                <a:lnTo>
                  <a:pt x="2893936" y="7366"/>
                </a:lnTo>
                <a:lnTo>
                  <a:pt x="2859773" y="7366"/>
                </a:lnTo>
                <a:lnTo>
                  <a:pt x="2852750" y="8128"/>
                </a:lnTo>
                <a:lnTo>
                  <a:pt x="2853956" y="8128"/>
                </a:lnTo>
                <a:lnTo>
                  <a:pt x="2844876" y="10172"/>
                </a:lnTo>
                <a:lnTo>
                  <a:pt x="2810586" y="8128"/>
                </a:lnTo>
                <a:lnTo>
                  <a:pt x="2811729" y="7366"/>
                </a:lnTo>
                <a:lnTo>
                  <a:pt x="2762351" y="7366"/>
                </a:lnTo>
                <a:lnTo>
                  <a:pt x="2760065" y="7493"/>
                </a:lnTo>
                <a:lnTo>
                  <a:pt x="2723718" y="8001"/>
                </a:lnTo>
                <a:lnTo>
                  <a:pt x="2716276" y="7366"/>
                </a:lnTo>
                <a:lnTo>
                  <a:pt x="2608643" y="7366"/>
                </a:lnTo>
                <a:lnTo>
                  <a:pt x="2613241" y="8128"/>
                </a:lnTo>
                <a:lnTo>
                  <a:pt x="2609837" y="8128"/>
                </a:lnTo>
                <a:lnTo>
                  <a:pt x="2588730" y="9144"/>
                </a:lnTo>
                <a:lnTo>
                  <a:pt x="2594686" y="9144"/>
                </a:lnTo>
                <a:lnTo>
                  <a:pt x="2583446" y="9398"/>
                </a:lnTo>
                <a:lnTo>
                  <a:pt x="2588730" y="9144"/>
                </a:lnTo>
                <a:lnTo>
                  <a:pt x="2484374" y="9144"/>
                </a:lnTo>
                <a:lnTo>
                  <a:pt x="2500299" y="9652"/>
                </a:lnTo>
                <a:lnTo>
                  <a:pt x="2562593" y="9652"/>
                </a:lnTo>
                <a:lnTo>
                  <a:pt x="2551950" y="11303"/>
                </a:lnTo>
                <a:lnTo>
                  <a:pt x="2554897" y="11303"/>
                </a:lnTo>
                <a:lnTo>
                  <a:pt x="2569908" y="14224"/>
                </a:lnTo>
                <a:lnTo>
                  <a:pt x="2530818" y="10541"/>
                </a:lnTo>
                <a:lnTo>
                  <a:pt x="2528176" y="10541"/>
                </a:lnTo>
                <a:lnTo>
                  <a:pt x="2500299" y="9652"/>
                </a:lnTo>
                <a:lnTo>
                  <a:pt x="2153831" y="9652"/>
                </a:lnTo>
                <a:lnTo>
                  <a:pt x="2147760" y="9652"/>
                </a:lnTo>
                <a:lnTo>
                  <a:pt x="2110308" y="10541"/>
                </a:lnTo>
                <a:lnTo>
                  <a:pt x="2023287" y="10541"/>
                </a:lnTo>
                <a:lnTo>
                  <a:pt x="2031987" y="12192"/>
                </a:lnTo>
                <a:lnTo>
                  <a:pt x="2033905" y="14478"/>
                </a:lnTo>
                <a:lnTo>
                  <a:pt x="2036597" y="14478"/>
                </a:lnTo>
                <a:lnTo>
                  <a:pt x="2021547" y="16891"/>
                </a:lnTo>
                <a:lnTo>
                  <a:pt x="2014423" y="16891"/>
                </a:lnTo>
                <a:lnTo>
                  <a:pt x="1990674" y="17272"/>
                </a:lnTo>
                <a:lnTo>
                  <a:pt x="1984032" y="12192"/>
                </a:lnTo>
                <a:lnTo>
                  <a:pt x="1981873" y="10541"/>
                </a:lnTo>
                <a:lnTo>
                  <a:pt x="1940814" y="8128"/>
                </a:lnTo>
                <a:lnTo>
                  <a:pt x="1942960" y="8128"/>
                </a:lnTo>
                <a:lnTo>
                  <a:pt x="1917153" y="7366"/>
                </a:lnTo>
                <a:lnTo>
                  <a:pt x="1736039" y="7366"/>
                </a:lnTo>
                <a:lnTo>
                  <a:pt x="1720075" y="9017"/>
                </a:lnTo>
                <a:lnTo>
                  <a:pt x="1725180" y="9017"/>
                </a:lnTo>
                <a:lnTo>
                  <a:pt x="1736547" y="12077"/>
                </a:lnTo>
                <a:lnTo>
                  <a:pt x="1722031" y="11303"/>
                </a:lnTo>
                <a:lnTo>
                  <a:pt x="1715325" y="11303"/>
                </a:lnTo>
                <a:lnTo>
                  <a:pt x="1714233" y="10541"/>
                </a:lnTo>
                <a:lnTo>
                  <a:pt x="1712061" y="9017"/>
                </a:lnTo>
                <a:lnTo>
                  <a:pt x="1711921" y="9017"/>
                </a:lnTo>
                <a:lnTo>
                  <a:pt x="1711502" y="7493"/>
                </a:lnTo>
                <a:lnTo>
                  <a:pt x="1711464" y="7366"/>
                </a:lnTo>
                <a:lnTo>
                  <a:pt x="1302004" y="7366"/>
                </a:lnTo>
                <a:lnTo>
                  <a:pt x="1299603" y="7366"/>
                </a:lnTo>
                <a:lnTo>
                  <a:pt x="1288249" y="9017"/>
                </a:lnTo>
                <a:lnTo>
                  <a:pt x="1211910" y="889"/>
                </a:lnTo>
                <a:lnTo>
                  <a:pt x="1195044" y="2667"/>
                </a:lnTo>
                <a:lnTo>
                  <a:pt x="1183106" y="4953"/>
                </a:lnTo>
                <a:lnTo>
                  <a:pt x="1186167" y="4953"/>
                </a:lnTo>
                <a:lnTo>
                  <a:pt x="1164196" y="6235"/>
                </a:lnTo>
                <a:lnTo>
                  <a:pt x="1137767" y="4191"/>
                </a:lnTo>
                <a:lnTo>
                  <a:pt x="1135430" y="4191"/>
                </a:lnTo>
                <a:lnTo>
                  <a:pt x="1141717" y="5842"/>
                </a:lnTo>
                <a:lnTo>
                  <a:pt x="1141323" y="5842"/>
                </a:lnTo>
                <a:lnTo>
                  <a:pt x="1143431" y="6604"/>
                </a:lnTo>
                <a:lnTo>
                  <a:pt x="1144498" y="6604"/>
                </a:lnTo>
                <a:lnTo>
                  <a:pt x="1143254" y="7493"/>
                </a:lnTo>
                <a:lnTo>
                  <a:pt x="1152423" y="7493"/>
                </a:lnTo>
                <a:lnTo>
                  <a:pt x="1133360" y="8001"/>
                </a:lnTo>
                <a:lnTo>
                  <a:pt x="1072527" y="6604"/>
                </a:lnTo>
                <a:lnTo>
                  <a:pt x="1066939" y="6604"/>
                </a:lnTo>
                <a:lnTo>
                  <a:pt x="1016952" y="5842"/>
                </a:lnTo>
                <a:lnTo>
                  <a:pt x="832078" y="5842"/>
                </a:lnTo>
                <a:lnTo>
                  <a:pt x="710336" y="6604"/>
                </a:lnTo>
                <a:lnTo>
                  <a:pt x="490918" y="6604"/>
                </a:lnTo>
                <a:lnTo>
                  <a:pt x="447382" y="5842"/>
                </a:lnTo>
                <a:lnTo>
                  <a:pt x="440842" y="5842"/>
                </a:lnTo>
                <a:lnTo>
                  <a:pt x="374916" y="4191"/>
                </a:lnTo>
                <a:lnTo>
                  <a:pt x="273812" y="0"/>
                </a:lnTo>
                <a:lnTo>
                  <a:pt x="291503" y="1270"/>
                </a:lnTo>
                <a:lnTo>
                  <a:pt x="290982" y="2286"/>
                </a:lnTo>
                <a:lnTo>
                  <a:pt x="277799" y="2794"/>
                </a:lnTo>
                <a:lnTo>
                  <a:pt x="255524" y="2794"/>
                </a:lnTo>
                <a:lnTo>
                  <a:pt x="266128" y="4191"/>
                </a:lnTo>
                <a:lnTo>
                  <a:pt x="265112" y="4191"/>
                </a:lnTo>
                <a:lnTo>
                  <a:pt x="264337" y="5842"/>
                </a:lnTo>
                <a:lnTo>
                  <a:pt x="264198" y="5842"/>
                </a:lnTo>
                <a:lnTo>
                  <a:pt x="262991" y="6604"/>
                </a:lnTo>
                <a:lnTo>
                  <a:pt x="476377" y="6604"/>
                </a:lnTo>
                <a:lnTo>
                  <a:pt x="578091" y="7112"/>
                </a:lnTo>
                <a:lnTo>
                  <a:pt x="628954" y="6985"/>
                </a:lnTo>
                <a:lnTo>
                  <a:pt x="578091" y="7124"/>
                </a:lnTo>
                <a:lnTo>
                  <a:pt x="628954" y="7366"/>
                </a:lnTo>
                <a:lnTo>
                  <a:pt x="476402" y="7366"/>
                </a:lnTo>
                <a:lnTo>
                  <a:pt x="261785" y="7366"/>
                </a:lnTo>
                <a:lnTo>
                  <a:pt x="260578" y="8128"/>
                </a:lnTo>
                <a:lnTo>
                  <a:pt x="260946" y="8128"/>
                </a:lnTo>
                <a:lnTo>
                  <a:pt x="260845" y="9017"/>
                </a:lnTo>
                <a:lnTo>
                  <a:pt x="260781" y="9652"/>
                </a:lnTo>
                <a:lnTo>
                  <a:pt x="260718" y="10160"/>
                </a:lnTo>
                <a:lnTo>
                  <a:pt x="226441" y="8128"/>
                </a:lnTo>
                <a:lnTo>
                  <a:pt x="213588" y="7366"/>
                </a:lnTo>
                <a:lnTo>
                  <a:pt x="143637" y="7366"/>
                </a:lnTo>
                <a:lnTo>
                  <a:pt x="143637" y="33020"/>
                </a:lnTo>
                <a:lnTo>
                  <a:pt x="139420" y="33274"/>
                </a:lnTo>
                <a:lnTo>
                  <a:pt x="134162" y="33020"/>
                </a:lnTo>
                <a:lnTo>
                  <a:pt x="143637" y="33020"/>
                </a:lnTo>
                <a:lnTo>
                  <a:pt x="143637" y="7366"/>
                </a:lnTo>
                <a:lnTo>
                  <a:pt x="21526" y="7366"/>
                </a:lnTo>
                <a:lnTo>
                  <a:pt x="0" y="10172"/>
                </a:lnTo>
                <a:lnTo>
                  <a:pt x="35953" y="8128"/>
                </a:lnTo>
                <a:lnTo>
                  <a:pt x="37985" y="8128"/>
                </a:lnTo>
                <a:lnTo>
                  <a:pt x="27787" y="14478"/>
                </a:lnTo>
                <a:lnTo>
                  <a:pt x="28473" y="14478"/>
                </a:lnTo>
                <a:lnTo>
                  <a:pt x="53873" y="21082"/>
                </a:lnTo>
                <a:lnTo>
                  <a:pt x="87744" y="28067"/>
                </a:lnTo>
                <a:lnTo>
                  <a:pt x="101473" y="35560"/>
                </a:lnTo>
                <a:lnTo>
                  <a:pt x="135204" y="33528"/>
                </a:lnTo>
                <a:lnTo>
                  <a:pt x="144678" y="33528"/>
                </a:lnTo>
                <a:lnTo>
                  <a:pt x="186753" y="35560"/>
                </a:lnTo>
                <a:lnTo>
                  <a:pt x="186042" y="35560"/>
                </a:lnTo>
                <a:lnTo>
                  <a:pt x="233959" y="38735"/>
                </a:lnTo>
                <a:lnTo>
                  <a:pt x="287286" y="40259"/>
                </a:lnTo>
                <a:lnTo>
                  <a:pt x="342531" y="36449"/>
                </a:lnTo>
                <a:lnTo>
                  <a:pt x="347586" y="37592"/>
                </a:lnTo>
                <a:lnTo>
                  <a:pt x="349999" y="37592"/>
                </a:lnTo>
                <a:lnTo>
                  <a:pt x="344220" y="38735"/>
                </a:lnTo>
                <a:lnTo>
                  <a:pt x="342176" y="39116"/>
                </a:lnTo>
                <a:lnTo>
                  <a:pt x="336842" y="40005"/>
                </a:lnTo>
                <a:lnTo>
                  <a:pt x="347662" y="40005"/>
                </a:lnTo>
                <a:lnTo>
                  <a:pt x="354482" y="39116"/>
                </a:lnTo>
                <a:lnTo>
                  <a:pt x="378777" y="37592"/>
                </a:lnTo>
                <a:lnTo>
                  <a:pt x="404558" y="37592"/>
                </a:lnTo>
                <a:lnTo>
                  <a:pt x="444004" y="38735"/>
                </a:lnTo>
                <a:lnTo>
                  <a:pt x="438937" y="38735"/>
                </a:lnTo>
                <a:lnTo>
                  <a:pt x="433158" y="39814"/>
                </a:lnTo>
                <a:lnTo>
                  <a:pt x="535203" y="39687"/>
                </a:lnTo>
                <a:lnTo>
                  <a:pt x="561327" y="39878"/>
                </a:lnTo>
                <a:lnTo>
                  <a:pt x="552107" y="39878"/>
                </a:lnTo>
                <a:lnTo>
                  <a:pt x="560070" y="40005"/>
                </a:lnTo>
                <a:lnTo>
                  <a:pt x="827938" y="40005"/>
                </a:lnTo>
                <a:lnTo>
                  <a:pt x="800582" y="39370"/>
                </a:lnTo>
                <a:lnTo>
                  <a:pt x="795108" y="39370"/>
                </a:lnTo>
                <a:lnTo>
                  <a:pt x="795197" y="36449"/>
                </a:lnTo>
                <a:lnTo>
                  <a:pt x="795223" y="35560"/>
                </a:lnTo>
                <a:lnTo>
                  <a:pt x="830237" y="39116"/>
                </a:lnTo>
                <a:lnTo>
                  <a:pt x="866660" y="40005"/>
                </a:lnTo>
                <a:lnTo>
                  <a:pt x="1726996" y="40005"/>
                </a:lnTo>
                <a:lnTo>
                  <a:pt x="1726539" y="39878"/>
                </a:lnTo>
                <a:lnTo>
                  <a:pt x="1840585" y="39878"/>
                </a:lnTo>
                <a:lnTo>
                  <a:pt x="1827898" y="39370"/>
                </a:lnTo>
                <a:lnTo>
                  <a:pt x="1736128" y="39370"/>
                </a:lnTo>
                <a:lnTo>
                  <a:pt x="1725625" y="39624"/>
                </a:lnTo>
                <a:lnTo>
                  <a:pt x="1724723" y="39370"/>
                </a:lnTo>
                <a:lnTo>
                  <a:pt x="1736128" y="39370"/>
                </a:lnTo>
                <a:lnTo>
                  <a:pt x="1778114" y="38354"/>
                </a:lnTo>
                <a:lnTo>
                  <a:pt x="1812048" y="38735"/>
                </a:lnTo>
                <a:lnTo>
                  <a:pt x="1827898" y="39370"/>
                </a:lnTo>
                <a:lnTo>
                  <a:pt x="1952269" y="39370"/>
                </a:lnTo>
                <a:lnTo>
                  <a:pt x="1949602" y="39624"/>
                </a:lnTo>
                <a:lnTo>
                  <a:pt x="1968881" y="38735"/>
                </a:lnTo>
                <a:lnTo>
                  <a:pt x="1963750" y="38735"/>
                </a:lnTo>
                <a:lnTo>
                  <a:pt x="1987397" y="38354"/>
                </a:lnTo>
                <a:lnTo>
                  <a:pt x="2003564" y="38354"/>
                </a:lnTo>
                <a:lnTo>
                  <a:pt x="2028431" y="38735"/>
                </a:lnTo>
                <a:lnTo>
                  <a:pt x="2019795" y="38735"/>
                </a:lnTo>
                <a:lnTo>
                  <a:pt x="2015528" y="40259"/>
                </a:lnTo>
                <a:lnTo>
                  <a:pt x="2013318" y="40005"/>
                </a:lnTo>
                <a:lnTo>
                  <a:pt x="1945601" y="40005"/>
                </a:lnTo>
                <a:lnTo>
                  <a:pt x="1940267" y="40513"/>
                </a:lnTo>
                <a:lnTo>
                  <a:pt x="2014829" y="40513"/>
                </a:lnTo>
                <a:lnTo>
                  <a:pt x="2017763" y="40513"/>
                </a:lnTo>
                <a:lnTo>
                  <a:pt x="2033308" y="42291"/>
                </a:lnTo>
                <a:lnTo>
                  <a:pt x="2033028" y="42291"/>
                </a:lnTo>
                <a:lnTo>
                  <a:pt x="2048865" y="44704"/>
                </a:lnTo>
                <a:lnTo>
                  <a:pt x="2046147" y="44704"/>
                </a:lnTo>
                <a:lnTo>
                  <a:pt x="2037664" y="46736"/>
                </a:lnTo>
                <a:lnTo>
                  <a:pt x="2095309" y="43942"/>
                </a:lnTo>
                <a:lnTo>
                  <a:pt x="2093874" y="43942"/>
                </a:lnTo>
                <a:lnTo>
                  <a:pt x="2118588" y="42291"/>
                </a:lnTo>
                <a:lnTo>
                  <a:pt x="2116544" y="42291"/>
                </a:lnTo>
                <a:lnTo>
                  <a:pt x="2127046" y="40767"/>
                </a:lnTo>
                <a:lnTo>
                  <a:pt x="2142071" y="38354"/>
                </a:lnTo>
                <a:lnTo>
                  <a:pt x="2175091" y="34417"/>
                </a:lnTo>
                <a:lnTo>
                  <a:pt x="2193620" y="38608"/>
                </a:lnTo>
                <a:lnTo>
                  <a:pt x="2211679" y="35814"/>
                </a:lnTo>
                <a:lnTo>
                  <a:pt x="2212213" y="35814"/>
                </a:lnTo>
                <a:lnTo>
                  <a:pt x="2224151" y="34417"/>
                </a:lnTo>
                <a:lnTo>
                  <a:pt x="2222512" y="34417"/>
                </a:lnTo>
                <a:lnTo>
                  <a:pt x="2241537" y="33528"/>
                </a:lnTo>
                <a:lnTo>
                  <a:pt x="2275471" y="33528"/>
                </a:lnTo>
                <a:lnTo>
                  <a:pt x="2279256" y="33020"/>
                </a:lnTo>
                <a:lnTo>
                  <a:pt x="2258987" y="33020"/>
                </a:lnTo>
                <a:lnTo>
                  <a:pt x="2246973" y="33274"/>
                </a:lnTo>
                <a:lnTo>
                  <a:pt x="2252408" y="33020"/>
                </a:lnTo>
                <a:lnTo>
                  <a:pt x="2258987" y="33020"/>
                </a:lnTo>
                <a:lnTo>
                  <a:pt x="2283041" y="32512"/>
                </a:lnTo>
                <a:lnTo>
                  <a:pt x="2279256" y="33020"/>
                </a:lnTo>
                <a:lnTo>
                  <a:pt x="2454491" y="33020"/>
                </a:lnTo>
                <a:lnTo>
                  <a:pt x="2465997" y="32512"/>
                </a:lnTo>
                <a:lnTo>
                  <a:pt x="2489035" y="31496"/>
                </a:lnTo>
                <a:lnTo>
                  <a:pt x="2523071" y="31496"/>
                </a:lnTo>
                <a:lnTo>
                  <a:pt x="2545092" y="33020"/>
                </a:lnTo>
                <a:lnTo>
                  <a:pt x="2889402" y="33020"/>
                </a:lnTo>
                <a:lnTo>
                  <a:pt x="2900261" y="32512"/>
                </a:lnTo>
                <a:lnTo>
                  <a:pt x="2934081" y="33020"/>
                </a:lnTo>
                <a:lnTo>
                  <a:pt x="6816636" y="33020"/>
                </a:lnTo>
                <a:lnTo>
                  <a:pt x="6813537" y="32512"/>
                </a:lnTo>
                <a:lnTo>
                  <a:pt x="6806768" y="31496"/>
                </a:lnTo>
                <a:lnTo>
                  <a:pt x="6791934" y="29337"/>
                </a:lnTo>
                <a:lnTo>
                  <a:pt x="6781457" y="28194"/>
                </a:lnTo>
                <a:lnTo>
                  <a:pt x="6790880" y="28194"/>
                </a:lnTo>
                <a:lnTo>
                  <a:pt x="6865328" y="25527"/>
                </a:lnTo>
                <a:lnTo>
                  <a:pt x="6869557" y="25527"/>
                </a:lnTo>
                <a:lnTo>
                  <a:pt x="6874269" y="26416"/>
                </a:lnTo>
                <a:lnTo>
                  <a:pt x="6873481" y="26416"/>
                </a:lnTo>
                <a:lnTo>
                  <a:pt x="6872275" y="27686"/>
                </a:lnTo>
                <a:lnTo>
                  <a:pt x="6866229" y="29337"/>
                </a:lnTo>
                <a:lnTo>
                  <a:pt x="6856819" y="31496"/>
                </a:lnTo>
                <a:lnTo>
                  <a:pt x="6872059" y="29337"/>
                </a:lnTo>
                <a:lnTo>
                  <a:pt x="6887769" y="32004"/>
                </a:lnTo>
                <a:lnTo>
                  <a:pt x="6887096" y="32004"/>
                </a:lnTo>
                <a:lnTo>
                  <a:pt x="6887680" y="33020"/>
                </a:lnTo>
                <a:lnTo>
                  <a:pt x="7958379" y="33020"/>
                </a:lnTo>
                <a:lnTo>
                  <a:pt x="7979384" y="29337"/>
                </a:lnTo>
                <a:lnTo>
                  <a:pt x="7996034" y="26416"/>
                </a:lnTo>
                <a:lnTo>
                  <a:pt x="7996758" y="26416"/>
                </a:lnTo>
                <a:lnTo>
                  <a:pt x="7996656" y="27686"/>
                </a:lnTo>
                <a:lnTo>
                  <a:pt x="7996568" y="28829"/>
                </a:lnTo>
                <a:lnTo>
                  <a:pt x="7996453" y="30353"/>
                </a:lnTo>
                <a:lnTo>
                  <a:pt x="7996364" y="31496"/>
                </a:lnTo>
                <a:lnTo>
                  <a:pt x="7996237" y="33020"/>
                </a:lnTo>
                <a:lnTo>
                  <a:pt x="8680234" y="33020"/>
                </a:lnTo>
                <a:lnTo>
                  <a:pt x="8704313" y="28829"/>
                </a:lnTo>
                <a:lnTo>
                  <a:pt x="8766556" y="22479"/>
                </a:lnTo>
                <a:close/>
              </a:path>
              <a:path w="11062970" h="69215">
                <a:moveTo>
                  <a:pt x="8771941" y="36830"/>
                </a:moveTo>
                <a:lnTo>
                  <a:pt x="8658339" y="36830"/>
                </a:lnTo>
                <a:lnTo>
                  <a:pt x="8653958" y="37592"/>
                </a:lnTo>
                <a:lnTo>
                  <a:pt x="8766899" y="37592"/>
                </a:lnTo>
                <a:lnTo>
                  <a:pt x="8771941" y="36830"/>
                </a:lnTo>
                <a:close/>
              </a:path>
              <a:path w="11062970" h="69215">
                <a:moveTo>
                  <a:pt x="8786851" y="49911"/>
                </a:moveTo>
                <a:lnTo>
                  <a:pt x="8682317" y="49911"/>
                </a:lnTo>
                <a:lnTo>
                  <a:pt x="8674138" y="51054"/>
                </a:lnTo>
                <a:lnTo>
                  <a:pt x="8674570" y="51054"/>
                </a:lnTo>
                <a:lnTo>
                  <a:pt x="8671408" y="51447"/>
                </a:lnTo>
                <a:lnTo>
                  <a:pt x="8674138" y="51054"/>
                </a:lnTo>
                <a:lnTo>
                  <a:pt x="8593620" y="51054"/>
                </a:lnTo>
                <a:lnTo>
                  <a:pt x="8590585" y="51816"/>
                </a:lnTo>
                <a:lnTo>
                  <a:pt x="8668258" y="51816"/>
                </a:lnTo>
                <a:lnTo>
                  <a:pt x="8650376" y="53975"/>
                </a:lnTo>
                <a:lnTo>
                  <a:pt x="8759520" y="53975"/>
                </a:lnTo>
                <a:lnTo>
                  <a:pt x="8782825" y="50292"/>
                </a:lnTo>
                <a:lnTo>
                  <a:pt x="8782012" y="50292"/>
                </a:lnTo>
                <a:lnTo>
                  <a:pt x="8786851" y="49911"/>
                </a:lnTo>
                <a:close/>
              </a:path>
              <a:path w="11062970" h="69215">
                <a:moveTo>
                  <a:pt x="8795271" y="33020"/>
                </a:moveTo>
                <a:lnTo>
                  <a:pt x="8680234" y="33020"/>
                </a:lnTo>
                <a:lnTo>
                  <a:pt x="8677313" y="33528"/>
                </a:lnTo>
                <a:lnTo>
                  <a:pt x="8792197" y="33528"/>
                </a:lnTo>
                <a:lnTo>
                  <a:pt x="8795271" y="33020"/>
                </a:lnTo>
                <a:close/>
              </a:path>
              <a:path w="11062970" h="69215">
                <a:moveTo>
                  <a:pt x="8801468" y="58928"/>
                </a:moveTo>
                <a:lnTo>
                  <a:pt x="8738540" y="58928"/>
                </a:lnTo>
                <a:lnTo>
                  <a:pt x="8737397" y="59436"/>
                </a:lnTo>
                <a:lnTo>
                  <a:pt x="8789378" y="59436"/>
                </a:lnTo>
                <a:lnTo>
                  <a:pt x="8801468" y="58928"/>
                </a:lnTo>
                <a:close/>
              </a:path>
              <a:path w="11062970" h="69215">
                <a:moveTo>
                  <a:pt x="8802954" y="48641"/>
                </a:moveTo>
                <a:lnTo>
                  <a:pt x="8691410" y="48641"/>
                </a:lnTo>
                <a:lnTo>
                  <a:pt x="8687778" y="49149"/>
                </a:lnTo>
                <a:lnTo>
                  <a:pt x="8796515" y="49149"/>
                </a:lnTo>
                <a:lnTo>
                  <a:pt x="8802954" y="48641"/>
                </a:lnTo>
                <a:close/>
              </a:path>
              <a:path w="11062970" h="69215">
                <a:moveTo>
                  <a:pt x="8850859" y="22479"/>
                </a:moveTo>
                <a:lnTo>
                  <a:pt x="8770137" y="22479"/>
                </a:lnTo>
                <a:lnTo>
                  <a:pt x="8786444" y="26289"/>
                </a:lnTo>
                <a:lnTo>
                  <a:pt x="8850859" y="22479"/>
                </a:lnTo>
                <a:close/>
              </a:path>
              <a:path w="11062970" h="69215">
                <a:moveTo>
                  <a:pt x="8854935" y="59436"/>
                </a:moveTo>
                <a:lnTo>
                  <a:pt x="8789378" y="59436"/>
                </a:lnTo>
                <a:lnTo>
                  <a:pt x="8731974" y="61849"/>
                </a:lnTo>
                <a:lnTo>
                  <a:pt x="8737397" y="59436"/>
                </a:lnTo>
                <a:lnTo>
                  <a:pt x="8648967" y="59436"/>
                </a:lnTo>
                <a:lnTo>
                  <a:pt x="8653107" y="60071"/>
                </a:lnTo>
                <a:lnTo>
                  <a:pt x="8662683" y="60579"/>
                </a:lnTo>
                <a:lnTo>
                  <a:pt x="8724697" y="61214"/>
                </a:lnTo>
                <a:lnTo>
                  <a:pt x="8695271" y="61214"/>
                </a:lnTo>
                <a:lnTo>
                  <a:pt x="8697938" y="62992"/>
                </a:lnTo>
                <a:lnTo>
                  <a:pt x="8684362" y="64516"/>
                </a:lnTo>
                <a:lnTo>
                  <a:pt x="8664042" y="65659"/>
                </a:lnTo>
                <a:lnTo>
                  <a:pt x="8646884" y="65913"/>
                </a:lnTo>
                <a:lnTo>
                  <a:pt x="8779980" y="68072"/>
                </a:lnTo>
                <a:lnTo>
                  <a:pt x="8792959" y="63881"/>
                </a:lnTo>
                <a:lnTo>
                  <a:pt x="8819375" y="61849"/>
                </a:lnTo>
                <a:lnTo>
                  <a:pt x="8827630" y="61214"/>
                </a:lnTo>
                <a:lnTo>
                  <a:pt x="8854935" y="59436"/>
                </a:lnTo>
                <a:close/>
              </a:path>
              <a:path w="11062970" h="69215">
                <a:moveTo>
                  <a:pt x="8877008" y="55753"/>
                </a:moveTo>
                <a:lnTo>
                  <a:pt x="8801468" y="58928"/>
                </a:lnTo>
                <a:lnTo>
                  <a:pt x="8862733" y="58928"/>
                </a:lnTo>
                <a:lnTo>
                  <a:pt x="8877008" y="55753"/>
                </a:lnTo>
                <a:close/>
              </a:path>
              <a:path w="11062970" h="69215">
                <a:moveTo>
                  <a:pt x="8904770" y="53975"/>
                </a:moveTo>
                <a:lnTo>
                  <a:pt x="8759520" y="53975"/>
                </a:lnTo>
                <a:lnTo>
                  <a:pt x="8753081" y="54991"/>
                </a:lnTo>
                <a:lnTo>
                  <a:pt x="8902179" y="54991"/>
                </a:lnTo>
                <a:lnTo>
                  <a:pt x="8904770" y="53975"/>
                </a:lnTo>
                <a:close/>
              </a:path>
              <a:path w="11062970" h="69215">
                <a:moveTo>
                  <a:pt x="8914549" y="49149"/>
                </a:moveTo>
                <a:lnTo>
                  <a:pt x="8796515" y="49149"/>
                </a:lnTo>
                <a:lnTo>
                  <a:pt x="8786851" y="49911"/>
                </a:lnTo>
                <a:lnTo>
                  <a:pt x="8913330" y="49911"/>
                </a:lnTo>
                <a:lnTo>
                  <a:pt x="8914549" y="49149"/>
                </a:lnTo>
                <a:close/>
              </a:path>
              <a:path w="11062970" h="69215">
                <a:moveTo>
                  <a:pt x="8916175" y="48133"/>
                </a:moveTo>
                <a:lnTo>
                  <a:pt x="8809406" y="48133"/>
                </a:lnTo>
                <a:lnTo>
                  <a:pt x="8802954" y="48641"/>
                </a:lnTo>
                <a:lnTo>
                  <a:pt x="8915362" y="48641"/>
                </a:lnTo>
                <a:lnTo>
                  <a:pt x="8916175" y="48133"/>
                </a:lnTo>
                <a:close/>
              </a:path>
              <a:path w="11062970" h="69215">
                <a:moveTo>
                  <a:pt x="8951773" y="16129"/>
                </a:moveTo>
                <a:lnTo>
                  <a:pt x="8921763" y="15252"/>
                </a:lnTo>
                <a:lnTo>
                  <a:pt x="8869489" y="15252"/>
                </a:lnTo>
                <a:lnTo>
                  <a:pt x="8877871" y="13970"/>
                </a:lnTo>
                <a:lnTo>
                  <a:pt x="8885834" y="13614"/>
                </a:lnTo>
                <a:lnTo>
                  <a:pt x="8903538" y="13614"/>
                </a:lnTo>
                <a:lnTo>
                  <a:pt x="8864168" y="11303"/>
                </a:lnTo>
                <a:lnTo>
                  <a:pt x="8805278" y="11303"/>
                </a:lnTo>
                <a:lnTo>
                  <a:pt x="8759088" y="12954"/>
                </a:lnTo>
                <a:lnTo>
                  <a:pt x="8699487" y="15252"/>
                </a:lnTo>
                <a:lnTo>
                  <a:pt x="8693836" y="15252"/>
                </a:lnTo>
                <a:lnTo>
                  <a:pt x="8652345" y="15887"/>
                </a:lnTo>
                <a:lnTo>
                  <a:pt x="8634222" y="15252"/>
                </a:lnTo>
                <a:lnTo>
                  <a:pt x="8611718" y="14478"/>
                </a:lnTo>
                <a:lnTo>
                  <a:pt x="8604326" y="14224"/>
                </a:lnTo>
                <a:lnTo>
                  <a:pt x="8596211" y="14478"/>
                </a:lnTo>
                <a:lnTo>
                  <a:pt x="8602561" y="14478"/>
                </a:lnTo>
                <a:lnTo>
                  <a:pt x="8573605" y="14998"/>
                </a:lnTo>
                <a:lnTo>
                  <a:pt x="8547570" y="14478"/>
                </a:lnTo>
                <a:lnTo>
                  <a:pt x="8551316" y="14478"/>
                </a:lnTo>
                <a:lnTo>
                  <a:pt x="8551608" y="14351"/>
                </a:lnTo>
                <a:lnTo>
                  <a:pt x="8553272" y="13614"/>
                </a:lnTo>
                <a:lnTo>
                  <a:pt x="8554466" y="13081"/>
                </a:lnTo>
                <a:lnTo>
                  <a:pt x="8492541" y="13614"/>
                </a:lnTo>
                <a:lnTo>
                  <a:pt x="8514753" y="13614"/>
                </a:lnTo>
                <a:lnTo>
                  <a:pt x="8502294" y="13970"/>
                </a:lnTo>
                <a:lnTo>
                  <a:pt x="8502777" y="13970"/>
                </a:lnTo>
                <a:lnTo>
                  <a:pt x="8467928" y="15125"/>
                </a:lnTo>
                <a:lnTo>
                  <a:pt x="8456917" y="10541"/>
                </a:lnTo>
                <a:lnTo>
                  <a:pt x="8461083" y="10541"/>
                </a:lnTo>
                <a:lnTo>
                  <a:pt x="8436470" y="9652"/>
                </a:lnTo>
                <a:lnTo>
                  <a:pt x="8433003" y="10541"/>
                </a:lnTo>
                <a:lnTo>
                  <a:pt x="8431708" y="10541"/>
                </a:lnTo>
                <a:lnTo>
                  <a:pt x="8434603" y="12954"/>
                </a:lnTo>
                <a:lnTo>
                  <a:pt x="8434210" y="12954"/>
                </a:lnTo>
                <a:lnTo>
                  <a:pt x="8442922" y="16129"/>
                </a:lnTo>
                <a:lnTo>
                  <a:pt x="8635441" y="16129"/>
                </a:lnTo>
                <a:lnTo>
                  <a:pt x="8659736" y="16129"/>
                </a:lnTo>
                <a:lnTo>
                  <a:pt x="8951773" y="16129"/>
                </a:lnTo>
                <a:close/>
              </a:path>
              <a:path w="11062970" h="69215">
                <a:moveTo>
                  <a:pt x="8961120" y="58928"/>
                </a:moveTo>
                <a:lnTo>
                  <a:pt x="8894166" y="58928"/>
                </a:lnTo>
                <a:lnTo>
                  <a:pt x="8892654" y="58928"/>
                </a:lnTo>
                <a:lnTo>
                  <a:pt x="8862733" y="58928"/>
                </a:lnTo>
                <a:lnTo>
                  <a:pt x="8854935" y="59436"/>
                </a:lnTo>
                <a:lnTo>
                  <a:pt x="8956091" y="59436"/>
                </a:lnTo>
                <a:lnTo>
                  <a:pt x="8961120" y="58928"/>
                </a:lnTo>
                <a:close/>
              </a:path>
              <a:path w="11062970" h="69215">
                <a:moveTo>
                  <a:pt x="8993937" y="59436"/>
                </a:moveTo>
                <a:lnTo>
                  <a:pt x="8956091" y="59436"/>
                </a:lnTo>
                <a:lnTo>
                  <a:pt x="8952319" y="59817"/>
                </a:lnTo>
                <a:lnTo>
                  <a:pt x="8988831" y="59817"/>
                </a:lnTo>
                <a:lnTo>
                  <a:pt x="8993937" y="59436"/>
                </a:lnTo>
                <a:close/>
              </a:path>
              <a:path w="11062970" h="69215">
                <a:moveTo>
                  <a:pt x="9095092" y="16891"/>
                </a:moveTo>
                <a:lnTo>
                  <a:pt x="9094432" y="16129"/>
                </a:lnTo>
                <a:lnTo>
                  <a:pt x="8951773" y="16129"/>
                </a:lnTo>
                <a:lnTo>
                  <a:pt x="8977833" y="16891"/>
                </a:lnTo>
                <a:lnTo>
                  <a:pt x="9095092" y="16891"/>
                </a:lnTo>
                <a:close/>
              </a:path>
              <a:path w="11062970" h="69215">
                <a:moveTo>
                  <a:pt x="9139403" y="33528"/>
                </a:moveTo>
                <a:lnTo>
                  <a:pt x="8792197" y="33528"/>
                </a:lnTo>
                <a:lnTo>
                  <a:pt x="8774468" y="36449"/>
                </a:lnTo>
                <a:lnTo>
                  <a:pt x="8771941" y="36830"/>
                </a:lnTo>
                <a:lnTo>
                  <a:pt x="9139123" y="36830"/>
                </a:lnTo>
                <a:lnTo>
                  <a:pt x="9139225" y="35560"/>
                </a:lnTo>
                <a:lnTo>
                  <a:pt x="9139326" y="34417"/>
                </a:lnTo>
                <a:lnTo>
                  <a:pt x="9139403" y="33528"/>
                </a:lnTo>
                <a:close/>
              </a:path>
              <a:path w="11062970" h="69215">
                <a:moveTo>
                  <a:pt x="9143378" y="48133"/>
                </a:moveTo>
                <a:lnTo>
                  <a:pt x="9140317" y="44704"/>
                </a:lnTo>
                <a:lnTo>
                  <a:pt x="9138844" y="43053"/>
                </a:lnTo>
                <a:lnTo>
                  <a:pt x="9138602" y="43053"/>
                </a:lnTo>
                <a:lnTo>
                  <a:pt x="9138666" y="42291"/>
                </a:lnTo>
                <a:lnTo>
                  <a:pt x="9138729" y="41529"/>
                </a:lnTo>
                <a:lnTo>
                  <a:pt x="9138818" y="40513"/>
                </a:lnTo>
                <a:lnTo>
                  <a:pt x="9138933" y="39116"/>
                </a:lnTo>
                <a:lnTo>
                  <a:pt x="9138996" y="38354"/>
                </a:lnTo>
                <a:lnTo>
                  <a:pt x="9139060" y="37592"/>
                </a:lnTo>
                <a:lnTo>
                  <a:pt x="8766899" y="37592"/>
                </a:lnTo>
                <a:lnTo>
                  <a:pt x="8724900" y="43942"/>
                </a:lnTo>
                <a:lnTo>
                  <a:pt x="8725040" y="43942"/>
                </a:lnTo>
                <a:lnTo>
                  <a:pt x="8695042" y="48133"/>
                </a:lnTo>
                <a:lnTo>
                  <a:pt x="8809406" y="48133"/>
                </a:lnTo>
                <a:lnTo>
                  <a:pt x="8844851" y="45339"/>
                </a:lnTo>
                <a:lnTo>
                  <a:pt x="8858656" y="45339"/>
                </a:lnTo>
                <a:lnTo>
                  <a:pt x="8901252" y="44704"/>
                </a:lnTo>
                <a:lnTo>
                  <a:pt x="8910091" y="44704"/>
                </a:lnTo>
                <a:lnTo>
                  <a:pt x="8917838" y="47752"/>
                </a:lnTo>
                <a:lnTo>
                  <a:pt x="8916784" y="47752"/>
                </a:lnTo>
                <a:lnTo>
                  <a:pt x="8916175" y="48133"/>
                </a:lnTo>
                <a:lnTo>
                  <a:pt x="9143378" y="48133"/>
                </a:lnTo>
                <a:close/>
              </a:path>
              <a:path w="11062970" h="69215">
                <a:moveTo>
                  <a:pt x="9144292" y="49149"/>
                </a:moveTo>
                <a:lnTo>
                  <a:pt x="9143835" y="48641"/>
                </a:lnTo>
                <a:lnTo>
                  <a:pt x="8915362" y="48641"/>
                </a:lnTo>
                <a:lnTo>
                  <a:pt x="8914549" y="49149"/>
                </a:lnTo>
                <a:lnTo>
                  <a:pt x="9144292" y="49149"/>
                </a:lnTo>
                <a:close/>
              </a:path>
              <a:path w="11062970" h="69215">
                <a:moveTo>
                  <a:pt x="9170695" y="62992"/>
                </a:moveTo>
                <a:lnTo>
                  <a:pt x="9152458" y="55753"/>
                </a:lnTo>
                <a:lnTo>
                  <a:pt x="9150540" y="54991"/>
                </a:lnTo>
                <a:lnTo>
                  <a:pt x="8902179" y="54991"/>
                </a:lnTo>
                <a:lnTo>
                  <a:pt x="8898623" y="56388"/>
                </a:lnTo>
                <a:lnTo>
                  <a:pt x="8898801" y="56388"/>
                </a:lnTo>
                <a:lnTo>
                  <a:pt x="8894394" y="58813"/>
                </a:lnTo>
                <a:lnTo>
                  <a:pt x="8913609" y="57404"/>
                </a:lnTo>
                <a:lnTo>
                  <a:pt x="8941308" y="56388"/>
                </a:lnTo>
                <a:lnTo>
                  <a:pt x="8938666" y="56388"/>
                </a:lnTo>
                <a:lnTo>
                  <a:pt x="8969184" y="55753"/>
                </a:lnTo>
                <a:lnTo>
                  <a:pt x="8992578" y="55753"/>
                </a:lnTo>
                <a:lnTo>
                  <a:pt x="8961120" y="58928"/>
                </a:lnTo>
                <a:lnTo>
                  <a:pt x="9000757" y="58928"/>
                </a:lnTo>
                <a:lnTo>
                  <a:pt x="9021191" y="57404"/>
                </a:lnTo>
                <a:lnTo>
                  <a:pt x="9020111" y="57404"/>
                </a:lnTo>
                <a:lnTo>
                  <a:pt x="9056230" y="55753"/>
                </a:lnTo>
                <a:lnTo>
                  <a:pt x="9061374" y="55753"/>
                </a:lnTo>
                <a:lnTo>
                  <a:pt x="9101671" y="57912"/>
                </a:lnTo>
                <a:lnTo>
                  <a:pt x="9117139" y="58928"/>
                </a:lnTo>
                <a:lnTo>
                  <a:pt x="9118956" y="58928"/>
                </a:lnTo>
                <a:lnTo>
                  <a:pt x="9121013" y="59194"/>
                </a:lnTo>
                <a:lnTo>
                  <a:pt x="9117139" y="58928"/>
                </a:lnTo>
                <a:lnTo>
                  <a:pt x="9000757" y="58928"/>
                </a:lnTo>
                <a:lnTo>
                  <a:pt x="8993937" y="59436"/>
                </a:lnTo>
                <a:lnTo>
                  <a:pt x="9123058" y="59436"/>
                </a:lnTo>
                <a:lnTo>
                  <a:pt x="9142590" y="61849"/>
                </a:lnTo>
                <a:lnTo>
                  <a:pt x="9160891" y="63881"/>
                </a:lnTo>
                <a:lnTo>
                  <a:pt x="9169184" y="62992"/>
                </a:lnTo>
                <a:lnTo>
                  <a:pt x="9170695" y="62992"/>
                </a:lnTo>
                <a:close/>
              </a:path>
              <a:path w="11062970" h="69215">
                <a:moveTo>
                  <a:pt x="9266796" y="54991"/>
                </a:moveTo>
                <a:lnTo>
                  <a:pt x="9265818" y="53975"/>
                </a:lnTo>
                <a:lnTo>
                  <a:pt x="9148597" y="53975"/>
                </a:lnTo>
                <a:lnTo>
                  <a:pt x="9144965" y="49911"/>
                </a:lnTo>
                <a:lnTo>
                  <a:pt x="8913330" y="49911"/>
                </a:lnTo>
                <a:lnTo>
                  <a:pt x="8910282" y="51816"/>
                </a:lnTo>
                <a:lnTo>
                  <a:pt x="8904770" y="53975"/>
                </a:lnTo>
                <a:lnTo>
                  <a:pt x="9147975" y="53975"/>
                </a:lnTo>
                <a:lnTo>
                  <a:pt x="9150540" y="54991"/>
                </a:lnTo>
                <a:lnTo>
                  <a:pt x="9266796" y="54991"/>
                </a:lnTo>
                <a:close/>
              </a:path>
              <a:path w="11062970" h="69215">
                <a:moveTo>
                  <a:pt x="9270441" y="49149"/>
                </a:moveTo>
                <a:lnTo>
                  <a:pt x="9144292" y="49149"/>
                </a:lnTo>
                <a:lnTo>
                  <a:pt x="9144965" y="49911"/>
                </a:lnTo>
                <a:lnTo>
                  <a:pt x="9267901" y="49911"/>
                </a:lnTo>
                <a:lnTo>
                  <a:pt x="9270441" y="49149"/>
                </a:lnTo>
                <a:close/>
              </a:path>
              <a:path w="11062970" h="69215">
                <a:moveTo>
                  <a:pt x="9272613" y="33528"/>
                </a:moveTo>
                <a:lnTo>
                  <a:pt x="9268168" y="33020"/>
                </a:lnTo>
                <a:lnTo>
                  <a:pt x="9139441" y="33020"/>
                </a:lnTo>
                <a:lnTo>
                  <a:pt x="9139403" y="33528"/>
                </a:lnTo>
                <a:lnTo>
                  <a:pt x="9272613" y="33528"/>
                </a:lnTo>
                <a:close/>
              </a:path>
              <a:path w="11062970" h="69215">
                <a:moveTo>
                  <a:pt x="9273819" y="48133"/>
                </a:moveTo>
                <a:lnTo>
                  <a:pt x="9143378" y="48133"/>
                </a:lnTo>
                <a:lnTo>
                  <a:pt x="9143835" y="48641"/>
                </a:lnTo>
                <a:lnTo>
                  <a:pt x="9272130" y="48641"/>
                </a:lnTo>
                <a:lnTo>
                  <a:pt x="9273819" y="48133"/>
                </a:lnTo>
                <a:close/>
              </a:path>
              <a:path w="11062970" h="69215">
                <a:moveTo>
                  <a:pt x="9293403" y="37592"/>
                </a:moveTo>
                <a:lnTo>
                  <a:pt x="9292272" y="36830"/>
                </a:lnTo>
                <a:lnTo>
                  <a:pt x="9139123" y="36830"/>
                </a:lnTo>
                <a:lnTo>
                  <a:pt x="9139060" y="37592"/>
                </a:lnTo>
                <a:lnTo>
                  <a:pt x="9293403" y="37592"/>
                </a:lnTo>
                <a:close/>
              </a:path>
              <a:path w="11062970" h="69215">
                <a:moveTo>
                  <a:pt x="9295092" y="58293"/>
                </a:moveTo>
                <a:lnTo>
                  <a:pt x="9285160" y="57531"/>
                </a:lnTo>
                <a:lnTo>
                  <a:pt x="9277540" y="56769"/>
                </a:lnTo>
                <a:lnTo>
                  <a:pt x="9271711" y="56007"/>
                </a:lnTo>
                <a:lnTo>
                  <a:pt x="9268358" y="55448"/>
                </a:lnTo>
                <a:lnTo>
                  <a:pt x="9269603" y="54991"/>
                </a:lnTo>
                <a:lnTo>
                  <a:pt x="9266796" y="54991"/>
                </a:lnTo>
                <a:lnTo>
                  <a:pt x="9267533" y="55753"/>
                </a:lnTo>
                <a:lnTo>
                  <a:pt x="9267927" y="56007"/>
                </a:lnTo>
                <a:lnTo>
                  <a:pt x="9272308" y="56769"/>
                </a:lnTo>
                <a:lnTo>
                  <a:pt x="9281096" y="57531"/>
                </a:lnTo>
                <a:lnTo>
                  <a:pt x="9295092" y="58293"/>
                </a:lnTo>
                <a:close/>
              </a:path>
              <a:path w="11062970" h="69215">
                <a:moveTo>
                  <a:pt x="9389516" y="52578"/>
                </a:moveTo>
                <a:lnTo>
                  <a:pt x="9361564" y="49911"/>
                </a:lnTo>
                <a:lnTo>
                  <a:pt x="9306890" y="49911"/>
                </a:lnTo>
                <a:lnTo>
                  <a:pt x="9306890" y="54495"/>
                </a:lnTo>
                <a:lnTo>
                  <a:pt x="9304426" y="53975"/>
                </a:lnTo>
                <a:lnTo>
                  <a:pt x="9273515" y="53975"/>
                </a:lnTo>
                <a:lnTo>
                  <a:pt x="9281541" y="52578"/>
                </a:lnTo>
                <a:lnTo>
                  <a:pt x="9282201" y="52578"/>
                </a:lnTo>
                <a:lnTo>
                  <a:pt x="9287891" y="51816"/>
                </a:lnTo>
                <a:lnTo>
                  <a:pt x="9287662" y="51816"/>
                </a:lnTo>
                <a:lnTo>
                  <a:pt x="9294660" y="51054"/>
                </a:lnTo>
                <a:lnTo>
                  <a:pt x="9298254" y="51054"/>
                </a:lnTo>
                <a:lnTo>
                  <a:pt x="9305874" y="52578"/>
                </a:lnTo>
                <a:lnTo>
                  <a:pt x="9306890" y="54495"/>
                </a:lnTo>
                <a:lnTo>
                  <a:pt x="9306890" y="49911"/>
                </a:lnTo>
                <a:lnTo>
                  <a:pt x="9267901" y="49911"/>
                </a:lnTo>
                <a:lnTo>
                  <a:pt x="9264104" y="51054"/>
                </a:lnTo>
                <a:lnTo>
                  <a:pt x="9263012" y="51054"/>
                </a:lnTo>
                <a:lnTo>
                  <a:pt x="9265818" y="53975"/>
                </a:lnTo>
                <a:lnTo>
                  <a:pt x="9272359" y="53975"/>
                </a:lnTo>
                <a:lnTo>
                  <a:pt x="9269603" y="54991"/>
                </a:lnTo>
                <a:lnTo>
                  <a:pt x="9307170" y="54991"/>
                </a:lnTo>
                <a:lnTo>
                  <a:pt x="9309367" y="54991"/>
                </a:lnTo>
                <a:lnTo>
                  <a:pt x="9313062" y="55753"/>
                </a:lnTo>
                <a:lnTo>
                  <a:pt x="9337383" y="55753"/>
                </a:lnTo>
                <a:lnTo>
                  <a:pt x="9356750" y="52578"/>
                </a:lnTo>
                <a:lnTo>
                  <a:pt x="9389516" y="52578"/>
                </a:lnTo>
                <a:close/>
              </a:path>
              <a:path w="11062970" h="69215">
                <a:moveTo>
                  <a:pt x="9469717" y="49911"/>
                </a:moveTo>
                <a:lnTo>
                  <a:pt x="9398737" y="49911"/>
                </a:lnTo>
                <a:lnTo>
                  <a:pt x="9411881" y="50292"/>
                </a:lnTo>
                <a:lnTo>
                  <a:pt x="9429394" y="51054"/>
                </a:lnTo>
                <a:lnTo>
                  <a:pt x="9412491" y="51054"/>
                </a:lnTo>
                <a:lnTo>
                  <a:pt x="9469323" y="51689"/>
                </a:lnTo>
                <a:lnTo>
                  <a:pt x="9469628" y="50292"/>
                </a:lnTo>
                <a:lnTo>
                  <a:pt x="9469717" y="49911"/>
                </a:lnTo>
                <a:close/>
              </a:path>
              <a:path w="11062970" h="69215">
                <a:moveTo>
                  <a:pt x="9469984" y="48641"/>
                </a:moveTo>
                <a:lnTo>
                  <a:pt x="9272130" y="48641"/>
                </a:lnTo>
                <a:lnTo>
                  <a:pt x="9270441" y="49149"/>
                </a:lnTo>
                <a:lnTo>
                  <a:pt x="9469882" y="49149"/>
                </a:lnTo>
                <a:lnTo>
                  <a:pt x="9469984" y="48641"/>
                </a:lnTo>
                <a:close/>
              </a:path>
              <a:path w="11062970" h="69215">
                <a:moveTo>
                  <a:pt x="9573641" y="37592"/>
                </a:moveTo>
                <a:lnTo>
                  <a:pt x="9570910" y="36830"/>
                </a:lnTo>
                <a:lnTo>
                  <a:pt x="9537471" y="36830"/>
                </a:lnTo>
                <a:lnTo>
                  <a:pt x="9527311" y="37592"/>
                </a:lnTo>
                <a:lnTo>
                  <a:pt x="9293403" y="37592"/>
                </a:lnTo>
                <a:lnTo>
                  <a:pt x="9297721" y="40513"/>
                </a:lnTo>
                <a:lnTo>
                  <a:pt x="9280157" y="46228"/>
                </a:lnTo>
                <a:lnTo>
                  <a:pt x="9273819" y="48133"/>
                </a:lnTo>
                <a:lnTo>
                  <a:pt x="9470098" y="48133"/>
                </a:lnTo>
                <a:lnTo>
                  <a:pt x="9470314" y="47117"/>
                </a:lnTo>
                <a:lnTo>
                  <a:pt x="9470873" y="47117"/>
                </a:lnTo>
                <a:lnTo>
                  <a:pt x="9492996" y="42291"/>
                </a:lnTo>
                <a:lnTo>
                  <a:pt x="9492183" y="42291"/>
                </a:lnTo>
                <a:lnTo>
                  <a:pt x="9528721" y="37592"/>
                </a:lnTo>
                <a:lnTo>
                  <a:pt x="9573641" y="37592"/>
                </a:lnTo>
                <a:close/>
              </a:path>
              <a:path w="11062970" h="69215">
                <a:moveTo>
                  <a:pt x="9582734" y="39636"/>
                </a:moveTo>
                <a:lnTo>
                  <a:pt x="9581375" y="39370"/>
                </a:lnTo>
                <a:lnTo>
                  <a:pt x="9564319" y="39370"/>
                </a:lnTo>
                <a:lnTo>
                  <a:pt x="9582734" y="39636"/>
                </a:lnTo>
                <a:close/>
              </a:path>
              <a:path w="11062970" h="69215">
                <a:moveTo>
                  <a:pt x="9824669" y="13970"/>
                </a:moveTo>
                <a:lnTo>
                  <a:pt x="9817519" y="13614"/>
                </a:lnTo>
                <a:lnTo>
                  <a:pt x="9809683" y="13220"/>
                </a:lnTo>
                <a:lnTo>
                  <a:pt x="9794037" y="13614"/>
                </a:lnTo>
                <a:lnTo>
                  <a:pt x="9779775" y="13970"/>
                </a:lnTo>
                <a:lnTo>
                  <a:pt x="9824669" y="13970"/>
                </a:lnTo>
                <a:close/>
              </a:path>
              <a:path w="11062970" h="69215">
                <a:moveTo>
                  <a:pt x="9866922" y="49149"/>
                </a:moveTo>
                <a:lnTo>
                  <a:pt x="9469882" y="49149"/>
                </a:lnTo>
                <a:lnTo>
                  <a:pt x="9469717" y="49911"/>
                </a:lnTo>
                <a:lnTo>
                  <a:pt x="9865652" y="49911"/>
                </a:lnTo>
                <a:lnTo>
                  <a:pt x="9866922" y="49149"/>
                </a:lnTo>
                <a:close/>
              </a:path>
              <a:path w="11062970" h="69215">
                <a:moveTo>
                  <a:pt x="9867100" y="16129"/>
                </a:moveTo>
                <a:lnTo>
                  <a:pt x="9834651" y="14478"/>
                </a:lnTo>
                <a:lnTo>
                  <a:pt x="9757689" y="14478"/>
                </a:lnTo>
                <a:lnTo>
                  <a:pt x="9779343" y="13970"/>
                </a:lnTo>
                <a:lnTo>
                  <a:pt x="9687916" y="13970"/>
                </a:lnTo>
                <a:lnTo>
                  <a:pt x="9688525" y="14224"/>
                </a:lnTo>
                <a:lnTo>
                  <a:pt x="9663341" y="13970"/>
                </a:lnTo>
                <a:lnTo>
                  <a:pt x="9687916" y="13970"/>
                </a:lnTo>
                <a:lnTo>
                  <a:pt x="9679673" y="10541"/>
                </a:lnTo>
                <a:lnTo>
                  <a:pt x="9735731" y="10541"/>
                </a:lnTo>
                <a:lnTo>
                  <a:pt x="9629915" y="9652"/>
                </a:lnTo>
                <a:lnTo>
                  <a:pt x="9602787" y="9017"/>
                </a:lnTo>
                <a:lnTo>
                  <a:pt x="9610268" y="9017"/>
                </a:lnTo>
                <a:lnTo>
                  <a:pt x="9558642" y="8509"/>
                </a:lnTo>
                <a:lnTo>
                  <a:pt x="9551289" y="9017"/>
                </a:lnTo>
                <a:lnTo>
                  <a:pt x="9534728" y="10172"/>
                </a:lnTo>
                <a:lnTo>
                  <a:pt x="9495333" y="5842"/>
                </a:lnTo>
                <a:lnTo>
                  <a:pt x="9459138" y="4953"/>
                </a:lnTo>
                <a:lnTo>
                  <a:pt x="9438462" y="4445"/>
                </a:lnTo>
                <a:lnTo>
                  <a:pt x="9308719" y="4953"/>
                </a:lnTo>
                <a:lnTo>
                  <a:pt x="9257754" y="4953"/>
                </a:lnTo>
                <a:lnTo>
                  <a:pt x="9254198" y="10541"/>
                </a:lnTo>
                <a:lnTo>
                  <a:pt x="9201290" y="10541"/>
                </a:lnTo>
                <a:lnTo>
                  <a:pt x="9154846" y="11303"/>
                </a:lnTo>
                <a:lnTo>
                  <a:pt x="9160434" y="11303"/>
                </a:lnTo>
                <a:lnTo>
                  <a:pt x="9119273" y="12192"/>
                </a:lnTo>
                <a:lnTo>
                  <a:pt x="9124632" y="12192"/>
                </a:lnTo>
                <a:lnTo>
                  <a:pt x="9100071" y="12954"/>
                </a:lnTo>
                <a:lnTo>
                  <a:pt x="9091663" y="12954"/>
                </a:lnTo>
                <a:lnTo>
                  <a:pt x="9094432" y="16129"/>
                </a:lnTo>
                <a:lnTo>
                  <a:pt x="9867100" y="16129"/>
                </a:lnTo>
                <a:close/>
              </a:path>
              <a:path w="11062970" h="69215">
                <a:moveTo>
                  <a:pt x="9867773" y="48641"/>
                </a:moveTo>
                <a:lnTo>
                  <a:pt x="9864674" y="48133"/>
                </a:lnTo>
                <a:lnTo>
                  <a:pt x="9470098" y="48133"/>
                </a:lnTo>
                <a:lnTo>
                  <a:pt x="9469984" y="48641"/>
                </a:lnTo>
                <a:lnTo>
                  <a:pt x="9867773" y="48641"/>
                </a:lnTo>
                <a:close/>
              </a:path>
              <a:path w="11062970" h="69215">
                <a:moveTo>
                  <a:pt x="9871913" y="49911"/>
                </a:moveTo>
                <a:lnTo>
                  <a:pt x="9865652" y="49911"/>
                </a:lnTo>
                <a:lnTo>
                  <a:pt x="9864166" y="50800"/>
                </a:lnTo>
                <a:lnTo>
                  <a:pt x="9871913" y="49911"/>
                </a:lnTo>
                <a:close/>
              </a:path>
              <a:path w="11062970" h="69215">
                <a:moveTo>
                  <a:pt x="9882975" y="48641"/>
                </a:moveTo>
                <a:lnTo>
                  <a:pt x="9882391" y="48641"/>
                </a:lnTo>
                <a:lnTo>
                  <a:pt x="9867773" y="48641"/>
                </a:lnTo>
                <a:lnTo>
                  <a:pt x="9866922" y="49149"/>
                </a:lnTo>
                <a:lnTo>
                  <a:pt x="9878555" y="49149"/>
                </a:lnTo>
                <a:lnTo>
                  <a:pt x="9882975" y="48641"/>
                </a:lnTo>
                <a:close/>
              </a:path>
              <a:path w="11062970" h="69215">
                <a:moveTo>
                  <a:pt x="9897427" y="51054"/>
                </a:moveTo>
                <a:lnTo>
                  <a:pt x="9889249" y="51054"/>
                </a:lnTo>
                <a:lnTo>
                  <a:pt x="9890036" y="51447"/>
                </a:lnTo>
                <a:lnTo>
                  <a:pt x="9897427" y="51054"/>
                </a:lnTo>
                <a:close/>
              </a:path>
              <a:path w="11062970" h="69215">
                <a:moveTo>
                  <a:pt x="9911410" y="37592"/>
                </a:moveTo>
                <a:lnTo>
                  <a:pt x="9573641" y="37592"/>
                </a:lnTo>
                <a:lnTo>
                  <a:pt x="9577730" y="38735"/>
                </a:lnTo>
                <a:lnTo>
                  <a:pt x="9577959" y="38735"/>
                </a:lnTo>
                <a:lnTo>
                  <a:pt x="9581375" y="39370"/>
                </a:lnTo>
                <a:lnTo>
                  <a:pt x="9901212" y="39370"/>
                </a:lnTo>
                <a:lnTo>
                  <a:pt x="9911410" y="37592"/>
                </a:lnTo>
                <a:close/>
              </a:path>
              <a:path w="11062970" h="69215">
                <a:moveTo>
                  <a:pt x="9916503" y="51816"/>
                </a:moveTo>
                <a:lnTo>
                  <a:pt x="9890836" y="51816"/>
                </a:lnTo>
                <a:lnTo>
                  <a:pt x="9896932" y="54737"/>
                </a:lnTo>
                <a:lnTo>
                  <a:pt x="9910547" y="52197"/>
                </a:lnTo>
                <a:lnTo>
                  <a:pt x="9916503" y="51816"/>
                </a:lnTo>
                <a:close/>
              </a:path>
              <a:path w="11062970" h="69215">
                <a:moveTo>
                  <a:pt x="9943249" y="33528"/>
                </a:moveTo>
                <a:lnTo>
                  <a:pt x="9272613" y="33528"/>
                </a:lnTo>
                <a:lnTo>
                  <a:pt x="9290393" y="35560"/>
                </a:lnTo>
                <a:lnTo>
                  <a:pt x="9292272" y="36830"/>
                </a:lnTo>
                <a:lnTo>
                  <a:pt x="9537471" y="36830"/>
                </a:lnTo>
                <a:lnTo>
                  <a:pt x="9569666" y="34417"/>
                </a:lnTo>
                <a:lnTo>
                  <a:pt x="9566364" y="35560"/>
                </a:lnTo>
                <a:lnTo>
                  <a:pt x="9570910" y="36830"/>
                </a:lnTo>
                <a:lnTo>
                  <a:pt x="9915779" y="36830"/>
                </a:lnTo>
                <a:lnTo>
                  <a:pt x="9923069" y="35560"/>
                </a:lnTo>
                <a:lnTo>
                  <a:pt x="9922497" y="35560"/>
                </a:lnTo>
                <a:lnTo>
                  <a:pt x="9934169" y="34417"/>
                </a:lnTo>
                <a:lnTo>
                  <a:pt x="9943249" y="33528"/>
                </a:lnTo>
                <a:close/>
              </a:path>
              <a:path w="11062970" h="69215">
                <a:moveTo>
                  <a:pt x="9958807" y="32004"/>
                </a:moveTo>
                <a:lnTo>
                  <a:pt x="9259278" y="32004"/>
                </a:lnTo>
                <a:lnTo>
                  <a:pt x="9268168" y="33020"/>
                </a:lnTo>
                <a:lnTo>
                  <a:pt x="9948431" y="33020"/>
                </a:lnTo>
                <a:lnTo>
                  <a:pt x="9958807" y="32004"/>
                </a:lnTo>
                <a:close/>
              </a:path>
              <a:path w="11062970" h="69215">
                <a:moveTo>
                  <a:pt x="9981781" y="16129"/>
                </a:moveTo>
                <a:lnTo>
                  <a:pt x="9873526" y="16129"/>
                </a:lnTo>
                <a:lnTo>
                  <a:pt x="9918141" y="16764"/>
                </a:lnTo>
                <a:lnTo>
                  <a:pt x="9970427" y="16383"/>
                </a:lnTo>
                <a:lnTo>
                  <a:pt x="9981781" y="16129"/>
                </a:lnTo>
                <a:close/>
              </a:path>
              <a:path w="11062970" h="69215">
                <a:moveTo>
                  <a:pt x="10012426" y="46863"/>
                </a:moveTo>
                <a:lnTo>
                  <a:pt x="9991090" y="43942"/>
                </a:lnTo>
                <a:lnTo>
                  <a:pt x="9961283" y="43942"/>
                </a:lnTo>
                <a:lnTo>
                  <a:pt x="9903511" y="46228"/>
                </a:lnTo>
                <a:lnTo>
                  <a:pt x="9905238" y="46228"/>
                </a:lnTo>
                <a:lnTo>
                  <a:pt x="9876231" y="47625"/>
                </a:lnTo>
                <a:lnTo>
                  <a:pt x="9888830" y="41529"/>
                </a:lnTo>
                <a:lnTo>
                  <a:pt x="9898304" y="39878"/>
                </a:lnTo>
                <a:lnTo>
                  <a:pt x="9601149" y="39878"/>
                </a:lnTo>
                <a:lnTo>
                  <a:pt x="9647212" y="40513"/>
                </a:lnTo>
                <a:lnTo>
                  <a:pt x="9644024" y="40513"/>
                </a:lnTo>
                <a:lnTo>
                  <a:pt x="9692170" y="41529"/>
                </a:lnTo>
                <a:lnTo>
                  <a:pt x="9691167" y="41529"/>
                </a:lnTo>
                <a:lnTo>
                  <a:pt x="9721278" y="42291"/>
                </a:lnTo>
                <a:lnTo>
                  <a:pt x="9715881" y="42291"/>
                </a:lnTo>
                <a:lnTo>
                  <a:pt x="9762198" y="43053"/>
                </a:lnTo>
                <a:lnTo>
                  <a:pt x="9855048" y="43688"/>
                </a:lnTo>
                <a:lnTo>
                  <a:pt x="9830156" y="43688"/>
                </a:lnTo>
                <a:lnTo>
                  <a:pt x="9841916" y="45339"/>
                </a:lnTo>
                <a:lnTo>
                  <a:pt x="9842233" y="45339"/>
                </a:lnTo>
                <a:lnTo>
                  <a:pt x="9856953" y="46863"/>
                </a:lnTo>
                <a:lnTo>
                  <a:pt x="9864674" y="48133"/>
                </a:lnTo>
                <a:lnTo>
                  <a:pt x="9887407" y="48133"/>
                </a:lnTo>
                <a:lnTo>
                  <a:pt x="9885197" y="48387"/>
                </a:lnTo>
                <a:lnTo>
                  <a:pt x="9892182" y="47752"/>
                </a:lnTo>
                <a:lnTo>
                  <a:pt x="9899180" y="47117"/>
                </a:lnTo>
                <a:lnTo>
                  <a:pt x="9911486" y="46863"/>
                </a:lnTo>
                <a:lnTo>
                  <a:pt x="9918294" y="46863"/>
                </a:lnTo>
                <a:lnTo>
                  <a:pt x="9929952" y="49149"/>
                </a:lnTo>
                <a:lnTo>
                  <a:pt x="9941738" y="49149"/>
                </a:lnTo>
                <a:lnTo>
                  <a:pt x="9931883" y="49530"/>
                </a:lnTo>
                <a:lnTo>
                  <a:pt x="9929952" y="49149"/>
                </a:lnTo>
                <a:lnTo>
                  <a:pt x="9878555" y="49149"/>
                </a:lnTo>
                <a:lnTo>
                  <a:pt x="9871913" y="49911"/>
                </a:lnTo>
                <a:lnTo>
                  <a:pt x="9922040" y="49911"/>
                </a:lnTo>
                <a:lnTo>
                  <a:pt x="9912198" y="50292"/>
                </a:lnTo>
                <a:lnTo>
                  <a:pt x="9897427" y="51054"/>
                </a:lnTo>
                <a:lnTo>
                  <a:pt x="9928403" y="51054"/>
                </a:lnTo>
                <a:lnTo>
                  <a:pt x="9940315" y="50292"/>
                </a:lnTo>
                <a:lnTo>
                  <a:pt x="9977018" y="48641"/>
                </a:lnTo>
                <a:lnTo>
                  <a:pt x="10009200" y="46863"/>
                </a:lnTo>
                <a:lnTo>
                  <a:pt x="10012426" y="46863"/>
                </a:lnTo>
                <a:close/>
              </a:path>
              <a:path w="11062970" h="69215">
                <a:moveTo>
                  <a:pt x="10120732" y="14363"/>
                </a:moveTo>
                <a:lnTo>
                  <a:pt x="10120300" y="13970"/>
                </a:lnTo>
                <a:lnTo>
                  <a:pt x="9824669" y="13970"/>
                </a:lnTo>
                <a:lnTo>
                  <a:pt x="9834651" y="14478"/>
                </a:lnTo>
                <a:lnTo>
                  <a:pt x="10022510" y="14478"/>
                </a:lnTo>
                <a:lnTo>
                  <a:pt x="10120732" y="14363"/>
                </a:lnTo>
                <a:close/>
              </a:path>
              <a:path w="11062970" h="69215">
                <a:moveTo>
                  <a:pt x="10196665" y="39878"/>
                </a:moveTo>
                <a:lnTo>
                  <a:pt x="10188486" y="39370"/>
                </a:lnTo>
                <a:lnTo>
                  <a:pt x="9901212" y="39370"/>
                </a:lnTo>
                <a:lnTo>
                  <a:pt x="9898304" y="39878"/>
                </a:lnTo>
                <a:lnTo>
                  <a:pt x="10196665" y="39878"/>
                </a:lnTo>
                <a:close/>
              </a:path>
              <a:path w="11062970" h="69215">
                <a:moveTo>
                  <a:pt x="10202799" y="40259"/>
                </a:moveTo>
                <a:lnTo>
                  <a:pt x="10198710" y="40005"/>
                </a:lnTo>
                <a:lnTo>
                  <a:pt x="10190734" y="40005"/>
                </a:lnTo>
                <a:lnTo>
                  <a:pt x="10202799" y="40259"/>
                </a:lnTo>
                <a:close/>
              </a:path>
              <a:path w="11062970" h="69215">
                <a:moveTo>
                  <a:pt x="10248316" y="22479"/>
                </a:moveTo>
                <a:lnTo>
                  <a:pt x="10244061" y="22479"/>
                </a:lnTo>
                <a:lnTo>
                  <a:pt x="8853830" y="22479"/>
                </a:lnTo>
                <a:lnTo>
                  <a:pt x="8820620" y="28829"/>
                </a:lnTo>
                <a:lnTo>
                  <a:pt x="8795271" y="33020"/>
                </a:lnTo>
                <a:lnTo>
                  <a:pt x="9139441" y="33020"/>
                </a:lnTo>
                <a:lnTo>
                  <a:pt x="9139530" y="32004"/>
                </a:lnTo>
                <a:lnTo>
                  <a:pt x="9259278" y="32004"/>
                </a:lnTo>
                <a:lnTo>
                  <a:pt x="9252890" y="31496"/>
                </a:lnTo>
                <a:lnTo>
                  <a:pt x="9139974" y="31496"/>
                </a:lnTo>
                <a:lnTo>
                  <a:pt x="9139542" y="31750"/>
                </a:lnTo>
                <a:lnTo>
                  <a:pt x="9139568" y="31496"/>
                </a:lnTo>
                <a:lnTo>
                  <a:pt x="9139974" y="31496"/>
                </a:lnTo>
                <a:lnTo>
                  <a:pt x="9151836" y="24384"/>
                </a:lnTo>
                <a:lnTo>
                  <a:pt x="9173235" y="25527"/>
                </a:lnTo>
                <a:lnTo>
                  <a:pt x="9211031" y="28194"/>
                </a:lnTo>
                <a:lnTo>
                  <a:pt x="9211437" y="28194"/>
                </a:lnTo>
                <a:lnTo>
                  <a:pt x="9252890" y="31496"/>
                </a:lnTo>
                <a:lnTo>
                  <a:pt x="9964001" y="31496"/>
                </a:lnTo>
                <a:lnTo>
                  <a:pt x="9975672" y="30353"/>
                </a:lnTo>
                <a:lnTo>
                  <a:pt x="9974796" y="30353"/>
                </a:lnTo>
                <a:lnTo>
                  <a:pt x="10041966" y="26416"/>
                </a:lnTo>
                <a:lnTo>
                  <a:pt x="10082314" y="26416"/>
                </a:lnTo>
                <a:lnTo>
                  <a:pt x="10092880" y="28829"/>
                </a:lnTo>
                <a:lnTo>
                  <a:pt x="10091471" y="28829"/>
                </a:lnTo>
                <a:lnTo>
                  <a:pt x="10089159" y="30734"/>
                </a:lnTo>
                <a:lnTo>
                  <a:pt x="10091128" y="31496"/>
                </a:lnTo>
                <a:lnTo>
                  <a:pt x="10151250" y="30734"/>
                </a:lnTo>
                <a:lnTo>
                  <a:pt x="10192258" y="28194"/>
                </a:lnTo>
                <a:lnTo>
                  <a:pt x="10208641" y="26416"/>
                </a:lnTo>
                <a:lnTo>
                  <a:pt x="10222674" y="24892"/>
                </a:lnTo>
                <a:lnTo>
                  <a:pt x="10228072" y="24384"/>
                </a:lnTo>
                <a:lnTo>
                  <a:pt x="10248316" y="22479"/>
                </a:lnTo>
                <a:close/>
              </a:path>
              <a:path w="11062970" h="69215">
                <a:moveTo>
                  <a:pt x="10256291" y="36830"/>
                </a:moveTo>
                <a:lnTo>
                  <a:pt x="9915779" y="36830"/>
                </a:lnTo>
                <a:lnTo>
                  <a:pt x="9911410" y="37592"/>
                </a:lnTo>
                <a:lnTo>
                  <a:pt x="10246258" y="37592"/>
                </a:lnTo>
                <a:lnTo>
                  <a:pt x="10256291" y="36830"/>
                </a:lnTo>
                <a:close/>
              </a:path>
              <a:path w="11062970" h="69215">
                <a:moveTo>
                  <a:pt x="10351211" y="33020"/>
                </a:moveTo>
                <a:lnTo>
                  <a:pt x="9948431" y="33020"/>
                </a:lnTo>
                <a:lnTo>
                  <a:pt x="9943249" y="33528"/>
                </a:lnTo>
                <a:lnTo>
                  <a:pt x="10211041" y="33528"/>
                </a:lnTo>
                <a:lnTo>
                  <a:pt x="10261308" y="36449"/>
                </a:lnTo>
                <a:lnTo>
                  <a:pt x="10256291" y="36830"/>
                </a:lnTo>
                <a:lnTo>
                  <a:pt x="10285501" y="36830"/>
                </a:lnTo>
                <a:lnTo>
                  <a:pt x="10276738" y="36449"/>
                </a:lnTo>
                <a:lnTo>
                  <a:pt x="10275341" y="36449"/>
                </a:lnTo>
                <a:lnTo>
                  <a:pt x="10239718" y="34417"/>
                </a:lnTo>
                <a:lnTo>
                  <a:pt x="10212705" y="33528"/>
                </a:lnTo>
                <a:lnTo>
                  <a:pt x="10350182" y="33528"/>
                </a:lnTo>
                <a:lnTo>
                  <a:pt x="10351211" y="33020"/>
                </a:lnTo>
                <a:close/>
              </a:path>
              <a:path w="11062970" h="69215">
                <a:moveTo>
                  <a:pt x="10354323" y="31496"/>
                </a:moveTo>
                <a:lnTo>
                  <a:pt x="10091128" y="31496"/>
                </a:lnTo>
                <a:lnTo>
                  <a:pt x="9964001" y="31496"/>
                </a:lnTo>
                <a:lnTo>
                  <a:pt x="9958807" y="32004"/>
                </a:lnTo>
                <a:lnTo>
                  <a:pt x="10353281" y="32004"/>
                </a:lnTo>
                <a:lnTo>
                  <a:pt x="10354323" y="31496"/>
                </a:lnTo>
                <a:close/>
              </a:path>
              <a:path w="11062970" h="69215">
                <a:moveTo>
                  <a:pt x="10437863" y="19304"/>
                </a:moveTo>
                <a:lnTo>
                  <a:pt x="10433291" y="18669"/>
                </a:lnTo>
                <a:lnTo>
                  <a:pt x="10425976" y="17653"/>
                </a:lnTo>
                <a:lnTo>
                  <a:pt x="10418610" y="17653"/>
                </a:lnTo>
                <a:lnTo>
                  <a:pt x="10415003" y="17653"/>
                </a:lnTo>
                <a:lnTo>
                  <a:pt x="10407383" y="18542"/>
                </a:lnTo>
                <a:lnTo>
                  <a:pt x="10400462" y="18542"/>
                </a:lnTo>
                <a:lnTo>
                  <a:pt x="10397071" y="18669"/>
                </a:lnTo>
                <a:lnTo>
                  <a:pt x="10386974" y="18542"/>
                </a:lnTo>
                <a:lnTo>
                  <a:pt x="10376827" y="17653"/>
                </a:lnTo>
                <a:lnTo>
                  <a:pt x="10299421" y="17653"/>
                </a:lnTo>
                <a:lnTo>
                  <a:pt x="10418369" y="17386"/>
                </a:lnTo>
                <a:lnTo>
                  <a:pt x="10417264" y="16129"/>
                </a:lnTo>
                <a:lnTo>
                  <a:pt x="10422915" y="16129"/>
                </a:lnTo>
                <a:lnTo>
                  <a:pt x="10420807" y="15252"/>
                </a:lnTo>
                <a:lnTo>
                  <a:pt x="10424414" y="15252"/>
                </a:lnTo>
                <a:lnTo>
                  <a:pt x="10434053" y="14478"/>
                </a:lnTo>
                <a:lnTo>
                  <a:pt x="10332148" y="14478"/>
                </a:lnTo>
                <a:lnTo>
                  <a:pt x="10332148" y="15862"/>
                </a:lnTo>
                <a:lnTo>
                  <a:pt x="10317645" y="15252"/>
                </a:lnTo>
                <a:lnTo>
                  <a:pt x="10319918" y="15252"/>
                </a:lnTo>
                <a:lnTo>
                  <a:pt x="10332148" y="15862"/>
                </a:lnTo>
                <a:lnTo>
                  <a:pt x="10332148" y="14478"/>
                </a:lnTo>
                <a:lnTo>
                  <a:pt x="10142068" y="14478"/>
                </a:lnTo>
                <a:lnTo>
                  <a:pt x="10121595" y="15125"/>
                </a:lnTo>
                <a:lnTo>
                  <a:pt x="10120871" y="14478"/>
                </a:lnTo>
                <a:lnTo>
                  <a:pt x="10064407" y="14478"/>
                </a:lnTo>
                <a:lnTo>
                  <a:pt x="10020998" y="15252"/>
                </a:lnTo>
                <a:lnTo>
                  <a:pt x="9981781" y="16129"/>
                </a:lnTo>
                <a:lnTo>
                  <a:pt x="10337622" y="16129"/>
                </a:lnTo>
                <a:lnTo>
                  <a:pt x="10338638" y="16129"/>
                </a:lnTo>
                <a:lnTo>
                  <a:pt x="10415105" y="16129"/>
                </a:lnTo>
                <a:lnTo>
                  <a:pt x="10407891" y="16891"/>
                </a:lnTo>
                <a:lnTo>
                  <a:pt x="9927069" y="16891"/>
                </a:lnTo>
                <a:lnTo>
                  <a:pt x="9900717" y="16891"/>
                </a:lnTo>
                <a:lnTo>
                  <a:pt x="9095092" y="16891"/>
                </a:lnTo>
                <a:lnTo>
                  <a:pt x="9096540" y="18542"/>
                </a:lnTo>
                <a:lnTo>
                  <a:pt x="9073134" y="18542"/>
                </a:lnTo>
                <a:lnTo>
                  <a:pt x="9065438" y="18669"/>
                </a:lnTo>
                <a:lnTo>
                  <a:pt x="9040914" y="18669"/>
                </a:lnTo>
                <a:lnTo>
                  <a:pt x="9004351" y="17653"/>
                </a:lnTo>
                <a:lnTo>
                  <a:pt x="9003894" y="17653"/>
                </a:lnTo>
                <a:lnTo>
                  <a:pt x="8977833" y="16891"/>
                </a:lnTo>
                <a:lnTo>
                  <a:pt x="8433321" y="16891"/>
                </a:lnTo>
                <a:lnTo>
                  <a:pt x="8424215" y="17653"/>
                </a:lnTo>
                <a:lnTo>
                  <a:pt x="8408009" y="19189"/>
                </a:lnTo>
                <a:lnTo>
                  <a:pt x="8392922" y="16891"/>
                </a:lnTo>
                <a:lnTo>
                  <a:pt x="8433321" y="16891"/>
                </a:lnTo>
                <a:lnTo>
                  <a:pt x="8442922" y="16129"/>
                </a:lnTo>
                <a:lnTo>
                  <a:pt x="8387905" y="16129"/>
                </a:lnTo>
                <a:lnTo>
                  <a:pt x="8389569" y="16383"/>
                </a:lnTo>
                <a:lnTo>
                  <a:pt x="8374837" y="16383"/>
                </a:lnTo>
                <a:lnTo>
                  <a:pt x="8368043" y="16522"/>
                </a:lnTo>
                <a:lnTo>
                  <a:pt x="8333905" y="16725"/>
                </a:lnTo>
                <a:lnTo>
                  <a:pt x="8331581" y="16383"/>
                </a:lnTo>
                <a:lnTo>
                  <a:pt x="8258950" y="16383"/>
                </a:lnTo>
                <a:lnTo>
                  <a:pt x="8227746" y="17653"/>
                </a:lnTo>
                <a:lnTo>
                  <a:pt x="8229803" y="17653"/>
                </a:lnTo>
                <a:lnTo>
                  <a:pt x="8202638" y="19304"/>
                </a:lnTo>
                <a:lnTo>
                  <a:pt x="8406701" y="19304"/>
                </a:lnTo>
                <a:lnTo>
                  <a:pt x="8408822" y="19304"/>
                </a:lnTo>
                <a:lnTo>
                  <a:pt x="10437863" y="19304"/>
                </a:lnTo>
                <a:close/>
              </a:path>
              <a:path w="11062970" h="69215">
                <a:moveTo>
                  <a:pt x="10452951" y="21971"/>
                </a:moveTo>
                <a:lnTo>
                  <a:pt x="10448950" y="21082"/>
                </a:lnTo>
                <a:lnTo>
                  <a:pt x="10446093" y="20447"/>
                </a:lnTo>
                <a:lnTo>
                  <a:pt x="10441521" y="19812"/>
                </a:lnTo>
                <a:lnTo>
                  <a:pt x="8194268" y="19812"/>
                </a:lnTo>
                <a:lnTo>
                  <a:pt x="8190090" y="20066"/>
                </a:lnTo>
                <a:lnTo>
                  <a:pt x="8188642" y="20066"/>
                </a:lnTo>
                <a:lnTo>
                  <a:pt x="8178952" y="21971"/>
                </a:lnTo>
                <a:lnTo>
                  <a:pt x="8767966" y="21971"/>
                </a:lnTo>
                <a:lnTo>
                  <a:pt x="8769045" y="22237"/>
                </a:lnTo>
                <a:lnTo>
                  <a:pt x="8771547" y="21971"/>
                </a:lnTo>
                <a:lnTo>
                  <a:pt x="8856485" y="21971"/>
                </a:lnTo>
                <a:lnTo>
                  <a:pt x="8855151" y="22237"/>
                </a:lnTo>
                <a:lnTo>
                  <a:pt x="8859456" y="21971"/>
                </a:lnTo>
                <a:lnTo>
                  <a:pt x="10253713" y="21971"/>
                </a:lnTo>
                <a:lnTo>
                  <a:pt x="10251008" y="22225"/>
                </a:lnTo>
                <a:lnTo>
                  <a:pt x="10282288" y="21082"/>
                </a:lnTo>
                <a:lnTo>
                  <a:pt x="10290734" y="21082"/>
                </a:lnTo>
                <a:lnTo>
                  <a:pt x="10335463" y="22237"/>
                </a:lnTo>
                <a:lnTo>
                  <a:pt x="10334282" y="21971"/>
                </a:lnTo>
                <a:lnTo>
                  <a:pt x="10452951" y="21971"/>
                </a:lnTo>
                <a:close/>
              </a:path>
              <a:path w="11062970" h="69215">
                <a:moveTo>
                  <a:pt x="10453065" y="12954"/>
                </a:moveTo>
                <a:lnTo>
                  <a:pt x="10383799" y="12954"/>
                </a:lnTo>
                <a:lnTo>
                  <a:pt x="10357866" y="11303"/>
                </a:lnTo>
                <a:lnTo>
                  <a:pt x="10333876" y="10541"/>
                </a:lnTo>
                <a:lnTo>
                  <a:pt x="10283901" y="10541"/>
                </a:lnTo>
                <a:lnTo>
                  <a:pt x="10261435" y="11303"/>
                </a:lnTo>
                <a:lnTo>
                  <a:pt x="10247300" y="11303"/>
                </a:lnTo>
                <a:lnTo>
                  <a:pt x="10223487" y="12700"/>
                </a:lnTo>
                <a:lnTo>
                  <a:pt x="10212273" y="13601"/>
                </a:lnTo>
                <a:lnTo>
                  <a:pt x="10219144" y="12192"/>
                </a:lnTo>
                <a:lnTo>
                  <a:pt x="10215677" y="12192"/>
                </a:lnTo>
                <a:lnTo>
                  <a:pt x="10146944" y="14338"/>
                </a:lnTo>
                <a:lnTo>
                  <a:pt x="10440391" y="13970"/>
                </a:lnTo>
                <a:lnTo>
                  <a:pt x="10444924" y="13614"/>
                </a:lnTo>
                <a:lnTo>
                  <a:pt x="10453065" y="12954"/>
                </a:lnTo>
                <a:close/>
              </a:path>
              <a:path w="11062970" h="69215">
                <a:moveTo>
                  <a:pt x="10476217" y="21971"/>
                </a:moveTo>
                <a:lnTo>
                  <a:pt x="10452951" y="21971"/>
                </a:lnTo>
                <a:lnTo>
                  <a:pt x="10455237" y="22479"/>
                </a:lnTo>
                <a:lnTo>
                  <a:pt x="10469194" y="22479"/>
                </a:lnTo>
                <a:lnTo>
                  <a:pt x="10476217" y="21971"/>
                </a:lnTo>
                <a:close/>
              </a:path>
              <a:path w="11062970" h="69215">
                <a:moveTo>
                  <a:pt x="10502659" y="21717"/>
                </a:moveTo>
                <a:lnTo>
                  <a:pt x="10499369" y="20447"/>
                </a:lnTo>
                <a:lnTo>
                  <a:pt x="10497287" y="20447"/>
                </a:lnTo>
                <a:lnTo>
                  <a:pt x="10476217" y="21971"/>
                </a:lnTo>
                <a:lnTo>
                  <a:pt x="10499877" y="21971"/>
                </a:lnTo>
                <a:lnTo>
                  <a:pt x="10501516" y="21717"/>
                </a:lnTo>
                <a:lnTo>
                  <a:pt x="10502659" y="21717"/>
                </a:lnTo>
                <a:close/>
              </a:path>
              <a:path w="11062970" h="69215">
                <a:moveTo>
                  <a:pt x="10553078" y="33528"/>
                </a:moveTo>
                <a:lnTo>
                  <a:pt x="10350182" y="33528"/>
                </a:lnTo>
                <a:lnTo>
                  <a:pt x="10348379" y="34417"/>
                </a:lnTo>
                <a:lnTo>
                  <a:pt x="10348633" y="34417"/>
                </a:lnTo>
                <a:lnTo>
                  <a:pt x="10348570" y="36830"/>
                </a:lnTo>
                <a:lnTo>
                  <a:pt x="10533596" y="36830"/>
                </a:lnTo>
                <a:lnTo>
                  <a:pt x="10532148" y="35814"/>
                </a:lnTo>
                <a:lnTo>
                  <a:pt x="10553078" y="33528"/>
                </a:lnTo>
                <a:close/>
              </a:path>
              <a:path w="11062970" h="69215">
                <a:moveTo>
                  <a:pt x="10568559" y="21971"/>
                </a:moveTo>
                <a:lnTo>
                  <a:pt x="10499877" y="21971"/>
                </a:lnTo>
                <a:lnTo>
                  <a:pt x="10496613" y="22479"/>
                </a:lnTo>
                <a:lnTo>
                  <a:pt x="10551744" y="22479"/>
                </a:lnTo>
                <a:lnTo>
                  <a:pt x="10568559" y="21971"/>
                </a:lnTo>
                <a:close/>
              </a:path>
              <a:path w="11062970" h="69215">
                <a:moveTo>
                  <a:pt x="10569245" y="32004"/>
                </a:moveTo>
                <a:lnTo>
                  <a:pt x="10353281" y="32004"/>
                </a:lnTo>
                <a:lnTo>
                  <a:pt x="10351211" y="33020"/>
                </a:lnTo>
                <a:lnTo>
                  <a:pt x="10558577" y="33020"/>
                </a:lnTo>
                <a:lnTo>
                  <a:pt x="10569245" y="32004"/>
                </a:lnTo>
                <a:close/>
              </a:path>
              <a:path w="11062970" h="69215">
                <a:moveTo>
                  <a:pt x="10572687" y="40513"/>
                </a:moveTo>
                <a:lnTo>
                  <a:pt x="10214889" y="40513"/>
                </a:lnTo>
                <a:lnTo>
                  <a:pt x="10263200" y="41529"/>
                </a:lnTo>
                <a:lnTo>
                  <a:pt x="10462450" y="42291"/>
                </a:lnTo>
                <a:lnTo>
                  <a:pt x="10438066" y="42291"/>
                </a:lnTo>
                <a:lnTo>
                  <a:pt x="10489438" y="43053"/>
                </a:lnTo>
                <a:lnTo>
                  <a:pt x="10484955" y="43053"/>
                </a:lnTo>
                <a:lnTo>
                  <a:pt x="10533952" y="44577"/>
                </a:lnTo>
                <a:lnTo>
                  <a:pt x="10566502" y="41529"/>
                </a:lnTo>
                <a:lnTo>
                  <a:pt x="10572687" y="40513"/>
                </a:lnTo>
                <a:close/>
              </a:path>
              <a:path w="11062970" h="69215">
                <a:moveTo>
                  <a:pt x="10574096" y="39370"/>
                </a:moveTo>
                <a:lnTo>
                  <a:pt x="10573423" y="39116"/>
                </a:lnTo>
                <a:lnTo>
                  <a:pt x="10572407" y="38735"/>
                </a:lnTo>
                <a:lnTo>
                  <a:pt x="10536314" y="38735"/>
                </a:lnTo>
                <a:lnTo>
                  <a:pt x="10534688" y="37592"/>
                </a:lnTo>
                <a:lnTo>
                  <a:pt x="10348544" y="37592"/>
                </a:lnTo>
                <a:lnTo>
                  <a:pt x="10348570" y="36830"/>
                </a:lnTo>
                <a:lnTo>
                  <a:pt x="10285501" y="36830"/>
                </a:lnTo>
                <a:lnTo>
                  <a:pt x="10303053" y="37592"/>
                </a:lnTo>
                <a:lnTo>
                  <a:pt x="10249484" y="37592"/>
                </a:lnTo>
                <a:lnTo>
                  <a:pt x="10219944" y="38735"/>
                </a:lnTo>
                <a:lnTo>
                  <a:pt x="10196373" y="38989"/>
                </a:lnTo>
                <a:lnTo>
                  <a:pt x="10182936" y="38735"/>
                </a:lnTo>
                <a:lnTo>
                  <a:pt x="10178263" y="38735"/>
                </a:lnTo>
                <a:lnTo>
                  <a:pt x="10188486" y="39370"/>
                </a:lnTo>
                <a:lnTo>
                  <a:pt x="10574096" y="39370"/>
                </a:lnTo>
                <a:close/>
              </a:path>
              <a:path w="11062970" h="69215">
                <a:moveTo>
                  <a:pt x="10575785" y="40005"/>
                </a:moveTo>
                <a:lnTo>
                  <a:pt x="10575442" y="39878"/>
                </a:lnTo>
                <a:lnTo>
                  <a:pt x="10196665" y="39878"/>
                </a:lnTo>
                <a:lnTo>
                  <a:pt x="10198710" y="40005"/>
                </a:lnTo>
                <a:lnTo>
                  <a:pt x="10575785" y="40005"/>
                </a:lnTo>
                <a:close/>
              </a:path>
              <a:path w="11062970" h="69215">
                <a:moveTo>
                  <a:pt x="10607192" y="14478"/>
                </a:moveTo>
                <a:lnTo>
                  <a:pt x="10604843" y="14478"/>
                </a:lnTo>
                <a:lnTo>
                  <a:pt x="10604843" y="15113"/>
                </a:lnTo>
                <a:lnTo>
                  <a:pt x="10607192" y="14478"/>
                </a:lnTo>
                <a:close/>
              </a:path>
              <a:path w="11062970" h="69215">
                <a:moveTo>
                  <a:pt x="10609085" y="13970"/>
                </a:moveTo>
                <a:lnTo>
                  <a:pt x="10604843" y="13970"/>
                </a:lnTo>
                <a:lnTo>
                  <a:pt x="10440391" y="13970"/>
                </a:lnTo>
                <a:lnTo>
                  <a:pt x="10434053" y="14478"/>
                </a:lnTo>
                <a:lnTo>
                  <a:pt x="10604843" y="14478"/>
                </a:lnTo>
                <a:lnTo>
                  <a:pt x="10604843" y="13982"/>
                </a:lnTo>
                <a:lnTo>
                  <a:pt x="10608132" y="14236"/>
                </a:lnTo>
                <a:lnTo>
                  <a:pt x="10609085" y="13970"/>
                </a:lnTo>
                <a:close/>
              </a:path>
              <a:path w="11062970" h="69215">
                <a:moveTo>
                  <a:pt x="10614254" y="19304"/>
                </a:moveTo>
                <a:lnTo>
                  <a:pt x="10437863" y="19304"/>
                </a:lnTo>
                <a:lnTo>
                  <a:pt x="10441521" y="19812"/>
                </a:lnTo>
                <a:lnTo>
                  <a:pt x="10609529" y="19812"/>
                </a:lnTo>
                <a:lnTo>
                  <a:pt x="10614254" y="19304"/>
                </a:lnTo>
                <a:close/>
              </a:path>
              <a:path w="11062970" h="69215">
                <a:moveTo>
                  <a:pt x="10632097" y="16891"/>
                </a:moveTo>
                <a:lnTo>
                  <a:pt x="10629989" y="16129"/>
                </a:lnTo>
                <a:lnTo>
                  <a:pt x="10422915" y="16129"/>
                </a:lnTo>
                <a:lnTo>
                  <a:pt x="10425887" y="17373"/>
                </a:lnTo>
                <a:lnTo>
                  <a:pt x="10632097" y="16891"/>
                </a:lnTo>
                <a:close/>
              </a:path>
              <a:path w="11062970" h="69215">
                <a:moveTo>
                  <a:pt x="10739082" y="31496"/>
                </a:moveTo>
                <a:lnTo>
                  <a:pt x="10732453" y="30353"/>
                </a:lnTo>
                <a:lnTo>
                  <a:pt x="10736580" y="30353"/>
                </a:lnTo>
                <a:lnTo>
                  <a:pt x="10735501" y="29845"/>
                </a:lnTo>
                <a:lnTo>
                  <a:pt x="10729506" y="29845"/>
                </a:lnTo>
                <a:lnTo>
                  <a:pt x="10730979" y="30099"/>
                </a:lnTo>
                <a:lnTo>
                  <a:pt x="10713911" y="29337"/>
                </a:lnTo>
                <a:lnTo>
                  <a:pt x="10693591" y="28956"/>
                </a:lnTo>
                <a:lnTo>
                  <a:pt x="10675709" y="29337"/>
                </a:lnTo>
                <a:lnTo>
                  <a:pt x="10704220" y="29845"/>
                </a:lnTo>
                <a:lnTo>
                  <a:pt x="10729722" y="31496"/>
                </a:lnTo>
                <a:lnTo>
                  <a:pt x="10739082" y="31496"/>
                </a:lnTo>
                <a:close/>
              </a:path>
              <a:path w="11062970" h="69215">
                <a:moveTo>
                  <a:pt x="10741470" y="32258"/>
                </a:moveTo>
                <a:lnTo>
                  <a:pt x="10729722" y="31496"/>
                </a:lnTo>
                <a:lnTo>
                  <a:pt x="10565778" y="31496"/>
                </a:lnTo>
                <a:lnTo>
                  <a:pt x="10569245" y="32004"/>
                </a:lnTo>
                <a:lnTo>
                  <a:pt x="10733126" y="32004"/>
                </a:lnTo>
                <a:lnTo>
                  <a:pt x="10741470" y="32258"/>
                </a:lnTo>
                <a:close/>
              </a:path>
              <a:path w="11062970" h="69215">
                <a:moveTo>
                  <a:pt x="10777639" y="19812"/>
                </a:moveTo>
                <a:lnTo>
                  <a:pt x="10775950" y="19304"/>
                </a:lnTo>
                <a:lnTo>
                  <a:pt x="10771734" y="19304"/>
                </a:lnTo>
                <a:lnTo>
                  <a:pt x="10775531" y="19812"/>
                </a:lnTo>
                <a:lnTo>
                  <a:pt x="10777639" y="19812"/>
                </a:lnTo>
                <a:close/>
              </a:path>
              <a:path w="11062970" h="69215">
                <a:moveTo>
                  <a:pt x="10783329" y="33528"/>
                </a:moveTo>
                <a:lnTo>
                  <a:pt x="10766590" y="33020"/>
                </a:lnTo>
                <a:lnTo>
                  <a:pt x="10558577" y="33020"/>
                </a:lnTo>
                <a:lnTo>
                  <a:pt x="10553243" y="33528"/>
                </a:lnTo>
                <a:lnTo>
                  <a:pt x="10783329" y="33528"/>
                </a:lnTo>
                <a:close/>
              </a:path>
              <a:path w="11062970" h="69215">
                <a:moveTo>
                  <a:pt x="10787342" y="12573"/>
                </a:moveTo>
                <a:lnTo>
                  <a:pt x="10786199" y="12065"/>
                </a:lnTo>
                <a:lnTo>
                  <a:pt x="10778769" y="11201"/>
                </a:lnTo>
                <a:lnTo>
                  <a:pt x="10738079" y="11645"/>
                </a:lnTo>
                <a:lnTo>
                  <a:pt x="10759872" y="11645"/>
                </a:lnTo>
                <a:lnTo>
                  <a:pt x="10770260" y="11874"/>
                </a:lnTo>
                <a:lnTo>
                  <a:pt x="10787342" y="12573"/>
                </a:lnTo>
                <a:close/>
              </a:path>
              <a:path w="11062970" h="69215">
                <a:moveTo>
                  <a:pt x="10787799" y="32512"/>
                </a:moveTo>
                <a:lnTo>
                  <a:pt x="10749852" y="32512"/>
                </a:lnTo>
                <a:lnTo>
                  <a:pt x="10766590" y="33020"/>
                </a:lnTo>
                <a:lnTo>
                  <a:pt x="10782846" y="33020"/>
                </a:lnTo>
                <a:lnTo>
                  <a:pt x="10787799" y="32512"/>
                </a:lnTo>
                <a:close/>
              </a:path>
              <a:path w="11062970" h="69215">
                <a:moveTo>
                  <a:pt x="10791660" y="11049"/>
                </a:moveTo>
                <a:lnTo>
                  <a:pt x="10777563" y="11049"/>
                </a:lnTo>
                <a:lnTo>
                  <a:pt x="10778769" y="11201"/>
                </a:lnTo>
                <a:lnTo>
                  <a:pt x="10791660" y="11049"/>
                </a:lnTo>
                <a:close/>
              </a:path>
              <a:path w="11062970" h="69215">
                <a:moveTo>
                  <a:pt x="10803992" y="29845"/>
                </a:moveTo>
                <a:lnTo>
                  <a:pt x="10763136" y="25527"/>
                </a:lnTo>
                <a:lnTo>
                  <a:pt x="10760215" y="25527"/>
                </a:lnTo>
                <a:lnTo>
                  <a:pt x="10801706" y="22479"/>
                </a:lnTo>
                <a:lnTo>
                  <a:pt x="10551744" y="22479"/>
                </a:lnTo>
                <a:lnTo>
                  <a:pt x="10526535" y="23241"/>
                </a:lnTo>
                <a:lnTo>
                  <a:pt x="10527894" y="23241"/>
                </a:lnTo>
                <a:lnTo>
                  <a:pt x="10502354" y="24384"/>
                </a:lnTo>
                <a:lnTo>
                  <a:pt x="10493223" y="23622"/>
                </a:lnTo>
                <a:lnTo>
                  <a:pt x="10491127" y="23622"/>
                </a:lnTo>
                <a:lnTo>
                  <a:pt x="10492867" y="23241"/>
                </a:lnTo>
                <a:lnTo>
                  <a:pt x="10495788" y="22606"/>
                </a:lnTo>
                <a:lnTo>
                  <a:pt x="10496613" y="22479"/>
                </a:lnTo>
                <a:lnTo>
                  <a:pt x="10469194" y="22479"/>
                </a:lnTo>
                <a:lnTo>
                  <a:pt x="10458666" y="23241"/>
                </a:lnTo>
                <a:lnTo>
                  <a:pt x="10455237" y="22479"/>
                </a:lnTo>
                <a:lnTo>
                  <a:pt x="10345407" y="22479"/>
                </a:lnTo>
                <a:lnTo>
                  <a:pt x="10336657" y="22479"/>
                </a:lnTo>
                <a:lnTo>
                  <a:pt x="10356177" y="26670"/>
                </a:lnTo>
                <a:lnTo>
                  <a:pt x="10356101" y="27686"/>
                </a:lnTo>
                <a:lnTo>
                  <a:pt x="10355974" y="29337"/>
                </a:lnTo>
                <a:lnTo>
                  <a:pt x="10355872" y="30734"/>
                </a:lnTo>
                <a:lnTo>
                  <a:pt x="10354323" y="31496"/>
                </a:lnTo>
                <a:lnTo>
                  <a:pt x="10565778" y="31496"/>
                </a:lnTo>
                <a:lnTo>
                  <a:pt x="10557980" y="30353"/>
                </a:lnTo>
                <a:lnTo>
                  <a:pt x="10593159" y="28067"/>
                </a:lnTo>
                <a:lnTo>
                  <a:pt x="10635018" y="25527"/>
                </a:lnTo>
                <a:lnTo>
                  <a:pt x="10678363" y="24384"/>
                </a:lnTo>
                <a:lnTo>
                  <a:pt x="10731805" y="25527"/>
                </a:lnTo>
                <a:lnTo>
                  <a:pt x="10726141" y="25527"/>
                </a:lnTo>
                <a:lnTo>
                  <a:pt x="10735501" y="29845"/>
                </a:lnTo>
                <a:lnTo>
                  <a:pt x="10803992" y="29845"/>
                </a:lnTo>
                <a:close/>
              </a:path>
              <a:path w="11062970" h="69215">
                <a:moveTo>
                  <a:pt x="10808805" y="30353"/>
                </a:moveTo>
                <a:lnTo>
                  <a:pt x="10736669" y="30353"/>
                </a:lnTo>
                <a:lnTo>
                  <a:pt x="10739082" y="31496"/>
                </a:lnTo>
                <a:lnTo>
                  <a:pt x="10797680" y="31496"/>
                </a:lnTo>
                <a:lnTo>
                  <a:pt x="10808805" y="30353"/>
                </a:lnTo>
                <a:close/>
              </a:path>
              <a:path w="11062970" h="69215">
                <a:moveTo>
                  <a:pt x="10840898" y="19812"/>
                </a:moveTo>
                <a:lnTo>
                  <a:pt x="10777639" y="19812"/>
                </a:lnTo>
                <a:lnTo>
                  <a:pt x="10779328" y="20332"/>
                </a:lnTo>
                <a:lnTo>
                  <a:pt x="10775531" y="19812"/>
                </a:lnTo>
                <a:lnTo>
                  <a:pt x="10609529" y="19812"/>
                </a:lnTo>
                <a:lnTo>
                  <a:pt x="10607167" y="20066"/>
                </a:lnTo>
                <a:lnTo>
                  <a:pt x="10608653" y="20066"/>
                </a:lnTo>
                <a:lnTo>
                  <a:pt x="10568559" y="21971"/>
                </a:lnTo>
                <a:lnTo>
                  <a:pt x="10809161" y="21971"/>
                </a:lnTo>
                <a:lnTo>
                  <a:pt x="10831563" y="20447"/>
                </a:lnTo>
                <a:lnTo>
                  <a:pt x="10840898" y="19812"/>
                </a:lnTo>
                <a:close/>
              </a:path>
              <a:path w="11062970" h="69215">
                <a:moveTo>
                  <a:pt x="10926636" y="16129"/>
                </a:moveTo>
                <a:lnTo>
                  <a:pt x="10898518" y="15252"/>
                </a:lnTo>
                <a:lnTo>
                  <a:pt x="10902175" y="15252"/>
                </a:lnTo>
                <a:lnTo>
                  <a:pt x="10889031" y="14478"/>
                </a:lnTo>
                <a:lnTo>
                  <a:pt x="10893273" y="14478"/>
                </a:lnTo>
                <a:lnTo>
                  <a:pt x="10874680" y="11303"/>
                </a:lnTo>
                <a:lnTo>
                  <a:pt x="10873296" y="11303"/>
                </a:lnTo>
                <a:lnTo>
                  <a:pt x="10874680" y="14478"/>
                </a:lnTo>
                <a:lnTo>
                  <a:pt x="10872076" y="14478"/>
                </a:lnTo>
                <a:lnTo>
                  <a:pt x="10856582" y="15252"/>
                </a:lnTo>
                <a:lnTo>
                  <a:pt x="10893882" y="15252"/>
                </a:lnTo>
                <a:lnTo>
                  <a:pt x="10745915" y="16103"/>
                </a:lnTo>
                <a:lnTo>
                  <a:pt x="10684396" y="12954"/>
                </a:lnTo>
                <a:lnTo>
                  <a:pt x="10685678" y="12954"/>
                </a:lnTo>
                <a:lnTo>
                  <a:pt x="10648531" y="9017"/>
                </a:lnTo>
                <a:lnTo>
                  <a:pt x="10651249" y="10541"/>
                </a:lnTo>
                <a:lnTo>
                  <a:pt x="10652951" y="12192"/>
                </a:lnTo>
                <a:lnTo>
                  <a:pt x="10618699" y="12192"/>
                </a:lnTo>
                <a:lnTo>
                  <a:pt x="10616489" y="12954"/>
                </a:lnTo>
                <a:lnTo>
                  <a:pt x="10616844" y="12954"/>
                </a:lnTo>
                <a:lnTo>
                  <a:pt x="10610647" y="14414"/>
                </a:lnTo>
                <a:lnTo>
                  <a:pt x="10611549" y="14478"/>
                </a:lnTo>
                <a:lnTo>
                  <a:pt x="10621937" y="15252"/>
                </a:lnTo>
                <a:lnTo>
                  <a:pt x="10621429" y="15252"/>
                </a:lnTo>
                <a:lnTo>
                  <a:pt x="10629989" y="16129"/>
                </a:lnTo>
                <a:lnTo>
                  <a:pt x="10741279" y="16129"/>
                </a:lnTo>
                <a:lnTo>
                  <a:pt x="10746435" y="16129"/>
                </a:lnTo>
                <a:lnTo>
                  <a:pt x="10747959" y="16129"/>
                </a:lnTo>
                <a:lnTo>
                  <a:pt x="10781652" y="16129"/>
                </a:lnTo>
                <a:lnTo>
                  <a:pt x="10777842" y="16383"/>
                </a:lnTo>
                <a:lnTo>
                  <a:pt x="10918215" y="16383"/>
                </a:lnTo>
                <a:lnTo>
                  <a:pt x="10916691" y="16129"/>
                </a:lnTo>
                <a:lnTo>
                  <a:pt x="10926636" y="16129"/>
                </a:lnTo>
                <a:close/>
              </a:path>
              <a:path w="11062970" h="69215">
                <a:moveTo>
                  <a:pt x="11062653" y="18542"/>
                </a:moveTo>
                <a:lnTo>
                  <a:pt x="10928807" y="18161"/>
                </a:lnTo>
                <a:lnTo>
                  <a:pt x="10921238" y="16891"/>
                </a:lnTo>
                <a:lnTo>
                  <a:pt x="10770222" y="16891"/>
                </a:lnTo>
                <a:lnTo>
                  <a:pt x="10777842" y="16383"/>
                </a:lnTo>
                <a:lnTo>
                  <a:pt x="10751388" y="16383"/>
                </a:lnTo>
                <a:lnTo>
                  <a:pt x="10748912" y="16256"/>
                </a:lnTo>
                <a:lnTo>
                  <a:pt x="10749864" y="16383"/>
                </a:lnTo>
                <a:lnTo>
                  <a:pt x="10753662" y="16891"/>
                </a:lnTo>
                <a:lnTo>
                  <a:pt x="10767898" y="16891"/>
                </a:lnTo>
                <a:lnTo>
                  <a:pt x="10770438" y="17653"/>
                </a:lnTo>
                <a:lnTo>
                  <a:pt x="10893476" y="17653"/>
                </a:lnTo>
                <a:lnTo>
                  <a:pt x="10884192" y="18034"/>
                </a:lnTo>
                <a:lnTo>
                  <a:pt x="10770629" y="17716"/>
                </a:lnTo>
                <a:lnTo>
                  <a:pt x="10770438" y="17653"/>
                </a:lnTo>
                <a:lnTo>
                  <a:pt x="10759364" y="17653"/>
                </a:lnTo>
                <a:lnTo>
                  <a:pt x="10759554" y="17691"/>
                </a:lnTo>
                <a:lnTo>
                  <a:pt x="10750360" y="17653"/>
                </a:lnTo>
                <a:lnTo>
                  <a:pt x="10759364" y="17653"/>
                </a:lnTo>
                <a:lnTo>
                  <a:pt x="10753662" y="16891"/>
                </a:lnTo>
                <a:lnTo>
                  <a:pt x="10632097" y="16891"/>
                </a:lnTo>
                <a:lnTo>
                  <a:pt x="10634218" y="17653"/>
                </a:lnTo>
                <a:lnTo>
                  <a:pt x="10629608" y="17653"/>
                </a:lnTo>
                <a:lnTo>
                  <a:pt x="10614254" y="19304"/>
                </a:lnTo>
                <a:lnTo>
                  <a:pt x="10771734" y="19304"/>
                </a:lnTo>
                <a:lnTo>
                  <a:pt x="10766019" y="18542"/>
                </a:lnTo>
                <a:lnTo>
                  <a:pt x="10773410" y="18542"/>
                </a:lnTo>
                <a:lnTo>
                  <a:pt x="10775950" y="19304"/>
                </a:lnTo>
                <a:lnTo>
                  <a:pt x="10853268" y="19304"/>
                </a:lnTo>
                <a:lnTo>
                  <a:pt x="10871822" y="18542"/>
                </a:lnTo>
                <a:lnTo>
                  <a:pt x="10931081" y="18542"/>
                </a:lnTo>
                <a:lnTo>
                  <a:pt x="11062653" y="18542"/>
                </a:lnTo>
                <a:close/>
              </a:path>
            </a:pathLst>
          </a:custGeom>
          <a:solidFill>
            <a:srgbClr val="56BBE4"/>
          </a:solidFill>
        </p:spPr>
        <p:txBody>
          <a:bodyPr wrap="square" lIns="0" tIns="0" rIns="0" bIns="0" rtlCol="0"/>
          <a:lstStyle/>
          <a:p>
            <a:endParaRPr/>
          </a:p>
        </p:txBody>
      </p:sp>
      <p:sp>
        <p:nvSpPr>
          <p:cNvPr id="35" name="object 35"/>
          <p:cNvSpPr/>
          <p:nvPr/>
        </p:nvSpPr>
        <p:spPr>
          <a:xfrm>
            <a:off x="11236124" y="883919"/>
            <a:ext cx="35560" cy="3175"/>
          </a:xfrm>
          <a:custGeom>
            <a:avLst/>
            <a:gdLst/>
            <a:ahLst/>
            <a:cxnLst/>
            <a:rect l="l" t="t" r="r" b="b"/>
            <a:pathLst>
              <a:path w="35559" h="3175">
                <a:moveTo>
                  <a:pt x="33093" y="0"/>
                </a:moveTo>
                <a:lnTo>
                  <a:pt x="13505" y="333"/>
                </a:lnTo>
                <a:lnTo>
                  <a:pt x="1168" y="1142"/>
                </a:lnTo>
                <a:lnTo>
                  <a:pt x="0" y="2143"/>
                </a:lnTo>
                <a:lnTo>
                  <a:pt x="13916" y="3047"/>
                </a:lnTo>
                <a:lnTo>
                  <a:pt x="20774" y="2031"/>
                </a:lnTo>
                <a:lnTo>
                  <a:pt x="28648" y="3047"/>
                </a:lnTo>
                <a:lnTo>
                  <a:pt x="35379" y="2031"/>
                </a:lnTo>
                <a:lnTo>
                  <a:pt x="33093" y="0"/>
                </a:lnTo>
                <a:close/>
              </a:path>
            </a:pathLst>
          </a:custGeom>
          <a:solidFill>
            <a:srgbClr val="56BBE4"/>
          </a:solidFill>
        </p:spPr>
        <p:txBody>
          <a:bodyPr wrap="square" lIns="0" tIns="0" rIns="0" bIns="0" rtlCol="0"/>
          <a:lstStyle/>
          <a:p>
            <a:endParaRPr/>
          </a:p>
        </p:txBody>
      </p:sp>
      <p:sp>
        <p:nvSpPr>
          <p:cNvPr id="36" name="object 36"/>
          <p:cNvSpPr/>
          <p:nvPr/>
        </p:nvSpPr>
        <p:spPr>
          <a:xfrm>
            <a:off x="10892028" y="870203"/>
            <a:ext cx="102235" cy="5080"/>
          </a:xfrm>
          <a:custGeom>
            <a:avLst/>
            <a:gdLst/>
            <a:ahLst/>
            <a:cxnLst/>
            <a:rect l="l" t="t" r="r" b="b"/>
            <a:pathLst>
              <a:path w="102234" h="5080">
                <a:moveTo>
                  <a:pt x="65278" y="3937"/>
                </a:moveTo>
                <a:lnTo>
                  <a:pt x="58801" y="3937"/>
                </a:lnTo>
                <a:lnTo>
                  <a:pt x="58483" y="1003"/>
                </a:lnTo>
                <a:lnTo>
                  <a:pt x="45732" y="0"/>
                </a:lnTo>
                <a:lnTo>
                  <a:pt x="24803" y="444"/>
                </a:lnTo>
                <a:lnTo>
                  <a:pt x="0" y="1778"/>
                </a:lnTo>
                <a:lnTo>
                  <a:pt x="6997" y="4089"/>
                </a:lnTo>
                <a:lnTo>
                  <a:pt x="21628" y="4864"/>
                </a:lnTo>
                <a:lnTo>
                  <a:pt x="41770" y="4635"/>
                </a:lnTo>
                <a:lnTo>
                  <a:pt x="65278" y="3937"/>
                </a:lnTo>
                <a:close/>
              </a:path>
              <a:path w="102234" h="5080">
                <a:moveTo>
                  <a:pt x="101854" y="3048"/>
                </a:moveTo>
                <a:lnTo>
                  <a:pt x="101104" y="2413"/>
                </a:lnTo>
                <a:lnTo>
                  <a:pt x="94881" y="2476"/>
                </a:lnTo>
                <a:lnTo>
                  <a:pt x="84582" y="2844"/>
                </a:lnTo>
                <a:lnTo>
                  <a:pt x="71628" y="3048"/>
                </a:lnTo>
                <a:lnTo>
                  <a:pt x="101854" y="3048"/>
                </a:lnTo>
                <a:close/>
              </a:path>
            </a:pathLst>
          </a:custGeom>
          <a:solidFill>
            <a:srgbClr val="56BBE4"/>
          </a:solidFill>
        </p:spPr>
        <p:txBody>
          <a:bodyPr wrap="square" lIns="0" tIns="0" rIns="0" bIns="0" rtlCol="0"/>
          <a:lstStyle/>
          <a:p>
            <a:endParaRPr/>
          </a:p>
        </p:txBody>
      </p:sp>
      <p:sp>
        <p:nvSpPr>
          <p:cNvPr id="37" name="object 37"/>
          <p:cNvSpPr/>
          <p:nvPr/>
        </p:nvSpPr>
        <p:spPr>
          <a:xfrm>
            <a:off x="10529046" y="855791"/>
            <a:ext cx="48260" cy="4445"/>
          </a:xfrm>
          <a:custGeom>
            <a:avLst/>
            <a:gdLst/>
            <a:ahLst/>
            <a:cxnLst/>
            <a:rect l="l" t="t" r="r" b="b"/>
            <a:pathLst>
              <a:path w="48259" h="4444">
                <a:moveTo>
                  <a:pt x="40433" y="0"/>
                </a:moveTo>
                <a:lnTo>
                  <a:pt x="13954" y="1791"/>
                </a:lnTo>
                <a:lnTo>
                  <a:pt x="0" y="4083"/>
                </a:lnTo>
                <a:lnTo>
                  <a:pt x="29860" y="4125"/>
                </a:lnTo>
                <a:lnTo>
                  <a:pt x="37826" y="3833"/>
                </a:lnTo>
                <a:lnTo>
                  <a:pt x="41386" y="2458"/>
                </a:lnTo>
                <a:lnTo>
                  <a:pt x="43755" y="1250"/>
                </a:lnTo>
                <a:lnTo>
                  <a:pt x="48148" y="1458"/>
                </a:lnTo>
                <a:lnTo>
                  <a:pt x="40433" y="0"/>
                </a:lnTo>
                <a:close/>
              </a:path>
            </a:pathLst>
          </a:custGeom>
          <a:solidFill>
            <a:srgbClr val="56BBE4"/>
          </a:solidFill>
        </p:spPr>
        <p:txBody>
          <a:bodyPr wrap="square" lIns="0" tIns="0" rIns="0" bIns="0" rtlCol="0"/>
          <a:lstStyle/>
          <a:p>
            <a:endParaRPr/>
          </a:p>
        </p:txBody>
      </p:sp>
      <p:sp>
        <p:nvSpPr>
          <p:cNvPr id="38" name="object 38"/>
          <p:cNvSpPr/>
          <p:nvPr/>
        </p:nvSpPr>
        <p:spPr>
          <a:xfrm>
            <a:off x="10887456" y="880872"/>
            <a:ext cx="32384" cy="6350"/>
          </a:xfrm>
          <a:custGeom>
            <a:avLst/>
            <a:gdLst/>
            <a:ahLst/>
            <a:cxnLst/>
            <a:rect l="l" t="t" r="r" b="b"/>
            <a:pathLst>
              <a:path w="32384" h="6350">
                <a:moveTo>
                  <a:pt x="18923" y="0"/>
                </a:moveTo>
                <a:lnTo>
                  <a:pt x="0" y="4825"/>
                </a:lnTo>
                <a:lnTo>
                  <a:pt x="32003" y="6095"/>
                </a:lnTo>
                <a:lnTo>
                  <a:pt x="18923" y="0"/>
                </a:lnTo>
                <a:close/>
              </a:path>
            </a:pathLst>
          </a:custGeom>
          <a:solidFill>
            <a:srgbClr val="56BBE4"/>
          </a:solidFill>
        </p:spPr>
        <p:txBody>
          <a:bodyPr wrap="square" lIns="0" tIns="0" rIns="0" bIns="0" rtlCol="0"/>
          <a:lstStyle/>
          <a:p>
            <a:endParaRPr/>
          </a:p>
        </p:txBody>
      </p:sp>
      <p:sp>
        <p:nvSpPr>
          <p:cNvPr id="39" name="object 39"/>
          <p:cNvSpPr/>
          <p:nvPr/>
        </p:nvSpPr>
        <p:spPr>
          <a:xfrm>
            <a:off x="10661523" y="880236"/>
            <a:ext cx="108585" cy="2540"/>
          </a:xfrm>
          <a:custGeom>
            <a:avLst/>
            <a:gdLst/>
            <a:ahLst/>
            <a:cxnLst/>
            <a:rect l="l" t="t" r="r" b="b"/>
            <a:pathLst>
              <a:path w="108584" h="2540">
                <a:moveTo>
                  <a:pt x="65913" y="1143"/>
                </a:moveTo>
                <a:lnTo>
                  <a:pt x="41998" y="431"/>
                </a:lnTo>
                <a:lnTo>
                  <a:pt x="20574" y="0"/>
                </a:lnTo>
                <a:lnTo>
                  <a:pt x="5334" y="152"/>
                </a:lnTo>
                <a:lnTo>
                  <a:pt x="0" y="1143"/>
                </a:lnTo>
                <a:lnTo>
                  <a:pt x="52705" y="2159"/>
                </a:lnTo>
                <a:lnTo>
                  <a:pt x="51562" y="1143"/>
                </a:lnTo>
                <a:lnTo>
                  <a:pt x="65913" y="1143"/>
                </a:lnTo>
                <a:close/>
              </a:path>
              <a:path w="108584" h="2540">
                <a:moveTo>
                  <a:pt x="108585" y="635"/>
                </a:moveTo>
                <a:lnTo>
                  <a:pt x="99999" y="660"/>
                </a:lnTo>
                <a:lnTo>
                  <a:pt x="88912" y="825"/>
                </a:lnTo>
                <a:lnTo>
                  <a:pt x="76987" y="1282"/>
                </a:lnTo>
                <a:lnTo>
                  <a:pt x="65913" y="2159"/>
                </a:lnTo>
                <a:lnTo>
                  <a:pt x="78435" y="2146"/>
                </a:lnTo>
                <a:lnTo>
                  <a:pt x="90195" y="1981"/>
                </a:lnTo>
                <a:lnTo>
                  <a:pt x="100482" y="1524"/>
                </a:lnTo>
                <a:lnTo>
                  <a:pt x="108585" y="635"/>
                </a:lnTo>
                <a:close/>
              </a:path>
            </a:pathLst>
          </a:custGeom>
          <a:solidFill>
            <a:srgbClr val="56BBE4"/>
          </a:solidFill>
        </p:spPr>
        <p:txBody>
          <a:bodyPr wrap="square" lIns="0" tIns="0" rIns="0" bIns="0" rtlCol="0"/>
          <a:lstStyle/>
          <a:p>
            <a:endParaRPr/>
          </a:p>
        </p:txBody>
      </p:sp>
      <p:sp>
        <p:nvSpPr>
          <p:cNvPr id="40" name="object 40"/>
          <p:cNvSpPr/>
          <p:nvPr/>
        </p:nvSpPr>
        <p:spPr>
          <a:xfrm>
            <a:off x="10052663" y="879347"/>
            <a:ext cx="58419" cy="5080"/>
          </a:xfrm>
          <a:custGeom>
            <a:avLst/>
            <a:gdLst/>
            <a:ahLst/>
            <a:cxnLst/>
            <a:rect l="l" t="t" r="r" b="b"/>
            <a:pathLst>
              <a:path w="58420" h="5080">
                <a:moveTo>
                  <a:pt x="56536" y="0"/>
                </a:moveTo>
                <a:lnTo>
                  <a:pt x="402" y="1142"/>
                </a:lnTo>
                <a:lnTo>
                  <a:pt x="0" y="2643"/>
                </a:lnTo>
                <a:lnTo>
                  <a:pt x="5847" y="3714"/>
                </a:lnTo>
                <a:lnTo>
                  <a:pt x="16529" y="4357"/>
                </a:lnTo>
                <a:lnTo>
                  <a:pt x="30628" y="4572"/>
                </a:lnTo>
                <a:lnTo>
                  <a:pt x="41356" y="3214"/>
                </a:lnTo>
                <a:lnTo>
                  <a:pt x="51679" y="2286"/>
                </a:lnTo>
                <a:lnTo>
                  <a:pt x="57953" y="1357"/>
                </a:lnTo>
                <a:lnTo>
                  <a:pt x="56536" y="0"/>
                </a:lnTo>
                <a:close/>
              </a:path>
            </a:pathLst>
          </a:custGeom>
          <a:solidFill>
            <a:srgbClr val="56BBE4"/>
          </a:solidFill>
        </p:spPr>
        <p:txBody>
          <a:bodyPr wrap="square" lIns="0" tIns="0" rIns="0" bIns="0" rtlCol="0"/>
          <a:lstStyle/>
          <a:p>
            <a:endParaRPr/>
          </a:p>
        </p:txBody>
      </p:sp>
      <p:sp>
        <p:nvSpPr>
          <p:cNvPr id="41" name="object 41"/>
          <p:cNvSpPr/>
          <p:nvPr/>
        </p:nvSpPr>
        <p:spPr>
          <a:xfrm>
            <a:off x="10251947" y="890016"/>
            <a:ext cx="27940" cy="6350"/>
          </a:xfrm>
          <a:custGeom>
            <a:avLst/>
            <a:gdLst/>
            <a:ahLst/>
            <a:cxnLst/>
            <a:rect l="l" t="t" r="r" b="b"/>
            <a:pathLst>
              <a:path w="27940" h="6350">
                <a:moveTo>
                  <a:pt x="2158" y="0"/>
                </a:moveTo>
                <a:lnTo>
                  <a:pt x="0" y="6096"/>
                </a:lnTo>
                <a:lnTo>
                  <a:pt x="27431" y="3429"/>
                </a:lnTo>
                <a:lnTo>
                  <a:pt x="18232" y="2821"/>
                </a:lnTo>
                <a:lnTo>
                  <a:pt x="12318" y="2095"/>
                </a:lnTo>
                <a:lnTo>
                  <a:pt x="7643" y="1178"/>
                </a:lnTo>
                <a:lnTo>
                  <a:pt x="2158" y="0"/>
                </a:lnTo>
                <a:close/>
              </a:path>
            </a:pathLst>
          </a:custGeom>
          <a:solidFill>
            <a:srgbClr val="56BBE4"/>
          </a:solidFill>
        </p:spPr>
        <p:txBody>
          <a:bodyPr wrap="square" lIns="0" tIns="0" rIns="0" bIns="0" rtlCol="0"/>
          <a:lstStyle/>
          <a:p>
            <a:endParaRPr/>
          </a:p>
        </p:txBody>
      </p:sp>
      <p:sp>
        <p:nvSpPr>
          <p:cNvPr id="42" name="object 42"/>
          <p:cNvSpPr/>
          <p:nvPr/>
        </p:nvSpPr>
        <p:spPr>
          <a:xfrm>
            <a:off x="10074881" y="896111"/>
            <a:ext cx="60960" cy="3175"/>
          </a:xfrm>
          <a:custGeom>
            <a:avLst/>
            <a:gdLst/>
            <a:ahLst/>
            <a:cxnLst/>
            <a:rect l="l" t="t" r="r" b="b"/>
            <a:pathLst>
              <a:path w="60959" h="3175">
                <a:moveTo>
                  <a:pt x="39397" y="0"/>
                </a:moveTo>
                <a:lnTo>
                  <a:pt x="5457" y="1809"/>
                </a:lnTo>
                <a:lnTo>
                  <a:pt x="0" y="2678"/>
                </a:lnTo>
                <a:lnTo>
                  <a:pt x="29618" y="3048"/>
                </a:lnTo>
                <a:lnTo>
                  <a:pt x="40808" y="2035"/>
                </a:lnTo>
                <a:lnTo>
                  <a:pt x="56177" y="1238"/>
                </a:lnTo>
                <a:lnTo>
                  <a:pt x="60711" y="583"/>
                </a:lnTo>
                <a:lnTo>
                  <a:pt x="39397" y="0"/>
                </a:lnTo>
                <a:close/>
              </a:path>
            </a:pathLst>
          </a:custGeom>
          <a:solidFill>
            <a:srgbClr val="56BBE4"/>
          </a:solidFill>
        </p:spPr>
        <p:txBody>
          <a:bodyPr wrap="square" lIns="0" tIns="0" rIns="0" bIns="0" rtlCol="0"/>
          <a:lstStyle/>
          <a:p>
            <a:endParaRPr/>
          </a:p>
        </p:txBody>
      </p:sp>
      <p:sp>
        <p:nvSpPr>
          <p:cNvPr id="43" name="object 43"/>
          <p:cNvSpPr/>
          <p:nvPr/>
        </p:nvSpPr>
        <p:spPr>
          <a:xfrm>
            <a:off x="9265919" y="876300"/>
            <a:ext cx="12700" cy="10795"/>
          </a:xfrm>
          <a:custGeom>
            <a:avLst/>
            <a:gdLst/>
            <a:ahLst/>
            <a:cxnLst/>
            <a:rect l="l" t="t" r="r" b="b"/>
            <a:pathLst>
              <a:path w="12700" h="10794">
                <a:moveTo>
                  <a:pt x="11302" y="0"/>
                </a:moveTo>
                <a:lnTo>
                  <a:pt x="0" y="10667"/>
                </a:lnTo>
                <a:lnTo>
                  <a:pt x="12191" y="10667"/>
                </a:lnTo>
                <a:lnTo>
                  <a:pt x="11302" y="0"/>
                </a:lnTo>
                <a:close/>
              </a:path>
            </a:pathLst>
          </a:custGeom>
          <a:solidFill>
            <a:srgbClr val="56BBE4"/>
          </a:solidFill>
        </p:spPr>
        <p:txBody>
          <a:bodyPr wrap="square" lIns="0" tIns="0" rIns="0" bIns="0" rtlCol="0"/>
          <a:lstStyle/>
          <a:p>
            <a:endParaRPr/>
          </a:p>
        </p:txBody>
      </p:sp>
      <p:sp>
        <p:nvSpPr>
          <p:cNvPr id="44" name="object 44"/>
          <p:cNvSpPr/>
          <p:nvPr/>
        </p:nvSpPr>
        <p:spPr>
          <a:xfrm>
            <a:off x="8510702" y="899159"/>
            <a:ext cx="83820" cy="12065"/>
          </a:xfrm>
          <a:custGeom>
            <a:avLst/>
            <a:gdLst/>
            <a:ahLst/>
            <a:cxnLst/>
            <a:rect l="l" t="t" r="r" b="b"/>
            <a:pathLst>
              <a:path w="83820" h="12065">
                <a:moveTo>
                  <a:pt x="70942" y="0"/>
                </a:moveTo>
                <a:lnTo>
                  <a:pt x="59512" y="1524"/>
                </a:lnTo>
                <a:lnTo>
                  <a:pt x="54305" y="1524"/>
                </a:lnTo>
                <a:lnTo>
                  <a:pt x="51130" y="3048"/>
                </a:lnTo>
                <a:lnTo>
                  <a:pt x="70942" y="0"/>
                </a:lnTo>
                <a:close/>
              </a:path>
              <a:path w="83820" h="12065">
                <a:moveTo>
                  <a:pt x="83388" y="7366"/>
                </a:moveTo>
                <a:lnTo>
                  <a:pt x="82867" y="6096"/>
                </a:lnTo>
                <a:lnTo>
                  <a:pt x="50876" y="4330"/>
                </a:lnTo>
                <a:lnTo>
                  <a:pt x="50368" y="3048"/>
                </a:lnTo>
                <a:lnTo>
                  <a:pt x="23799" y="4241"/>
                </a:lnTo>
                <a:lnTo>
                  <a:pt x="6426" y="5308"/>
                </a:lnTo>
                <a:lnTo>
                  <a:pt x="0" y="7378"/>
                </a:lnTo>
                <a:lnTo>
                  <a:pt x="6299" y="11557"/>
                </a:lnTo>
                <a:lnTo>
                  <a:pt x="38646" y="11353"/>
                </a:lnTo>
                <a:lnTo>
                  <a:pt x="55384" y="6934"/>
                </a:lnTo>
                <a:lnTo>
                  <a:pt x="83388" y="7366"/>
                </a:lnTo>
                <a:close/>
              </a:path>
            </a:pathLst>
          </a:custGeom>
          <a:solidFill>
            <a:srgbClr val="56BBE4"/>
          </a:solidFill>
        </p:spPr>
        <p:txBody>
          <a:bodyPr wrap="square" lIns="0" tIns="0" rIns="0" bIns="0" rtlCol="0"/>
          <a:lstStyle/>
          <a:p>
            <a:endParaRPr/>
          </a:p>
        </p:txBody>
      </p:sp>
      <p:sp>
        <p:nvSpPr>
          <p:cNvPr id="45" name="object 45"/>
          <p:cNvSpPr/>
          <p:nvPr/>
        </p:nvSpPr>
        <p:spPr>
          <a:xfrm>
            <a:off x="0" y="841247"/>
            <a:ext cx="117475" cy="9525"/>
          </a:xfrm>
          <a:custGeom>
            <a:avLst/>
            <a:gdLst/>
            <a:ahLst/>
            <a:cxnLst/>
            <a:rect l="l" t="t" r="r" b="b"/>
            <a:pathLst>
              <a:path w="117475" h="9525">
                <a:moveTo>
                  <a:pt x="35052" y="9144"/>
                </a:moveTo>
                <a:lnTo>
                  <a:pt x="25184" y="3048"/>
                </a:lnTo>
                <a:lnTo>
                  <a:pt x="0" y="8128"/>
                </a:lnTo>
                <a:lnTo>
                  <a:pt x="8242" y="8153"/>
                </a:lnTo>
                <a:lnTo>
                  <a:pt x="18338" y="8267"/>
                </a:lnTo>
                <a:lnTo>
                  <a:pt x="28028" y="8559"/>
                </a:lnTo>
                <a:lnTo>
                  <a:pt x="35052" y="9144"/>
                </a:lnTo>
                <a:close/>
              </a:path>
              <a:path w="117475" h="9525">
                <a:moveTo>
                  <a:pt x="117348" y="2286"/>
                </a:moveTo>
                <a:lnTo>
                  <a:pt x="74676" y="0"/>
                </a:lnTo>
                <a:lnTo>
                  <a:pt x="102019" y="4572"/>
                </a:lnTo>
                <a:lnTo>
                  <a:pt x="117348" y="2286"/>
                </a:lnTo>
                <a:close/>
              </a:path>
            </a:pathLst>
          </a:custGeom>
          <a:solidFill>
            <a:srgbClr val="56BBE4"/>
          </a:solidFill>
        </p:spPr>
        <p:txBody>
          <a:bodyPr wrap="square" lIns="0" tIns="0" rIns="0" bIns="0" rtlCol="0"/>
          <a:lstStyle/>
          <a:p>
            <a:endParaRPr/>
          </a:p>
        </p:txBody>
      </p:sp>
      <p:sp>
        <p:nvSpPr>
          <p:cNvPr id="46" name="object 46"/>
          <p:cNvSpPr/>
          <p:nvPr/>
        </p:nvSpPr>
        <p:spPr>
          <a:xfrm>
            <a:off x="5865876" y="908303"/>
            <a:ext cx="38100" cy="5080"/>
          </a:xfrm>
          <a:custGeom>
            <a:avLst/>
            <a:gdLst/>
            <a:ahLst/>
            <a:cxnLst/>
            <a:rect l="l" t="t" r="r" b="b"/>
            <a:pathLst>
              <a:path w="38100" h="5080">
                <a:moveTo>
                  <a:pt x="0" y="0"/>
                </a:moveTo>
                <a:lnTo>
                  <a:pt x="34798" y="4572"/>
                </a:lnTo>
                <a:lnTo>
                  <a:pt x="38100" y="2286"/>
                </a:lnTo>
                <a:lnTo>
                  <a:pt x="32146" y="1607"/>
                </a:lnTo>
                <a:lnTo>
                  <a:pt x="24098" y="1143"/>
                </a:lnTo>
                <a:lnTo>
                  <a:pt x="0" y="0"/>
                </a:lnTo>
                <a:close/>
              </a:path>
            </a:pathLst>
          </a:custGeom>
          <a:solidFill>
            <a:srgbClr val="56BBE4"/>
          </a:solidFill>
        </p:spPr>
        <p:txBody>
          <a:bodyPr wrap="square" lIns="0" tIns="0" rIns="0" bIns="0" rtlCol="0"/>
          <a:lstStyle/>
          <a:p>
            <a:endParaRPr/>
          </a:p>
        </p:txBody>
      </p:sp>
      <p:sp>
        <p:nvSpPr>
          <p:cNvPr id="47" name="object 47"/>
          <p:cNvSpPr/>
          <p:nvPr/>
        </p:nvSpPr>
        <p:spPr>
          <a:xfrm>
            <a:off x="5308091" y="899160"/>
            <a:ext cx="18415" cy="6350"/>
          </a:xfrm>
          <a:custGeom>
            <a:avLst/>
            <a:gdLst/>
            <a:ahLst/>
            <a:cxnLst/>
            <a:rect l="l" t="t" r="r" b="b"/>
            <a:pathLst>
              <a:path w="18414" h="6350">
                <a:moveTo>
                  <a:pt x="0" y="0"/>
                </a:moveTo>
                <a:lnTo>
                  <a:pt x="8636" y="6095"/>
                </a:lnTo>
                <a:lnTo>
                  <a:pt x="18287" y="6095"/>
                </a:lnTo>
                <a:lnTo>
                  <a:pt x="0" y="0"/>
                </a:lnTo>
                <a:close/>
              </a:path>
            </a:pathLst>
          </a:custGeom>
          <a:solidFill>
            <a:srgbClr val="56BBE4"/>
          </a:solidFill>
        </p:spPr>
        <p:txBody>
          <a:bodyPr wrap="square" lIns="0" tIns="0" rIns="0" bIns="0" rtlCol="0"/>
          <a:lstStyle/>
          <a:p>
            <a:endParaRPr/>
          </a:p>
        </p:txBody>
      </p:sp>
      <p:sp>
        <p:nvSpPr>
          <p:cNvPr id="48" name="object 48"/>
          <p:cNvSpPr/>
          <p:nvPr/>
        </p:nvSpPr>
        <p:spPr>
          <a:xfrm>
            <a:off x="4828921" y="909216"/>
            <a:ext cx="63500" cy="3175"/>
          </a:xfrm>
          <a:custGeom>
            <a:avLst/>
            <a:gdLst/>
            <a:ahLst/>
            <a:cxnLst/>
            <a:rect l="l" t="t" r="r" b="b"/>
            <a:pathLst>
              <a:path w="63500" h="3175">
                <a:moveTo>
                  <a:pt x="1432" y="0"/>
                </a:moveTo>
                <a:lnTo>
                  <a:pt x="0" y="2643"/>
                </a:lnTo>
                <a:lnTo>
                  <a:pt x="15363" y="2946"/>
                </a:lnTo>
                <a:lnTo>
                  <a:pt x="47755" y="2411"/>
                </a:lnTo>
                <a:lnTo>
                  <a:pt x="63118" y="2643"/>
                </a:lnTo>
                <a:lnTo>
                  <a:pt x="34111" y="2143"/>
                </a:lnTo>
                <a:lnTo>
                  <a:pt x="13176" y="547"/>
                </a:lnTo>
                <a:lnTo>
                  <a:pt x="1432" y="0"/>
                </a:lnTo>
                <a:close/>
              </a:path>
            </a:pathLst>
          </a:custGeom>
          <a:solidFill>
            <a:srgbClr val="56BBE4"/>
          </a:solidFill>
        </p:spPr>
        <p:txBody>
          <a:bodyPr wrap="square" lIns="0" tIns="0" rIns="0" bIns="0" rtlCol="0"/>
          <a:lstStyle/>
          <a:p>
            <a:endParaRPr/>
          </a:p>
        </p:txBody>
      </p:sp>
      <p:sp>
        <p:nvSpPr>
          <p:cNvPr id="49" name="object 49"/>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ookieRun Regular" panose="020B0600000101010101" pitchFamily="50" charset="-127"/>
              </a:rPr>
              <a:t>브로드캐스팅(Broadcasting)</a:t>
            </a:r>
          </a:p>
        </p:txBody>
      </p:sp>
      <p:pic>
        <p:nvPicPr>
          <p:cNvPr id="50" name="object 50"/>
          <p:cNvPicPr/>
          <p:nvPr/>
        </p:nvPicPr>
        <p:blipFill>
          <a:blip r:embed="rId2" cstate="print"/>
          <a:stretch>
            <a:fillRect/>
          </a:stretch>
        </p:blipFill>
        <p:spPr>
          <a:xfrm>
            <a:off x="271543" y="1108840"/>
            <a:ext cx="5365732" cy="3556495"/>
          </a:xfrm>
          <a:prstGeom prst="rect">
            <a:avLst/>
          </a:prstGeom>
        </p:spPr>
      </p:pic>
      <p:pic>
        <p:nvPicPr>
          <p:cNvPr id="51" name="object 51"/>
          <p:cNvPicPr/>
          <p:nvPr/>
        </p:nvPicPr>
        <p:blipFill>
          <a:blip r:embed="rId3" cstate="print"/>
          <a:stretch>
            <a:fillRect/>
          </a:stretch>
        </p:blipFill>
        <p:spPr>
          <a:xfrm>
            <a:off x="5718743" y="1110996"/>
            <a:ext cx="6243131" cy="3013047"/>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78910"/>
            <a:ext cx="11352784" cy="5516895"/>
          </a:xfrm>
          <a:prstGeom prst="rect">
            <a:avLst/>
          </a:prstGeom>
        </p:spPr>
        <p:txBody>
          <a:bodyPr vert="horz" wrap="square" lIns="0" tIns="137160" rIns="0" bIns="0" rtlCol="0">
            <a:spAutoFit/>
          </a:bodyPr>
          <a:lstStyle/>
          <a:p>
            <a:pPr marL="286385" indent="-273685">
              <a:lnSpc>
                <a:spcPct val="100000"/>
              </a:lnSpc>
              <a:spcBef>
                <a:spcPts val="1080"/>
              </a:spcBef>
              <a:buFont typeface="Arial"/>
              <a:buChar char="▪"/>
              <a:tabLst>
                <a:tab pos="286385" algn="l"/>
              </a:tabLst>
            </a:pPr>
            <a:r>
              <a:rPr sz="1600" dirty="0">
                <a:solidFill>
                  <a:srgbClr val="333333"/>
                </a:solidFill>
                <a:latin typeface="+mn-ea"/>
                <a:ea typeface="+mn-ea"/>
                <a:cs typeface="Malgun Gothic"/>
              </a:rPr>
              <a:t>바이너리</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파일로</a:t>
            </a:r>
            <a:r>
              <a:rPr sz="1600" spc="-20" dirty="0">
                <a:solidFill>
                  <a:srgbClr val="333333"/>
                </a:solidFill>
                <a:latin typeface="+mn-ea"/>
                <a:ea typeface="+mn-ea"/>
                <a:cs typeface="Malgun Gothic"/>
              </a:rPr>
              <a:t> </a:t>
            </a:r>
            <a:r>
              <a:rPr sz="1600" spc="-10" dirty="0">
                <a:solidFill>
                  <a:srgbClr val="333333"/>
                </a:solidFill>
                <a:latin typeface="+mn-ea"/>
                <a:ea typeface="+mn-ea"/>
                <a:cs typeface="Malgun Gothic"/>
              </a:rPr>
              <a:t>저장/불러오기</a:t>
            </a:r>
            <a:endParaRPr sz="1600" dirty="0">
              <a:latin typeface="+mn-ea"/>
              <a:ea typeface="+mn-ea"/>
              <a:cs typeface="Malgun Gothic"/>
            </a:endParaRPr>
          </a:p>
          <a:p>
            <a:pPr marL="561340" lvl="1" indent="-274320">
              <a:lnSpc>
                <a:spcPct val="100000"/>
              </a:lnSpc>
              <a:spcBef>
                <a:spcPts val="840"/>
              </a:spcBef>
              <a:buFont typeface="Consolas"/>
              <a:buChar char="–"/>
              <a:tabLst>
                <a:tab pos="561340" algn="l"/>
              </a:tabLst>
            </a:pPr>
            <a:r>
              <a:rPr sz="1600" dirty="0">
                <a:solidFill>
                  <a:srgbClr val="333333"/>
                </a:solidFill>
                <a:latin typeface="+mn-ea"/>
                <a:ea typeface="+mn-ea"/>
                <a:cs typeface="Malgun Gothic"/>
              </a:rPr>
              <a:t>np.save("파일경로",</a:t>
            </a:r>
            <a:r>
              <a:rPr sz="1600" spc="-125" dirty="0">
                <a:solidFill>
                  <a:srgbClr val="333333"/>
                </a:solidFill>
                <a:latin typeface="+mn-ea"/>
                <a:ea typeface="+mn-ea"/>
                <a:cs typeface="Malgun Gothic"/>
              </a:rPr>
              <a:t> </a:t>
            </a:r>
            <a:r>
              <a:rPr sz="1600" spc="-25" dirty="0">
                <a:solidFill>
                  <a:srgbClr val="333333"/>
                </a:solidFill>
                <a:latin typeface="+mn-ea"/>
                <a:ea typeface="+mn-ea"/>
                <a:cs typeface="Malgun Gothic"/>
              </a:rPr>
              <a:t>배열)</a:t>
            </a:r>
            <a:endParaRPr sz="1600" dirty="0">
              <a:latin typeface="+mn-ea"/>
              <a:ea typeface="+mn-ea"/>
              <a:cs typeface="Malgun Gothic"/>
            </a:endParaRPr>
          </a:p>
          <a:p>
            <a:pPr marL="789305" lvl="2" indent="-227965">
              <a:lnSpc>
                <a:spcPct val="100000"/>
              </a:lnSpc>
              <a:spcBef>
                <a:spcPts val="420"/>
              </a:spcBef>
              <a:buFont typeface="Arial"/>
              <a:buChar char="▪"/>
              <a:tabLst>
                <a:tab pos="789305" algn="l"/>
              </a:tabLst>
            </a:pPr>
            <a:r>
              <a:rPr sz="1600" dirty="0">
                <a:solidFill>
                  <a:srgbClr val="333333"/>
                </a:solidFill>
                <a:latin typeface="+mn-ea"/>
                <a:ea typeface="+mn-ea"/>
                <a:cs typeface="Malgun Gothic"/>
              </a:rPr>
              <a:t>배열을</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raw</a:t>
            </a:r>
            <a:r>
              <a:rPr sz="1600" spc="-35" dirty="0">
                <a:solidFill>
                  <a:srgbClr val="333333"/>
                </a:solidFill>
                <a:latin typeface="+mn-ea"/>
                <a:ea typeface="+mn-ea"/>
                <a:cs typeface="Malgun Gothic"/>
              </a:rPr>
              <a:t> </a:t>
            </a:r>
            <a:r>
              <a:rPr sz="1600" dirty="0">
                <a:solidFill>
                  <a:srgbClr val="333333"/>
                </a:solidFill>
                <a:latin typeface="+mn-ea"/>
                <a:ea typeface="+mn-ea"/>
                <a:cs typeface="Malgun Gothic"/>
              </a:rPr>
              <a:t>바이너리</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형식으로</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저장한다.</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(압축하지 </a:t>
            </a:r>
            <a:r>
              <a:rPr sz="1600" spc="-25" dirty="0">
                <a:solidFill>
                  <a:srgbClr val="333333"/>
                </a:solidFill>
                <a:latin typeface="+mn-ea"/>
                <a:ea typeface="+mn-ea"/>
                <a:cs typeface="Malgun Gothic"/>
              </a:rPr>
              <a:t>않은)</a:t>
            </a:r>
            <a:endParaRPr sz="1600" dirty="0">
              <a:latin typeface="+mn-ea"/>
              <a:ea typeface="+mn-ea"/>
              <a:cs typeface="Malgun Gothic"/>
            </a:endParaRPr>
          </a:p>
          <a:p>
            <a:pPr marL="789305" lvl="2" indent="-227965">
              <a:lnSpc>
                <a:spcPct val="100000"/>
              </a:lnSpc>
              <a:spcBef>
                <a:spcPts val="420"/>
              </a:spcBef>
              <a:buFont typeface="Arial"/>
              <a:buChar char="▪"/>
              <a:tabLst>
                <a:tab pos="789305" algn="l"/>
              </a:tabLst>
            </a:pPr>
            <a:r>
              <a:rPr sz="1600" dirty="0">
                <a:solidFill>
                  <a:srgbClr val="333333"/>
                </a:solidFill>
                <a:latin typeface="+mn-ea"/>
                <a:ea typeface="+mn-ea"/>
                <a:cs typeface="Malgun Gothic"/>
              </a:rPr>
              <a:t>파일명에</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확장자로</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npy를</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붙인다.</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(무조건 붙인다.</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abc.xxx</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해도</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abc.xxx.npy</a:t>
            </a:r>
            <a:r>
              <a:rPr sz="1600" spc="-25" dirty="0">
                <a:solidFill>
                  <a:srgbClr val="333333"/>
                </a:solidFill>
                <a:latin typeface="+mn-ea"/>
                <a:ea typeface="+mn-ea"/>
                <a:cs typeface="Malgun Gothic"/>
              </a:rPr>
              <a:t> </a:t>
            </a:r>
            <a:r>
              <a:rPr sz="1600" dirty="0">
                <a:solidFill>
                  <a:srgbClr val="333333"/>
                </a:solidFill>
                <a:latin typeface="+mn-ea"/>
                <a:ea typeface="+mn-ea"/>
                <a:cs typeface="Malgun Gothic"/>
              </a:rPr>
              <a:t>로</a:t>
            </a:r>
            <a:r>
              <a:rPr sz="1600" spc="-5" dirty="0">
                <a:solidFill>
                  <a:srgbClr val="333333"/>
                </a:solidFill>
                <a:latin typeface="+mn-ea"/>
                <a:ea typeface="+mn-ea"/>
                <a:cs typeface="Malgun Gothic"/>
              </a:rPr>
              <a:t> </a:t>
            </a:r>
            <a:r>
              <a:rPr sz="1600" spc="-25" dirty="0">
                <a:solidFill>
                  <a:srgbClr val="333333"/>
                </a:solidFill>
                <a:latin typeface="+mn-ea"/>
                <a:ea typeface="+mn-ea"/>
                <a:cs typeface="Malgun Gothic"/>
              </a:rPr>
              <a:t>저장)</a:t>
            </a:r>
            <a:endParaRPr sz="1600" dirty="0">
              <a:latin typeface="+mn-ea"/>
              <a:ea typeface="+mn-ea"/>
              <a:cs typeface="Malgun Gothic"/>
            </a:endParaRPr>
          </a:p>
          <a:p>
            <a:pPr marL="560705" lvl="1" indent="-273685">
              <a:lnSpc>
                <a:spcPct val="100000"/>
              </a:lnSpc>
              <a:spcBef>
                <a:spcPts val="400"/>
              </a:spcBef>
              <a:buFont typeface="Consolas"/>
              <a:buChar char="–"/>
              <a:tabLst>
                <a:tab pos="560705" algn="l"/>
              </a:tabLst>
            </a:pPr>
            <a:r>
              <a:rPr sz="1600" dirty="0">
                <a:solidFill>
                  <a:srgbClr val="333333"/>
                </a:solidFill>
                <a:latin typeface="+mn-ea"/>
                <a:ea typeface="+mn-ea"/>
                <a:cs typeface="Malgun Gothic"/>
              </a:rPr>
              <a:t>np.savez("파일경로",</a:t>
            </a:r>
            <a:r>
              <a:rPr sz="1600" spc="-55" dirty="0">
                <a:solidFill>
                  <a:srgbClr val="333333"/>
                </a:solidFill>
                <a:latin typeface="+mn-ea"/>
                <a:ea typeface="+mn-ea"/>
                <a:cs typeface="Malgun Gothic"/>
              </a:rPr>
              <a:t> </a:t>
            </a:r>
            <a:r>
              <a:rPr sz="1600" dirty="0">
                <a:solidFill>
                  <a:srgbClr val="333333"/>
                </a:solidFill>
                <a:latin typeface="+mn-ea"/>
                <a:ea typeface="+mn-ea"/>
                <a:cs typeface="Malgun Gothic"/>
              </a:rPr>
              <a:t>이름=배열,</a:t>
            </a:r>
            <a:r>
              <a:rPr sz="1600" spc="-55" dirty="0">
                <a:solidFill>
                  <a:srgbClr val="333333"/>
                </a:solidFill>
                <a:latin typeface="+mn-ea"/>
                <a:ea typeface="+mn-ea"/>
                <a:cs typeface="Malgun Gothic"/>
              </a:rPr>
              <a:t> </a:t>
            </a:r>
            <a:r>
              <a:rPr sz="1600" dirty="0">
                <a:solidFill>
                  <a:srgbClr val="333333"/>
                </a:solidFill>
                <a:latin typeface="+mn-ea"/>
                <a:ea typeface="+mn-ea"/>
                <a:cs typeface="Malgun Gothic"/>
              </a:rPr>
              <a:t>이름=배열,</a:t>
            </a:r>
            <a:r>
              <a:rPr sz="1600" spc="-55" dirty="0">
                <a:solidFill>
                  <a:srgbClr val="333333"/>
                </a:solidFill>
                <a:latin typeface="+mn-ea"/>
                <a:ea typeface="+mn-ea"/>
                <a:cs typeface="Malgun Gothic"/>
              </a:rPr>
              <a:t> </a:t>
            </a:r>
            <a:r>
              <a:rPr sz="1600" spc="-20" dirty="0">
                <a:solidFill>
                  <a:srgbClr val="333333"/>
                </a:solidFill>
                <a:latin typeface="+mn-ea"/>
                <a:ea typeface="+mn-ea"/>
                <a:cs typeface="Malgun Gothic"/>
              </a:rPr>
              <a:t>...)</a:t>
            </a:r>
            <a:endParaRPr sz="1600" dirty="0">
              <a:latin typeface="+mn-ea"/>
              <a:ea typeface="+mn-ea"/>
              <a:cs typeface="Malgun Gothic"/>
            </a:endParaRPr>
          </a:p>
          <a:p>
            <a:pPr marL="789305" lvl="2" indent="-227965">
              <a:lnSpc>
                <a:spcPct val="100000"/>
              </a:lnSpc>
              <a:spcBef>
                <a:spcPts val="415"/>
              </a:spcBef>
              <a:buFont typeface="Arial"/>
              <a:buChar char="▪"/>
              <a:tabLst>
                <a:tab pos="789305" algn="l"/>
              </a:tabLst>
            </a:pPr>
            <a:r>
              <a:rPr sz="1600" dirty="0">
                <a:solidFill>
                  <a:srgbClr val="333333"/>
                </a:solidFill>
                <a:latin typeface="+mn-ea"/>
                <a:ea typeface="+mn-ea"/>
                <a:cs typeface="Malgun Gothic"/>
              </a:rPr>
              <a:t>여러개의 배열을</a:t>
            </a:r>
            <a:r>
              <a:rPr sz="1600" spc="-15" dirty="0">
                <a:solidFill>
                  <a:srgbClr val="333333"/>
                </a:solidFill>
                <a:latin typeface="+mn-ea"/>
                <a:ea typeface="+mn-ea"/>
                <a:cs typeface="Malgun Gothic"/>
              </a:rPr>
              <a:t> </a:t>
            </a:r>
            <a:r>
              <a:rPr sz="1600" dirty="0">
                <a:solidFill>
                  <a:srgbClr val="333333"/>
                </a:solidFill>
                <a:latin typeface="+mn-ea"/>
                <a:ea typeface="+mn-ea"/>
                <a:cs typeface="Malgun Gothic"/>
              </a:rPr>
              <a:t>저장할 때 </a:t>
            </a:r>
            <a:r>
              <a:rPr sz="1600" spc="-25" dirty="0">
                <a:solidFill>
                  <a:srgbClr val="333333"/>
                </a:solidFill>
                <a:latin typeface="+mn-ea"/>
                <a:ea typeface="+mn-ea"/>
                <a:cs typeface="Malgun Gothic"/>
              </a:rPr>
              <a:t>사용</a:t>
            </a:r>
            <a:endParaRPr sz="1600" dirty="0">
              <a:latin typeface="+mn-ea"/>
              <a:ea typeface="+mn-ea"/>
              <a:cs typeface="Malgun Gothic"/>
            </a:endParaRPr>
          </a:p>
          <a:p>
            <a:pPr marL="789305" lvl="2" indent="-227965">
              <a:lnSpc>
                <a:spcPct val="100000"/>
              </a:lnSpc>
              <a:spcBef>
                <a:spcPts val="425"/>
              </a:spcBef>
              <a:buFont typeface="Arial"/>
              <a:buChar char="▪"/>
              <a:tabLst>
                <a:tab pos="789305" algn="l"/>
              </a:tabLst>
            </a:pPr>
            <a:r>
              <a:rPr sz="1600" dirty="0">
                <a:solidFill>
                  <a:srgbClr val="333333"/>
                </a:solidFill>
                <a:latin typeface="+mn-ea"/>
                <a:ea typeface="+mn-ea"/>
                <a:cs typeface="Malgun Gothic"/>
              </a:rPr>
              <a:t>파일명에</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확장자로 npz가</a:t>
            </a:r>
            <a:r>
              <a:rPr sz="1600" spc="-25" dirty="0">
                <a:solidFill>
                  <a:srgbClr val="333333"/>
                </a:solidFill>
                <a:latin typeface="+mn-ea"/>
                <a:ea typeface="+mn-ea"/>
                <a:cs typeface="Malgun Gothic"/>
              </a:rPr>
              <a:t> </a:t>
            </a:r>
            <a:r>
              <a:rPr sz="1600" spc="-20" dirty="0">
                <a:solidFill>
                  <a:srgbClr val="333333"/>
                </a:solidFill>
                <a:latin typeface="+mn-ea"/>
                <a:ea typeface="+mn-ea"/>
                <a:cs typeface="Malgun Gothic"/>
              </a:rPr>
              <a:t>붙는다.</a:t>
            </a:r>
            <a:endParaRPr sz="1600" dirty="0">
              <a:latin typeface="+mn-ea"/>
              <a:ea typeface="+mn-ea"/>
              <a:cs typeface="Malgun Gothic"/>
            </a:endParaRPr>
          </a:p>
          <a:p>
            <a:pPr marL="789305" lvl="2" indent="-227965">
              <a:lnSpc>
                <a:spcPct val="100000"/>
              </a:lnSpc>
              <a:spcBef>
                <a:spcPts val="420"/>
              </a:spcBef>
              <a:buFont typeface="Arial"/>
              <a:buChar char="▪"/>
              <a:tabLst>
                <a:tab pos="789305" algn="l"/>
              </a:tabLst>
            </a:pPr>
            <a:r>
              <a:rPr sz="1600" dirty="0">
                <a:solidFill>
                  <a:srgbClr val="333333"/>
                </a:solidFill>
                <a:latin typeface="+mn-ea"/>
                <a:ea typeface="+mn-ea"/>
                <a:cs typeface="Malgun Gothic"/>
              </a:rPr>
              <a:t>내부적으로 압축해서 </a:t>
            </a:r>
            <a:r>
              <a:rPr sz="1600" spc="-10" dirty="0">
                <a:solidFill>
                  <a:srgbClr val="333333"/>
                </a:solidFill>
                <a:latin typeface="+mn-ea"/>
                <a:ea typeface="+mn-ea"/>
                <a:cs typeface="Malgun Gothic"/>
              </a:rPr>
              <a:t>저장한다.</a:t>
            </a:r>
            <a:endParaRPr sz="1600" dirty="0">
              <a:latin typeface="+mn-ea"/>
              <a:ea typeface="+mn-ea"/>
              <a:cs typeface="Malgun Gothic"/>
            </a:endParaRPr>
          </a:p>
          <a:p>
            <a:pPr marL="560705" lvl="1" indent="-273685">
              <a:lnSpc>
                <a:spcPct val="100000"/>
              </a:lnSpc>
              <a:spcBef>
                <a:spcPts val="400"/>
              </a:spcBef>
              <a:buFont typeface="Consolas"/>
              <a:buChar char="–"/>
              <a:tabLst>
                <a:tab pos="560705" algn="l"/>
              </a:tabLst>
            </a:pPr>
            <a:r>
              <a:rPr sz="1600" spc="-10" dirty="0">
                <a:solidFill>
                  <a:srgbClr val="333333"/>
                </a:solidFill>
                <a:latin typeface="+mn-ea"/>
                <a:ea typeface="+mn-ea"/>
                <a:cs typeface="Malgun Gothic"/>
              </a:rPr>
              <a:t>np.load("파일경로")</a:t>
            </a:r>
            <a:endParaRPr sz="1600" dirty="0">
              <a:latin typeface="+mn-ea"/>
              <a:ea typeface="+mn-ea"/>
              <a:cs typeface="Malgun Gothic"/>
            </a:endParaRPr>
          </a:p>
          <a:p>
            <a:pPr marL="789305" lvl="2" indent="-227965">
              <a:lnSpc>
                <a:spcPct val="100000"/>
              </a:lnSpc>
              <a:spcBef>
                <a:spcPts val="415"/>
              </a:spcBef>
              <a:buFont typeface="Arial"/>
              <a:buChar char="▪"/>
              <a:tabLst>
                <a:tab pos="789305" algn="l"/>
              </a:tabLst>
            </a:pPr>
            <a:r>
              <a:rPr sz="1600" dirty="0">
                <a:solidFill>
                  <a:srgbClr val="333333"/>
                </a:solidFill>
                <a:latin typeface="+mn-ea"/>
                <a:ea typeface="+mn-ea"/>
                <a:cs typeface="Malgun Gothic"/>
              </a:rPr>
              <a:t>npy파일은</a:t>
            </a:r>
            <a:r>
              <a:rPr sz="1600" spc="-35" dirty="0">
                <a:solidFill>
                  <a:srgbClr val="333333"/>
                </a:solidFill>
                <a:latin typeface="+mn-ea"/>
                <a:ea typeface="+mn-ea"/>
                <a:cs typeface="Malgun Gothic"/>
              </a:rPr>
              <a:t> </a:t>
            </a:r>
            <a:r>
              <a:rPr sz="1600" dirty="0">
                <a:solidFill>
                  <a:srgbClr val="333333"/>
                </a:solidFill>
                <a:latin typeface="+mn-ea"/>
                <a:ea typeface="+mn-ea"/>
                <a:cs typeface="Malgun Gothic"/>
              </a:rPr>
              <a:t>ndarray로</a:t>
            </a:r>
            <a:r>
              <a:rPr sz="1600" spc="-35" dirty="0">
                <a:solidFill>
                  <a:srgbClr val="333333"/>
                </a:solidFill>
                <a:latin typeface="+mn-ea"/>
                <a:ea typeface="+mn-ea"/>
                <a:cs typeface="Malgun Gothic"/>
              </a:rPr>
              <a:t> </a:t>
            </a:r>
            <a:r>
              <a:rPr sz="1600" spc="-25" dirty="0">
                <a:solidFill>
                  <a:srgbClr val="333333"/>
                </a:solidFill>
                <a:latin typeface="+mn-ea"/>
                <a:ea typeface="+mn-ea"/>
                <a:cs typeface="Malgun Gothic"/>
              </a:rPr>
              <a:t>반환</a:t>
            </a:r>
            <a:endParaRPr sz="1600" dirty="0">
              <a:latin typeface="+mn-ea"/>
              <a:ea typeface="+mn-ea"/>
              <a:cs typeface="Malgun Gothic"/>
            </a:endParaRPr>
          </a:p>
          <a:p>
            <a:pPr marL="789305" lvl="2" indent="-227965">
              <a:lnSpc>
                <a:spcPct val="100000"/>
              </a:lnSpc>
              <a:spcBef>
                <a:spcPts val="420"/>
              </a:spcBef>
              <a:buFont typeface="Arial"/>
              <a:buChar char="▪"/>
              <a:tabLst>
                <a:tab pos="789305" algn="l"/>
              </a:tabLst>
            </a:pPr>
            <a:r>
              <a:rPr sz="1600" dirty="0">
                <a:solidFill>
                  <a:srgbClr val="333333"/>
                </a:solidFill>
                <a:latin typeface="+mn-ea"/>
                <a:ea typeface="+mn-ea"/>
                <a:cs typeface="Malgun Gothic"/>
              </a:rPr>
              <a:t>npz파일은</a:t>
            </a:r>
            <a:r>
              <a:rPr sz="1600" spc="-30" dirty="0">
                <a:solidFill>
                  <a:srgbClr val="333333"/>
                </a:solidFill>
                <a:latin typeface="+mn-ea"/>
                <a:ea typeface="+mn-ea"/>
                <a:cs typeface="Malgun Gothic"/>
              </a:rPr>
              <a:t> </a:t>
            </a:r>
            <a:r>
              <a:rPr sz="1600" dirty="0">
                <a:solidFill>
                  <a:srgbClr val="333333"/>
                </a:solidFill>
                <a:latin typeface="+mn-ea"/>
                <a:ea typeface="+mn-ea"/>
                <a:cs typeface="Malgun Gothic"/>
              </a:rPr>
              <a:t>load저장된</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배열목록(NpzFile타입)이</a:t>
            </a:r>
            <a:r>
              <a:rPr sz="1600" spc="-15" dirty="0">
                <a:solidFill>
                  <a:srgbClr val="333333"/>
                </a:solidFill>
                <a:latin typeface="+mn-ea"/>
                <a:ea typeface="+mn-ea"/>
                <a:cs typeface="Malgun Gothic"/>
              </a:rPr>
              <a:t> </a:t>
            </a:r>
            <a:r>
              <a:rPr sz="1600" dirty="0">
                <a:solidFill>
                  <a:srgbClr val="333333"/>
                </a:solidFill>
                <a:latin typeface="+mn-ea"/>
                <a:ea typeface="+mn-ea"/>
                <a:cs typeface="Malgun Gothic"/>
              </a:rPr>
              <a:t>반환</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된다.</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저장할때</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지정한</a:t>
            </a:r>
            <a:r>
              <a:rPr sz="1600" spc="-25" dirty="0">
                <a:solidFill>
                  <a:srgbClr val="333333"/>
                </a:solidFill>
                <a:latin typeface="+mn-ea"/>
                <a:ea typeface="+mn-ea"/>
                <a:cs typeface="Malgun Gothic"/>
              </a:rPr>
              <a:t> </a:t>
            </a:r>
            <a:r>
              <a:rPr sz="1600" dirty="0">
                <a:solidFill>
                  <a:srgbClr val="333333"/>
                </a:solidFill>
                <a:latin typeface="+mn-ea"/>
                <a:ea typeface="+mn-ea"/>
                <a:cs typeface="Malgun Gothic"/>
              </a:rPr>
              <a:t>이름을</a:t>
            </a:r>
            <a:r>
              <a:rPr sz="1600" spc="-15" dirty="0">
                <a:solidFill>
                  <a:srgbClr val="333333"/>
                </a:solidFill>
                <a:latin typeface="+mn-ea"/>
                <a:ea typeface="+mn-ea"/>
                <a:cs typeface="Malgun Gothic"/>
              </a:rPr>
              <a:t> </a:t>
            </a:r>
            <a:r>
              <a:rPr sz="1600" dirty="0">
                <a:solidFill>
                  <a:srgbClr val="333333"/>
                </a:solidFill>
                <a:latin typeface="+mn-ea"/>
                <a:ea typeface="+mn-ea"/>
                <a:cs typeface="Malgun Gothic"/>
              </a:rPr>
              <a:t>이용해</a:t>
            </a:r>
            <a:r>
              <a:rPr sz="1600" spc="-10" dirty="0">
                <a:solidFill>
                  <a:srgbClr val="333333"/>
                </a:solidFill>
                <a:latin typeface="+mn-ea"/>
                <a:ea typeface="+mn-ea"/>
                <a:cs typeface="Malgun Gothic"/>
              </a:rPr>
              <a:t> </a:t>
            </a:r>
            <a:r>
              <a:rPr sz="1600" spc="-25" dirty="0">
                <a:solidFill>
                  <a:srgbClr val="333333"/>
                </a:solidFill>
                <a:latin typeface="+mn-ea"/>
                <a:ea typeface="+mn-ea"/>
                <a:cs typeface="Malgun Gothic"/>
              </a:rPr>
              <a:t>조회</a:t>
            </a:r>
            <a:endParaRPr sz="1600" dirty="0">
              <a:latin typeface="+mn-ea"/>
              <a:ea typeface="+mn-ea"/>
              <a:cs typeface="Malgun Gothic"/>
            </a:endParaRPr>
          </a:p>
          <a:p>
            <a:pPr marL="286385" indent="-273685">
              <a:lnSpc>
                <a:spcPct val="100000"/>
              </a:lnSpc>
              <a:spcBef>
                <a:spcPts val="2455"/>
              </a:spcBef>
              <a:buFont typeface="Arial"/>
              <a:buChar char="▪"/>
              <a:tabLst>
                <a:tab pos="286385" algn="l"/>
              </a:tabLst>
            </a:pPr>
            <a:r>
              <a:rPr sz="1600" dirty="0">
                <a:solidFill>
                  <a:srgbClr val="333333"/>
                </a:solidFill>
                <a:latin typeface="+mn-ea"/>
                <a:ea typeface="+mn-ea"/>
                <a:cs typeface="Malgun Gothic"/>
              </a:rPr>
              <a:t>텍스트</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파일로</a:t>
            </a:r>
            <a:r>
              <a:rPr sz="1600" spc="-10" dirty="0">
                <a:solidFill>
                  <a:srgbClr val="333333"/>
                </a:solidFill>
                <a:latin typeface="+mn-ea"/>
                <a:ea typeface="+mn-ea"/>
                <a:cs typeface="Malgun Gothic"/>
              </a:rPr>
              <a:t> 저장/불러오기</a:t>
            </a:r>
            <a:endParaRPr sz="1600" dirty="0">
              <a:latin typeface="+mn-ea"/>
              <a:ea typeface="+mn-ea"/>
              <a:cs typeface="Malgun Gothic"/>
            </a:endParaRPr>
          </a:p>
          <a:p>
            <a:pPr marL="561340" lvl="1" indent="-274320">
              <a:lnSpc>
                <a:spcPct val="100000"/>
              </a:lnSpc>
              <a:spcBef>
                <a:spcPts val="840"/>
              </a:spcBef>
              <a:buFont typeface="Consolas"/>
              <a:buChar char="–"/>
              <a:tabLst>
                <a:tab pos="561340" algn="l"/>
              </a:tabLst>
            </a:pPr>
            <a:r>
              <a:rPr sz="1600" spc="-10" dirty="0">
                <a:solidFill>
                  <a:srgbClr val="333333"/>
                </a:solidFill>
                <a:latin typeface="+mn-ea"/>
                <a:ea typeface="+mn-ea"/>
                <a:cs typeface="Malgun Gothic"/>
              </a:rPr>
              <a:t>savetxt(‘파일경로’,</a:t>
            </a:r>
            <a:r>
              <a:rPr sz="1600" spc="-5" dirty="0">
                <a:solidFill>
                  <a:srgbClr val="333333"/>
                </a:solidFill>
                <a:latin typeface="+mn-ea"/>
                <a:ea typeface="+mn-ea"/>
                <a:cs typeface="Malgun Gothic"/>
              </a:rPr>
              <a:t> </a:t>
            </a:r>
            <a:r>
              <a:rPr sz="1600" spc="-25" dirty="0">
                <a:solidFill>
                  <a:srgbClr val="333333"/>
                </a:solidFill>
                <a:latin typeface="+mn-ea"/>
                <a:ea typeface="+mn-ea"/>
                <a:cs typeface="Malgun Gothic"/>
              </a:rPr>
              <a:t>배열)</a:t>
            </a:r>
            <a:endParaRPr sz="1600" dirty="0">
              <a:latin typeface="+mn-ea"/>
              <a:ea typeface="+mn-ea"/>
              <a:cs typeface="Malgun Gothic"/>
            </a:endParaRPr>
          </a:p>
          <a:p>
            <a:pPr marL="789305" lvl="2" indent="-227965">
              <a:lnSpc>
                <a:spcPct val="100000"/>
              </a:lnSpc>
              <a:spcBef>
                <a:spcPts val="430"/>
              </a:spcBef>
              <a:buFont typeface="Arial"/>
              <a:buChar char="▪"/>
              <a:tabLst>
                <a:tab pos="789305" algn="l"/>
              </a:tabLst>
            </a:pPr>
            <a:r>
              <a:rPr sz="1600" dirty="0">
                <a:solidFill>
                  <a:srgbClr val="333333"/>
                </a:solidFill>
                <a:latin typeface="+mn-ea"/>
                <a:ea typeface="+mn-ea"/>
                <a:cs typeface="Malgun Gothic"/>
              </a:rPr>
              <a:t>각</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원소는</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공백을</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기준으로</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나뉘며</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delimiter</a:t>
            </a:r>
            <a:r>
              <a:rPr sz="1600" spc="-25" dirty="0">
                <a:solidFill>
                  <a:srgbClr val="333333"/>
                </a:solidFill>
                <a:latin typeface="+mn-ea"/>
                <a:ea typeface="+mn-ea"/>
                <a:cs typeface="Malgun Gothic"/>
              </a:rPr>
              <a:t> </a:t>
            </a:r>
            <a:r>
              <a:rPr sz="1600" dirty="0">
                <a:solidFill>
                  <a:srgbClr val="333333"/>
                </a:solidFill>
                <a:latin typeface="+mn-ea"/>
                <a:ea typeface="+mn-ea"/>
                <a:cs typeface="Malgun Gothic"/>
              </a:rPr>
              <a:t>속성으로</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구분자를</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지정할</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수</a:t>
            </a:r>
            <a:r>
              <a:rPr sz="1600" spc="-25" dirty="0">
                <a:solidFill>
                  <a:srgbClr val="333333"/>
                </a:solidFill>
                <a:latin typeface="+mn-ea"/>
                <a:ea typeface="+mn-ea"/>
                <a:cs typeface="Malgun Gothic"/>
              </a:rPr>
              <a:t> 있다.</a:t>
            </a:r>
            <a:endParaRPr sz="1600" dirty="0">
              <a:latin typeface="+mn-ea"/>
              <a:ea typeface="+mn-ea"/>
              <a:cs typeface="Malgun Gothic"/>
            </a:endParaRPr>
          </a:p>
          <a:p>
            <a:pPr marL="789305" lvl="2" indent="-227965">
              <a:lnSpc>
                <a:spcPct val="100000"/>
              </a:lnSpc>
              <a:spcBef>
                <a:spcPts val="420"/>
              </a:spcBef>
              <a:buFont typeface="Arial"/>
              <a:buChar char="▪"/>
              <a:tabLst>
                <a:tab pos="789305" algn="l"/>
              </a:tabLst>
            </a:pPr>
            <a:r>
              <a:rPr sz="1600" dirty="0">
                <a:solidFill>
                  <a:srgbClr val="333333"/>
                </a:solidFill>
                <a:latin typeface="+mn-ea"/>
                <a:ea typeface="+mn-ea"/>
                <a:cs typeface="Malgun Gothic"/>
              </a:rPr>
              <a:t>1차원과</a:t>
            </a:r>
            <a:r>
              <a:rPr sz="1600" spc="-15" dirty="0">
                <a:solidFill>
                  <a:srgbClr val="333333"/>
                </a:solidFill>
                <a:latin typeface="+mn-ea"/>
                <a:ea typeface="+mn-ea"/>
                <a:cs typeface="Malgun Gothic"/>
              </a:rPr>
              <a:t> </a:t>
            </a:r>
            <a:r>
              <a:rPr sz="1600" dirty="0">
                <a:solidFill>
                  <a:srgbClr val="333333"/>
                </a:solidFill>
                <a:latin typeface="+mn-ea"/>
                <a:ea typeface="+mn-ea"/>
                <a:cs typeface="Malgun Gothic"/>
              </a:rPr>
              <a:t>2차원 배열만 저장</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가능하다.</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(3차원 이상은</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저장이 </a:t>
            </a:r>
            <a:r>
              <a:rPr sz="1600" spc="-10" dirty="0">
                <a:solidFill>
                  <a:srgbClr val="333333"/>
                </a:solidFill>
                <a:latin typeface="+mn-ea"/>
                <a:ea typeface="+mn-ea"/>
                <a:cs typeface="Malgun Gothic"/>
              </a:rPr>
              <a:t>안된다.)</a:t>
            </a:r>
            <a:endParaRPr sz="1600" dirty="0">
              <a:latin typeface="+mn-ea"/>
              <a:ea typeface="+mn-ea"/>
              <a:cs typeface="Malgun Gothic"/>
            </a:endParaRPr>
          </a:p>
          <a:p>
            <a:pPr marL="560705" lvl="1" indent="-273685">
              <a:lnSpc>
                <a:spcPct val="100000"/>
              </a:lnSpc>
              <a:spcBef>
                <a:spcPts val="385"/>
              </a:spcBef>
              <a:buFont typeface="Consolas"/>
              <a:buChar char="–"/>
              <a:tabLst>
                <a:tab pos="560705" algn="l"/>
              </a:tabLst>
            </a:pPr>
            <a:r>
              <a:rPr sz="1600" spc="-10" dirty="0">
                <a:solidFill>
                  <a:srgbClr val="333333"/>
                </a:solidFill>
                <a:latin typeface="+mn-ea"/>
                <a:ea typeface="+mn-ea"/>
                <a:cs typeface="Malgun Gothic"/>
              </a:rPr>
              <a:t>loadtxt(‘파일경로’)</a:t>
            </a:r>
            <a:endParaRPr sz="1600" dirty="0">
              <a:latin typeface="+mn-ea"/>
              <a:ea typeface="+mn-ea"/>
              <a:cs typeface="Malgun Gothic"/>
            </a:endParaRPr>
          </a:p>
          <a:p>
            <a:pPr marL="560705" lvl="1" indent="-273685">
              <a:lnSpc>
                <a:spcPct val="100000"/>
              </a:lnSpc>
              <a:spcBef>
                <a:spcPts val="400"/>
              </a:spcBef>
              <a:buFont typeface="Consolas"/>
              <a:buChar char="–"/>
              <a:tabLst>
                <a:tab pos="560705" algn="l"/>
              </a:tabLst>
            </a:pPr>
            <a:r>
              <a:rPr sz="1600" dirty="0">
                <a:solidFill>
                  <a:srgbClr val="333333"/>
                </a:solidFill>
                <a:latin typeface="+mn-ea"/>
                <a:ea typeface="+mn-ea"/>
                <a:cs typeface="Malgun Gothic"/>
              </a:rPr>
              <a:t>텍스트의</a:t>
            </a:r>
            <a:r>
              <a:rPr sz="1600" spc="-30" dirty="0">
                <a:solidFill>
                  <a:srgbClr val="333333"/>
                </a:solidFill>
                <a:latin typeface="+mn-ea"/>
                <a:ea typeface="+mn-ea"/>
                <a:cs typeface="Malgun Gothic"/>
              </a:rPr>
              <a:t> </a:t>
            </a:r>
            <a:r>
              <a:rPr sz="1600" dirty="0">
                <a:solidFill>
                  <a:srgbClr val="333333"/>
                </a:solidFill>
                <a:latin typeface="+mn-ea"/>
                <a:ea typeface="+mn-ea"/>
                <a:cs typeface="Malgun Gothic"/>
              </a:rPr>
              <a:t>경우</a:t>
            </a:r>
            <a:r>
              <a:rPr sz="1600" spc="-30" dirty="0">
                <a:solidFill>
                  <a:srgbClr val="333333"/>
                </a:solidFill>
                <a:latin typeface="+mn-ea"/>
                <a:ea typeface="+mn-ea"/>
                <a:cs typeface="Malgun Gothic"/>
              </a:rPr>
              <a:t> </a:t>
            </a:r>
            <a:r>
              <a:rPr sz="1600" dirty="0">
                <a:solidFill>
                  <a:srgbClr val="333333"/>
                </a:solidFill>
                <a:latin typeface="+mn-ea"/>
                <a:ea typeface="+mn-ea"/>
                <a:cs typeface="Malgun Gothic"/>
              </a:rPr>
              <a:t>pandas에서</a:t>
            </a:r>
            <a:r>
              <a:rPr sz="1600" spc="-15" dirty="0">
                <a:solidFill>
                  <a:srgbClr val="333333"/>
                </a:solidFill>
                <a:latin typeface="+mn-ea"/>
                <a:ea typeface="+mn-ea"/>
                <a:cs typeface="Malgun Gothic"/>
              </a:rPr>
              <a:t> </a:t>
            </a:r>
            <a:r>
              <a:rPr sz="1600" dirty="0">
                <a:solidFill>
                  <a:srgbClr val="333333"/>
                </a:solidFill>
                <a:latin typeface="+mn-ea"/>
                <a:ea typeface="+mn-ea"/>
                <a:cs typeface="Malgun Gothic"/>
              </a:rPr>
              <a:t>제공하는</a:t>
            </a:r>
            <a:r>
              <a:rPr sz="1600" spc="-30" dirty="0">
                <a:solidFill>
                  <a:srgbClr val="333333"/>
                </a:solidFill>
                <a:latin typeface="+mn-ea"/>
                <a:ea typeface="+mn-ea"/>
                <a:cs typeface="Malgun Gothic"/>
              </a:rPr>
              <a:t> </a:t>
            </a:r>
            <a:r>
              <a:rPr sz="1600" dirty="0">
                <a:solidFill>
                  <a:srgbClr val="333333"/>
                </a:solidFill>
                <a:latin typeface="+mn-ea"/>
                <a:ea typeface="+mn-ea"/>
                <a:cs typeface="Malgun Gothic"/>
              </a:rPr>
              <a:t>메소드를</a:t>
            </a:r>
            <a:r>
              <a:rPr sz="1600" spc="-40" dirty="0">
                <a:solidFill>
                  <a:srgbClr val="333333"/>
                </a:solidFill>
                <a:latin typeface="+mn-ea"/>
                <a:ea typeface="+mn-ea"/>
                <a:cs typeface="Malgun Gothic"/>
              </a:rPr>
              <a:t> </a:t>
            </a:r>
            <a:r>
              <a:rPr sz="1600" dirty="0">
                <a:solidFill>
                  <a:srgbClr val="333333"/>
                </a:solidFill>
                <a:latin typeface="+mn-ea"/>
                <a:ea typeface="+mn-ea"/>
                <a:cs typeface="Malgun Gothic"/>
              </a:rPr>
              <a:t>많이</a:t>
            </a:r>
            <a:r>
              <a:rPr sz="1600" spc="-20" dirty="0">
                <a:solidFill>
                  <a:srgbClr val="333333"/>
                </a:solidFill>
                <a:latin typeface="+mn-ea"/>
                <a:ea typeface="+mn-ea"/>
                <a:cs typeface="Malgun Gothic"/>
              </a:rPr>
              <a:t> </a:t>
            </a:r>
            <a:r>
              <a:rPr sz="1600" spc="-10" dirty="0">
                <a:solidFill>
                  <a:srgbClr val="333333"/>
                </a:solidFill>
                <a:latin typeface="+mn-ea"/>
                <a:ea typeface="+mn-ea"/>
                <a:cs typeface="Malgun Gothic"/>
              </a:rPr>
              <a:t>사용한다.</a:t>
            </a:r>
            <a:endParaRPr sz="1600"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배열을</a:t>
            </a:r>
            <a:r>
              <a:rPr sz="2400" spc="-10" dirty="0">
                <a:latin typeface="CookieRun Regular" panose="020B0600000101010101" pitchFamily="50" charset="-127"/>
              </a:rPr>
              <a:t> </a:t>
            </a:r>
            <a:r>
              <a:rPr sz="2400" dirty="0">
                <a:latin typeface="CookieRun Regular" panose="020B0600000101010101" pitchFamily="50" charset="-127"/>
              </a:rPr>
              <a:t>파일에</a:t>
            </a:r>
            <a:r>
              <a:rPr sz="2400" spc="-10" dirty="0">
                <a:latin typeface="CookieRun Regular" panose="020B0600000101010101" pitchFamily="50" charset="-127"/>
              </a:rPr>
              <a:t> </a:t>
            </a:r>
            <a:r>
              <a:rPr sz="2400" dirty="0">
                <a:latin typeface="CookieRun Regular" panose="020B0600000101010101" pitchFamily="50" charset="-127"/>
              </a:rPr>
              <a:t>저장</a:t>
            </a:r>
            <a:r>
              <a:rPr sz="2400" spc="-10" dirty="0">
                <a:latin typeface="CookieRun Regular" panose="020B0600000101010101" pitchFamily="50" charset="-127"/>
              </a:rPr>
              <a:t> </a:t>
            </a:r>
            <a:r>
              <a:rPr sz="2400" dirty="0">
                <a:latin typeface="CookieRun Regular" panose="020B0600000101010101" pitchFamily="50" charset="-127"/>
              </a:rPr>
              <a:t>및</a:t>
            </a:r>
            <a:r>
              <a:rPr sz="2400" spc="-10" dirty="0">
                <a:latin typeface="CookieRun Regular" panose="020B0600000101010101" pitchFamily="50" charset="-127"/>
              </a:rPr>
              <a:t> </a:t>
            </a:r>
            <a:r>
              <a:rPr sz="2400" spc="-20" dirty="0">
                <a:latin typeface="CookieRun Regular" panose="020B0600000101010101" pitchFamily="50" charset="-127"/>
              </a:rPr>
              <a:t>불러오기</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latin typeface="+mn-ea"/>
              <a:ea typeface="+mn-ea"/>
            </a:endParaRPr>
          </a:p>
        </p:txBody>
      </p:sp>
      <p:sp>
        <p:nvSpPr>
          <p:cNvPr id="3" name="object 3"/>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latin typeface="+mn-ea"/>
              <a:ea typeface="+mn-ea"/>
            </a:endParaRPr>
          </a:p>
        </p:txBody>
      </p:sp>
      <p:sp>
        <p:nvSpPr>
          <p:cNvPr id="4" name="object 4"/>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latin typeface="+mn-ea"/>
              <a:ea typeface="+mn-ea"/>
            </a:endParaRPr>
          </a:p>
        </p:txBody>
      </p:sp>
      <p:sp>
        <p:nvSpPr>
          <p:cNvPr id="5" name="object 5"/>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latin typeface="+mn-ea"/>
              <a:ea typeface="+mn-ea"/>
            </a:endParaRPr>
          </a:p>
        </p:txBody>
      </p:sp>
      <p:sp>
        <p:nvSpPr>
          <p:cNvPr id="6" name="object 6"/>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latin typeface="+mn-ea"/>
              <a:ea typeface="+mn-ea"/>
            </a:endParaRPr>
          </a:p>
        </p:txBody>
      </p:sp>
      <p:sp>
        <p:nvSpPr>
          <p:cNvPr id="7" name="object 7"/>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latin typeface="+mn-ea"/>
              <a:ea typeface="+mn-ea"/>
            </a:endParaRPr>
          </a:p>
        </p:txBody>
      </p:sp>
      <p:sp>
        <p:nvSpPr>
          <p:cNvPr id="8" name="object 8"/>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latin typeface="+mn-ea"/>
              <a:ea typeface="+mn-ea"/>
            </a:endParaRPr>
          </a:p>
        </p:txBody>
      </p:sp>
      <p:sp>
        <p:nvSpPr>
          <p:cNvPr id="9" name="object 9"/>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latin typeface="+mn-ea"/>
              <a:ea typeface="+mn-ea"/>
            </a:endParaRPr>
          </a:p>
        </p:txBody>
      </p:sp>
      <p:sp>
        <p:nvSpPr>
          <p:cNvPr id="10" name="object 10"/>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latin typeface="+mn-ea"/>
              <a:ea typeface="+mn-ea"/>
            </a:endParaRPr>
          </a:p>
        </p:txBody>
      </p:sp>
      <p:sp>
        <p:nvSpPr>
          <p:cNvPr id="11" name="object 11"/>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latin typeface="+mn-ea"/>
              <a:ea typeface="+mn-ea"/>
            </a:endParaRPr>
          </a:p>
        </p:txBody>
      </p:sp>
      <p:sp>
        <p:nvSpPr>
          <p:cNvPr id="12" name="object 12"/>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latin typeface="+mn-ea"/>
              <a:ea typeface="+mn-ea"/>
            </a:endParaRPr>
          </a:p>
        </p:txBody>
      </p:sp>
      <p:sp>
        <p:nvSpPr>
          <p:cNvPr id="13" name="object 13"/>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latin typeface="+mn-ea"/>
              <a:ea typeface="+mn-ea"/>
            </a:endParaRPr>
          </a:p>
        </p:txBody>
      </p:sp>
      <p:sp>
        <p:nvSpPr>
          <p:cNvPr id="14" name="object 14"/>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latin typeface="+mn-ea"/>
              <a:ea typeface="+mn-ea"/>
            </a:endParaRPr>
          </a:p>
        </p:txBody>
      </p:sp>
      <p:sp>
        <p:nvSpPr>
          <p:cNvPr id="15" name="object 15"/>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latin typeface="+mn-ea"/>
              <a:ea typeface="+mn-ea"/>
            </a:endParaRPr>
          </a:p>
        </p:txBody>
      </p:sp>
      <p:sp>
        <p:nvSpPr>
          <p:cNvPr id="16" name="object 16"/>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latin typeface="+mn-ea"/>
              <a:ea typeface="+mn-ea"/>
            </a:endParaRPr>
          </a:p>
        </p:txBody>
      </p:sp>
      <p:sp>
        <p:nvSpPr>
          <p:cNvPr id="17" name="object 17"/>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latin typeface="+mn-ea"/>
              <a:ea typeface="+mn-ea"/>
            </a:endParaRPr>
          </a:p>
        </p:txBody>
      </p:sp>
      <p:sp>
        <p:nvSpPr>
          <p:cNvPr id="18" name="object 18"/>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latin typeface="+mn-ea"/>
              <a:ea typeface="+mn-ea"/>
            </a:endParaRPr>
          </a:p>
        </p:txBody>
      </p:sp>
      <p:sp>
        <p:nvSpPr>
          <p:cNvPr id="19" name="object 19"/>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latin typeface="+mn-ea"/>
              <a:ea typeface="+mn-ea"/>
            </a:endParaRPr>
          </a:p>
        </p:txBody>
      </p:sp>
      <p:sp>
        <p:nvSpPr>
          <p:cNvPr id="20" name="object 20"/>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latin typeface="+mn-ea"/>
              <a:ea typeface="+mn-ea"/>
            </a:endParaRPr>
          </a:p>
        </p:txBody>
      </p:sp>
      <p:sp>
        <p:nvSpPr>
          <p:cNvPr id="21" name="object 21"/>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latin typeface="+mn-ea"/>
              <a:ea typeface="+mn-ea"/>
            </a:endParaRPr>
          </a:p>
        </p:txBody>
      </p:sp>
      <p:sp>
        <p:nvSpPr>
          <p:cNvPr id="22" name="object 22"/>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latin typeface="+mn-ea"/>
              <a:ea typeface="+mn-ea"/>
            </a:endParaRPr>
          </a:p>
        </p:txBody>
      </p:sp>
      <p:sp>
        <p:nvSpPr>
          <p:cNvPr id="23" name="object 23"/>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latin typeface="+mn-ea"/>
              <a:ea typeface="+mn-ea"/>
            </a:endParaRPr>
          </a:p>
        </p:txBody>
      </p:sp>
      <p:sp>
        <p:nvSpPr>
          <p:cNvPr id="24" name="object 24"/>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latin typeface="+mn-ea"/>
              <a:ea typeface="+mn-ea"/>
            </a:endParaRPr>
          </a:p>
        </p:txBody>
      </p:sp>
      <p:sp>
        <p:nvSpPr>
          <p:cNvPr id="25" name="object 25"/>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latin typeface="+mn-ea"/>
              <a:ea typeface="+mn-ea"/>
            </a:endParaRPr>
          </a:p>
        </p:txBody>
      </p:sp>
      <p:sp>
        <p:nvSpPr>
          <p:cNvPr id="26" name="object 26"/>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latin typeface="+mn-ea"/>
              <a:ea typeface="+mn-ea"/>
            </a:endParaRPr>
          </a:p>
        </p:txBody>
      </p:sp>
      <p:sp>
        <p:nvSpPr>
          <p:cNvPr id="27" name="object 27"/>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latin typeface="+mn-ea"/>
              <a:ea typeface="+mn-ea"/>
            </a:endParaRPr>
          </a:p>
        </p:txBody>
      </p:sp>
      <p:sp>
        <p:nvSpPr>
          <p:cNvPr id="28" name="object 28"/>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latin typeface="+mn-ea"/>
              <a:ea typeface="+mn-ea"/>
            </a:endParaRPr>
          </a:p>
        </p:txBody>
      </p:sp>
      <p:sp>
        <p:nvSpPr>
          <p:cNvPr id="29" name="object 29"/>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latin typeface="+mn-ea"/>
              <a:ea typeface="+mn-ea"/>
            </a:endParaRPr>
          </a:p>
        </p:txBody>
      </p:sp>
      <p:sp>
        <p:nvSpPr>
          <p:cNvPr id="30" name="object 30"/>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latin typeface="+mn-ea"/>
              <a:ea typeface="+mn-ea"/>
            </a:endParaRPr>
          </a:p>
        </p:txBody>
      </p:sp>
      <p:sp>
        <p:nvSpPr>
          <p:cNvPr id="31" name="object 31"/>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latin typeface="+mn-ea"/>
              <a:ea typeface="+mn-ea"/>
            </a:endParaRPr>
          </a:p>
        </p:txBody>
      </p:sp>
      <p:sp>
        <p:nvSpPr>
          <p:cNvPr id="32" name="object 32"/>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latin typeface="+mn-ea"/>
              <a:ea typeface="+mn-ea"/>
            </a:endParaRPr>
          </a:p>
        </p:txBody>
      </p:sp>
      <p:sp>
        <p:nvSpPr>
          <p:cNvPr id="33" name="object 33"/>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latin typeface="+mn-ea"/>
              <a:ea typeface="+mn-ea"/>
            </a:endParaRPr>
          </a:p>
        </p:txBody>
      </p:sp>
      <p:sp>
        <p:nvSpPr>
          <p:cNvPr id="34" name="object 34"/>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latin typeface="+mn-ea"/>
              <a:ea typeface="+mn-ea"/>
            </a:endParaRPr>
          </a:p>
        </p:txBody>
      </p:sp>
      <p:sp>
        <p:nvSpPr>
          <p:cNvPr id="35" name="object 35"/>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latin typeface="+mn-ea"/>
              <a:ea typeface="+mn-ea"/>
            </a:endParaRPr>
          </a:p>
        </p:txBody>
      </p:sp>
      <p:sp>
        <p:nvSpPr>
          <p:cNvPr id="36" name="object 36"/>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latin typeface="+mn-ea"/>
              <a:ea typeface="+mn-ea"/>
            </a:endParaRPr>
          </a:p>
        </p:txBody>
      </p:sp>
      <p:sp>
        <p:nvSpPr>
          <p:cNvPr id="37" name="object 37"/>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latin typeface="+mn-ea"/>
              <a:ea typeface="+mn-ea"/>
            </a:endParaRPr>
          </a:p>
        </p:txBody>
      </p:sp>
      <p:sp>
        <p:nvSpPr>
          <p:cNvPr id="38" name="object 38"/>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latin typeface="+mn-ea"/>
              <a:ea typeface="+mn-ea"/>
            </a:endParaRPr>
          </a:p>
        </p:txBody>
      </p:sp>
      <p:sp>
        <p:nvSpPr>
          <p:cNvPr id="39" name="object 39"/>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latin typeface="+mn-ea"/>
              <a:ea typeface="+mn-ea"/>
            </a:endParaRPr>
          </a:p>
        </p:txBody>
      </p:sp>
      <p:sp>
        <p:nvSpPr>
          <p:cNvPr id="40" name="object 40"/>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latin typeface="+mn-ea"/>
              <a:ea typeface="+mn-ea"/>
            </a:endParaRPr>
          </a:p>
        </p:txBody>
      </p:sp>
      <p:sp>
        <p:nvSpPr>
          <p:cNvPr id="41" name="object 41"/>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latin typeface="+mn-ea"/>
              <a:ea typeface="+mn-ea"/>
            </a:endParaRPr>
          </a:p>
        </p:txBody>
      </p:sp>
      <p:sp>
        <p:nvSpPr>
          <p:cNvPr id="42" name="object 42"/>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latin typeface="+mn-ea"/>
              <a:ea typeface="+mn-ea"/>
            </a:endParaRPr>
          </a:p>
        </p:txBody>
      </p:sp>
      <p:sp>
        <p:nvSpPr>
          <p:cNvPr id="43" name="object 43"/>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latin typeface="+mn-ea"/>
              <a:ea typeface="+mn-ea"/>
            </a:endParaRPr>
          </a:p>
        </p:txBody>
      </p:sp>
      <p:sp>
        <p:nvSpPr>
          <p:cNvPr id="44" name="object 44"/>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latin typeface="+mn-ea"/>
              <a:ea typeface="+mn-ea"/>
            </a:endParaRPr>
          </a:p>
        </p:txBody>
      </p:sp>
      <p:sp>
        <p:nvSpPr>
          <p:cNvPr id="45" name="object 45"/>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latin typeface="+mn-ea"/>
              <a:ea typeface="+mn-ea"/>
            </a:endParaRPr>
          </a:p>
        </p:txBody>
      </p:sp>
      <p:sp>
        <p:nvSpPr>
          <p:cNvPr id="46" name="object 46"/>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latin typeface="+mn-ea"/>
              <a:ea typeface="+mn-ea"/>
            </a:endParaRPr>
          </a:p>
        </p:txBody>
      </p:sp>
      <p:sp>
        <p:nvSpPr>
          <p:cNvPr id="47" name="object 47"/>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latin typeface="+mn-ea"/>
              <a:ea typeface="+mn-ea"/>
            </a:endParaRPr>
          </a:p>
        </p:txBody>
      </p:sp>
      <p:sp>
        <p:nvSpPr>
          <p:cNvPr id="48" name="object 48"/>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latin typeface="+mn-ea"/>
              <a:ea typeface="+mn-ea"/>
            </a:endParaRPr>
          </a:p>
        </p:txBody>
      </p:sp>
      <p:sp>
        <p:nvSpPr>
          <p:cNvPr id="49" name="object 49"/>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latin typeface="+mn-ea"/>
              <a:ea typeface="+mn-ea"/>
            </a:endParaRPr>
          </a:p>
        </p:txBody>
      </p:sp>
      <p:sp>
        <p:nvSpPr>
          <p:cNvPr id="50" name="object 50"/>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latin typeface="+mn-ea"/>
              <a:ea typeface="+mn-ea"/>
            </a:endParaRPr>
          </a:p>
        </p:txBody>
      </p:sp>
      <p:sp>
        <p:nvSpPr>
          <p:cNvPr id="51" name="object 51"/>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latin typeface="+mn-ea"/>
              <a:ea typeface="+mn-ea"/>
            </a:endParaRPr>
          </a:p>
        </p:txBody>
      </p:sp>
      <p:sp>
        <p:nvSpPr>
          <p:cNvPr id="52" name="object 52"/>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latin typeface="+mn-ea"/>
              <a:ea typeface="+mn-ea"/>
            </a:endParaRPr>
          </a:p>
        </p:txBody>
      </p:sp>
      <p:sp>
        <p:nvSpPr>
          <p:cNvPr id="53" name="object 53"/>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latin typeface="+mn-ea"/>
              <a:ea typeface="+mn-ea"/>
            </a:endParaRPr>
          </a:p>
        </p:txBody>
      </p:sp>
      <p:sp>
        <p:nvSpPr>
          <p:cNvPr id="54" name="object 54"/>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latin typeface="+mn-ea"/>
              <a:ea typeface="+mn-ea"/>
            </a:endParaRPr>
          </a:p>
        </p:txBody>
      </p:sp>
      <p:sp>
        <p:nvSpPr>
          <p:cNvPr id="55" name="object 55"/>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latin typeface="+mn-ea"/>
              <a:ea typeface="+mn-ea"/>
            </a:endParaRPr>
          </a:p>
        </p:txBody>
      </p:sp>
      <p:sp>
        <p:nvSpPr>
          <p:cNvPr id="56" name="object 56"/>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latin typeface="+mn-ea"/>
              <a:ea typeface="+mn-ea"/>
            </a:endParaRPr>
          </a:p>
        </p:txBody>
      </p:sp>
      <p:sp>
        <p:nvSpPr>
          <p:cNvPr id="57" name="object 57"/>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latin typeface="+mn-ea"/>
              <a:ea typeface="+mn-ea"/>
            </a:endParaRPr>
          </a:p>
        </p:txBody>
      </p:sp>
      <p:sp>
        <p:nvSpPr>
          <p:cNvPr id="58" name="object 58"/>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latin typeface="+mn-ea"/>
              <a:ea typeface="+mn-ea"/>
            </a:endParaRPr>
          </a:p>
        </p:txBody>
      </p:sp>
      <p:sp>
        <p:nvSpPr>
          <p:cNvPr id="59" name="object 59"/>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latin typeface="+mn-ea"/>
              <a:ea typeface="+mn-ea"/>
            </a:endParaRPr>
          </a:p>
        </p:txBody>
      </p:sp>
      <p:sp>
        <p:nvSpPr>
          <p:cNvPr id="60" name="object 60"/>
          <p:cNvSpPr txBox="1">
            <a:spLocks noGrp="1"/>
          </p:cNvSpPr>
          <p:nvPr>
            <p:ph type="title"/>
          </p:nvPr>
        </p:nvSpPr>
        <p:spPr>
          <a:xfrm>
            <a:off x="915416" y="1153109"/>
            <a:ext cx="4366895" cy="381515"/>
          </a:xfrm>
          <a:prstGeom prst="rect">
            <a:avLst/>
          </a:prstGeom>
        </p:spPr>
        <p:txBody>
          <a:bodyPr vert="horz" wrap="square" lIns="0" tIns="12065" rIns="0" bIns="0" rtlCol="0">
            <a:spAutoFit/>
          </a:bodyPr>
          <a:lstStyle/>
          <a:p>
            <a:pPr marL="12700">
              <a:lnSpc>
                <a:spcPct val="100000"/>
              </a:lnSpc>
              <a:spcBef>
                <a:spcPts val="95"/>
              </a:spcBef>
            </a:pPr>
            <a:r>
              <a:rPr sz="2400" dirty="0">
                <a:latin typeface="+mn-ea"/>
                <a:ea typeface="+mn-ea"/>
              </a:rPr>
              <a:t>판다스</a:t>
            </a:r>
            <a:r>
              <a:rPr sz="2400" spc="-150" dirty="0">
                <a:latin typeface="+mn-ea"/>
                <a:ea typeface="+mn-ea"/>
              </a:rPr>
              <a:t> </a:t>
            </a:r>
            <a:r>
              <a:rPr sz="2400" spc="-10" dirty="0">
                <a:latin typeface="+mn-ea"/>
                <a:ea typeface="+mn-ea"/>
              </a:rPr>
              <a:t>(Pandas)</a:t>
            </a:r>
            <a:endParaRPr sz="2400">
              <a:latin typeface="+mn-ea"/>
              <a:ea typeface="+mn-ea"/>
            </a:endParaRPr>
          </a:p>
        </p:txBody>
      </p:sp>
      <p:sp>
        <p:nvSpPr>
          <p:cNvPr id="61" name="object 61"/>
          <p:cNvSpPr txBox="1"/>
          <p:nvPr/>
        </p:nvSpPr>
        <p:spPr>
          <a:xfrm>
            <a:off x="915416" y="2556754"/>
            <a:ext cx="4366895" cy="3769622"/>
          </a:xfrm>
          <a:prstGeom prst="rect">
            <a:avLst/>
          </a:prstGeom>
        </p:spPr>
        <p:txBody>
          <a:bodyPr vert="horz" wrap="square" lIns="0" tIns="159385" rIns="0" bIns="0" rtlCol="0">
            <a:spAutoFit/>
          </a:bodyPr>
          <a:lstStyle/>
          <a:p>
            <a:pPr marL="469265" indent="-456565">
              <a:lnSpc>
                <a:spcPct val="100000"/>
              </a:lnSpc>
              <a:spcBef>
                <a:spcPts val="1255"/>
              </a:spcBef>
              <a:buAutoNum type="arabicParenR"/>
              <a:tabLst>
                <a:tab pos="469265" algn="l"/>
              </a:tabLst>
            </a:pPr>
            <a:r>
              <a:rPr dirty="0">
                <a:latin typeface="+mn-ea"/>
                <a:ea typeface="+mn-ea"/>
                <a:cs typeface="Malgun Gothic"/>
              </a:rPr>
              <a:t>Pandas</a:t>
            </a:r>
            <a:r>
              <a:rPr spc="-170" dirty="0">
                <a:latin typeface="+mn-ea"/>
                <a:ea typeface="+mn-ea"/>
                <a:cs typeface="Malgun Gothic"/>
              </a:rPr>
              <a:t> </a:t>
            </a:r>
            <a:r>
              <a:rPr spc="-25" dirty="0">
                <a:latin typeface="+mn-ea"/>
                <a:ea typeface="+mn-ea"/>
                <a:cs typeface="Malgun Gothic"/>
              </a:rPr>
              <a:t>개요</a:t>
            </a:r>
            <a:endParaRPr dirty="0">
              <a:latin typeface="+mn-ea"/>
              <a:ea typeface="+mn-ea"/>
              <a:cs typeface="Malgun Gothic"/>
            </a:endParaRPr>
          </a:p>
          <a:p>
            <a:pPr marL="469265" indent="-456565">
              <a:lnSpc>
                <a:spcPct val="100000"/>
              </a:lnSpc>
              <a:spcBef>
                <a:spcPts val="1155"/>
              </a:spcBef>
              <a:buAutoNum type="arabicParenR"/>
              <a:tabLst>
                <a:tab pos="469265" algn="l"/>
              </a:tabLst>
            </a:pPr>
            <a:r>
              <a:rPr spc="-10" dirty="0">
                <a:latin typeface="+mn-ea"/>
                <a:ea typeface="+mn-ea"/>
                <a:cs typeface="Malgun Gothic"/>
              </a:rPr>
              <a:t>Series</a:t>
            </a:r>
            <a:endParaRPr dirty="0">
              <a:latin typeface="+mn-ea"/>
              <a:ea typeface="+mn-ea"/>
              <a:cs typeface="Malgun Gothic"/>
            </a:endParaRPr>
          </a:p>
          <a:p>
            <a:pPr marL="756285" lvl="1" indent="-286385">
              <a:lnSpc>
                <a:spcPct val="100000"/>
              </a:lnSpc>
              <a:spcBef>
                <a:spcPts val="1270"/>
              </a:spcBef>
              <a:buFont typeface="Arial"/>
              <a:buChar char="•"/>
              <a:tabLst>
                <a:tab pos="756285" algn="l"/>
              </a:tabLst>
            </a:pPr>
            <a:r>
              <a:rPr dirty="0">
                <a:latin typeface="+mn-ea"/>
                <a:ea typeface="+mn-ea"/>
                <a:cs typeface="Malgun Gothic"/>
              </a:rPr>
              <a:t>생성 및 </a:t>
            </a:r>
            <a:r>
              <a:rPr spc="-25" dirty="0">
                <a:latin typeface="+mn-ea"/>
                <a:ea typeface="+mn-ea"/>
                <a:cs typeface="Malgun Gothic"/>
              </a:rPr>
              <a:t>조회</a:t>
            </a:r>
            <a:endParaRPr dirty="0">
              <a:latin typeface="+mn-ea"/>
              <a:ea typeface="+mn-ea"/>
              <a:cs typeface="Malgun Gothic"/>
            </a:endParaRPr>
          </a:p>
          <a:p>
            <a:pPr marL="756285" lvl="1" indent="-286385">
              <a:lnSpc>
                <a:spcPct val="100000"/>
              </a:lnSpc>
              <a:spcBef>
                <a:spcPts val="1035"/>
              </a:spcBef>
              <a:buFont typeface="Arial"/>
              <a:buChar char="•"/>
              <a:tabLst>
                <a:tab pos="756285" algn="l"/>
              </a:tabLst>
            </a:pPr>
            <a:r>
              <a:rPr dirty="0">
                <a:latin typeface="+mn-ea"/>
                <a:ea typeface="+mn-ea"/>
                <a:cs typeface="Malgun Gothic"/>
              </a:rPr>
              <a:t>주요 </a:t>
            </a:r>
            <a:r>
              <a:rPr spc="-25" dirty="0">
                <a:latin typeface="+mn-ea"/>
                <a:ea typeface="+mn-ea"/>
                <a:cs typeface="Malgun Gothic"/>
              </a:rPr>
              <a:t>함수</a:t>
            </a:r>
            <a:endParaRPr dirty="0">
              <a:latin typeface="+mn-ea"/>
              <a:ea typeface="+mn-ea"/>
              <a:cs typeface="Malgun Gothic"/>
            </a:endParaRPr>
          </a:p>
          <a:p>
            <a:pPr marL="469265" indent="-456565">
              <a:lnSpc>
                <a:spcPct val="100000"/>
              </a:lnSpc>
              <a:spcBef>
                <a:spcPts val="915"/>
              </a:spcBef>
              <a:buAutoNum type="arabicParenR"/>
              <a:tabLst>
                <a:tab pos="469265" algn="l"/>
              </a:tabLst>
            </a:pPr>
            <a:r>
              <a:rPr spc="-10" dirty="0">
                <a:latin typeface="+mn-ea"/>
                <a:ea typeface="+mn-ea"/>
                <a:cs typeface="Malgun Gothic"/>
              </a:rPr>
              <a:t>DataFrame</a:t>
            </a:r>
            <a:endParaRPr dirty="0">
              <a:latin typeface="+mn-ea"/>
              <a:ea typeface="+mn-ea"/>
              <a:cs typeface="Malgun Gothic"/>
            </a:endParaRPr>
          </a:p>
          <a:p>
            <a:pPr marL="756285" lvl="1" indent="-286385">
              <a:lnSpc>
                <a:spcPct val="100000"/>
              </a:lnSpc>
              <a:spcBef>
                <a:spcPts val="1270"/>
              </a:spcBef>
              <a:buFont typeface="Arial"/>
              <a:buChar char="•"/>
              <a:tabLst>
                <a:tab pos="756285" algn="l"/>
              </a:tabLst>
            </a:pPr>
            <a:r>
              <a:rPr spc="-25" dirty="0">
                <a:latin typeface="+mn-ea"/>
                <a:ea typeface="+mn-ea"/>
                <a:cs typeface="Malgun Gothic"/>
              </a:rPr>
              <a:t>생성</a:t>
            </a:r>
            <a:endParaRPr dirty="0">
              <a:latin typeface="+mn-ea"/>
              <a:ea typeface="+mn-ea"/>
              <a:cs typeface="Malgun Gothic"/>
            </a:endParaRPr>
          </a:p>
          <a:p>
            <a:pPr marL="756285" lvl="1" indent="-286385">
              <a:lnSpc>
                <a:spcPct val="100000"/>
              </a:lnSpc>
              <a:spcBef>
                <a:spcPts val="1035"/>
              </a:spcBef>
              <a:buFont typeface="Arial"/>
              <a:buChar char="•"/>
              <a:tabLst>
                <a:tab pos="756285" algn="l"/>
              </a:tabLst>
            </a:pPr>
            <a:r>
              <a:rPr dirty="0">
                <a:latin typeface="+mn-ea"/>
                <a:ea typeface="+mn-ea"/>
                <a:cs typeface="Malgun Gothic"/>
              </a:rPr>
              <a:t>데이터 </a:t>
            </a:r>
            <a:r>
              <a:rPr spc="-25" dirty="0">
                <a:latin typeface="+mn-ea"/>
                <a:ea typeface="+mn-ea"/>
                <a:cs typeface="Malgun Gothic"/>
              </a:rPr>
              <a:t>조회</a:t>
            </a:r>
            <a:endParaRPr dirty="0">
              <a:latin typeface="+mn-ea"/>
              <a:ea typeface="+mn-ea"/>
              <a:cs typeface="Malgun Gothic"/>
            </a:endParaRPr>
          </a:p>
          <a:p>
            <a:pPr marL="756285" lvl="1" indent="-286385">
              <a:lnSpc>
                <a:spcPct val="100000"/>
              </a:lnSpc>
              <a:spcBef>
                <a:spcPts val="1030"/>
              </a:spcBef>
              <a:buFont typeface="Arial"/>
              <a:buChar char="•"/>
              <a:tabLst>
                <a:tab pos="756285" algn="l"/>
              </a:tabLst>
            </a:pPr>
            <a:r>
              <a:rPr dirty="0">
                <a:latin typeface="+mn-ea"/>
                <a:ea typeface="+mn-ea"/>
                <a:cs typeface="Malgun Gothic"/>
              </a:rPr>
              <a:t>Grouping</a:t>
            </a:r>
            <a:r>
              <a:rPr spc="-65" dirty="0">
                <a:latin typeface="+mn-ea"/>
                <a:ea typeface="+mn-ea"/>
                <a:cs typeface="Malgun Gothic"/>
              </a:rPr>
              <a:t> </a:t>
            </a:r>
            <a:r>
              <a:rPr dirty="0">
                <a:latin typeface="+mn-ea"/>
                <a:ea typeface="+mn-ea"/>
                <a:cs typeface="Malgun Gothic"/>
              </a:rPr>
              <a:t>과</a:t>
            </a:r>
            <a:r>
              <a:rPr spc="-15" dirty="0">
                <a:latin typeface="+mn-ea"/>
                <a:ea typeface="+mn-ea"/>
                <a:cs typeface="Malgun Gothic"/>
              </a:rPr>
              <a:t> </a:t>
            </a:r>
            <a:r>
              <a:rPr spc="-25" dirty="0">
                <a:latin typeface="+mn-ea"/>
                <a:ea typeface="+mn-ea"/>
                <a:cs typeface="Malgun Gothic"/>
              </a:rPr>
              <a:t>집계</a:t>
            </a:r>
            <a:endParaRPr dirty="0">
              <a:latin typeface="+mn-ea"/>
              <a:ea typeface="+mn-ea"/>
              <a:cs typeface="Malgun Gothic"/>
            </a:endParaRPr>
          </a:p>
          <a:p>
            <a:pPr marL="756285" lvl="1" indent="-286385">
              <a:lnSpc>
                <a:spcPct val="100000"/>
              </a:lnSpc>
              <a:spcBef>
                <a:spcPts val="1035"/>
              </a:spcBef>
              <a:buFont typeface="Arial"/>
              <a:buChar char="•"/>
              <a:tabLst>
                <a:tab pos="756285" algn="l"/>
              </a:tabLst>
            </a:pPr>
            <a:r>
              <a:rPr dirty="0">
                <a:latin typeface="+mn-ea"/>
                <a:ea typeface="+mn-ea"/>
                <a:cs typeface="Malgun Gothic"/>
              </a:rPr>
              <a:t>DataFrame</a:t>
            </a:r>
            <a:r>
              <a:rPr spc="-70" dirty="0">
                <a:latin typeface="+mn-ea"/>
                <a:ea typeface="+mn-ea"/>
                <a:cs typeface="Malgun Gothic"/>
              </a:rPr>
              <a:t> </a:t>
            </a:r>
            <a:r>
              <a:rPr spc="-25" dirty="0">
                <a:latin typeface="+mn-ea"/>
                <a:ea typeface="+mn-ea"/>
                <a:cs typeface="Malgun Gothic"/>
              </a:rPr>
              <a:t>합치기</a:t>
            </a:r>
            <a:endParaRPr dirty="0">
              <a:latin typeface="+mn-ea"/>
              <a:ea typeface="+mn-ea"/>
              <a:cs typeface="Malgun Gothic"/>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9180"/>
            <a:ext cx="10626090" cy="3468898"/>
          </a:xfrm>
          <a:prstGeom prst="rect">
            <a:avLst/>
          </a:prstGeom>
        </p:spPr>
        <p:txBody>
          <a:bodyPr vert="horz" wrap="square" lIns="0" tIns="156210" rIns="0" bIns="0" rtlCol="0">
            <a:spAutoFit/>
          </a:bodyPr>
          <a:lstStyle/>
          <a:p>
            <a:pPr marL="286385" indent="-273685">
              <a:lnSpc>
                <a:spcPct val="100000"/>
              </a:lnSpc>
              <a:spcBef>
                <a:spcPts val="1230"/>
              </a:spcBef>
              <a:buFont typeface="Arial"/>
              <a:buChar char="▪"/>
              <a:tabLst>
                <a:tab pos="286385" algn="l"/>
              </a:tabLst>
            </a:pPr>
            <a:r>
              <a:rPr dirty="0">
                <a:solidFill>
                  <a:srgbClr val="333333"/>
                </a:solidFill>
                <a:latin typeface="+mn-ea"/>
                <a:ea typeface="+mn-ea"/>
                <a:cs typeface="Malgun Gothic"/>
              </a:rPr>
              <a:t>데이터</a:t>
            </a:r>
            <a:r>
              <a:rPr spc="10" dirty="0">
                <a:solidFill>
                  <a:srgbClr val="333333"/>
                </a:solidFill>
                <a:latin typeface="+mn-ea"/>
                <a:ea typeface="+mn-ea"/>
                <a:cs typeface="Malgun Gothic"/>
              </a:rPr>
              <a:t> </a:t>
            </a:r>
            <a:r>
              <a:rPr dirty="0">
                <a:solidFill>
                  <a:srgbClr val="333333"/>
                </a:solidFill>
                <a:latin typeface="+mn-ea"/>
                <a:ea typeface="+mn-ea"/>
                <a:cs typeface="Malgun Gothic"/>
              </a:rPr>
              <a:t>분석과</a:t>
            </a:r>
            <a:r>
              <a:rPr spc="5" dirty="0">
                <a:solidFill>
                  <a:srgbClr val="333333"/>
                </a:solidFill>
                <a:latin typeface="+mn-ea"/>
                <a:ea typeface="+mn-ea"/>
                <a:cs typeface="Malgun Gothic"/>
              </a:rPr>
              <a:t> </a:t>
            </a:r>
            <a:r>
              <a:rPr dirty="0">
                <a:solidFill>
                  <a:srgbClr val="333333"/>
                </a:solidFill>
                <a:latin typeface="+mn-ea"/>
                <a:ea typeface="+mn-ea"/>
                <a:cs typeface="Malgun Gothic"/>
              </a:rPr>
              <a:t>관련된</a:t>
            </a:r>
            <a:r>
              <a:rPr spc="5" dirty="0">
                <a:solidFill>
                  <a:srgbClr val="333333"/>
                </a:solidFill>
                <a:latin typeface="+mn-ea"/>
                <a:ea typeface="+mn-ea"/>
                <a:cs typeface="Malgun Gothic"/>
              </a:rPr>
              <a:t> </a:t>
            </a:r>
            <a:r>
              <a:rPr dirty="0">
                <a:solidFill>
                  <a:srgbClr val="333333"/>
                </a:solidFill>
                <a:latin typeface="+mn-ea"/>
                <a:ea typeface="+mn-ea"/>
                <a:cs typeface="Malgun Gothic"/>
              </a:rPr>
              <a:t>다양한</a:t>
            </a:r>
            <a:r>
              <a:rPr spc="-5" dirty="0">
                <a:solidFill>
                  <a:srgbClr val="333333"/>
                </a:solidFill>
                <a:latin typeface="+mn-ea"/>
                <a:ea typeface="+mn-ea"/>
                <a:cs typeface="Malgun Gothic"/>
              </a:rPr>
              <a:t> </a:t>
            </a:r>
            <a:r>
              <a:rPr dirty="0">
                <a:solidFill>
                  <a:srgbClr val="333333"/>
                </a:solidFill>
                <a:latin typeface="+mn-ea"/>
                <a:ea typeface="+mn-ea"/>
                <a:cs typeface="Malgun Gothic"/>
              </a:rPr>
              <a:t>기능을</a:t>
            </a:r>
            <a:r>
              <a:rPr spc="5" dirty="0">
                <a:solidFill>
                  <a:srgbClr val="333333"/>
                </a:solidFill>
                <a:latin typeface="+mn-ea"/>
                <a:ea typeface="+mn-ea"/>
                <a:cs typeface="Malgun Gothic"/>
              </a:rPr>
              <a:t> </a:t>
            </a:r>
            <a:r>
              <a:rPr dirty="0">
                <a:solidFill>
                  <a:srgbClr val="333333"/>
                </a:solidFill>
                <a:latin typeface="+mn-ea"/>
                <a:ea typeface="+mn-ea"/>
                <a:cs typeface="Malgun Gothic"/>
              </a:rPr>
              <a:t>제공하는</a:t>
            </a:r>
            <a:r>
              <a:rPr spc="10" dirty="0">
                <a:solidFill>
                  <a:srgbClr val="333333"/>
                </a:solidFill>
                <a:latin typeface="+mn-ea"/>
                <a:ea typeface="+mn-ea"/>
                <a:cs typeface="Malgun Gothic"/>
              </a:rPr>
              <a:t> </a:t>
            </a:r>
            <a:r>
              <a:rPr dirty="0">
                <a:solidFill>
                  <a:srgbClr val="333333"/>
                </a:solidFill>
                <a:latin typeface="+mn-ea"/>
                <a:ea typeface="+mn-ea"/>
                <a:cs typeface="Malgun Gothic"/>
              </a:rPr>
              <a:t>파이썬</a:t>
            </a:r>
            <a:r>
              <a:rPr spc="5" dirty="0">
                <a:solidFill>
                  <a:srgbClr val="333333"/>
                </a:solidFill>
                <a:latin typeface="+mn-ea"/>
                <a:ea typeface="+mn-ea"/>
                <a:cs typeface="Malgun Gothic"/>
              </a:rPr>
              <a:t> </a:t>
            </a:r>
            <a:r>
              <a:rPr spc="-25" dirty="0">
                <a:solidFill>
                  <a:srgbClr val="333333"/>
                </a:solidFill>
                <a:latin typeface="+mn-ea"/>
                <a:ea typeface="+mn-ea"/>
                <a:cs typeface="Malgun Gothic"/>
              </a:rPr>
              <a:t>패키지</a:t>
            </a:r>
            <a:endParaRPr dirty="0">
              <a:latin typeface="+mn-ea"/>
              <a:ea typeface="+mn-ea"/>
              <a:cs typeface="Malgun Gothic"/>
            </a:endParaRPr>
          </a:p>
          <a:p>
            <a:pPr marL="560705" lvl="1" indent="-273685">
              <a:lnSpc>
                <a:spcPct val="100000"/>
              </a:lnSpc>
              <a:spcBef>
                <a:spcPts val="950"/>
              </a:spcBef>
              <a:buFont typeface="Consolas"/>
              <a:buChar char="–"/>
              <a:tabLst>
                <a:tab pos="560705" algn="l"/>
              </a:tabLst>
            </a:pPr>
            <a:r>
              <a:rPr dirty="0">
                <a:solidFill>
                  <a:srgbClr val="333333"/>
                </a:solidFill>
                <a:latin typeface="+mn-ea"/>
                <a:ea typeface="+mn-ea"/>
                <a:cs typeface="Malgun Gothic"/>
              </a:rPr>
              <a:t>데이터</a:t>
            </a:r>
            <a:r>
              <a:rPr spc="-40" dirty="0">
                <a:solidFill>
                  <a:srgbClr val="333333"/>
                </a:solidFill>
                <a:latin typeface="+mn-ea"/>
                <a:ea typeface="+mn-ea"/>
                <a:cs typeface="Malgun Gothic"/>
              </a:rPr>
              <a:t> </a:t>
            </a:r>
            <a:r>
              <a:rPr dirty="0">
                <a:solidFill>
                  <a:srgbClr val="333333"/>
                </a:solidFill>
                <a:latin typeface="+mn-ea"/>
                <a:ea typeface="+mn-ea"/>
                <a:cs typeface="Malgun Gothic"/>
              </a:rPr>
              <a:t>셋을</a:t>
            </a:r>
            <a:r>
              <a:rPr spc="-15" dirty="0">
                <a:solidFill>
                  <a:srgbClr val="333333"/>
                </a:solidFill>
                <a:latin typeface="+mn-ea"/>
                <a:ea typeface="+mn-ea"/>
                <a:cs typeface="Malgun Gothic"/>
              </a:rPr>
              <a:t> </a:t>
            </a:r>
            <a:r>
              <a:rPr dirty="0">
                <a:solidFill>
                  <a:srgbClr val="333333"/>
                </a:solidFill>
                <a:latin typeface="+mn-ea"/>
                <a:ea typeface="+mn-ea"/>
                <a:cs typeface="Malgun Gothic"/>
              </a:rPr>
              <a:t>이용한</a:t>
            </a:r>
            <a:r>
              <a:rPr spc="-35" dirty="0">
                <a:solidFill>
                  <a:srgbClr val="333333"/>
                </a:solidFill>
                <a:latin typeface="+mn-ea"/>
                <a:ea typeface="+mn-ea"/>
                <a:cs typeface="Malgun Gothic"/>
              </a:rPr>
              <a:t> </a:t>
            </a:r>
            <a:r>
              <a:rPr dirty="0">
                <a:solidFill>
                  <a:srgbClr val="333333"/>
                </a:solidFill>
                <a:latin typeface="+mn-ea"/>
                <a:ea typeface="+mn-ea"/>
                <a:cs typeface="Malgun Gothic"/>
              </a:rPr>
              <a:t>다양한</a:t>
            </a:r>
            <a:r>
              <a:rPr spc="-15" dirty="0">
                <a:solidFill>
                  <a:srgbClr val="333333"/>
                </a:solidFill>
                <a:latin typeface="+mn-ea"/>
                <a:ea typeface="+mn-ea"/>
                <a:cs typeface="Malgun Gothic"/>
              </a:rPr>
              <a:t> </a:t>
            </a:r>
            <a:r>
              <a:rPr dirty="0">
                <a:solidFill>
                  <a:srgbClr val="333333"/>
                </a:solidFill>
                <a:latin typeface="+mn-ea"/>
                <a:ea typeface="+mn-ea"/>
                <a:cs typeface="Malgun Gothic"/>
              </a:rPr>
              <a:t>통계</a:t>
            </a:r>
            <a:r>
              <a:rPr spc="-35" dirty="0">
                <a:solidFill>
                  <a:srgbClr val="333333"/>
                </a:solidFill>
                <a:latin typeface="+mn-ea"/>
                <a:ea typeface="+mn-ea"/>
                <a:cs typeface="Malgun Gothic"/>
              </a:rPr>
              <a:t> </a:t>
            </a:r>
            <a:r>
              <a:rPr dirty="0">
                <a:solidFill>
                  <a:srgbClr val="333333"/>
                </a:solidFill>
                <a:latin typeface="+mn-ea"/>
                <a:ea typeface="+mn-ea"/>
                <a:cs typeface="Malgun Gothic"/>
              </a:rPr>
              <a:t>처리</a:t>
            </a:r>
            <a:r>
              <a:rPr spc="-15" dirty="0">
                <a:solidFill>
                  <a:srgbClr val="333333"/>
                </a:solidFill>
                <a:latin typeface="+mn-ea"/>
                <a:ea typeface="+mn-ea"/>
                <a:cs typeface="Malgun Gothic"/>
              </a:rPr>
              <a:t> </a:t>
            </a:r>
            <a:r>
              <a:rPr dirty="0">
                <a:solidFill>
                  <a:srgbClr val="333333"/>
                </a:solidFill>
                <a:latin typeface="+mn-ea"/>
                <a:ea typeface="+mn-ea"/>
                <a:cs typeface="Malgun Gothic"/>
              </a:rPr>
              <a:t>기능을</a:t>
            </a:r>
            <a:r>
              <a:rPr spc="-30" dirty="0">
                <a:solidFill>
                  <a:srgbClr val="333333"/>
                </a:solidFill>
                <a:latin typeface="+mn-ea"/>
                <a:ea typeface="+mn-ea"/>
                <a:cs typeface="Malgun Gothic"/>
              </a:rPr>
              <a:t> </a:t>
            </a:r>
            <a:r>
              <a:rPr spc="-10" dirty="0">
                <a:solidFill>
                  <a:srgbClr val="333333"/>
                </a:solidFill>
                <a:latin typeface="+mn-ea"/>
                <a:ea typeface="+mn-ea"/>
                <a:cs typeface="Malgun Gothic"/>
              </a:rPr>
              <a:t>제공한다.</a:t>
            </a:r>
            <a:endParaRPr dirty="0">
              <a:latin typeface="+mn-ea"/>
              <a:ea typeface="+mn-ea"/>
              <a:cs typeface="Malgun Gothic"/>
            </a:endParaRPr>
          </a:p>
          <a:p>
            <a:pPr marL="560705" lvl="1" indent="-273685">
              <a:lnSpc>
                <a:spcPct val="100000"/>
              </a:lnSpc>
              <a:spcBef>
                <a:spcPts val="605"/>
              </a:spcBef>
              <a:buFont typeface="Consolas"/>
              <a:buChar char="–"/>
              <a:tabLst>
                <a:tab pos="560705" algn="l"/>
              </a:tabLst>
            </a:pPr>
            <a:r>
              <a:rPr dirty="0">
                <a:solidFill>
                  <a:srgbClr val="333333"/>
                </a:solidFill>
                <a:latin typeface="+mn-ea"/>
                <a:ea typeface="+mn-ea"/>
                <a:cs typeface="Malgun Gothic"/>
              </a:rPr>
              <a:t>표</a:t>
            </a:r>
            <a:r>
              <a:rPr spc="-10" dirty="0">
                <a:solidFill>
                  <a:srgbClr val="333333"/>
                </a:solidFill>
                <a:latin typeface="+mn-ea"/>
                <a:ea typeface="+mn-ea"/>
                <a:cs typeface="Malgun Gothic"/>
              </a:rPr>
              <a:t> </a:t>
            </a:r>
            <a:r>
              <a:rPr dirty="0">
                <a:solidFill>
                  <a:srgbClr val="333333"/>
                </a:solidFill>
                <a:latin typeface="+mn-ea"/>
                <a:ea typeface="+mn-ea"/>
                <a:cs typeface="Malgun Gothic"/>
              </a:rPr>
              <a:t>형태의</a:t>
            </a:r>
            <a:r>
              <a:rPr spc="-20" dirty="0">
                <a:solidFill>
                  <a:srgbClr val="333333"/>
                </a:solidFill>
                <a:latin typeface="+mn-ea"/>
                <a:ea typeface="+mn-ea"/>
                <a:cs typeface="Malgun Gothic"/>
              </a:rPr>
              <a:t> </a:t>
            </a:r>
            <a:r>
              <a:rPr dirty="0">
                <a:solidFill>
                  <a:srgbClr val="333333"/>
                </a:solidFill>
                <a:latin typeface="+mn-ea"/>
                <a:ea typeface="+mn-ea"/>
                <a:cs typeface="Malgun Gothic"/>
              </a:rPr>
              <a:t>데이터를</a:t>
            </a:r>
            <a:r>
              <a:rPr spc="-20" dirty="0">
                <a:solidFill>
                  <a:srgbClr val="333333"/>
                </a:solidFill>
                <a:latin typeface="+mn-ea"/>
                <a:ea typeface="+mn-ea"/>
                <a:cs typeface="Malgun Gothic"/>
              </a:rPr>
              <a:t> </a:t>
            </a:r>
            <a:r>
              <a:rPr dirty="0">
                <a:solidFill>
                  <a:srgbClr val="333333"/>
                </a:solidFill>
                <a:latin typeface="+mn-ea"/>
                <a:ea typeface="+mn-ea"/>
                <a:cs typeface="Malgun Gothic"/>
              </a:rPr>
              <a:t>다루는데</a:t>
            </a:r>
            <a:r>
              <a:rPr spc="-20" dirty="0">
                <a:solidFill>
                  <a:srgbClr val="333333"/>
                </a:solidFill>
                <a:latin typeface="+mn-ea"/>
                <a:ea typeface="+mn-ea"/>
                <a:cs typeface="Malgun Gothic"/>
              </a:rPr>
              <a:t> </a:t>
            </a:r>
            <a:r>
              <a:rPr dirty="0">
                <a:solidFill>
                  <a:srgbClr val="333333"/>
                </a:solidFill>
                <a:latin typeface="+mn-ea"/>
                <a:ea typeface="+mn-ea"/>
                <a:cs typeface="Malgun Gothic"/>
              </a:rPr>
              <a:t>특화된</a:t>
            </a:r>
            <a:r>
              <a:rPr spc="-10" dirty="0">
                <a:solidFill>
                  <a:srgbClr val="333333"/>
                </a:solidFill>
                <a:latin typeface="+mn-ea"/>
                <a:ea typeface="+mn-ea"/>
                <a:cs typeface="Malgun Gothic"/>
              </a:rPr>
              <a:t> </a:t>
            </a:r>
            <a:r>
              <a:rPr dirty="0">
                <a:solidFill>
                  <a:srgbClr val="333333"/>
                </a:solidFill>
                <a:latin typeface="+mn-ea"/>
                <a:ea typeface="+mn-ea"/>
                <a:cs typeface="Malgun Gothic"/>
              </a:rPr>
              <a:t>파이썬</a:t>
            </a:r>
            <a:r>
              <a:rPr spc="-20" dirty="0">
                <a:solidFill>
                  <a:srgbClr val="333333"/>
                </a:solidFill>
                <a:latin typeface="+mn-ea"/>
                <a:ea typeface="+mn-ea"/>
                <a:cs typeface="Malgun Gothic"/>
              </a:rPr>
              <a:t> </a:t>
            </a:r>
            <a:r>
              <a:rPr spc="-25" dirty="0">
                <a:solidFill>
                  <a:srgbClr val="333333"/>
                </a:solidFill>
                <a:latin typeface="+mn-ea"/>
                <a:ea typeface="+mn-ea"/>
                <a:cs typeface="Malgun Gothic"/>
              </a:rPr>
              <a:t>모듈.</a:t>
            </a:r>
            <a:endParaRPr dirty="0">
              <a:latin typeface="+mn-ea"/>
              <a:ea typeface="+mn-ea"/>
              <a:cs typeface="Malgun Gothic"/>
            </a:endParaRPr>
          </a:p>
          <a:p>
            <a:pPr marL="789305" lvl="2" indent="-227965">
              <a:lnSpc>
                <a:spcPct val="100000"/>
              </a:lnSpc>
              <a:spcBef>
                <a:spcPts val="610"/>
              </a:spcBef>
              <a:buFont typeface="Arial"/>
              <a:buChar char="▪"/>
              <a:tabLst>
                <a:tab pos="789305" algn="l"/>
              </a:tabLst>
            </a:pPr>
            <a:r>
              <a:rPr dirty="0">
                <a:solidFill>
                  <a:srgbClr val="333333"/>
                </a:solidFill>
                <a:latin typeface="+mn-ea"/>
                <a:ea typeface="+mn-ea"/>
                <a:cs typeface="Malgun Gothic"/>
              </a:rPr>
              <a:t>엑셀의</a:t>
            </a:r>
            <a:r>
              <a:rPr spc="5" dirty="0">
                <a:solidFill>
                  <a:srgbClr val="333333"/>
                </a:solidFill>
                <a:latin typeface="+mn-ea"/>
                <a:ea typeface="+mn-ea"/>
                <a:cs typeface="Malgun Gothic"/>
              </a:rPr>
              <a:t> </a:t>
            </a:r>
            <a:r>
              <a:rPr dirty="0">
                <a:solidFill>
                  <a:srgbClr val="333333"/>
                </a:solidFill>
                <a:latin typeface="+mn-ea"/>
                <a:ea typeface="+mn-ea"/>
                <a:cs typeface="Malgun Gothic"/>
              </a:rPr>
              <a:t>기능을 제공하는 파이썬</a:t>
            </a:r>
            <a:r>
              <a:rPr spc="15" dirty="0">
                <a:solidFill>
                  <a:srgbClr val="333333"/>
                </a:solidFill>
                <a:latin typeface="+mn-ea"/>
                <a:ea typeface="+mn-ea"/>
                <a:cs typeface="Malgun Gothic"/>
              </a:rPr>
              <a:t> </a:t>
            </a:r>
            <a:r>
              <a:rPr dirty="0">
                <a:solidFill>
                  <a:srgbClr val="333333"/>
                </a:solidFill>
                <a:latin typeface="+mn-ea"/>
                <a:ea typeface="+mn-ea"/>
                <a:cs typeface="Malgun Gothic"/>
              </a:rPr>
              <a:t>모듈이라고 생각하면 이해가 </a:t>
            </a:r>
            <a:r>
              <a:rPr spc="-25" dirty="0">
                <a:solidFill>
                  <a:srgbClr val="333333"/>
                </a:solidFill>
                <a:latin typeface="+mn-ea"/>
                <a:ea typeface="+mn-ea"/>
                <a:cs typeface="Malgun Gothic"/>
              </a:rPr>
              <a:t>쉽다.</a:t>
            </a:r>
            <a:endParaRPr dirty="0">
              <a:latin typeface="+mn-ea"/>
              <a:ea typeface="+mn-ea"/>
              <a:cs typeface="Malgun Gothic"/>
            </a:endParaRPr>
          </a:p>
          <a:p>
            <a:pPr marL="560705" lvl="1" indent="-273685">
              <a:lnSpc>
                <a:spcPct val="100000"/>
              </a:lnSpc>
              <a:spcBef>
                <a:spcPts val="590"/>
              </a:spcBef>
              <a:buFont typeface="Consolas"/>
              <a:buChar char="–"/>
              <a:tabLst>
                <a:tab pos="560705" algn="l"/>
              </a:tabLst>
            </a:pPr>
            <a:r>
              <a:rPr dirty="0">
                <a:solidFill>
                  <a:srgbClr val="333333"/>
                </a:solidFill>
                <a:latin typeface="+mn-ea"/>
                <a:ea typeface="+mn-ea"/>
                <a:cs typeface="Malgun Gothic"/>
              </a:rPr>
              <a:t>표</a:t>
            </a:r>
            <a:r>
              <a:rPr spc="-35" dirty="0">
                <a:solidFill>
                  <a:srgbClr val="333333"/>
                </a:solidFill>
                <a:latin typeface="+mn-ea"/>
                <a:ea typeface="+mn-ea"/>
                <a:cs typeface="Malgun Gothic"/>
              </a:rPr>
              <a:t> </a:t>
            </a:r>
            <a:r>
              <a:rPr dirty="0">
                <a:solidFill>
                  <a:srgbClr val="333333"/>
                </a:solidFill>
                <a:latin typeface="+mn-ea"/>
                <a:ea typeface="+mn-ea"/>
                <a:cs typeface="Malgun Gothic"/>
              </a:rPr>
              <a:t>형태의</a:t>
            </a:r>
            <a:r>
              <a:rPr spc="-40" dirty="0">
                <a:solidFill>
                  <a:srgbClr val="333333"/>
                </a:solidFill>
                <a:latin typeface="+mn-ea"/>
                <a:ea typeface="+mn-ea"/>
                <a:cs typeface="Malgun Gothic"/>
              </a:rPr>
              <a:t> </a:t>
            </a:r>
            <a:r>
              <a:rPr dirty="0">
                <a:solidFill>
                  <a:srgbClr val="333333"/>
                </a:solidFill>
                <a:latin typeface="+mn-ea"/>
                <a:ea typeface="+mn-ea"/>
                <a:cs typeface="Malgun Gothic"/>
              </a:rPr>
              <a:t>데이터를</a:t>
            </a:r>
            <a:r>
              <a:rPr spc="-45" dirty="0">
                <a:solidFill>
                  <a:srgbClr val="333333"/>
                </a:solidFill>
                <a:latin typeface="+mn-ea"/>
                <a:ea typeface="+mn-ea"/>
                <a:cs typeface="Malgun Gothic"/>
              </a:rPr>
              <a:t> </a:t>
            </a:r>
            <a:r>
              <a:rPr dirty="0">
                <a:solidFill>
                  <a:srgbClr val="333333"/>
                </a:solidFill>
                <a:latin typeface="+mn-ea"/>
                <a:ea typeface="+mn-ea"/>
                <a:cs typeface="Malgun Gothic"/>
              </a:rPr>
              <a:t>다루기</a:t>
            </a:r>
            <a:r>
              <a:rPr spc="-35" dirty="0">
                <a:solidFill>
                  <a:srgbClr val="333333"/>
                </a:solidFill>
                <a:latin typeface="+mn-ea"/>
                <a:ea typeface="+mn-ea"/>
                <a:cs typeface="Malgun Gothic"/>
              </a:rPr>
              <a:t> </a:t>
            </a:r>
            <a:r>
              <a:rPr dirty="0">
                <a:solidFill>
                  <a:srgbClr val="333333"/>
                </a:solidFill>
                <a:latin typeface="+mn-ea"/>
                <a:ea typeface="+mn-ea"/>
                <a:cs typeface="Malgun Gothic"/>
              </a:rPr>
              <a:t>위한</a:t>
            </a:r>
            <a:r>
              <a:rPr spc="-45" dirty="0">
                <a:solidFill>
                  <a:srgbClr val="333333"/>
                </a:solidFill>
                <a:latin typeface="+mn-ea"/>
                <a:ea typeface="+mn-ea"/>
                <a:cs typeface="Malgun Gothic"/>
              </a:rPr>
              <a:t> </a:t>
            </a:r>
            <a:r>
              <a:rPr dirty="0">
                <a:solidFill>
                  <a:srgbClr val="333333"/>
                </a:solidFill>
                <a:latin typeface="+mn-ea"/>
                <a:ea typeface="+mn-ea"/>
                <a:cs typeface="Malgun Gothic"/>
              </a:rPr>
              <a:t>시리즈(Series)와</a:t>
            </a:r>
            <a:r>
              <a:rPr spc="-30" dirty="0">
                <a:solidFill>
                  <a:srgbClr val="333333"/>
                </a:solidFill>
                <a:latin typeface="+mn-ea"/>
                <a:ea typeface="+mn-ea"/>
                <a:cs typeface="Malgun Gothic"/>
              </a:rPr>
              <a:t> </a:t>
            </a:r>
            <a:r>
              <a:rPr dirty="0">
                <a:solidFill>
                  <a:srgbClr val="333333"/>
                </a:solidFill>
                <a:latin typeface="+mn-ea"/>
                <a:ea typeface="+mn-ea"/>
                <a:cs typeface="Malgun Gothic"/>
              </a:rPr>
              <a:t>데이터프레임(DataFrame)</a:t>
            </a:r>
            <a:r>
              <a:rPr spc="-60" dirty="0">
                <a:solidFill>
                  <a:srgbClr val="333333"/>
                </a:solidFill>
                <a:latin typeface="+mn-ea"/>
                <a:ea typeface="+mn-ea"/>
                <a:cs typeface="Malgun Gothic"/>
              </a:rPr>
              <a:t> </a:t>
            </a:r>
            <a:r>
              <a:rPr dirty="0">
                <a:solidFill>
                  <a:srgbClr val="333333"/>
                </a:solidFill>
                <a:latin typeface="+mn-ea"/>
                <a:ea typeface="+mn-ea"/>
                <a:cs typeface="Malgun Gothic"/>
              </a:rPr>
              <a:t>클래스</a:t>
            </a:r>
            <a:r>
              <a:rPr spc="-45" dirty="0">
                <a:solidFill>
                  <a:srgbClr val="333333"/>
                </a:solidFill>
                <a:latin typeface="+mn-ea"/>
                <a:ea typeface="+mn-ea"/>
                <a:cs typeface="Malgun Gothic"/>
              </a:rPr>
              <a:t> </a:t>
            </a:r>
            <a:r>
              <a:rPr spc="-25" dirty="0">
                <a:solidFill>
                  <a:srgbClr val="333333"/>
                </a:solidFill>
                <a:latin typeface="+mn-ea"/>
                <a:ea typeface="+mn-ea"/>
                <a:cs typeface="Malgun Gothic"/>
              </a:rPr>
              <a:t>제공</a:t>
            </a:r>
            <a:endParaRPr dirty="0">
              <a:latin typeface="+mn-ea"/>
              <a:ea typeface="+mn-ea"/>
              <a:cs typeface="Malgun Gothic"/>
            </a:endParaRPr>
          </a:p>
          <a:p>
            <a:pPr marL="286385" indent="-273685">
              <a:lnSpc>
                <a:spcPct val="100000"/>
              </a:lnSpc>
              <a:spcBef>
                <a:spcPts val="2060"/>
              </a:spcBef>
              <a:buClr>
                <a:srgbClr val="333333"/>
              </a:buClr>
              <a:buFont typeface="Arial"/>
              <a:buChar char="▪"/>
              <a:tabLst>
                <a:tab pos="286385" algn="l"/>
              </a:tabLst>
            </a:pPr>
            <a:r>
              <a:rPr u="sng" spc="-10" dirty="0">
                <a:solidFill>
                  <a:srgbClr val="56BBE4"/>
                </a:solidFill>
                <a:uFill>
                  <a:solidFill>
                    <a:srgbClr val="56BBE4"/>
                  </a:solidFill>
                </a:uFill>
                <a:latin typeface="+mn-ea"/>
                <a:ea typeface="+mn-ea"/>
                <a:cs typeface="Malgun Gothic"/>
                <a:hlinkClick r:id="rId2"/>
              </a:rPr>
              <a:t>https://pandas.pydata.org/</a:t>
            </a:r>
            <a:endParaRPr dirty="0">
              <a:latin typeface="+mn-ea"/>
              <a:ea typeface="+mn-ea"/>
              <a:cs typeface="Malgun Gothic"/>
            </a:endParaRPr>
          </a:p>
          <a:p>
            <a:pPr marL="286385" indent="-273685">
              <a:lnSpc>
                <a:spcPct val="100000"/>
              </a:lnSpc>
              <a:spcBef>
                <a:spcPts val="2425"/>
              </a:spcBef>
              <a:buFont typeface="Arial"/>
              <a:buChar char="▪"/>
              <a:tabLst>
                <a:tab pos="286385" algn="l"/>
              </a:tabLst>
            </a:pPr>
            <a:r>
              <a:rPr spc="-25" dirty="0">
                <a:solidFill>
                  <a:srgbClr val="333333"/>
                </a:solidFill>
                <a:latin typeface="+mn-ea"/>
                <a:ea typeface="+mn-ea"/>
                <a:cs typeface="Malgun Gothic"/>
              </a:rPr>
              <a:t>설치</a:t>
            </a:r>
            <a:endParaRPr dirty="0">
              <a:latin typeface="+mn-ea"/>
              <a:ea typeface="+mn-ea"/>
              <a:cs typeface="Malgun Gothic"/>
            </a:endParaRPr>
          </a:p>
          <a:p>
            <a:pPr marL="560705" lvl="1" indent="-273685">
              <a:lnSpc>
                <a:spcPct val="100000"/>
              </a:lnSpc>
              <a:spcBef>
                <a:spcPts val="970"/>
              </a:spcBef>
              <a:buFont typeface="Consolas"/>
              <a:buChar char="–"/>
              <a:tabLst>
                <a:tab pos="560705" algn="l"/>
              </a:tabLst>
            </a:pPr>
            <a:r>
              <a:rPr dirty="0">
                <a:solidFill>
                  <a:srgbClr val="333333"/>
                </a:solidFill>
                <a:latin typeface="+mn-ea"/>
                <a:ea typeface="+mn-ea"/>
                <a:cs typeface="Malgun Gothic"/>
              </a:rPr>
              <a:t>파이썬</a:t>
            </a:r>
            <a:r>
              <a:rPr spc="-20" dirty="0">
                <a:solidFill>
                  <a:srgbClr val="333333"/>
                </a:solidFill>
                <a:latin typeface="+mn-ea"/>
                <a:ea typeface="+mn-ea"/>
                <a:cs typeface="Malgun Gothic"/>
              </a:rPr>
              <a:t> </a:t>
            </a:r>
            <a:r>
              <a:rPr dirty="0">
                <a:solidFill>
                  <a:srgbClr val="333333"/>
                </a:solidFill>
                <a:latin typeface="+mn-ea"/>
                <a:ea typeface="+mn-ea"/>
                <a:cs typeface="Malgun Gothic"/>
              </a:rPr>
              <a:t>설치</a:t>
            </a:r>
            <a:r>
              <a:rPr spc="-10" dirty="0">
                <a:solidFill>
                  <a:srgbClr val="333333"/>
                </a:solidFill>
                <a:latin typeface="+mn-ea"/>
                <a:ea typeface="+mn-ea"/>
                <a:cs typeface="Malgun Gothic"/>
              </a:rPr>
              <a:t> </a:t>
            </a:r>
            <a:r>
              <a:rPr dirty="0">
                <a:solidFill>
                  <a:srgbClr val="333333"/>
                </a:solidFill>
                <a:latin typeface="+mn-ea"/>
                <a:ea typeface="+mn-ea"/>
                <a:cs typeface="Malgun Gothic"/>
              </a:rPr>
              <a:t>후</a:t>
            </a:r>
            <a:r>
              <a:rPr spc="-10" dirty="0">
                <a:solidFill>
                  <a:srgbClr val="333333"/>
                </a:solidFill>
                <a:latin typeface="+mn-ea"/>
                <a:ea typeface="+mn-ea"/>
                <a:cs typeface="Malgun Gothic"/>
              </a:rPr>
              <a:t> </a:t>
            </a:r>
            <a:r>
              <a:rPr dirty="0">
                <a:solidFill>
                  <a:srgbClr val="333333"/>
                </a:solidFill>
                <a:latin typeface="+mn-ea"/>
                <a:ea typeface="+mn-ea"/>
                <a:cs typeface="Malgun Gothic"/>
              </a:rPr>
              <a:t>pip</a:t>
            </a:r>
            <a:r>
              <a:rPr spc="-20" dirty="0">
                <a:solidFill>
                  <a:srgbClr val="333333"/>
                </a:solidFill>
                <a:latin typeface="+mn-ea"/>
                <a:ea typeface="+mn-ea"/>
                <a:cs typeface="Malgun Gothic"/>
              </a:rPr>
              <a:t> </a:t>
            </a:r>
            <a:r>
              <a:rPr dirty="0">
                <a:solidFill>
                  <a:srgbClr val="333333"/>
                </a:solidFill>
                <a:latin typeface="+mn-ea"/>
                <a:ea typeface="+mn-ea"/>
                <a:cs typeface="Malgun Gothic"/>
              </a:rPr>
              <a:t>로</a:t>
            </a:r>
            <a:r>
              <a:rPr spc="-10" dirty="0">
                <a:solidFill>
                  <a:srgbClr val="333333"/>
                </a:solidFill>
                <a:latin typeface="+mn-ea"/>
                <a:ea typeface="+mn-ea"/>
                <a:cs typeface="Malgun Gothic"/>
              </a:rPr>
              <a:t> </a:t>
            </a:r>
            <a:r>
              <a:rPr spc="-25" dirty="0">
                <a:solidFill>
                  <a:srgbClr val="333333"/>
                </a:solidFill>
                <a:latin typeface="+mn-ea"/>
                <a:ea typeface="+mn-ea"/>
                <a:cs typeface="Malgun Gothic"/>
              </a:rPr>
              <a:t>설치</a:t>
            </a:r>
            <a:endParaRPr dirty="0">
              <a:latin typeface="+mn-ea"/>
              <a:ea typeface="+mn-ea"/>
              <a:cs typeface="Malgun Gothic"/>
            </a:endParaRPr>
          </a:p>
        </p:txBody>
      </p:sp>
      <p:sp>
        <p:nvSpPr>
          <p:cNvPr id="3" name="object 3"/>
          <p:cNvSpPr txBox="1"/>
          <p:nvPr/>
        </p:nvSpPr>
        <p:spPr>
          <a:xfrm>
            <a:off x="5257800" y="4043471"/>
            <a:ext cx="714375" cy="299720"/>
          </a:xfrm>
          <a:prstGeom prst="rect">
            <a:avLst/>
          </a:prstGeom>
        </p:spPr>
        <p:txBody>
          <a:bodyPr vert="horz" wrap="square" lIns="0" tIns="12700" rIns="0" bIns="0" rtlCol="0">
            <a:spAutoFit/>
          </a:bodyPr>
          <a:lstStyle/>
          <a:p>
            <a:pPr marL="240665" indent="-227965">
              <a:lnSpc>
                <a:spcPct val="100000"/>
              </a:lnSpc>
              <a:spcBef>
                <a:spcPts val="100"/>
              </a:spcBef>
              <a:buFont typeface="Arial"/>
              <a:buChar char="▪"/>
              <a:tabLst>
                <a:tab pos="240665" algn="l"/>
              </a:tabLst>
            </a:pPr>
            <a:r>
              <a:rPr dirty="0">
                <a:solidFill>
                  <a:srgbClr val="333333"/>
                </a:solidFill>
                <a:latin typeface="+mn-ea"/>
                <a:ea typeface="+mn-ea"/>
                <a:cs typeface="Malgun Gothic"/>
              </a:rPr>
              <a:t>pip</a:t>
            </a:r>
            <a:r>
              <a:rPr spc="-15" dirty="0">
                <a:solidFill>
                  <a:srgbClr val="333333"/>
                </a:solidFill>
                <a:latin typeface="+mn-ea"/>
                <a:ea typeface="+mn-ea"/>
                <a:cs typeface="Malgun Gothic"/>
              </a:rPr>
              <a:t> </a:t>
            </a:r>
            <a:r>
              <a:rPr spc="-50" dirty="0">
                <a:solidFill>
                  <a:srgbClr val="333333"/>
                </a:solidFill>
                <a:latin typeface="+mn-ea"/>
                <a:ea typeface="+mn-ea"/>
                <a:cs typeface="Malgun Gothic"/>
              </a:rPr>
              <a:t>:</a:t>
            </a:r>
            <a:endParaRPr dirty="0">
              <a:latin typeface="+mn-ea"/>
              <a:ea typeface="+mn-ea"/>
              <a:cs typeface="Malgun Gothic"/>
            </a:endParaRPr>
          </a:p>
        </p:txBody>
      </p:sp>
      <p:sp>
        <p:nvSpPr>
          <p:cNvPr id="4" name="object 4"/>
          <p:cNvSpPr txBox="1"/>
          <p:nvPr/>
        </p:nvSpPr>
        <p:spPr>
          <a:xfrm>
            <a:off x="6118952" y="4086746"/>
            <a:ext cx="1946910" cy="304800"/>
          </a:xfrm>
          <a:prstGeom prst="rect">
            <a:avLst/>
          </a:prstGeom>
          <a:solidFill>
            <a:srgbClr val="C0C0C0"/>
          </a:solidFill>
        </p:spPr>
        <p:txBody>
          <a:bodyPr vert="horz" wrap="square" lIns="0" tIns="27305" rIns="0" bIns="0" rtlCol="0">
            <a:spAutoFit/>
          </a:bodyPr>
          <a:lstStyle/>
          <a:p>
            <a:pPr>
              <a:lnSpc>
                <a:spcPct val="100000"/>
              </a:lnSpc>
              <a:spcBef>
                <a:spcPts val="215"/>
              </a:spcBef>
            </a:pPr>
            <a:r>
              <a:rPr b="1" dirty="0">
                <a:solidFill>
                  <a:srgbClr val="333333"/>
                </a:solidFill>
                <a:latin typeface="+mn-ea"/>
                <a:ea typeface="+mn-ea"/>
                <a:cs typeface="Malgun Gothic"/>
              </a:rPr>
              <a:t>pip</a:t>
            </a:r>
            <a:r>
              <a:rPr b="1" spc="-60" dirty="0">
                <a:solidFill>
                  <a:srgbClr val="333333"/>
                </a:solidFill>
                <a:latin typeface="+mn-ea"/>
                <a:ea typeface="+mn-ea"/>
                <a:cs typeface="Malgun Gothic"/>
              </a:rPr>
              <a:t> </a:t>
            </a:r>
            <a:r>
              <a:rPr b="1" dirty="0">
                <a:solidFill>
                  <a:srgbClr val="333333"/>
                </a:solidFill>
                <a:latin typeface="+mn-ea"/>
                <a:ea typeface="+mn-ea"/>
                <a:cs typeface="Malgun Gothic"/>
              </a:rPr>
              <a:t>install</a:t>
            </a:r>
            <a:r>
              <a:rPr b="1" spc="-20" dirty="0">
                <a:solidFill>
                  <a:srgbClr val="333333"/>
                </a:solidFill>
                <a:latin typeface="+mn-ea"/>
                <a:ea typeface="+mn-ea"/>
                <a:cs typeface="Malgun Gothic"/>
              </a:rPr>
              <a:t> </a:t>
            </a:r>
            <a:r>
              <a:rPr b="1" spc="-10" dirty="0">
                <a:solidFill>
                  <a:srgbClr val="333333"/>
                </a:solidFill>
                <a:latin typeface="+mn-ea"/>
                <a:ea typeface="+mn-ea"/>
                <a:cs typeface="Malgun Gothic"/>
              </a:rPr>
              <a:t>pandas</a:t>
            </a:r>
            <a:endParaRPr dirty="0">
              <a:latin typeface="+mn-ea"/>
              <a:ea typeface="+mn-ea"/>
              <a:cs typeface="Malgun Gothic"/>
            </a:endParaRPr>
          </a:p>
        </p:txBody>
      </p:sp>
      <p:sp>
        <p:nvSpPr>
          <p:cNvPr id="5" name="object 5"/>
          <p:cNvSpPr txBox="1"/>
          <p:nvPr/>
        </p:nvSpPr>
        <p:spPr>
          <a:xfrm>
            <a:off x="458216" y="4495800"/>
            <a:ext cx="5216525" cy="1272784"/>
          </a:xfrm>
          <a:prstGeom prst="rect">
            <a:avLst/>
          </a:prstGeom>
        </p:spPr>
        <p:txBody>
          <a:bodyPr vert="horz" wrap="square" lIns="0" tIns="13335" rIns="0" bIns="0" rtlCol="0">
            <a:spAutoFit/>
          </a:bodyPr>
          <a:lstStyle/>
          <a:p>
            <a:pPr marL="287020">
              <a:lnSpc>
                <a:spcPct val="100000"/>
              </a:lnSpc>
              <a:spcBef>
                <a:spcPts val="105"/>
              </a:spcBef>
            </a:pPr>
            <a:r>
              <a:rPr dirty="0">
                <a:solidFill>
                  <a:srgbClr val="333333"/>
                </a:solidFill>
                <a:latin typeface="+mn-ea"/>
                <a:ea typeface="+mn-ea"/>
                <a:cs typeface="Consolas"/>
              </a:rPr>
              <a:t>–</a:t>
            </a:r>
            <a:r>
              <a:rPr spc="-65" dirty="0">
                <a:solidFill>
                  <a:srgbClr val="333333"/>
                </a:solidFill>
                <a:latin typeface="+mn-ea"/>
                <a:ea typeface="+mn-ea"/>
                <a:cs typeface="Consolas"/>
              </a:rPr>
              <a:t> </a:t>
            </a:r>
            <a:r>
              <a:rPr dirty="0">
                <a:solidFill>
                  <a:srgbClr val="333333"/>
                </a:solidFill>
                <a:latin typeface="+mn-ea"/>
                <a:ea typeface="+mn-ea"/>
                <a:cs typeface="Malgun Gothic"/>
              </a:rPr>
              <a:t>아나콘다에는</a:t>
            </a:r>
            <a:r>
              <a:rPr spc="-45" dirty="0">
                <a:solidFill>
                  <a:srgbClr val="333333"/>
                </a:solidFill>
                <a:latin typeface="+mn-ea"/>
                <a:ea typeface="+mn-ea"/>
                <a:cs typeface="Malgun Gothic"/>
              </a:rPr>
              <a:t> </a:t>
            </a:r>
            <a:r>
              <a:rPr dirty="0">
                <a:solidFill>
                  <a:srgbClr val="333333"/>
                </a:solidFill>
                <a:latin typeface="+mn-ea"/>
                <a:ea typeface="+mn-ea"/>
                <a:cs typeface="Malgun Gothic"/>
              </a:rPr>
              <a:t>기본적으로</a:t>
            </a:r>
            <a:r>
              <a:rPr spc="-35" dirty="0">
                <a:solidFill>
                  <a:srgbClr val="333333"/>
                </a:solidFill>
                <a:latin typeface="+mn-ea"/>
                <a:ea typeface="+mn-ea"/>
                <a:cs typeface="Malgun Gothic"/>
              </a:rPr>
              <a:t> </a:t>
            </a:r>
            <a:r>
              <a:rPr dirty="0">
                <a:solidFill>
                  <a:srgbClr val="333333"/>
                </a:solidFill>
                <a:latin typeface="+mn-ea"/>
                <a:ea typeface="+mn-ea"/>
                <a:cs typeface="Malgun Gothic"/>
              </a:rPr>
              <a:t>내장되어</a:t>
            </a:r>
            <a:r>
              <a:rPr spc="-35" dirty="0">
                <a:solidFill>
                  <a:srgbClr val="333333"/>
                </a:solidFill>
                <a:latin typeface="+mn-ea"/>
                <a:ea typeface="+mn-ea"/>
                <a:cs typeface="Malgun Gothic"/>
              </a:rPr>
              <a:t> </a:t>
            </a:r>
            <a:r>
              <a:rPr spc="-25" dirty="0">
                <a:solidFill>
                  <a:srgbClr val="333333"/>
                </a:solidFill>
                <a:latin typeface="+mn-ea"/>
                <a:ea typeface="+mn-ea"/>
                <a:cs typeface="Malgun Gothic"/>
              </a:rPr>
              <a:t>있다.</a:t>
            </a:r>
            <a:endParaRPr dirty="0">
              <a:latin typeface="+mn-ea"/>
              <a:ea typeface="+mn-ea"/>
              <a:cs typeface="Malgun Gothic"/>
            </a:endParaRPr>
          </a:p>
          <a:p>
            <a:pPr marL="286385" indent="-273685">
              <a:lnSpc>
                <a:spcPct val="100000"/>
              </a:lnSpc>
              <a:spcBef>
                <a:spcPts val="2060"/>
              </a:spcBef>
              <a:buFont typeface="Arial"/>
              <a:buChar char="▪"/>
              <a:tabLst>
                <a:tab pos="286385" algn="l"/>
              </a:tabLst>
            </a:pPr>
            <a:r>
              <a:rPr spc="-25" dirty="0">
                <a:solidFill>
                  <a:srgbClr val="333333"/>
                </a:solidFill>
                <a:latin typeface="+mn-ea"/>
                <a:ea typeface="+mn-ea"/>
                <a:cs typeface="Malgun Gothic"/>
              </a:rPr>
              <a:t>임포트</a:t>
            </a:r>
            <a:endParaRPr dirty="0">
              <a:latin typeface="+mn-ea"/>
              <a:ea typeface="+mn-ea"/>
              <a:cs typeface="Malgun Gothic"/>
            </a:endParaRPr>
          </a:p>
          <a:p>
            <a:pPr marL="287020">
              <a:lnSpc>
                <a:spcPct val="100000"/>
              </a:lnSpc>
              <a:spcBef>
                <a:spcPts val="955"/>
              </a:spcBef>
            </a:pPr>
            <a:r>
              <a:rPr dirty="0">
                <a:solidFill>
                  <a:srgbClr val="333333"/>
                </a:solidFill>
                <a:latin typeface="+mn-ea"/>
                <a:ea typeface="+mn-ea"/>
                <a:cs typeface="Consolas"/>
              </a:rPr>
              <a:t>–</a:t>
            </a:r>
            <a:r>
              <a:rPr spc="-40" dirty="0">
                <a:solidFill>
                  <a:srgbClr val="333333"/>
                </a:solidFill>
                <a:latin typeface="+mn-ea"/>
                <a:ea typeface="+mn-ea"/>
                <a:cs typeface="Consolas"/>
              </a:rPr>
              <a:t> </a:t>
            </a:r>
            <a:r>
              <a:rPr dirty="0">
                <a:solidFill>
                  <a:srgbClr val="333333"/>
                </a:solidFill>
                <a:latin typeface="+mn-ea"/>
                <a:ea typeface="+mn-ea"/>
                <a:cs typeface="Malgun Gothic"/>
              </a:rPr>
              <a:t>import pandas</a:t>
            </a:r>
            <a:r>
              <a:rPr spc="-45" dirty="0">
                <a:solidFill>
                  <a:srgbClr val="333333"/>
                </a:solidFill>
                <a:latin typeface="+mn-ea"/>
                <a:ea typeface="+mn-ea"/>
                <a:cs typeface="Malgun Gothic"/>
              </a:rPr>
              <a:t> </a:t>
            </a:r>
            <a:r>
              <a:rPr dirty="0">
                <a:solidFill>
                  <a:srgbClr val="333333"/>
                </a:solidFill>
                <a:latin typeface="+mn-ea"/>
                <a:ea typeface="+mn-ea"/>
                <a:cs typeface="Malgun Gothic"/>
              </a:rPr>
              <a:t>as</a:t>
            </a:r>
            <a:r>
              <a:rPr spc="-5" dirty="0">
                <a:solidFill>
                  <a:srgbClr val="333333"/>
                </a:solidFill>
                <a:latin typeface="+mn-ea"/>
                <a:ea typeface="+mn-ea"/>
                <a:cs typeface="Malgun Gothic"/>
              </a:rPr>
              <a:t> </a:t>
            </a:r>
            <a:r>
              <a:rPr spc="-25" dirty="0">
                <a:solidFill>
                  <a:srgbClr val="333333"/>
                </a:solidFill>
                <a:latin typeface="+mn-ea"/>
                <a:ea typeface="+mn-ea"/>
                <a:cs typeface="Malgun Gothic"/>
              </a:rPr>
              <a:t>pd</a:t>
            </a:r>
            <a:endParaRPr dirty="0">
              <a:latin typeface="+mn-ea"/>
              <a:ea typeface="+mn-ea"/>
              <a:cs typeface="Malgun Gothic"/>
            </a:endParaRPr>
          </a:p>
        </p:txBody>
      </p:sp>
      <p:sp>
        <p:nvSpPr>
          <p:cNvPr id="6" name="object 6"/>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10" dirty="0">
                <a:latin typeface="+mn-ea"/>
                <a:ea typeface="+mn-ea"/>
              </a:rPr>
              <a:t>Pandas란?</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5052060" cy="1223412"/>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spc="-20" dirty="0">
                <a:solidFill>
                  <a:srgbClr val="333333"/>
                </a:solidFill>
                <a:latin typeface="+mn-ea"/>
                <a:ea typeface="+mn-ea"/>
                <a:cs typeface="Malgun Gothic"/>
              </a:rPr>
              <a:t>None</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아무</a:t>
            </a:r>
            <a:r>
              <a:rPr spc="-20" dirty="0">
                <a:solidFill>
                  <a:srgbClr val="333333"/>
                </a:solidFill>
                <a:latin typeface="+mn-ea"/>
                <a:ea typeface="+mn-ea"/>
                <a:cs typeface="Malgun Gothic"/>
              </a:rPr>
              <a:t> </a:t>
            </a:r>
            <a:r>
              <a:rPr dirty="0">
                <a:solidFill>
                  <a:srgbClr val="333333"/>
                </a:solidFill>
                <a:latin typeface="+mn-ea"/>
                <a:ea typeface="+mn-ea"/>
                <a:cs typeface="Malgun Gothic"/>
              </a:rPr>
              <a:t>값도</a:t>
            </a:r>
            <a:r>
              <a:rPr spc="-30" dirty="0">
                <a:solidFill>
                  <a:srgbClr val="333333"/>
                </a:solidFill>
                <a:latin typeface="+mn-ea"/>
                <a:ea typeface="+mn-ea"/>
                <a:cs typeface="Malgun Gothic"/>
              </a:rPr>
              <a:t> </a:t>
            </a:r>
            <a:r>
              <a:rPr dirty="0">
                <a:solidFill>
                  <a:srgbClr val="333333"/>
                </a:solidFill>
                <a:latin typeface="+mn-ea"/>
                <a:ea typeface="+mn-ea"/>
                <a:cs typeface="Malgun Gothic"/>
              </a:rPr>
              <a:t>없음을</a:t>
            </a:r>
            <a:r>
              <a:rPr spc="-20" dirty="0">
                <a:solidFill>
                  <a:srgbClr val="333333"/>
                </a:solidFill>
                <a:latin typeface="+mn-ea"/>
                <a:ea typeface="+mn-ea"/>
                <a:cs typeface="Malgun Gothic"/>
              </a:rPr>
              <a:t> </a:t>
            </a:r>
            <a:r>
              <a:rPr dirty="0">
                <a:solidFill>
                  <a:srgbClr val="333333"/>
                </a:solidFill>
                <a:latin typeface="+mn-ea"/>
                <a:ea typeface="+mn-ea"/>
                <a:cs typeface="Malgun Gothic"/>
              </a:rPr>
              <a:t>나타내는</a:t>
            </a:r>
            <a:r>
              <a:rPr spc="-30" dirty="0">
                <a:solidFill>
                  <a:srgbClr val="333333"/>
                </a:solidFill>
                <a:latin typeface="+mn-ea"/>
                <a:ea typeface="+mn-ea"/>
                <a:cs typeface="Malgun Gothic"/>
              </a:rPr>
              <a:t> </a:t>
            </a:r>
            <a:r>
              <a:rPr spc="-50" dirty="0">
                <a:solidFill>
                  <a:srgbClr val="333333"/>
                </a:solidFill>
                <a:latin typeface="+mn-ea"/>
                <a:ea typeface="+mn-ea"/>
                <a:cs typeface="Malgun Gothic"/>
              </a:rPr>
              <a:t>값</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다른</a:t>
            </a:r>
            <a:r>
              <a:rPr spc="-15" dirty="0">
                <a:solidFill>
                  <a:srgbClr val="333333"/>
                </a:solidFill>
                <a:latin typeface="+mn-ea"/>
                <a:ea typeface="+mn-ea"/>
                <a:cs typeface="Malgun Gothic"/>
              </a:rPr>
              <a:t> </a:t>
            </a:r>
            <a:r>
              <a:rPr dirty="0">
                <a:solidFill>
                  <a:srgbClr val="333333"/>
                </a:solidFill>
                <a:latin typeface="+mn-ea"/>
                <a:ea typeface="+mn-ea"/>
                <a:cs typeface="Malgun Gothic"/>
              </a:rPr>
              <a:t>언어에서는</a:t>
            </a:r>
            <a:r>
              <a:rPr spc="-45" dirty="0">
                <a:solidFill>
                  <a:srgbClr val="333333"/>
                </a:solidFill>
                <a:latin typeface="+mn-ea"/>
                <a:ea typeface="+mn-ea"/>
                <a:cs typeface="Malgun Gothic"/>
              </a:rPr>
              <a:t> </a:t>
            </a:r>
            <a:r>
              <a:rPr dirty="0">
                <a:solidFill>
                  <a:srgbClr val="333333"/>
                </a:solidFill>
                <a:latin typeface="+mn-ea"/>
                <a:ea typeface="+mn-ea"/>
                <a:cs typeface="Malgun Gothic"/>
              </a:rPr>
              <a:t>주로</a:t>
            </a:r>
            <a:r>
              <a:rPr spc="-15" dirty="0">
                <a:solidFill>
                  <a:srgbClr val="333333"/>
                </a:solidFill>
                <a:latin typeface="+mn-ea"/>
                <a:ea typeface="+mn-ea"/>
                <a:cs typeface="Malgun Gothic"/>
              </a:rPr>
              <a:t> </a:t>
            </a:r>
            <a:r>
              <a:rPr dirty="0">
                <a:solidFill>
                  <a:srgbClr val="333333"/>
                </a:solidFill>
                <a:latin typeface="+mn-ea"/>
                <a:ea typeface="+mn-ea"/>
                <a:cs typeface="Malgun Gothic"/>
              </a:rPr>
              <a:t>null</a:t>
            </a:r>
            <a:r>
              <a:rPr spc="-20" dirty="0">
                <a:solidFill>
                  <a:srgbClr val="333333"/>
                </a:solidFill>
                <a:latin typeface="+mn-ea"/>
                <a:ea typeface="+mn-ea"/>
                <a:cs typeface="Malgun Gothic"/>
              </a:rPr>
              <a:t> </a:t>
            </a:r>
            <a:r>
              <a:rPr dirty="0">
                <a:solidFill>
                  <a:srgbClr val="333333"/>
                </a:solidFill>
                <a:latin typeface="+mn-ea"/>
                <a:ea typeface="+mn-ea"/>
                <a:cs typeface="Malgun Gothic"/>
              </a:rPr>
              <a:t>을</a:t>
            </a:r>
            <a:r>
              <a:rPr spc="-10" dirty="0">
                <a:solidFill>
                  <a:srgbClr val="333333"/>
                </a:solidFill>
                <a:latin typeface="+mn-ea"/>
                <a:ea typeface="+mn-ea"/>
                <a:cs typeface="Malgun Gothic"/>
              </a:rPr>
              <a:t> 사용한다.</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20" dirty="0">
                <a:latin typeface="CookieRun Regular" panose="020B0600000101010101" pitchFamily="50" charset="-127"/>
              </a:rPr>
              <a:t>None</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785858" y="4745735"/>
            <a:ext cx="431165" cy="11430"/>
          </a:xfrm>
          <a:custGeom>
            <a:avLst/>
            <a:gdLst/>
            <a:ahLst/>
            <a:cxnLst/>
            <a:rect l="l" t="t" r="r" b="b"/>
            <a:pathLst>
              <a:path w="431165" h="11429">
                <a:moveTo>
                  <a:pt x="211582" y="3556"/>
                </a:moveTo>
                <a:lnTo>
                  <a:pt x="189039" y="2133"/>
                </a:lnTo>
                <a:lnTo>
                  <a:pt x="125437" y="939"/>
                </a:lnTo>
                <a:lnTo>
                  <a:pt x="99695" y="0"/>
                </a:lnTo>
                <a:lnTo>
                  <a:pt x="110261" y="1816"/>
                </a:lnTo>
                <a:lnTo>
                  <a:pt x="106781" y="2451"/>
                </a:lnTo>
                <a:lnTo>
                  <a:pt x="108991" y="2755"/>
                </a:lnTo>
                <a:lnTo>
                  <a:pt x="136652" y="3556"/>
                </a:lnTo>
                <a:lnTo>
                  <a:pt x="103505" y="6223"/>
                </a:lnTo>
                <a:lnTo>
                  <a:pt x="47498" y="5334"/>
                </a:lnTo>
                <a:lnTo>
                  <a:pt x="40970" y="6007"/>
                </a:lnTo>
                <a:lnTo>
                  <a:pt x="29667" y="6667"/>
                </a:lnTo>
                <a:lnTo>
                  <a:pt x="23723" y="7340"/>
                </a:lnTo>
                <a:lnTo>
                  <a:pt x="33274" y="8001"/>
                </a:lnTo>
                <a:lnTo>
                  <a:pt x="38989" y="8001"/>
                </a:lnTo>
                <a:lnTo>
                  <a:pt x="49403" y="7112"/>
                </a:lnTo>
                <a:lnTo>
                  <a:pt x="57912" y="8001"/>
                </a:lnTo>
                <a:lnTo>
                  <a:pt x="44056" y="8788"/>
                </a:lnTo>
                <a:lnTo>
                  <a:pt x="1054" y="9004"/>
                </a:lnTo>
                <a:lnTo>
                  <a:pt x="0" y="9779"/>
                </a:lnTo>
                <a:lnTo>
                  <a:pt x="45796" y="10007"/>
                </a:lnTo>
                <a:lnTo>
                  <a:pt x="61125" y="9779"/>
                </a:lnTo>
                <a:lnTo>
                  <a:pt x="78740" y="8890"/>
                </a:lnTo>
                <a:lnTo>
                  <a:pt x="151726" y="10147"/>
                </a:lnTo>
                <a:lnTo>
                  <a:pt x="167894" y="10668"/>
                </a:lnTo>
                <a:lnTo>
                  <a:pt x="187693" y="9918"/>
                </a:lnTo>
                <a:lnTo>
                  <a:pt x="197358" y="9779"/>
                </a:lnTo>
                <a:lnTo>
                  <a:pt x="186944" y="9779"/>
                </a:lnTo>
                <a:lnTo>
                  <a:pt x="185039" y="6223"/>
                </a:lnTo>
                <a:lnTo>
                  <a:pt x="175336" y="6604"/>
                </a:lnTo>
                <a:lnTo>
                  <a:pt x="146177" y="6223"/>
                </a:lnTo>
                <a:lnTo>
                  <a:pt x="211582" y="3556"/>
                </a:lnTo>
                <a:close/>
              </a:path>
              <a:path w="431165" h="11429">
                <a:moveTo>
                  <a:pt x="431038" y="7366"/>
                </a:moveTo>
                <a:lnTo>
                  <a:pt x="351663" y="7366"/>
                </a:lnTo>
                <a:lnTo>
                  <a:pt x="353936" y="6858"/>
                </a:lnTo>
                <a:lnTo>
                  <a:pt x="355041" y="6604"/>
                </a:lnTo>
                <a:lnTo>
                  <a:pt x="350189" y="6604"/>
                </a:lnTo>
                <a:lnTo>
                  <a:pt x="339369" y="6858"/>
                </a:lnTo>
                <a:lnTo>
                  <a:pt x="324002" y="6858"/>
                </a:lnTo>
                <a:lnTo>
                  <a:pt x="302564" y="6604"/>
                </a:lnTo>
                <a:lnTo>
                  <a:pt x="289318" y="6604"/>
                </a:lnTo>
                <a:lnTo>
                  <a:pt x="291350" y="5524"/>
                </a:lnTo>
                <a:lnTo>
                  <a:pt x="263512" y="5524"/>
                </a:lnTo>
                <a:lnTo>
                  <a:pt x="244830" y="6604"/>
                </a:lnTo>
                <a:lnTo>
                  <a:pt x="247129" y="6604"/>
                </a:lnTo>
                <a:lnTo>
                  <a:pt x="242062" y="7683"/>
                </a:lnTo>
                <a:lnTo>
                  <a:pt x="230441" y="8801"/>
                </a:lnTo>
                <a:lnTo>
                  <a:pt x="197866" y="9271"/>
                </a:lnTo>
                <a:lnTo>
                  <a:pt x="217932" y="9271"/>
                </a:lnTo>
                <a:lnTo>
                  <a:pt x="231965" y="9575"/>
                </a:lnTo>
                <a:lnTo>
                  <a:pt x="245325" y="10388"/>
                </a:lnTo>
                <a:lnTo>
                  <a:pt x="244132" y="10388"/>
                </a:lnTo>
                <a:lnTo>
                  <a:pt x="249504" y="10998"/>
                </a:lnTo>
                <a:lnTo>
                  <a:pt x="248183" y="10998"/>
                </a:lnTo>
                <a:lnTo>
                  <a:pt x="247523" y="11176"/>
                </a:lnTo>
                <a:lnTo>
                  <a:pt x="264452" y="10998"/>
                </a:lnTo>
                <a:lnTo>
                  <a:pt x="283349" y="10998"/>
                </a:lnTo>
                <a:lnTo>
                  <a:pt x="289433" y="10680"/>
                </a:lnTo>
                <a:lnTo>
                  <a:pt x="293370" y="9271"/>
                </a:lnTo>
                <a:lnTo>
                  <a:pt x="312064" y="9080"/>
                </a:lnTo>
                <a:lnTo>
                  <a:pt x="325843" y="9575"/>
                </a:lnTo>
                <a:lnTo>
                  <a:pt x="329311" y="10388"/>
                </a:lnTo>
                <a:lnTo>
                  <a:pt x="317373" y="11176"/>
                </a:lnTo>
                <a:lnTo>
                  <a:pt x="383349" y="10388"/>
                </a:lnTo>
                <a:lnTo>
                  <a:pt x="394843" y="10388"/>
                </a:lnTo>
                <a:lnTo>
                  <a:pt x="346964" y="9271"/>
                </a:lnTo>
                <a:lnTo>
                  <a:pt x="350012" y="9080"/>
                </a:lnTo>
                <a:lnTo>
                  <a:pt x="363042" y="8216"/>
                </a:lnTo>
                <a:lnTo>
                  <a:pt x="413880" y="8509"/>
                </a:lnTo>
                <a:lnTo>
                  <a:pt x="418363" y="8216"/>
                </a:lnTo>
                <a:lnTo>
                  <a:pt x="431038" y="7366"/>
                </a:lnTo>
                <a:close/>
              </a:path>
            </a:pathLst>
          </a:custGeom>
          <a:solidFill>
            <a:srgbClr val="56BBE4"/>
          </a:solidFill>
        </p:spPr>
        <p:txBody>
          <a:bodyPr wrap="square" lIns="0" tIns="0" rIns="0" bIns="0" rtlCol="0"/>
          <a:lstStyle/>
          <a:p>
            <a:endParaRPr/>
          </a:p>
        </p:txBody>
      </p:sp>
      <p:sp>
        <p:nvSpPr>
          <p:cNvPr id="3" name="object 3"/>
          <p:cNvSpPr/>
          <p:nvPr/>
        </p:nvSpPr>
        <p:spPr>
          <a:xfrm>
            <a:off x="4983479" y="4760976"/>
            <a:ext cx="212090" cy="6350"/>
          </a:xfrm>
          <a:custGeom>
            <a:avLst/>
            <a:gdLst/>
            <a:ahLst/>
            <a:cxnLst/>
            <a:rect l="l" t="t" r="r" b="b"/>
            <a:pathLst>
              <a:path w="212089" h="6350">
                <a:moveTo>
                  <a:pt x="104012" y="0"/>
                </a:moveTo>
                <a:lnTo>
                  <a:pt x="101092" y="0"/>
                </a:lnTo>
                <a:lnTo>
                  <a:pt x="0" y="6096"/>
                </a:lnTo>
                <a:lnTo>
                  <a:pt x="20865" y="5818"/>
                </a:lnTo>
                <a:lnTo>
                  <a:pt x="48309" y="4595"/>
                </a:lnTo>
                <a:lnTo>
                  <a:pt x="73533" y="4318"/>
                </a:lnTo>
                <a:lnTo>
                  <a:pt x="55372" y="4318"/>
                </a:lnTo>
                <a:lnTo>
                  <a:pt x="53467" y="5206"/>
                </a:lnTo>
                <a:lnTo>
                  <a:pt x="211836" y="4318"/>
                </a:lnTo>
                <a:lnTo>
                  <a:pt x="188118" y="3778"/>
                </a:lnTo>
                <a:lnTo>
                  <a:pt x="180867" y="3246"/>
                </a:lnTo>
                <a:lnTo>
                  <a:pt x="190881" y="2667"/>
                </a:lnTo>
                <a:lnTo>
                  <a:pt x="176653" y="2303"/>
                </a:lnTo>
                <a:lnTo>
                  <a:pt x="157924" y="2428"/>
                </a:lnTo>
                <a:lnTo>
                  <a:pt x="140624" y="2863"/>
                </a:lnTo>
                <a:lnTo>
                  <a:pt x="130683" y="3429"/>
                </a:lnTo>
                <a:lnTo>
                  <a:pt x="142240" y="2667"/>
                </a:lnTo>
                <a:lnTo>
                  <a:pt x="117157" y="3071"/>
                </a:lnTo>
                <a:lnTo>
                  <a:pt x="100171" y="2285"/>
                </a:lnTo>
                <a:lnTo>
                  <a:pt x="94662" y="1023"/>
                </a:lnTo>
                <a:lnTo>
                  <a:pt x="104012" y="0"/>
                </a:lnTo>
                <a:close/>
              </a:path>
            </a:pathLst>
          </a:custGeom>
          <a:solidFill>
            <a:srgbClr val="56BBE4"/>
          </a:solidFill>
        </p:spPr>
        <p:txBody>
          <a:bodyPr wrap="square" lIns="0" tIns="0" rIns="0" bIns="0" rtlCol="0"/>
          <a:lstStyle/>
          <a:p>
            <a:endParaRPr/>
          </a:p>
        </p:txBody>
      </p:sp>
      <p:sp>
        <p:nvSpPr>
          <p:cNvPr id="4" name="object 4"/>
          <p:cNvSpPr/>
          <p:nvPr/>
        </p:nvSpPr>
        <p:spPr>
          <a:xfrm>
            <a:off x="1815083" y="4762500"/>
            <a:ext cx="20955" cy="1905"/>
          </a:xfrm>
          <a:custGeom>
            <a:avLst/>
            <a:gdLst/>
            <a:ahLst/>
            <a:cxnLst/>
            <a:rect l="l" t="t" r="r" b="b"/>
            <a:pathLst>
              <a:path w="20955" h="1904">
                <a:moveTo>
                  <a:pt x="19939" y="0"/>
                </a:moveTo>
                <a:lnTo>
                  <a:pt x="0" y="1524"/>
                </a:lnTo>
                <a:lnTo>
                  <a:pt x="11937" y="642"/>
                </a:lnTo>
                <a:lnTo>
                  <a:pt x="20859" y="23"/>
                </a:lnTo>
                <a:lnTo>
                  <a:pt x="19939" y="0"/>
                </a:lnTo>
                <a:close/>
              </a:path>
            </a:pathLst>
          </a:custGeom>
          <a:solidFill>
            <a:srgbClr val="56BBE4"/>
          </a:solidFill>
        </p:spPr>
        <p:txBody>
          <a:bodyPr wrap="square" lIns="0" tIns="0" rIns="0" bIns="0" rtlCol="0"/>
          <a:lstStyle/>
          <a:p>
            <a:endParaRPr/>
          </a:p>
        </p:txBody>
      </p:sp>
      <p:sp>
        <p:nvSpPr>
          <p:cNvPr id="5" name="object 5"/>
          <p:cNvSpPr/>
          <p:nvPr/>
        </p:nvSpPr>
        <p:spPr>
          <a:xfrm>
            <a:off x="4928615" y="4770120"/>
            <a:ext cx="30480" cy="1905"/>
          </a:xfrm>
          <a:custGeom>
            <a:avLst/>
            <a:gdLst/>
            <a:ahLst/>
            <a:cxnLst/>
            <a:rect l="l" t="t" r="r" b="b"/>
            <a:pathLst>
              <a:path w="30479" h="1904">
                <a:moveTo>
                  <a:pt x="30480" y="0"/>
                </a:moveTo>
                <a:lnTo>
                  <a:pt x="0" y="1523"/>
                </a:lnTo>
                <a:lnTo>
                  <a:pt x="9191" y="1071"/>
                </a:lnTo>
                <a:lnTo>
                  <a:pt x="24431" y="452"/>
                </a:lnTo>
                <a:lnTo>
                  <a:pt x="30480" y="0"/>
                </a:lnTo>
                <a:close/>
              </a:path>
            </a:pathLst>
          </a:custGeom>
          <a:solidFill>
            <a:srgbClr val="56BBE4"/>
          </a:solidFill>
        </p:spPr>
        <p:txBody>
          <a:bodyPr wrap="square" lIns="0" tIns="0" rIns="0" bIns="0" rtlCol="0"/>
          <a:lstStyle/>
          <a:p>
            <a:endParaRPr/>
          </a:p>
        </p:txBody>
      </p:sp>
      <p:sp>
        <p:nvSpPr>
          <p:cNvPr id="6" name="object 6"/>
          <p:cNvSpPr/>
          <p:nvPr/>
        </p:nvSpPr>
        <p:spPr>
          <a:xfrm>
            <a:off x="5164835" y="4739640"/>
            <a:ext cx="13970" cy="1905"/>
          </a:xfrm>
          <a:custGeom>
            <a:avLst/>
            <a:gdLst/>
            <a:ahLst/>
            <a:cxnLst/>
            <a:rect l="l" t="t" r="r" b="b"/>
            <a:pathLst>
              <a:path w="13970" h="1904">
                <a:moveTo>
                  <a:pt x="13715" y="0"/>
                </a:moveTo>
                <a:lnTo>
                  <a:pt x="0" y="1524"/>
                </a:lnTo>
                <a:lnTo>
                  <a:pt x="13715" y="0"/>
                </a:lnTo>
                <a:close/>
              </a:path>
            </a:pathLst>
          </a:custGeom>
          <a:solidFill>
            <a:srgbClr val="56BBE4"/>
          </a:solidFill>
        </p:spPr>
        <p:txBody>
          <a:bodyPr wrap="square" lIns="0" tIns="0" rIns="0" bIns="0" rtlCol="0"/>
          <a:lstStyle/>
          <a:p>
            <a:endParaRPr/>
          </a:p>
        </p:txBody>
      </p:sp>
      <p:sp>
        <p:nvSpPr>
          <p:cNvPr id="7" name="object 7"/>
          <p:cNvSpPr/>
          <p:nvPr/>
        </p:nvSpPr>
        <p:spPr>
          <a:xfrm>
            <a:off x="5440679" y="4727447"/>
            <a:ext cx="165100" cy="8890"/>
          </a:xfrm>
          <a:custGeom>
            <a:avLst/>
            <a:gdLst/>
            <a:ahLst/>
            <a:cxnLst/>
            <a:rect l="l" t="t" r="r" b="b"/>
            <a:pathLst>
              <a:path w="165100" h="8889">
                <a:moveTo>
                  <a:pt x="164592" y="0"/>
                </a:moveTo>
                <a:lnTo>
                  <a:pt x="94234" y="2031"/>
                </a:lnTo>
                <a:lnTo>
                  <a:pt x="94745" y="2016"/>
                </a:lnTo>
                <a:lnTo>
                  <a:pt x="81482" y="1603"/>
                </a:lnTo>
                <a:lnTo>
                  <a:pt x="84709" y="1015"/>
                </a:lnTo>
                <a:lnTo>
                  <a:pt x="68484" y="1142"/>
                </a:lnTo>
                <a:lnTo>
                  <a:pt x="61098" y="1444"/>
                </a:lnTo>
                <a:lnTo>
                  <a:pt x="60833" y="2031"/>
                </a:lnTo>
                <a:lnTo>
                  <a:pt x="75184" y="2031"/>
                </a:lnTo>
                <a:lnTo>
                  <a:pt x="56721" y="3984"/>
                </a:lnTo>
                <a:lnTo>
                  <a:pt x="46831" y="5461"/>
                </a:lnTo>
                <a:lnTo>
                  <a:pt x="32321" y="6746"/>
                </a:lnTo>
                <a:lnTo>
                  <a:pt x="0" y="8127"/>
                </a:lnTo>
                <a:lnTo>
                  <a:pt x="24858" y="8540"/>
                </a:lnTo>
                <a:lnTo>
                  <a:pt x="43894" y="8381"/>
                </a:lnTo>
                <a:lnTo>
                  <a:pt x="74168" y="7112"/>
                </a:lnTo>
                <a:lnTo>
                  <a:pt x="93218" y="6095"/>
                </a:lnTo>
                <a:lnTo>
                  <a:pt x="151257" y="2031"/>
                </a:lnTo>
                <a:lnTo>
                  <a:pt x="164592" y="0"/>
                </a:lnTo>
                <a:close/>
              </a:path>
            </a:pathLst>
          </a:custGeom>
          <a:solidFill>
            <a:srgbClr val="56BBE4"/>
          </a:solidFill>
        </p:spPr>
        <p:txBody>
          <a:bodyPr wrap="square" lIns="0" tIns="0" rIns="0" bIns="0" rtlCol="0"/>
          <a:lstStyle/>
          <a:p>
            <a:endParaRPr/>
          </a:p>
        </p:txBody>
      </p:sp>
      <p:sp>
        <p:nvSpPr>
          <p:cNvPr id="8" name="object 8"/>
          <p:cNvSpPr/>
          <p:nvPr/>
        </p:nvSpPr>
        <p:spPr>
          <a:xfrm>
            <a:off x="2793492" y="4750308"/>
            <a:ext cx="9525" cy="1905"/>
          </a:xfrm>
          <a:custGeom>
            <a:avLst/>
            <a:gdLst/>
            <a:ahLst/>
            <a:cxnLst/>
            <a:rect l="l" t="t" r="r" b="b"/>
            <a:pathLst>
              <a:path w="9525" h="1904">
                <a:moveTo>
                  <a:pt x="2920" y="0"/>
                </a:moveTo>
                <a:lnTo>
                  <a:pt x="0" y="1524"/>
                </a:lnTo>
                <a:lnTo>
                  <a:pt x="4224" y="642"/>
                </a:lnTo>
                <a:lnTo>
                  <a:pt x="8651" y="190"/>
                </a:lnTo>
                <a:lnTo>
                  <a:pt x="9483" y="23"/>
                </a:lnTo>
                <a:lnTo>
                  <a:pt x="2920" y="0"/>
                </a:lnTo>
                <a:close/>
              </a:path>
            </a:pathLst>
          </a:custGeom>
          <a:solidFill>
            <a:srgbClr val="56BBE4"/>
          </a:solidFill>
        </p:spPr>
        <p:txBody>
          <a:bodyPr wrap="square" lIns="0" tIns="0" rIns="0" bIns="0" rtlCol="0"/>
          <a:lstStyle/>
          <a:p>
            <a:endParaRPr/>
          </a:p>
        </p:txBody>
      </p:sp>
      <p:sp>
        <p:nvSpPr>
          <p:cNvPr id="9" name="object 9"/>
          <p:cNvSpPr/>
          <p:nvPr/>
        </p:nvSpPr>
        <p:spPr>
          <a:xfrm>
            <a:off x="3983253" y="4760976"/>
            <a:ext cx="1123950" cy="26034"/>
          </a:xfrm>
          <a:custGeom>
            <a:avLst/>
            <a:gdLst/>
            <a:ahLst/>
            <a:cxnLst/>
            <a:rect l="l" t="t" r="r" b="b"/>
            <a:pathLst>
              <a:path w="1123950" h="26035">
                <a:moveTo>
                  <a:pt x="84556" y="25908"/>
                </a:moveTo>
                <a:lnTo>
                  <a:pt x="74841" y="25552"/>
                </a:lnTo>
                <a:lnTo>
                  <a:pt x="74015" y="25908"/>
                </a:lnTo>
                <a:lnTo>
                  <a:pt x="84556" y="25908"/>
                </a:lnTo>
                <a:close/>
              </a:path>
              <a:path w="1123950" h="26035">
                <a:moveTo>
                  <a:pt x="352120" y="23037"/>
                </a:moveTo>
                <a:lnTo>
                  <a:pt x="333311" y="23037"/>
                </a:lnTo>
                <a:lnTo>
                  <a:pt x="321030" y="24130"/>
                </a:lnTo>
                <a:lnTo>
                  <a:pt x="352120" y="23037"/>
                </a:lnTo>
                <a:close/>
              </a:path>
              <a:path w="1123950" h="26035">
                <a:moveTo>
                  <a:pt x="945362" y="10414"/>
                </a:moveTo>
                <a:lnTo>
                  <a:pt x="939330" y="10553"/>
                </a:lnTo>
                <a:lnTo>
                  <a:pt x="926172" y="11176"/>
                </a:lnTo>
                <a:lnTo>
                  <a:pt x="919581" y="11303"/>
                </a:lnTo>
                <a:lnTo>
                  <a:pt x="911783" y="10414"/>
                </a:lnTo>
                <a:lnTo>
                  <a:pt x="906932" y="9867"/>
                </a:lnTo>
                <a:lnTo>
                  <a:pt x="901141" y="9105"/>
                </a:lnTo>
                <a:lnTo>
                  <a:pt x="905522" y="8356"/>
                </a:lnTo>
                <a:lnTo>
                  <a:pt x="923391" y="6985"/>
                </a:lnTo>
                <a:lnTo>
                  <a:pt x="904836" y="8229"/>
                </a:lnTo>
                <a:lnTo>
                  <a:pt x="893622" y="9321"/>
                </a:lnTo>
                <a:lnTo>
                  <a:pt x="879182" y="10121"/>
                </a:lnTo>
                <a:lnTo>
                  <a:pt x="851001" y="10414"/>
                </a:lnTo>
                <a:lnTo>
                  <a:pt x="861834" y="9105"/>
                </a:lnTo>
                <a:lnTo>
                  <a:pt x="862520" y="9105"/>
                </a:lnTo>
                <a:lnTo>
                  <a:pt x="865124" y="7645"/>
                </a:lnTo>
                <a:lnTo>
                  <a:pt x="865657" y="7645"/>
                </a:lnTo>
                <a:lnTo>
                  <a:pt x="854621" y="6527"/>
                </a:lnTo>
                <a:lnTo>
                  <a:pt x="827125" y="6096"/>
                </a:lnTo>
                <a:lnTo>
                  <a:pt x="768299" y="7645"/>
                </a:lnTo>
                <a:lnTo>
                  <a:pt x="505942" y="18161"/>
                </a:lnTo>
                <a:lnTo>
                  <a:pt x="491020" y="17411"/>
                </a:lnTo>
                <a:lnTo>
                  <a:pt x="488315" y="17272"/>
                </a:lnTo>
                <a:lnTo>
                  <a:pt x="366750" y="17272"/>
                </a:lnTo>
                <a:lnTo>
                  <a:pt x="380606" y="16256"/>
                </a:lnTo>
                <a:lnTo>
                  <a:pt x="379844" y="16256"/>
                </a:lnTo>
                <a:lnTo>
                  <a:pt x="401739" y="15278"/>
                </a:lnTo>
                <a:lnTo>
                  <a:pt x="449681" y="13843"/>
                </a:lnTo>
                <a:lnTo>
                  <a:pt x="364845" y="13843"/>
                </a:lnTo>
                <a:lnTo>
                  <a:pt x="353415" y="17272"/>
                </a:lnTo>
                <a:lnTo>
                  <a:pt x="316509" y="17411"/>
                </a:lnTo>
                <a:lnTo>
                  <a:pt x="304761" y="17145"/>
                </a:lnTo>
                <a:lnTo>
                  <a:pt x="309740" y="16586"/>
                </a:lnTo>
                <a:lnTo>
                  <a:pt x="315582" y="16256"/>
                </a:lnTo>
                <a:lnTo>
                  <a:pt x="332574" y="15278"/>
                </a:lnTo>
                <a:lnTo>
                  <a:pt x="334733" y="15278"/>
                </a:lnTo>
                <a:lnTo>
                  <a:pt x="340372" y="14363"/>
                </a:lnTo>
                <a:lnTo>
                  <a:pt x="327634" y="13843"/>
                </a:lnTo>
                <a:lnTo>
                  <a:pt x="286270" y="15278"/>
                </a:lnTo>
                <a:lnTo>
                  <a:pt x="259943" y="16383"/>
                </a:lnTo>
                <a:lnTo>
                  <a:pt x="296011" y="16306"/>
                </a:lnTo>
                <a:lnTo>
                  <a:pt x="303352" y="16751"/>
                </a:lnTo>
                <a:lnTo>
                  <a:pt x="302018" y="17830"/>
                </a:lnTo>
                <a:lnTo>
                  <a:pt x="300761" y="18999"/>
                </a:lnTo>
                <a:lnTo>
                  <a:pt x="312572" y="19939"/>
                </a:lnTo>
                <a:lnTo>
                  <a:pt x="344779" y="19939"/>
                </a:lnTo>
                <a:lnTo>
                  <a:pt x="327609" y="21412"/>
                </a:lnTo>
                <a:lnTo>
                  <a:pt x="296989" y="22263"/>
                </a:lnTo>
                <a:lnTo>
                  <a:pt x="264909" y="22479"/>
                </a:lnTo>
                <a:lnTo>
                  <a:pt x="240893" y="22479"/>
                </a:lnTo>
                <a:lnTo>
                  <a:pt x="230543" y="21094"/>
                </a:lnTo>
                <a:lnTo>
                  <a:pt x="240538" y="20548"/>
                </a:lnTo>
                <a:lnTo>
                  <a:pt x="238023" y="20548"/>
                </a:lnTo>
                <a:lnTo>
                  <a:pt x="267423" y="19558"/>
                </a:lnTo>
                <a:lnTo>
                  <a:pt x="282803" y="18161"/>
                </a:lnTo>
                <a:lnTo>
                  <a:pt x="260591" y="18326"/>
                </a:lnTo>
                <a:lnTo>
                  <a:pt x="249466" y="18719"/>
                </a:lnTo>
                <a:lnTo>
                  <a:pt x="242608" y="19291"/>
                </a:lnTo>
                <a:lnTo>
                  <a:pt x="233273" y="19939"/>
                </a:lnTo>
                <a:lnTo>
                  <a:pt x="174472" y="20548"/>
                </a:lnTo>
                <a:lnTo>
                  <a:pt x="179565" y="20548"/>
                </a:lnTo>
                <a:lnTo>
                  <a:pt x="149059" y="21094"/>
                </a:lnTo>
                <a:lnTo>
                  <a:pt x="100838" y="21386"/>
                </a:lnTo>
                <a:lnTo>
                  <a:pt x="68300" y="19939"/>
                </a:lnTo>
                <a:lnTo>
                  <a:pt x="42481" y="20548"/>
                </a:lnTo>
                <a:lnTo>
                  <a:pt x="24561" y="21412"/>
                </a:lnTo>
                <a:lnTo>
                  <a:pt x="25654" y="21412"/>
                </a:lnTo>
                <a:lnTo>
                  <a:pt x="0" y="23431"/>
                </a:lnTo>
                <a:lnTo>
                  <a:pt x="1143" y="23431"/>
                </a:lnTo>
                <a:lnTo>
                  <a:pt x="9385" y="24587"/>
                </a:lnTo>
                <a:lnTo>
                  <a:pt x="50152" y="25146"/>
                </a:lnTo>
                <a:lnTo>
                  <a:pt x="64020" y="25146"/>
                </a:lnTo>
                <a:lnTo>
                  <a:pt x="74841" y="25552"/>
                </a:lnTo>
                <a:lnTo>
                  <a:pt x="75768" y="25146"/>
                </a:lnTo>
                <a:lnTo>
                  <a:pt x="81178" y="25146"/>
                </a:lnTo>
                <a:lnTo>
                  <a:pt x="115036" y="25908"/>
                </a:lnTo>
                <a:lnTo>
                  <a:pt x="100457" y="25146"/>
                </a:lnTo>
                <a:lnTo>
                  <a:pt x="105879" y="24333"/>
                </a:lnTo>
                <a:lnTo>
                  <a:pt x="105498" y="24333"/>
                </a:lnTo>
                <a:lnTo>
                  <a:pt x="121526" y="23672"/>
                </a:lnTo>
                <a:lnTo>
                  <a:pt x="120256" y="23672"/>
                </a:lnTo>
                <a:lnTo>
                  <a:pt x="136093" y="23431"/>
                </a:lnTo>
                <a:lnTo>
                  <a:pt x="140182" y="23431"/>
                </a:lnTo>
                <a:lnTo>
                  <a:pt x="165341" y="23037"/>
                </a:lnTo>
                <a:lnTo>
                  <a:pt x="175806" y="23037"/>
                </a:lnTo>
                <a:lnTo>
                  <a:pt x="178409" y="23431"/>
                </a:lnTo>
                <a:lnTo>
                  <a:pt x="176364" y="23431"/>
                </a:lnTo>
                <a:lnTo>
                  <a:pt x="156057" y="24130"/>
                </a:lnTo>
                <a:lnTo>
                  <a:pt x="178320" y="24269"/>
                </a:lnTo>
                <a:lnTo>
                  <a:pt x="216268" y="23431"/>
                </a:lnTo>
                <a:lnTo>
                  <a:pt x="247688" y="23431"/>
                </a:lnTo>
                <a:lnTo>
                  <a:pt x="248513" y="24130"/>
                </a:lnTo>
                <a:lnTo>
                  <a:pt x="238099" y="24130"/>
                </a:lnTo>
                <a:lnTo>
                  <a:pt x="236181" y="25031"/>
                </a:lnTo>
                <a:lnTo>
                  <a:pt x="258406" y="24130"/>
                </a:lnTo>
                <a:lnTo>
                  <a:pt x="257175" y="24130"/>
                </a:lnTo>
                <a:lnTo>
                  <a:pt x="283997" y="23431"/>
                </a:lnTo>
                <a:lnTo>
                  <a:pt x="299847" y="23037"/>
                </a:lnTo>
                <a:lnTo>
                  <a:pt x="322681" y="22479"/>
                </a:lnTo>
                <a:lnTo>
                  <a:pt x="321183" y="22479"/>
                </a:lnTo>
                <a:lnTo>
                  <a:pt x="349605" y="21590"/>
                </a:lnTo>
                <a:lnTo>
                  <a:pt x="333527" y="23025"/>
                </a:lnTo>
                <a:lnTo>
                  <a:pt x="450278" y="22644"/>
                </a:lnTo>
                <a:lnTo>
                  <a:pt x="505599" y="23329"/>
                </a:lnTo>
                <a:lnTo>
                  <a:pt x="500608" y="23037"/>
                </a:lnTo>
                <a:lnTo>
                  <a:pt x="499630" y="23037"/>
                </a:lnTo>
                <a:lnTo>
                  <a:pt x="494804" y="22491"/>
                </a:lnTo>
                <a:lnTo>
                  <a:pt x="498322" y="22479"/>
                </a:lnTo>
                <a:lnTo>
                  <a:pt x="530885" y="22453"/>
                </a:lnTo>
                <a:lnTo>
                  <a:pt x="532130" y="22479"/>
                </a:lnTo>
                <a:lnTo>
                  <a:pt x="538492" y="22479"/>
                </a:lnTo>
                <a:lnTo>
                  <a:pt x="549071" y="23431"/>
                </a:lnTo>
                <a:lnTo>
                  <a:pt x="544042" y="24130"/>
                </a:lnTo>
                <a:lnTo>
                  <a:pt x="580669" y="23672"/>
                </a:lnTo>
                <a:lnTo>
                  <a:pt x="636193" y="24130"/>
                </a:lnTo>
                <a:lnTo>
                  <a:pt x="682523" y="24333"/>
                </a:lnTo>
                <a:lnTo>
                  <a:pt x="712330" y="23672"/>
                </a:lnTo>
                <a:lnTo>
                  <a:pt x="723531" y="23431"/>
                </a:lnTo>
                <a:lnTo>
                  <a:pt x="725182" y="23431"/>
                </a:lnTo>
                <a:lnTo>
                  <a:pt x="744994" y="22263"/>
                </a:lnTo>
                <a:lnTo>
                  <a:pt x="756246" y="21590"/>
                </a:lnTo>
                <a:lnTo>
                  <a:pt x="814260" y="18161"/>
                </a:lnTo>
                <a:lnTo>
                  <a:pt x="930313" y="11303"/>
                </a:lnTo>
                <a:lnTo>
                  <a:pt x="945362" y="10414"/>
                </a:lnTo>
                <a:close/>
              </a:path>
              <a:path w="1123950" h="26035">
                <a:moveTo>
                  <a:pt x="980414" y="1524"/>
                </a:moveTo>
                <a:lnTo>
                  <a:pt x="960348" y="3048"/>
                </a:lnTo>
                <a:lnTo>
                  <a:pt x="965174" y="3048"/>
                </a:lnTo>
                <a:lnTo>
                  <a:pt x="980414" y="1524"/>
                </a:lnTo>
                <a:close/>
              </a:path>
              <a:path w="1123950" h="26035">
                <a:moveTo>
                  <a:pt x="1000226" y="6096"/>
                </a:moveTo>
                <a:lnTo>
                  <a:pt x="989558" y="6096"/>
                </a:lnTo>
                <a:lnTo>
                  <a:pt x="988542" y="6096"/>
                </a:lnTo>
                <a:lnTo>
                  <a:pt x="987526" y="6096"/>
                </a:lnTo>
                <a:lnTo>
                  <a:pt x="984097" y="6096"/>
                </a:lnTo>
                <a:lnTo>
                  <a:pt x="980414" y="7620"/>
                </a:lnTo>
                <a:lnTo>
                  <a:pt x="982700" y="7620"/>
                </a:lnTo>
                <a:lnTo>
                  <a:pt x="975842" y="9144"/>
                </a:lnTo>
                <a:lnTo>
                  <a:pt x="988034" y="7620"/>
                </a:lnTo>
                <a:lnTo>
                  <a:pt x="988669" y="7620"/>
                </a:lnTo>
                <a:lnTo>
                  <a:pt x="1000226" y="6096"/>
                </a:lnTo>
                <a:close/>
              </a:path>
              <a:path w="1123950" h="26035">
                <a:moveTo>
                  <a:pt x="1123670" y="0"/>
                </a:moveTo>
                <a:lnTo>
                  <a:pt x="1041374" y="1524"/>
                </a:lnTo>
                <a:lnTo>
                  <a:pt x="1101445" y="762"/>
                </a:lnTo>
                <a:lnTo>
                  <a:pt x="1123670" y="0"/>
                </a:lnTo>
                <a:close/>
              </a:path>
            </a:pathLst>
          </a:custGeom>
          <a:solidFill>
            <a:srgbClr val="56BBE4"/>
          </a:solidFill>
        </p:spPr>
        <p:txBody>
          <a:bodyPr wrap="square" lIns="0" tIns="0" rIns="0" bIns="0" rtlCol="0"/>
          <a:lstStyle/>
          <a:p>
            <a:endParaRPr/>
          </a:p>
        </p:txBody>
      </p:sp>
      <p:sp>
        <p:nvSpPr>
          <p:cNvPr id="10" name="object 10"/>
          <p:cNvSpPr/>
          <p:nvPr/>
        </p:nvSpPr>
        <p:spPr>
          <a:xfrm>
            <a:off x="3857244" y="4762500"/>
            <a:ext cx="12700" cy="1905"/>
          </a:xfrm>
          <a:custGeom>
            <a:avLst/>
            <a:gdLst/>
            <a:ahLst/>
            <a:cxnLst/>
            <a:rect l="l" t="t" r="r" b="b"/>
            <a:pathLst>
              <a:path w="12700" h="1904">
                <a:moveTo>
                  <a:pt x="12191" y="0"/>
                </a:moveTo>
                <a:lnTo>
                  <a:pt x="0" y="1524"/>
                </a:lnTo>
                <a:lnTo>
                  <a:pt x="10286" y="1524"/>
                </a:lnTo>
                <a:lnTo>
                  <a:pt x="12191" y="0"/>
                </a:lnTo>
                <a:close/>
              </a:path>
            </a:pathLst>
          </a:custGeom>
          <a:solidFill>
            <a:srgbClr val="56BBE4"/>
          </a:solidFill>
        </p:spPr>
        <p:txBody>
          <a:bodyPr wrap="square" lIns="0" tIns="0" rIns="0" bIns="0" rtlCol="0"/>
          <a:lstStyle/>
          <a:p>
            <a:endParaRPr/>
          </a:p>
        </p:txBody>
      </p:sp>
      <p:sp>
        <p:nvSpPr>
          <p:cNvPr id="11" name="object 11"/>
          <p:cNvSpPr/>
          <p:nvPr/>
        </p:nvSpPr>
        <p:spPr>
          <a:xfrm>
            <a:off x="4120388" y="4768088"/>
            <a:ext cx="504825" cy="8255"/>
          </a:xfrm>
          <a:custGeom>
            <a:avLst/>
            <a:gdLst/>
            <a:ahLst/>
            <a:cxnLst/>
            <a:rect l="l" t="t" r="r" b="b"/>
            <a:pathLst>
              <a:path w="504825" h="8254">
                <a:moveTo>
                  <a:pt x="137806" y="5206"/>
                </a:moveTo>
                <a:lnTo>
                  <a:pt x="80010" y="5206"/>
                </a:lnTo>
                <a:lnTo>
                  <a:pt x="80010" y="8128"/>
                </a:lnTo>
                <a:lnTo>
                  <a:pt x="99825" y="7651"/>
                </a:lnTo>
                <a:lnTo>
                  <a:pt x="106140" y="6604"/>
                </a:lnTo>
                <a:lnTo>
                  <a:pt x="114807" y="5667"/>
                </a:lnTo>
                <a:lnTo>
                  <a:pt x="108845" y="5667"/>
                </a:lnTo>
                <a:lnTo>
                  <a:pt x="137806" y="5206"/>
                </a:lnTo>
                <a:close/>
              </a:path>
              <a:path w="504825" h="8254">
                <a:moveTo>
                  <a:pt x="410286" y="4190"/>
                </a:moveTo>
                <a:lnTo>
                  <a:pt x="298931" y="4190"/>
                </a:lnTo>
                <a:lnTo>
                  <a:pt x="300797" y="4683"/>
                </a:lnTo>
                <a:lnTo>
                  <a:pt x="311229" y="5206"/>
                </a:lnTo>
                <a:lnTo>
                  <a:pt x="324240" y="6095"/>
                </a:lnTo>
                <a:lnTo>
                  <a:pt x="322039" y="6095"/>
                </a:lnTo>
                <a:lnTo>
                  <a:pt x="324103" y="7112"/>
                </a:lnTo>
                <a:lnTo>
                  <a:pt x="349781" y="6921"/>
                </a:lnTo>
                <a:lnTo>
                  <a:pt x="374078" y="6349"/>
                </a:lnTo>
                <a:lnTo>
                  <a:pt x="395327" y="5397"/>
                </a:lnTo>
                <a:lnTo>
                  <a:pt x="410286" y="4190"/>
                </a:lnTo>
                <a:close/>
              </a:path>
              <a:path w="504825" h="8254">
                <a:moveTo>
                  <a:pt x="390906" y="0"/>
                </a:moveTo>
                <a:lnTo>
                  <a:pt x="342367" y="381"/>
                </a:lnTo>
                <a:lnTo>
                  <a:pt x="300783" y="381"/>
                </a:lnTo>
                <a:lnTo>
                  <a:pt x="253595" y="1143"/>
                </a:lnTo>
                <a:lnTo>
                  <a:pt x="261429" y="1143"/>
                </a:lnTo>
                <a:lnTo>
                  <a:pt x="247903" y="3048"/>
                </a:lnTo>
                <a:lnTo>
                  <a:pt x="223926" y="3524"/>
                </a:lnTo>
                <a:lnTo>
                  <a:pt x="22506" y="3524"/>
                </a:lnTo>
                <a:lnTo>
                  <a:pt x="0" y="6095"/>
                </a:lnTo>
                <a:lnTo>
                  <a:pt x="27296" y="6095"/>
                </a:lnTo>
                <a:lnTo>
                  <a:pt x="58132" y="5667"/>
                </a:lnTo>
                <a:lnTo>
                  <a:pt x="75279" y="5206"/>
                </a:lnTo>
                <a:lnTo>
                  <a:pt x="119659" y="5206"/>
                </a:lnTo>
                <a:lnTo>
                  <a:pt x="209819" y="4190"/>
                </a:lnTo>
                <a:lnTo>
                  <a:pt x="442152" y="4190"/>
                </a:lnTo>
                <a:lnTo>
                  <a:pt x="473243" y="3778"/>
                </a:lnTo>
                <a:lnTo>
                  <a:pt x="494752" y="3778"/>
                </a:lnTo>
                <a:lnTo>
                  <a:pt x="494651" y="3048"/>
                </a:lnTo>
                <a:lnTo>
                  <a:pt x="500523" y="2031"/>
                </a:lnTo>
                <a:lnTo>
                  <a:pt x="375665" y="2031"/>
                </a:lnTo>
                <a:lnTo>
                  <a:pt x="371725" y="1428"/>
                </a:lnTo>
                <a:lnTo>
                  <a:pt x="394275" y="603"/>
                </a:lnTo>
                <a:lnTo>
                  <a:pt x="390906" y="0"/>
                </a:lnTo>
                <a:close/>
              </a:path>
              <a:path w="504825" h="8254">
                <a:moveTo>
                  <a:pt x="442152" y="4190"/>
                </a:moveTo>
                <a:lnTo>
                  <a:pt x="420009" y="4190"/>
                </a:lnTo>
                <a:lnTo>
                  <a:pt x="430194" y="4349"/>
                </a:lnTo>
                <a:lnTo>
                  <a:pt x="442152" y="4190"/>
                </a:lnTo>
                <a:close/>
              </a:path>
              <a:path w="504825" h="8254">
                <a:moveTo>
                  <a:pt x="494752" y="3778"/>
                </a:moveTo>
                <a:lnTo>
                  <a:pt x="473243" y="3778"/>
                </a:lnTo>
                <a:lnTo>
                  <a:pt x="504369" y="4190"/>
                </a:lnTo>
                <a:lnTo>
                  <a:pt x="494809" y="4190"/>
                </a:lnTo>
                <a:lnTo>
                  <a:pt x="494752" y="3778"/>
                </a:lnTo>
                <a:close/>
              </a:path>
              <a:path w="504825" h="8254">
                <a:moveTo>
                  <a:pt x="78867" y="3302"/>
                </a:moveTo>
                <a:lnTo>
                  <a:pt x="740" y="3524"/>
                </a:lnTo>
                <a:lnTo>
                  <a:pt x="145053" y="3524"/>
                </a:lnTo>
                <a:lnTo>
                  <a:pt x="78867" y="3302"/>
                </a:lnTo>
                <a:close/>
              </a:path>
              <a:path w="504825" h="8254">
                <a:moveTo>
                  <a:pt x="199262" y="2031"/>
                </a:moveTo>
                <a:lnTo>
                  <a:pt x="145053" y="3524"/>
                </a:lnTo>
                <a:lnTo>
                  <a:pt x="232273" y="3524"/>
                </a:lnTo>
                <a:lnTo>
                  <a:pt x="214249" y="3302"/>
                </a:lnTo>
                <a:lnTo>
                  <a:pt x="206041" y="2762"/>
                </a:lnTo>
                <a:lnTo>
                  <a:pt x="199262" y="2031"/>
                </a:lnTo>
                <a:close/>
              </a:path>
              <a:path w="504825" h="8254">
                <a:moveTo>
                  <a:pt x="445228" y="746"/>
                </a:moveTo>
                <a:lnTo>
                  <a:pt x="400488" y="1730"/>
                </a:lnTo>
                <a:lnTo>
                  <a:pt x="375665" y="2031"/>
                </a:lnTo>
                <a:lnTo>
                  <a:pt x="471932" y="2031"/>
                </a:lnTo>
                <a:lnTo>
                  <a:pt x="468598" y="1143"/>
                </a:lnTo>
                <a:lnTo>
                  <a:pt x="487299" y="1143"/>
                </a:lnTo>
                <a:lnTo>
                  <a:pt x="445228" y="746"/>
                </a:lnTo>
                <a:close/>
              </a:path>
              <a:path w="504825" h="8254">
                <a:moveTo>
                  <a:pt x="498044" y="1428"/>
                </a:moveTo>
                <a:lnTo>
                  <a:pt x="493868" y="1428"/>
                </a:lnTo>
                <a:lnTo>
                  <a:pt x="466217" y="2031"/>
                </a:lnTo>
                <a:lnTo>
                  <a:pt x="502128" y="2031"/>
                </a:lnTo>
                <a:lnTo>
                  <a:pt x="498044" y="1428"/>
                </a:lnTo>
                <a:close/>
              </a:path>
            </a:pathLst>
          </a:custGeom>
          <a:solidFill>
            <a:srgbClr val="56BBE4"/>
          </a:solidFill>
        </p:spPr>
        <p:txBody>
          <a:bodyPr wrap="square" lIns="0" tIns="0" rIns="0" bIns="0" rtlCol="0"/>
          <a:lstStyle/>
          <a:p>
            <a:endParaRPr/>
          </a:p>
        </p:txBody>
      </p:sp>
      <p:sp>
        <p:nvSpPr>
          <p:cNvPr id="12" name="object 12"/>
          <p:cNvSpPr/>
          <p:nvPr/>
        </p:nvSpPr>
        <p:spPr>
          <a:xfrm>
            <a:off x="4887413" y="4770120"/>
            <a:ext cx="593725" cy="12700"/>
          </a:xfrm>
          <a:custGeom>
            <a:avLst/>
            <a:gdLst/>
            <a:ahLst/>
            <a:cxnLst/>
            <a:rect l="l" t="t" r="r" b="b"/>
            <a:pathLst>
              <a:path w="593725" h="12700">
                <a:moveTo>
                  <a:pt x="270963" y="10533"/>
                </a:moveTo>
                <a:lnTo>
                  <a:pt x="32630" y="10533"/>
                </a:lnTo>
                <a:lnTo>
                  <a:pt x="30090" y="11066"/>
                </a:lnTo>
                <a:lnTo>
                  <a:pt x="45354" y="11678"/>
                </a:lnTo>
                <a:lnTo>
                  <a:pt x="46564" y="11678"/>
                </a:lnTo>
                <a:lnTo>
                  <a:pt x="66062" y="12039"/>
                </a:lnTo>
                <a:lnTo>
                  <a:pt x="85525" y="12191"/>
                </a:lnTo>
                <a:lnTo>
                  <a:pt x="120549" y="11428"/>
                </a:lnTo>
                <a:lnTo>
                  <a:pt x="104225" y="11428"/>
                </a:lnTo>
                <a:lnTo>
                  <a:pt x="143729" y="11066"/>
                </a:lnTo>
                <a:lnTo>
                  <a:pt x="270963" y="10533"/>
                </a:lnTo>
                <a:close/>
              </a:path>
              <a:path w="593725" h="12700">
                <a:moveTo>
                  <a:pt x="481254" y="11428"/>
                </a:moveTo>
                <a:lnTo>
                  <a:pt x="335136" y="11428"/>
                </a:lnTo>
                <a:lnTo>
                  <a:pt x="394924" y="11678"/>
                </a:lnTo>
                <a:lnTo>
                  <a:pt x="437307" y="11678"/>
                </a:lnTo>
                <a:lnTo>
                  <a:pt x="481254" y="11428"/>
                </a:lnTo>
                <a:close/>
              </a:path>
              <a:path w="593725" h="12700">
                <a:moveTo>
                  <a:pt x="366752" y="7899"/>
                </a:moveTo>
                <a:lnTo>
                  <a:pt x="322930" y="7899"/>
                </a:lnTo>
                <a:lnTo>
                  <a:pt x="297068" y="8387"/>
                </a:lnTo>
                <a:lnTo>
                  <a:pt x="291611" y="8387"/>
                </a:lnTo>
                <a:lnTo>
                  <a:pt x="265357" y="9524"/>
                </a:lnTo>
                <a:lnTo>
                  <a:pt x="26470" y="9524"/>
                </a:lnTo>
                <a:lnTo>
                  <a:pt x="20306" y="10025"/>
                </a:lnTo>
                <a:lnTo>
                  <a:pt x="3467" y="10025"/>
                </a:lnTo>
                <a:lnTo>
                  <a:pt x="0" y="10533"/>
                </a:lnTo>
                <a:lnTo>
                  <a:pt x="270963" y="10533"/>
                </a:lnTo>
                <a:lnTo>
                  <a:pt x="277734" y="11428"/>
                </a:lnTo>
                <a:lnTo>
                  <a:pt x="502571" y="11428"/>
                </a:lnTo>
                <a:lnTo>
                  <a:pt x="516587" y="8762"/>
                </a:lnTo>
                <a:lnTo>
                  <a:pt x="355654" y="8762"/>
                </a:lnTo>
                <a:lnTo>
                  <a:pt x="366752" y="7899"/>
                </a:lnTo>
                <a:close/>
              </a:path>
              <a:path w="593725" h="12700">
                <a:moveTo>
                  <a:pt x="14151" y="8762"/>
                </a:moveTo>
                <a:lnTo>
                  <a:pt x="12246" y="9524"/>
                </a:lnTo>
                <a:lnTo>
                  <a:pt x="15147" y="8962"/>
                </a:lnTo>
                <a:lnTo>
                  <a:pt x="14151" y="8762"/>
                </a:lnTo>
                <a:close/>
              </a:path>
              <a:path w="593725" h="12700">
                <a:moveTo>
                  <a:pt x="36587" y="7137"/>
                </a:moveTo>
                <a:lnTo>
                  <a:pt x="18959" y="7137"/>
                </a:lnTo>
                <a:lnTo>
                  <a:pt x="17540" y="8387"/>
                </a:lnTo>
                <a:lnTo>
                  <a:pt x="18106" y="8387"/>
                </a:lnTo>
                <a:lnTo>
                  <a:pt x="15147" y="8962"/>
                </a:lnTo>
                <a:lnTo>
                  <a:pt x="17961" y="9524"/>
                </a:lnTo>
                <a:lnTo>
                  <a:pt x="180648" y="9524"/>
                </a:lnTo>
                <a:lnTo>
                  <a:pt x="167539" y="9142"/>
                </a:lnTo>
                <a:lnTo>
                  <a:pt x="169057" y="8762"/>
                </a:lnTo>
                <a:lnTo>
                  <a:pt x="34090" y="8762"/>
                </a:lnTo>
                <a:lnTo>
                  <a:pt x="36587" y="7137"/>
                </a:lnTo>
                <a:close/>
              </a:path>
              <a:path w="593725" h="12700">
                <a:moveTo>
                  <a:pt x="334699" y="7137"/>
                </a:moveTo>
                <a:lnTo>
                  <a:pt x="200343" y="7137"/>
                </a:lnTo>
                <a:lnTo>
                  <a:pt x="180648" y="9524"/>
                </a:lnTo>
                <a:lnTo>
                  <a:pt x="265357" y="9524"/>
                </a:lnTo>
                <a:lnTo>
                  <a:pt x="268078" y="8387"/>
                </a:lnTo>
                <a:lnTo>
                  <a:pt x="262028" y="8387"/>
                </a:lnTo>
                <a:lnTo>
                  <a:pt x="294202" y="7899"/>
                </a:lnTo>
                <a:lnTo>
                  <a:pt x="334699" y="7137"/>
                </a:lnTo>
                <a:close/>
              </a:path>
              <a:path w="593725" h="12700">
                <a:moveTo>
                  <a:pt x="83659" y="7899"/>
                </a:moveTo>
                <a:lnTo>
                  <a:pt x="54035" y="7899"/>
                </a:lnTo>
                <a:lnTo>
                  <a:pt x="52262" y="8387"/>
                </a:lnTo>
                <a:lnTo>
                  <a:pt x="50219" y="8387"/>
                </a:lnTo>
                <a:lnTo>
                  <a:pt x="44614" y="8762"/>
                </a:lnTo>
                <a:lnTo>
                  <a:pt x="82604" y="8762"/>
                </a:lnTo>
                <a:lnTo>
                  <a:pt x="83659" y="7899"/>
                </a:lnTo>
                <a:close/>
              </a:path>
              <a:path w="593725" h="12700">
                <a:moveTo>
                  <a:pt x="170291" y="7899"/>
                </a:moveTo>
                <a:lnTo>
                  <a:pt x="145378" y="7899"/>
                </a:lnTo>
                <a:lnTo>
                  <a:pt x="126823" y="8387"/>
                </a:lnTo>
                <a:lnTo>
                  <a:pt x="94793" y="8387"/>
                </a:lnTo>
                <a:lnTo>
                  <a:pt x="82604" y="8762"/>
                </a:lnTo>
                <a:lnTo>
                  <a:pt x="169057" y="8762"/>
                </a:lnTo>
                <a:lnTo>
                  <a:pt x="170559" y="8387"/>
                </a:lnTo>
                <a:lnTo>
                  <a:pt x="170291" y="7899"/>
                </a:lnTo>
                <a:close/>
              </a:path>
              <a:path w="593725" h="12700">
                <a:moveTo>
                  <a:pt x="435992" y="7899"/>
                </a:moveTo>
                <a:lnTo>
                  <a:pt x="395043" y="7899"/>
                </a:lnTo>
                <a:lnTo>
                  <a:pt x="380138" y="8387"/>
                </a:lnTo>
                <a:lnTo>
                  <a:pt x="379240" y="8387"/>
                </a:lnTo>
                <a:lnTo>
                  <a:pt x="355654" y="8762"/>
                </a:lnTo>
                <a:lnTo>
                  <a:pt x="453334" y="8762"/>
                </a:lnTo>
                <a:lnTo>
                  <a:pt x="442187" y="8387"/>
                </a:lnTo>
                <a:lnTo>
                  <a:pt x="435992" y="7899"/>
                </a:lnTo>
                <a:close/>
              </a:path>
              <a:path w="593725" h="12700">
                <a:moveTo>
                  <a:pt x="521126" y="7899"/>
                </a:moveTo>
                <a:lnTo>
                  <a:pt x="436600" y="7899"/>
                </a:lnTo>
                <a:lnTo>
                  <a:pt x="467922" y="8762"/>
                </a:lnTo>
                <a:lnTo>
                  <a:pt x="516587" y="8762"/>
                </a:lnTo>
                <a:lnTo>
                  <a:pt x="521126" y="7899"/>
                </a:lnTo>
                <a:close/>
              </a:path>
              <a:path w="593725" h="12700">
                <a:moveTo>
                  <a:pt x="72853" y="7137"/>
                </a:moveTo>
                <a:lnTo>
                  <a:pt x="55660" y="7137"/>
                </a:lnTo>
                <a:lnTo>
                  <a:pt x="54632" y="7899"/>
                </a:lnTo>
                <a:lnTo>
                  <a:pt x="88416" y="7899"/>
                </a:lnTo>
                <a:lnTo>
                  <a:pt x="72853" y="7137"/>
                </a:lnTo>
                <a:close/>
              </a:path>
              <a:path w="593725" h="12700">
                <a:moveTo>
                  <a:pt x="485090" y="7137"/>
                </a:moveTo>
                <a:lnTo>
                  <a:pt x="423095" y="7137"/>
                </a:lnTo>
                <a:lnTo>
                  <a:pt x="390776" y="7899"/>
                </a:lnTo>
                <a:lnTo>
                  <a:pt x="484823" y="7899"/>
                </a:lnTo>
                <a:lnTo>
                  <a:pt x="485090" y="7137"/>
                </a:lnTo>
                <a:close/>
              </a:path>
              <a:path w="593725" h="12700">
                <a:moveTo>
                  <a:pt x="593628" y="7137"/>
                </a:moveTo>
                <a:lnTo>
                  <a:pt x="514808" y="7137"/>
                </a:lnTo>
                <a:lnTo>
                  <a:pt x="521488" y="7899"/>
                </a:lnTo>
                <a:lnTo>
                  <a:pt x="434007" y="7899"/>
                </a:lnTo>
                <a:lnTo>
                  <a:pt x="593628" y="7137"/>
                </a:lnTo>
                <a:close/>
              </a:path>
              <a:path w="593725" h="12700">
                <a:moveTo>
                  <a:pt x="66475" y="5206"/>
                </a:moveTo>
                <a:lnTo>
                  <a:pt x="30838" y="5774"/>
                </a:lnTo>
                <a:lnTo>
                  <a:pt x="18504" y="7137"/>
                </a:lnTo>
                <a:lnTo>
                  <a:pt x="49006" y="7137"/>
                </a:lnTo>
                <a:lnTo>
                  <a:pt x="70398" y="6512"/>
                </a:lnTo>
                <a:lnTo>
                  <a:pt x="66475" y="5206"/>
                </a:lnTo>
                <a:close/>
              </a:path>
              <a:path w="593725" h="12700">
                <a:moveTo>
                  <a:pt x="351844" y="0"/>
                </a:moveTo>
                <a:lnTo>
                  <a:pt x="316113" y="1073"/>
                </a:lnTo>
                <a:lnTo>
                  <a:pt x="303358" y="2403"/>
                </a:lnTo>
                <a:lnTo>
                  <a:pt x="302648" y="3825"/>
                </a:lnTo>
                <a:lnTo>
                  <a:pt x="303058" y="5206"/>
                </a:lnTo>
                <a:lnTo>
                  <a:pt x="302768" y="5206"/>
                </a:lnTo>
                <a:lnTo>
                  <a:pt x="293204" y="6332"/>
                </a:lnTo>
                <a:lnTo>
                  <a:pt x="291490" y="6332"/>
                </a:lnTo>
                <a:lnTo>
                  <a:pt x="256890" y="7137"/>
                </a:lnTo>
                <a:lnTo>
                  <a:pt x="318779" y="7137"/>
                </a:lnTo>
                <a:lnTo>
                  <a:pt x="310061" y="6095"/>
                </a:lnTo>
                <a:lnTo>
                  <a:pt x="364879" y="6095"/>
                </a:lnTo>
                <a:lnTo>
                  <a:pt x="427028" y="5206"/>
                </a:lnTo>
                <a:lnTo>
                  <a:pt x="393385" y="4268"/>
                </a:lnTo>
                <a:lnTo>
                  <a:pt x="366671" y="2936"/>
                </a:lnTo>
                <a:lnTo>
                  <a:pt x="351340" y="1438"/>
                </a:lnTo>
                <a:lnTo>
                  <a:pt x="351844" y="0"/>
                </a:lnTo>
                <a:close/>
              </a:path>
              <a:path w="593725" h="12700">
                <a:moveTo>
                  <a:pt x="361260" y="6095"/>
                </a:moveTo>
                <a:lnTo>
                  <a:pt x="310061" y="6095"/>
                </a:lnTo>
                <a:lnTo>
                  <a:pt x="339607" y="6332"/>
                </a:lnTo>
                <a:lnTo>
                  <a:pt x="361260" y="6095"/>
                </a:lnTo>
                <a:close/>
              </a:path>
            </a:pathLst>
          </a:custGeom>
          <a:solidFill>
            <a:srgbClr val="56BBE4"/>
          </a:solidFill>
        </p:spPr>
        <p:txBody>
          <a:bodyPr wrap="square" lIns="0" tIns="0" rIns="0" bIns="0" rtlCol="0"/>
          <a:lstStyle/>
          <a:p>
            <a:endParaRPr/>
          </a:p>
        </p:txBody>
      </p:sp>
      <p:sp>
        <p:nvSpPr>
          <p:cNvPr id="13" name="object 13"/>
          <p:cNvSpPr/>
          <p:nvPr/>
        </p:nvSpPr>
        <p:spPr>
          <a:xfrm>
            <a:off x="9468611" y="4745735"/>
            <a:ext cx="10795" cy="1905"/>
          </a:xfrm>
          <a:custGeom>
            <a:avLst/>
            <a:gdLst/>
            <a:ahLst/>
            <a:cxnLst/>
            <a:rect l="l" t="t" r="r" b="b"/>
            <a:pathLst>
              <a:path w="10795" h="1904">
                <a:moveTo>
                  <a:pt x="0" y="0"/>
                </a:moveTo>
                <a:lnTo>
                  <a:pt x="4318" y="1524"/>
                </a:lnTo>
                <a:lnTo>
                  <a:pt x="10668" y="1524"/>
                </a:lnTo>
                <a:lnTo>
                  <a:pt x="0" y="0"/>
                </a:lnTo>
                <a:close/>
              </a:path>
            </a:pathLst>
          </a:custGeom>
          <a:solidFill>
            <a:srgbClr val="56BBE4"/>
          </a:solidFill>
        </p:spPr>
        <p:txBody>
          <a:bodyPr wrap="square" lIns="0" tIns="0" rIns="0" bIns="0" rtlCol="0"/>
          <a:lstStyle/>
          <a:p>
            <a:endParaRPr/>
          </a:p>
        </p:txBody>
      </p:sp>
      <p:sp>
        <p:nvSpPr>
          <p:cNvPr id="14" name="object 14"/>
          <p:cNvSpPr/>
          <p:nvPr/>
        </p:nvSpPr>
        <p:spPr>
          <a:xfrm>
            <a:off x="7014971" y="4727447"/>
            <a:ext cx="27940" cy="1905"/>
          </a:xfrm>
          <a:custGeom>
            <a:avLst/>
            <a:gdLst/>
            <a:ahLst/>
            <a:cxnLst/>
            <a:rect l="l" t="t" r="r" b="b"/>
            <a:pathLst>
              <a:path w="27940" h="1904">
                <a:moveTo>
                  <a:pt x="12623" y="822"/>
                </a:moveTo>
                <a:lnTo>
                  <a:pt x="0" y="1524"/>
                </a:lnTo>
                <a:lnTo>
                  <a:pt x="6090" y="1285"/>
                </a:lnTo>
                <a:lnTo>
                  <a:pt x="12623" y="822"/>
                </a:lnTo>
                <a:close/>
              </a:path>
              <a:path w="27940" h="1904">
                <a:moveTo>
                  <a:pt x="27431" y="0"/>
                </a:moveTo>
                <a:lnTo>
                  <a:pt x="19698" y="238"/>
                </a:lnTo>
                <a:lnTo>
                  <a:pt x="9323" y="1006"/>
                </a:lnTo>
                <a:lnTo>
                  <a:pt x="27431" y="0"/>
                </a:lnTo>
                <a:close/>
              </a:path>
            </a:pathLst>
          </a:custGeom>
          <a:solidFill>
            <a:srgbClr val="56BBE4"/>
          </a:solidFill>
        </p:spPr>
        <p:txBody>
          <a:bodyPr wrap="square" lIns="0" tIns="0" rIns="0" bIns="0" rtlCol="0"/>
          <a:lstStyle/>
          <a:p>
            <a:endParaRPr/>
          </a:p>
        </p:txBody>
      </p:sp>
      <p:sp>
        <p:nvSpPr>
          <p:cNvPr id="15" name="object 15"/>
          <p:cNvSpPr/>
          <p:nvPr/>
        </p:nvSpPr>
        <p:spPr>
          <a:xfrm>
            <a:off x="6422135" y="4739640"/>
            <a:ext cx="12700" cy="1905"/>
          </a:xfrm>
          <a:custGeom>
            <a:avLst/>
            <a:gdLst/>
            <a:ahLst/>
            <a:cxnLst/>
            <a:rect l="l" t="t" r="r" b="b"/>
            <a:pathLst>
              <a:path w="12700" h="1904">
                <a:moveTo>
                  <a:pt x="12191" y="0"/>
                </a:moveTo>
                <a:lnTo>
                  <a:pt x="0" y="1524"/>
                </a:lnTo>
                <a:lnTo>
                  <a:pt x="12191" y="0"/>
                </a:lnTo>
                <a:close/>
              </a:path>
            </a:pathLst>
          </a:custGeom>
          <a:solidFill>
            <a:srgbClr val="56BBE4"/>
          </a:solidFill>
        </p:spPr>
        <p:txBody>
          <a:bodyPr wrap="square" lIns="0" tIns="0" rIns="0" bIns="0" rtlCol="0"/>
          <a:lstStyle/>
          <a:p>
            <a:endParaRPr/>
          </a:p>
        </p:txBody>
      </p:sp>
      <p:sp>
        <p:nvSpPr>
          <p:cNvPr id="16" name="object 16"/>
          <p:cNvSpPr/>
          <p:nvPr/>
        </p:nvSpPr>
        <p:spPr>
          <a:xfrm>
            <a:off x="6364223" y="4736591"/>
            <a:ext cx="5080" cy="1905"/>
          </a:xfrm>
          <a:custGeom>
            <a:avLst/>
            <a:gdLst/>
            <a:ahLst/>
            <a:cxnLst/>
            <a:rect l="l" t="t" r="r" b="b"/>
            <a:pathLst>
              <a:path w="5079" h="1904">
                <a:moveTo>
                  <a:pt x="3683" y="0"/>
                </a:moveTo>
                <a:lnTo>
                  <a:pt x="0" y="1523"/>
                </a:lnTo>
                <a:lnTo>
                  <a:pt x="4572" y="1523"/>
                </a:lnTo>
                <a:lnTo>
                  <a:pt x="3683" y="0"/>
                </a:lnTo>
                <a:close/>
              </a:path>
            </a:pathLst>
          </a:custGeom>
          <a:solidFill>
            <a:srgbClr val="56BBE4"/>
          </a:solidFill>
        </p:spPr>
        <p:txBody>
          <a:bodyPr wrap="square" lIns="0" tIns="0" rIns="0" bIns="0" rtlCol="0"/>
          <a:lstStyle/>
          <a:p>
            <a:endParaRPr/>
          </a:p>
        </p:txBody>
      </p:sp>
      <p:sp>
        <p:nvSpPr>
          <p:cNvPr id="17" name="object 17"/>
          <p:cNvSpPr/>
          <p:nvPr/>
        </p:nvSpPr>
        <p:spPr>
          <a:xfrm>
            <a:off x="8226552" y="4741723"/>
            <a:ext cx="22225" cy="1270"/>
          </a:xfrm>
          <a:custGeom>
            <a:avLst/>
            <a:gdLst/>
            <a:ahLst/>
            <a:cxnLst/>
            <a:rect l="l" t="t" r="r" b="b"/>
            <a:pathLst>
              <a:path w="22225" h="1270">
                <a:moveTo>
                  <a:pt x="15277" y="0"/>
                </a:moveTo>
                <a:lnTo>
                  <a:pt x="0" y="202"/>
                </a:lnTo>
                <a:lnTo>
                  <a:pt x="6062" y="321"/>
                </a:lnTo>
                <a:lnTo>
                  <a:pt x="12398" y="583"/>
                </a:lnTo>
                <a:lnTo>
                  <a:pt x="16091" y="845"/>
                </a:lnTo>
                <a:lnTo>
                  <a:pt x="14224" y="964"/>
                </a:lnTo>
                <a:lnTo>
                  <a:pt x="21306" y="738"/>
                </a:lnTo>
                <a:lnTo>
                  <a:pt x="22018" y="297"/>
                </a:lnTo>
                <a:lnTo>
                  <a:pt x="15277" y="0"/>
                </a:lnTo>
                <a:close/>
              </a:path>
            </a:pathLst>
          </a:custGeom>
          <a:solidFill>
            <a:srgbClr val="56BBE4"/>
          </a:solidFill>
        </p:spPr>
        <p:txBody>
          <a:bodyPr wrap="square" lIns="0" tIns="0" rIns="0" bIns="0" rtlCol="0"/>
          <a:lstStyle/>
          <a:p>
            <a:endParaRPr/>
          </a:p>
        </p:txBody>
      </p:sp>
      <p:sp>
        <p:nvSpPr>
          <p:cNvPr id="18" name="object 18"/>
          <p:cNvSpPr/>
          <p:nvPr/>
        </p:nvSpPr>
        <p:spPr>
          <a:xfrm>
            <a:off x="9503664" y="4773167"/>
            <a:ext cx="13335" cy="1905"/>
          </a:xfrm>
          <a:custGeom>
            <a:avLst/>
            <a:gdLst/>
            <a:ahLst/>
            <a:cxnLst/>
            <a:rect l="l" t="t" r="r" b="b"/>
            <a:pathLst>
              <a:path w="13334" h="1904">
                <a:moveTo>
                  <a:pt x="13208" y="0"/>
                </a:moveTo>
                <a:lnTo>
                  <a:pt x="8128" y="0"/>
                </a:lnTo>
                <a:lnTo>
                  <a:pt x="0" y="1524"/>
                </a:lnTo>
                <a:lnTo>
                  <a:pt x="7112" y="1524"/>
                </a:lnTo>
                <a:lnTo>
                  <a:pt x="13208" y="0"/>
                </a:lnTo>
                <a:close/>
              </a:path>
            </a:pathLst>
          </a:custGeom>
          <a:solidFill>
            <a:srgbClr val="56BBE4"/>
          </a:solidFill>
        </p:spPr>
        <p:txBody>
          <a:bodyPr wrap="square" lIns="0" tIns="0" rIns="0" bIns="0" rtlCol="0"/>
          <a:lstStyle/>
          <a:p>
            <a:endParaRPr/>
          </a:p>
        </p:txBody>
      </p:sp>
      <p:sp>
        <p:nvSpPr>
          <p:cNvPr id="19" name="object 19"/>
          <p:cNvSpPr/>
          <p:nvPr/>
        </p:nvSpPr>
        <p:spPr>
          <a:xfrm>
            <a:off x="8049386" y="4767071"/>
            <a:ext cx="8255" cy="1905"/>
          </a:xfrm>
          <a:custGeom>
            <a:avLst/>
            <a:gdLst/>
            <a:ahLst/>
            <a:cxnLst/>
            <a:rect l="l" t="t" r="r" b="b"/>
            <a:pathLst>
              <a:path w="8254" h="1904">
                <a:moveTo>
                  <a:pt x="5715" y="0"/>
                </a:moveTo>
                <a:lnTo>
                  <a:pt x="0" y="0"/>
                </a:lnTo>
                <a:lnTo>
                  <a:pt x="3429" y="1523"/>
                </a:lnTo>
                <a:lnTo>
                  <a:pt x="8001" y="1523"/>
                </a:lnTo>
                <a:lnTo>
                  <a:pt x="5715" y="0"/>
                </a:lnTo>
                <a:close/>
              </a:path>
            </a:pathLst>
          </a:custGeom>
          <a:solidFill>
            <a:srgbClr val="56BBE4"/>
          </a:solidFill>
        </p:spPr>
        <p:txBody>
          <a:bodyPr wrap="square" lIns="0" tIns="0" rIns="0" bIns="0" rtlCol="0"/>
          <a:lstStyle/>
          <a:p>
            <a:endParaRPr/>
          </a:p>
        </p:txBody>
      </p:sp>
      <p:sp>
        <p:nvSpPr>
          <p:cNvPr id="20" name="object 20"/>
          <p:cNvSpPr/>
          <p:nvPr/>
        </p:nvSpPr>
        <p:spPr>
          <a:xfrm>
            <a:off x="9633204" y="4744211"/>
            <a:ext cx="201930" cy="9525"/>
          </a:xfrm>
          <a:custGeom>
            <a:avLst/>
            <a:gdLst/>
            <a:ahLst/>
            <a:cxnLst/>
            <a:rect l="l" t="t" r="r" b="b"/>
            <a:pathLst>
              <a:path w="201929" h="9525">
                <a:moveTo>
                  <a:pt x="189229" y="0"/>
                </a:moveTo>
                <a:lnTo>
                  <a:pt x="134266" y="57"/>
                </a:lnTo>
                <a:lnTo>
                  <a:pt x="85661" y="460"/>
                </a:lnTo>
                <a:lnTo>
                  <a:pt x="41532" y="1553"/>
                </a:lnTo>
                <a:lnTo>
                  <a:pt x="0" y="3682"/>
                </a:lnTo>
                <a:lnTo>
                  <a:pt x="33889" y="3182"/>
                </a:lnTo>
                <a:lnTo>
                  <a:pt x="68325" y="3016"/>
                </a:lnTo>
                <a:lnTo>
                  <a:pt x="101334" y="3182"/>
                </a:lnTo>
                <a:lnTo>
                  <a:pt x="130937" y="3682"/>
                </a:lnTo>
                <a:lnTo>
                  <a:pt x="115697" y="5461"/>
                </a:lnTo>
                <a:lnTo>
                  <a:pt x="87237" y="4571"/>
                </a:lnTo>
                <a:lnTo>
                  <a:pt x="61658" y="4349"/>
                </a:lnTo>
                <a:lnTo>
                  <a:pt x="7620" y="4571"/>
                </a:lnTo>
                <a:lnTo>
                  <a:pt x="99441" y="6350"/>
                </a:lnTo>
                <a:lnTo>
                  <a:pt x="119268" y="7451"/>
                </a:lnTo>
                <a:lnTo>
                  <a:pt x="118522" y="8016"/>
                </a:lnTo>
                <a:lnTo>
                  <a:pt x="80264" y="8255"/>
                </a:lnTo>
                <a:lnTo>
                  <a:pt x="95630" y="8255"/>
                </a:lnTo>
                <a:lnTo>
                  <a:pt x="97536" y="9143"/>
                </a:lnTo>
                <a:lnTo>
                  <a:pt x="114065" y="8475"/>
                </a:lnTo>
                <a:lnTo>
                  <a:pt x="139763" y="7794"/>
                </a:lnTo>
                <a:lnTo>
                  <a:pt x="149363" y="7090"/>
                </a:lnTo>
                <a:lnTo>
                  <a:pt x="117601" y="6350"/>
                </a:lnTo>
                <a:lnTo>
                  <a:pt x="127180" y="5085"/>
                </a:lnTo>
                <a:lnTo>
                  <a:pt x="147177" y="4905"/>
                </a:lnTo>
                <a:lnTo>
                  <a:pt x="191135" y="5461"/>
                </a:lnTo>
                <a:lnTo>
                  <a:pt x="185822" y="4794"/>
                </a:lnTo>
                <a:lnTo>
                  <a:pt x="188642" y="4127"/>
                </a:lnTo>
                <a:lnTo>
                  <a:pt x="193438" y="3460"/>
                </a:lnTo>
                <a:lnTo>
                  <a:pt x="194055" y="2793"/>
                </a:lnTo>
                <a:lnTo>
                  <a:pt x="185733" y="3307"/>
                </a:lnTo>
                <a:lnTo>
                  <a:pt x="165516" y="3669"/>
                </a:lnTo>
                <a:lnTo>
                  <a:pt x="152907" y="3682"/>
                </a:lnTo>
                <a:lnTo>
                  <a:pt x="153017" y="3026"/>
                </a:lnTo>
                <a:lnTo>
                  <a:pt x="162258" y="2524"/>
                </a:lnTo>
                <a:lnTo>
                  <a:pt x="176857" y="2379"/>
                </a:lnTo>
                <a:lnTo>
                  <a:pt x="193040" y="2793"/>
                </a:lnTo>
                <a:lnTo>
                  <a:pt x="186676" y="1678"/>
                </a:lnTo>
                <a:lnTo>
                  <a:pt x="201523" y="543"/>
                </a:lnTo>
                <a:lnTo>
                  <a:pt x="189229" y="0"/>
                </a:lnTo>
                <a:close/>
              </a:path>
            </a:pathLst>
          </a:custGeom>
          <a:solidFill>
            <a:srgbClr val="56BBE4"/>
          </a:solidFill>
        </p:spPr>
        <p:txBody>
          <a:bodyPr wrap="square" lIns="0" tIns="0" rIns="0" bIns="0" rtlCol="0"/>
          <a:lstStyle/>
          <a:p>
            <a:endParaRPr/>
          </a:p>
        </p:txBody>
      </p:sp>
      <p:sp>
        <p:nvSpPr>
          <p:cNvPr id="21" name="object 21"/>
          <p:cNvSpPr/>
          <p:nvPr/>
        </p:nvSpPr>
        <p:spPr>
          <a:xfrm>
            <a:off x="5782055" y="4773167"/>
            <a:ext cx="8255" cy="1905"/>
          </a:xfrm>
          <a:custGeom>
            <a:avLst/>
            <a:gdLst/>
            <a:ahLst/>
            <a:cxnLst/>
            <a:rect l="l" t="t" r="r" b="b"/>
            <a:pathLst>
              <a:path w="8254" h="1904">
                <a:moveTo>
                  <a:pt x="8128" y="0"/>
                </a:moveTo>
                <a:lnTo>
                  <a:pt x="7112" y="0"/>
                </a:lnTo>
                <a:lnTo>
                  <a:pt x="0" y="1523"/>
                </a:lnTo>
                <a:lnTo>
                  <a:pt x="8128" y="0"/>
                </a:lnTo>
                <a:close/>
              </a:path>
            </a:pathLst>
          </a:custGeom>
          <a:solidFill>
            <a:srgbClr val="56BBE4"/>
          </a:solidFill>
        </p:spPr>
        <p:txBody>
          <a:bodyPr wrap="square" lIns="0" tIns="0" rIns="0" bIns="0" rtlCol="0"/>
          <a:lstStyle/>
          <a:p>
            <a:endParaRPr/>
          </a:p>
        </p:txBody>
      </p:sp>
      <p:sp>
        <p:nvSpPr>
          <p:cNvPr id="22" name="object 22"/>
          <p:cNvSpPr/>
          <p:nvPr/>
        </p:nvSpPr>
        <p:spPr>
          <a:xfrm>
            <a:off x="6033515" y="4730496"/>
            <a:ext cx="5080" cy="1905"/>
          </a:xfrm>
          <a:custGeom>
            <a:avLst/>
            <a:gdLst/>
            <a:ahLst/>
            <a:cxnLst/>
            <a:rect l="l" t="t" r="r" b="b"/>
            <a:pathLst>
              <a:path w="5079" h="1904">
                <a:moveTo>
                  <a:pt x="3683" y="0"/>
                </a:moveTo>
                <a:lnTo>
                  <a:pt x="0" y="1523"/>
                </a:lnTo>
                <a:lnTo>
                  <a:pt x="4572" y="1523"/>
                </a:lnTo>
                <a:lnTo>
                  <a:pt x="3683" y="0"/>
                </a:lnTo>
                <a:close/>
              </a:path>
            </a:pathLst>
          </a:custGeom>
          <a:solidFill>
            <a:srgbClr val="56BBE4"/>
          </a:solidFill>
        </p:spPr>
        <p:txBody>
          <a:bodyPr wrap="square" lIns="0" tIns="0" rIns="0" bIns="0" rtlCol="0"/>
          <a:lstStyle/>
          <a:p>
            <a:endParaRPr/>
          </a:p>
        </p:txBody>
      </p:sp>
      <p:sp>
        <p:nvSpPr>
          <p:cNvPr id="23" name="object 23"/>
          <p:cNvSpPr/>
          <p:nvPr/>
        </p:nvSpPr>
        <p:spPr>
          <a:xfrm>
            <a:off x="6926580" y="4765547"/>
            <a:ext cx="9525" cy="1905"/>
          </a:xfrm>
          <a:custGeom>
            <a:avLst/>
            <a:gdLst/>
            <a:ahLst/>
            <a:cxnLst/>
            <a:rect l="l" t="t" r="r" b="b"/>
            <a:pathLst>
              <a:path w="9525" h="1904">
                <a:moveTo>
                  <a:pt x="1777" y="0"/>
                </a:moveTo>
                <a:lnTo>
                  <a:pt x="0" y="0"/>
                </a:lnTo>
                <a:lnTo>
                  <a:pt x="1777" y="0"/>
                </a:lnTo>
                <a:lnTo>
                  <a:pt x="9144" y="1524"/>
                </a:lnTo>
                <a:lnTo>
                  <a:pt x="1777" y="0"/>
                </a:lnTo>
                <a:close/>
              </a:path>
            </a:pathLst>
          </a:custGeom>
          <a:solidFill>
            <a:srgbClr val="56BBE4"/>
          </a:solidFill>
        </p:spPr>
        <p:txBody>
          <a:bodyPr wrap="square" lIns="0" tIns="0" rIns="0" bIns="0" rtlCol="0"/>
          <a:lstStyle/>
          <a:p>
            <a:endParaRPr/>
          </a:p>
        </p:txBody>
      </p:sp>
      <p:sp>
        <p:nvSpPr>
          <p:cNvPr id="24" name="object 24"/>
          <p:cNvSpPr/>
          <p:nvPr/>
        </p:nvSpPr>
        <p:spPr>
          <a:xfrm>
            <a:off x="5975603" y="4773167"/>
            <a:ext cx="7620" cy="1905"/>
          </a:xfrm>
          <a:custGeom>
            <a:avLst/>
            <a:gdLst/>
            <a:ahLst/>
            <a:cxnLst/>
            <a:rect l="l" t="t" r="r" b="b"/>
            <a:pathLst>
              <a:path w="7620" h="1904">
                <a:moveTo>
                  <a:pt x="7620" y="0"/>
                </a:moveTo>
                <a:lnTo>
                  <a:pt x="4191" y="0"/>
                </a:lnTo>
                <a:lnTo>
                  <a:pt x="0" y="1523"/>
                </a:lnTo>
                <a:lnTo>
                  <a:pt x="7620" y="0"/>
                </a:lnTo>
                <a:close/>
              </a:path>
            </a:pathLst>
          </a:custGeom>
          <a:solidFill>
            <a:srgbClr val="56BBE4"/>
          </a:solidFill>
        </p:spPr>
        <p:txBody>
          <a:bodyPr wrap="square" lIns="0" tIns="0" rIns="0" bIns="0" rtlCol="0"/>
          <a:lstStyle/>
          <a:p>
            <a:endParaRPr/>
          </a:p>
        </p:txBody>
      </p:sp>
      <p:sp>
        <p:nvSpPr>
          <p:cNvPr id="25" name="object 25"/>
          <p:cNvSpPr/>
          <p:nvPr/>
        </p:nvSpPr>
        <p:spPr>
          <a:xfrm>
            <a:off x="7216140" y="4754879"/>
            <a:ext cx="6350" cy="1905"/>
          </a:xfrm>
          <a:custGeom>
            <a:avLst/>
            <a:gdLst/>
            <a:ahLst/>
            <a:cxnLst/>
            <a:rect l="l" t="t" r="r" b="b"/>
            <a:pathLst>
              <a:path w="6350" h="1904">
                <a:moveTo>
                  <a:pt x="6095" y="0"/>
                </a:moveTo>
                <a:lnTo>
                  <a:pt x="0" y="1524"/>
                </a:lnTo>
                <a:lnTo>
                  <a:pt x="4063" y="1524"/>
                </a:lnTo>
                <a:lnTo>
                  <a:pt x="6095" y="0"/>
                </a:lnTo>
                <a:close/>
              </a:path>
            </a:pathLst>
          </a:custGeom>
          <a:solidFill>
            <a:srgbClr val="56BBE4"/>
          </a:solidFill>
        </p:spPr>
        <p:txBody>
          <a:bodyPr wrap="square" lIns="0" tIns="0" rIns="0" bIns="0" rtlCol="0"/>
          <a:lstStyle/>
          <a:p>
            <a:endParaRPr/>
          </a:p>
        </p:txBody>
      </p:sp>
      <p:sp>
        <p:nvSpPr>
          <p:cNvPr id="26" name="object 26"/>
          <p:cNvSpPr/>
          <p:nvPr/>
        </p:nvSpPr>
        <p:spPr>
          <a:xfrm>
            <a:off x="7225042" y="4751832"/>
            <a:ext cx="191135" cy="5715"/>
          </a:xfrm>
          <a:custGeom>
            <a:avLst/>
            <a:gdLst/>
            <a:ahLst/>
            <a:cxnLst/>
            <a:rect l="l" t="t" r="r" b="b"/>
            <a:pathLst>
              <a:path w="191134" h="5714">
                <a:moveTo>
                  <a:pt x="32473" y="1778"/>
                </a:moveTo>
                <a:lnTo>
                  <a:pt x="28194" y="1778"/>
                </a:lnTo>
                <a:lnTo>
                  <a:pt x="28194" y="508"/>
                </a:lnTo>
                <a:lnTo>
                  <a:pt x="10883" y="508"/>
                </a:lnTo>
                <a:lnTo>
                  <a:pt x="10883" y="1778"/>
                </a:lnTo>
                <a:lnTo>
                  <a:pt x="0" y="1778"/>
                </a:lnTo>
                <a:lnTo>
                  <a:pt x="0" y="3048"/>
                </a:lnTo>
                <a:lnTo>
                  <a:pt x="32473" y="3048"/>
                </a:lnTo>
                <a:lnTo>
                  <a:pt x="32473" y="1778"/>
                </a:lnTo>
                <a:close/>
              </a:path>
              <a:path w="191134" h="5714">
                <a:moveTo>
                  <a:pt x="191122" y="3048"/>
                </a:moveTo>
                <a:lnTo>
                  <a:pt x="153911" y="3048"/>
                </a:lnTo>
                <a:lnTo>
                  <a:pt x="153911" y="1778"/>
                </a:lnTo>
                <a:lnTo>
                  <a:pt x="133921" y="1778"/>
                </a:lnTo>
                <a:lnTo>
                  <a:pt x="133921" y="508"/>
                </a:lnTo>
                <a:lnTo>
                  <a:pt x="80302" y="508"/>
                </a:lnTo>
                <a:lnTo>
                  <a:pt x="59550" y="0"/>
                </a:lnTo>
                <a:lnTo>
                  <a:pt x="75984" y="1016"/>
                </a:lnTo>
                <a:lnTo>
                  <a:pt x="75984" y="1778"/>
                </a:lnTo>
                <a:lnTo>
                  <a:pt x="46012" y="1778"/>
                </a:lnTo>
                <a:lnTo>
                  <a:pt x="46012" y="3048"/>
                </a:lnTo>
                <a:lnTo>
                  <a:pt x="47904" y="3048"/>
                </a:lnTo>
                <a:lnTo>
                  <a:pt x="47904" y="4318"/>
                </a:lnTo>
                <a:lnTo>
                  <a:pt x="91160" y="4318"/>
                </a:lnTo>
                <a:lnTo>
                  <a:pt x="52616" y="4368"/>
                </a:lnTo>
                <a:lnTo>
                  <a:pt x="61125" y="4762"/>
                </a:lnTo>
                <a:lnTo>
                  <a:pt x="91160" y="4381"/>
                </a:lnTo>
                <a:lnTo>
                  <a:pt x="91160" y="5588"/>
                </a:lnTo>
                <a:lnTo>
                  <a:pt x="108127" y="5588"/>
                </a:lnTo>
                <a:lnTo>
                  <a:pt x="108127" y="4318"/>
                </a:lnTo>
                <a:lnTo>
                  <a:pt x="191122" y="4318"/>
                </a:lnTo>
                <a:lnTo>
                  <a:pt x="191122" y="3048"/>
                </a:lnTo>
                <a:close/>
              </a:path>
            </a:pathLst>
          </a:custGeom>
          <a:solidFill>
            <a:srgbClr val="56BBE4"/>
          </a:solidFill>
        </p:spPr>
        <p:txBody>
          <a:bodyPr wrap="square" lIns="0" tIns="0" rIns="0" bIns="0" rtlCol="0"/>
          <a:lstStyle/>
          <a:p>
            <a:endParaRPr/>
          </a:p>
        </p:txBody>
      </p:sp>
      <p:sp>
        <p:nvSpPr>
          <p:cNvPr id="27" name="object 27"/>
          <p:cNvSpPr/>
          <p:nvPr/>
        </p:nvSpPr>
        <p:spPr>
          <a:xfrm>
            <a:off x="7655052" y="4760976"/>
            <a:ext cx="17145" cy="1905"/>
          </a:xfrm>
          <a:custGeom>
            <a:avLst/>
            <a:gdLst/>
            <a:ahLst/>
            <a:cxnLst/>
            <a:rect l="l" t="t" r="r" b="b"/>
            <a:pathLst>
              <a:path w="17145" h="1904">
                <a:moveTo>
                  <a:pt x="16764" y="0"/>
                </a:moveTo>
                <a:lnTo>
                  <a:pt x="0" y="1524"/>
                </a:lnTo>
                <a:lnTo>
                  <a:pt x="16764" y="0"/>
                </a:lnTo>
                <a:close/>
              </a:path>
            </a:pathLst>
          </a:custGeom>
          <a:solidFill>
            <a:srgbClr val="56BBE4"/>
          </a:solidFill>
        </p:spPr>
        <p:txBody>
          <a:bodyPr wrap="square" lIns="0" tIns="0" rIns="0" bIns="0" rtlCol="0"/>
          <a:lstStyle/>
          <a:p>
            <a:endParaRPr/>
          </a:p>
        </p:txBody>
      </p:sp>
      <p:sp>
        <p:nvSpPr>
          <p:cNvPr id="28" name="object 28"/>
          <p:cNvSpPr/>
          <p:nvPr/>
        </p:nvSpPr>
        <p:spPr>
          <a:xfrm>
            <a:off x="5148071" y="4760976"/>
            <a:ext cx="49530" cy="1270"/>
          </a:xfrm>
          <a:custGeom>
            <a:avLst/>
            <a:gdLst/>
            <a:ahLst/>
            <a:cxnLst/>
            <a:rect l="l" t="t" r="r" b="b"/>
            <a:pathLst>
              <a:path w="49529" h="1270">
                <a:moveTo>
                  <a:pt x="49402" y="0"/>
                </a:moveTo>
                <a:lnTo>
                  <a:pt x="0" y="0"/>
                </a:lnTo>
                <a:lnTo>
                  <a:pt x="8647" y="535"/>
                </a:lnTo>
                <a:lnTo>
                  <a:pt x="25749" y="857"/>
                </a:lnTo>
                <a:lnTo>
                  <a:pt x="42326" y="750"/>
                </a:lnTo>
                <a:lnTo>
                  <a:pt x="49402" y="0"/>
                </a:lnTo>
                <a:close/>
              </a:path>
            </a:pathLst>
          </a:custGeom>
          <a:solidFill>
            <a:srgbClr val="56BBE4"/>
          </a:solidFill>
        </p:spPr>
        <p:txBody>
          <a:bodyPr wrap="square" lIns="0" tIns="0" rIns="0" bIns="0" rtlCol="0"/>
          <a:lstStyle/>
          <a:p>
            <a:endParaRPr/>
          </a:p>
        </p:txBody>
      </p:sp>
      <p:sp>
        <p:nvSpPr>
          <p:cNvPr id="29" name="object 29"/>
          <p:cNvSpPr/>
          <p:nvPr/>
        </p:nvSpPr>
        <p:spPr>
          <a:xfrm>
            <a:off x="7359777" y="4751832"/>
            <a:ext cx="13335" cy="1905"/>
          </a:xfrm>
          <a:custGeom>
            <a:avLst/>
            <a:gdLst/>
            <a:ahLst/>
            <a:cxnLst/>
            <a:rect l="l" t="t" r="r" b="b"/>
            <a:pathLst>
              <a:path w="13334" h="1904">
                <a:moveTo>
                  <a:pt x="13334" y="0"/>
                </a:moveTo>
                <a:lnTo>
                  <a:pt x="3809" y="0"/>
                </a:lnTo>
                <a:lnTo>
                  <a:pt x="0" y="1524"/>
                </a:lnTo>
                <a:lnTo>
                  <a:pt x="9525" y="1524"/>
                </a:lnTo>
                <a:lnTo>
                  <a:pt x="13334" y="0"/>
                </a:lnTo>
                <a:close/>
              </a:path>
            </a:pathLst>
          </a:custGeom>
          <a:solidFill>
            <a:srgbClr val="56BBE4"/>
          </a:solidFill>
        </p:spPr>
        <p:txBody>
          <a:bodyPr wrap="square" lIns="0" tIns="0" rIns="0" bIns="0" rtlCol="0"/>
          <a:lstStyle/>
          <a:p>
            <a:endParaRPr/>
          </a:p>
        </p:txBody>
      </p:sp>
      <p:sp>
        <p:nvSpPr>
          <p:cNvPr id="30" name="object 30"/>
          <p:cNvSpPr/>
          <p:nvPr/>
        </p:nvSpPr>
        <p:spPr>
          <a:xfrm>
            <a:off x="1584960" y="4726939"/>
            <a:ext cx="8272780" cy="61594"/>
          </a:xfrm>
          <a:custGeom>
            <a:avLst/>
            <a:gdLst/>
            <a:ahLst/>
            <a:cxnLst/>
            <a:rect l="l" t="t" r="r" b="b"/>
            <a:pathLst>
              <a:path w="8272780" h="61595">
                <a:moveTo>
                  <a:pt x="73075" y="27178"/>
                </a:moveTo>
                <a:lnTo>
                  <a:pt x="71831" y="27178"/>
                </a:lnTo>
                <a:lnTo>
                  <a:pt x="70192" y="27178"/>
                </a:lnTo>
                <a:lnTo>
                  <a:pt x="52311" y="27825"/>
                </a:lnTo>
                <a:lnTo>
                  <a:pt x="62801" y="27559"/>
                </a:lnTo>
                <a:lnTo>
                  <a:pt x="65519" y="27559"/>
                </a:lnTo>
                <a:lnTo>
                  <a:pt x="73075" y="27178"/>
                </a:lnTo>
                <a:close/>
              </a:path>
              <a:path w="8272780" h="61595">
                <a:moveTo>
                  <a:pt x="168960" y="25146"/>
                </a:moveTo>
                <a:lnTo>
                  <a:pt x="162204" y="25146"/>
                </a:lnTo>
                <a:lnTo>
                  <a:pt x="154305" y="25273"/>
                </a:lnTo>
                <a:lnTo>
                  <a:pt x="168960" y="25146"/>
                </a:lnTo>
                <a:close/>
              </a:path>
              <a:path w="8272780" h="61595">
                <a:moveTo>
                  <a:pt x="185928" y="37846"/>
                </a:moveTo>
                <a:lnTo>
                  <a:pt x="171564" y="38061"/>
                </a:lnTo>
                <a:lnTo>
                  <a:pt x="131953" y="37642"/>
                </a:lnTo>
                <a:lnTo>
                  <a:pt x="116459" y="37846"/>
                </a:lnTo>
                <a:lnTo>
                  <a:pt x="118491" y="37846"/>
                </a:lnTo>
                <a:lnTo>
                  <a:pt x="91440" y="38608"/>
                </a:lnTo>
                <a:lnTo>
                  <a:pt x="142684" y="38519"/>
                </a:lnTo>
                <a:lnTo>
                  <a:pt x="168338" y="38290"/>
                </a:lnTo>
                <a:lnTo>
                  <a:pt x="185928" y="37846"/>
                </a:lnTo>
                <a:close/>
              </a:path>
              <a:path w="8272780" h="61595">
                <a:moveTo>
                  <a:pt x="188976" y="37084"/>
                </a:moveTo>
                <a:lnTo>
                  <a:pt x="188214" y="37084"/>
                </a:lnTo>
                <a:lnTo>
                  <a:pt x="187452" y="38608"/>
                </a:lnTo>
                <a:lnTo>
                  <a:pt x="188214" y="38608"/>
                </a:lnTo>
                <a:lnTo>
                  <a:pt x="188976" y="37084"/>
                </a:lnTo>
                <a:close/>
              </a:path>
              <a:path w="8272780" h="61595">
                <a:moveTo>
                  <a:pt x="392341" y="25146"/>
                </a:moveTo>
                <a:lnTo>
                  <a:pt x="316052" y="25146"/>
                </a:lnTo>
                <a:lnTo>
                  <a:pt x="335000" y="25400"/>
                </a:lnTo>
                <a:lnTo>
                  <a:pt x="390956" y="25400"/>
                </a:lnTo>
                <a:lnTo>
                  <a:pt x="392341" y="25146"/>
                </a:lnTo>
                <a:close/>
              </a:path>
              <a:path w="8272780" h="61595">
                <a:moveTo>
                  <a:pt x="397370" y="24003"/>
                </a:moveTo>
                <a:lnTo>
                  <a:pt x="383667" y="23368"/>
                </a:lnTo>
                <a:lnTo>
                  <a:pt x="357022" y="23368"/>
                </a:lnTo>
                <a:lnTo>
                  <a:pt x="354279" y="24003"/>
                </a:lnTo>
                <a:lnTo>
                  <a:pt x="364782" y="24003"/>
                </a:lnTo>
                <a:lnTo>
                  <a:pt x="376478" y="24003"/>
                </a:lnTo>
                <a:lnTo>
                  <a:pt x="378345" y="24003"/>
                </a:lnTo>
                <a:lnTo>
                  <a:pt x="397370" y="24003"/>
                </a:lnTo>
                <a:close/>
              </a:path>
              <a:path w="8272780" h="61595">
                <a:moveTo>
                  <a:pt x="559371" y="25146"/>
                </a:moveTo>
                <a:lnTo>
                  <a:pt x="500405" y="25146"/>
                </a:lnTo>
                <a:lnTo>
                  <a:pt x="456907" y="24765"/>
                </a:lnTo>
                <a:lnTo>
                  <a:pt x="480250" y="24765"/>
                </a:lnTo>
                <a:lnTo>
                  <a:pt x="438099" y="24599"/>
                </a:lnTo>
                <a:lnTo>
                  <a:pt x="378714" y="24028"/>
                </a:lnTo>
                <a:lnTo>
                  <a:pt x="384937" y="24384"/>
                </a:lnTo>
                <a:lnTo>
                  <a:pt x="332524" y="24180"/>
                </a:lnTo>
                <a:lnTo>
                  <a:pt x="322719" y="24231"/>
                </a:lnTo>
                <a:lnTo>
                  <a:pt x="323964" y="24142"/>
                </a:lnTo>
                <a:lnTo>
                  <a:pt x="312547" y="24104"/>
                </a:lnTo>
                <a:lnTo>
                  <a:pt x="316979" y="24257"/>
                </a:lnTo>
                <a:lnTo>
                  <a:pt x="221386" y="24765"/>
                </a:lnTo>
                <a:lnTo>
                  <a:pt x="213017" y="24765"/>
                </a:lnTo>
                <a:lnTo>
                  <a:pt x="168960" y="25146"/>
                </a:lnTo>
                <a:lnTo>
                  <a:pt x="302539" y="25146"/>
                </a:lnTo>
                <a:lnTo>
                  <a:pt x="314642" y="24765"/>
                </a:lnTo>
                <a:lnTo>
                  <a:pt x="314947" y="24765"/>
                </a:lnTo>
                <a:lnTo>
                  <a:pt x="320446" y="24396"/>
                </a:lnTo>
                <a:lnTo>
                  <a:pt x="330835" y="24765"/>
                </a:lnTo>
                <a:lnTo>
                  <a:pt x="391541" y="24765"/>
                </a:lnTo>
                <a:lnTo>
                  <a:pt x="394436" y="24765"/>
                </a:lnTo>
                <a:lnTo>
                  <a:pt x="392341" y="25146"/>
                </a:lnTo>
                <a:lnTo>
                  <a:pt x="489775" y="25146"/>
                </a:lnTo>
                <a:lnTo>
                  <a:pt x="497522" y="25400"/>
                </a:lnTo>
                <a:lnTo>
                  <a:pt x="555917" y="25400"/>
                </a:lnTo>
                <a:lnTo>
                  <a:pt x="559371" y="25146"/>
                </a:lnTo>
                <a:close/>
              </a:path>
              <a:path w="8272780" h="61595">
                <a:moveTo>
                  <a:pt x="1146937" y="20320"/>
                </a:moveTo>
                <a:lnTo>
                  <a:pt x="1143571" y="20320"/>
                </a:lnTo>
                <a:lnTo>
                  <a:pt x="1134503" y="20497"/>
                </a:lnTo>
                <a:lnTo>
                  <a:pt x="1146937" y="20320"/>
                </a:lnTo>
                <a:close/>
              </a:path>
              <a:path w="8272780" h="61595">
                <a:moveTo>
                  <a:pt x="1162812" y="9652"/>
                </a:moveTo>
                <a:lnTo>
                  <a:pt x="1083183" y="10668"/>
                </a:lnTo>
                <a:lnTo>
                  <a:pt x="1077468" y="12700"/>
                </a:lnTo>
                <a:lnTo>
                  <a:pt x="1086319" y="11976"/>
                </a:lnTo>
                <a:lnTo>
                  <a:pt x="1099146" y="11430"/>
                </a:lnTo>
                <a:lnTo>
                  <a:pt x="1112507" y="11277"/>
                </a:lnTo>
                <a:lnTo>
                  <a:pt x="1122934" y="11684"/>
                </a:lnTo>
                <a:lnTo>
                  <a:pt x="1111631" y="12700"/>
                </a:lnTo>
                <a:lnTo>
                  <a:pt x="1162812" y="9652"/>
                </a:lnTo>
                <a:close/>
              </a:path>
              <a:path w="8272780" h="61595">
                <a:moveTo>
                  <a:pt x="1181354" y="36703"/>
                </a:moveTo>
                <a:lnTo>
                  <a:pt x="1165821" y="36195"/>
                </a:lnTo>
                <a:lnTo>
                  <a:pt x="1008507" y="36195"/>
                </a:lnTo>
                <a:lnTo>
                  <a:pt x="980859" y="36703"/>
                </a:lnTo>
                <a:lnTo>
                  <a:pt x="1181354" y="36703"/>
                </a:lnTo>
                <a:close/>
              </a:path>
              <a:path w="8272780" h="61595">
                <a:moveTo>
                  <a:pt x="1220724" y="9652"/>
                </a:moveTo>
                <a:lnTo>
                  <a:pt x="1198156" y="10350"/>
                </a:lnTo>
                <a:lnTo>
                  <a:pt x="1189520" y="11176"/>
                </a:lnTo>
                <a:lnTo>
                  <a:pt x="1192479" y="12014"/>
                </a:lnTo>
                <a:lnTo>
                  <a:pt x="1204722" y="12700"/>
                </a:lnTo>
                <a:lnTo>
                  <a:pt x="1185443" y="12700"/>
                </a:lnTo>
                <a:lnTo>
                  <a:pt x="1177671" y="12128"/>
                </a:lnTo>
                <a:lnTo>
                  <a:pt x="1172171" y="11849"/>
                </a:lnTo>
                <a:lnTo>
                  <a:pt x="1159764" y="12700"/>
                </a:lnTo>
                <a:lnTo>
                  <a:pt x="1167612" y="13462"/>
                </a:lnTo>
                <a:lnTo>
                  <a:pt x="1184808" y="13563"/>
                </a:lnTo>
                <a:lnTo>
                  <a:pt x="1203769" y="13246"/>
                </a:lnTo>
                <a:lnTo>
                  <a:pt x="1216914" y="12700"/>
                </a:lnTo>
                <a:lnTo>
                  <a:pt x="1220724" y="9652"/>
                </a:lnTo>
                <a:close/>
              </a:path>
              <a:path w="8272780" h="61595">
                <a:moveTo>
                  <a:pt x="1230782" y="20828"/>
                </a:moveTo>
                <a:lnTo>
                  <a:pt x="1214247" y="20320"/>
                </a:lnTo>
                <a:lnTo>
                  <a:pt x="1181138" y="20320"/>
                </a:lnTo>
                <a:lnTo>
                  <a:pt x="1179017" y="20828"/>
                </a:lnTo>
                <a:lnTo>
                  <a:pt x="1230782" y="20828"/>
                </a:lnTo>
                <a:close/>
              </a:path>
              <a:path w="8272780" h="61595">
                <a:moveTo>
                  <a:pt x="1265593" y="21209"/>
                </a:moveTo>
                <a:lnTo>
                  <a:pt x="1264513" y="20828"/>
                </a:lnTo>
                <a:lnTo>
                  <a:pt x="1236179" y="20828"/>
                </a:lnTo>
                <a:lnTo>
                  <a:pt x="1228598" y="21590"/>
                </a:lnTo>
                <a:lnTo>
                  <a:pt x="1255356" y="21590"/>
                </a:lnTo>
                <a:lnTo>
                  <a:pt x="1265593" y="21209"/>
                </a:lnTo>
                <a:close/>
              </a:path>
              <a:path w="8272780" h="61595">
                <a:moveTo>
                  <a:pt x="1292987" y="9652"/>
                </a:moveTo>
                <a:lnTo>
                  <a:pt x="1290078" y="9017"/>
                </a:lnTo>
                <a:lnTo>
                  <a:pt x="1282001" y="9093"/>
                </a:lnTo>
                <a:lnTo>
                  <a:pt x="1271625" y="9448"/>
                </a:lnTo>
                <a:lnTo>
                  <a:pt x="1261872" y="9652"/>
                </a:lnTo>
                <a:lnTo>
                  <a:pt x="1292987" y="9652"/>
                </a:lnTo>
                <a:close/>
              </a:path>
              <a:path w="8272780" h="61595">
                <a:moveTo>
                  <a:pt x="1344637" y="19558"/>
                </a:moveTo>
                <a:lnTo>
                  <a:pt x="1341374" y="18948"/>
                </a:lnTo>
                <a:lnTo>
                  <a:pt x="1339964" y="18948"/>
                </a:lnTo>
                <a:lnTo>
                  <a:pt x="1307338" y="19558"/>
                </a:lnTo>
                <a:lnTo>
                  <a:pt x="1344637" y="19558"/>
                </a:lnTo>
                <a:close/>
              </a:path>
              <a:path w="8272780" h="61595">
                <a:moveTo>
                  <a:pt x="1348727" y="20320"/>
                </a:moveTo>
                <a:lnTo>
                  <a:pt x="1346682" y="19939"/>
                </a:lnTo>
                <a:lnTo>
                  <a:pt x="1344714" y="19583"/>
                </a:lnTo>
                <a:lnTo>
                  <a:pt x="1135354" y="19939"/>
                </a:lnTo>
                <a:lnTo>
                  <a:pt x="1174178" y="19939"/>
                </a:lnTo>
                <a:lnTo>
                  <a:pt x="1146937" y="20320"/>
                </a:lnTo>
                <a:lnTo>
                  <a:pt x="1181138" y="20320"/>
                </a:lnTo>
                <a:lnTo>
                  <a:pt x="1182725" y="19939"/>
                </a:lnTo>
                <a:lnTo>
                  <a:pt x="1209573" y="19939"/>
                </a:lnTo>
                <a:lnTo>
                  <a:pt x="1214247" y="20320"/>
                </a:lnTo>
                <a:lnTo>
                  <a:pt x="1348727" y="20320"/>
                </a:lnTo>
                <a:close/>
              </a:path>
              <a:path w="8272780" h="61595">
                <a:moveTo>
                  <a:pt x="1485900" y="11176"/>
                </a:moveTo>
                <a:lnTo>
                  <a:pt x="1481569" y="10071"/>
                </a:lnTo>
                <a:lnTo>
                  <a:pt x="1473657" y="9182"/>
                </a:lnTo>
                <a:lnTo>
                  <a:pt x="1458912" y="8712"/>
                </a:lnTo>
                <a:lnTo>
                  <a:pt x="1434084" y="8890"/>
                </a:lnTo>
                <a:lnTo>
                  <a:pt x="1438402" y="9652"/>
                </a:lnTo>
                <a:lnTo>
                  <a:pt x="1411224" y="9652"/>
                </a:lnTo>
                <a:lnTo>
                  <a:pt x="1443228" y="11176"/>
                </a:lnTo>
                <a:lnTo>
                  <a:pt x="1442783" y="10426"/>
                </a:lnTo>
                <a:lnTo>
                  <a:pt x="1485900" y="11176"/>
                </a:lnTo>
                <a:close/>
              </a:path>
              <a:path w="8272780" h="61595">
                <a:moveTo>
                  <a:pt x="1514856" y="11176"/>
                </a:moveTo>
                <a:lnTo>
                  <a:pt x="1487805" y="11176"/>
                </a:lnTo>
                <a:lnTo>
                  <a:pt x="1489710" y="11938"/>
                </a:lnTo>
                <a:lnTo>
                  <a:pt x="1494536" y="12700"/>
                </a:lnTo>
                <a:lnTo>
                  <a:pt x="1514856" y="11176"/>
                </a:lnTo>
                <a:close/>
              </a:path>
              <a:path w="8272780" h="61595">
                <a:moveTo>
                  <a:pt x="1543812" y="11176"/>
                </a:moveTo>
                <a:lnTo>
                  <a:pt x="1526413" y="9652"/>
                </a:lnTo>
                <a:lnTo>
                  <a:pt x="1514856" y="11176"/>
                </a:lnTo>
                <a:lnTo>
                  <a:pt x="1543812" y="11176"/>
                </a:lnTo>
                <a:close/>
              </a:path>
              <a:path w="8272780" h="61595">
                <a:moveTo>
                  <a:pt x="1606486" y="36703"/>
                </a:moveTo>
                <a:lnTo>
                  <a:pt x="1597596" y="36195"/>
                </a:lnTo>
                <a:lnTo>
                  <a:pt x="1221498" y="36195"/>
                </a:lnTo>
                <a:lnTo>
                  <a:pt x="1181354" y="36703"/>
                </a:lnTo>
                <a:lnTo>
                  <a:pt x="1606486" y="36703"/>
                </a:lnTo>
                <a:close/>
              </a:path>
              <a:path w="8272780" h="61595">
                <a:moveTo>
                  <a:pt x="1668373" y="36703"/>
                </a:moveTo>
                <a:lnTo>
                  <a:pt x="1606486" y="36703"/>
                </a:lnTo>
                <a:lnTo>
                  <a:pt x="1619821" y="37465"/>
                </a:lnTo>
                <a:lnTo>
                  <a:pt x="1634439" y="37465"/>
                </a:lnTo>
                <a:lnTo>
                  <a:pt x="1653971" y="37084"/>
                </a:lnTo>
                <a:lnTo>
                  <a:pt x="1656549" y="37084"/>
                </a:lnTo>
                <a:lnTo>
                  <a:pt x="1668373" y="36703"/>
                </a:lnTo>
                <a:close/>
              </a:path>
              <a:path w="8272780" h="61595">
                <a:moveTo>
                  <a:pt x="1777352" y="33528"/>
                </a:moveTo>
                <a:lnTo>
                  <a:pt x="1763356" y="33528"/>
                </a:lnTo>
                <a:lnTo>
                  <a:pt x="1772335" y="33909"/>
                </a:lnTo>
                <a:lnTo>
                  <a:pt x="1775828" y="33909"/>
                </a:lnTo>
                <a:lnTo>
                  <a:pt x="1777352" y="33528"/>
                </a:lnTo>
                <a:close/>
              </a:path>
              <a:path w="8272780" h="61595">
                <a:moveTo>
                  <a:pt x="1950046" y="20320"/>
                </a:moveTo>
                <a:lnTo>
                  <a:pt x="1945195" y="20320"/>
                </a:lnTo>
                <a:lnTo>
                  <a:pt x="1947583" y="20586"/>
                </a:lnTo>
                <a:lnTo>
                  <a:pt x="1950046" y="20320"/>
                </a:lnTo>
                <a:close/>
              </a:path>
              <a:path w="8272780" h="61595">
                <a:moveTo>
                  <a:pt x="2017141" y="37084"/>
                </a:moveTo>
                <a:lnTo>
                  <a:pt x="2013331" y="36322"/>
                </a:lnTo>
                <a:lnTo>
                  <a:pt x="2008632" y="35560"/>
                </a:lnTo>
                <a:lnTo>
                  <a:pt x="2002015" y="36017"/>
                </a:lnTo>
                <a:lnTo>
                  <a:pt x="1981428" y="36639"/>
                </a:lnTo>
                <a:lnTo>
                  <a:pt x="1980184" y="37084"/>
                </a:lnTo>
                <a:lnTo>
                  <a:pt x="2017141" y="37084"/>
                </a:lnTo>
                <a:close/>
              </a:path>
              <a:path w="8272780" h="61595">
                <a:moveTo>
                  <a:pt x="2051304" y="35560"/>
                </a:moveTo>
                <a:lnTo>
                  <a:pt x="2028444" y="37084"/>
                </a:lnTo>
                <a:lnTo>
                  <a:pt x="2041398" y="37084"/>
                </a:lnTo>
                <a:lnTo>
                  <a:pt x="2051304" y="35560"/>
                </a:lnTo>
                <a:close/>
              </a:path>
              <a:path w="8272780" h="61595">
                <a:moveTo>
                  <a:pt x="2449068" y="60706"/>
                </a:moveTo>
                <a:lnTo>
                  <a:pt x="2444407" y="60388"/>
                </a:lnTo>
                <a:lnTo>
                  <a:pt x="2435923" y="60426"/>
                </a:lnTo>
                <a:lnTo>
                  <a:pt x="2425242" y="60604"/>
                </a:lnTo>
                <a:lnTo>
                  <a:pt x="2414016" y="60706"/>
                </a:lnTo>
                <a:lnTo>
                  <a:pt x="2425662" y="61036"/>
                </a:lnTo>
                <a:lnTo>
                  <a:pt x="2434107" y="60998"/>
                </a:lnTo>
                <a:lnTo>
                  <a:pt x="2441257" y="60820"/>
                </a:lnTo>
                <a:lnTo>
                  <a:pt x="2449068" y="60706"/>
                </a:lnTo>
                <a:close/>
              </a:path>
              <a:path w="8272780" h="61595">
                <a:moveTo>
                  <a:pt x="2473452" y="47244"/>
                </a:moveTo>
                <a:lnTo>
                  <a:pt x="2431872" y="47510"/>
                </a:lnTo>
                <a:lnTo>
                  <a:pt x="2379815" y="47434"/>
                </a:lnTo>
                <a:lnTo>
                  <a:pt x="2325433" y="47752"/>
                </a:lnTo>
                <a:lnTo>
                  <a:pt x="2276856" y="49149"/>
                </a:lnTo>
                <a:lnTo>
                  <a:pt x="2262187" y="51358"/>
                </a:lnTo>
                <a:lnTo>
                  <a:pt x="2259596" y="53657"/>
                </a:lnTo>
                <a:lnTo>
                  <a:pt x="2262543" y="56159"/>
                </a:lnTo>
                <a:lnTo>
                  <a:pt x="2264537" y="58928"/>
                </a:lnTo>
                <a:lnTo>
                  <a:pt x="2280107" y="59486"/>
                </a:lnTo>
                <a:lnTo>
                  <a:pt x="2310028" y="59588"/>
                </a:lnTo>
                <a:lnTo>
                  <a:pt x="2339606" y="59131"/>
                </a:lnTo>
                <a:lnTo>
                  <a:pt x="2354199" y="58039"/>
                </a:lnTo>
                <a:lnTo>
                  <a:pt x="2345156" y="56718"/>
                </a:lnTo>
                <a:lnTo>
                  <a:pt x="2363279" y="55181"/>
                </a:lnTo>
                <a:lnTo>
                  <a:pt x="2336038" y="54991"/>
                </a:lnTo>
                <a:lnTo>
                  <a:pt x="2338324" y="53606"/>
                </a:lnTo>
                <a:lnTo>
                  <a:pt x="2351443" y="52489"/>
                </a:lnTo>
                <a:lnTo>
                  <a:pt x="2371877" y="51892"/>
                </a:lnTo>
                <a:lnTo>
                  <a:pt x="2396109" y="52070"/>
                </a:lnTo>
                <a:lnTo>
                  <a:pt x="2390571" y="52679"/>
                </a:lnTo>
                <a:lnTo>
                  <a:pt x="2381821" y="53086"/>
                </a:lnTo>
                <a:lnTo>
                  <a:pt x="2377351" y="53505"/>
                </a:lnTo>
                <a:lnTo>
                  <a:pt x="2384679" y="54102"/>
                </a:lnTo>
                <a:lnTo>
                  <a:pt x="2407259" y="53479"/>
                </a:lnTo>
                <a:lnTo>
                  <a:pt x="2410371" y="53111"/>
                </a:lnTo>
                <a:lnTo>
                  <a:pt x="2407666" y="52070"/>
                </a:lnTo>
                <a:lnTo>
                  <a:pt x="2430157" y="50787"/>
                </a:lnTo>
                <a:lnTo>
                  <a:pt x="2473452" y="47244"/>
                </a:lnTo>
                <a:close/>
              </a:path>
              <a:path w="8272780" h="61595">
                <a:moveTo>
                  <a:pt x="2493264" y="46228"/>
                </a:moveTo>
                <a:lnTo>
                  <a:pt x="2473452" y="47752"/>
                </a:lnTo>
                <a:lnTo>
                  <a:pt x="2488565" y="47752"/>
                </a:lnTo>
                <a:lnTo>
                  <a:pt x="2493264" y="46228"/>
                </a:lnTo>
                <a:close/>
              </a:path>
              <a:path w="8272780" h="61595">
                <a:moveTo>
                  <a:pt x="2506662" y="12700"/>
                </a:moveTo>
                <a:lnTo>
                  <a:pt x="2044357" y="12700"/>
                </a:lnTo>
                <a:lnTo>
                  <a:pt x="2074849" y="12407"/>
                </a:lnTo>
                <a:lnTo>
                  <a:pt x="2114600" y="11582"/>
                </a:lnTo>
                <a:lnTo>
                  <a:pt x="2127885" y="11303"/>
                </a:lnTo>
                <a:lnTo>
                  <a:pt x="2102840" y="10414"/>
                </a:lnTo>
                <a:lnTo>
                  <a:pt x="2100326" y="10414"/>
                </a:lnTo>
                <a:lnTo>
                  <a:pt x="2109406" y="9639"/>
                </a:lnTo>
                <a:lnTo>
                  <a:pt x="2117458" y="9398"/>
                </a:lnTo>
                <a:lnTo>
                  <a:pt x="2134120" y="8928"/>
                </a:lnTo>
                <a:lnTo>
                  <a:pt x="2156358" y="7988"/>
                </a:lnTo>
                <a:lnTo>
                  <a:pt x="2156714" y="7493"/>
                </a:lnTo>
                <a:lnTo>
                  <a:pt x="2110740" y="7493"/>
                </a:lnTo>
                <a:lnTo>
                  <a:pt x="2058543" y="7493"/>
                </a:lnTo>
                <a:lnTo>
                  <a:pt x="2069973" y="8509"/>
                </a:lnTo>
                <a:lnTo>
                  <a:pt x="2078482" y="8509"/>
                </a:lnTo>
                <a:lnTo>
                  <a:pt x="2075688" y="9398"/>
                </a:lnTo>
                <a:lnTo>
                  <a:pt x="2039442" y="9232"/>
                </a:lnTo>
                <a:lnTo>
                  <a:pt x="2030183" y="8788"/>
                </a:lnTo>
                <a:lnTo>
                  <a:pt x="2029320" y="8788"/>
                </a:lnTo>
                <a:lnTo>
                  <a:pt x="2022995" y="8001"/>
                </a:lnTo>
                <a:lnTo>
                  <a:pt x="2024672" y="7988"/>
                </a:lnTo>
                <a:lnTo>
                  <a:pt x="1996948" y="6604"/>
                </a:lnTo>
                <a:lnTo>
                  <a:pt x="1906651" y="6604"/>
                </a:lnTo>
                <a:lnTo>
                  <a:pt x="1766189" y="7048"/>
                </a:lnTo>
                <a:lnTo>
                  <a:pt x="1766189" y="11303"/>
                </a:lnTo>
                <a:lnTo>
                  <a:pt x="1763471" y="11531"/>
                </a:lnTo>
                <a:lnTo>
                  <a:pt x="1764284" y="11303"/>
                </a:lnTo>
                <a:lnTo>
                  <a:pt x="1766189" y="11303"/>
                </a:lnTo>
                <a:lnTo>
                  <a:pt x="1766189" y="7048"/>
                </a:lnTo>
                <a:lnTo>
                  <a:pt x="1621917" y="7493"/>
                </a:lnTo>
                <a:lnTo>
                  <a:pt x="1603743" y="8788"/>
                </a:lnTo>
                <a:lnTo>
                  <a:pt x="1611820" y="9906"/>
                </a:lnTo>
                <a:lnTo>
                  <a:pt x="1623352" y="11125"/>
                </a:lnTo>
                <a:lnTo>
                  <a:pt x="1621891" y="11125"/>
                </a:lnTo>
                <a:lnTo>
                  <a:pt x="1611769" y="12407"/>
                </a:lnTo>
                <a:lnTo>
                  <a:pt x="1684718" y="12700"/>
                </a:lnTo>
                <a:lnTo>
                  <a:pt x="1748586" y="12700"/>
                </a:lnTo>
                <a:lnTo>
                  <a:pt x="1762721" y="11582"/>
                </a:lnTo>
                <a:lnTo>
                  <a:pt x="1763255" y="11582"/>
                </a:lnTo>
                <a:lnTo>
                  <a:pt x="1760181" y="12407"/>
                </a:lnTo>
                <a:lnTo>
                  <a:pt x="1771523" y="12407"/>
                </a:lnTo>
                <a:lnTo>
                  <a:pt x="1791131" y="11303"/>
                </a:lnTo>
                <a:lnTo>
                  <a:pt x="1807083" y="10414"/>
                </a:lnTo>
                <a:lnTo>
                  <a:pt x="1774698" y="9398"/>
                </a:lnTo>
                <a:lnTo>
                  <a:pt x="1812480" y="8331"/>
                </a:lnTo>
                <a:lnTo>
                  <a:pt x="1894382" y="8204"/>
                </a:lnTo>
                <a:lnTo>
                  <a:pt x="1912493" y="8331"/>
                </a:lnTo>
                <a:lnTo>
                  <a:pt x="1942719" y="9398"/>
                </a:lnTo>
                <a:lnTo>
                  <a:pt x="1903374" y="10414"/>
                </a:lnTo>
                <a:lnTo>
                  <a:pt x="1905965" y="10414"/>
                </a:lnTo>
                <a:lnTo>
                  <a:pt x="1891245" y="11125"/>
                </a:lnTo>
                <a:lnTo>
                  <a:pt x="1868805" y="11582"/>
                </a:lnTo>
                <a:lnTo>
                  <a:pt x="1821307" y="11303"/>
                </a:lnTo>
                <a:lnTo>
                  <a:pt x="1825713" y="12039"/>
                </a:lnTo>
                <a:lnTo>
                  <a:pt x="1830628" y="12700"/>
                </a:lnTo>
                <a:lnTo>
                  <a:pt x="1830209" y="12700"/>
                </a:lnTo>
                <a:lnTo>
                  <a:pt x="1830235" y="12992"/>
                </a:lnTo>
                <a:lnTo>
                  <a:pt x="2506662" y="12700"/>
                </a:lnTo>
                <a:close/>
              </a:path>
              <a:path w="8272780" h="61595">
                <a:moveTo>
                  <a:pt x="2683764" y="48514"/>
                </a:moveTo>
                <a:lnTo>
                  <a:pt x="2679954" y="47752"/>
                </a:lnTo>
                <a:lnTo>
                  <a:pt x="2647188" y="48514"/>
                </a:lnTo>
                <a:lnTo>
                  <a:pt x="2650998" y="49276"/>
                </a:lnTo>
                <a:lnTo>
                  <a:pt x="2683764" y="48514"/>
                </a:lnTo>
                <a:close/>
              </a:path>
              <a:path w="8272780" h="61595">
                <a:moveTo>
                  <a:pt x="2737332" y="12192"/>
                </a:moveTo>
                <a:lnTo>
                  <a:pt x="2733751" y="12192"/>
                </a:lnTo>
                <a:lnTo>
                  <a:pt x="2724023" y="12446"/>
                </a:lnTo>
                <a:lnTo>
                  <a:pt x="2737332" y="12192"/>
                </a:lnTo>
                <a:close/>
              </a:path>
              <a:path w="8272780" h="61595">
                <a:moveTo>
                  <a:pt x="2847657" y="16383"/>
                </a:moveTo>
                <a:lnTo>
                  <a:pt x="2833179" y="15494"/>
                </a:lnTo>
                <a:lnTo>
                  <a:pt x="2808401" y="14859"/>
                </a:lnTo>
                <a:lnTo>
                  <a:pt x="2813507" y="14859"/>
                </a:lnTo>
                <a:lnTo>
                  <a:pt x="2813939" y="14478"/>
                </a:lnTo>
                <a:lnTo>
                  <a:pt x="2754795" y="14859"/>
                </a:lnTo>
                <a:lnTo>
                  <a:pt x="2708986" y="16002"/>
                </a:lnTo>
                <a:lnTo>
                  <a:pt x="2707602" y="16002"/>
                </a:lnTo>
                <a:lnTo>
                  <a:pt x="2685440" y="16764"/>
                </a:lnTo>
                <a:lnTo>
                  <a:pt x="2843822" y="16764"/>
                </a:lnTo>
                <a:lnTo>
                  <a:pt x="2847657" y="16383"/>
                </a:lnTo>
                <a:close/>
              </a:path>
              <a:path w="8272780" h="61595">
                <a:moveTo>
                  <a:pt x="2861564" y="37465"/>
                </a:moveTo>
                <a:lnTo>
                  <a:pt x="2834500" y="37465"/>
                </a:lnTo>
                <a:lnTo>
                  <a:pt x="2844381" y="36703"/>
                </a:lnTo>
                <a:lnTo>
                  <a:pt x="2631579" y="36703"/>
                </a:lnTo>
                <a:lnTo>
                  <a:pt x="2630944" y="36703"/>
                </a:lnTo>
                <a:lnTo>
                  <a:pt x="2634297" y="37465"/>
                </a:lnTo>
                <a:lnTo>
                  <a:pt x="2661577" y="37465"/>
                </a:lnTo>
                <a:lnTo>
                  <a:pt x="2728188" y="37846"/>
                </a:lnTo>
                <a:lnTo>
                  <a:pt x="2775432" y="37846"/>
                </a:lnTo>
                <a:lnTo>
                  <a:pt x="2861564" y="37465"/>
                </a:lnTo>
                <a:close/>
              </a:path>
              <a:path w="8272780" h="61595">
                <a:moveTo>
                  <a:pt x="2906014" y="8267"/>
                </a:moveTo>
                <a:lnTo>
                  <a:pt x="2903613" y="8267"/>
                </a:lnTo>
                <a:lnTo>
                  <a:pt x="2892958" y="8572"/>
                </a:lnTo>
                <a:lnTo>
                  <a:pt x="2887307" y="8890"/>
                </a:lnTo>
                <a:lnTo>
                  <a:pt x="2893441" y="9017"/>
                </a:lnTo>
                <a:lnTo>
                  <a:pt x="2906014" y="8267"/>
                </a:lnTo>
                <a:close/>
              </a:path>
              <a:path w="8272780" h="61595">
                <a:moveTo>
                  <a:pt x="2941320" y="49276"/>
                </a:moveTo>
                <a:lnTo>
                  <a:pt x="2904744" y="50800"/>
                </a:lnTo>
                <a:lnTo>
                  <a:pt x="2907665" y="50800"/>
                </a:lnTo>
                <a:lnTo>
                  <a:pt x="2941320" y="49276"/>
                </a:lnTo>
                <a:close/>
              </a:path>
              <a:path w="8272780" h="61595">
                <a:moveTo>
                  <a:pt x="2955036" y="38608"/>
                </a:moveTo>
                <a:lnTo>
                  <a:pt x="2895600" y="38608"/>
                </a:lnTo>
                <a:lnTo>
                  <a:pt x="2910598" y="39370"/>
                </a:lnTo>
                <a:lnTo>
                  <a:pt x="2927794" y="39471"/>
                </a:lnTo>
                <a:lnTo>
                  <a:pt x="2943745" y="39154"/>
                </a:lnTo>
                <a:lnTo>
                  <a:pt x="2955036" y="38608"/>
                </a:lnTo>
                <a:close/>
              </a:path>
              <a:path w="8272780" h="61595">
                <a:moveTo>
                  <a:pt x="3083877" y="9652"/>
                </a:moveTo>
                <a:lnTo>
                  <a:pt x="3080664" y="9652"/>
                </a:lnTo>
                <a:lnTo>
                  <a:pt x="3072587" y="10033"/>
                </a:lnTo>
                <a:lnTo>
                  <a:pt x="3083877" y="9652"/>
                </a:lnTo>
                <a:close/>
              </a:path>
              <a:path w="8272780" h="61595">
                <a:moveTo>
                  <a:pt x="3087598" y="10414"/>
                </a:moveTo>
                <a:lnTo>
                  <a:pt x="3064484" y="10414"/>
                </a:lnTo>
                <a:lnTo>
                  <a:pt x="3053702" y="10922"/>
                </a:lnTo>
                <a:lnTo>
                  <a:pt x="3087598" y="10414"/>
                </a:lnTo>
                <a:close/>
              </a:path>
              <a:path w="8272780" h="61595">
                <a:moveTo>
                  <a:pt x="3118104" y="40132"/>
                </a:moveTo>
                <a:lnTo>
                  <a:pt x="3083052" y="41656"/>
                </a:lnTo>
                <a:lnTo>
                  <a:pt x="3103880" y="41656"/>
                </a:lnTo>
                <a:lnTo>
                  <a:pt x="3118104" y="40132"/>
                </a:lnTo>
                <a:close/>
              </a:path>
              <a:path w="8272780" h="61595">
                <a:moveTo>
                  <a:pt x="3133344" y="2794"/>
                </a:moveTo>
                <a:lnTo>
                  <a:pt x="3127502" y="2032"/>
                </a:lnTo>
                <a:lnTo>
                  <a:pt x="3109087" y="2032"/>
                </a:lnTo>
                <a:lnTo>
                  <a:pt x="3106166" y="2794"/>
                </a:lnTo>
                <a:lnTo>
                  <a:pt x="3098292" y="2794"/>
                </a:lnTo>
                <a:lnTo>
                  <a:pt x="3095536" y="2997"/>
                </a:lnTo>
                <a:lnTo>
                  <a:pt x="2992501" y="2032"/>
                </a:lnTo>
                <a:lnTo>
                  <a:pt x="2989288" y="3365"/>
                </a:lnTo>
                <a:lnTo>
                  <a:pt x="2948940" y="3683"/>
                </a:lnTo>
                <a:lnTo>
                  <a:pt x="2884932" y="3810"/>
                </a:lnTo>
                <a:lnTo>
                  <a:pt x="2839212" y="3810"/>
                </a:lnTo>
                <a:lnTo>
                  <a:pt x="2838475" y="3683"/>
                </a:lnTo>
                <a:lnTo>
                  <a:pt x="2841028" y="3365"/>
                </a:lnTo>
                <a:lnTo>
                  <a:pt x="2847657" y="3060"/>
                </a:lnTo>
                <a:lnTo>
                  <a:pt x="2817545" y="3060"/>
                </a:lnTo>
                <a:lnTo>
                  <a:pt x="2796273" y="3365"/>
                </a:lnTo>
                <a:lnTo>
                  <a:pt x="2800324" y="3365"/>
                </a:lnTo>
                <a:lnTo>
                  <a:pt x="2795397" y="3810"/>
                </a:lnTo>
                <a:lnTo>
                  <a:pt x="2674620" y="4699"/>
                </a:lnTo>
                <a:lnTo>
                  <a:pt x="2670810" y="4699"/>
                </a:lnTo>
                <a:lnTo>
                  <a:pt x="2667000" y="3810"/>
                </a:lnTo>
                <a:lnTo>
                  <a:pt x="2659380" y="3810"/>
                </a:lnTo>
                <a:lnTo>
                  <a:pt x="2659380" y="4699"/>
                </a:lnTo>
                <a:lnTo>
                  <a:pt x="2132076" y="5461"/>
                </a:lnTo>
                <a:lnTo>
                  <a:pt x="2207260" y="6350"/>
                </a:lnTo>
                <a:lnTo>
                  <a:pt x="2195741" y="7810"/>
                </a:lnTo>
                <a:lnTo>
                  <a:pt x="2191486" y="7810"/>
                </a:lnTo>
                <a:lnTo>
                  <a:pt x="2237981" y="8267"/>
                </a:lnTo>
                <a:lnTo>
                  <a:pt x="2234082" y="8267"/>
                </a:lnTo>
                <a:lnTo>
                  <a:pt x="2239645" y="9017"/>
                </a:lnTo>
                <a:lnTo>
                  <a:pt x="2224735" y="9525"/>
                </a:lnTo>
                <a:lnTo>
                  <a:pt x="2208441" y="9690"/>
                </a:lnTo>
                <a:lnTo>
                  <a:pt x="2192502" y="9525"/>
                </a:lnTo>
                <a:lnTo>
                  <a:pt x="2178685" y="9017"/>
                </a:lnTo>
                <a:lnTo>
                  <a:pt x="2178786" y="9359"/>
                </a:lnTo>
                <a:lnTo>
                  <a:pt x="2178850" y="9525"/>
                </a:lnTo>
                <a:lnTo>
                  <a:pt x="2178926" y="9753"/>
                </a:lnTo>
                <a:lnTo>
                  <a:pt x="2179358" y="9753"/>
                </a:lnTo>
                <a:lnTo>
                  <a:pt x="2193188" y="11620"/>
                </a:lnTo>
                <a:lnTo>
                  <a:pt x="2191639" y="11620"/>
                </a:lnTo>
                <a:lnTo>
                  <a:pt x="2193036" y="12446"/>
                </a:lnTo>
                <a:lnTo>
                  <a:pt x="2233574" y="12192"/>
                </a:lnTo>
                <a:lnTo>
                  <a:pt x="2293696" y="9359"/>
                </a:lnTo>
                <a:lnTo>
                  <a:pt x="2333650" y="9334"/>
                </a:lnTo>
                <a:lnTo>
                  <a:pt x="2330640" y="10185"/>
                </a:lnTo>
                <a:lnTo>
                  <a:pt x="2327325" y="11049"/>
                </a:lnTo>
                <a:lnTo>
                  <a:pt x="2332126" y="11328"/>
                </a:lnTo>
                <a:lnTo>
                  <a:pt x="2335746" y="11620"/>
                </a:lnTo>
                <a:lnTo>
                  <a:pt x="2337168" y="11620"/>
                </a:lnTo>
                <a:lnTo>
                  <a:pt x="2394216" y="11620"/>
                </a:lnTo>
                <a:lnTo>
                  <a:pt x="2403716" y="11925"/>
                </a:lnTo>
                <a:lnTo>
                  <a:pt x="2405367" y="11925"/>
                </a:lnTo>
                <a:lnTo>
                  <a:pt x="2416403" y="12141"/>
                </a:lnTo>
                <a:lnTo>
                  <a:pt x="2440432" y="10795"/>
                </a:lnTo>
                <a:lnTo>
                  <a:pt x="2438527" y="12446"/>
                </a:lnTo>
                <a:lnTo>
                  <a:pt x="2495651" y="11620"/>
                </a:lnTo>
                <a:lnTo>
                  <a:pt x="2548217" y="11049"/>
                </a:lnTo>
                <a:lnTo>
                  <a:pt x="2564130" y="10795"/>
                </a:lnTo>
                <a:lnTo>
                  <a:pt x="2562212" y="11557"/>
                </a:lnTo>
                <a:lnTo>
                  <a:pt x="2592781" y="10795"/>
                </a:lnTo>
                <a:lnTo>
                  <a:pt x="2625852" y="10185"/>
                </a:lnTo>
                <a:lnTo>
                  <a:pt x="2673616" y="10185"/>
                </a:lnTo>
                <a:lnTo>
                  <a:pt x="2716187" y="10109"/>
                </a:lnTo>
                <a:lnTo>
                  <a:pt x="2670810" y="11620"/>
                </a:lnTo>
                <a:lnTo>
                  <a:pt x="2678455" y="11620"/>
                </a:lnTo>
                <a:lnTo>
                  <a:pt x="2695867" y="11823"/>
                </a:lnTo>
                <a:lnTo>
                  <a:pt x="2706497" y="11620"/>
                </a:lnTo>
                <a:lnTo>
                  <a:pt x="2709176" y="11620"/>
                </a:lnTo>
                <a:lnTo>
                  <a:pt x="2727274" y="11049"/>
                </a:lnTo>
                <a:lnTo>
                  <a:pt x="2744089" y="10795"/>
                </a:lnTo>
                <a:lnTo>
                  <a:pt x="2742628" y="11620"/>
                </a:lnTo>
                <a:lnTo>
                  <a:pt x="2738501" y="12077"/>
                </a:lnTo>
                <a:lnTo>
                  <a:pt x="2786329" y="10795"/>
                </a:lnTo>
                <a:lnTo>
                  <a:pt x="2819882" y="9906"/>
                </a:lnTo>
                <a:lnTo>
                  <a:pt x="2853436" y="9017"/>
                </a:lnTo>
                <a:lnTo>
                  <a:pt x="2863329" y="8572"/>
                </a:lnTo>
                <a:lnTo>
                  <a:pt x="2866161" y="8572"/>
                </a:lnTo>
                <a:lnTo>
                  <a:pt x="2862592" y="8267"/>
                </a:lnTo>
                <a:lnTo>
                  <a:pt x="2865132" y="8267"/>
                </a:lnTo>
                <a:lnTo>
                  <a:pt x="2851353" y="7810"/>
                </a:lnTo>
                <a:lnTo>
                  <a:pt x="2850769" y="7810"/>
                </a:lnTo>
                <a:lnTo>
                  <a:pt x="2842133" y="7239"/>
                </a:lnTo>
                <a:lnTo>
                  <a:pt x="2857500" y="6756"/>
                </a:lnTo>
                <a:lnTo>
                  <a:pt x="2883954" y="6756"/>
                </a:lnTo>
                <a:lnTo>
                  <a:pt x="2908122" y="7239"/>
                </a:lnTo>
                <a:lnTo>
                  <a:pt x="2903207" y="7239"/>
                </a:lnTo>
                <a:lnTo>
                  <a:pt x="2910890" y="7988"/>
                </a:lnTo>
                <a:lnTo>
                  <a:pt x="2931388" y="6756"/>
                </a:lnTo>
                <a:lnTo>
                  <a:pt x="2938145" y="6350"/>
                </a:lnTo>
                <a:lnTo>
                  <a:pt x="2955607" y="7810"/>
                </a:lnTo>
                <a:lnTo>
                  <a:pt x="2934030" y="9359"/>
                </a:lnTo>
                <a:lnTo>
                  <a:pt x="2892806" y="10795"/>
                </a:lnTo>
                <a:lnTo>
                  <a:pt x="2891802" y="10795"/>
                </a:lnTo>
                <a:lnTo>
                  <a:pt x="2865247" y="11531"/>
                </a:lnTo>
                <a:lnTo>
                  <a:pt x="2916796" y="11049"/>
                </a:lnTo>
                <a:lnTo>
                  <a:pt x="2964523" y="10185"/>
                </a:lnTo>
                <a:lnTo>
                  <a:pt x="3005836" y="9906"/>
                </a:lnTo>
                <a:lnTo>
                  <a:pt x="2993263" y="9753"/>
                </a:lnTo>
                <a:lnTo>
                  <a:pt x="2982595" y="9359"/>
                </a:lnTo>
                <a:lnTo>
                  <a:pt x="2975089" y="8890"/>
                </a:lnTo>
                <a:lnTo>
                  <a:pt x="2974683" y="8890"/>
                </a:lnTo>
                <a:lnTo>
                  <a:pt x="2967469" y="8267"/>
                </a:lnTo>
                <a:lnTo>
                  <a:pt x="2964535" y="8267"/>
                </a:lnTo>
                <a:lnTo>
                  <a:pt x="2974048" y="7239"/>
                </a:lnTo>
                <a:lnTo>
                  <a:pt x="3065780" y="6350"/>
                </a:lnTo>
                <a:lnTo>
                  <a:pt x="3052610" y="5715"/>
                </a:lnTo>
                <a:lnTo>
                  <a:pt x="3052064" y="5080"/>
                </a:lnTo>
                <a:lnTo>
                  <a:pt x="3057080" y="4699"/>
                </a:lnTo>
                <a:lnTo>
                  <a:pt x="3060268" y="4457"/>
                </a:lnTo>
                <a:lnTo>
                  <a:pt x="3073400" y="3810"/>
                </a:lnTo>
                <a:lnTo>
                  <a:pt x="3082925" y="3810"/>
                </a:lnTo>
                <a:lnTo>
                  <a:pt x="3082925" y="3060"/>
                </a:lnTo>
                <a:lnTo>
                  <a:pt x="3094558" y="3060"/>
                </a:lnTo>
                <a:lnTo>
                  <a:pt x="3087624" y="3556"/>
                </a:lnTo>
                <a:lnTo>
                  <a:pt x="3133344" y="3556"/>
                </a:lnTo>
                <a:lnTo>
                  <a:pt x="3133344" y="2794"/>
                </a:lnTo>
                <a:close/>
              </a:path>
              <a:path w="8272780" h="61595">
                <a:moveTo>
                  <a:pt x="3143186" y="8509"/>
                </a:moveTo>
                <a:lnTo>
                  <a:pt x="3130321" y="8509"/>
                </a:lnTo>
                <a:lnTo>
                  <a:pt x="3092678" y="9271"/>
                </a:lnTo>
                <a:lnTo>
                  <a:pt x="3095180" y="9271"/>
                </a:lnTo>
                <a:lnTo>
                  <a:pt x="3083877" y="9652"/>
                </a:lnTo>
                <a:lnTo>
                  <a:pt x="3108020" y="9652"/>
                </a:lnTo>
                <a:lnTo>
                  <a:pt x="3143186" y="8509"/>
                </a:lnTo>
                <a:close/>
              </a:path>
              <a:path w="8272780" h="61595">
                <a:moveTo>
                  <a:pt x="3177540" y="36703"/>
                </a:moveTo>
                <a:lnTo>
                  <a:pt x="3154654" y="36703"/>
                </a:lnTo>
                <a:lnTo>
                  <a:pt x="3168243" y="36195"/>
                </a:lnTo>
                <a:lnTo>
                  <a:pt x="2850972" y="36195"/>
                </a:lnTo>
                <a:lnTo>
                  <a:pt x="2844381" y="36703"/>
                </a:lnTo>
                <a:lnTo>
                  <a:pt x="3150362" y="36703"/>
                </a:lnTo>
                <a:lnTo>
                  <a:pt x="3155696" y="37465"/>
                </a:lnTo>
                <a:lnTo>
                  <a:pt x="3159569" y="37465"/>
                </a:lnTo>
                <a:lnTo>
                  <a:pt x="3177540" y="36703"/>
                </a:lnTo>
                <a:close/>
              </a:path>
              <a:path w="8272780" h="61595">
                <a:moveTo>
                  <a:pt x="3212592" y="3556"/>
                </a:moveTo>
                <a:lnTo>
                  <a:pt x="3133217" y="4064"/>
                </a:lnTo>
                <a:lnTo>
                  <a:pt x="3123844" y="4699"/>
                </a:lnTo>
                <a:lnTo>
                  <a:pt x="3126194" y="4699"/>
                </a:lnTo>
                <a:lnTo>
                  <a:pt x="3127629" y="5080"/>
                </a:lnTo>
                <a:lnTo>
                  <a:pt x="3192780" y="5080"/>
                </a:lnTo>
                <a:lnTo>
                  <a:pt x="3185744" y="4699"/>
                </a:lnTo>
                <a:lnTo>
                  <a:pt x="3192729" y="4318"/>
                </a:lnTo>
                <a:lnTo>
                  <a:pt x="3204680" y="3937"/>
                </a:lnTo>
                <a:lnTo>
                  <a:pt x="3212592" y="3556"/>
                </a:lnTo>
                <a:close/>
              </a:path>
              <a:path w="8272780" h="61595">
                <a:moveTo>
                  <a:pt x="3465525" y="9271"/>
                </a:moveTo>
                <a:lnTo>
                  <a:pt x="3430308" y="9271"/>
                </a:lnTo>
                <a:lnTo>
                  <a:pt x="3460229" y="10033"/>
                </a:lnTo>
                <a:lnTo>
                  <a:pt x="3465525" y="9271"/>
                </a:lnTo>
                <a:close/>
              </a:path>
              <a:path w="8272780" h="61595">
                <a:moveTo>
                  <a:pt x="3641496" y="27940"/>
                </a:moveTo>
                <a:lnTo>
                  <a:pt x="3604145" y="27940"/>
                </a:lnTo>
                <a:lnTo>
                  <a:pt x="3614699" y="27178"/>
                </a:lnTo>
                <a:lnTo>
                  <a:pt x="3091726" y="27178"/>
                </a:lnTo>
                <a:lnTo>
                  <a:pt x="3091726" y="33909"/>
                </a:lnTo>
                <a:lnTo>
                  <a:pt x="3087916" y="34048"/>
                </a:lnTo>
                <a:lnTo>
                  <a:pt x="3079292" y="33909"/>
                </a:lnTo>
                <a:lnTo>
                  <a:pt x="3091726" y="33909"/>
                </a:lnTo>
                <a:lnTo>
                  <a:pt x="3091726" y="27178"/>
                </a:lnTo>
                <a:lnTo>
                  <a:pt x="3007093" y="27178"/>
                </a:lnTo>
                <a:lnTo>
                  <a:pt x="3007093" y="30480"/>
                </a:lnTo>
                <a:lnTo>
                  <a:pt x="2998482" y="30353"/>
                </a:lnTo>
                <a:lnTo>
                  <a:pt x="3006255" y="30353"/>
                </a:lnTo>
                <a:lnTo>
                  <a:pt x="3007093" y="30480"/>
                </a:lnTo>
                <a:lnTo>
                  <a:pt x="3007093" y="27178"/>
                </a:lnTo>
                <a:lnTo>
                  <a:pt x="2919171" y="27178"/>
                </a:lnTo>
                <a:lnTo>
                  <a:pt x="2919171" y="33020"/>
                </a:lnTo>
                <a:lnTo>
                  <a:pt x="2914434" y="33159"/>
                </a:lnTo>
                <a:lnTo>
                  <a:pt x="2907855" y="33020"/>
                </a:lnTo>
                <a:lnTo>
                  <a:pt x="2919171" y="33020"/>
                </a:lnTo>
                <a:lnTo>
                  <a:pt x="2919171" y="27178"/>
                </a:lnTo>
                <a:lnTo>
                  <a:pt x="2586431" y="27178"/>
                </a:lnTo>
                <a:lnTo>
                  <a:pt x="2586431" y="33020"/>
                </a:lnTo>
                <a:lnTo>
                  <a:pt x="2584437" y="33147"/>
                </a:lnTo>
                <a:lnTo>
                  <a:pt x="2579560" y="33020"/>
                </a:lnTo>
                <a:lnTo>
                  <a:pt x="2586431" y="33020"/>
                </a:lnTo>
                <a:lnTo>
                  <a:pt x="2586431" y="27178"/>
                </a:lnTo>
                <a:lnTo>
                  <a:pt x="2379662" y="27178"/>
                </a:lnTo>
                <a:lnTo>
                  <a:pt x="2379662" y="33909"/>
                </a:lnTo>
                <a:lnTo>
                  <a:pt x="2372652" y="34036"/>
                </a:lnTo>
                <a:lnTo>
                  <a:pt x="2368004" y="33909"/>
                </a:lnTo>
                <a:lnTo>
                  <a:pt x="2379662" y="33909"/>
                </a:lnTo>
                <a:lnTo>
                  <a:pt x="2379662" y="27178"/>
                </a:lnTo>
                <a:lnTo>
                  <a:pt x="2101596" y="27178"/>
                </a:lnTo>
                <a:lnTo>
                  <a:pt x="2101596" y="33020"/>
                </a:lnTo>
                <a:lnTo>
                  <a:pt x="2083803" y="33159"/>
                </a:lnTo>
                <a:lnTo>
                  <a:pt x="2085047" y="33020"/>
                </a:lnTo>
                <a:lnTo>
                  <a:pt x="2101596" y="33020"/>
                </a:lnTo>
                <a:lnTo>
                  <a:pt x="2101596" y="27178"/>
                </a:lnTo>
                <a:lnTo>
                  <a:pt x="1901837" y="27178"/>
                </a:lnTo>
                <a:lnTo>
                  <a:pt x="1901837" y="33020"/>
                </a:lnTo>
                <a:lnTo>
                  <a:pt x="1899018" y="33147"/>
                </a:lnTo>
                <a:lnTo>
                  <a:pt x="1899132" y="33020"/>
                </a:lnTo>
                <a:lnTo>
                  <a:pt x="1901837" y="33020"/>
                </a:lnTo>
                <a:lnTo>
                  <a:pt x="1901837" y="27178"/>
                </a:lnTo>
                <a:lnTo>
                  <a:pt x="1882305" y="27178"/>
                </a:lnTo>
                <a:lnTo>
                  <a:pt x="1882305" y="30353"/>
                </a:lnTo>
                <a:lnTo>
                  <a:pt x="1870506" y="31496"/>
                </a:lnTo>
                <a:lnTo>
                  <a:pt x="1870684" y="31496"/>
                </a:lnTo>
                <a:lnTo>
                  <a:pt x="1849831" y="33286"/>
                </a:lnTo>
                <a:lnTo>
                  <a:pt x="1851825" y="33020"/>
                </a:lnTo>
                <a:lnTo>
                  <a:pt x="1779955" y="33020"/>
                </a:lnTo>
                <a:lnTo>
                  <a:pt x="1786521" y="32258"/>
                </a:lnTo>
                <a:lnTo>
                  <a:pt x="1800415" y="31496"/>
                </a:lnTo>
                <a:lnTo>
                  <a:pt x="1816188" y="31496"/>
                </a:lnTo>
                <a:lnTo>
                  <a:pt x="1832737" y="32258"/>
                </a:lnTo>
                <a:lnTo>
                  <a:pt x="1836051" y="32258"/>
                </a:lnTo>
                <a:lnTo>
                  <a:pt x="1839353" y="31496"/>
                </a:lnTo>
                <a:lnTo>
                  <a:pt x="1847126" y="30353"/>
                </a:lnTo>
                <a:lnTo>
                  <a:pt x="1882305" y="30353"/>
                </a:lnTo>
                <a:lnTo>
                  <a:pt x="1882305" y="27178"/>
                </a:lnTo>
                <a:lnTo>
                  <a:pt x="896645" y="27178"/>
                </a:lnTo>
                <a:lnTo>
                  <a:pt x="896645" y="34671"/>
                </a:lnTo>
                <a:lnTo>
                  <a:pt x="840486" y="34798"/>
                </a:lnTo>
                <a:lnTo>
                  <a:pt x="829030" y="34671"/>
                </a:lnTo>
                <a:lnTo>
                  <a:pt x="896645" y="34671"/>
                </a:lnTo>
                <a:lnTo>
                  <a:pt x="896645" y="27178"/>
                </a:lnTo>
                <a:lnTo>
                  <a:pt x="802601" y="27178"/>
                </a:lnTo>
                <a:lnTo>
                  <a:pt x="802601" y="34086"/>
                </a:lnTo>
                <a:lnTo>
                  <a:pt x="802246" y="34099"/>
                </a:lnTo>
                <a:lnTo>
                  <a:pt x="802601" y="34086"/>
                </a:lnTo>
                <a:lnTo>
                  <a:pt x="802601" y="27178"/>
                </a:lnTo>
                <a:lnTo>
                  <a:pt x="801420" y="27178"/>
                </a:lnTo>
                <a:lnTo>
                  <a:pt x="801420" y="34290"/>
                </a:lnTo>
                <a:lnTo>
                  <a:pt x="798830" y="34899"/>
                </a:lnTo>
                <a:lnTo>
                  <a:pt x="770013" y="34963"/>
                </a:lnTo>
                <a:lnTo>
                  <a:pt x="792010" y="34378"/>
                </a:lnTo>
                <a:lnTo>
                  <a:pt x="801420" y="34290"/>
                </a:lnTo>
                <a:lnTo>
                  <a:pt x="801420" y="27178"/>
                </a:lnTo>
                <a:lnTo>
                  <a:pt x="375399" y="27178"/>
                </a:lnTo>
                <a:lnTo>
                  <a:pt x="375399" y="33959"/>
                </a:lnTo>
                <a:lnTo>
                  <a:pt x="372186" y="34671"/>
                </a:lnTo>
                <a:lnTo>
                  <a:pt x="373189" y="34671"/>
                </a:lnTo>
                <a:lnTo>
                  <a:pt x="359054" y="35814"/>
                </a:lnTo>
                <a:lnTo>
                  <a:pt x="356679" y="35814"/>
                </a:lnTo>
                <a:lnTo>
                  <a:pt x="344843" y="36195"/>
                </a:lnTo>
                <a:lnTo>
                  <a:pt x="117779" y="36195"/>
                </a:lnTo>
                <a:lnTo>
                  <a:pt x="58877" y="36461"/>
                </a:lnTo>
                <a:lnTo>
                  <a:pt x="102971" y="35433"/>
                </a:lnTo>
                <a:lnTo>
                  <a:pt x="103987" y="35433"/>
                </a:lnTo>
                <a:lnTo>
                  <a:pt x="157873" y="33909"/>
                </a:lnTo>
                <a:lnTo>
                  <a:pt x="160858" y="33909"/>
                </a:lnTo>
                <a:lnTo>
                  <a:pt x="183261" y="33528"/>
                </a:lnTo>
                <a:lnTo>
                  <a:pt x="214630" y="33528"/>
                </a:lnTo>
                <a:lnTo>
                  <a:pt x="239293" y="33909"/>
                </a:lnTo>
                <a:lnTo>
                  <a:pt x="248983" y="33921"/>
                </a:lnTo>
                <a:lnTo>
                  <a:pt x="240004" y="34671"/>
                </a:lnTo>
                <a:lnTo>
                  <a:pt x="241833" y="34671"/>
                </a:lnTo>
                <a:lnTo>
                  <a:pt x="242811" y="35052"/>
                </a:lnTo>
                <a:lnTo>
                  <a:pt x="245948" y="35052"/>
                </a:lnTo>
                <a:lnTo>
                  <a:pt x="250317" y="35814"/>
                </a:lnTo>
                <a:lnTo>
                  <a:pt x="276885" y="35052"/>
                </a:lnTo>
                <a:lnTo>
                  <a:pt x="287934" y="35052"/>
                </a:lnTo>
                <a:lnTo>
                  <a:pt x="307936" y="34671"/>
                </a:lnTo>
                <a:lnTo>
                  <a:pt x="310680" y="34671"/>
                </a:lnTo>
                <a:lnTo>
                  <a:pt x="333336" y="33947"/>
                </a:lnTo>
                <a:lnTo>
                  <a:pt x="375399" y="33959"/>
                </a:lnTo>
                <a:lnTo>
                  <a:pt x="375399" y="27178"/>
                </a:lnTo>
                <a:lnTo>
                  <a:pt x="213131" y="27178"/>
                </a:lnTo>
                <a:lnTo>
                  <a:pt x="213131" y="33020"/>
                </a:lnTo>
                <a:lnTo>
                  <a:pt x="198183" y="33286"/>
                </a:lnTo>
                <a:lnTo>
                  <a:pt x="181749" y="33020"/>
                </a:lnTo>
                <a:lnTo>
                  <a:pt x="213131" y="33020"/>
                </a:lnTo>
                <a:lnTo>
                  <a:pt x="213131" y="27178"/>
                </a:lnTo>
                <a:lnTo>
                  <a:pt x="133210" y="27178"/>
                </a:lnTo>
                <a:lnTo>
                  <a:pt x="113271" y="26924"/>
                </a:lnTo>
                <a:lnTo>
                  <a:pt x="111810" y="27178"/>
                </a:lnTo>
                <a:lnTo>
                  <a:pt x="109601" y="27559"/>
                </a:lnTo>
                <a:lnTo>
                  <a:pt x="71932" y="27940"/>
                </a:lnTo>
                <a:lnTo>
                  <a:pt x="89230" y="27940"/>
                </a:lnTo>
                <a:lnTo>
                  <a:pt x="94030" y="28321"/>
                </a:lnTo>
                <a:lnTo>
                  <a:pt x="100672" y="28321"/>
                </a:lnTo>
                <a:lnTo>
                  <a:pt x="132435" y="27940"/>
                </a:lnTo>
                <a:lnTo>
                  <a:pt x="162026" y="28702"/>
                </a:lnTo>
                <a:lnTo>
                  <a:pt x="153225" y="28702"/>
                </a:lnTo>
                <a:lnTo>
                  <a:pt x="102920" y="30353"/>
                </a:lnTo>
                <a:lnTo>
                  <a:pt x="96748" y="30353"/>
                </a:lnTo>
                <a:lnTo>
                  <a:pt x="131318" y="32258"/>
                </a:lnTo>
                <a:lnTo>
                  <a:pt x="0" y="36703"/>
                </a:lnTo>
                <a:lnTo>
                  <a:pt x="47866" y="36703"/>
                </a:lnTo>
                <a:lnTo>
                  <a:pt x="311277" y="36703"/>
                </a:lnTo>
                <a:lnTo>
                  <a:pt x="350774" y="36195"/>
                </a:lnTo>
                <a:lnTo>
                  <a:pt x="462559" y="36195"/>
                </a:lnTo>
                <a:lnTo>
                  <a:pt x="605790" y="34671"/>
                </a:lnTo>
                <a:lnTo>
                  <a:pt x="751636" y="35001"/>
                </a:lnTo>
                <a:lnTo>
                  <a:pt x="728192" y="35052"/>
                </a:lnTo>
                <a:lnTo>
                  <a:pt x="744829" y="35052"/>
                </a:lnTo>
                <a:lnTo>
                  <a:pt x="748157" y="35814"/>
                </a:lnTo>
                <a:lnTo>
                  <a:pt x="766483" y="35052"/>
                </a:lnTo>
                <a:lnTo>
                  <a:pt x="767156" y="35039"/>
                </a:lnTo>
                <a:lnTo>
                  <a:pt x="775220" y="35052"/>
                </a:lnTo>
                <a:lnTo>
                  <a:pt x="798156" y="35052"/>
                </a:lnTo>
                <a:lnTo>
                  <a:pt x="863434" y="35052"/>
                </a:lnTo>
                <a:lnTo>
                  <a:pt x="897839" y="35433"/>
                </a:lnTo>
                <a:lnTo>
                  <a:pt x="896454" y="35433"/>
                </a:lnTo>
                <a:lnTo>
                  <a:pt x="926706" y="35814"/>
                </a:lnTo>
                <a:lnTo>
                  <a:pt x="966216" y="35814"/>
                </a:lnTo>
                <a:lnTo>
                  <a:pt x="962380" y="36195"/>
                </a:lnTo>
                <a:lnTo>
                  <a:pt x="462559" y="36195"/>
                </a:lnTo>
                <a:lnTo>
                  <a:pt x="397624" y="36703"/>
                </a:lnTo>
                <a:lnTo>
                  <a:pt x="946238" y="36703"/>
                </a:lnTo>
                <a:lnTo>
                  <a:pt x="966050" y="36195"/>
                </a:lnTo>
                <a:lnTo>
                  <a:pt x="1008507" y="36195"/>
                </a:lnTo>
                <a:lnTo>
                  <a:pt x="1029233" y="35814"/>
                </a:lnTo>
                <a:lnTo>
                  <a:pt x="1030757" y="35814"/>
                </a:lnTo>
                <a:lnTo>
                  <a:pt x="1079157" y="34671"/>
                </a:lnTo>
                <a:lnTo>
                  <a:pt x="1070546" y="34671"/>
                </a:lnTo>
                <a:lnTo>
                  <a:pt x="1112494" y="34290"/>
                </a:lnTo>
                <a:lnTo>
                  <a:pt x="1138466" y="34290"/>
                </a:lnTo>
                <a:lnTo>
                  <a:pt x="1132497" y="35052"/>
                </a:lnTo>
                <a:lnTo>
                  <a:pt x="1144689" y="35814"/>
                </a:lnTo>
                <a:lnTo>
                  <a:pt x="1149083" y="35814"/>
                </a:lnTo>
                <a:lnTo>
                  <a:pt x="1168361" y="36195"/>
                </a:lnTo>
                <a:lnTo>
                  <a:pt x="1221498" y="36195"/>
                </a:lnTo>
                <a:lnTo>
                  <a:pt x="1310284" y="35433"/>
                </a:lnTo>
                <a:lnTo>
                  <a:pt x="1460601" y="34290"/>
                </a:lnTo>
                <a:lnTo>
                  <a:pt x="1462049" y="34290"/>
                </a:lnTo>
                <a:lnTo>
                  <a:pt x="1499260" y="34290"/>
                </a:lnTo>
                <a:lnTo>
                  <a:pt x="1504759" y="35814"/>
                </a:lnTo>
                <a:lnTo>
                  <a:pt x="1415072" y="35814"/>
                </a:lnTo>
                <a:lnTo>
                  <a:pt x="1679308" y="36195"/>
                </a:lnTo>
                <a:lnTo>
                  <a:pt x="1676247" y="36461"/>
                </a:lnTo>
                <a:lnTo>
                  <a:pt x="1684147" y="36195"/>
                </a:lnTo>
                <a:lnTo>
                  <a:pt x="1679409" y="36195"/>
                </a:lnTo>
                <a:lnTo>
                  <a:pt x="1683893" y="35814"/>
                </a:lnTo>
                <a:lnTo>
                  <a:pt x="1659890" y="35814"/>
                </a:lnTo>
                <a:lnTo>
                  <a:pt x="1643634" y="35052"/>
                </a:lnTo>
                <a:lnTo>
                  <a:pt x="1638541" y="35052"/>
                </a:lnTo>
                <a:lnTo>
                  <a:pt x="1713052" y="33528"/>
                </a:lnTo>
                <a:lnTo>
                  <a:pt x="1719326" y="33528"/>
                </a:lnTo>
                <a:lnTo>
                  <a:pt x="1763356" y="33528"/>
                </a:lnTo>
                <a:lnTo>
                  <a:pt x="1751380" y="33020"/>
                </a:lnTo>
                <a:lnTo>
                  <a:pt x="1731225" y="33020"/>
                </a:lnTo>
                <a:lnTo>
                  <a:pt x="1722145" y="33274"/>
                </a:lnTo>
                <a:lnTo>
                  <a:pt x="1724964" y="33020"/>
                </a:lnTo>
                <a:lnTo>
                  <a:pt x="1733423" y="32258"/>
                </a:lnTo>
                <a:lnTo>
                  <a:pt x="1751380" y="33020"/>
                </a:lnTo>
                <a:lnTo>
                  <a:pt x="1779371" y="33020"/>
                </a:lnTo>
                <a:lnTo>
                  <a:pt x="1777352" y="33528"/>
                </a:lnTo>
                <a:lnTo>
                  <a:pt x="1846872" y="33528"/>
                </a:lnTo>
                <a:lnTo>
                  <a:pt x="1847862" y="33528"/>
                </a:lnTo>
                <a:lnTo>
                  <a:pt x="1844890" y="33909"/>
                </a:lnTo>
                <a:lnTo>
                  <a:pt x="1833918" y="33909"/>
                </a:lnTo>
                <a:lnTo>
                  <a:pt x="1863890" y="34290"/>
                </a:lnTo>
                <a:lnTo>
                  <a:pt x="1872234" y="34290"/>
                </a:lnTo>
                <a:lnTo>
                  <a:pt x="1881784" y="33909"/>
                </a:lnTo>
                <a:lnTo>
                  <a:pt x="1882152" y="33909"/>
                </a:lnTo>
                <a:lnTo>
                  <a:pt x="1890585" y="33528"/>
                </a:lnTo>
                <a:lnTo>
                  <a:pt x="1898713" y="33528"/>
                </a:lnTo>
                <a:lnTo>
                  <a:pt x="1898396" y="33909"/>
                </a:lnTo>
                <a:lnTo>
                  <a:pt x="1885137" y="35052"/>
                </a:lnTo>
                <a:lnTo>
                  <a:pt x="1883981" y="35052"/>
                </a:lnTo>
                <a:lnTo>
                  <a:pt x="1847723" y="36703"/>
                </a:lnTo>
                <a:lnTo>
                  <a:pt x="1886800" y="37465"/>
                </a:lnTo>
                <a:lnTo>
                  <a:pt x="1896503" y="37465"/>
                </a:lnTo>
                <a:lnTo>
                  <a:pt x="1928456" y="36195"/>
                </a:lnTo>
                <a:lnTo>
                  <a:pt x="1927377" y="36195"/>
                </a:lnTo>
                <a:lnTo>
                  <a:pt x="2030476" y="33528"/>
                </a:lnTo>
                <a:lnTo>
                  <a:pt x="2080094" y="33528"/>
                </a:lnTo>
                <a:lnTo>
                  <a:pt x="2072678" y="34290"/>
                </a:lnTo>
                <a:lnTo>
                  <a:pt x="2072360" y="34290"/>
                </a:lnTo>
                <a:lnTo>
                  <a:pt x="2063089" y="35052"/>
                </a:lnTo>
                <a:lnTo>
                  <a:pt x="2063877" y="35052"/>
                </a:lnTo>
                <a:lnTo>
                  <a:pt x="2061629" y="35433"/>
                </a:lnTo>
                <a:lnTo>
                  <a:pt x="2060130" y="35433"/>
                </a:lnTo>
                <a:lnTo>
                  <a:pt x="2067560" y="36703"/>
                </a:lnTo>
                <a:lnTo>
                  <a:pt x="2122678" y="34671"/>
                </a:lnTo>
                <a:lnTo>
                  <a:pt x="2126462" y="34671"/>
                </a:lnTo>
                <a:lnTo>
                  <a:pt x="2148192" y="34290"/>
                </a:lnTo>
                <a:lnTo>
                  <a:pt x="2174735" y="34861"/>
                </a:lnTo>
                <a:lnTo>
                  <a:pt x="2209419" y="34290"/>
                </a:lnTo>
                <a:lnTo>
                  <a:pt x="2231402" y="34671"/>
                </a:lnTo>
                <a:lnTo>
                  <a:pt x="2256320" y="35433"/>
                </a:lnTo>
                <a:lnTo>
                  <a:pt x="2261006" y="35433"/>
                </a:lnTo>
                <a:lnTo>
                  <a:pt x="2285720" y="35788"/>
                </a:lnTo>
                <a:lnTo>
                  <a:pt x="2318016" y="35052"/>
                </a:lnTo>
                <a:lnTo>
                  <a:pt x="2316581" y="35052"/>
                </a:lnTo>
                <a:lnTo>
                  <a:pt x="2358631" y="34290"/>
                </a:lnTo>
                <a:lnTo>
                  <a:pt x="2381974" y="34290"/>
                </a:lnTo>
                <a:lnTo>
                  <a:pt x="2409926" y="35052"/>
                </a:lnTo>
                <a:lnTo>
                  <a:pt x="2407678" y="35052"/>
                </a:lnTo>
                <a:lnTo>
                  <a:pt x="2429383" y="36195"/>
                </a:lnTo>
                <a:lnTo>
                  <a:pt x="2428710" y="36195"/>
                </a:lnTo>
                <a:lnTo>
                  <a:pt x="2459571" y="37465"/>
                </a:lnTo>
                <a:lnTo>
                  <a:pt x="2464155" y="37465"/>
                </a:lnTo>
                <a:lnTo>
                  <a:pt x="2450604" y="38608"/>
                </a:lnTo>
                <a:lnTo>
                  <a:pt x="2458821" y="38608"/>
                </a:lnTo>
                <a:lnTo>
                  <a:pt x="2499055" y="39370"/>
                </a:lnTo>
                <a:lnTo>
                  <a:pt x="2508974" y="39370"/>
                </a:lnTo>
                <a:lnTo>
                  <a:pt x="2577325" y="38608"/>
                </a:lnTo>
                <a:lnTo>
                  <a:pt x="2612542" y="38608"/>
                </a:lnTo>
                <a:lnTo>
                  <a:pt x="2592552" y="37846"/>
                </a:lnTo>
                <a:lnTo>
                  <a:pt x="2587434" y="37465"/>
                </a:lnTo>
                <a:lnTo>
                  <a:pt x="2583218" y="36703"/>
                </a:lnTo>
                <a:lnTo>
                  <a:pt x="2582443" y="36703"/>
                </a:lnTo>
                <a:lnTo>
                  <a:pt x="2572131" y="35814"/>
                </a:lnTo>
                <a:lnTo>
                  <a:pt x="2555189" y="36195"/>
                </a:lnTo>
                <a:lnTo>
                  <a:pt x="2541892" y="37084"/>
                </a:lnTo>
                <a:lnTo>
                  <a:pt x="2540724" y="37084"/>
                </a:lnTo>
                <a:lnTo>
                  <a:pt x="2531529" y="37465"/>
                </a:lnTo>
                <a:lnTo>
                  <a:pt x="2501150" y="37465"/>
                </a:lnTo>
                <a:lnTo>
                  <a:pt x="2515349" y="36195"/>
                </a:lnTo>
                <a:lnTo>
                  <a:pt x="2517140" y="36195"/>
                </a:lnTo>
                <a:lnTo>
                  <a:pt x="2536406" y="35433"/>
                </a:lnTo>
                <a:lnTo>
                  <a:pt x="2566530" y="34290"/>
                </a:lnTo>
                <a:lnTo>
                  <a:pt x="2572499" y="33909"/>
                </a:lnTo>
                <a:lnTo>
                  <a:pt x="2578468" y="33528"/>
                </a:lnTo>
                <a:lnTo>
                  <a:pt x="2599093" y="33528"/>
                </a:lnTo>
                <a:lnTo>
                  <a:pt x="2602446" y="33528"/>
                </a:lnTo>
                <a:lnTo>
                  <a:pt x="2620861" y="35052"/>
                </a:lnTo>
                <a:lnTo>
                  <a:pt x="2620200" y="35052"/>
                </a:lnTo>
                <a:lnTo>
                  <a:pt x="2629814" y="36449"/>
                </a:lnTo>
                <a:lnTo>
                  <a:pt x="2628709" y="36195"/>
                </a:lnTo>
                <a:lnTo>
                  <a:pt x="2850972" y="36195"/>
                </a:lnTo>
                <a:lnTo>
                  <a:pt x="2883154" y="33909"/>
                </a:lnTo>
                <a:lnTo>
                  <a:pt x="2886062" y="33909"/>
                </a:lnTo>
                <a:lnTo>
                  <a:pt x="2900248" y="33528"/>
                </a:lnTo>
                <a:lnTo>
                  <a:pt x="2934170" y="33528"/>
                </a:lnTo>
                <a:lnTo>
                  <a:pt x="2953905" y="33909"/>
                </a:lnTo>
                <a:lnTo>
                  <a:pt x="2961030" y="33909"/>
                </a:lnTo>
                <a:lnTo>
                  <a:pt x="2956687" y="34925"/>
                </a:lnTo>
                <a:lnTo>
                  <a:pt x="2965323" y="34290"/>
                </a:lnTo>
                <a:lnTo>
                  <a:pt x="2997822" y="34290"/>
                </a:lnTo>
                <a:lnTo>
                  <a:pt x="3011741" y="33909"/>
                </a:lnTo>
                <a:lnTo>
                  <a:pt x="3006280" y="33909"/>
                </a:lnTo>
                <a:lnTo>
                  <a:pt x="3000565" y="33020"/>
                </a:lnTo>
                <a:lnTo>
                  <a:pt x="3006826" y="32639"/>
                </a:lnTo>
                <a:lnTo>
                  <a:pt x="3007423" y="32639"/>
                </a:lnTo>
                <a:lnTo>
                  <a:pt x="3016351" y="31877"/>
                </a:lnTo>
                <a:lnTo>
                  <a:pt x="3008782" y="30734"/>
                </a:lnTo>
                <a:lnTo>
                  <a:pt x="3024340" y="30734"/>
                </a:lnTo>
                <a:lnTo>
                  <a:pt x="3031236" y="30734"/>
                </a:lnTo>
                <a:lnTo>
                  <a:pt x="3046780" y="31877"/>
                </a:lnTo>
                <a:lnTo>
                  <a:pt x="3047733" y="31877"/>
                </a:lnTo>
                <a:lnTo>
                  <a:pt x="3057652" y="33528"/>
                </a:lnTo>
                <a:lnTo>
                  <a:pt x="3057258" y="33528"/>
                </a:lnTo>
                <a:lnTo>
                  <a:pt x="3061322" y="34925"/>
                </a:lnTo>
                <a:lnTo>
                  <a:pt x="3080321" y="34290"/>
                </a:lnTo>
                <a:lnTo>
                  <a:pt x="3105175" y="34290"/>
                </a:lnTo>
                <a:lnTo>
                  <a:pt x="3130651" y="34671"/>
                </a:lnTo>
                <a:lnTo>
                  <a:pt x="3155315" y="35052"/>
                </a:lnTo>
                <a:lnTo>
                  <a:pt x="3206483" y="35052"/>
                </a:lnTo>
                <a:lnTo>
                  <a:pt x="3196183" y="35433"/>
                </a:lnTo>
                <a:lnTo>
                  <a:pt x="3197644" y="35433"/>
                </a:lnTo>
                <a:lnTo>
                  <a:pt x="3168243" y="36195"/>
                </a:lnTo>
                <a:lnTo>
                  <a:pt x="3189503" y="36195"/>
                </a:lnTo>
                <a:lnTo>
                  <a:pt x="3243389" y="33909"/>
                </a:lnTo>
                <a:lnTo>
                  <a:pt x="3211131" y="33909"/>
                </a:lnTo>
                <a:lnTo>
                  <a:pt x="3234982" y="33528"/>
                </a:lnTo>
                <a:lnTo>
                  <a:pt x="3250158" y="33528"/>
                </a:lnTo>
                <a:lnTo>
                  <a:pt x="3271863" y="33909"/>
                </a:lnTo>
                <a:lnTo>
                  <a:pt x="3292538" y="34671"/>
                </a:lnTo>
                <a:lnTo>
                  <a:pt x="3321304" y="35814"/>
                </a:lnTo>
                <a:lnTo>
                  <a:pt x="3321164" y="36195"/>
                </a:lnTo>
                <a:lnTo>
                  <a:pt x="3189503" y="36195"/>
                </a:lnTo>
                <a:lnTo>
                  <a:pt x="3177540" y="36703"/>
                </a:lnTo>
                <a:lnTo>
                  <a:pt x="3310204" y="36703"/>
                </a:lnTo>
                <a:lnTo>
                  <a:pt x="3324758" y="36195"/>
                </a:lnTo>
                <a:lnTo>
                  <a:pt x="3347262" y="36195"/>
                </a:lnTo>
                <a:lnTo>
                  <a:pt x="3362198" y="35814"/>
                </a:lnTo>
                <a:lnTo>
                  <a:pt x="3380917" y="35052"/>
                </a:lnTo>
                <a:lnTo>
                  <a:pt x="3380105" y="35052"/>
                </a:lnTo>
                <a:lnTo>
                  <a:pt x="3448393" y="32639"/>
                </a:lnTo>
                <a:lnTo>
                  <a:pt x="3471849" y="31496"/>
                </a:lnTo>
                <a:lnTo>
                  <a:pt x="3475964" y="31496"/>
                </a:lnTo>
                <a:lnTo>
                  <a:pt x="3485007" y="32258"/>
                </a:lnTo>
                <a:lnTo>
                  <a:pt x="3527806" y="32258"/>
                </a:lnTo>
                <a:lnTo>
                  <a:pt x="3522141" y="33020"/>
                </a:lnTo>
                <a:lnTo>
                  <a:pt x="3523107" y="33020"/>
                </a:lnTo>
                <a:lnTo>
                  <a:pt x="3534537" y="32258"/>
                </a:lnTo>
                <a:lnTo>
                  <a:pt x="3563810" y="33020"/>
                </a:lnTo>
                <a:lnTo>
                  <a:pt x="3571290" y="33020"/>
                </a:lnTo>
                <a:lnTo>
                  <a:pt x="3586861" y="32258"/>
                </a:lnTo>
                <a:lnTo>
                  <a:pt x="3577336" y="32258"/>
                </a:lnTo>
                <a:lnTo>
                  <a:pt x="3581133" y="31496"/>
                </a:lnTo>
                <a:lnTo>
                  <a:pt x="3586848" y="30353"/>
                </a:lnTo>
                <a:lnTo>
                  <a:pt x="3605885" y="29083"/>
                </a:lnTo>
                <a:lnTo>
                  <a:pt x="3603587" y="29083"/>
                </a:lnTo>
                <a:lnTo>
                  <a:pt x="3641496" y="27940"/>
                </a:lnTo>
                <a:close/>
              </a:path>
              <a:path w="8272780" h="61595">
                <a:moveTo>
                  <a:pt x="3729977" y="29464"/>
                </a:moveTo>
                <a:lnTo>
                  <a:pt x="3682873" y="29464"/>
                </a:lnTo>
                <a:lnTo>
                  <a:pt x="3668877" y="30099"/>
                </a:lnTo>
                <a:lnTo>
                  <a:pt x="3683546" y="29845"/>
                </a:lnTo>
                <a:lnTo>
                  <a:pt x="3723132" y="29845"/>
                </a:lnTo>
                <a:lnTo>
                  <a:pt x="3729977" y="29464"/>
                </a:lnTo>
                <a:close/>
              </a:path>
              <a:path w="8272780" h="61595">
                <a:moveTo>
                  <a:pt x="3741559" y="4445"/>
                </a:moveTo>
                <a:lnTo>
                  <a:pt x="3692918" y="2921"/>
                </a:lnTo>
                <a:lnTo>
                  <a:pt x="3670338" y="2222"/>
                </a:lnTo>
                <a:lnTo>
                  <a:pt x="3605238" y="2527"/>
                </a:lnTo>
                <a:lnTo>
                  <a:pt x="3587254" y="2425"/>
                </a:lnTo>
                <a:lnTo>
                  <a:pt x="3600412" y="2159"/>
                </a:lnTo>
                <a:lnTo>
                  <a:pt x="3538766" y="2159"/>
                </a:lnTo>
                <a:lnTo>
                  <a:pt x="3518535" y="1524"/>
                </a:lnTo>
                <a:lnTo>
                  <a:pt x="3602850" y="1524"/>
                </a:lnTo>
                <a:lnTo>
                  <a:pt x="3607778" y="2159"/>
                </a:lnTo>
                <a:lnTo>
                  <a:pt x="3668585" y="2159"/>
                </a:lnTo>
                <a:lnTo>
                  <a:pt x="3656431" y="1778"/>
                </a:lnTo>
                <a:lnTo>
                  <a:pt x="3654425" y="1778"/>
                </a:lnTo>
                <a:lnTo>
                  <a:pt x="3642296" y="1524"/>
                </a:lnTo>
                <a:lnTo>
                  <a:pt x="3618039" y="1028"/>
                </a:lnTo>
                <a:lnTo>
                  <a:pt x="3405911" y="1524"/>
                </a:lnTo>
                <a:lnTo>
                  <a:pt x="3479673" y="1524"/>
                </a:lnTo>
                <a:lnTo>
                  <a:pt x="3491814" y="2921"/>
                </a:lnTo>
                <a:lnTo>
                  <a:pt x="3481425" y="2921"/>
                </a:lnTo>
                <a:lnTo>
                  <a:pt x="3416414" y="3810"/>
                </a:lnTo>
                <a:lnTo>
                  <a:pt x="3405568" y="2921"/>
                </a:lnTo>
                <a:lnTo>
                  <a:pt x="3391674" y="2159"/>
                </a:lnTo>
                <a:lnTo>
                  <a:pt x="3390887" y="2159"/>
                </a:lnTo>
                <a:lnTo>
                  <a:pt x="3383216" y="1524"/>
                </a:lnTo>
                <a:lnTo>
                  <a:pt x="3341928" y="1524"/>
                </a:lnTo>
                <a:lnTo>
                  <a:pt x="3325025" y="2324"/>
                </a:lnTo>
                <a:lnTo>
                  <a:pt x="3325025" y="7239"/>
                </a:lnTo>
                <a:lnTo>
                  <a:pt x="3324085" y="7366"/>
                </a:lnTo>
                <a:lnTo>
                  <a:pt x="3318929" y="7239"/>
                </a:lnTo>
                <a:lnTo>
                  <a:pt x="3325025" y="7239"/>
                </a:lnTo>
                <a:lnTo>
                  <a:pt x="3325025" y="2324"/>
                </a:lnTo>
                <a:lnTo>
                  <a:pt x="3279470" y="4445"/>
                </a:lnTo>
                <a:lnTo>
                  <a:pt x="3291027" y="4445"/>
                </a:lnTo>
                <a:lnTo>
                  <a:pt x="3207258" y="5715"/>
                </a:lnTo>
                <a:lnTo>
                  <a:pt x="3302558" y="5715"/>
                </a:lnTo>
                <a:lnTo>
                  <a:pt x="3287623" y="6477"/>
                </a:lnTo>
                <a:lnTo>
                  <a:pt x="3286976" y="6858"/>
                </a:lnTo>
                <a:lnTo>
                  <a:pt x="3292754" y="7239"/>
                </a:lnTo>
                <a:lnTo>
                  <a:pt x="3294621" y="8255"/>
                </a:lnTo>
                <a:lnTo>
                  <a:pt x="3263341" y="7620"/>
                </a:lnTo>
                <a:lnTo>
                  <a:pt x="3241751" y="7620"/>
                </a:lnTo>
                <a:lnTo>
                  <a:pt x="3221444" y="7239"/>
                </a:lnTo>
                <a:lnTo>
                  <a:pt x="3230448" y="7239"/>
                </a:lnTo>
                <a:lnTo>
                  <a:pt x="3243872" y="6477"/>
                </a:lnTo>
                <a:lnTo>
                  <a:pt x="3184906" y="6477"/>
                </a:lnTo>
                <a:lnTo>
                  <a:pt x="3140519" y="6858"/>
                </a:lnTo>
                <a:lnTo>
                  <a:pt x="3151581" y="6858"/>
                </a:lnTo>
                <a:lnTo>
                  <a:pt x="3140379" y="7239"/>
                </a:lnTo>
                <a:lnTo>
                  <a:pt x="3132696" y="7239"/>
                </a:lnTo>
                <a:lnTo>
                  <a:pt x="3172066" y="8509"/>
                </a:lnTo>
                <a:lnTo>
                  <a:pt x="3189922" y="8509"/>
                </a:lnTo>
                <a:lnTo>
                  <a:pt x="3213011" y="9271"/>
                </a:lnTo>
                <a:lnTo>
                  <a:pt x="3210712" y="9652"/>
                </a:lnTo>
                <a:lnTo>
                  <a:pt x="3214179" y="9652"/>
                </a:lnTo>
                <a:lnTo>
                  <a:pt x="3208426" y="10033"/>
                </a:lnTo>
                <a:lnTo>
                  <a:pt x="3210712" y="9652"/>
                </a:lnTo>
                <a:lnTo>
                  <a:pt x="3108452" y="9652"/>
                </a:lnTo>
                <a:lnTo>
                  <a:pt x="3087598" y="10414"/>
                </a:lnTo>
                <a:lnTo>
                  <a:pt x="3195332" y="10414"/>
                </a:lnTo>
                <a:lnTo>
                  <a:pt x="3212858" y="11684"/>
                </a:lnTo>
                <a:lnTo>
                  <a:pt x="3218624" y="11684"/>
                </a:lnTo>
                <a:lnTo>
                  <a:pt x="3282785" y="9652"/>
                </a:lnTo>
                <a:lnTo>
                  <a:pt x="3249320" y="9652"/>
                </a:lnTo>
                <a:lnTo>
                  <a:pt x="3259531" y="8890"/>
                </a:lnTo>
                <a:lnTo>
                  <a:pt x="3234017" y="8890"/>
                </a:lnTo>
                <a:lnTo>
                  <a:pt x="3315652" y="8509"/>
                </a:lnTo>
                <a:lnTo>
                  <a:pt x="3322218" y="7620"/>
                </a:lnTo>
                <a:lnTo>
                  <a:pt x="3334410" y="7620"/>
                </a:lnTo>
                <a:lnTo>
                  <a:pt x="3370529" y="8509"/>
                </a:lnTo>
                <a:lnTo>
                  <a:pt x="3380244" y="8509"/>
                </a:lnTo>
                <a:lnTo>
                  <a:pt x="3410318" y="8890"/>
                </a:lnTo>
                <a:lnTo>
                  <a:pt x="3415347" y="8890"/>
                </a:lnTo>
                <a:lnTo>
                  <a:pt x="3429812" y="9271"/>
                </a:lnTo>
                <a:lnTo>
                  <a:pt x="3430054" y="9271"/>
                </a:lnTo>
                <a:lnTo>
                  <a:pt x="3430308" y="9271"/>
                </a:lnTo>
                <a:lnTo>
                  <a:pt x="3458438" y="8509"/>
                </a:lnTo>
                <a:lnTo>
                  <a:pt x="3456089" y="8509"/>
                </a:lnTo>
                <a:lnTo>
                  <a:pt x="3473069" y="7620"/>
                </a:lnTo>
                <a:lnTo>
                  <a:pt x="3474834" y="7620"/>
                </a:lnTo>
                <a:lnTo>
                  <a:pt x="3484753" y="7239"/>
                </a:lnTo>
                <a:lnTo>
                  <a:pt x="3518293" y="7239"/>
                </a:lnTo>
                <a:lnTo>
                  <a:pt x="3516452" y="6858"/>
                </a:lnTo>
                <a:lnTo>
                  <a:pt x="3518166" y="6858"/>
                </a:lnTo>
                <a:lnTo>
                  <a:pt x="3504171" y="6096"/>
                </a:lnTo>
                <a:lnTo>
                  <a:pt x="3509695" y="6096"/>
                </a:lnTo>
                <a:lnTo>
                  <a:pt x="3486124" y="5715"/>
                </a:lnTo>
                <a:lnTo>
                  <a:pt x="3578885" y="5715"/>
                </a:lnTo>
                <a:lnTo>
                  <a:pt x="3545395" y="4064"/>
                </a:lnTo>
                <a:lnTo>
                  <a:pt x="3585172" y="4064"/>
                </a:lnTo>
                <a:lnTo>
                  <a:pt x="3549878" y="2921"/>
                </a:lnTo>
                <a:lnTo>
                  <a:pt x="3562121" y="2921"/>
                </a:lnTo>
                <a:lnTo>
                  <a:pt x="3574453" y="2921"/>
                </a:lnTo>
                <a:lnTo>
                  <a:pt x="3662819" y="2921"/>
                </a:lnTo>
                <a:lnTo>
                  <a:pt x="3690797" y="3302"/>
                </a:lnTo>
                <a:lnTo>
                  <a:pt x="3696601" y="3302"/>
                </a:lnTo>
                <a:lnTo>
                  <a:pt x="3728275" y="4445"/>
                </a:lnTo>
                <a:lnTo>
                  <a:pt x="3741559" y="4445"/>
                </a:lnTo>
                <a:close/>
              </a:path>
              <a:path w="8272780" h="61595">
                <a:moveTo>
                  <a:pt x="3898760" y="36195"/>
                </a:moveTo>
                <a:lnTo>
                  <a:pt x="3352431" y="36195"/>
                </a:lnTo>
                <a:lnTo>
                  <a:pt x="3311855" y="36703"/>
                </a:lnTo>
                <a:lnTo>
                  <a:pt x="3896017" y="36703"/>
                </a:lnTo>
                <a:lnTo>
                  <a:pt x="3898760" y="36195"/>
                </a:lnTo>
                <a:close/>
              </a:path>
              <a:path w="8272780" h="61595">
                <a:moveTo>
                  <a:pt x="3917975" y="29845"/>
                </a:moveTo>
                <a:lnTo>
                  <a:pt x="3916781" y="29464"/>
                </a:lnTo>
                <a:lnTo>
                  <a:pt x="3914622" y="28702"/>
                </a:lnTo>
                <a:lnTo>
                  <a:pt x="3842728" y="28702"/>
                </a:lnTo>
                <a:lnTo>
                  <a:pt x="3861854" y="29845"/>
                </a:lnTo>
                <a:lnTo>
                  <a:pt x="3917975" y="29845"/>
                </a:lnTo>
                <a:close/>
              </a:path>
              <a:path w="8272780" h="61595">
                <a:moveTo>
                  <a:pt x="4405134" y="43815"/>
                </a:moveTo>
                <a:lnTo>
                  <a:pt x="4374985" y="43815"/>
                </a:lnTo>
                <a:lnTo>
                  <a:pt x="4357751" y="44196"/>
                </a:lnTo>
                <a:lnTo>
                  <a:pt x="4290403" y="44196"/>
                </a:lnTo>
                <a:lnTo>
                  <a:pt x="4263949" y="44577"/>
                </a:lnTo>
                <a:lnTo>
                  <a:pt x="4249915" y="44577"/>
                </a:lnTo>
                <a:lnTo>
                  <a:pt x="4265561" y="44958"/>
                </a:lnTo>
                <a:lnTo>
                  <a:pt x="4297819" y="44958"/>
                </a:lnTo>
                <a:lnTo>
                  <a:pt x="4319473" y="44577"/>
                </a:lnTo>
                <a:lnTo>
                  <a:pt x="4342536" y="44577"/>
                </a:lnTo>
                <a:lnTo>
                  <a:pt x="4334434" y="44958"/>
                </a:lnTo>
                <a:lnTo>
                  <a:pt x="4330306" y="44958"/>
                </a:lnTo>
                <a:lnTo>
                  <a:pt x="4317009" y="46228"/>
                </a:lnTo>
                <a:lnTo>
                  <a:pt x="4325315" y="46228"/>
                </a:lnTo>
                <a:lnTo>
                  <a:pt x="4340720" y="46494"/>
                </a:lnTo>
                <a:lnTo>
                  <a:pt x="4343997" y="46228"/>
                </a:lnTo>
                <a:lnTo>
                  <a:pt x="4398175" y="46228"/>
                </a:lnTo>
                <a:lnTo>
                  <a:pt x="4400804" y="46494"/>
                </a:lnTo>
                <a:lnTo>
                  <a:pt x="4400804" y="46228"/>
                </a:lnTo>
                <a:lnTo>
                  <a:pt x="4404957" y="46228"/>
                </a:lnTo>
                <a:lnTo>
                  <a:pt x="4376648" y="44577"/>
                </a:lnTo>
                <a:lnTo>
                  <a:pt x="4382592" y="44577"/>
                </a:lnTo>
                <a:lnTo>
                  <a:pt x="4405134" y="43815"/>
                </a:lnTo>
                <a:close/>
              </a:path>
              <a:path w="8272780" h="61595">
                <a:moveTo>
                  <a:pt x="4415028" y="5080"/>
                </a:moveTo>
                <a:lnTo>
                  <a:pt x="4373880" y="5080"/>
                </a:lnTo>
                <a:lnTo>
                  <a:pt x="4376674" y="6604"/>
                </a:lnTo>
                <a:lnTo>
                  <a:pt x="4415028" y="5080"/>
                </a:lnTo>
                <a:close/>
              </a:path>
              <a:path w="8272780" h="61595">
                <a:moveTo>
                  <a:pt x="4417072" y="29845"/>
                </a:moveTo>
                <a:lnTo>
                  <a:pt x="4383697" y="29845"/>
                </a:lnTo>
                <a:lnTo>
                  <a:pt x="4324223" y="30353"/>
                </a:lnTo>
                <a:lnTo>
                  <a:pt x="4407814" y="30353"/>
                </a:lnTo>
                <a:lnTo>
                  <a:pt x="4417072" y="29845"/>
                </a:lnTo>
                <a:close/>
              </a:path>
              <a:path w="8272780" h="61595">
                <a:moveTo>
                  <a:pt x="4422241" y="28321"/>
                </a:moveTo>
                <a:lnTo>
                  <a:pt x="4422114" y="27940"/>
                </a:lnTo>
                <a:lnTo>
                  <a:pt x="4422000" y="27559"/>
                </a:lnTo>
                <a:lnTo>
                  <a:pt x="4420209" y="27559"/>
                </a:lnTo>
                <a:lnTo>
                  <a:pt x="4414710" y="27178"/>
                </a:lnTo>
                <a:lnTo>
                  <a:pt x="3662857" y="27178"/>
                </a:lnTo>
                <a:lnTo>
                  <a:pt x="3796754" y="27940"/>
                </a:lnTo>
                <a:lnTo>
                  <a:pt x="3771023" y="27940"/>
                </a:lnTo>
                <a:lnTo>
                  <a:pt x="3760774" y="28321"/>
                </a:lnTo>
                <a:lnTo>
                  <a:pt x="3739781" y="28702"/>
                </a:lnTo>
                <a:lnTo>
                  <a:pt x="3724795" y="28702"/>
                </a:lnTo>
                <a:lnTo>
                  <a:pt x="3750360" y="29083"/>
                </a:lnTo>
                <a:lnTo>
                  <a:pt x="3774059" y="29083"/>
                </a:lnTo>
                <a:lnTo>
                  <a:pt x="3819537" y="28702"/>
                </a:lnTo>
                <a:lnTo>
                  <a:pt x="3835908" y="28702"/>
                </a:lnTo>
                <a:lnTo>
                  <a:pt x="3832085" y="27940"/>
                </a:lnTo>
                <a:lnTo>
                  <a:pt x="3835895" y="27940"/>
                </a:lnTo>
                <a:lnTo>
                  <a:pt x="3849230" y="28321"/>
                </a:lnTo>
                <a:lnTo>
                  <a:pt x="4422241" y="28321"/>
                </a:lnTo>
                <a:close/>
              </a:path>
              <a:path w="8272780" h="61595">
                <a:moveTo>
                  <a:pt x="4422368" y="28702"/>
                </a:moveTo>
                <a:lnTo>
                  <a:pt x="4180967" y="28702"/>
                </a:lnTo>
                <a:lnTo>
                  <a:pt x="4180967" y="29464"/>
                </a:lnTo>
                <a:lnTo>
                  <a:pt x="4180827" y="29603"/>
                </a:lnTo>
                <a:lnTo>
                  <a:pt x="4174718" y="29464"/>
                </a:lnTo>
                <a:lnTo>
                  <a:pt x="4180967" y="29464"/>
                </a:lnTo>
                <a:lnTo>
                  <a:pt x="4180967" y="28702"/>
                </a:lnTo>
                <a:lnTo>
                  <a:pt x="3938460" y="28702"/>
                </a:lnTo>
                <a:lnTo>
                  <a:pt x="3933355" y="29845"/>
                </a:lnTo>
                <a:lnTo>
                  <a:pt x="4180586" y="29845"/>
                </a:lnTo>
                <a:lnTo>
                  <a:pt x="4180078" y="30353"/>
                </a:lnTo>
                <a:lnTo>
                  <a:pt x="4217517" y="30353"/>
                </a:lnTo>
                <a:lnTo>
                  <a:pt x="4193057" y="29845"/>
                </a:lnTo>
                <a:lnTo>
                  <a:pt x="4378007" y="29845"/>
                </a:lnTo>
                <a:lnTo>
                  <a:pt x="4405566" y="29464"/>
                </a:lnTo>
                <a:lnTo>
                  <a:pt x="4422368" y="28702"/>
                </a:lnTo>
                <a:close/>
              </a:path>
              <a:path w="8272780" h="61595">
                <a:moveTo>
                  <a:pt x="4444860" y="28321"/>
                </a:moveTo>
                <a:lnTo>
                  <a:pt x="4422241" y="28321"/>
                </a:lnTo>
                <a:lnTo>
                  <a:pt x="4422368" y="28702"/>
                </a:lnTo>
                <a:lnTo>
                  <a:pt x="4437913" y="28702"/>
                </a:lnTo>
                <a:lnTo>
                  <a:pt x="4444860" y="28321"/>
                </a:lnTo>
                <a:close/>
              </a:path>
              <a:path w="8272780" h="61595">
                <a:moveTo>
                  <a:pt x="4463821" y="42799"/>
                </a:moveTo>
                <a:lnTo>
                  <a:pt x="4410367" y="43053"/>
                </a:lnTo>
                <a:lnTo>
                  <a:pt x="4303839" y="43053"/>
                </a:lnTo>
                <a:lnTo>
                  <a:pt x="4319244" y="43434"/>
                </a:lnTo>
                <a:lnTo>
                  <a:pt x="4407916" y="43726"/>
                </a:lnTo>
                <a:lnTo>
                  <a:pt x="4416412" y="43434"/>
                </a:lnTo>
                <a:lnTo>
                  <a:pt x="4444860" y="43053"/>
                </a:lnTo>
                <a:lnTo>
                  <a:pt x="4463821" y="42799"/>
                </a:lnTo>
                <a:close/>
              </a:path>
              <a:path w="8272780" h="61595">
                <a:moveTo>
                  <a:pt x="4465955" y="44704"/>
                </a:moveTo>
                <a:lnTo>
                  <a:pt x="4421124" y="44704"/>
                </a:lnTo>
                <a:lnTo>
                  <a:pt x="4429226" y="45567"/>
                </a:lnTo>
                <a:lnTo>
                  <a:pt x="4434764" y="45567"/>
                </a:lnTo>
                <a:lnTo>
                  <a:pt x="4447984" y="44996"/>
                </a:lnTo>
                <a:lnTo>
                  <a:pt x="4465955" y="44704"/>
                </a:lnTo>
                <a:close/>
              </a:path>
              <a:path w="8272780" h="61595">
                <a:moveTo>
                  <a:pt x="4473880" y="45173"/>
                </a:moveTo>
                <a:lnTo>
                  <a:pt x="4473816" y="44996"/>
                </a:lnTo>
                <a:lnTo>
                  <a:pt x="4473702" y="44704"/>
                </a:lnTo>
                <a:lnTo>
                  <a:pt x="4465955" y="44704"/>
                </a:lnTo>
                <a:lnTo>
                  <a:pt x="4429912" y="46850"/>
                </a:lnTo>
                <a:lnTo>
                  <a:pt x="4450816" y="46850"/>
                </a:lnTo>
                <a:lnTo>
                  <a:pt x="4465548" y="46101"/>
                </a:lnTo>
                <a:lnTo>
                  <a:pt x="4473880" y="45173"/>
                </a:lnTo>
                <a:close/>
              </a:path>
              <a:path w="8272780" h="61595">
                <a:moveTo>
                  <a:pt x="4474959" y="26670"/>
                </a:moveTo>
                <a:lnTo>
                  <a:pt x="4407395" y="26670"/>
                </a:lnTo>
                <a:lnTo>
                  <a:pt x="4414710" y="27178"/>
                </a:lnTo>
                <a:lnTo>
                  <a:pt x="4465701" y="27178"/>
                </a:lnTo>
                <a:lnTo>
                  <a:pt x="4474959" y="26670"/>
                </a:lnTo>
                <a:close/>
              </a:path>
              <a:path w="8272780" h="61595">
                <a:moveTo>
                  <a:pt x="4652543" y="29464"/>
                </a:moveTo>
                <a:lnTo>
                  <a:pt x="4647958" y="29464"/>
                </a:lnTo>
                <a:lnTo>
                  <a:pt x="4646523" y="28702"/>
                </a:lnTo>
                <a:lnTo>
                  <a:pt x="4437913" y="28702"/>
                </a:lnTo>
                <a:lnTo>
                  <a:pt x="4417072" y="29845"/>
                </a:lnTo>
                <a:lnTo>
                  <a:pt x="4549076" y="29845"/>
                </a:lnTo>
                <a:lnTo>
                  <a:pt x="4547832" y="29464"/>
                </a:lnTo>
                <a:lnTo>
                  <a:pt x="4583036" y="29464"/>
                </a:lnTo>
                <a:lnTo>
                  <a:pt x="4581525" y="29845"/>
                </a:lnTo>
                <a:lnTo>
                  <a:pt x="4639488" y="29845"/>
                </a:lnTo>
                <a:lnTo>
                  <a:pt x="4652543" y="29464"/>
                </a:lnTo>
                <a:close/>
              </a:path>
              <a:path w="8272780" h="61595">
                <a:moveTo>
                  <a:pt x="4659757" y="46863"/>
                </a:moveTo>
                <a:lnTo>
                  <a:pt x="4649648" y="46863"/>
                </a:lnTo>
                <a:lnTo>
                  <a:pt x="4646917" y="46863"/>
                </a:lnTo>
                <a:lnTo>
                  <a:pt x="4651997" y="47244"/>
                </a:lnTo>
                <a:lnTo>
                  <a:pt x="4659757" y="46863"/>
                </a:lnTo>
                <a:close/>
              </a:path>
              <a:path w="8272780" h="61595">
                <a:moveTo>
                  <a:pt x="4771733" y="31496"/>
                </a:moveTo>
                <a:lnTo>
                  <a:pt x="4738306" y="31115"/>
                </a:lnTo>
                <a:lnTo>
                  <a:pt x="4733696" y="30734"/>
                </a:lnTo>
                <a:lnTo>
                  <a:pt x="4732083" y="30734"/>
                </a:lnTo>
                <a:lnTo>
                  <a:pt x="4732299" y="30353"/>
                </a:lnTo>
                <a:lnTo>
                  <a:pt x="4721237" y="30353"/>
                </a:lnTo>
                <a:lnTo>
                  <a:pt x="4717300" y="31115"/>
                </a:lnTo>
                <a:lnTo>
                  <a:pt x="4671771" y="31496"/>
                </a:lnTo>
                <a:lnTo>
                  <a:pt x="4697857" y="31496"/>
                </a:lnTo>
                <a:lnTo>
                  <a:pt x="4718050" y="31877"/>
                </a:lnTo>
                <a:lnTo>
                  <a:pt x="4742142" y="31877"/>
                </a:lnTo>
                <a:lnTo>
                  <a:pt x="4755972" y="31496"/>
                </a:lnTo>
                <a:lnTo>
                  <a:pt x="4771733" y="31496"/>
                </a:lnTo>
                <a:close/>
              </a:path>
              <a:path w="8272780" h="61595">
                <a:moveTo>
                  <a:pt x="4868481" y="30353"/>
                </a:moveTo>
                <a:lnTo>
                  <a:pt x="4864379" y="29845"/>
                </a:lnTo>
                <a:lnTo>
                  <a:pt x="4732604" y="29845"/>
                </a:lnTo>
                <a:lnTo>
                  <a:pt x="4732299" y="30353"/>
                </a:lnTo>
                <a:lnTo>
                  <a:pt x="4868481" y="30353"/>
                </a:lnTo>
                <a:close/>
              </a:path>
              <a:path w="8272780" h="61595">
                <a:moveTo>
                  <a:pt x="4903724" y="28321"/>
                </a:moveTo>
                <a:lnTo>
                  <a:pt x="4901984" y="28079"/>
                </a:lnTo>
                <a:lnTo>
                  <a:pt x="4887925" y="28321"/>
                </a:lnTo>
                <a:lnTo>
                  <a:pt x="4903724" y="28321"/>
                </a:lnTo>
                <a:close/>
              </a:path>
              <a:path w="8272780" h="61595">
                <a:moveTo>
                  <a:pt x="4912436" y="29845"/>
                </a:moveTo>
                <a:lnTo>
                  <a:pt x="4908956" y="29083"/>
                </a:lnTo>
                <a:lnTo>
                  <a:pt x="4906340" y="28702"/>
                </a:lnTo>
                <a:lnTo>
                  <a:pt x="4873803" y="28702"/>
                </a:lnTo>
                <a:lnTo>
                  <a:pt x="4873866" y="28575"/>
                </a:lnTo>
                <a:lnTo>
                  <a:pt x="4866843" y="28702"/>
                </a:lnTo>
                <a:lnTo>
                  <a:pt x="4847856" y="28702"/>
                </a:lnTo>
                <a:lnTo>
                  <a:pt x="4834953" y="28321"/>
                </a:lnTo>
                <a:lnTo>
                  <a:pt x="4795342" y="28321"/>
                </a:lnTo>
                <a:lnTo>
                  <a:pt x="4812144" y="27940"/>
                </a:lnTo>
                <a:lnTo>
                  <a:pt x="4822037" y="27940"/>
                </a:lnTo>
                <a:lnTo>
                  <a:pt x="4834953" y="28321"/>
                </a:lnTo>
                <a:lnTo>
                  <a:pt x="4874018" y="28321"/>
                </a:lnTo>
                <a:lnTo>
                  <a:pt x="4874222" y="27940"/>
                </a:lnTo>
                <a:lnTo>
                  <a:pt x="4874653" y="27178"/>
                </a:lnTo>
                <a:lnTo>
                  <a:pt x="4465701" y="27178"/>
                </a:lnTo>
                <a:lnTo>
                  <a:pt x="4444860" y="28321"/>
                </a:lnTo>
                <a:lnTo>
                  <a:pt x="4745215" y="28321"/>
                </a:lnTo>
                <a:lnTo>
                  <a:pt x="4722558" y="28702"/>
                </a:lnTo>
                <a:lnTo>
                  <a:pt x="4688852" y="28702"/>
                </a:lnTo>
                <a:lnTo>
                  <a:pt x="4710087" y="29464"/>
                </a:lnTo>
                <a:lnTo>
                  <a:pt x="4708106" y="29464"/>
                </a:lnTo>
                <a:lnTo>
                  <a:pt x="4712779" y="29845"/>
                </a:lnTo>
                <a:lnTo>
                  <a:pt x="4732604" y="29845"/>
                </a:lnTo>
                <a:lnTo>
                  <a:pt x="4730356" y="28702"/>
                </a:lnTo>
                <a:lnTo>
                  <a:pt x="4845901" y="28702"/>
                </a:lnTo>
                <a:lnTo>
                  <a:pt x="4859985" y="29464"/>
                </a:lnTo>
                <a:lnTo>
                  <a:pt x="4861306" y="29464"/>
                </a:lnTo>
                <a:lnTo>
                  <a:pt x="4864379" y="29845"/>
                </a:lnTo>
                <a:lnTo>
                  <a:pt x="4912436" y="29845"/>
                </a:lnTo>
                <a:close/>
              </a:path>
              <a:path w="8272780" h="61595">
                <a:moveTo>
                  <a:pt x="4920399" y="30353"/>
                </a:moveTo>
                <a:lnTo>
                  <a:pt x="4914747" y="30353"/>
                </a:lnTo>
                <a:lnTo>
                  <a:pt x="4913592" y="30111"/>
                </a:lnTo>
                <a:lnTo>
                  <a:pt x="4903038" y="30353"/>
                </a:lnTo>
                <a:lnTo>
                  <a:pt x="4870793" y="30353"/>
                </a:lnTo>
                <a:lnTo>
                  <a:pt x="4860531" y="31381"/>
                </a:lnTo>
                <a:lnTo>
                  <a:pt x="4896904" y="31115"/>
                </a:lnTo>
                <a:lnTo>
                  <a:pt x="4910950" y="30734"/>
                </a:lnTo>
                <a:lnTo>
                  <a:pt x="4913249" y="30734"/>
                </a:lnTo>
                <a:lnTo>
                  <a:pt x="4920399" y="30353"/>
                </a:lnTo>
                <a:close/>
              </a:path>
              <a:path w="8272780" h="61595">
                <a:moveTo>
                  <a:pt x="4934699" y="29603"/>
                </a:moveTo>
                <a:lnTo>
                  <a:pt x="4924145" y="29845"/>
                </a:lnTo>
                <a:lnTo>
                  <a:pt x="4929937" y="29845"/>
                </a:lnTo>
                <a:lnTo>
                  <a:pt x="4934699" y="29603"/>
                </a:lnTo>
                <a:close/>
              </a:path>
              <a:path w="8272780" h="61595">
                <a:moveTo>
                  <a:pt x="4948517" y="28321"/>
                </a:moveTo>
                <a:lnTo>
                  <a:pt x="4903724" y="28321"/>
                </a:lnTo>
                <a:lnTo>
                  <a:pt x="4906340" y="28702"/>
                </a:lnTo>
                <a:lnTo>
                  <a:pt x="4948047" y="28702"/>
                </a:lnTo>
                <a:lnTo>
                  <a:pt x="4948517" y="28321"/>
                </a:lnTo>
                <a:close/>
              </a:path>
              <a:path w="8272780" h="61595">
                <a:moveTo>
                  <a:pt x="4972062" y="28702"/>
                </a:moveTo>
                <a:lnTo>
                  <a:pt x="4948047" y="28702"/>
                </a:lnTo>
                <a:lnTo>
                  <a:pt x="4947590" y="29083"/>
                </a:lnTo>
                <a:lnTo>
                  <a:pt x="4948301" y="29083"/>
                </a:lnTo>
                <a:lnTo>
                  <a:pt x="4949990" y="29464"/>
                </a:lnTo>
                <a:lnTo>
                  <a:pt x="4952339" y="29464"/>
                </a:lnTo>
                <a:lnTo>
                  <a:pt x="4972062" y="28702"/>
                </a:lnTo>
                <a:close/>
              </a:path>
              <a:path w="8272780" h="61595">
                <a:moveTo>
                  <a:pt x="4976279" y="27940"/>
                </a:moveTo>
                <a:lnTo>
                  <a:pt x="4967033" y="27178"/>
                </a:lnTo>
                <a:lnTo>
                  <a:pt x="4927092" y="27178"/>
                </a:lnTo>
                <a:lnTo>
                  <a:pt x="4961369" y="27940"/>
                </a:lnTo>
                <a:lnTo>
                  <a:pt x="4954206" y="27940"/>
                </a:lnTo>
                <a:lnTo>
                  <a:pt x="4949825" y="28321"/>
                </a:lnTo>
                <a:lnTo>
                  <a:pt x="4973218" y="28321"/>
                </a:lnTo>
                <a:lnTo>
                  <a:pt x="4974361" y="27940"/>
                </a:lnTo>
                <a:lnTo>
                  <a:pt x="4976279" y="27940"/>
                </a:lnTo>
                <a:close/>
              </a:path>
              <a:path w="8272780" h="61595">
                <a:moveTo>
                  <a:pt x="5052136" y="27178"/>
                </a:moveTo>
                <a:lnTo>
                  <a:pt x="5051590" y="26670"/>
                </a:lnTo>
                <a:lnTo>
                  <a:pt x="5033226" y="26670"/>
                </a:lnTo>
                <a:lnTo>
                  <a:pt x="4960874" y="26670"/>
                </a:lnTo>
                <a:lnTo>
                  <a:pt x="4967033" y="27178"/>
                </a:lnTo>
                <a:lnTo>
                  <a:pt x="5041925" y="27178"/>
                </a:lnTo>
                <a:lnTo>
                  <a:pt x="5052136" y="27178"/>
                </a:lnTo>
                <a:close/>
              </a:path>
              <a:path w="8272780" h="61595">
                <a:moveTo>
                  <a:pt x="5073777" y="36703"/>
                </a:moveTo>
                <a:lnTo>
                  <a:pt x="5072253" y="36195"/>
                </a:lnTo>
                <a:lnTo>
                  <a:pt x="5023548" y="36195"/>
                </a:lnTo>
                <a:lnTo>
                  <a:pt x="5013769" y="36703"/>
                </a:lnTo>
                <a:lnTo>
                  <a:pt x="5073777" y="36703"/>
                </a:lnTo>
                <a:close/>
              </a:path>
              <a:path w="8272780" h="61595">
                <a:moveTo>
                  <a:pt x="5093805" y="6413"/>
                </a:moveTo>
                <a:lnTo>
                  <a:pt x="5087124" y="5778"/>
                </a:lnTo>
                <a:lnTo>
                  <a:pt x="5062728" y="5842"/>
                </a:lnTo>
                <a:lnTo>
                  <a:pt x="5077180" y="6705"/>
                </a:lnTo>
                <a:lnTo>
                  <a:pt x="5081168" y="7239"/>
                </a:lnTo>
                <a:lnTo>
                  <a:pt x="5080127" y="8128"/>
                </a:lnTo>
                <a:lnTo>
                  <a:pt x="5089296" y="7353"/>
                </a:lnTo>
                <a:lnTo>
                  <a:pt x="5093805" y="6413"/>
                </a:lnTo>
                <a:close/>
              </a:path>
              <a:path w="8272780" h="61595">
                <a:moveTo>
                  <a:pt x="5142230" y="41148"/>
                </a:moveTo>
                <a:lnTo>
                  <a:pt x="5095621" y="41402"/>
                </a:lnTo>
                <a:lnTo>
                  <a:pt x="5077193" y="41402"/>
                </a:lnTo>
                <a:lnTo>
                  <a:pt x="5049710" y="41021"/>
                </a:lnTo>
                <a:lnTo>
                  <a:pt x="5019776" y="40386"/>
                </a:lnTo>
                <a:lnTo>
                  <a:pt x="4984039" y="40259"/>
                </a:lnTo>
                <a:lnTo>
                  <a:pt x="4937722" y="41021"/>
                </a:lnTo>
                <a:lnTo>
                  <a:pt x="4932134" y="41021"/>
                </a:lnTo>
                <a:lnTo>
                  <a:pt x="4982540" y="38227"/>
                </a:lnTo>
                <a:lnTo>
                  <a:pt x="5013617" y="36703"/>
                </a:lnTo>
                <a:lnTo>
                  <a:pt x="3971366" y="36703"/>
                </a:lnTo>
                <a:lnTo>
                  <a:pt x="3971366" y="42545"/>
                </a:lnTo>
                <a:lnTo>
                  <a:pt x="3968813" y="42672"/>
                </a:lnTo>
                <a:lnTo>
                  <a:pt x="3957053" y="42545"/>
                </a:lnTo>
                <a:lnTo>
                  <a:pt x="3971366" y="42545"/>
                </a:lnTo>
                <a:lnTo>
                  <a:pt x="3971366" y="36703"/>
                </a:lnTo>
                <a:lnTo>
                  <a:pt x="3896017" y="36703"/>
                </a:lnTo>
                <a:lnTo>
                  <a:pt x="3823843" y="50038"/>
                </a:lnTo>
                <a:lnTo>
                  <a:pt x="3822179" y="50711"/>
                </a:lnTo>
                <a:lnTo>
                  <a:pt x="3855593" y="50038"/>
                </a:lnTo>
                <a:lnTo>
                  <a:pt x="3861219" y="50038"/>
                </a:lnTo>
                <a:lnTo>
                  <a:pt x="3874897" y="47752"/>
                </a:lnTo>
                <a:lnTo>
                  <a:pt x="3874986" y="46863"/>
                </a:lnTo>
                <a:lnTo>
                  <a:pt x="3875062" y="46228"/>
                </a:lnTo>
                <a:lnTo>
                  <a:pt x="3870312" y="46228"/>
                </a:lnTo>
                <a:lnTo>
                  <a:pt x="3882834" y="44577"/>
                </a:lnTo>
                <a:lnTo>
                  <a:pt x="3884269" y="44577"/>
                </a:lnTo>
                <a:lnTo>
                  <a:pt x="3898658" y="43815"/>
                </a:lnTo>
                <a:lnTo>
                  <a:pt x="3900728" y="43815"/>
                </a:lnTo>
                <a:lnTo>
                  <a:pt x="3914102" y="43434"/>
                </a:lnTo>
                <a:lnTo>
                  <a:pt x="3922471" y="43434"/>
                </a:lnTo>
                <a:lnTo>
                  <a:pt x="3941584" y="43815"/>
                </a:lnTo>
                <a:lnTo>
                  <a:pt x="3934028" y="43815"/>
                </a:lnTo>
                <a:lnTo>
                  <a:pt x="3926878" y="44577"/>
                </a:lnTo>
                <a:lnTo>
                  <a:pt x="3929519" y="44577"/>
                </a:lnTo>
                <a:lnTo>
                  <a:pt x="3952456" y="43815"/>
                </a:lnTo>
                <a:lnTo>
                  <a:pt x="3956812" y="43434"/>
                </a:lnTo>
                <a:lnTo>
                  <a:pt x="3961168" y="43053"/>
                </a:lnTo>
                <a:lnTo>
                  <a:pt x="3990898" y="43053"/>
                </a:lnTo>
                <a:lnTo>
                  <a:pt x="4004132" y="43053"/>
                </a:lnTo>
                <a:lnTo>
                  <a:pt x="3992359" y="42938"/>
                </a:lnTo>
                <a:lnTo>
                  <a:pt x="3996779" y="42545"/>
                </a:lnTo>
                <a:lnTo>
                  <a:pt x="4005618" y="41783"/>
                </a:lnTo>
                <a:lnTo>
                  <a:pt x="4006837" y="41783"/>
                </a:lnTo>
                <a:lnTo>
                  <a:pt x="3980370" y="41402"/>
                </a:lnTo>
                <a:lnTo>
                  <a:pt x="3984079" y="41021"/>
                </a:lnTo>
                <a:lnTo>
                  <a:pt x="3987647" y="41021"/>
                </a:lnTo>
                <a:lnTo>
                  <a:pt x="4011701" y="40386"/>
                </a:lnTo>
                <a:lnTo>
                  <a:pt x="4025849" y="39370"/>
                </a:lnTo>
                <a:lnTo>
                  <a:pt x="4023588" y="39370"/>
                </a:lnTo>
                <a:lnTo>
                  <a:pt x="4049699" y="38227"/>
                </a:lnTo>
                <a:lnTo>
                  <a:pt x="4067746" y="38227"/>
                </a:lnTo>
                <a:lnTo>
                  <a:pt x="4113174" y="38608"/>
                </a:lnTo>
                <a:lnTo>
                  <a:pt x="4097858" y="38608"/>
                </a:lnTo>
                <a:lnTo>
                  <a:pt x="4096842" y="39370"/>
                </a:lnTo>
                <a:lnTo>
                  <a:pt x="4096715" y="39370"/>
                </a:lnTo>
                <a:lnTo>
                  <a:pt x="4094619" y="40259"/>
                </a:lnTo>
                <a:lnTo>
                  <a:pt x="4092867" y="40259"/>
                </a:lnTo>
                <a:lnTo>
                  <a:pt x="4084637" y="40767"/>
                </a:lnTo>
                <a:lnTo>
                  <a:pt x="4067568" y="41021"/>
                </a:lnTo>
                <a:lnTo>
                  <a:pt x="4055707" y="41021"/>
                </a:lnTo>
                <a:lnTo>
                  <a:pt x="4108983" y="43053"/>
                </a:lnTo>
                <a:lnTo>
                  <a:pt x="4098747" y="43053"/>
                </a:lnTo>
                <a:lnTo>
                  <a:pt x="4061447" y="43815"/>
                </a:lnTo>
                <a:lnTo>
                  <a:pt x="4058170" y="43815"/>
                </a:lnTo>
                <a:lnTo>
                  <a:pt x="4058170" y="48133"/>
                </a:lnTo>
                <a:lnTo>
                  <a:pt x="4053751" y="48260"/>
                </a:lnTo>
                <a:lnTo>
                  <a:pt x="4047528" y="48133"/>
                </a:lnTo>
                <a:lnTo>
                  <a:pt x="4058170" y="48133"/>
                </a:lnTo>
                <a:lnTo>
                  <a:pt x="4058170" y="43815"/>
                </a:lnTo>
                <a:lnTo>
                  <a:pt x="4026204" y="43815"/>
                </a:lnTo>
                <a:lnTo>
                  <a:pt x="4014127" y="44958"/>
                </a:lnTo>
                <a:lnTo>
                  <a:pt x="4013543" y="44958"/>
                </a:lnTo>
                <a:lnTo>
                  <a:pt x="3996525" y="47752"/>
                </a:lnTo>
                <a:lnTo>
                  <a:pt x="3982847" y="49149"/>
                </a:lnTo>
                <a:lnTo>
                  <a:pt x="4006100" y="47752"/>
                </a:lnTo>
                <a:lnTo>
                  <a:pt x="4007459" y="47752"/>
                </a:lnTo>
                <a:lnTo>
                  <a:pt x="4017899" y="47371"/>
                </a:lnTo>
                <a:lnTo>
                  <a:pt x="4049268" y="47371"/>
                </a:lnTo>
                <a:lnTo>
                  <a:pt x="4045064" y="47752"/>
                </a:lnTo>
                <a:lnTo>
                  <a:pt x="4046715" y="47752"/>
                </a:lnTo>
                <a:lnTo>
                  <a:pt x="4028363" y="48514"/>
                </a:lnTo>
                <a:lnTo>
                  <a:pt x="4029989" y="48514"/>
                </a:lnTo>
                <a:lnTo>
                  <a:pt x="4022852" y="49149"/>
                </a:lnTo>
                <a:lnTo>
                  <a:pt x="4044924" y="48514"/>
                </a:lnTo>
                <a:lnTo>
                  <a:pt x="4066222" y="48514"/>
                </a:lnTo>
                <a:lnTo>
                  <a:pt x="4097388" y="49149"/>
                </a:lnTo>
                <a:lnTo>
                  <a:pt x="4129621" y="48133"/>
                </a:lnTo>
                <a:lnTo>
                  <a:pt x="4125226" y="48133"/>
                </a:lnTo>
                <a:lnTo>
                  <a:pt x="4123080" y="47371"/>
                </a:lnTo>
                <a:lnTo>
                  <a:pt x="4120921" y="46609"/>
                </a:lnTo>
                <a:lnTo>
                  <a:pt x="4119473" y="46228"/>
                </a:lnTo>
                <a:lnTo>
                  <a:pt x="4125214" y="46228"/>
                </a:lnTo>
                <a:lnTo>
                  <a:pt x="4105999" y="44958"/>
                </a:lnTo>
                <a:lnTo>
                  <a:pt x="4101071" y="44958"/>
                </a:lnTo>
                <a:lnTo>
                  <a:pt x="4087939" y="44577"/>
                </a:lnTo>
                <a:lnTo>
                  <a:pt x="4123220" y="44577"/>
                </a:lnTo>
                <a:lnTo>
                  <a:pt x="4140746" y="44958"/>
                </a:lnTo>
                <a:lnTo>
                  <a:pt x="4161713" y="46228"/>
                </a:lnTo>
                <a:lnTo>
                  <a:pt x="4158577" y="46228"/>
                </a:lnTo>
                <a:lnTo>
                  <a:pt x="4162793" y="47256"/>
                </a:lnTo>
                <a:lnTo>
                  <a:pt x="4166870" y="46228"/>
                </a:lnTo>
                <a:lnTo>
                  <a:pt x="4202493" y="46228"/>
                </a:lnTo>
                <a:lnTo>
                  <a:pt x="4204576" y="46482"/>
                </a:lnTo>
                <a:lnTo>
                  <a:pt x="4207853" y="46228"/>
                </a:lnTo>
                <a:lnTo>
                  <a:pt x="4224756" y="46228"/>
                </a:lnTo>
                <a:lnTo>
                  <a:pt x="4202023" y="44577"/>
                </a:lnTo>
                <a:lnTo>
                  <a:pt x="4196778" y="44196"/>
                </a:lnTo>
                <a:lnTo>
                  <a:pt x="4194848" y="44196"/>
                </a:lnTo>
                <a:lnTo>
                  <a:pt x="4183811" y="43815"/>
                </a:lnTo>
                <a:lnTo>
                  <a:pt x="4190949" y="43815"/>
                </a:lnTo>
                <a:lnTo>
                  <a:pt x="4158500" y="43434"/>
                </a:lnTo>
                <a:lnTo>
                  <a:pt x="4131297" y="43700"/>
                </a:lnTo>
                <a:lnTo>
                  <a:pt x="4134510" y="43053"/>
                </a:lnTo>
                <a:lnTo>
                  <a:pt x="4136428" y="43053"/>
                </a:lnTo>
                <a:lnTo>
                  <a:pt x="4303839" y="43053"/>
                </a:lnTo>
                <a:lnTo>
                  <a:pt x="4283291" y="42545"/>
                </a:lnTo>
                <a:lnTo>
                  <a:pt x="4137088" y="42545"/>
                </a:lnTo>
                <a:lnTo>
                  <a:pt x="4135793" y="42811"/>
                </a:lnTo>
                <a:lnTo>
                  <a:pt x="4133278" y="41783"/>
                </a:lnTo>
                <a:lnTo>
                  <a:pt x="4132478" y="41783"/>
                </a:lnTo>
                <a:lnTo>
                  <a:pt x="4136923" y="40640"/>
                </a:lnTo>
                <a:lnTo>
                  <a:pt x="4161790" y="40259"/>
                </a:lnTo>
                <a:lnTo>
                  <a:pt x="4172343" y="40386"/>
                </a:lnTo>
                <a:lnTo>
                  <a:pt x="4172432" y="40767"/>
                </a:lnTo>
                <a:lnTo>
                  <a:pt x="4167403" y="41402"/>
                </a:lnTo>
                <a:lnTo>
                  <a:pt x="4168114" y="41402"/>
                </a:lnTo>
                <a:lnTo>
                  <a:pt x="4166324" y="42164"/>
                </a:lnTo>
                <a:lnTo>
                  <a:pt x="4261167" y="42125"/>
                </a:lnTo>
                <a:lnTo>
                  <a:pt x="4283291" y="42545"/>
                </a:lnTo>
                <a:lnTo>
                  <a:pt x="4482782" y="42545"/>
                </a:lnTo>
                <a:lnTo>
                  <a:pt x="4517275" y="42545"/>
                </a:lnTo>
                <a:lnTo>
                  <a:pt x="4591583" y="43053"/>
                </a:lnTo>
                <a:lnTo>
                  <a:pt x="4571365" y="43053"/>
                </a:lnTo>
                <a:lnTo>
                  <a:pt x="4556569" y="44196"/>
                </a:lnTo>
                <a:lnTo>
                  <a:pt x="4560963" y="44196"/>
                </a:lnTo>
                <a:lnTo>
                  <a:pt x="4524705" y="44958"/>
                </a:lnTo>
                <a:lnTo>
                  <a:pt x="4497984" y="44958"/>
                </a:lnTo>
                <a:lnTo>
                  <a:pt x="4520679" y="46494"/>
                </a:lnTo>
                <a:lnTo>
                  <a:pt x="4529607" y="46228"/>
                </a:lnTo>
                <a:lnTo>
                  <a:pt x="4534268" y="46228"/>
                </a:lnTo>
                <a:lnTo>
                  <a:pt x="4563364" y="44958"/>
                </a:lnTo>
                <a:lnTo>
                  <a:pt x="4560798" y="44958"/>
                </a:lnTo>
                <a:lnTo>
                  <a:pt x="4593653" y="44196"/>
                </a:lnTo>
                <a:lnTo>
                  <a:pt x="4619599" y="44577"/>
                </a:lnTo>
                <a:lnTo>
                  <a:pt x="4628947" y="44577"/>
                </a:lnTo>
                <a:lnTo>
                  <a:pt x="4619993" y="46228"/>
                </a:lnTo>
                <a:lnTo>
                  <a:pt x="4627511" y="46228"/>
                </a:lnTo>
                <a:lnTo>
                  <a:pt x="4645215" y="46748"/>
                </a:lnTo>
                <a:lnTo>
                  <a:pt x="4643526" y="46609"/>
                </a:lnTo>
                <a:lnTo>
                  <a:pt x="4664926" y="46609"/>
                </a:lnTo>
                <a:lnTo>
                  <a:pt x="4721809" y="43815"/>
                </a:lnTo>
                <a:lnTo>
                  <a:pt x="4751641" y="43815"/>
                </a:lnTo>
                <a:lnTo>
                  <a:pt x="4793754" y="44196"/>
                </a:lnTo>
                <a:lnTo>
                  <a:pt x="4798707" y="44196"/>
                </a:lnTo>
                <a:lnTo>
                  <a:pt x="4824311" y="43815"/>
                </a:lnTo>
                <a:lnTo>
                  <a:pt x="4786439" y="43815"/>
                </a:lnTo>
                <a:lnTo>
                  <a:pt x="4822596" y="42545"/>
                </a:lnTo>
                <a:lnTo>
                  <a:pt x="4854499" y="42545"/>
                </a:lnTo>
                <a:lnTo>
                  <a:pt x="4905565" y="43395"/>
                </a:lnTo>
                <a:lnTo>
                  <a:pt x="4938039" y="43319"/>
                </a:lnTo>
                <a:lnTo>
                  <a:pt x="4917821" y="44577"/>
                </a:lnTo>
                <a:lnTo>
                  <a:pt x="4939296" y="44577"/>
                </a:lnTo>
                <a:lnTo>
                  <a:pt x="4970348" y="44196"/>
                </a:lnTo>
                <a:lnTo>
                  <a:pt x="4973383" y="44196"/>
                </a:lnTo>
                <a:lnTo>
                  <a:pt x="5017274" y="43434"/>
                </a:lnTo>
                <a:lnTo>
                  <a:pt x="5015662" y="43434"/>
                </a:lnTo>
                <a:lnTo>
                  <a:pt x="5030813" y="43103"/>
                </a:lnTo>
                <a:lnTo>
                  <a:pt x="5038382" y="43091"/>
                </a:lnTo>
                <a:lnTo>
                  <a:pt x="5037645" y="44577"/>
                </a:lnTo>
                <a:lnTo>
                  <a:pt x="5038699" y="44577"/>
                </a:lnTo>
                <a:lnTo>
                  <a:pt x="5052250" y="43053"/>
                </a:lnTo>
                <a:lnTo>
                  <a:pt x="5049431" y="43053"/>
                </a:lnTo>
                <a:lnTo>
                  <a:pt x="5088801" y="41795"/>
                </a:lnTo>
                <a:lnTo>
                  <a:pt x="5091709" y="41783"/>
                </a:lnTo>
                <a:lnTo>
                  <a:pt x="5112118" y="41402"/>
                </a:lnTo>
                <a:lnTo>
                  <a:pt x="5104981" y="41402"/>
                </a:lnTo>
                <a:lnTo>
                  <a:pt x="5142230" y="41148"/>
                </a:lnTo>
                <a:close/>
              </a:path>
              <a:path w="8272780" h="61595">
                <a:moveTo>
                  <a:pt x="5175974" y="38862"/>
                </a:moveTo>
                <a:lnTo>
                  <a:pt x="5171160" y="38862"/>
                </a:lnTo>
                <a:lnTo>
                  <a:pt x="5169217" y="38862"/>
                </a:lnTo>
                <a:lnTo>
                  <a:pt x="5167579" y="39128"/>
                </a:lnTo>
                <a:lnTo>
                  <a:pt x="5175974" y="38862"/>
                </a:lnTo>
                <a:close/>
              </a:path>
              <a:path w="8272780" h="61595">
                <a:moveTo>
                  <a:pt x="5225796" y="41656"/>
                </a:moveTo>
                <a:lnTo>
                  <a:pt x="5148643" y="42608"/>
                </a:lnTo>
                <a:lnTo>
                  <a:pt x="5114988" y="43370"/>
                </a:lnTo>
                <a:lnTo>
                  <a:pt x="5103495" y="44704"/>
                </a:lnTo>
                <a:lnTo>
                  <a:pt x="5148973" y="44615"/>
                </a:lnTo>
                <a:lnTo>
                  <a:pt x="5168798" y="44386"/>
                </a:lnTo>
                <a:lnTo>
                  <a:pt x="5183124" y="43942"/>
                </a:lnTo>
                <a:lnTo>
                  <a:pt x="5170805" y="43180"/>
                </a:lnTo>
                <a:lnTo>
                  <a:pt x="5225796" y="41656"/>
                </a:lnTo>
                <a:close/>
              </a:path>
              <a:path w="8272780" h="61595">
                <a:moveTo>
                  <a:pt x="5228463" y="2032"/>
                </a:moveTo>
                <a:lnTo>
                  <a:pt x="5223268" y="1397"/>
                </a:lnTo>
                <a:lnTo>
                  <a:pt x="5210632" y="1473"/>
                </a:lnTo>
                <a:lnTo>
                  <a:pt x="5199253" y="1828"/>
                </a:lnTo>
                <a:lnTo>
                  <a:pt x="5197856" y="2032"/>
                </a:lnTo>
                <a:lnTo>
                  <a:pt x="5228463" y="2032"/>
                </a:lnTo>
                <a:close/>
              </a:path>
              <a:path w="8272780" h="61595">
                <a:moveTo>
                  <a:pt x="5246027" y="38862"/>
                </a:moveTo>
                <a:lnTo>
                  <a:pt x="5245087" y="38608"/>
                </a:lnTo>
                <a:lnTo>
                  <a:pt x="5191696" y="38608"/>
                </a:lnTo>
                <a:lnTo>
                  <a:pt x="5187759" y="38862"/>
                </a:lnTo>
                <a:lnTo>
                  <a:pt x="5246027" y="38862"/>
                </a:lnTo>
                <a:close/>
              </a:path>
              <a:path w="8272780" h="61595">
                <a:moveTo>
                  <a:pt x="5335524" y="24892"/>
                </a:moveTo>
                <a:lnTo>
                  <a:pt x="5294376" y="26416"/>
                </a:lnTo>
                <a:lnTo>
                  <a:pt x="5302250" y="26416"/>
                </a:lnTo>
                <a:lnTo>
                  <a:pt x="5335524" y="24892"/>
                </a:lnTo>
                <a:close/>
              </a:path>
              <a:path w="8272780" h="61595">
                <a:moveTo>
                  <a:pt x="5353558" y="40259"/>
                </a:moveTo>
                <a:lnTo>
                  <a:pt x="5322113" y="40640"/>
                </a:lnTo>
                <a:lnTo>
                  <a:pt x="5318772" y="39878"/>
                </a:lnTo>
                <a:lnTo>
                  <a:pt x="5321058" y="38862"/>
                </a:lnTo>
                <a:lnTo>
                  <a:pt x="5246027" y="38862"/>
                </a:lnTo>
                <a:lnTo>
                  <a:pt x="5247894" y="39370"/>
                </a:lnTo>
                <a:lnTo>
                  <a:pt x="5246090" y="39370"/>
                </a:lnTo>
                <a:lnTo>
                  <a:pt x="5244363" y="39878"/>
                </a:lnTo>
                <a:lnTo>
                  <a:pt x="5245874" y="40767"/>
                </a:lnTo>
                <a:lnTo>
                  <a:pt x="5260060" y="41402"/>
                </a:lnTo>
                <a:lnTo>
                  <a:pt x="5302605" y="42164"/>
                </a:lnTo>
                <a:lnTo>
                  <a:pt x="5292382" y="42164"/>
                </a:lnTo>
                <a:lnTo>
                  <a:pt x="5283009" y="42545"/>
                </a:lnTo>
                <a:lnTo>
                  <a:pt x="5264315" y="43053"/>
                </a:lnTo>
                <a:lnTo>
                  <a:pt x="5259032" y="43053"/>
                </a:lnTo>
                <a:lnTo>
                  <a:pt x="5257089" y="43815"/>
                </a:lnTo>
                <a:lnTo>
                  <a:pt x="5195506" y="43815"/>
                </a:lnTo>
                <a:lnTo>
                  <a:pt x="5194693" y="45554"/>
                </a:lnTo>
                <a:lnTo>
                  <a:pt x="5251716" y="44958"/>
                </a:lnTo>
                <a:lnTo>
                  <a:pt x="5290159" y="43815"/>
                </a:lnTo>
                <a:lnTo>
                  <a:pt x="5324856" y="42164"/>
                </a:lnTo>
                <a:lnTo>
                  <a:pt x="5347817" y="40640"/>
                </a:lnTo>
                <a:lnTo>
                  <a:pt x="5353558" y="40259"/>
                </a:lnTo>
                <a:close/>
              </a:path>
              <a:path w="8272780" h="61595">
                <a:moveTo>
                  <a:pt x="5365140" y="36703"/>
                </a:moveTo>
                <a:lnTo>
                  <a:pt x="5333187" y="36703"/>
                </a:lnTo>
                <a:lnTo>
                  <a:pt x="5328513" y="36842"/>
                </a:lnTo>
                <a:lnTo>
                  <a:pt x="5324487" y="36703"/>
                </a:lnTo>
                <a:lnTo>
                  <a:pt x="5156085" y="36703"/>
                </a:lnTo>
                <a:lnTo>
                  <a:pt x="5154320" y="36766"/>
                </a:lnTo>
                <a:lnTo>
                  <a:pt x="5154320" y="37465"/>
                </a:lnTo>
                <a:lnTo>
                  <a:pt x="5152758" y="37592"/>
                </a:lnTo>
                <a:lnTo>
                  <a:pt x="5150231" y="37465"/>
                </a:lnTo>
                <a:lnTo>
                  <a:pt x="5154320" y="37465"/>
                </a:lnTo>
                <a:lnTo>
                  <a:pt x="5154320" y="36766"/>
                </a:lnTo>
                <a:lnTo>
                  <a:pt x="5123624" y="37846"/>
                </a:lnTo>
                <a:lnTo>
                  <a:pt x="5130927" y="39370"/>
                </a:lnTo>
                <a:lnTo>
                  <a:pt x="5149647" y="37846"/>
                </a:lnTo>
                <a:lnTo>
                  <a:pt x="5157838" y="37846"/>
                </a:lnTo>
                <a:lnTo>
                  <a:pt x="5165458" y="38227"/>
                </a:lnTo>
                <a:lnTo>
                  <a:pt x="5170017" y="38747"/>
                </a:lnTo>
                <a:lnTo>
                  <a:pt x="5170830" y="38608"/>
                </a:lnTo>
                <a:lnTo>
                  <a:pt x="5238204" y="38442"/>
                </a:lnTo>
                <a:lnTo>
                  <a:pt x="5245087" y="38608"/>
                </a:lnTo>
                <a:lnTo>
                  <a:pt x="5321643" y="38608"/>
                </a:lnTo>
                <a:lnTo>
                  <a:pt x="5316842" y="38227"/>
                </a:lnTo>
                <a:lnTo>
                  <a:pt x="5307254" y="37465"/>
                </a:lnTo>
                <a:lnTo>
                  <a:pt x="5311432" y="37465"/>
                </a:lnTo>
                <a:lnTo>
                  <a:pt x="5319192" y="37084"/>
                </a:lnTo>
                <a:lnTo>
                  <a:pt x="5336578" y="37084"/>
                </a:lnTo>
                <a:lnTo>
                  <a:pt x="5341493" y="37465"/>
                </a:lnTo>
                <a:lnTo>
                  <a:pt x="5344884" y="37465"/>
                </a:lnTo>
                <a:lnTo>
                  <a:pt x="5350116" y="37084"/>
                </a:lnTo>
                <a:lnTo>
                  <a:pt x="5345227" y="37084"/>
                </a:lnTo>
                <a:lnTo>
                  <a:pt x="5365140" y="36703"/>
                </a:lnTo>
                <a:close/>
              </a:path>
              <a:path w="8272780" h="61595">
                <a:moveTo>
                  <a:pt x="5387657" y="0"/>
                </a:moveTo>
                <a:lnTo>
                  <a:pt x="5275885" y="0"/>
                </a:lnTo>
                <a:lnTo>
                  <a:pt x="5275885" y="1270"/>
                </a:lnTo>
                <a:lnTo>
                  <a:pt x="5325046" y="1270"/>
                </a:lnTo>
                <a:lnTo>
                  <a:pt x="5325046" y="2540"/>
                </a:lnTo>
                <a:lnTo>
                  <a:pt x="5366042" y="2540"/>
                </a:lnTo>
                <a:lnTo>
                  <a:pt x="5366042" y="1270"/>
                </a:lnTo>
                <a:lnTo>
                  <a:pt x="5387657" y="1270"/>
                </a:lnTo>
                <a:lnTo>
                  <a:pt x="5387657" y="0"/>
                </a:lnTo>
                <a:close/>
              </a:path>
              <a:path w="8272780" h="61595">
                <a:moveTo>
                  <a:pt x="5390934" y="36703"/>
                </a:moveTo>
                <a:lnTo>
                  <a:pt x="5384304" y="36195"/>
                </a:lnTo>
                <a:lnTo>
                  <a:pt x="5380240" y="36195"/>
                </a:lnTo>
                <a:lnTo>
                  <a:pt x="5365140" y="36703"/>
                </a:lnTo>
                <a:lnTo>
                  <a:pt x="5390934" y="36703"/>
                </a:lnTo>
                <a:close/>
              </a:path>
              <a:path w="8272780" h="61595">
                <a:moveTo>
                  <a:pt x="5419179" y="43395"/>
                </a:moveTo>
                <a:lnTo>
                  <a:pt x="5404332" y="42113"/>
                </a:lnTo>
                <a:lnTo>
                  <a:pt x="5394528" y="40817"/>
                </a:lnTo>
                <a:lnTo>
                  <a:pt x="5416804" y="39497"/>
                </a:lnTo>
                <a:lnTo>
                  <a:pt x="5385790" y="39420"/>
                </a:lnTo>
                <a:lnTo>
                  <a:pt x="5380152" y="40017"/>
                </a:lnTo>
                <a:lnTo>
                  <a:pt x="5384660" y="40894"/>
                </a:lnTo>
                <a:lnTo>
                  <a:pt x="5384089" y="41694"/>
                </a:lnTo>
                <a:lnTo>
                  <a:pt x="5363210" y="42037"/>
                </a:lnTo>
                <a:lnTo>
                  <a:pt x="5386311" y="42329"/>
                </a:lnTo>
                <a:lnTo>
                  <a:pt x="5402300" y="43040"/>
                </a:lnTo>
                <a:lnTo>
                  <a:pt x="5410936" y="43916"/>
                </a:lnTo>
                <a:lnTo>
                  <a:pt x="5411978" y="44704"/>
                </a:lnTo>
                <a:lnTo>
                  <a:pt x="5419179" y="43395"/>
                </a:lnTo>
                <a:close/>
              </a:path>
              <a:path w="8272780" h="61595">
                <a:moveTo>
                  <a:pt x="5426773" y="38862"/>
                </a:moveTo>
                <a:lnTo>
                  <a:pt x="5419636" y="38608"/>
                </a:lnTo>
                <a:lnTo>
                  <a:pt x="5321643" y="38608"/>
                </a:lnTo>
                <a:lnTo>
                  <a:pt x="5321058" y="38862"/>
                </a:lnTo>
                <a:lnTo>
                  <a:pt x="5426773" y="38862"/>
                </a:lnTo>
                <a:close/>
              </a:path>
              <a:path w="8272780" h="61595">
                <a:moveTo>
                  <a:pt x="5515470" y="35052"/>
                </a:moveTo>
                <a:lnTo>
                  <a:pt x="5510949" y="35052"/>
                </a:lnTo>
                <a:lnTo>
                  <a:pt x="5499570" y="34671"/>
                </a:lnTo>
                <a:lnTo>
                  <a:pt x="5502529" y="34671"/>
                </a:lnTo>
                <a:lnTo>
                  <a:pt x="5462041" y="33909"/>
                </a:lnTo>
                <a:lnTo>
                  <a:pt x="5466600" y="33909"/>
                </a:lnTo>
                <a:lnTo>
                  <a:pt x="5460047" y="33528"/>
                </a:lnTo>
                <a:lnTo>
                  <a:pt x="5234317" y="33528"/>
                </a:lnTo>
                <a:lnTo>
                  <a:pt x="5229339" y="33528"/>
                </a:lnTo>
                <a:lnTo>
                  <a:pt x="5196040" y="34290"/>
                </a:lnTo>
                <a:lnTo>
                  <a:pt x="5195189" y="34290"/>
                </a:lnTo>
                <a:lnTo>
                  <a:pt x="5156771" y="35052"/>
                </a:lnTo>
                <a:lnTo>
                  <a:pt x="5163553" y="35052"/>
                </a:lnTo>
                <a:lnTo>
                  <a:pt x="5166893" y="36195"/>
                </a:lnTo>
                <a:lnTo>
                  <a:pt x="5079466" y="36195"/>
                </a:lnTo>
                <a:lnTo>
                  <a:pt x="5073777" y="36703"/>
                </a:lnTo>
                <a:lnTo>
                  <a:pt x="5156085" y="36703"/>
                </a:lnTo>
                <a:lnTo>
                  <a:pt x="5170995" y="36195"/>
                </a:lnTo>
                <a:lnTo>
                  <a:pt x="5377180" y="36195"/>
                </a:lnTo>
                <a:lnTo>
                  <a:pt x="5379339" y="35814"/>
                </a:lnTo>
                <a:lnTo>
                  <a:pt x="5384304" y="36195"/>
                </a:lnTo>
                <a:lnTo>
                  <a:pt x="5506085" y="36195"/>
                </a:lnTo>
                <a:lnTo>
                  <a:pt x="5508688" y="36233"/>
                </a:lnTo>
                <a:lnTo>
                  <a:pt x="5511076" y="35814"/>
                </a:lnTo>
                <a:lnTo>
                  <a:pt x="5515470" y="35052"/>
                </a:lnTo>
                <a:close/>
              </a:path>
              <a:path w="8272780" h="61595">
                <a:moveTo>
                  <a:pt x="5565381" y="35433"/>
                </a:moveTo>
                <a:lnTo>
                  <a:pt x="5557736" y="35433"/>
                </a:lnTo>
                <a:lnTo>
                  <a:pt x="5560187" y="35814"/>
                </a:lnTo>
                <a:lnTo>
                  <a:pt x="5565381" y="35433"/>
                </a:lnTo>
                <a:close/>
              </a:path>
              <a:path w="8272780" h="61595">
                <a:moveTo>
                  <a:pt x="5565953" y="6096"/>
                </a:moveTo>
                <a:lnTo>
                  <a:pt x="5561279" y="5334"/>
                </a:lnTo>
                <a:lnTo>
                  <a:pt x="5557380" y="4711"/>
                </a:lnTo>
                <a:lnTo>
                  <a:pt x="5547868" y="5334"/>
                </a:lnTo>
                <a:lnTo>
                  <a:pt x="5544045" y="5600"/>
                </a:lnTo>
                <a:lnTo>
                  <a:pt x="5521185" y="4064"/>
                </a:lnTo>
                <a:lnTo>
                  <a:pt x="5514632" y="4064"/>
                </a:lnTo>
                <a:lnTo>
                  <a:pt x="5512066" y="4305"/>
                </a:lnTo>
                <a:lnTo>
                  <a:pt x="5512066" y="7239"/>
                </a:lnTo>
                <a:lnTo>
                  <a:pt x="5509755" y="7366"/>
                </a:lnTo>
                <a:lnTo>
                  <a:pt x="5510034" y="7239"/>
                </a:lnTo>
                <a:lnTo>
                  <a:pt x="5512066" y="7239"/>
                </a:lnTo>
                <a:lnTo>
                  <a:pt x="5512066" y="4305"/>
                </a:lnTo>
                <a:lnTo>
                  <a:pt x="5496750" y="5715"/>
                </a:lnTo>
                <a:lnTo>
                  <a:pt x="5489270" y="5715"/>
                </a:lnTo>
                <a:lnTo>
                  <a:pt x="5462740" y="6096"/>
                </a:lnTo>
                <a:lnTo>
                  <a:pt x="5421122" y="6096"/>
                </a:lnTo>
                <a:lnTo>
                  <a:pt x="5382984" y="6362"/>
                </a:lnTo>
                <a:lnTo>
                  <a:pt x="5429593" y="4064"/>
                </a:lnTo>
                <a:lnTo>
                  <a:pt x="5433123" y="4064"/>
                </a:lnTo>
                <a:lnTo>
                  <a:pt x="5461279" y="4064"/>
                </a:lnTo>
                <a:lnTo>
                  <a:pt x="5471477" y="4445"/>
                </a:lnTo>
                <a:lnTo>
                  <a:pt x="5477637" y="4445"/>
                </a:lnTo>
                <a:lnTo>
                  <a:pt x="5474817" y="3302"/>
                </a:lnTo>
                <a:lnTo>
                  <a:pt x="5473878" y="2921"/>
                </a:lnTo>
                <a:lnTo>
                  <a:pt x="5507939" y="2921"/>
                </a:lnTo>
                <a:lnTo>
                  <a:pt x="5514467" y="2921"/>
                </a:lnTo>
                <a:lnTo>
                  <a:pt x="5535244" y="2921"/>
                </a:lnTo>
                <a:lnTo>
                  <a:pt x="5548871" y="2921"/>
                </a:lnTo>
                <a:lnTo>
                  <a:pt x="5537060" y="2844"/>
                </a:lnTo>
                <a:lnTo>
                  <a:pt x="5550954" y="2159"/>
                </a:lnTo>
                <a:lnTo>
                  <a:pt x="5547055" y="2159"/>
                </a:lnTo>
                <a:lnTo>
                  <a:pt x="5519280" y="2705"/>
                </a:lnTo>
                <a:lnTo>
                  <a:pt x="5514467" y="2667"/>
                </a:lnTo>
                <a:lnTo>
                  <a:pt x="5514467" y="2374"/>
                </a:lnTo>
                <a:lnTo>
                  <a:pt x="5497855" y="2540"/>
                </a:lnTo>
                <a:lnTo>
                  <a:pt x="5481015" y="2425"/>
                </a:lnTo>
                <a:lnTo>
                  <a:pt x="5469077" y="2692"/>
                </a:lnTo>
                <a:lnTo>
                  <a:pt x="5469077" y="3302"/>
                </a:lnTo>
                <a:lnTo>
                  <a:pt x="5451094" y="3695"/>
                </a:lnTo>
                <a:lnTo>
                  <a:pt x="5440908" y="3302"/>
                </a:lnTo>
                <a:lnTo>
                  <a:pt x="5469077" y="3302"/>
                </a:lnTo>
                <a:lnTo>
                  <a:pt x="5469077" y="2692"/>
                </a:lnTo>
                <a:lnTo>
                  <a:pt x="5457990" y="2921"/>
                </a:lnTo>
                <a:lnTo>
                  <a:pt x="5455107" y="2921"/>
                </a:lnTo>
                <a:lnTo>
                  <a:pt x="5430113" y="2159"/>
                </a:lnTo>
                <a:lnTo>
                  <a:pt x="5424195" y="2159"/>
                </a:lnTo>
                <a:lnTo>
                  <a:pt x="5408498" y="3302"/>
                </a:lnTo>
                <a:lnTo>
                  <a:pt x="5385282" y="4445"/>
                </a:lnTo>
                <a:lnTo>
                  <a:pt x="5331993" y="4445"/>
                </a:lnTo>
                <a:lnTo>
                  <a:pt x="5292458" y="5715"/>
                </a:lnTo>
                <a:lnTo>
                  <a:pt x="5280342" y="5715"/>
                </a:lnTo>
                <a:lnTo>
                  <a:pt x="5255882" y="5334"/>
                </a:lnTo>
                <a:lnTo>
                  <a:pt x="5252059" y="5334"/>
                </a:lnTo>
                <a:lnTo>
                  <a:pt x="5208714" y="4064"/>
                </a:lnTo>
                <a:lnTo>
                  <a:pt x="5178920" y="4064"/>
                </a:lnTo>
                <a:lnTo>
                  <a:pt x="5182184" y="5715"/>
                </a:lnTo>
                <a:lnTo>
                  <a:pt x="5188432" y="5715"/>
                </a:lnTo>
                <a:lnTo>
                  <a:pt x="5207952" y="6096"/>
                </a:lnTo>
                <a:lnTo>
                  <a:pt x="5241099" y="6096"/>
                </a:lnTo>
                <a:lnTo>
                  <a:pt x="5278526" y="6477"/>
                </a:lnTo>
                <a:lnTo>
                  <a:pt x="5263362" y="6477"/>
                </a:lnTo>
                <a:lnTo>
                  <a:pt x="5247233" y="7239"/>
                </a:lnTo>
                <a:lnTo>
                  <a:pt x="5225567" y="7239"/>
                </a:lnTo>
                <a:lnTo>
                  <a:pt x="5236959" y="8509"/>
                </a:lnTo>
                <a:lnTo>
                  <a:pt x="5203469" y="8509"/>
                </a:lnTo>
                <a:lnTo>
                  <a:pt x="5186223" y="7620"/>
                </a:lnTo>
                <a:lnTo>
                  <a:pt x="5186527" y="7620"/>
                </a:lnTo>
                <a:lnTo>
                  <a:pt x="5180025" y="7239"/>
                </a:lnTo>
                <a:lnTo>
                  <a:pt x="5175682" y="6985"/>
                </a:lnTo>
                <a:lnTo>
                  <a:pt x="5158460" y="7239"/>
                </a:lnTo>
                <a:lnTo>
                  <a:pt x="5145887" y="7239"/>
                </a:lnTo>
                <a:lnTo>
                  <a:pt x="5185435" y="8509"/>
                </a:lnTo>
                <a:lnTo>
                  <a:pt x="5172189" y="8509"/>
                </a:lnTo>
                <a:lnTo>
                  <a:pt x="5156162" y="9271"/>
                </a:lnTo>
                <a:lnTo>
                  <a:pt x="5151666" y="9271"/>
                </a:lnTo>
                <a:lnTo>
                  <a:pt x="5130165" y="9652"/>
                </a:lnTo>
                <a:lnTo>
                  <a:pt x="5120627" y="9652"/>
                </a:lnTo>
                <a:lnTo>
                  <a:pt x="5089436" y="11303"/>
                </a:lnTo>
                <a:lnTo>
                  <a:pt x="5099850" y="11303"/>
                </a:lnTo>
                <a:lnTo>
                  <a:pt x="5103076" y="11684"/>
                </a:lnTo>
                <a:lnTo>
                  <a:pt x="5113261" y="11684"/>
                </a:lnTo>
                <a:lnTo>
                  <a:pt x="5132895" y="11303"/>
                </a:lnTo>
                <a:lnTo>
                  <a:pt x="5172430" y="11303"/>
                </a:lnTo>
                <a:lnTo>
                  <a:pt x="5157457" y="12700"/>
                </a:lnTo>
                <a:lnTo>
                  <a:pt x="5224119" y="11303"/>
                </a:lnTo>
                <a:lnTo>
                  <a:pt x="5239677" y="11303"/>
                </a:lnTo>
                <a:lnTo>
                  <a:pt x="5253672" y="9271"/>
                </a:lnTo>
                <a:lnTo>
                  <a:pt x="5257406" y="8509"/>
                </a:lnTo>
                <a:lnTo>
                  <a:pt x="5255196" y="8509"/>
                </a:lnTo>
                <a:lnTo>
                  <a:pt x="5267287" y="7620"/>
                </a:lnTo>
                <a:lnTo>
                  <a:pt x="5265966" y="7620"/>
                </a:lnTo>
                <a:lnTo>
                  <a:pt x="5293474" y="6477"/>
                </a:lnTo>
                <a:lnTo>
                  <a:pt x="5298008" y="6477"/>
                </a:lnTo>
                <a:lnTo>
                  <a:pt x="5311318" y="7620"/>
                </a:lnTo>
                <a:lnTo>
                  <a:pt x="5312410" y="7620"/>
                </a:lnTo>
                <a:lnTo>
                  <a:pt x="5327320" y="9652"/>
                </a:lnTo>
                <a:lnTo>
                  <a:pt x="5326761" y="9652"/>
                </a:lnTo>
                <a:lnTo>
                  <a:pt x="5330507" y="10947"/>
                </a:lnTo>
                <a:lnTo>
                  <a:pt x="5349989" y="9652"/>
                </a:lnTo>
                <a:lnTo>
                  <a:pt x="5378716" y="8890"/>
                </a:lnTo>
                <a:lnTo>
                  <a:pt x="5405488" y="8509"/>
                </a:lnTo>
                <a:lnTo>
                  <a:pt x="5447728" y="8509"/>
                </a:lnTo>
                <a:lnTo>
                  <a:pt x="5427370" y="9271"/>
                </a:lnTo>
                <a:lnTo>
                  <a:pt x="5458993" y="9271"/>
                </a:lnTo>
                <a:lnTo>
                  <a:pt x="5479834" y="8890"/>
                </a:lnTo>
                <a:lnTo>
                  <a:pt x="5487873" y="8509"/>
                </a:lnTo>
                <a:lnTo>
                  <a:pt x="5488965" y="8509"/>
                </a:lnTo>
                <a:lnTo>
                  <a:pt x="5505145" y="7620"/>
                </a:lnTo>
                <a:lnTo>
                  <a:pt x="5509222" y="7620"/>
                </a:lnTo>
                <a:lnTo>
                  <a:pt x="5507317" y="8509"/>
                </a:lnTo>
                <a:lnTo>
                  <a:pt x="5512574" y="8509"/>
                </a:lnTo>
                <a:lnTo>
                  <a:pt x="5517375" y="9156"/>
                </a:lnTo>
                <a:lnTo>
                  <a:pt x="5535904" y="8509"/>
                </a:lnTo>
                <a:lnTo>
                  <a:pt x="5539181" y="8509"/>
                </a:lnTo>
                <a:lnTo>
                  <a:pt x="5559857" y="7239"/>
                </a:lnTo>
                <a:lnTo>
                  <a:pt x="5564644" y="6096"/>
                </a:lnTo>
                <a:lnTo>
                  <a:pt x="5565953" y="6096"/>
                </a:lnTo>
                <a:close/>
              </a:path>
              <a:path w="8272780" h="61595">
                <a:moveTo>
                  <a:pt x="5592584" y="33020"/>
                </a:moveTo>
                <a:lnTo>
                  <a:pt x="5592572" y="32258"/>
                </a:lnTo>
                <a:lnTo>
                  <a:pt x="5555005" y="33020"/>
                </a:lnTo>
                <a:lnTo>
                  <a:pt x="5592584" y="33020"/>
                </a:lnTo>
                <a:close/>
              </a:path>
              <a:path w="8272780" h="61595">
                <a:moveTo>
                  <a:pt x="5607926" y="28321"/>
                </a:moveTo>
                <a:lnTo>
                  <a:pt x="5572493" y="27940"/>
                </a:lnTo>
                <a:lnTo>
                  <a:pt x="5545328" y="28321"/>
                </a:lnTo>
                <a:lnTo>
                  <a:pt x="5607926" y="28321"/>
                </a:lnTo>
                <a:close/>
              </a:path>
              <a:path w="8272780" h="61595">
                <a:moveTo>
                  <a:pt x="5626849" y="28702"/>
                </a:moveTo>
                <a:lnTo>
                  <a:pt x="5518162" y="28702"/>
                </a:lnTo>
                <a:lnTo>
                  <a:pt x="5466512" y="29349"/>
                </a:lnTo>
                <a:lnTo>
                  <a:pt x="5424030" y="28702"/>
                </a:lnTo>
                <a:lnTo>
                  <a:pt x="5518162" y="28702"/>
                </a:lnTo>
                <a:lnTo>
                  <a:pt x="5545328" y="28321"/>
                </a:lnTo>
                <a:lnTo>
                  <a:pt x="5332806" y="28321"/>
                </a:lnTo>
                <a:lnTo>
                  <a:pt x="5346408" y="28702"/>
                </a:lnTo>
                <a:lnTo>
                  <a:pt x="5068354" y="28702"/>
                </a:lnTo>
                <a:lnTo>
                  <a:pt x="5061750" y="28321"/>
                </a:lnTo>
                <a:lnTo>
                  <a:pt x="4973218" y="28321"/>
                </a:lnTo>
                <a:lnTo>
                  <a:pt x="4972062" y="28702"/>
                </a:lnTo>
                <a:lnTo>
                  <a:pt x="5060670" y="28702"/>
                </a:lnTo>
                <a:lnTo>
                  <a:pt x="5027815" y="29464"/>
                </a:lnTo>
                <a:lnTo>
                  <a:pt x="5014480" y="29464"/>
                </a:lnTo>
                <a:lnTo>
                  <a:pt x="5038039" y="29845"/>
                </a:lnTo>
                <a:lnTo>
                  <a:pt x="4929937" y="29845"/>
                </a:lnTo>
                <a:lnTo>
                  <a:pt x="4920399" y="30353"/>
                </a:lnTo>
                <a:lnTo>
                  <a:pt x="4957165" y="30353"/>
                </a:lnTo>
                <a:lnTo>
                  <a:pt x="4952746" y="30988"/>
                </a:lnTo>
                <a:lnTo>
                  <a:pt x="4976863" y="30899"/>
                </a:lnTo>
                <a:lnTo>
                  <a:pt x="4988420" y="30670"/>
                </a:lnTo>
                <a:lnTo>
                  <a:pt x="4996866" y="30353"/>
                </a:lnTo>
                <a:lnTo>
                  <a:pt x="5091582" y="30353"/>
                </a:lnTo>
                <a:lnTo>
                  <a:pt x="5066716" y="31115"/>
                </a:lnTo>
                <a:lnTo>
                  <a:pt x="5065890" y="31115"/>
                </a:lnTo>
                <a:lnTo>
                  <a:pt x="5036020" y="31877"/>
                </a:lnTo>
                <a:lnTo>
                  <a:pt x="5009985" y="33020"/>
                </a:lnTo>
                <a:lnTo>
                  <a:pt x="5011788" y="33020"/>
                </a:lnTo>
                <a:lnTo>
                  <a:pt x="4983632" y="33782"/>
                </a:lnTo>
                <a:lnTo>
                  <a:pt x="4931867" y="33528"/>
                </a:lnTo>
                <a:lnTo>
                  <a:pt x="4953889" y="33528"/>
                </a:lnTo>
                <a:lnTo>
                  <a:pt x="4938446" y="33020"/>
                </a:lnTo>
                <a:lnTo>
                  <a:pt x="4934712" y="32258"/>
                </a:lnTo>
                <a:lnTo>
                  <a:pt x="4922304" y="33528"/>
                </a:lnTo>
                <a:lnTo>
                  <a:pt x="4927358" y="33528"/>
                </a:lnTo>
                <a:lnTo>
                  <a:pt x="4861649" y="34671"/>
                </a:lnTo>
                <a:lnTo>
                  <a:pt x="4856188" y="34671"/>
                </a:lnTo>
                <a:lnTo>
                  <a:pt x="4821555" y="35814"/>
                </a:lnTo>
                <a:lnTo>
                  <a:pt x="4773574" y="35052"/>
                </a:lnTo>
                <a:lnTo>
                  <a:pt x="4779289" y="35052"/>
                </a:lnTo>
                <a:lnTo>
                  <a:pt x="4758766" y="33909"/>
                </a:lnTo>
                <a:lnTo>
                  <a:pt x="4758321" y="33909"/>
                </a:lnTo>
                <a:lnTo>
                  <a:pt x="4739259" y="33020"/>
                </a:lnTo>
                <a:lnTo>
                  <a:pt x="4704664" y="33020"/>
                </a:lnTo>
                <a:lnTo>
                  <a:pt x="4731804" y="35052"/>
                </a:lnTo>
                <a:lnTo>
                  <a:pt x="4581410" y="35052"/>
                </a:lnTo>
                <a:lnTo>
                  <a:pt x="4583506" y="33909"/>
                </a:lnTo>
                <a:lnTo>
                  <a:pt x="4587202" y="33909"/>
                </a:lnTo>
                <a:lnTo>
                  <a:pt x="4611865" y="34290"/>
                </a:lnTo>
                <a:lnTo>
                  <a:pt x="4633595" y="33909"/>
                </a:lnTo>
                <a:lnTo>
                  <a:pt x="4624108" y="33909"/>
                </a:lnTo>
                <a:lnTo>
                  <a:pt x="4594987" y="32258"/>
                </a:lnTo>
                <a:lnTo>
                  <a:pt x="4613757" y="31877"/>
                </a:lnTo>
                <a:lnTo>
                  <a:pt x="4610900" y="31877"/>
                </a:lnTo>
                <a:lnTo>
                  <a:pt x="4621098" y="31496"/>
                </a:lnTo>
                <a:lnTo>
                  <a:pt x="4631855" y="31496"/>
                </a:lnTo>
                <a:lnTo>
                  <a:pt x="4635881" y="32258"/>
                </a:lnTo>
                <a:lnTo>
                  <a:pt x="4640465" y="31115"/>
                </a:lnTo>
                <a:lnTo>
                  <a:pt x="4642002" y="30734"/>
                </a:lnTo>
                <a:lnTo>
                  <a:pt x="4644021" y="30734"/>
                </a:lnTo>
                <a:lnTo>
                  <a:pt x="4639488" y="30353"/>
                </a:lnTo>
                <a:lnTo>
                  <a:pt x="4719028" y="30353"/>
                </a:lnTo>
                <a:lnTo>
                  <a:pt x="4712779" y="29845"/>
                </a:lnTo>
                <a:lnTo>
                  <a:pt x="4639488" y="29845"/>
                </a:lnTo>
                <a:lnTo>
                  <a:pt x="4622063" y="30353"/>
                </a:lnTo>
                <a:lnTo>
                  <a:pt x="4579493" y="30353"/>
                </a:lnTo>
                <a:lnTo>
                  <a:pt x="4581525" y="29845"/>
                </a:lnTo>
                <a:lnTo>
                  <a:pt x="4549076" y="29845"/>
                </a:lnTo>
                <a:lnTo>
                  <a:pt x="4550753" y="30353"/>
                </a:lnTo>
                <a:lnTo>
                  <a:pt x="4579061" y="30353"/>
                </a:lnTo>
                <a:lnTo>
                  <a:pt x="4577194" y="30619"/>
                </a:lnTo>
                <a:lnTo>
                  <a:pt x="4519282" y="30353"/>
                </a:lnTo>
                <a:lnTo>
                  <a:pt x="4415612" y="30353"/>
                </a:lnTo>
                <a:lnTo>
                  <a:pt x="4385259" y="30734"/>
                </a:lnTo>
                <a:lnTo>
                  <a:pt x="4389958" y="30734"/>
                </a:lnTo>
                <a:lnTo>
                  <a:pt x="4345508" y="31115"/>
                </a:lnTo>
                <a:lnTo>
                  <a:pt x="4311510" y="30734"/>
                </a:lnTo>
                <a:lnTo>
                  <a:pt x="4289806" y="30353"/>
                </a:lnTo>
                <a:lnTo>
                  <a:pt x="4237685" y="30353"/>
                </a:lnTo>
                <a:lnTo>
                  <a:pt x="4243921" y="30734"/>
                </a:lnTo>
                <a:lnTo>
                  <a:pt x="4243654" y="31496"/>
                </a:lnTo>
                <a:lnTo>
                  <a:pt x="4242460" y="31496"/>
                </a:lnTo>
                <a:lnTo>
                  <a:pt x="4234993" y="32258"/>
                </a:lnTo>
                <a:lnTo>
                  <a:pt x="4237113" y="32258"/>
                </a:lnTo>
                <a:lnTo>
                  <a:pt x="4216946" y="33020"/>
                </a:lnTo>
                <a:lnTo>
                  <a:pt x="4216400" y="33020"/>
                </a:lnTo>
                <a:lnTo>
                  <a:pt x="4188295" y="34290"/>
                </a:lnTo>
                <a:lnTo>
                  <a:pt x="4189806" y="34290"/>
                </a:lnTo>
                <a:lnTo>
                  <a:pt x="4174236" y="35814"/>
                </a:lnTo>
                <a:lnTo>
                  <a:pt x="4143273" y="35814"/>
                </a:lnTo>
                <a:lnTo>
                  <a:pt x="4116044" y="35433"/>
                </a:lnTo>
                <a:lnTo>
                  <a:pt x="4114635" y="35052"/>
                </a:lnTo>
                <a:lnTo>
                  <a:pt x="4110113" y="35052"/>
                </a:lnTo>
                <a:lnTo>
                  <a:pt x="4134358" y="34290"/>
                </a:lnTo>
                <a:lnTo>
                  <a:pt x="4136694" y="34290"/>
                </a:lnTo>
                <a:lnTo>
                  <a:pt x="4153814" y="33020"/>
                </a:lnTo>
                <a:lnTo>
                  <a:pt x="4168698" y="32258"/>
                </a:lnTo>
                <a:lnTo>
                  <a:pt x="4188129" y="33020"/>
                </a:lnTo>
                <a:lnTo>
                  <a:pt x="4191546" y="33020"/>
                </a:lnTo>
                <a:lnTo>
                  <a:pt x="4193070" y="31877"/>
                </a:lnTo>
                <a:lnTo>
                  <a:pt x="4192244" y="31877"/>
                </a:lnTo>
                <a:lnTo>
                  <a:pt x="4190301" y="31496"/>
                </a:lnTo>
                <a:lnTo>
                  <a:pt x="4192041" y="31496"/>
                </a:lnTo>
                <a:lnTo>
                  <a:pt x="4184891" y="31115"/>
                </a:lnTo>
                <a:lnTo>
                  <a:pt x="4169778" y="30353"/>
                </a:lnTo>
                <a:lnTo>
                  <a:pt x="3931081" y="30353"/>
                </a:lnTo>
                <a:lnTo>
                  <a:pt x="3933355" y="29845"/>
                </a:lnTo>
                <a:lnTo>
                  <a:pt x="3917975" y="29845"/>
                </a:lnTo>
                <a:lnTo>
                  <a:pt x="3919575" y="30353"/>
                </a:lnTo>
                <a:lnTo>
                  <a:pt x="3877780" y="30353"/>
                </a:lnTo>
                <a:lnTo>
                  <a:pt x="3814191" y="31877"/>
                </a:lnTo>
                <a:lnTo>
                  <a:pt x="3727196" y="31877"/>
                </a:lnTo>
                <a:lnTo>
                  <a:pt x="3671570" y="32258"/>
                </a:lnTo>
                <a:lnTo>
                  <a:pt x="3660673" y="31115"/>
                </a:lnTo>
                <a:lnTo>
                  <a:pt x="3668763" y="31115"/>
                </a:lnTo>
                <a:lnTo>
                  <a:pt x="3689413" y="30734"/>
                </a:lnTo>
                <a:lnTo>
                  <a:pt x="3692271" y="30734"/>
                </a:lnTo>
                <a:lnTo>
                  <a:pt x="3721455" y="30353"/>
                </a:lnTo>
                <a:lnTo>
                  <a:pt x="3870350" y="30353"/>
                </a:lnTo>
                <a:lnTo>
                  <a:pt x="3861854" y="29845"/>
                </a:lnTo>
                <a:lnTo>
                  <a:pt x="3723132" y="29845"/>
                </a:lnTo>
                <a:lnTo>
                  <a:pt x="3714013" y="30353"/>
                </a:lnTo>
                <a:lnTo>
                  <a:pt x="3663277" y="30353"/>
                </a:lnTo>
                <a:lnTo>
                  <a:pt x="3654196" y="30353"/>
                </a:lnTo>
                <a:lnTo>
                  <a:pt x="3632187" y="30734"/>
                </a:lnTo>
                <a:lnTo>
                  <a:pt x="3635819" y="30734"/>
                </a:lnTo>
                <a:lnTo>
                  <a:pt x="3613569" y="31496"/>
                </a:lnTo>
                <a:lnTo>
                  <a:pt x="3612591" y="33020"/>
                </a:lnTo>
                <a:lnTo>
                  <a:pt x="3766477" y="33909"/>
                </a:lnTo>
                <a:lnTo>
                  <a:pt x="3911142" y="33909"/>
                </a:lnTo>
                <a:lnTo>
                  <a:pt x="3898760" y="36195"/>
                </a:lnTo>
                <a:lnTo>
                  <a:pt x="5023548" y="36195"/>
                </a:lnTo>
                <a:lnTo>
                  <a:pt x="5030876" y="35814"/>
                </a:lnTo>
                <a:lnTo>
                  <a:pt x="5045545" y="35052"/>
                </a:lnTo>
                <a:lnTo>
                  <a:pt x="5050752" y="35052"/>
                </a:lnTo>
                <a:lnTo>
                  <a:pt x="5074145" y="36195"/>
                </a:lnTo>
                <a:lnTo>
                  <a:pt x="5079466" y="36195"/>
                </a:lnTo>
                <a:lnTo>
                  <a:pt x="5091493" y="35052"/>
                </a:lnTo>
                <a:lnTo>
                  <a:pt x="5103990" y="33909"/>
                </a:lnTo>
                <a:lnTo>
                  <a:pt x="5112182" y="33528"/>
                </a:lnTo>
                <a:lnTo>
                  <a:pt x="5124081" y="33528"/>
                </a:lnTo>
                <a:lnTo>
                  <a:pt x="5127777" y="33909"/>
                </a:lnTo>
                <a:lnTo>
                  <a:pt x="5143855" y="33909"/>
                </a:lnTo>
                <a:lnTo>
                  <a:pt x="5188394" y="33528"/>
                </a:lnTo>
                <a:lnTo>
                  <a:pt x="5176126" y="33528"/>
                </a:lnTo>
                <a:lnTo>
                  <a:pt x="5229758" y="30734"/>
                </a:lnTo>
                <a:lnTo>
                  <a:pt x="5271948" y="30734"/>
                </a:lnTo>
                <a:lnTo>
                  <a:pt x="5267680" y="32258"/>
                </a:lnTo>
                <a:lnTo>
                  <a:pt x="5264963" y="32258"/>
                </a:lnTo>
                <a:lnTo>
                  <a:pt x="5240452" y="33274"/>
                </a:lnTo>
                <a:lnTo>
                  <a:pt x="5251539" y="33020"/>
                </a:lnTo>
                <a:lnTo>
                  <a:pt x="5451322" y="33020"/>
                </a:lnTo>
                <a:lnTo>
                  <a:pt x="5460047" y="33528"/>
                </a:lnTo>
                <a:lnTo>
                  <a:pt x="5513730" y="33528"/>
                </a:lnTo>
                <a:lnTo>
                  <a:pt x="5488940" y="33020"/>
                </a:lnTo>
                <a:lnTo>
                  <a:pt x="5550293" y="33020"/>
                </a:lnTo>
                <a:lnTo>
                  <a:pt x="5573382" y="31115"/>
                </a:lnTo>
                <a:lnTo>
                  <a:pt x="5573039" y="31115"/>
                </a:lnTo>
                <a:lnTo>
                  <a:pt x="5584368" y="30353"/>
                </a:lnTo>
                <a:lnTo>
                  <a:pt x="5294096" y="30353"/>
                </a:lnTo>
                <a:lnTo>
                  <a:pt x="5272646" y="30480"/>
                </a:lnTo>
                <a:lnTo>
                  <a:pt x="5273002" y="30353"/>
                </a:lnTo>
                <a:lnTo>
                  <a:pt x="5123116" y="30353"/>
                </a:lnTo>
                <a:lnTo>
                  <a:pt x="5123116" y="33020"/>
                </a:lnTo>
                <a:lnTo>
                  <a:pt x="5120373" y="33159"/>
                </a:lnTo>
                <a:lnTo>
                  <a:pt x="5119141" y="33020"/>
                </a:lnTo>
                <a:lnTo>
                  <a:pt x="5123116" y="33020"/>
                </a:lnTo>
                <a:lnTo>
                  <a:pt x="5123116" y="30353"/>
                </a:lnTo>
                <a:lnTo>
                  <a:pt x="5095938" y="30353"/>
                </a:lnTo>
                <a:lnTo>
                  <a:pt x="5095125" y="29845"/>
                </a:lnTo>
                <a:lnTo>
                  <a:pt x="5056721" y="29845"/>
                </a:lnTo>
                <a:lnTo>
                  <a:pt x="5086096" y="29464"/>
                </a:lnTo>
                <a:lnTo>
                  <a:pt x="5094529" y="29464"/>
                </a:lnTo>
                <a:lnTo>
                  <a:pt x="5095125" y="29845"/>
                </a:lnTo>
                <a:lnTo>
                  <a:pt x="5591911" y="29845"/>
                </a:lnTo>
                <a:lnTo>
                  <a:pt x="5611253" y="29083"/>
                </a:lnTo>
                <a:lnTo>
                  <a:pt x="5612727" y="29083"/>
                </a:lnTo>
                <a:lnTo>
                  <a:pt x="5626849" y="28702"/>
                </a:lnTo>
                <a:close/>
              </a:path>
              <a:path w="8272780" h="61595">
                <a:moveTo>
                  <a:pt x="5651347" y="33528"/>
                </a:moveTo>
                <a:lnTo>
                  <a:pt x="5513730" y="33528"/>
                </a:lnTo>
                <a:lnTo>
                  <a:pt x="5532323" y="33909"/>
                </a:lnTo>
                <a:lnTo>
                  <a:pt x="5529567" y="33909"/>
                </a:lnTo>
                <a:lnTo>
                  <a:pt x="5550230" y="34671"/>
                </a:lnTo>
                <a:lnTo>
                  <a:pt x="5552859" y="34671"/>
                </a:lnTo>
                <a:lnTo>
                  <a:pt x="5557736" y="35433"/>
                </a:lnTo>
                <a:lnTo>
                  <a:pt x="5585663" y="35052"/>
                </a:lnTo>
                <a:lnTo>
                  <a:pt x="5619369" y="35433"/>
                </a:lnTo>
                <a:lnTo>
                  <a:pt x="5612816" y="35433"/>
                </a:lnTo>
                <a:lnTo>
                  <a:pt x="5626862" y="35814"/>
                </a:lnTo>
                <a:lnTo>
                  <a:pt x="5635015" y="35052"/>
                </a:lnTo>
                <a:lnTo>
                  <a:pt x="5651347" y="33528"/>
                </a:lnTo>
                <a:close/>
              </a:path>
              <a:path w="8272780" h="61595">
                <a:moveTo>
                  <a:pt x="5667400" y="38862"/>
                </a:moveTo>
                <a:lnTo>
                  <a:pt x="5666359" y="38608"/>
                </a:lnTo>
                <a:lnTo>
                  <a:pt x="5640629" y="38608"/>
                </a:lnTo>
                <a:lnTo>
                  <a:pt x="5606123" y="38608"/>
                </a:lnTo>
                <a:lnTo>
                  <a:pt x="5559628" y="38608"/>
                </a:lnTo>
                <a:lnTo>
                  <a:pt x="5558980" y="38862"/>
                </a:lnTo>
                <a:lnTo>
                  <a:pt x="5667400" y="38862"/>
                </a:lnTo>
                <a:close/>
              </a:path>
              <a:path w="8272780" h="61595">
                <a:moveTo>
                  <a:pt x="5691606" y="9652"/>
                </a:moveTo>
                <a:lnTo>
                  <a:pt x="5672391" y="9652"/>
                </a:lnTo>
                <a:lnTo>
                  <a:pt x="5681967" y="10033"/>
                </a:lnTo>
                <a:lnTo>
                  <a:pt x="5691606" y="9652"/>
                </a:lnTo>
                <a:close/>
              </a:path>
              <a:path w="8272780" h="61595">
                <a:moveTo>
                  <a:pt x="5761418" y="33020"/>
                </a:moveTo>
                <a:lnTo>
                  <a:pt x="5656796" y="33020"/>
                </a:lnTo>
                <a:lnTo>
                  <a:pt x="5651347" y="33528"/>
                </a:lnTo>
                <a:lnTo>
                  <a:pt x="5759348" y="33528"/>
                </a:lnTo>
                <a:lnTo>
                  <a:pt x="5761418" y="33020"/>
                </a:lnTo>
                <a:close/>
              </a:path>
              <a:path w="8272780" h="61595">
                <a:moveTo>
                  <a:pt x="5834812" y="33020"/>
                </a:moveTo>
                <a:lnTo>
                  <a:pt x="5797474" y="31496"/>
                </a:lnTo>
                <a:lnTo>
                  <a:pt x="5817857" y="31496"/>
                </a:lnTo>
                <a:lnTo>
                  <a:pt x="5770867" y="31242"/>
                </a:lnTo>
                <a:lnTo>
                  <a:pt x="5768225" y="31496"/>
                </a:lnTo>
                <a:lnTo>
                  <a:pt x="5764250" y="31877"/>
                </a:lnTo>
                <a:lnTo>
                  <a:pt x="5763107" y="31877"/>
                </a:lnTo>
                <a:lnTo>
                  <a:pt x="5761418" y="33020"/>
                </a:lnTo>
                <a:lnTo>
                  <a:pt x="5834812" y="33020"/>
                </a:lnTo>
                <a:close/>
              </a:path>
              <a:path w="8272780" h="61595">
                <a:moveTo>
                  <a:pt x="5888901" y="20828"/>
                </a:moveTo>
                <a:lnTo>
                  <a:pt x="5607888" y="20828"/>
                </a:lnTo>
                <a:lnTo>
                  <a:pt x="5609247" y="21590"/>
                </a:lnTo>
                <a:lnTo>
                  <a:pt x="5587733" y="22491"/>
                </a:lnTo>
                <a:lnTo>
                  <a:pt x="5642013" y="21590"/>
                </a:lnTo>
                <a:lnTo>
                  <a:pt x="5724741" y="21590"/>
                </a:lnTo>
                <a:lnTo>
                  <a:pt x="5849302" y="22733"/>
                </a:lnTo>
                <a:lnTo>
                  <a:pt x="5867590" y="22733"/>
                </a:lnTo>
                <a:lnTo>
                  <a:pt x="5864669" y="21844"/>
                </a:lnTo>
                <a:lnTo>
                  <a:pt x="5861621" y="21844"/>
                </a:lnTo>
                <a:lnTo>
                  <a:pt x="5866892" y="21590"/>
                </a:lnTo>
                <a:lnTo>
                  <a:pt x="5874791" y="21209"/>
                </a:lnTo>
                <a:lnTo>
                  <a:pt x="5888901" y="20828"/>
                </a:lnTo>
                <a:close/>
              </a:path>
              <a:path w="8272780" h="61595">
                <a:moveTo>
                  <a:pt x="5913361" y="4445"/>
                </a:moveTo>
                <a:lnTo>
                  <a:pt x="5899035" y="4445"/>
                </a:lnTo>
                <a:lnTo>
                  <a:pt x="5903595" y="4064"/>
                </a:lnTo>
                <a:lnTo>
                  <a:pt x="5886247" y="4064"/>
                </a:lnTo>
                <a:lnTo>
                  <a:pt x="5855652" y="4445"/>
                </a:lnTo>
                <a:lnTo>
                  <a:pt x="5832526" y="4445"/>
                </a:lnTo>
                <a:lnTo>
                  <a:pt x="5819381" y="5575"/>
                </a:lnTo>
                <a:lnTo>
                  <a:pt x="5869317" y="5334"/>
                </a:lnTo>
                <a:lnTo>
                  <a:pt x="5913361" y="4445"/>
                </a:lnTo>
                <a:close/>
              </a:path>
              <a:path w="8272780" h="61595">
                <a:moveTo>
                  <a:pt x="5944565" y="5334"/>
                </a:moveTo>
                <a:lnTo>
                  <a:pt x="5943066" y="5334"/>
                </a:lnTo>
                <a:lnTo>
                  <a:pt x="5926709" y="6350"/>
                </a:lnTo>
                <a:lnTo>
                  <a:pt x="5939142" y="5715"/>
                </a:lnTo>
                <a:lnTo>
                  <a:pt x="5940158" y="5715"/>
                </a:lnTo>
                <a:lnTo>
                  <a:pt x="5944565" y="5334"/>
                </a:lnTo>
                <a:close/>
              </a:path>
              <a:path w="8272780" h="61595">
                <a:moveTo>
                  <a:pt x="5949277" y="4953"/>
                </a:moveTo>
                <a:lnTo>
                  <a:pt x="5925401" y="5334"/>
                </a:lnTo>
                <a:lnTo>
                  <a:pt x="5943066" y="5334"/>
                </a:lnTo>
                <a:lnTo>
                  <a:pt x="5949277" y="4953"/>
                </a:lnTo>
                <a:close/>
              </a:path>
              <a:path w="8272780" h="61595">
                <a:moveTo>
                  <a:pt x="5957379" y="4445"/>
                </a:moveTo>
                <a:lnTo>
                  <a:pt x="5948565" y="4445"/>
                </a:lnTo>
                <a:lnTo>
                  <a:pt x="5953620" y="4686"/>
                </a:lnTo>
                <a:lnTo>
                  <a:pt x="5957379" y="4445"/>
                </a:lnTo>
                <a:close/>
              </a:path>
              <a:path w="8272780" h="61595">
                <a:moveTo>
                  <a:pt x="5975274" y="8509"/>
                </a:moveTo>
                <a:lnTo>
                  <a:pt x="5964809" y="8267"/>
                </a:lnTo>
                <a:lnTo>
                  <a:pt x="5962027" y="8509"/>
                </a:lnTo>
                <a:lnTo>
                  <a:pt x="5956973" y="8509"/>
                </a:lnTo>
                <a:lnTo>
                  <a:pt x="5963805" y="8242"/>
                </a:lnTo>
                <a:lnTo>
                  <a:pt x="5938621" y="7620"/>
                </a:lnTo>
                <a:lnTo>
                  <a:pt x="5919419" y="7620"/>
                </a:lnTo>
                <a:lnTo>
                  <a:pt x="5899658" y="7239"/>
                </a:lnTo>
                <a:lnTo>
                  <a:pt x="5907849" y="7239"/>
                </a:lnTo>
                <a:lnTo>
                  <a:pt x="5917476" y="6477"/>
                </a:lnTo>
                <a:lnTo>
                  <a:pt x="5915749" y="6477"/>
                </a:lnTo>
                <a:lnTo>
                  <a:pt x="5845810" y="9144"/>
                </a:lnTo>
                <a:lnTo>
                  <a:pt x="5845810" y="8509"/>
                </a:lnTo>
                <a:lnTo>
                  <a:pt x="5841200" y="8509"/>
                </a:lnTo>
                <a:lnTo>
                  <a:pt x="5864237" y="7239"/>
                </a:lnTo>
                <a:lnTo>
                  <a:pt x="5826811" y="7239"/>
                </a:lnTo>
                <a:lnTo>
                  <a:pt x="5800725" y="7620"/>
                </a:lnTo>
                <a:lnTo>
                  <a:pt x="5808142" y="7620"/>
                </a:lnTo>
                <a:lnTo>
                  <a:pt x="5721337" y="8509"/>
                </a:lnTo>
                <a:lnTo>
                  <a:pt x="5732043" y="8509"/>
                </a:lnTo>
                <a:lnTo>
                  <a:pt x="5710885" y="8890"/>
                </a:lnTo>
                <a:lnTo>
                  <a:pt x="5691606" y="9652"/>
                </a:lnTo>
                <a:lnTo>
                  <a:pt x="5970473" y="9652"/>
                </a:lnTo>
                <a:lnTo>
                  <a:pt x="5962599" y="9271"/>
                </a:lnTo>
                <a:lnTo>
                  <a:pt x="5959195" y="9271"/>
                </a:lnTo>
                <a:lnTo>
                  <a:pt x="5963907" y="8509"/>
                </a:lnTo>
                <a:lnTo>
                  <a:pt x="5975274" y="8509"/>
                </a:lnTo>
                <a:close/>
              </a:path>
              <a:path w="8272780" h="61595">
                <a:moveTo>
                  <a:pt x="6062472" y="44704"/>
                </a:moveTo>
                <a:lnTo>
                  <a:pt x="6033516" y="46228"/>
                </a:lnTo>
                <a:lnTo>
                  <a:pt x="6043803" y="46228"/>
                </a:lnTo>
                <a:lnTo>
                  <a:pt x="6062472" y="44704"/>
                </a:lnTo>
                <a:close/>
              </a:path>
              <a:path w="8272780" h="61595">
                <a:moveTo>
                  <a:pt x="6121679" y="26670"/>
                </a:moveTo>
                <a:lnTo>
                  <a:pt x="6077064" y="26670"/>
                </a:lnTo>
                <a:lnTo>
                  <a:pt x="6078969" y="26936"/>
                </a:lnTo>
                <a:lnTo>
                  <a:pt x="6121679" y="26670"/>
                </a:lnTo>
                <a:close/>
              </a:path>
              <a:path w="8272780" h="61595">
                <a:moveTo>
                  <a:pt x="6123432" y="6604"/>
                </a:moveTo>
                <a:lnTo>
                  <a:pt x="6120638" y="6604"/>
                </a:lnTo>
                <a:lnTo>
                  <a:pt x="6088380" y="8128"/>
                </a:lnTo>
                <a:lnTo>
                  <a:pt x="6091174" y="8128"/>
                </a:lnTo>
                <a:lnTo>
                  <a:pt x="6123432" y="6604"/>
                </a:lnTo>
                <a:close/>
              </a:path>
              <a:path w="8272780" h="61595">
                <a:moveTo>
                  <a:pt x="6205385" y="9652"/>
                </a:moveTo>
                <a:lnTo>
                  <a:pt x="6184912" y="9652"/>
                </a:lnTo>
                <a:lnTo>
                  <a:pt x="6186538" y="10033"/>
                </a:lnTo>
                <a:lnTo>
                  <a:pt x="6205385" y="9652"/>
                </a:lnTo>
                <a:close/>
              </a:path>
              <a:path w="8272780" h="61595">
                <a:moveTo>
                  <a:pt x="6212027" y="27178"/>
                </a:moveTo>
                <a:lnTo>
                  <a:pt x="6080874" y="27178"/>
                </a:lnTo>
                <a:lnTo>
                  <a:pt x="6089459" y="28321"/>
                </a:lnTo>
                <a:lnTo>
                  <a:pt x="6207239" y="28321"/>
                </a:lnTo>
                <a:lnTo>
                  <a:pt x="6206858" y="27940"/>
                </a:lnTo>
                <a:lnTo>
                  <a:pt x="6212027" y="27178"/>
                </a:lnTo>
                <a:close/>
              </a:path>
              <a:path w="8272780" h="61595">
                <a:moveTo>
                  <a:pt x="6228448" y="26047"/>
                </a:moveTo>
                <a:lnTo>
                  <a:pt x="6175464" y="26352"/>
                </a:lnTo>
                <a:lnTo>
                  <a:pt x="6121679" y="26670"/>
                </a:lnTo>
                <a:lnTo>
                  <a:pt x="6218872" y="26670"/>
                </a:lnTo>
                <a:lnTo>
                  <a:pt x="6223698" y="26352"/>
                </a:lnTo>
                <a:lnTo>
                  <a:pt x="6228448" y="26047"/>
                </a:lnTo>
                <a:close/>
              </a:path>
              <a:path w="8272780" h="61595">
                <a:moveTo>
                  <a:pt x="6277927" y="4445"/>
                </a:moveTo>
                <a:lnTo>
                  <a:pt x="6196901" y="4445"/>
                </a:lnTo>
                <a:lnTo>
                  <a:pt x="6118961" y="3302"/>
                </a:lnTo>
                <a:lnTo>
                  <a:pt x="6121108" y="3302"/>
                </a:lnTo>
                <a:lnTo>
                  <a:pt x="6098362" y="2921"/>
                </a:lnTo>
                <a:lnTo>
                  <a:pt x="6103518" y="2921"/>
                </a:lnTo>
                <a:lnTo>
                  <a:pt x="6042533" y="2159"/>
                </a:lnTo>
                <a:lnTo>
                  <a:pt x="6032766" y="2159"/>
                </a:lnTo>
                <a:lnTo>
                  <a:pt x="6040069" y="4445"/>
                </a:lnTo>
                <a:lnTo>
                  <a:pt x="6070054" y="4445"/>
                </a:lnTo>
                <a:lnTo>
                  <a:pt x="6011684" y="4965"/>
                </a:lnTo>
                <a:lnTo>
                  <a:pt x="6011850" y="4445"/>
                </a:lnTo>
                <a:lnTo>
                  <a:pt x="6011977" y="4064"/>
                </a:lnTo>
                <a:lnTo>
                  <a:pt x="6011684" y="4064"/>
                </a:lnTo>
                <a:lnTo>
                  <a:pt x="6014669" y="2921"/>
                </a:lnTo>
                <a:lnTo>
                  <a:pt x="6023407" y="2921"/>
                </a:lnTo>
                <a:lnTo>
                  <a:pt x="5999188" y="2159"/>
                </a:lnTo>
                <a:lnTo>
                  <a:pt x="5993396" y="2159"/>
                </a:lnTo>
                <a:lnTo>
                  <a:pt x="5966993" y="4064"/>
                </a:lnTo>
                <a:lnTo>
                  <a:pt x="5963513" y="4064"/>
                </a:lnTo>
                <a:lnTo>
                  <a:pt x="5957379" y="4445"/>
                </a:lnTo>
                <a:lnTo>
                  <a:pt x="5980379" y="4445"/>
                </a:lnTo>
                <a:lnTo>
                  <a:pt x="5956808" y="4838"/>
                </a:lnTo>
                <a:lnTo>
                  <a:pt x="5967806" y="5334"/>
                </a:lnTo>
                <a:lnTo>
                  <a:pt x="5976061" y="5715"/>
                </a:lnTo>
                <a:lnTo>
                  <a:pt x="5975591" y="5715"/>
                </a:lnTo>
                <a:lnTo>
                  <a:pt x="5982411" y="6096"/>
                </a:lnTo>
                <a:lnTo>
                  <a:pt x="5985167" y="6096"/>
                </a:lnTo>
                <a:lnTo>
                  <a:pt x="5982246" y="6858"/>
                </a:lnTo>
                <a:lnTo>
                  <a:pt x="5971413" y="7620"/>
                </a:lnTo>
                <a:lnTo>
                  <a:pt x="5971819" y="7620"/>
                </a:lnTo>
                <a:lnTo>
                  <a:pt x="5966130" y="8140"/>
                </a:lnTo>
                <a:lnTo>
                  <a:pt x="5978817" y="7620"/>
                </a:lnTo>
                <a:lnTo>
                  <a:pt x="5987224" y="7239"/>
                </a:lnTo>
                <a:lnTo>
                  <a:pt x="5984862" y="7239"/>
                </a:lnTo>
                <a:lnTo>
                  <a:pt x="5988024" y="6477"/>
                </a:lnTo>
                <a:lnTo>
                  <a:pt x="5996216" y="6477"/>
                </a:lnTo>
                <a:lnTo>
                  <a:pt x="6034519" y="7112"/>
                </a:lnTo>
                <a:lnTo>
                  <a:pt x="6056909" y="6477"/>
                </a:lnTo>
                <a:lnTo>
                  <a:pt x="6057671" y="6477"/>
                </a:lnTo>
                <a:lnTo>
                  <a:pt x="6091098" y="5334"/>
                </a:lnTo>
                <a:lnTo>
                  <a:pt x="6172924" y="5715"/>
                </a:lnTo>
                <a:lnTo>
                  <a:pt x="6147346" y="5715"/>
                </a:lnTo>
                <a:lnTo>
                  <a:pt x="6161011" y="6743"/>
                </a:lnTo>
                <a:lnTo>
                  <a:pt x="6215964" y="5715"/>
                </a:lnTo>
                <a:lnTo>
                  <a:pt x="6225883" y="5715"/>
                </a:lnTo>
                <a:lnTo>
                  <a:pt x="6245847" y="7239"/>
                </a:lnTo>
                <a:lnTo>
                  <a:pt x="6216980" y="7239"/>
                </a:lnTo>
                <a:lnTo>
                  <a:pt x="6199860" y="7620"/>
                </a:lnTo>
                <a:lnTo>
                  <a:pt x="6195098" y="7620"/>
                </a:lnTo>
                <a:lnTo>
                  <a:pt x="6171819" y="8509"/>
                </a:lnTo>
                <a:lnTo>
                  <a:pt x="6169698" y="8509"/>
                </a:lnTo>
                <a:lnTo>
                  <a:pt x="6162484" y="9271"/>
                </a:lnTo>
                <a:lnTo>
                  <a:pt x="6247028" y="9271"/>
                </a:lnTo>
                <a:lnTo>
                  <a:pt x="6260604" y="9652"/>
                </a:lnTo>
                <a:lnTo>
                  <a:pt x="6271323" y="9652"/>
                </a:lnTo>
                <a:lnTo>
                  <a:pt x="6262776" y="8509"/>
                </a:lnTo>
                <a:lnTo>
                  <a:pt x="6260122" y="6858"/>
                </a:lnTo>
                <a:lnTo>
                  <a:pt x="6260757" y="6858"/>
                </a:lnTo>
                <a:lnTo>
                  <a:pt x="6264605" y="5715"/>
                </a:lnTo>
                <a:lnTo>
                  <a:pt x="6263602" y="5715"/>
                </a:lnTo>
                <a:lnTo>
                  <a:pt x="6267894" y="5334"/>
                </a:lnTo>
                <a:lnTo>
                  <a:pt x="6277927" y="4445"/>
                </a:lnTo>
                <a:close/>
              </a:path>
              <a:path w="8272780" h="61595">
                <a:moveTo>
                  <a:pt x="6330696" y="8128"/>
                </a:moveTo>
                <a:lnTo>
                  <a:pt x="6297168" y="6604"/>
                </a:lnTo>
                <a:lnTo>
                  <a:pt x="6323076" y="8128"/>
                </a:lnTo>
                <a:lnTo>
                  <a:pt x="6330696" y="8128"/>
                </a:lnTo>
                <a:close/>
              </a:path>
              <a:path w="8272780" h="61595">
                <a:moveTo>
                  <a:pt x="6379921" y="29464"/>
                </a:moveTo>
                <a:lnTo>
                  <a:pt x="6349720" y="28702"/>
                </a:lnTo>
                <a:lnTo>
                  <a:pt x="6265596" y="28702"/>
                </a:lnTo>
                <a:lnTo>
                  <a:pt x="6260643" y="29464"/>
                </a:lnTo>
                <a:lnTo>
                  <a:pt x="6379921" y="29464"/>
                </a:lnTo>
                <a:close/>
              </a:path>
              <a:path w="8272780" h="61595">
                <a:moveTo>
                  <a:pt x="6433121" y="42710"/>
                </a:moveTo>
                <a:lnTo>
                  <a:pt x="6430581" y="42227"/>
                </a:lnTo>
                <a:lnTo>
                  <a:pt x="6426200" y="41656"/>
                </a:lnTo>
                <a:lnTo>
                  <a:pt x="6426454" y="42329"/>
                </a:lnTo>
                <a:lnTo>
                  <a:pt x="6400178" y="42519"/>
                </a:lnTo>
                <a:lnTo>
                  <a:pt x="6411087" y="43180"/>
                </a:lnTo>
                <a:lnTo>
                  <a:pt x="6428410" y="43053"/>
                </a:lnTo>
                <a:lnTo>
                  <a:pt x="6433121" y="42710"/>
                </a:lnTo>
                <a:close/>
              </a:path>
              <a:path w="8272780" h="61595">
                <a:moveTo>
                  <a:pt x="6446888" y="38862"/>
                </a:moveTo>
                <a:lnTo>
                  <a:pt x="5729186" y="38862"/>
                </a:lnTo>
                <a:lnTo>
                  <a:pt x="5729186" y="39636"/>
                </a:lnTo>
                <a:lnTo>
                  <a:pt x="5723674" y="39370"/>
                </a:lnTo>
                <a:lnTo>
                  <a:pt x="5728614" y="39370"/>
                </a:lnTo>
                <a:lnTo>
                  <a:pt x="5729186" y="39636"/>
                </a:lnTo>
                <a:lnTo>
                  <a:pt x="5729186" y="38862"/>
                </a:lnTo>
                <a:lnTo>
                  <a:pt x="5701030" y="38862"/>
                </a:lnTo>
                <a:lnTo>
                  <a:pt x="5701030" y="39370"/>
                </a:lnTo>
                <a:lnTo>
                  <a:pt x="5690717" y="39624"/>
                </a:lnTo>
                <a:lnTo>
                  <a:pt x="5695442" y="39370"/>
                </a:lnTo>
                <a:lnTo>
                  <a:pt x="5701030" y="39370"/>
                </a:lnTo>
                <a:lnTo>
                  <a:pt x="5701030" y="38862"/>
                </a:lnTo>
                <a:lnTo>
                  <a:pt x="5667400" y="38862"/>
                </a:lnTo>
                <a:lnTo>
                  <a:pt x="5671566" y="39878"/>
                </a:lnTo>
                <a:lnTo>
                  <a:pt x="5667514" y="39878"/>
                </a:lnTo>
                <a:lnTo>
                  <a:pt x="5656935" y="40259"/>
                </a:lnTo>
                <a:lnTo>
                  <a:pt x="5648287" y="40259"/>
                </a:lnTo>
                <a:lnTo>
                  <a:pt x="5648350" y="40386"/>
                </a:lnTo>
                <a:lnTo>
                  <a:pt x="5648464" y="40640"/>
                </a:lnTo>
                <a:lnTo>
                  <a:pt x="5648528" y="40767"/>
                </a:lnTo>
                <a:lnTo>
                  <a:pt x="5648642" y="41021"/>
                </a:lnTo>
                <a:lnTo>
                  <a:pt x="5655157" y="41021"/>
                </a:lnTo>
                <a:lnTo>
                  <a:pt x="5655348" y="41021"/>
                </a:lnTo>
                <a:lnTo>
                  <a:pt x="5668645" y="40767"/>
                </a:lnTo>
                <a:lnTo>
                  <a:pt x="5678767" y="40259"/>
                </a:lnTo>
                <a:lnTo>
                  <a:pt x="5678932" y="40259"/>
                </a:lnTo>
                <a:lnTo>
                  <a:pt x="5686006" y="39878"/>
                </a:lnTo>
                <a:lnTo>
                  <a:pt x="5729757" y="39878"/>
                </a:lnTo>
                <a:lnTo>
                  <a:pt x="5730621" y="40259"/>
                </a:lnTo>
                <a:lnTo>
                  <a:pt x="5702376" y="40259"/>
                </a:lnTo>
                <a:lnTo>
                  <a:pt x="5681332" y="41783"/>
                </a:lnTo>
                <a:lnTo>
                  <a:pt x="5657215" y="41986"/>
                </a:lnTo>
                <a:lnTo>
                  <a:pt x="5655970" y="41402"/>
                </a:lnTo>
                <a:lnTo>
                  <a:pt x="5655424" y="41148"/>
                </a:lnTo>
                <a:lnTo>
                  <a:pt x="5653278" y="41402"/>
                </a:lnTo>
                <a:lnTo>
                  <a:pt x="5647690" y="42062"/>
                </a:lnTo>
                <a:lnTo>
                  <a:pt x="5635104" y="42164"/>
                </a:lnTo>
                <a:lnTo>
                  <a:pt x="5646801" y="42164"/>
                </a:lnTo>
                <a:lnTo>
                  <a:pt x="5643575" y="42545"/>
                </a:lnTo>
                <a:lnTo>
                  <a:pt x="5591365" y="42545"/>
                </a:lnTo>
                <a:lnTo>
                  <a:pt x="5567794" y="42926"/>
                </a:lnTo>
                <a:lnTo>
                  <a:pt x="5554840" y="41783"/>
                </a:lnTo>
                <a:lnTo>
                  <a:pt x="5551182" y="41783"/>
                </a:lnTo>
                <a:lnTo>
                  <a:pt x="5568861" y="40767"/>
                </a:lnTo>
                <a:lnTo>
                  <a:pt x="5585003" y="40259"/>
                </a:lnTo>
                <a:lnTo>
                  <a:pt x="5597106" y="39878"/>
                </a:lnTo>
                <a:lnTo>
                  <a:pt x="5595429" y="39878"/>
                </a:lnTo>
                <a:lnTo>
                  <a:pt x="5604891" y="39370"/>
                </a:lnTo>
                <a:lnTo>
                  <a:pt x="5546852" y="40259"/>
                </a:lnTo>
                <a:lnTo>
                  <a:pt x="5557685" y="39370"/>
                </a:lnTo>
                <a:lnTo>
                  <a:pt x="5558980" y="38862"/>
                </a:lnTo>
                <a:lnTo>
                  <a:pt x="5426773" y="38862"/>
                </a:lnTo>
                <a:lnTo>
                  <a:pt x="5512981" y="42164"/>
                </a:lnTo>
                <a:lnTo>
                  <a:pt x="5510022" y="42164"/>
                </a:lnTo>
                <a:lnTo>
                  <a:pt x="5513400" y="44577"/>
                </a:lnTo>
                <a:lnTo>
                  <a:pt x="5613298" y="44577"/>
                </a:lnTo>
                <a:lnTo>
                  <a:pt x="5649709" y="44196"/>
                </a:lnTo>
                <a:lnTo>
                  <a:pt x="5648071" y="44196"/>
                </a:lnTo>
                <a:lnTo>
                  <a:pt x="5569242" y="43053"/>
                </a:lnTo>
                <a:lnTo>
                  <a:pt x="5783897" y="43053"/>
                </a:lnTo>
                <a:lnTo>
                  <a:pt x="5761914" y="44577"/>
                </a:lnTo>
                <a:lnTo>
                  <a:pt x="5752109" y="44577"/>
                </a:lnTo>
                <a:lnTo>
                  <a:pt x="5815876" y="45593"/>
                </a:lnTo>
                <a:lnTo>
                  <a:pt x="5844781" y="44196"/>
                </a:lnTo>
                <a:lnTo>
                  <a:pt x="5846076" y="44196"/>
                </a:lnTo>
                <a:lnTo>
                  <a:pt x="5867425" y="42164"/>
                </a:lnTo>
                <a:lnTo>
                  <a:pt x="5871426" y="41783"/>
                </a:lnTo>
                <a:lnTo>
                  <a:pt x="5904738" y="40259"/>
                </a:lnTo>
                <a:lnTo>
                  <a:pt x="5889028" y="41402"/>
                </a:lnTo>
                <a:lnTo>
                  <a:pt x="5894108" y="41402"/>
                </a:lnTo>
                <a:lnTo>
                  <a:pt x="5914060" y="42164"/>
                </a:lnTo>
                <a:lnTo>
                  <a:pt x="5917362" y="42164"/>
                </a:lnTo>
                <a:lnTo>
                  <a:pt x="5937250" y="42545"/>
                </a:lnTo>
                <a:lnTo>
                  <a:pt x="5940679" y="42545"/>
                </a:lnTo>
                <a:lnTo>
                  <a:pt x="5969495" y="43688"/>
                </a:lnTo>
                <a:lnTo>
                  <a:pt x="6005588" y="42164"/>
                </a:lnTo>
                <a:lnTo>
                  <a:pt x="6005881" y="42164"/>
                </a:lnTo>
                <a:lnTo>
                  <a:pt x="6035573" y="41021"/>
                </a:lnTo>
                <a:lnTo>
                  <a:pt x="6066752" y="40259"/>
                </a:lnTo>
                <a:lnTo>
                  <a:pt x="6115177" y="40259"/>
                </a:lnTo>
                <a:lnTo>
                  <a:pt x="6132906" y="43053"/>
                </a:lnTo>
                <a:lnTo>
                  <a:pt x="6147155" y="44196"/>
                </a:lnTo>
                <a:lnTo>
                  <a:pt x="6165266" y="44577"/>
                </a:lnTo>
                <a:lnTo>
                  <a:pt x="6173216" y="44577"/>
                </a:lnTo>
                <a:lnTo>
                  <a:pt x="6196076" y="43053"/>
                </a:lnTo>
                <a:lnTo>
                  <a:pt x="6298870" y="43053"/>
                </a:lnTo>
                <a:lnTo>
                  <a:pt x="6322885" y="43815"/>
                </a:lnTo>
                <a:lnTo>
                  <a:pt x="6339345" y="43815"/>
                </a:lnTo>
                <a:lnTo>
                  <a:pt x="6349708" y="43053"/>
                </a:lnTo>
                <a:lnTo>
                  <a:pt x="6345491" y="42164"/>
                </a:lnTo>
                <a:lnTo>
                  <a:pt x="6347650" y="42164"/>
                </a:lnTo>
                <a:lnTo>
                  <a:pt x="6322708" y="41021"/>
                </a:lnTo>
                <a:lnTo>
                  <a:pt x="6331610" y="41021"/>
                </a:lnTo>
                <a:lnTo>
                  <a:pt x="6368415" y="40259"/>
                </a:lnTo>
                <a:lnTo>
                  <a:pt x="6370040" y="41021"/>
                </a:lnTo>
                <a:lnTo>
                  <a:pt x="6375057" y="41021"/>
                </a:lnTo>
                <a:lnTo>
                  <a:pt x="6417767" y="39878"/>
                </a:lnTo>
                <a:lnTo>
                  <a:pt x="6416789" y="39878"/>
                </a:lnTo>
                <a:lnTo>
                  <a:pt x="6431839" y="39370"/>
                </a:lnTo>
                <a:lnTo>
                  <a:pt x="6446888" y="38862"/>
                </a:lnTo>
                <a:close/>
              </a:path>
              <a:path w="8272780" h="61595">
                <a:moveTo>
                  <a:pt x="6499504" y="38608"/>
                </a:moveTo>
                <a:lnTo>
                  <a:pt x="6454419" y="38608"/>
                </a:lnTo>
                <a:lnTo>
                  <a:pt x="6446888" y="38862"/>
                </a:lnTo>
                <a:lnTo>
                  <a:pt x="6494043" y="38862"/>
                </a:lnTo>
                <a:lnTo>
                  <a:pt x="6499504" y="38608"/>
                </a:lnTo>
                <a:close/>
              </a:path>
              <a:path w="8272780" h="61595">
                <a:moveTo>
                  <a:pt x="6581521" y="38862"/>
                </a:moveTo>
                <a:lnTo>
                  <a:pt x="6578384" y="38608"/>
                </a:lnTo>
                <a:lnTo>
                  <a:pt x="6551384" y="38608"/>
                </a:lnTo>
                <a:lnTo>
                  <a:pt x="6519088" y="38227"/>
                </a:lnTo>
                <a:lnTo>
                  <a:pt x="6499504" y="38608"/>
                </a:lnTo>
                <a:lnTo>
                  <a:pt x="6542240" y="38608"/>
                </a:lnTo>
                <a:lnTo>
                  <a:pt x="6545466" y="38862"/>
                </a:lnTo>
                <a:lnTo>
                  <a:pt x="6581521" y="38862"/>
                </a:lnTo>
                <a:close/>
              </a:path>
              <a:path w="8272780" h="61595">
                <a:moveTo>
                  <a:pt x="6646164" y="8128"/>
                </a:moveTo>
                <a:lnTo>
                  <a:pt x="6626098" y="6604"/>
                </a:lnTo>
                <a:lnTo>
                  <a:pt x="6622631" y="7620"/>
                </a:lnTo>
                <a:lnTo>
                  <a:pt x="6605460" y="8420"/>
                </a:lnTo>
                <a:lnTo>
                  <a:pt x="6588087" y="9080"/>
                </a:lnTo>
                <a:lnTo>
                  <a:pt x="6584061" y="9652"/>
                </a:lnTo>
                <a:lnTo>
                  <a:pt x="6606959" y="9423"/>
                </a:lnTo>
                <a:lnTo>
                  <a:pt x="6625476" y="8369"/>
                </a:lnTo>
                <a:lnTo>
                  <a:pt x="6646164" y="8128"/>
                </a:lnTo>
                <a:close/>
              </a:path>
              <a:path w="8272780" h="61595">
                <a:moveTo>
                  <a:pt x="6662928" y="35560"/>
                </a:moveTo>
                <a:lnTo>
                  <a:pt x="6642455" y="34988"/>
                </a:lnTo>
                <a:lnTo>
                  <a:pt x="6633870" y="34925"/>
                </a:lnTo>
                <a:lnTo>
                  <a:pt x="6636766" y="35560"/>
                </a:lnTo>
                <a:lnTo>
                  <a:pt x="6662928" y="35560"/>
                </a:lnTo>
                <a:close/>
              </a:path>
              <a:path w="8272780" h="61595">
                <a:moveTo>
                  <a:pt x="6674586" y="33528"/>
                </a:moveTo>
                <a:lnTo>
                  <a:pt x="6641935" y="33020"/>
                </a:lnTo>
                <a:lnTo>
                  <a:pt x="6597409" y="33020"/>
                </a:lnTo>
                <a:lnTo>
                  <a:pt x="6611874" y="33528"/>
                </a:lnTo>
                <a:lnTo>
                  <a:pt x="6674586" y="33528"/>
                </a:lnTo>
                <a:close/>
              </a:path>
              <a:path w="8272780" h="61595">
                <a:moveTo>
                  <a:pt x="6765036" y="12700"/>
                </a:moveTo>
                <a:lnTo>
                  <a:pt x="6708292" y="11849"/>
                </a:lnTo>
                <a:lnTo>
                  <a:pt x="6622250" y="13563"/>
                </a:lnTo>
                <a:lnTo>
                  <a:pt x="6573012" y="12700"/>
                </a:lnTo>
                <a:lnTo>
                  <a:pt x="6601587" y="15748"/>
                </a:lnTo>
                <a:lnTo>
                  <a:pt x="6645707" y="14846"/>
                </a:lnTo>
                <a:lnTo>
                  <a:pt x="6720395" y="13042"/>
                </a:lnTo>
                <a:lnTo>
                  <a:pt x="6765036" y="12700"/>
                </a:lnTo>
                <a:close/>
              </a:path>
              <a:path w="8272780" h="61595">
                <a:moveTo>
                  <a:pt x="6858152" y="29845"/>
                </a:moveTo>
                <a:lnTo>
                  <a:pt x="6844766" y="29464"/>
                </a:lnTo>
                <a:lnTo>
                  <a:pt x="6841299" y="29464"/>
                </a:lnTo>
                <a:lnTo>
                  <a:pt x="6817500" y="29083"/>
                </a:lnTo>
                <a:lnTo>
                  <a:pt x="6851370" y="29083"/>
                </a:lnTo>
                <a:lnTo>
                  <a:pt x="6767766" y="28829"/>
                </a:lnTo>
                <a:lnTo>
                  <a:pt x="6755219" y="29083"/>
                </a:lnTo>
                <a:lnTo>
                  <a:pt x="6736385" y="29464"/>
                </a:lnTo>
                <a:lnTo>
                  <a:pt x="6728282" y="29464"/>
                </a:lnTo>
                <a:lnTo>
                  <a:pt x="6733743" y="29845"/>
                </a:lnTo>
                <a:lnTo>
                  <a:pt x="6858152" y="29845"/>
                </a:lnTo>
                <a:close/>
              </a:path>
              <a:path w="8272780" h="61595">
                <a:moveTo>
                  <a:pt x="6904609" y="26670"/>
                </a:moveTo>
                <a:lnTo>
                  <a:pt x="6888937" y="26670"/>
                </a:lnTo>
                <a:lnTo>
                  <a:pt x="6900532" y="26936"/>
                </a:lnTo>
                <a:lnTo>
                  <a:pt x="6904609" y="26670"/>
                </a:lnTo>
                <a:close/>
              </a:path>
              <a:path w="8272780" h="61595">
                <a:moveTo>
                  <a:pt x="6925056" y="43180"/>
                </a:moveTo>
                <a:lnTo>
                  <a:pt x="6905244" y="44704"/>
                </a:lnTo>
                <a:lnTo>
                  <a:pt x="6921246" y="44704"/>
                </a:lnTo>
                <a:lnTo>
                  <a:pt x="6925056" y="43180"/>
                </a:lnTo>
                <a:close/>
              </a:path>
              <a:path w="8272780" h="61595">
                <a:moveTo>
                  <a:pt x="6944868" y="47752"/>
                </a:moveTo>
                <a:lnTo>
                  <a:pt x="6900672" y="47752"/>
                </a:lnTo>
                <a:lnTo>
                  <a:pt x="6930771" y="49276"/>
                </a:lnTo>
                <a:lnTo>
                  <a:pt x="6944868" y="47752"/>
                </a:lnTo>
                <a:close/>
              </a:path>
              <a:path w="8272780" h="61595">
                <a:moveTo>
                  <a:pt x="7061721" y="33020"/>
                </a:moveTo>
                <a:lnTo>
                  <a:pt x="6934517" y="33020"/>
                </a:lnTo>
                <a:lnTo>
                  <a:pt x="6936245" y="33528"/>
                </a:lnTo>
                <a:lnTo>
                  <a:pt x="7050710" y="33528"/>
                </a:lnTo>
                <a:lnTo>
                  <a:pt x="7061721" y="33020"/>
                </a:lnTo>
                <a:close/>
              </a:path>
              <a:path w="8272780" h="61595">
                <a:moveTo>
                  <a:pt x="7063740" y="31750"/>
                </a:moveTo>
                <a:lnTo>
                  <a:pt x="7037629" y="31661"/>
                </a:lnTo>
                <a:lnTo>
                  <a:pt x="7023011" y="31432"/>
                </a:lnTo>
                <a:lnTo>
                  <a:pt x="7018058" y="31292"/>
                </a:lnTo>
                <a:lnTo>
                  <a:pt x="7024243" y="31750"/>
                </a:lnTo>
                <a:lnTo>
                  <a:pt x="7025259" y="32512"/>
                </a:lnTo>
                <a:lnTo>
                  <a:pt x="7035228" y="32397"/>
                </a:lnTo>
                <a:lnTo>
                  <a:pt x="7053758" y="31877"/>
                </a:lnTo>
                <a:lnTo>
                  <a:pt x="7063740" y="31750"/>
                </a:lnTo>
                <a:close/>
              </a:path>
              <a:path w="8272780" h="61595">
                <a:moveTo>
                  <a:pt x="7073697" y="28702"/>
                </a:moveTo>
                <a:lnTo>
                  <a:pt x="7043407" y="28321"/>
                </a:lnTo>
                <a:lnTo>
                  <a:pt x="6704889" y="28321"/>
                </a:lnTo>
                <a:lnTo>
                  <a:pt x="6683730" y="28702"/>
                </a:lnTo>
                <a:lnTo>
                  <a:pt x="6725983" y="28702"/>
                </a:lnTo>
                <a:lnTo>
                  <a:pt x="6774053" y="28702"/>
                </a:lnTo>
                <a:lnTo>
                  <a:pt x="7073697" y="28702"/>
                </a:lnTo>
                <a:close/>
              </a:path>
              <a:path w="8272780" h="61595">
                <a:moveTo>
                  <a:pt x="7074992" y="33528"/>
                </a:moveTo>
                <a:lnTo>
                  <a:pt x="7050710" y="33528"/>
                </a:lnTo>
                <a:lnTo>
                  <a:pt x="7021766" y="34874"/>
                </a:lnTo>
                <a:lnTo>
                  <a:pt x="7047725" y="34671"/>
                </a:lnTo>
                <a:lnTo>
                  <a:pt x="7066483" y="33909"/>
                </a:lnTo>
                <a:lnTo>
                  <a:pt x="7074992" y="33528"/>
                </a:lnTo>
                <a:close/>
              </a:path>
              <a:path w="8272780" h="61595">
                <a:moveTo>
                  <a:pt x="7245782" y="33020"/>
                </a:moveTo>
                <a:lnTo>
                  <a:pt x="7233158" y="32258"/>
                </a:lnTo>
                <a:lnTo>
                  <a:pt x="7222896" y="31496"/>
                </a:lnTo>
                <a:lnTo>
                  <a:pt x="7222439" y="31496"/>
                </a:lnTo>
                <a:lnTo>
                  <a:pt x="7211161" y="30353"/>
                </a:lnTo>
                <a:lnTo>
                  <a:pt x="7093534" y="30353"/>
                </a:lnTo>
                <a:lnTo>
                  <a:pt x="7100671" y="29845"/>
                </a:lnTo>
                <a:lnTo>
                  <a:pt x="6858152" y="29845"/>
                </a:lnTo>
                <a:lnTo>
                  <a:pt x="6876008" y="30353"/>
                </a:lnTo>
                <a:lnTo>
                  <a:pt x="6745745" y="30353"/>
                </a:lnTo>
                <a:lnTo>
                  <a:pt x="6737058" y="30734"/>
                </a:lnTo>
                <a:lnTo>
                  <a:pt x="6739090" y="30734"/>
                </a:lnTo>
                <a:lnTo>
                  <a:pt x="6724320" y="31115"/>
                </a:lnTo>
                <a:lnTo>
                  <a:pt x="6720078" y="31115"/>
                </a:lnTo>
                <a:lnTo>
                  <a:pt x="6713855" y="32258"/>
                </a:lnTo>
                <a:lnTo>
                  <a:pt x="6724180" y="31496"/>
                </a:lnTo>
                <a:lnTo>
                  <a:pt x="6749478" y="31496"/>
                </a:lnTo>
                <a:lnTo>
                  <a:pt x="6760553" y="31877"/>
                </a:lnTo>
                <a:lnTo>
                  <a:pt x="6763385" y="31877"/>
                </a:lnTo>
                <a:lnTo>
                  <a:pt x="6771157" y="33020"/>
                </a:lnTo>
                <a:lnTo>
                  <a:pt x="6934517" y="33020"/>
                </a:lnTo>
                <a:lnTo>
                  <a:pt x="6933209" y="32639"/>
                </a:lnTo>
                <a:lnTo>
                  <a:pt x="6932282" y="31877"/>
                </a:lnTo>
                <a:lnTo>
                  <a:pt x="6924916" y="31877"/>
                </a:lnTo>
                <a:lnTo>
                  <a:pt x="6946544" y="31496"/>
                </a:lnTo>
                <a:lnTo>
                  <a:pt x="6961594" y="31496"/>
                </a:lnTo>
                <a:lnTo>
                  <a:pt x="6938073" y="31115"/>
                </a:lnTo>
                <a:lnTo>
                  <a:pt x="6928104" y="31115"/>
                </a:lnTo>
                <a:lnTo>
                  <a:pt x="6915366" y="31877"/>
                </a:lnTo>
                <a:lnTo>
                  <a:pt x="6915582" y="31877"/>
                </a:lnTo>
                <a:lnTo>
                  <a:pt x="6905993" y="32512"/>
                </a:lnTo>
                <a:lnTo>
                  <a:pt x="6886194" y="32258"/>
                </a:lnTo>
                <a:lnTo>
                  <a:pt x="6883743" y="31496"/>
                </a:lnTo>
                <a:lnTo>
                  <a:pt x="6880060" y="30353"/>
                </a:lnTo>
                <a:lnTo>
                  <a:pt x="7092912" y="30353"/>
                </a:lnTo>
                <a:lnTo>
                  <a:pt x="7085673" y="30734"/>
                </a:lnTo>
                <a:lnTo>
                  <a:pt x="7075310" y="31115"/>
                </a:lnTo>
                <a:lnTo>
                  <a:pt x="7058711" y="31496"/>
                </a:lnTo>
                <a:lnTo>
                  <a:pt x="7094766" y="31496"/>
                </a:lnTo>
                <a:lnTo>
                  <a:pt x="7061721" y="33020"/>
                </a:lnTo>
                <a:lnTo>
                  <a:pt x="7086625" y="33020"/>
                </a:lnTo>
                <a:lnTo>
                  <a:pt x="7074992" y="33528"/>
                </a:lnTo>
                <a:lnTo>
                  <a:pt x="7112292" y="33528"/>
                </a:lnTo>
                <a:lnTo>
                  <a:pt x="7112914" y="33020"/>
                </a:lnTo>
                <a:lnTo>
                  <a:pt x="7245782" y="33020"/>
                </a:lnTo>
                <a:close/>
              </a:path>
              <a:path w="8272780" h="61595">
                <a:moveTo>
                  <a:pt x="7277176" y="28702"/>
                </a:moveTo>
                <a:lnTo>
                  <a:pt x="7120026" y="28702"/>
                </a:lnTo>
                <a:lnTo>
                  <a:pt x="7106501" y="29464"/>
                </a:lnTo>
                <a:lnTo>
                  <a:pt x="7106031" y="29464"/>
                </a:lnTo>
                <a:lnTo>
                  <a:pt x="7100671" y="29845"/>
                </a:lnTo>
                <a:lnTo>
                  <a:pt x="7205243" y="29845"/>
                </a:lnTo>
                <a:lnTo>
                  <a:pt x="7200811" y="29464"/>
                </a:lnTo>
                <a:lnTo>
                  <a:pt x="7238238" y="29464"/>
                </a:lnTo>
                <a:lnTo>
                  <a:pt x="7277176" y="28702"/>
                </a:lnTo>
                <a:close/>
              </a:path>
              <a:path w="8272780" h="61595">
                <a:moveTo>
                  <a:pt x="7320585" y="12738"/>
                </a:moveTo>
                <a:lnTo>
                  <a:pt x="7307516" y="12446"/>
                </a:lnTo>
                <a:lnTo>
                  <a:pt x="7303910" y="12446"/>
                </a:lnTo>
                <a:lnTo>
                  <a:pt x="7320585" y="12738"/>
                </a:lnTo>
                <a:close/>
              </a:path>
              <a:path w="8272780" h="61595">
                <a:moveTo>
                  <a:pt x="7337844" y="33020"/>
                </a:moveTo>
                <a:lnTo>
                  <a:pt x="7322629" y="32639"/>
                </a:lnTo>
                <a:lnTo>
                  <a:pt x="7329094" y="32639"/>
                </a:lnTo>
                <a:lnTo>
                  <a:pt x="7294486" y="32258"/>
                </a:lnTo>
                <a:lnTo>
                  <a:pt x="7278560" y="32258"/>
                </a:lnTo>
                <a:lnTo>
                  <a:pt x="7252271" y="33020"/>
                </a:lnTo>
                <a:lnTo>
                  <a:pt x="7337844" y="33020"/>
                </a:lnTo>
                <a:close/>
              </a:path>
              <a:path w="8272780" h="61595">
                <a:moveTo>
                  <a:pt x="7387463" y="10414"/>
                </a:moveTo>
                <a:lnTo>
                  <a:pt x="7287717" y="9906"/>
                </a:lnTo>
                <a:lnTo>
                  <a:pt x="7282180" y="10414"/>
                </a:lnTo>
                <a:lnTo>
                  <a:pt x="7280884" y="10414"/>
                </a:lnTo>
                <a:lnTo>
                  <a:pt x="7280275" y="11303"/>
                </a:lnTo>
                <a:lnTo>
                  <a:pt x="7275982" y="11684"/>
                </a:lnTo>
                <a:lnTo>
                  <a:pt x="7243394" y="12065"/>
                </a:lnTo>
                <a:lnTo>
                  <a:pt x="7222515" y="12065"/>
                </a:lnTo>
                <a:lnTo>
                  <a:pt x="7190765" y="11303"/>
                </a:lnTo>
                <a:lnTo>
                  <a:pt x="7193305" y="11303"/>
                </a:lnTo>
                <a:lnTo>
                  <a:pt x="7174052" y="10414"/>
                </a:lnTo>
                <a:lnTo>
                  <a:pt x="7177049" y="10414"/>
                </a:lnTo>
                <a:lnTo>
                  <a:pt x="7138848" y="9271"/>
                </a:lnTo>
                <a:lnTo>
                  <a:pt x="7130288" y="9271"/>
                </a:lnTo>
                <a:lnTo>
                  <a:pt x="7091527" y="10414"/>
                </a:lnTo>
                <a:lnTo>
                  <a:pt x="7049706" y="10414"/>
                </a:lnTo>
                <a:lnTo>
                  <a:pt x="6899516" y="10033"/>
                </a:lnTo>
                <a:lnTo>
                  <a:pt x="6907682" y="9271"/>
                </a:lnTo>
                <a:lnTo>
                  <a:pt x="6910540" y="9271"/>
                </a:lnTo>
                <a:lnTo>
                  <a:pt x="6901612" y="8509"/>
                </a:lnTo>
                <a:lnTo>
                  <a:pt x="6900011" y="8509"/>
                </a:lnTo>
                <a:lnTo>
                  <a:pt x="6895185" y="7620"/>
                </a:lnTo>
                <a:lnTo>
                  <a:pt x="6893801" y="7378"/>
                </a:lnTo>
                <a:lnTo>
                  <a:pt x="6890499" y="7620"/>
                </a:lnTo>
                <a:lnTo>
                  <a:pt x="6869011" y="9271"/>
                </a:lnTo>
                <a:lnTo>
                  <a:pt x="6858406" y="9931"/>
                </a:lnTo>
                <a:lnTo>
                  <a:pt x="6749339" y="9652"/>
                </a:lnTo>
                <a:lnTo>
                  <a:pt x="6584061" y="9652"/>
                </a:lnTo>
                <a:lnTo>
                  <a:pt x="6552578" y="9652"/>
                </a:lnTo>
                <a:lnTo>
                  <a:pt x="6537947" y="10414"/>
                </a:lnTo>
                <a:lnTo>
                  <a:pt x="6849935" y="10414"/>
                </a:lnTo>
                <a:lnTo>
                  <a:pt x="6810273" y="11684"/>
                </a:lnTo>
                <a:lnTo>
                  <a:pt x="6799250" y="11684"/>
                </a:lnTo>
                <a:lnTo>
                  <a:pt x="6862762" y="12827"/>
                </a:lnTo>
                <a:lnTo>
                  <a:pt x="6850951" y="12827"/>
                </a:lnTo>
                <a:lnTo>
                  <a:pt x="6822414" y="13589"/>
                </a:lnTo>
                <a:lnTo>
                  <a:pt x="6821843" y="13589"/>
                </a:lnTo>
                <a:lnTo>
                  <a:pt x="6795605" y="14224"/>
                </a:lnTo>
                <a:lnTo>
                  <a:pt x="7328167" y="13970"/>
                </a:lnTo>
                <a:lnTo>
                  <a:pt x="7322007" y="13589"/>
                </a:lnTo>
                <a:lnTo>
                  <a:pt x="7320508" y="13589"/>
                </a:lnTo>
                <a:lnTo>
                  <a:pt x="7317181" y="12827"/>
                </a:lnTo>
                <a:lnTo>
                  <a:pt x="7318515" y="12827"/>
                </a:lnTo>
                <a:lnTo>
                  <a:pt x="7322566" y="12827"/>
                </a:lnTo>
                <a:lnTo>
                  <a:pt x="7325055" y="12827"/>
                </a:lnTo>
                <a:lnTo>
                  <a:pt x="7321372" y="12750"/>
                </a:lnTo>
                <a:lnTo>
                  <a:pt x="7320166" y="12788"/>
                </a:lnTo>
                <a:lnTo>
                  <a:pt x="7303643" y="12446"/>
                </a:lnTo>
                <a:lnTo>
                  <a:pt x="7295756" y="12446"/>
                </a:lnTo>
                <a:lnTo>
                  <a:pt x="7296302" y="12065"/>
                </a:lnTo>
                <a:lnTo>
                  <a:pt x="7296848" y="11684"/>
                </a:lnTo>
                <a:lnTo>
                  <a:pt x="7312152" y="10414"/>
                </a:lnTo>
                <a:lnTo>
                  <a:pt x="7387463" y="10414"/>
                </a:lnTo>
                <a:close/>
              </a:path>
              <a:path w="8272780" h="61595">
                <a:moveTo>
                  <a:pt x="7400709" y="20320"/>
                </a:moveTo>
                <a:lnTo>
                  <a:pt x="7383970" y="20320"/>
                </a:lnTo>
                <a:lnTo>
                  <a:pt x="7393546" y="20713"/>
                </a:lnTo>
                <a:lnTo>
                  <a:pt x="7400709" y="20320"/>
                </a:lnTo>
                <a:close/>
              </a:path>
              <a:path w="8272780" h="61595">
                <a:moveTo>
                  <a:pt x="7421880" y="11176"/>
                </a:moveTo>
                <a:lnTo>
                  <a:pt x="7416889" y="10426"/>
                </a:lnTo>
                <a:lnTo>
                  <a:pt x="7407973" y="10325"/>
                </a:lnTo>
                <a:lnTo>
                  <a:pt x="7397623" y="10642"/>
                </a:lnTo>
                <a:lnTo>
                  <a:pt x="7388352" y="11176"/>
                </a:lnTo>
                <a:lnTo>
                  <a:pt x="7421880" y="11176"/>
                </a:lnTo>
                <a:close/>
              </a:path>
              <a:path w="8272780" h="61595">
                <a:moveTo>
                  <a:pt x="7534516" y="15367"/>
                </a:moveTo>
                <a:lnTo>
                  <a:pt x="7532675" y="14478"/>
                </a:lnTo>
                <a:lnTo>
                  <a:pt x="7532141" y="14224"/>
                </a:lnTo>
                <a:lnTo>
                  <a:pt x="7515479" y="13589"/>
                </a:lnTo>
                <a:lnTo>
                  <a:pt x="7473797" y="12827"/>
                </a:lnTo>
                <a:lnTo>
                  <a:pt x="7420724" y="12827"/>
                </a:lnTo>
                <a:lnTo>
                  <a:pt x="7397509" y="12446"/>
                </a:lnTo>
                <a:lnTo>
                  <a:pt x="7398906" y="12446"/>
                </a:lnTo>
                <a:lnTo>
                  <a:pt x="7371499" y="12065"/>
                </a:lnTo>
                <a:lnTo>
                  <a:pt x="7353224" y="11811"/>
                </a:lnTo>
                <a:lnTo>
                  <a:pt x="7344550" y="12065"/>
                </a:lnTo>
                <a:lnTo>
                  <a:pt x="7321372" y="12750"/>
                </a:lnTo>
                <a:lnTo>
                  <a:pt x="7326287" y="12827"/>
                </a:lnTo>
                <a:lnTo>
                  <a:pt x="7325055" y="12827"/>
                </a:lnTo>
                <a:lnTo>
                  <a:pt x="7342606" y="13208"/>
                </a:lnTo>
                <a:lnTo>
                  <a:pt x="7357224" y="13208"/>
                </a:lnTo>
                <a:lnTo>
                  <a:pt x="7383564" y="12827"/>
                </a:lnTo>
                <a:lnTo>
                  <a:pt x="7419340" y="13589"/>
                </a:lnTo>
                <a:lnTo>
                  <a:pt x="7406310" y="14097"/>
                </a:lnTo>
                <a:lnTo>
                  <a:pt x="7405484" y="13970"/>
                </a:lnTo>
                <a:lnTo>
                  <a:pt x="7328167" y="13970"/>
                </a:lnTo>
                <a:lnTo>
                  <a:pt x="7332281" y="14224"/>
                </a:lnTo>
                <a:lnTo>
                  <a:pt x="7403058" y="14224"/>
                </a:lnTo>
                <a:lnTo>
                  <a:pt x="7407148" y="14224"/>
                </a:lnTo>
                <a:lnTo>
                  <a:pt x="7408824" y="14478"/>
                </a:lnTo>
                <a:lnTo>
                  <a:pt x="7420089" y="14859"/>
                </a:lnTo>
                <a:lnTo>
                  <a:pt x="7416736" y="14859"/>
                </a:lnTo>
                <a:lnTo>
                  <a:pt x="7418311" y="15367"/>
                </a:lnTo>
                <a:lnTo>
                  <a:pt x="7434186" y="14859"/>
                </a:lnTo>
                <a:lnTo>
                  <a:pt x="7498791" y="14859"/>
                </a:lnTo>
                <a:lnTo>
                  <a:pt x="7534516" y="15367"/>
                </a:lnTo>
                <a:close/>
              </a:path>
              <a:path w="8272780" h="61595">
                <a:moveTo>
                  <a:pt x="7535824" y="38735"/>
                </a:moveTo>
                <a:lnTo>
                  <a:pt x="7534186" y="38608"/>
                </a:lnTo>
                <a:lnTo>
                  <a:pt x="7532078" y="38608"/>
                </a:lnTo>
                <a:lnTo>
                  <a:pt x="7535824" y="38735"/>
                </a:lnTo>
                <a:close/>
              </a:path>
              <a:path w="8272780" h="61595">
                <a:moveTo>
                  <a:pt x="7557325" y="36703"/>
                </a:moveTo>
                <a:lnTo>
                  <a:pt x="7097154" y="36703"/>
                </a:lnTo>
                <a:lnTo>
                  <a:pt x="7092289" y="37084"/>
                </a:lnTo>
                <a:lnTo>
                  <a:pt x="7093598" y="37084"/>
                </a:lnTo>
                <a:lnTo>
                  <a:pt x="7061314" y="38481"/>
                </a:lnTo>
                <a:lnTo>
                  <a:pt x="7046061" y="37846"/>
                </a:lnTo>
                <a:lnTo>
                  <a:pt x="7042874" y="37846"/>
                </a:lnTo>
                <a:lnTo>
                  <a:pt x="7043267" y="37465"/>
                </a:lnTo>
                <a:lnTo>
                  <a:pt x="7043648" y="37084"/>
                </a:lnTo>
                <a:lnTo>
                  <a:pt x="7046481" y="36703"/>
                </a:lnTo>
                <a:lnTo>
                  <a:pt x="7050811" y="36703"/>
                </a:lnTo>
                <a:lnTo>
                  <a:pt x="7097154" y="36703"/>
                </a:lnTo>
                <a:lnTo>
                  <a:pt x="7103656" y="36195"/>
                </a:lnTo>
                <a:lnTo>
                  <a:pt x="7050265" y="36195"/>
                </a:lnTo>
                <a:lnTo>
                  <a:pt x="7048373" y="36449"/>
                </a:lnTo>
                <a:lnTo>
                  <a:pt x="7042277" y="35814"/>
                </a:lnTo>
                <a:lnTo>
                  <a:pt x="7020471" y="36588"/>
                </a:lnTo>
                <a:lnTo>
                  <a:pt x="7003199" y="35814"/>
                </a:lnTo>
                <a:lnTo>
                  <a:pt x="6985711" y="35433"/>
                </a:lnTo>
                <a:lnTo>
                  <a:pt x="6963283" y="36703"/>
                </a:lnTo>
                <a:lnTo>
                  <a:pt x="6932790" y="36195"/>
                </a:lnTo>
                <a:lnTo>
                  <a:pt x="6938492" y="36195"/>
                </a:lnTo>
                <a:lnTo>
                  <a:pt x="6932739" y="35814"/>
                </a:lnTo>
                <a:lnTo>
                  <a:pt x="6931406" y="35814"/>
                </a:lnTo>
                <a:lnTo>
                  <a:pt x="6926199" y="34671"/>
                </a:lnTo>
                <a:lnTo>
                  <a:pt x="6925729" y="34671"/>
                </a:lnTo>
                <a:lnTo>
                  <a:pt x="6919430" y="33909"/>
                </a:lnTo>
                <a:lnTo>
                  <a:pt x="6924421" y="33909"/>
                </a:lnTo>
                <a:lnTo>
                  <a:pt x="6936245" y="33528"/>
                </a:lnTo>
                <a:lnTo>
                  <a:pt x="6674586" y="33528"/>
                </a:lnTo>
                <a:lnTo>
                  <a:pt x="6699085" y="33909"/>
                </a:lnTo>
                <a:lnTo>
                  <a:pt x="6710616" y="33909"/>
                </a:lnTo>
                <a:lnTo>
                  <a:pt x="6616382" y="37465"/>
                </a:lnTo>
                <a:lnTo>
                  <a:pt x="6609372" y="37465"/>
                </a:lnTo>
                <a:lnTo>
                  <a:pt x="6598475" y="37084"/>
                </a:lnTo>
                <a:lnTo>
                  <a:pt x="6604609" y="37084"/>
                </a:lnTo>
                <a:lnTo>
                  <a:pt x="6551892" y="36195"/>
                </a:lnTo>
                <a:lnTo>
                  <a:pt x="6554673" y="36195"/>
                </a:lnTo>
                <a:lnTo>
                  <a:pt x="6545453" y="35814"/>
                </a:lnTo>
                <a:lnTo>
                  <a:pt x="6572390" y="34671"/>
                </a:lnTo>
                <a:lnTo>
                  <a:pt x="6581368" y="34290"/>
                </a:lnTo>
                <a:lnTo>
                  <a:pt x="6589535" y="34290"/>
                </a:lnTo>
                <a:lnTo>
                  <a:pt x="6602603" y="35814"/>
                </a:lnTo>
                <a:lnTo>
                  <a:pt x="6628041" y="33909"/>
                </a:lnTo>
                <a:lnTo>
                  <a:pt x="6622732" y="33909"/>
                </a:lnTo>
                <a:lnTo>
                  <a:pt x="6611874" y="33528"/>
                </a:lnTo>
                <a:lnTo>
                  <a:pt x="6590347" y="33528"/>
                </a:lnTo>
                <a:lnTo>
                  <a:pt x="6590347" y="33909"/>
                </a:lnTo>
                <a:lnTo>
                  <a:pt x="6587350" y="34036"/>
                </a:lnTo>
                <a:lnTo>
                  <a:pt x="6586271" y="33909"/>
                </a:lnTo>
                <a:lnTo>
                  <a:pt x="6590347" y="33909"/>
                </a:lnTo>
                <a:lnTo>
                  <a:pt x="6590347" y="33528"/>
                </a:lnTo>
                <a:lnTo>
                  <a:pt x="6105258" y="33528"/>
                </a:lnTo>
                <a:lnTo>
                  <a:pt x="6102108" y="33528"/>
                </a:lnTo>
                <a:lnTo>
                  <a:pt x="6094120" y="33909"/>
                </a:lnTo>
                <a:lnTo>
                  <a:pt x="6061761" y="33909"/>
                </a:lnTo>
                <a:lnTo>
                  <a:pt x="6045276" y="33528"/>
                </a:lnTo>
                <a:lnTo>
                  <a:pt x="5934278" y="33528"/>
                </a:lnTo>
                <a:lnTo>
                  <a:pt x="5987681" y="33020"/>
                </a:lnTo>
                <a:lnTo>
                  <a:pt x="6003760" y="33020"/>
                </a:lnTo>
                <a:lnTo>
                  <a:pt x="6034290" y="33274"/>
                </a:lnTo>
                <a:lnTo>
                  <a:pt x="6023318" y="33020"/>
                </a:lnTo>
                <a:lnTo>
                  <a:pt x="6019228" y="33020"/>
                </a:lnTo>
                <a:lnTo>
                  <a:pt x="6021044" y="31877"/>
                </a:lnTo>
                <a:lnTo>
                  <a:pt x="6023394" y="31877"/>
                </a:lnTo>
                <a:lnTo>
                  <a:pt x="6031014" y="31496"/>
                </a:lnTo>
                <a:lnTo>
                  <a:pt x="6027775" y="31496"/>
                </a:lnTo>
                <a:lnTo>
                  <a:pt x="6045124" y="31115"/>
                </a:lnTo>
                <a:lnTo>
                  <a:pt x="6046978" y="31115"/>
                </a:lnTo>
                <a:lnTo>
                  <a:pt x="6058789" y="30734"/>
                </a:lnTo>
                <a:lnTo>
                  <a:pt x="6062548" y="30619"/>
                </a:lnTo>
                <a:lnTo>
                  <a:pt x="6065164" y="30759"/>
                </a:lnTo>
                <a:lnTo>
                  <a:pt x="6073140" y="30988"/>
                </a:lnTo>
                <a:lnTo>
                  <a:pt x="6066587" y="30505"/>
                </a:lnTo>
                <a:lnTo>
                  <a:pt x="6064707" y="30353"/>
                </a:lnTo>
                <a:lnTo>
                  <a:pt x="6070587" y="30353"/>
                </a:lnTo>
                <a:lnTo>
                  <a:pt x="6079160" y="30353"/>
                </a:lnTo>
                <a:lnTo>
                  <a:pt x="6135929" y="30353"/>
                </a:lnTo>
                <a:lnTo>
                  <a:pt x="6122149" y="31496"/>
                </a:lnTo>
                <a:lnTo>
                  <a:pt x="6122594" y="31496"/>
                </a:lnTo>
                <a:lnTo>
                  <a:pt x="6107417" y="33274"/>
                </a:lnTo>
                <a:lnTo>
                  <a:pt x="6112738" y="33020"/>
                </a:lnTo>
                <a:lnTo>
                  <a:pt x="6597409" y="33020"/>
                </a:lnTo>
                <a:lnTo>
                  <a:pt x="6575717" y="32258"/>
                </a:lnTo>
                <a:lnTo>
                  <a:pt x="6574739" y="32258"/>
                </a:lnTo>
                <a:lnTo>
                  <a:pt x="6543116" y="30734"/>
                </a:lnTo>
                <a:lnTo>
                  <a:pt x="6544094" y="30734"/>
                </a:lnTo>
                <a:lnTo>
                  <a:pt x="6539128" y="30353"/>
                </a:lnTo>
                <a:lnTo>
                  <a:pt x="6140691" y="30353"/>
                </a:lnTo>
                <a:lnTo>
                  <a:pt x="6127801" y="29845"/>
                </a:lnTo>
                <a:lnTo>
                  <a:pt x="6056160" y="29845"/>
                </a:lnTo>
                <a:lnTo>
                  <a:pt x="6052604" y="29667"/>
                </a:lnTo>
                <a:lnTo>
                  <a:pt x="6044438" y="29489"/>
                </a:lnTo>
                <a:lnTo>
                  <a:pt x="6035040" y="29464"/>
                </a:lnTo>
                <a:lnTo>
                  <a:pt x="6045644" y="29705"/>
                </a:lnTo>
                <a:lnTo>
                  <a:pt x="6048222" y="29845"/>
                </a:lnTo>
                <a:lnTo>
                  <a:pt x="6031611" y="29845"/>
                </a:lnTo>
                <a:lnTo>
                  <a:pt x="6035040" y="29464"/>
                </a:lnTo>
                <a:lnTo>
                  <a:pt x="6026277" y="29464"/>
                </a:lnTo>
                <a:lnTo>
                  <a:pt x="6025032" y="29845"/>
                </a:lnTo>
                <a:lnTo>
                  <a:pt x="5903722" y="29845"/>
                </a:lnTo>
                <a:lnTo>
                  <a:pt x="5903722" y="28956"/>
                </a:lnTo>
                <a:lnTo>
                  <a:pt x="5904611" y="28956"/>
                </a:lnTo>
                <a:lnTo>
                  <a:pt x="5906732" y="28702"/>
                </a:lnTo>
                <a:lnTo>
                  <a:pt x="6097346" y="28702"/>
                </a:lnTo>
                <a:lnTo>
                  <a:pt x="6086945" y="28321"/>
                </a:lnTo>
                <a:lnTo>
                  <a:pt x="5909919" y="28321"/>
                </a:lnTo>
                <a:lnTo>
                  <a:pt x="5913120" y="27940"/>
                </a:lnTo>
                <a:lnTo>
                  <a:pt x="5908878" y="28321"/>
                </a:lnTo>
                <a:lnTo>
                  <a:pt x="5607926" y="28321"/>
                </a:lnTo>
                <a:lnTo>
                  <a:pt x="5643372" y="28702"/>
                </a:lnTo>
                <a:lnTo>
                  <a:pt x="5904636" y="28702"/>
                </a:lnTo>
                <a:lnTo>
                  <a:pt x="5901817" y="28956"/>
                </a:lnTo>
                <a:lnTo>
                  <a:pt x="5888012" y="28981"/>
                </a:lnTo>
                <a:lnTo>
                  <a:pt x="5878195" y="29083"/>
                </a:lnTo>
                <a:lnTo>
                  <a:pt x="5873127" y="29387"/>
                </a:lnTo>
                <a:lnTo>
                  <a:pt x="5873508" y="29845"/>
                </a:lnTo>
                <a:lnTo>
                  <a:pt x="5591911" y="29845"/>
                </a:lnTo>
                <a:lnTo>
                  <a:pt x="5584368" y="30353"/>
                </a:lnTo>
                <a:lnTo>
                  <a:pt x="5881560" y="30353"/>
                </a:lnTo>
                <a:lnTo>
                  <a:pt x="5879439" y="30543"/>
                </a:lnTo>
                <a:lnTo>
                  <a:pt x="5879008" y="30734"/>
                </a:lnTo>
                <a:lnTo>
                  <a:pt x="5883160" y="30543"/>
                </a:lnTo>
                <a:lnTo>
                  <a:pt x="5885612" y="30353"/>
                </a:lnTo>
                <a:lnTo>
                  <a:pt x="6018555" y="30353"/>
                </a:lnTo>
                <a:lnTo>
                  <a:pt x="6023381" y="30353"/>
                </a:lnTo>
                <a:lnTo>
                  <a:pt x="6021324" y="30988"/>
                </a:lnTo>
                <a:lnTo>
                  <a:pt x="6027039" y="30353"/>
                </a:lnTo>
                <a:lnTo>
                  <a:pt x="6057633" y="30353"/>
                </a:lnTo>
                <a:lnTo>
                  <a:pt x="6061189" y="30556"/>
                </a:lnTo>
                <a:lnTo>
                  <a:pt x="6041656" y="30734"/>
                </a:lnTo>
                <a:lnTo>
                  <a:pt x="6047498" y="30734"/>
                </a:lnTo>
                <a:lnTo>
                  <a:pt x="6014199" y="31369"/>
                </a:lnTo>
                <a:lnTo>
                  <a:pt x="6016930" y="30734"/>
                </a:lnTo>
                <a:lnTo>
                  <a:pt x="6018009" y="30480"/>
                </a:lnTo>
                <a:lnTo>
                  <a:pt x="6002807" y="30734"/>
                </a:lnTo>
                <a:lnTo>
                  <a:pt x="5957201" y="31496"/>
                </a:lnTo>
                <a:lnTo>
                  <a:pt x="5963856" y="31496"/>
                </a:lnTo>
                <a:lnTo>
                  <a:pt x="5961024" y="31877"/>
                </a:lnTo>
                <a:lnTo>
                  <a:pt x="6000166" y="31877"/>
                </a:lnTo>
                <a:lnTo>
                  <a:pt x="6008497" y="32258"/>
                </a:lnTo>
                <a:lnTo>
                  <a:pt x="5979211" y="33020"/>
                </a:lnTo>
                <a:lnTo>
                  <a:pt x="5841873" y="33020"/>
                </a:lnTo>
                <a:lnTo>
                  <a:pt x="5882538" y="33528"/>
                </a:lnTo>
                <a:lnTo>
                  <a:pt x="5759348" y="33528"/>
                </a:lnTo>
                <a:lnTo>
                  <a:pt x="5757799" y="33909"/>
                </a:lnTo>
                <a:lnTo>
                  <a:pt x="5762358" y="33909"/>
                </a:lnTo>
                <a:lnTo>
                  <a:pt x="5737606" y="34531"/>
                </a:lnTo>
                <a:lnTo>
                  <a:pt x="5697512" y="33909"/>
                </a:lnTo>
                <a:lnTo>
                  <a:pt x="5677827" y="33909"/>
                </a:lnTo>
                <a:lnTo>
                  <a:pt x="5672874" y="35052"/>
                </a:lnTo>
                <a:lnTo>
                  <a:pt x="5651297" y="36461"/>
                </a:lnTo>
                <a:lnTo>
                  <a:pt x="5652503" y="36195"/>
                </a:lnTo>
                <a:lnTo>
                  <a:pt x="5548173" y="36195"/>
                </a:lnTo>
                <a:lnTo>
                  <a:pt x="5527052" y="36461"/>
                </a:lnTo>
                <a:lnTo>
                  <a:pt x="5548033" y="36703"/>
                </a:lnTo>
                <a:lnTo>
                  <a:pt x="5505958" y="36703"/>
                </a:lnTo>
                <a:lnTo>
                  <a:pt x="5390934" y="36703"/>
                </a:lnTo>
                <a:lnTo>
                  <a:pt x="5410835" y="38227"/>
                </a:lnTo>
                <a:lnTo>
                  <a:pt x="5408917" y="38227"/>
                </a:lnTo>
                <a:lnTo>
                  <a:pt x="5419636" y="38608"/>
                </a:lnTo>
                <a:lnTo>
                  <a:pt x="5559450" y="38608"/>
                </a:lnTo>
                <a:lnTo>
                  <a:pt x="5563997" y="37465"/>
                </a:lnTo>
                <a:lnTo>
                  <a:pt x="5580126" y="36703"/>
                </a:lnTo>
                <a:lnTo>
                  <a:pt x="5601081" y="36703"/>
                </a:lnTo>
                <a:lnTo>
                  <a:pt x="5647385" y="36703"/>
                </a:lnTo>
                <a:lnTo>
                  <a:pt x="5650103" y="36703"/>
                </a:lnTo>
                <a:lnTo>
                  <a:pt x="5646509" y="37465"/>
                </a:lnTo>
                <a:lnTo>
                  <a:pt x="5639498" y="37465"/>
                </a:lnTo>
                <a:lnTo>
                  <a:pt x="5601081" y="36703"/>
                </a:lnTo>
                <a:lnTo>
                  <a:pt x="5599290" y="38227"/>
                </a:lnTo>
                <a:lnTo>
                  <a:pt x="5578399" y="38227"/>
                </a:lnTo>
                <a:lnTo>
                  <a:pt x="5619877" y="38493"/>
                </a:lnTo>
                <a:lnTo>
                  <a:pt x="5647423" y="38227"/>
                </a:lnTo>
                <a:lnTo>
                  <a:pt x="5675058" y="38608"/>
                </a:lnTo>
                <a:lnTo>
                  <a:pt x="6453035" y="38608"/>
                </a:lnTo>
                <a:lnTo>
                  <a:pt x="6499314" y="37465"/>
                </a:lnTo>
                <a:lnTo>
                  <a:pt x="6514744" y="37084"/>
                </a:lnTo>
                <a:lnTo>
                  <a:pt x="6524980" y="37084"/>
                </a:lnTo>
                <a:lnTo>
                  <a:pt x="6571056" y="36715"/>
                </a:lnTo>
                <a:lnTo>
                  <a:pt x="6570573" y="37846"/>
                </a:lnTo>
                <a:lnTo>
                  <a:pt x="6568948" y="37846"/>
                </a:lnTo>
                <a:lnTo>
                  <a:pt x="6578384" y="38608"/>
                </a:lnTo>
                <a:lnTo>
                  <a:pt x="7058380" y="38608"/>
                </a:lnTo>
                <a:lnTo>
                  <a:pt x="7064375" y="38608"/>
                </a:lnTo>
                <a:lnTo>
                  <a:pt x="7530592" y="38608"/>
                </a:lnTo>
                <a:lnTo>
                  <a:pt x="7523810" y="38227"/>
                </a:lnTo>
                <a:lnTo>
                  <a:pt x="7523061" y="38227"/>
                </a:lnTo>
                <a:lnTo>
                  <a:pt x="7513955" y="37465"/>
                </a:lnTo>
                <a:lnTo>
                  <a:pt x="7521448" y="37465"/>
                </a:lnTo>
                <a:lnTo>
                  <a:pt x="7557325" y="36703"/>
                </a:lnTo>
                <a:close/>
              </a:path>
              <a:path w="8272780" h="61595">
                <a:moveTo>
                  <a:pt x="7567879" y="16002"/>
                </a:moveTo>
                <a:lnTo>
                  <a:pt x="7562469" y="15494"/>
                </a:lnTo>
                <a:lnTo>
                  <a:pt x="7543457" y="15494"/>
                </a:lnTo>
                <a:lnTo>
                  <a:pt x="7534783" y="15494"/>
                </a:lnTo>
                <a:lnTo>
                  <a:pt x="7418718" y="15494"/>
                </a:lnTo>
                <a:lnTo>
                  <a:pt x="7414349" y="15494"/>
                </a:lnTo>
                <a:lnTo>
                  <a:pt x="7392657" y="15494"/>
                </a:lnTo>
                <a:lnTo>
                  <a:pt x="7392657" y="16002"/>
                </a:lnTo>
                <a:lnTo>
                  <a:pt x="7362736" y="16764"/>
                </a:lnTo>
                <a:lnTo>
                  <a:pt x="7291387" y="16764"/>
                </a:lnTo>
                <a:lnTo>
                  <a:pt x="7303770" y="16383"/>
                </a:lnTo>
                <a:lnTo>
                  <a:pt x="7299198" y="16383"/>
                </a:lnTo>
                <a:lnTo>
                  <a:pt x="7325271" y="16002"/>
                </a:lnTo>
                <a:lnTo>
                  <a:pt x="7339139" y="16002"/>
                </a:lnTo>
                <a:lnTo>
                  <a:pt x="7392657" y="16002"/>
                </a:lnTo>
                <a:lnTo>
                  <a:pt x="7392657" y="15494"/>
                </a:lnTo>
                <a:lnTo>
                  <a:pt x="7360044" y="15494"/>
                </a:lnTo>
                <a:lnTo>
                  <a:pt x="7342657" y="15748"/>
                </a:lnTo>
                <a:lnTo>
                  <a:pt x="7360285" y="14478"/>
                </a:lnTo>
                <a:lnTo>
                  <a:pt x="7342518" y="14478"/>
                </a:lnTo>
                <a:lnTo>
                  <a:pt x="7332281" y="14224"/>
                </a:lnTo>
                <a:lnTo>
                  <a:pt x="6795605" y="14224"/>
                </a:lnTo>
                <a:lnTo>
                  <a:pt x="6795211" y="14224"/>
                </a:lnTo>
                <a:lnTo>
                  <a:pt x="6774612" y="14224"/>
                </a:lnTo>
                <a:lnTo>
                  <a:pt x="6748145" y="13589"/>
                </a:lnTo>
                <a:lnTo>
                  <a:pt x="6759130" y="15494"/>
                </a:lnTo>
                <a:lnTo>
                  <a:pt x="6751625" y="15494"/>
                </a:lnTo>
                <a:lnTo>
                  <a:pt x="6724536" y="16002"/>
                </a:lnTo>
                <a:lnTo>
                  <a:pt x="6678308" y="16002"/>
                </a:lnTo>
                <a:lnTo>
                  <a:pt x="6655803" y="16256"/>
                </a:lnTo>
                <a:lnTo>
                  <a:pt x="6626111" y="16002"/>
                </a:lnTo>
                <a:lnTo>
                  <a:pt x="6598120" y="16383"/>
                </a:lnTo>
                <a:lnTo>
                  <a:pt x="6573520" y="16383"/>
                </a:lnTo>
                <a:lnTo>
                  <a:pt x="6556400" y="15494"/>
                </a:lnTo>
                <a:lnTo>
                  <a:pt x="6500469" y="15494"/>
                </a:lnTo>
                <a:lnTo>
                  <a:pt x="6504495" y="13589"/>
                </a:lnTo>
                <a:lnTo>
                  <a:pt x="6508509" y="11684"/>
                </a:lnTo>
                <a:lnTo>
                  <a:pt x="6468516" y="11684"/>
                </a:lnTo>
                <a:lnTo>
                  <a:pt x="6441110" y="12065"/>
                </a:lnTo>
                <a:lnTo>
                  <a:pt x="6447345" y="12065"/>
                </a:lnTo>
                <a:lnTo>
                  <a:pt x="6429908" y="12827"/>
                </a:lnTo>
                <a:lnTo>
                  <a:pt x="6432728" y="12827"/>
                </a:lnTo>
                <a:lnTo>
                  <a:pt x="6432169" y="13589"/>
                </a:lnTo>
                <a:lnTo>
                  <a:pt x="6401486" y="13208"/>
                </a:lnTo>
                <a:lnTo>
                  <a:pt x="6410198" y="13208"/>
                </a:lnTo>
                <a:lnTo>
                  <a:pt x="6405639" y="12827"/>
                </a:lnTo>
                <a:lnTo>
                  <a:pt x="6407721" y="12827"/>
                </a:lnTo>
                <a:lnTo>
                  <a:pt x="6409398" y="12446"/>
                </a:lnTo>
                <a:lnTo>
                  <a:pt x="6409334" y="12065"/>
                </a:lnTo>
                <a:lnTo>
                  <a:pt x="6409283" y="11709"/>
                </a:lnTo>
                <a:lnTo>
                  <a:pt x="6378829" y="11938"/>
                </a:lnTo>
                <a:lnTo>
                  <a:pt x="6361493" y="11684"/>
                </a:lnTo>
                <a:lnTo>
                  <a:pt x="6334874" y="11684"/>
                </a:lnTo>
                <a:lnTo>
                  <a:pt x="6336919" y="13589"/>
                </a:lnTo>
                <a:lnTo>
                  <a:pt x="6315303" y="12827"/>
                </a:lnTo>
                <a:lnTo>
                  <a:pt x="6293701" y="12065"/>
                </a:lnTo>
                <a:lnTo>
                  <a:pt x="6286487" y="11811"/>
                </a:lnTo>
                <a:lnTo>
                  <a:pt x="6285281" y="12065"/>
                </a:lnTo>
                <a:lnTo>
                  <a:pt x="6283452" y="12446"/>
                </a:lnTo>
                <a:lnTo>
                  <a:pt x="6243345" y="12674"/>
                </a:lnTo>
                <a:lnTo>
                  <a:pt x="6231331" y="11684"/>
                </a:lnTo>
                <a:lnTo>
                  <a:pt x="6230505" y="11684"/>
                </a:lnTo>
                <a:lnTo>
                  <a:pt x="6223317" y="10414"/>
                </a:lnTo>
                <a:lnTo>
                  <a:pt x="6224422" y="10414"/>
                </a:lnTo>
                <a:lnTo>
                  <a:pt x="6262890" y="10414"/>
                </a:lnTo>
                <a:lnTo>
                  <a:pt x="6277026" y="10414"/>
                </a:lnTo>
                <a:lnTo>
                  <a:pt x="6287744" y="10414"/>
                </a:lnTo>
                <a:lnTo>
                  <a:pt x="6395783" y="10414"/>
                </a:lnTo>
                <a:lnTo>
                  <a:pt x="6395631" y="10718"/>
                </a:lnTo>
                <a:lnTo>
                  <a:pt x="6346076" y="11303"/>
                </a:lnTo>
                <a:lnTo>
                  <a:pt x="6395339" y="11303"/>
                </a:lnTo>
                <a:lnTo>
                  <a:pt x="6395148" y="11684"/>
                </a:lnTo>
                <a:lnTo>
                  <a:pt x="6409283" y="11684"/>
                </a:lnTo>
                <a:lnTo>
                  <a:pt x="6411328" y="11684"/>
                </a:lnTo>
                <a:lnTo>
                  <a:pt x="6412420" y="11684"/>
                </a:lnTo>
                <a:lnTo>
                  <a:pt x="6421793" y="11303"/>
                </a:lnTo>
                <a:lnTo>
                  <a:pt x="6483617" y="11303"/>
                </a:lnTo>
                <a:lnTo>
                  <a:pt x="6500469" y="11303"/>
                </a:lnTo>
                <a:lnTo>
                  <a:pt x="6504533" y="11303"/>
                </a:lnTo>
                <a:lnTo>
                  <a:pt x="6498831" y="10922"/>
                </a:lnTo>
                <a:lnTo>
                  <a:pt x="6493421" y="9664"/>
                </a:lnTo>
                <a:lnTo>
                  <a:pt x="6457251" y="10033"/>
                </a:lnTo>
                <a:lnTo>
                  <a:pt x="6468440" y="9652"/>
                </a:lnTo>
                <a:lnTo>
                  <a:pt x="6493396" y="9652"/>
                </a:lnTo>
                <a:lnTo>
                  <a:pt x="6494005" y="9652"/>
                </a:lnTo>
                <a:lnTo>
                  <a:pt x="6548310" y="9652"/>
                </a:lnTo>
                <a:lnTo>
                  <a:pt x="6551054" y="8509"/>
                </a:lnTo>
                <a:lnTo>
                  <a:pt x="6555206" y="7239"/>
                </a:lnTo>
                <a:lnTo>
                  <a:pt x="6557315" y="7239"/>
                </a:lnTo>
                <a:lnTo>
                  <a:pt x="6572402" y="6477"/>
                </a:lnTo>
                <a:lnTo>
                  <a:pt x="6585115" y="6477"/>
                </a:lnTo>
                <a:lnTo>
                  <a:pt x="6554495" y="6096"/>
                </a:lnTo>
                <a:lnTo>
                  <a:pt x="6540005" y="5715"/>
                </a:lnTo>
                <a:lnTo>
                  <a:pt x="6545021" y="5715"/>
                </a:lnTo>
                <a:lnTo>
                  <a:pt x="6515494" y="5334"/>
                </a:lnTo>
                <a:lnTo>
                  <a:pt x="6483274" y="5715"/>
                </a:lnTo>
                <a:lnTo>
                  <a:pt x="6476784" y="5715"/>
                </a:lnTo>
                <a:lnTo>
                  <a:pt x="6427330" y="6477"/>
                </a:lnTo>
                <a:lnTo>
                  <a:pt x="6424155" y="6477"/>
                </a:lnTo>
                <a:lnTo>
                  <a:pt x="6411265" y="6858"/>
                </a:lnTo>
                <a:lnTo>
                  <a:pt x="6429705" y="6858"/>
                </a:lnTo>
                <a:lnTo>
                  <a:pt x="6420790" y="6985"/>
                </a:lnTo>
                <a:lnTo>
                  <a:pt x="6409207" y="6921"/>
                </a:lnTo>
                <a:lnTo>
                  <a:pt x="6398361" y="7239"/>
                </a:lnTo>
                <a:lnTo>
                  <a:pt x="6402972" y="7239"/>
                </a:lnTo>
                <a:lnTo>
                  <a:pt x="6449835" y="7239"/>
                </a:lnTo>
                <a:lnTo>
                  <a:pt x="6470409" y="7620"/>
                </a:lnTo>
                <a:lnTo>
                  <a:pt x="6467208" y="7620"/>
                </a:lnTo>
                <a:lnTo>
                  <a:pt x="6492824" y="8509"/>
                </a:lnTo>
                <a:lnTo>
                  <a:pt x="6469126" y="8509"/>
                </a:lnTo>
                <a:lnTo>
                  <a:pt x="6460337" y="8890"/>
                </a:lnTo>
                <a:lnTo>
                  <a:pt x="6462916" y="8890"/>
                </a:lnTo>
                <a:lnTo>
                  <a:pt x="6446393" y="9271"/>
                </a:lnTo>
                <a:lnTo>
                  <a:pt x="6431077" y="9271"/>
                </a:lnTo>
                <a:lnTo>
                  <a:pt x="6437604" y="8509"/>
                </a:lnTo>
                <a:lnTo>
                  <a:pt x="6431331" y="8509"/>
                </a:lnTo>
                <a:lnTo>
                  <a:pt x="6410185" y="9144"/>
                </a:lnTo>
                <a:lnTo>
                  <a:pt x="6393612" y="8509"/>
                </a:lnTo>
                <a:lnTo>
                  <a:pt x="6378054" y="8509"/>
                </a:lnTo>
                <a:lnTo>
                  <a:pt x="6354864" y="7620"/>
                </a:lnTo>
                <a:lnTo>
                  <a:pt x="6363741" y="7620"/>
                </a:lnTo>
                <a:lnTo>
                  <a:pt x="6373889" y="6477"/>
                </a:lnTo>
                <a:lnTo>
                  <a:pt x="6371831" y="6477"/>
                </a:lnTo>
                <a:lnTo>
                  <a:pt x="6352730" y="7239"/>
                </a:lnTo>
                <a:lnTo>
                  <a:pt x="6354572" y="7239"/>
                </a:lnTo>
                <a:lnTo>
                  <a:pt x="6350444" y="7620"/>
                </a:lnTo>
                <a:lnTo>
                  <a:pt x="6341770" y="8509"/>
                </a:lnTo>
                <a:lnTo>
                  <a:pt x="6340094" y="8509"/>
                </a:lnTo>
                <a:lnTo>
                  <a:pt x="6322568" y="9271"/>
                </a:lnTo>
                <a:lnTo>
                  <a:pt x="6335547" y="9271"/>
                </a:lnTo>
                <a:lnTo>
                  <a:pt x="6365761" y="9652"/>
                </a:lnTo>
                <a:lnTo>
                  <a:pt x="6396164" y="9652"/>
                </a:lnTo>
                <a:lnTo>
                  <a:pt x="6395961" y="10045"/>
                </a:lnTo>
                <a:lnTo>
                  <a:pt x="6365761" y="9652"/>
                </a:lnTo>
                <a:lnTo>
                  <a:pt x="6271323" y="9652"/>
                </a:lnTo>
                <a:lnTo>
                  <a:pt x="6274168" y="10033"/>
                </a:lnTo>
                <a:lnTo>
                  <a:pt x="6260604" y="9652"/>
                </a:lnTo>
                <a:lnTo>
                  <a:pt x="6213487" y="9652"/>
                </a:lnTo>
                <a:lnTo>
                  <a:pt x="6222809" y="10312"/>
                </a:lnTo>
                <a:lnTo>
                  <a:pt x="6187262" y="10210"/>
                </a:lnTo>
                <a:lnTo>
                  <a:pt x="6188176" y="10414"/>
                </a:lnTo>
                <a:lnTo>
                  <a:pt x="6191986" y="11303"/>
                </a:lnTo>
                <a:lnTo>
                  <a:pt x="6118441" y="11303"/>
                </a:lnTo>
                <a:lnTo>
                  <a:pt x="6124156" y="10414"/>
                </a:lnTo>
                <a:lnTo>
                  <a:pt x="6167704" y="10414"/>
                </a:lnTo>
                <a:lnTo>
                  <a:pt x="6179261" y="10185"/>
                </a:lnTo>
                <a:lnTo>
                  <a:pt x="6126594" y="10033"/>
                </a:lnTo>
                <a:lnTo>
                  <a:pt x="6129045" y="9652"/>
                </a:lnTo>
                <a:lnTo>
                  <a:pt x="6100737" y="9652"/>
                </a:lnTo>
                <a:lnTo>
                  <a:pt x="6081166" y="9906"/>
                </a:lnTo>
                <a:lnTo>
                  <a:pt x="5990310" y="9652"/>
                </a:lnTo>
                <a:lnTo>
                  <a:pt x="5970473" y="9652"/>
                </a:lnTo>
                <a:lnTo>
                  <a:pt x="5986208" y="10414"/>
                </a:lnTo>
                <a:lnTo>
                  <a:pt x="5691556" y="10414"/>
                </a:lnTo>
                <a:lnTo>
                  <a:pt x="5713920" y="11303"/>
                </a:lnTo>
                <a:lnTo>
                  <a:pt x="5702566" y="11303"/>
                </a:lnTo>
                <a:lnTo>
                  <a:pt x="5695112" y="11684"/>
                </a:lnTo>
                <a:lnTo>
                  <a:pt x="5698147" y="11684"/>
                </a:lnTo>
                <a:lnTo>
                  <a:pt x="5665025" y="12446"/>
                </a:lnTo>
                <a:lnTo>
                  <a:pt x="5652516" y="13589"/>
                </a:lnTo>
                <a:lnTo>
                  <a:pt x="5637212" y="12827"/>
                </a:lnTo>
                <a:lnTo>
                  <a:pt x="5634355" y="11684"/>
                </a:lnTo>
                <a:lnTo>
                  <a:pt x="5633402" y="11303"/>
                </a:lnTo>
                <a:lnTo>
                  <a:pt x="5631396" y="11303"/>
                </a:lnTo>
                <a:lnTo>
                  <a:pt x="5644337" y="8890"/>
                </a:lnTo>
                <a:lnTo>
                  <a:pt x="5646013" y="8890"/>
                </a:lnTo>
                <a:lnTo>
                  <a:pt x="5669635" y="7620"/>
                </a:lnTo>
                <a:lnTo>
                  <a:pt x="5679186" y="7620"/>
                </a:lnTo>
                <a:lnTo>
                  <a:pt x="5704776" y="7620"/>
                </a:lnTo>
                <a:lnTo>
                  <a:pt x="5691962" y="7429"/>
                </a:lnTo>
                <a:lnTo>
                  <a:pt x="5727751" y="6858"/>
                </a:lnTo>
                <a:lnTo>
                  <a:pt x="5725985" y="6858"/>
                </a:lnTo>
                <a:lnTo>
                  <a:pt x="5748693" y="6477"/>
                </a:lnTo>
                <a:lnTo>
                  <a:pt x="5715305" y="6477"/>
                </a:lnTo>
                <a:lnTo>
                  <a:pt x="5703036" y="6858"/>
                </a:lnTo>
                <a:lnTo>
                  <a:pt x="5705233" y="6858"/>
                </a:lnTo>
                <a:lnTo>
                  <a:pt x="5686361" y="7239"/>
                </a:lnTo>
                <a:lnTo>
                  <a:pt x="5680443" y="7239"/>
                </a:lnTo>
                <a:lnTo>
                  <a:pt x="5682869" y="6096"/>
                </a:lnTo>
                <a:lnTo>
                  <a:pt x="5679795" y="6096"/>
                </a:lnTo>
                <a:lnTo>
                  <a:pt x="5671401" y="5715"/>
                </a:lnTo>
                <a:lnTo>
                  <a:pt x="5674525" y="5715"/>
                </a:lnTo>
                <a:lnTo>
                  <a:pt x="5656770" y="5334"/>
                </a:lnTo>
                <a:lnTo>
                  <a:pt x="5653036" y="5334"/>
                </a:lnTo>
                <a:lnTo>
                  <a:pt x="5637720" y="4445"/>
                </a:lnTo>
                <a:lnTo>
                  <a:pt x="5643435" y="4445"/>
                </a:lnTo>
                <a:lnTo>
                  <a:pt x="5645455" y="4064"/>
                </a:lnTo>
                <a:lnTo>
                  <a:pt x="5643664" y="4064"/>
                </a:lnTo>
                <a:lnTo>
                  <a:pt x="5657799" y="2921"/>
                </a:lnTo>
                <a:lnTo>
                  <a:pt x="5703328" y="2921"/>
                </a:lnTo>
                <a:lnTo>
                  <a:pt x="5727408" y="3302"/>
                </a:lnTo>
                <a:lnTo>
                  <a:pt x="5719623" y="3302"/>
                </a:lnTo>
                <a:lnTo>
                  <a:pt x="5721058" y="4064"/>
                </a:lnTo>
                <a:lnTo>
                  <a:pt x="5717603" y="4064"/>
                </a:lnTo>
                <a:lnTo>
                  <a:pt x="5713146" y="4445"/>
                </a:lnTo>
                <a:lnTo>
                  <a:pt x="5712015" y="4445"/>
                </a:lnTo>
                <a:lnTo>
                  <a:pt x="5735675" y="5600"/>
                </a:lnTo>
                <a:lnTo>
                  <a:pt x="5764822" y="5334"/>
                </a:lnTo>
                <a:lnTo>
                  <a:pt x="5810656" y="4445"/>
                </a:lnTo>
                <a:lnTo>
                  <a:pt x="5831929" y="4445"/>
                </a:lnTo>
                <a:lnTo>
                  <a:pt x="5837783" y="4064"/>
                </a:lnTo>
                <a:lnTo>
                  <a:pt x="5844692" y="3302"/>
                </a:lnTo>
                <a:lnTo>
                  <a:pt x="5840019" y="3302"/>
                </a:lnTo>
                <a:lnTo>
                  <a:pt x="5836450" y="2921"/>
                </a:lnTo>
                <a:lnTo>
                  <a:pt x="5777484" y="2921"/>
                </a:lnTo>
                <a:lnTo>
                  <a:pt x="5781294" y="2159"/>
                </a:lnTo>
                <a:lnTo>
                  <a:pt x="5790984" y="2159"/>
                </a:lnTo>
                <a:lnTo>
                  <a:pt x="5745696" y="1524"/>
                </a:lnTo>
                <a:lnTo>
                  <a:pt x="5661088" y="1524"/>
                </a:lnTo>
                <a:lnTo>
                  <a:pt x="5611152" y="2159"/>
                </a:lnTo>
                <a:lnTo>
                  <a:pt x="5620524" y="2159"/>
                </a:lnTo>
                <a:lnTo>
                  <a:pt x="5609552" y="4445"/>
                </a:lnTo>
                <a:lnTo>
                  <a:pt x="5609298" y="4445"/>
                </a:lnTo>
                <a:lnTo>
                  <a:pt x="5578919" y="8890"/>
                </a:lnTo>
                <a:lnTo>
                  <a:pt x="5562816" y="11684"/>
                </a:lnTo>
                <a:lnTo>
                  <a:pt x="5448389" y="11684"/>
                </a:lnTo>
                <a:lnTo>
                  <a:pt x="5378069" y="11303"/>
                </a:lnTo>
                <a:lnTo>
                  <a:pt x="5331561" y="11303"/>
                </a:lnTo>
                <a:lnTo>
                  <a:pt x="5330850" y="11303"/>
                </a:lnTo>
                <a:lnTo>
                  <a:pt x="5327002" y="12700"/>
                </a:lnTo>
                <a:lnTo>
                  <a:pt x="5303164" y="12065"/>
                </a:lnTo>
                <a:lnTo>
                  <a:pt x="5287454" y="12065"/>
                </a:lnTo>
                <a:lnTo>
                  <a:pt x="5263159" y="11684"/>
                </a:lnTo>
                <a:lnTo>
                  <a:pt x="5270360" y="11684"/>
                </a:lnTo>
                <a:lnTo>
                  <a:pt x="5267693" y="11303"/>
                </a:lnTo>
                <a:lnTo>
                  <a:pt x="5257647" y="11303"/>
                </a:lnTo>
                <a:lnTo>
                  <a:pt x="5243068" y="12065"/>
                </a:lnTo>
                <a:lnTo>
                  <a:pt x="5188915" y="14859"/>
                </a:lnTo>
                <a:lnTo>
                  <a:pt x="5184813" y="16383"/>
                </a:lnTo>
                <a:lnTo>
                  <a:pt x="5178742" y="16383"/>
                </a:lnTo>
                <a:lnTo>
                  <a:pt x="5163121" y="15494"/>
                </a:lnTo>
                <a:lnTo>
                  <a:pt x="5151958" y="14859"/>
                </a:lnTo>
                <a:lnTo>
                  <a:pt x="5116487" y="13589"/>
                </a:lnTo>
                <a:lnTo>
                  <a:pt x="5113198" y="13589"/>
                </a:lnTo>
                <a:lnTo>
                  <a:pt x="5072164" y="12827"/>
                </a:lnTo>
                <a:lnTo>
                  <a:pt x="5025377" y="12827"/>
                </a:lnTo>
                <a:lnTo>
                  <a:pt x="5012804" y="12738"/>
                </a:lnTo>
                <a:lnTo>
                  <a:pt x="5012804" y="15367"/>
                </a:lnTo>
                <a:lnTo>
                  <a:pt x="5003241" y="14859"/>
                </a:lnTo>
                <a:lnTo>
                  <a:pt x="5006759" y="14859"/>
                </a:lnTo>
                <a:lnTo>
                  <a:pt x="4989042" y="14478"/>
                </a:lnTo>
                <a:lnTo>
                  <a:pt x="4965192" y="14478"/>
                </a:lnTo>
                <a:lnTo>
                  <a:pt x="4975390" y="13589"/>
                </a:lnTo>
                <a:lnTo>
                  <a:pt x="4976126" y="13589"/>
                </a:lnTo>
                <a:lnTo>
                  <a:pt x="4982743" y="13208"/>
                </a:lnTo>
                <a:lnTo>
                  <a:pt x="4993513" y="12827"/>
                </a:lnTo>
                <a:lnTo>
                  <a:pt x="5011509" y="12827"/>
                </a:lnTo>
                <a:lnTo>
                  <a:pt x="5009007" y="13589"/>
                </a:lnTo>
                <a:lnTo>
                  <a:pt x="5012804" y="15367"/>
                </a:lnTo>
                <a:lnTo>
                  <a:pt x="5012804" y="12738"/>
                </a:lnTo>
                <a:lnTo>
                  <a:pt x="4869929" y="11684"/>
                </a:lnTo>
                <a:lnTo>
                  <a:pt x="4888573" y="11684"/>
                </a:lnTo>
                <a:lnTo>
                  <a:pt x="4892649" y="11303"/>
                </a:lnTo>
                <a:lnTo>
                  <a:pt x="4876317" y="11303"/>
                </a:lnTo>
                <a:lnTo>
                  <a:pt x="4855908" y="11684"/>
                </a:lnTo>
                <a:lnTo>
                  <a:pt x="4860328" y="11684"/>
                </a:lnTo>
                <a:lnTo>
                  <a:pt x="4892078" y="12065"/>
                </a:lnTo>
                <a:lnTo>
                  <a:pt x="4906276" y="12827"/>
                </a:lnTo>
                <a:lnTo>
                  <a:pt x="4907153" y="14478"/>
                </a:lnTo>
                <a:lnTo>
                  <a:pt x="4851908" y="14859"/>
                </a:lnTo>
                <a:lnTo>
                  <a:pt x="4808753" y="14859"/>
                </a:lnTo>
                <a:lnTo>
                  <a:pt x="4776711" y="16256"/>
                </a:lnTo>
                <a:lnTo>
                  <a:pt x="4775047" y="14478"/>
                </a:lnTo>
                <a:lnTo>
                  <a:pt x="4774577" y="13970"/>
                </a:lnTo>
                <a:lnTo>
                  <a:pt x="4770996" y="12446"/>
                </a:lnTo>
                <a:lnTo>
                  <a:pt x="4770361" y="11303"/>
                </a:lnTo>
                <a:lnTo>
                  <a:pt x="4769574" y="11303"/>
                </a:lnTo>
                <a:lnTo>
                  <a:pt x="4778857" y="9652"/>
                </a:lnTo>
                <a:lnTo>
                  <a:pt x="4786795" y="9652"/>
                </a:lnTo>
                <a:lnTo>
                  <a:pt x="4799901" y="8509"/>
                </a:lnTo>
                <a:lnTo>
                  <a:pt x="4800511" y="8509"/>
                </a:lnTo>
                <a:lnTo>
                  <a:pt x="4821174" y="7239"/>
                </a:lnTo>
                <a:lnTo>
                  <a:pt x="4821948" y="7239"/>
                </a:lnTo>
                <a:lnTo>
                  <a:pt x="4839055" y="6477"/>
                </a:lnTo>
                <a:lnTo>
                  <a:pt x="4838166" y="6477"/>
                </a:lnTo>
                <a:lnTo>
                  <a:pt x="4860607" y="5715"/>
                </a:lnTo>
                <a:lnTo>
                  <a:pt x="4887874" y="5715"/>
                </a:lnTo>
                <a:lnTo>
                  <a:pt x="4877892" y="6477"/>
                </a:lnTo>
                <a:lnTo>
                  <a:pt x="4878121" y="6477"/>
                </a:lnTo>
                <a:lnTo>
                  <a:pt x="4869586" y="7239"/>
                </a:lnTo>
                <a:lnTo>
                  <a:pt x="4905133" y="7239"/>
                </a:lnTo>
                <a:lnTo>
                  <a:pt x="4920843" y="6477"/>
                </a:lnTo>
                <a:lnTo>
                  <a:pt x="4919942" y="6477"/>
                </a:lnTo>
                <a:lnTo>
                  <a:pt x="4930267" y="5715"/>
                </a:lnTo>
                <a:lnTo>
                  <a:pt x="4927917" y="5715"/>
                </a:lnTo>
                <a:lnTo>
                  <a:pt x="4940135" y="5334"/>
                </a:lnTo>
                <a:lnTo>
                  <a:pt x="4990427" y="5334"/>
                </a:lnTo>
                <a:lnTo>
                  <a:pt x="5002390" y="5588"/>
                </a:lnTo>
                <a:lnTo>
                  <a:pt x="5011483" y="5334"/>
                </a:lnTo>
                <a:lnTo>
                  <a:pt x="5016297" y="5334"/>
                </a:lnTo>
                <a:lnTo>
                  <a:pt x="4984661" y="4445"/>
                </a:lnTo>
                <a:lnTo>
                  <a:pt x="5021046" y="4445"/>
                </a:lnTo>
                <a:lnTo>
                  <a:pt x="5045557" y="5334"/>
                </a:lnTo>
                <a:lnTo>
                  <a:pt x="5047208" y="5334"/>
                </a:lnTo>
                <a:lnTo>
                  <a:pt x="5057508" y="5600"/>
                </a:lnTo>
                <a:lnTo>
                  <a:pt x="5048301" y="4445"/>
                </a:lnTo>
                <a:lnTo>
                  <a:pt x="5046396" y="4445"/>
                </a:lnTo>
                <a:lnTo>
                  <a:pt x="5041417" y="4064"/>
                </a:lnTo>
                <a:lnTo>
                  <a:pt x="5053863" y="4064"/>
                </a:lnTo>
                <a:lnTo>
                  <a:pt x="5144287" y="5334"/>
                </a:lnTo>
                <a:lnTo>
                  <a:pt x="5130990" y="5334"/>
                </a:lnTo>
                <a:lnTo>
                  <a:pt x="5150853" y="6362"/>
                </a:lnTo>
                <a:lnTo>
                  <a:pt x="5145125" y="5334"/>
                </a:lnTo>
                <a:lnTo>
                  <a:pt x="5147018" y="5334"/>
                </a:lnTo>
                <a:lnTo>
                  <a:pt x="5155273" y="4445"/>
                </a:lnTo>
                <a:lnTo>
                  <a:pt x="5154257" y="4445"/>
                </a:lnTo>
                <a:lnTo>
                  <a:pt x="5174005" y="3302"/>
                </a:lnTo>
                <a:lnTo>
                  <a:pt x="5185892" y="2921"/>
                </a:lnTo>
                <a:lnTo>
                  <a:pt x="5195405" y="2921"/>
                </a:lnTo>
                <a:lnTo>
                  <a:pt x="5134267" y="1524"/>
                </a:lnTo>
                <a:lnTo>
                  <a:pt x="4968633" y="1524"/>
                </a:lnTo>
                <a:lnTo>
                  <a:pt x="4968633" y="4445"/>
                </a:lnTo>
                <a:lnTo>
                  <a:pt x="4960480" y="4699"/>
                </a:lnTo>
                <a:lnTo>
                  <a:pt x="4948517" y="4445"/>
                </a:lnTo>
                <a:lnTo>
                  <a:pt x="4968633" y="4445"/>
                </a:lnTo>
                <a:lnTo>
                  <a:pt x="4968633" y="1524"/>
                </a:lnTo>
                <a:lnTo>
                  <a:pt x="4963134" y="1524"/>
                </a:lnTo>
                <a:lnTo>
                  <a:pt x="4963134" y="2159"/>
                </a:lnTo>
                <a:lnTo>
                  <a:pt x="4948377" y="2540"/>
                </a:lnTo>
                <a:lnTo>
                  <a:pt x="4944605" y="2159"/>
                </a:lnTo>
                <a:lnTo>
                  <a:pt x="4963134" y="2159"/>
                </a:lnTo>
                <a:lnTo>
                  <a:pt x="4963134" y="1524"/>
                </a:lnTo>
                <a:lnTo>
                  <a:pt x="4938522" y="1524"/>
                </a:lnTo>
                <a:lnTo>
                  <a:pt x="4938522" y="2159"/>
                </a:lnTo>
                <a:lnTo>
                  <a:pt x="4909617" y="2921"/>
                </a:lnTo>
                <a:lnTo>
                  <a:pt x="4933620" y="2921"/>
                </a:lnTo>
                <a:lnTo>
                  <a:pt x="4918862" y="3302"/>
                </a:lnTo>
                <a:lnTo>
                  <a:pt x="4925212" y="3302"/>
                </a:lnTo>
                <a:lnTo>
                  <a:pt x="4933734" y="4064"/>
                </a:lnTo>
                <a:lnTo>
                  <a:pt x="4914189" y="4064"/>
                </a:lnTo>
                <a:lnTo>
                  <a:pt x="4892345" y="5334"/>
                </a:lnTo>
                <a:lnTo>
                  <a:pt x="4892865" y="5334"/>
                </a:lnTo>
                <a:lnTo>
                  <a:pt x="4888103" y="5702"/>
                </a:lnTo>
                <a:lnTo>
                  <a:pt x="4809185" y="5334"/>
                </a:lnTo>
                <a:lnTo>
                  <a:pt x="4750257" y="5715"/>
                </a:lnTo>
                <a:lnTo>
                  <a:pt x="4700625" y="5715"/>
                </a:lnTo>
                <a:lnTo>
                  <a:pt x="4709731" y="4445"/>
                </a:lnTo>
                <a:lnTo>
                  <a:pt x="4706937" y="4445"/>
                </a:lnTo>
                <a:lnTo>
                  <a:pt x="4740351" y="3302"/>
                </a:lnTo>
                <a:lnTo>
                  <a:pt x="4740580" y="3302"/>
                </a:lnTo>
                <a:lnTo>
                  <a:pt x="4752416" y="2921"/>
                </a:lnTo>
                <a:lnTo>
                  <a:pt x="4714062" y="2921"/>
                </a:lnTo>
                <a:lnTo>
                  <a:pt x="4706417" y="3302"/>
                </a:lnTo>
                <a:lnTo>
                  <a:pt x="4708296" y="3302"/>
                </a:lnTo>
                <a:lnTo>
                  <a:pt x="4652530" y="5334"/>
                </a:lnTo>
                <a:lnTo>
                  <a:pt x="4629582" y="5334"/>
                </a:lnTo>
                <a:lnTo>
                  <a:pt x="4607293" y="5600"/>
                </a:lnTo>
                <a:lnTo>
                  <a:pt x="4596536" y="4445"/>
                </a:lnTo>
                <a:lnTo>
                  <a:pt x="4554245" y="4445"/>
                </a:lnTo>
                <a:lnTo>
                  <a:pt x="4551794" y="4064"/>
                </a:lnTo>
                <a:lnTo>
                  <a:pt x="4527956" y="4064"/>
                </a:lnTo>
                <a:lnTo>
                  <a:pt x="4594530" y="3302"/>
                </a:lnTo>
                <a:lnTo>
                  <a:pt x="4576318" y="3302"/>
                </a:lnTo>
                <a:lnTo>
                  <a:pt x="4582287" y="2921"/>
                </a:lnTo>
                <a:lnTo>
                  <a:pt x="4714062" y="2921"/>
                </a:lnTo>
                <a:lnTo>
                  <a:pt x="4729340" y="2159"/>
                </a:lnTo>
                <a:lnTo>
                  <a:pt x="4762055" y="2159"/>
                </a:lnTo>
                <a:lnTo>
                  <a:pt x="4759439" y="2921"/>
                </a:lnTo>
                <a:lnTo>
                  <a:pt x="4830711" y="2921"/>
                </a:lnTo>
                <a:lnTo>
                  <a:pt x="4829353" y="3644"/>
                </a:lnTo>
                <a:lnTo>
                  <a:pt x="4859426" y="2921"/>
                </a:lnTo>
                <a:lnTo>
                  <a:pt x="4859096" y="2921"/>
                </a:lnTo>
                <a:lnTo>
                  <a:pt x="4776292" y="2159"/>
                </a:lnTo>
                <a:lnTo>
                  <a:pt x="4938522" y="2159"/>
                </a:lnTo>
                <a:lnTo>
                  <a:pt x="4938522" y="1524"/>
                </a:lnTo>
                <a:lnTo>
                  <a:pt x="4897158" y="1524"/>
                </a:lnTo>
                <a:lnTo>
                  <a:pt x="4808067" y="127"/>
                </a:lnTo>
                <a:lnTo>
                  <a:pt x="4764278" y="635"/>
                </a:lnTo>
                <a:lnTo>
                  <a:pt x="4728946" y="2159"/>
                </a:lnTo>
                <a:lnTo>
                  <a:pt x="4578108" y="2159"/>
                </a:lnTo>
                <a:lnTo>
                  <a:pt x="4579988" y="2921"/>
                </a:lnTo>
                <a:lnTo>
                  <a:pt x="4545711" y="2921"/>
                </a:lnTo>
                <a:lnTo>
                  <a:pt x="4539259" y="3302"/>
                </a:lnTo>
                <a:lnTo>
                  <a:pt x="4542396" y="3302"/>
                </a:lnTo>
                <a:lnTo>
                  <a:pt x="4510735" y="4064"/>
                </a:lnTo>
                <a:lnTo>
                  <a:pt x="4486656" y="4064"/>
                </a:lnTo>
                <a:lnTo>
                  <a:pt x="4490059" y="2921"/>
                </a:lnTo>
                <a:lnTo>
                  <a:pt x="4493222" y="2921"/>
                </a:lnTo>
                <a:lnTo>
                  <a:pt x="4545711" y="2921"/>
                </a:lnTo>
                <a:lnTo>
                  <a:pt x="4558589" y="2159"/>
                </a:lnTo>
                <a:lnTo>
                  <a:pt x="4577613" y="2159"/>
                </a:lnTo>
                <a:lnTo>
                  <a:pt x="4573549" y="1524"/>
                </a:lnTo>
                <a:lnTo>
                  <a:pt x="4566056" y="1524"/>
                </a:lnTo>
                <a:lnTo>
                  <a:pt x="4557661" y="2159"/>
                </a:lnTo>
                <a:lnTo>
                  <a:pt x="4541850" y="2159"/>
                </a:lnTo>
                <a:lnTo>
                  <a:pt x="4543425" y="2032"/>
                </a:lnTo>
                <a:lnTo>
                  <a:pt x="4567428" y="508"/>
                </a:lnTo>
                <a:lnTo>
                  <a:pt x="4537583" y="508"/>
                </a:lnTo>
                <a:lnTo>
                  <a:pt x="4540364" y="965"/>
                </a:lnTo>
                <a:lnTo>
                  <a:pt x="4539018" y="1854"/>
                </a:lnTo>
                <a:lnTo>
                  <a:pt x="4538700" y="2159"/>
                </a:lnTo>
                <a:lnTo>
                  <a:pt x="4492320" y="2159"/>
                </a:lnTo>
                <a:lnTo>
                  <a:pt x="4491190" y="2540"/>
                </a:lnTo>
                <a:lnTo>
                  <a:pt x="4487126" y="1778"/>
                </a:lnTo>
                <a:lnTo>
                  <a:pt x="4487684" y="1524"/>
                </a:lnTo>
                <a:lnTo>
                  <a:pt x="4419816" y="1524"/>
                </a:lnTo>
                <a:lnTo>
                  <a:pt x="4406049" y="1778"/>
                </a:lnTo>
                <a:lnTo>
                  <a:pt x="4378706" y="2921"/>
                </a:lnTo>
                <a:lnTo>
                  <a:pt x="4371060" y="2921"/>
                </a:lnTo>
                <a:lnTo>
                  <a:pt x="4339006" y="3302"/>
                </a:lnTo>
                <a:lnTo>
                  <a:pt x="4312005" y="2921"/>
                </a:lnTo>
                <a:lnTo>
                  <a:pt x="4319625" y="2921"/>
                </a:lnTo>
                <a:lnTo>
                  <a:pt x="4311332" y="2159"/>
                </a:lnTo>
                <a:lnTo>
                  <a:pt x="4296537" y="1524"/>
                </a:lnTo>
                <a:lnTo>
                  <a:pt x="4212679" y="1524"/>
                </a:lnTo>
                <a:lnTo>
                  <a:pt x="4227639" y="2159"/>
                </a:lnTo>
                <a:lnTo>
                  <a:pt x="4219346" y="2159"/>
                </a:lnTo>
                <a:lnTo>
                  <a:pt x="4163847" y="3492"/>
                </a:lnTo>
                <a:lnTo>
                  <a:pt x="4194048" y="2032"/>
                </a:lnTo>
                <a:lnTo>
                  <a:pt x="4187571" y="508"/>
                </a:lnTo>
                <a:lnTo>
                  <a:pt x="4155948" y="2032"/>
                </a:lnTo>
                <a:lnTo>
                  <a:pt x="4162285" y="3530"/>
                </a:lnTo>
                <a:lnTo>
                  <a:pt x="4139742" y="4064"/>
                </a:lnTo>
                <a:lnTo>
                  <a:pt x="4146359" y="4064"/>
                </a:lnTo>
                <a:lnTo>
                  <a:pt x="4140365" y="4445"/>
                </a:lnTo>
                <a:lnTo>
                  <a:pt x="4129621" y="4445"/>
                </a:lnTo>
                <a:lnTo>
                  <a:pt x="4140708" y="5334"/>
                </a:lnTo>
                <a:lnTo>
                  <a:pt x="4137266" y="5334"/>
                </a:lnTo>
                <a:lnTo>
                  <a:pt x="4152328" y="5715"/>
                </a:lnTo>
                <a:lnTo>
                  <a:pt x="4155998" y="5715"/>
                </a:lnTo>
                <a:lnTo>
                  <a:pt x="4162793" y="6350"/>
                </a:lnTo>
                <a:lnTo>
                  <a:pt x="4180382" y="4445"/>
                </a:lnTo>
                <a:lnTo>
                  <a:pt x="4202226" y="4445"/>
                </a:lnTo>
                <a:lnTo>
                  <a:pt x="4220261" y="4064"/>
                </a:lnTo>
                <a:lnTo>
                  <a:pt x="4247413" y="4064"/>
                </a:lnTo>
                <a:lnTo>
                  <a:pt x="4252569" y="4445"/>
                </a:lnTo>
                <a:lnTo>
                  <a:pt x="4282579" y="4445"/>
                </a:lnTo>
                <a:lnTo>
                  <a:pt x="4189615" y="5334"/>
                </a:lnTo>
                <a:lnTo>
                  <a:pt x="4221924" y="5334"/>
                </a:lnTo>
                <a:lnTo>
                  <a:pt x="4214393" y="5715"/>
                </a:lnTo>
                <a:lnTo>
                  <a:pt x="4215892" y="5715"/>
                </a:lnTo>
                <a:lnTo>
                  <a:pt x="4209872" y="6477"/>
                </a:lnTo>
                <a:lnTo>
                  <a:pt x="4201312" y="7239"/>
                </a:lnTo>
                <a:lnTo>
                  <a:pt x="4205706" y="7239"/>
                </a:lnTo>
                <a:lnTo>
                  <a:pt x="4240669" y="6477"/>
                </a:lnTo>
                <a:lnTo>
                  <a:pt x="4248391" y="6477"/>
                </a:lnTo>
                <a:lnTo>
                  <a:pt x="4259821" y="7239"/>
                </a:lnTo>
                <a:lnTo>
                  <a:pt x="4350880" y="7239"/>
                </a:lnTo>
                <a:lnTo>
                  <a:pt x="4359211" y="6858"/>
                </a:lnTo>
                <a:lnTo>
                  <a:pt x="4367542" y="6477"/>
                </a:lnTo>
                <a:lnTo>
                  <a:pt x="4353204" y="6477"/>
                </a:lnTo>
                <a:lnTo>
                  <a:pt x="4341507" y="6858"/>
                </a:lnTo>
                <a:lnTo>
                  <a:pt x="4331944" y="6858"/>
                </a:lnTo>
                <a:lnTo>
                  <a:pt x="4325010" y="6477"/>
                </a:lnTo>
                <a:lnTo>
                  <a:pt x="4320197" y="6477"/>
                </a:lnTo>
                <a:lnTo>
                  <a:pt x="4342625" y="5334"/>
                </a:lnTo>
                <a:lnTo>
                  <a:pt x="4340517" y="5334"/>
                </a:lnTo>
                <a:lnTo>
                  <a:pt x="4372686" y="4445"/>
                </a:lnTo>
                <a:lnTo>
                  <a:pt x="4370883" y="4445"/>
                </a:lnTo>
                <a:lnTo>
                  <a:pt x="4428528" y="3302"/>
                </a:lnTo>
                <a:lnTo>
                  <a:pt x="4429455" y="3302"/>
                </a:lnTo>
                <a:lnTo>
                  <a:pt x="4450067" y="2921"/>
                </a:lnTo>
                <a:lnTo>
                  <a:pt x="4457662" y="2921"/>
                </a:lnTo>
                <a:lnTo>
                  <a:pt x="4459859" y="3302"/>
                </a:lnTo>
                <a:lnTo>
                  <a:pt x="4458703" y="3302"/>
                </a:lnTo>
                <a:lnTo>
                  <a:pt x="4470057" y="4064"/>
                </a:lnTo>
                <a:lnTo>
                  <a:pt x="4469041" y="4445"/>
                </a:lnTo>
                <a:lnTo>
                  <a:pt x="4452632" y="4445"/>
                </a:lnTo>
                <a:lnTo>
                  <a:pt x="4450791" y="5334"/>
                </a:lnTo>
                <a:lnTo>
                  <a:pt x="4448048" y="5715"/>
                </a:lnTo>
                <a:lnTo>
                  <a:pt x="4445381" y="5715"/>
                </a:lnTo>
                <a:lnTo>
                  <a:pt x="4450651" y="6096"/>
                </a:lnTo>
                <a:lnTo>
                  <a:pt x="4503369" y="6477"/>
                </a:lnTo>
                <a:lnTo>
                  <a:pt x="4476559" y="6477"/>
                </a:lnTo>
                <a:lnTo>
                  <a:pt x="4425569" y="11303"/>
                </a:lnTo>
                <a:lnTo>
                  <a:pt x="4425874" y="11303"/>
                </a:lnTo>
                <a:lnTo>
                  <a:pt x="4422686" y="11684"/>
                </a:lnTo>
                <a:lnTo>
                  <a:pt x="4429836" y="11684"/>
                </a:lnTo>
                <a:lnTo>
                  <a:pt x="4405211" y="12065"/>
                </a:lnTo>
                <a:lnTo>
                  <a:pt x="4370641" y="12446"/>
                </a:lnTo>
                <a:lnTo>
                  <a:pt x="4332948" y="12065"/>
                </a:lnTo>
                <a:lnTo>
                  <a:pt x="4338536" y="12065"/>
                </a:lnTo>
                <a:lnTo>
                  <a:pt x="4325023" y="11823"/>
                </a:lnTo>
                <a:lnTo>
                  <a:pt x="4278007" y="12065"/>
                </a:lnTo>
                <a:lnTo>
                  <a:pt x="4295343" y="12065"/>
                </a:lnTo>
                <a:lnTo>
                  <a:pt x="4274629" y="12446"/>
                </a:lnTo>
                <a:lnTo>
                  <a:pt x="4251274" y="12446"/>
                </a:lnTo>
                <a:lnTo>
                  <a:pt x="4244441" y="12065"/>
                </a:lnTo>
                <a:lnTo>
                  <a:pt x="4239882" y="11811"/>
                </a:lnTo>
                <a:lnTo>
                  <a:pt x="4208551" y="12065"/>
                </a:lnTo>
                <a:lnTo>
                  <a:pt x="4219156" y="12065"/>
                </a:lnTo>
                <a:lnTo>
                  <a:pt x="4203966" y="12446"/>
                </a:lnTo>
                <a:lnTo>
                  <a:pt x="4208132" y="12446"/>
                </a:lnTo>
                <a:lnTo>
                  <a:pt x="4205452" y="12827"/>
                </a:lnTo>
                <a:lnTo>
                  <a:pt x="4224655" y="13589"/>
                </a:lnTo>
                <a:lnTo>
                  <a:pt x="4149471" y="14478"/>
                </a:lnTo>
                <a:lnTo>
                  <a:pt x="4146931" y="12827"/>
                </a:lnTo>
                <a:lnTo>
                  <a:pt x="4147870" y="12827"/>
                </a:lnTo>
                <a:lnTo>
                  <a:pt x="4134294" y="11303"/>
                </a:lnTo>
                <a:lnTo>
                  <a:pt x="4133761" y="10414"/>
                </a:lnTo>
                <a:lnTo>
                  <a:pt x="4133316" y="9652"/>
                </a:lnTo>
                <a:lnTo>
                  <a:pt x="4138409" y="9652"/>
                </a:lnTo>
                <a:lnTo>
                  <a:pt x="4160647" y="8509"/>
                </a:lnTo>
                <a:lnTo>
                  <a:pt x="4154982" y="8509"/>
                </a:lnTo>
                <a:lnTo>
                  <a:pt x="4091292" y="10033"/>
                </a:lnTo>
                <a:lnTo>
                  <a:pt x="4093807" y="9271"/>
                </a:lnTo>
                <a:lnTo>
                  <a:pt x="4114304" y="9271"/>
                </a:lnTo>
                <a:lnTo>
                  <a:pt x="4119511" y="8509"/>
                </a:lnTo>
                <a:lnTo>
                  <a:pt x="4125582" y="7620"/>
                </a:lnTo>
                <a:lnTo>
                  <a:pt x="4120502" y="7620"/>
                </a:lnTo>
                <a:lnTo>
                  <a:pt x="4115511" y="7239"/>
                </a:lnTo>
                <a:lnTo>
                  <a:pt x="4119511" y="7239"/>
                </a:lnTo>
                <a:lnTo>
                  <a:pt x="4085501" y="6477"/>
                </a:lnTo>
                <a:lnTo>
                  <a:pt x="4061206" y="6477"/>
                </a:lnTo>
                <a:lnTo>
                  <a:pt x="4052303" y="8267"/>
                </a:lnTo>
                <a:lnTo>
                  <a:pt x="4024490" y="7239"/>
                </a:lnTo>
                <a:lnTo>
                  <a:pt x="4001439" y="6477"/>
                </a:lnTo>
                <a:lnTo>
                  <a:pt x="3996931" y="6477"/>
                </a:lnTo>
                <a:lnTo>
                  <a:pt x="3980332" y="6223"/>
                </a:lnTo>
                <a:lnTo>
                  <a:pt x="3918801" y="6477"/>
                </a:lnTo>
                <a:lnTo>
                  <a:pt x="3947630" y="6477"/>
                </a:lnTo>
                <a:lnTo>
                  <a:pt x="3839083" y="13589"/>
                </a:lnTo>
                <a:lnTo>
                  <a:pt x="3807714" y="13589"/>
                </a:lnTo>
                <a:lnTo>
                  <a:pt x="3796017" y="13208"/>
                </a:lnTo>
                <a:lnTo>
                  <a:pt x="3810978" y="13208"/>
                </a:lnTo>
                <a:lnTo>
                  <a:pt x="3754424" y="12827"/>
                </a:lnTo>
                <a:lnTo>
                  <a:pt x="3760228" y="12827"/>
                </a:lnTo>
                <a:lnTo>
                  <a:pt x="3764356" y="11684"/>
                </a:lnTo>
                <a:lnTo>
                  <a:pt x="3763911" y="11684"/>
                </a:lnTo>
                <a:lnTo>
                  <a:pt x="3763975" y="11303"/>
                </a:lnTo>
                <a:lnTo>
                  <a:pt x="3759733" y="11303"/>
                </a:lnTo>
                <a:lnTo>
                  <a:pt x="3774757" y="10414"/>
                </a:lnTo>
                <a:lnTo>
                  <a:pt x="3776865" y="10414"/>
                </a:lnTo>
                <a:lnTo>
                  <a:pt x="3797071" y="10947"/>
                </a:lnTo>
                <a:lnTo>
                  <a:pt x="3799408" y="10414"/>
                </a:lnTo>
                <a:lnTo>
                  <a:pt x="3800564" y="10414"/>
                </a:lnTo>
                <a:lnTo>
                  <a:pt x="3800449" y="9652"/>
                </a:lnTo>
                <a:lnTo>
                  <a:pt x="3800386" y="9271"/>
                </a:lnTo>
                <a:lnTo>
                  <a:pt x="3799548" y="9271"/>
                </a:lnTo>
                <a:lnTo>
                  <a:pt x="3794379" y="8509"/>
                </a:lnTo>
                <a:lnTo>
                  <a:pt x="3783215" y="7620"/>
                </a:lnTo>
                <a:lnTo>
                  <a:pt x="3790835" y="7620"/>
                </a:lnTo>
                <a:lnTo>
                  <a:pt x="3820109" y="7620"/>
                </a:lnTo>
                <a:lnTo>
                  <a:pt x="3831412" y="7239"/>
                </a:lnTo>
                <a:lnTo>
                  <a:pt x="3805974" y="7239"/>
                </a:lnTo>
                <a:lnTo>
                  <a:pt x="3829901" y="6477"/>
                </a:lnTo>
                <a:lnTo>
                  <a:pt x="3830675" y="6477"/>
                </a:lnTo>
                <a:lnTo>
                  <a:pt x="3859555" y="5334"/>
                </a:lnTo>
                <a:lnTo>
                  <a:pt x="3861054" y="5334"/>
                </a:lnTo>
                <a:lnTo>
                  <a:pt x="3885654" y="4064"/>
                </a:lnTo>
                <a:lnTo>
                  <a:pt x="3888206" y="4064"/>
                </a:lnTo>
                <a:lnTo>
                  <a:pt x="3895306" y="3302"/>
                </a:lnTo>
                <a:lnTo>
                  <a:pt x="3898849" y="2921"/>
                </a:lnTo>
                <a:lnTo>
                  <a:pt x="3898138" y="2921"/>
                </a:lnTo>
                <a:lnTo>
                  <a:pt x="3892461" y="3302"/>
                </a:lnTo>
                <a:lnTo>
                  <a:pt x="3870998" y="3302"/>
                </a:lnTo>
                <a:lnTo>
                  <a:pt x="3861371" y="2921"/>
                </a:lnTo>
                <a:lnTo>
                  <a:pt x="3860850" y="2921"/>
                </a:lnTo>
                <a:lnTo>
                  <a:pt x="3844696" y="2159"/>
                </a:lnTo>
                <a:lnTo>
                  <a:pt x="3835019" y="2159"/>
                </a:lnTo>
                <a:lnTo>
                  <a:pt x="3869918" y="1524"/>
                </a:lnTo>
                <a:lnTo>
                  <a:pt x="3845509" y="1524"/>
                </a:lnTo>
                <a:lnTo>
                  <a:pt x="3823652" y="2159"/>
                </a:lnTo>
                <a:lnTo>
                  <a:pt x="3826510" y="2159"/>
                </a:lnTo>
                <a:lnTo>
                  <a:pt x="3817416" y="2921"/>
                </a:lnTo>
                <a:lnTo>
                  <a:pt x="3840365" y="4064"/>
                </a:lnTo>
                <a:lnTo>
                  <a:pt x="3808666" y="4064"/>
                </a:lnTo>
                <a:lnTo>
                  <a:pt x="3780129" y="4445"/>
                </a:lnTo>
                <a:lnTo>
                  <a:pt x="3780015" y="7378"/>
                </a:lnTo>
                <a:lnTo>
                  <a:pt x="3774605" y="7239"/>
                </a:lnTo>
                <a:lnTo>
                  <a:pt x="3778427" y="7239"/>
                </a:lnTo>
                <a:lnTo>
                  <a:pt x="3780015" y="7378"/>
                </a:lnTo>
                <a:lnTo>
                  <a:pt x="3780015" y="4445"/>
                </a:lnTo>
                <a:lnTo>
                  <a:pt x="3765639" y="4445"/>
                </a:lnTo>
                <a:lnTo>
                  <a:pt x="3772446" y="4064"/>
                </a:lnTo>
                <a:lnTo>
                  <a:pt x="3774236" y="4064"/>
                </a:lnTo>
                <a:lnTo>
                  <a:pt x="3777119" y="3302"/>
                </a:lnTo>
                <a:lnTo>
                  <a:pt x="3777716" y="3302"/>
                </a:lnTo>
                <a:lnTo>
                  <a:pt x="3776599" y="2159"/>
                </a:lnTo>
                <a:lnTo>
                  <a:pt x="3776992" y="2159"/>
                </a:lnTo>
                <a:lnTo>
                  <a:pt x="3778326" y="1524"/>
                </a:lnTo>
                <a:lnTo>
                  <a:pt x="3774211" y="1524"/>
                </a:lnTo>
                <a:lnTo>
                  <a:pt x="3766007" y="2159"/>
                </a:lnTo>
                <a:lnTo>
                  <a:pt x="3765486" y="2159"/>
                </a:lnTo>
                <a:lnTo>
                  <a:pt x="3755428" y="3302"/>
                </a:lnTo>
                <a:lnTo>
                  <a:pt x="3755898" y="3302"/>
                </a:lnTo>
                <a:lnTo>
                  <a:pt x="3751999" y="4064"/>
                </a:lnTo>
                <a:lnTo>
                  <a:pt x="3752151" y="4064"/>
                </a:lnTo>
                <a:lnTo>
                  <a:pt x="3750665" y="4445"/>
                </a:lnTo>
                <a:lnTo>
                  <a:pt x="3744722" y="4445"/>
                </a:lnTo>
                <a:lnTo>
                  <a:pt x="3683597" y="6096"/>
                </a:lnTo>
                <a:lnTo>
                  <a:pt x="3574161" y="7620"/>
                </a:lnTo>
                <a:lnTo>
                  <a:pt x="3533292" y="9271"/>
                </a:lnTo>
                <a:lnTo>
                  <a:pt x="3550437" y="9271"/>
                </a:lnTo>
                <a:lnTo>
                  <a:pt x="3568738" y="8890"/>
                </a:lnTo>
                <a:lnTo>
                  <a:pt x="3587775" y="8890"/>
                </a:lnTo>
                <a:lnTo>
                  <a:pt x="3603993" y="10033"/>
                </a:lnTo>
                <a:lnTo>
                  <a:pt x="3615588" y="8890"/>
                </a:lnTo>
                <a:lnTo>
                  <a:pt x="3619462" y="8509"/>
                </a:lnTo>
                <a:lnTo>
                  <a:pt x="3613772" y="8509"/>
                </a:lnTo>
                <a:lnTo>
                  <a:pt x="3642677" y="7620"/>
                </a:lnTo>
                <a:lnTo>
                  <a:pt x="3666947" y="7239"/>
                </a:lnTo>
                <a:lnTo>
                  <a:pt x="3686314" y="7239"/>
                </a:lnTo>
                <a:lnTo>
                  <a:pt x="3701211" y="8509"/>
                </a:lnTo>
                <a:lnTo>
                  <a:pt x="3690010" y="8509"/>
                </a:lnTo>
                <a:lnTo>
                  <a:pt x="3665347" y="9271"/>
                </a:lnTo>
                <a:lnTo>
                  <a:pt x="3664496" y="9271"/>
                </a:lnTo>
                <a:lnTo>
                  <a:pt x="3635133" y="10414"/>
                </a:lnTo>
                <a:lnTo>
                  <a:pt x="3616972" y="11303"/>
                </a:lnTo>
                <a:lnTo>
                  <a:pt x="3616477" y="11303"/>
                </a:lnTo>
                <a:lnTo>
                  <a:pt x="3591369" y="12827"/>
                </a:lnTo>
                <a:lnTo>
                  <a:pt x="3593465" y="12827"/>
                </a:lnTo>
                <a:lnTo>
                  <a:pt x="3593465" y="13589"/>
                </a:lnTo>
                <a:lnTo>
                  <a:pt x="3547135" y="13589"/>
                </a:lnTo>
                <a:lnTo>
                  <a:pt x="3522205" y="13970"/>
                </a:lnTo>
                <a:lnTo>
                  <a:pt x="3527691" y="13970"/>
                </a:lnTo>
                <a:lnTo>
                  <a:pt x="3516376" y="14478"/>
                </a:lnTo>
                <a:lnTo>
                  <a:pt x="3504882" y="13589"/>
                </a:lnTo>
                <a:lnTo>
                  <a:pt x="3506254" y="13589"/>
                </a:lnTo>
                <a:lnTo>
                  <a:pt x="3505454" y="13208"/>
                </a:lnTo>
                <a:lnTo>
                  <a:pt x="3508654" y="12827"/>
                </a:lnTo>
                <a:lnTo>
                  <a:pt x="3521710" y="12827"/>
                </a:lnTo>
                <a:lnTo>
                  <a:pt x="3461499" y="12065"/>
                </a:lnTo>
                <a:lnTo>
                  <a:pt x="3367900" y="14478"/>
                </a:lnTo>
                <a:lnTo>
                  <a:pt x="3315589" y="14478"/>
                </a:lnTo>
                <a:lnTo>
                  <a:pt x="3305645" y="13208"/>
                </a:lnTo>
                <a:lnTo>
                  <a:pt x="3302965" y="13208"/>
                </a:lnTo>
                <a:lnTo>
                  <a:pt x="3291979" y="12827"/>
                </a:lnTo>
                <a:lnTo>
                  <a:pt x="3293287" y="12827"/>
                </a:lnTo>
                <a:lnTo>
                  <a:pt x="3278340" y="12446"/>
                </a:lnTo>
                <a:lnTo>
                  <a:pt x="3273069" y="12446"/>
                </a:lnTo>
                <a:lnTo>
                  <a:pt x="3273958" y="12065"/>
                </a:lnTo>
                <a:lnTo>
                  <a:pt x="3274555" y="11823"/>
                </a:lnTo>
                <a:lnTo>
                  <a:pt x="3245116" y="12065"/>
                </a:lnTo>
                <a:lnTo>
                  <a:pt x="3215830" y="12827"/>
                </a:lnTo>
                <a:lnTo>
                  <a:pt x="3217634" y="12827"/>
                </a:lnTo>
                <a:lnTo>
                  <a:pt x="3177540" y="14478"/>
                </a:lnTo>
                <a:lnTo>
                  <a:pt x="3165043" y="13970"/>
                </a:lnTo>
                <a:lnTo>
                  <a:pt x="3152330" y="13970"/>
                </a:lnTo>
                <a:lnTo>
                  <a:pt x="3129737" y="13589"/>
                </a:lnTo>
                <a:lnTo>
                  <a:pt x="3132391" y="12827"/>
                </a:lnTo>
                <a:lnTo>
                  <a:pt x="3130931" y="12827"/>
                </a:lnTo>
                <a:lnTo>
                  <a:pt x="3092818" y="15379"/>
                </a:lnTo>
                <a:lnTo>
                  <a:pt x="3067596" y="14859"/>
                </a:lnTo>
                <a:lnTo>
                  <a:pt x="3012579" y="14859"/>
                </a:lnTo>
                <a:lnTo>
                  <a:pt x="2997581" y="14478"/>
                </a:lnTo>
                <a:lnTo>
                  <a:pt x="2975305" y="14859"/>
                </a:lnTo>
                <a:lnTo>
                  <a:pt x="2981515" y="14859"/>
                </a:lnTo>
                <a:lnTo>
                  <a:pt x="2975432" y="15494"/>
                </a:lnTo>
                <a:lnTo>
                  <a:pt x="2974594" y="15494"/>
                </a:lnTo>
                <a:lnTo>
                  <a:pt x="2966377" y="16002"/>
                </a:lnTo>
                <a:lnTo>
                  <a:pt x="2961335" y="16002"/>
                </a:lnTo>
                <a:lnTo>
                  <a:pt x="2947149" y="16256"/>
                </a:lnTo>
                <a:lnTo>
                  <a:pt x="2948787" y="15494"/>
                </a:lnTo>
                <a:lnTo>
                  <a:pt x="2959430" y="15494"/>
                </a:lnTo>
                <a:lnTo>
                  <a:pt x="2936163" y="14859"/>
                </a:lnTo>
                <a:lnTo>
                  <a:pt x="2906280" y="14859"/>
                </a:lnTo>
                <a:lnTo>
                  <a:pt x="2888234" y="15240"/>
                </a:lnTo>
                <a:lnTo>
                  <a:pt x="2866656" y="16383"/>
                </a:lnTo>
                <a:lnTo>
                  <a:pt x="2909811" y="16383"/>
                </a:lnTo>
                <a:lnTo>
                  <a:pt x="2906382" y="16764"/>
                </a:lnTo>
                <a:lnTo>
                  <a:pt x="2843822" y="16764"/>
                </a:lnTo>
                <a:lnTo>
                  <a:pt x="2831084" y="18034"/>
                </a:lnTo>
                <a:lnTo>
                  <a:pt x="2868917" y="18034"/>
                </a:lnTo>
                <a:lnTo>
                  <a:pt x="2860383" y="18161"/>
                </a:lnTo>
                <a:lnTo>
                  <a:pt x="2831084" y="18034"/>
                </a:lnTo>
                <a:lnTo>
                  <a:pt x="2649588" y="18034"/>
                </a:lnTo>
                <a:lnTo>
                  <a:pt x="2602242" y="19939"/>
                </a:lnTo>
                <a:lnTo>
                  <a:pt x="2429637" y="19939"/>
                </a:lnTo>
                <a:lnTo>
                  <a:pt x="2391613" y="20320"/>
                </a:lnTo>
                <a:lnTo>
                  <a:pt x="2342553" y="21590"/>
                </a:lnTo>
                <a:lnTo>
                  <a:pt x="2350973" y="21590"/>
                </a:lnTo>
                <a:lnTo>
                  <a:pt x="2315959" y="22479"/>
                </a:lnTo>
                <a:lnTo>
                  <a:pt x="2299068" y="21844"/>
                </a:lnTo>
                <a:lnTo>
                  <a:pt x="2304707" y="21844"/>
                </a:lnTo>
                <a:lnTo>
                  <a:pt x="2303602" y="21590"/>
                </a:lnTo>
                <a:lnTo>
                  <a:pt x="2304326" y="21590"/>
                </a:lnTo>
                <a:lnTo>
                  <a:pt x="2296642" y="20828"/>
                </a:lnTo>
                <a:lnTo>
                  <a:pt x="2278634" y="20828"/>
                </a:lnTo>
                <a:lnTo>
                  <a:pt x="2293683" y="19939"/>
                </a:lnTo>
                <a:lnTo>
                  <a:pt x="2241829" y="19939"/>
                </a:lnTo>
                <a:lnTo>
                  <a:pt x="2403856" y="19558"/>
                </a:lnTo>
                <a:lnTo>
                  <a:pt x="2354681" y="19558"/>
                </a:lnTo>
                <a:lnTo>
                  <a:pt x="2377922" y="18948"/>
                </a:lnTo>
                <a:lnTo>
                  <a:pt x="2379205" y="18948"/>
                </a:lnTo>
                <a:lnTo>
                  <a:pt x="2364752" y="18034"/>
                </a:lnTo>
                <a:lnTo>
                  <a:pt x="2397188" y="18034"/>
                </a:lnTo>
                <a:lnTo>
                  <a:pt x="2648508" y="18034"/>
                </a:lnTo>
                <a:lnTo>
                  <a:pt x="2685440" y="16764"/>
                </a:lnTo>
                <a:lnTo>
                  <a:pt x="2489962" y="16764"/>
                </a:lnTo>
                <a:lnTo>
                  <a:pt x="2373287" y="17360"/>
                </a:lnTo>
                <a:lnTo>
                  <a:pt x="2401328" y="16383"/>
                </a:lnTo>
                <a:lnTo>
                  <a:pt x="2395867" y="15494"/>
                </a:lnTo>
                <a:lnTo>
                  <a:pt x="2393099" y="15494"/>
                </a:lnTo>
                <a:lnTo>
                  <a:pt x="2363330" y="17399"/>
                </a:lnTo>
                <a:lnTo>
                  <a:pt x="2319947" y="17627"/>
                </a:lnTo>
                <a:lnTo>
                  <a:pt x="2263203" y="17310"/>
                </a:lnTo>
                <a:lnTo>
                  <a:pt x="2305164" y="16764"/>
                </a:lnTo>
                <a:lnTo>
                  <a:pt x="2204008" y="16764"/>
                </a:lnTo>
                <a:lnTo>
                  <a:pt x="2211832" y="16383"/>
                </a:lnTo>
                <a:lnTo>
                  <a:pt x="2204377" y="16383"/>
                </a:lnTo>
                <a:lnTo>
                  <a:pt x="2200706" y="16764"/>
                </a:lnTo>
                <a:lnTo>
                  <a:pt x="2202065" y="16764"/>
                </a:lnTo>
                <a:lnTo>
                  <a:pt x="2198992" y="16967"/>
                </a:lnTo>
                <a:lnTo>
                  <a:pt x="2198801" y="16967"/>
                </a:lnTo>
                <a:lnTo>
                  <a:pt x="2200706" y="16764"/>
                </a:lnTo>
                <a:lnTo>
                  <a:pt x="2162264" y="16764"/>
                </a:lnTo>
                <a:lnTo>
                  <a:pt x="2161235" y="16383"/>
                </a:lnTo>
                <a:lnTo>
                  <a:pt x="2175306" y="16383"/>
                </a:lnTo>
                <a:lnTo>
                  <a:pt x="2132076" y="16002"/>
                </a:lnTo>
                <a:lnTo>
                  <a:pt x="2082279" y="16002"/>
                </a:lnTo>
                <a:lnTo>
                  <a:pt x="2031631" y="16764"/>
                </a:lnTo>
                <a:lnTo>
                  <a:pt x="1996122" y="17945"/>
                </a:lnTo>
                <a:lnTo>
                  <a:pt x="1927974" y="17653"/>
                </a:lnTo>
                <a:lnTo>
                  <a:pt x="1948586" y="16764"/>
                </a:lnTo>
                <a:lnTo>
                  <a:pt x="1946579" y="16764"/>
                </a:lnTo>
                <a:lnTo>
                  <a:pt x="1949488" y="16383"/>
                </a:lnTo>
                <a:lnTo>
                  <a:pt x="1945500" y="16383"/>
                </a:lnTo>
                <a:lnTo>
                  <a:pt x="1900872" y="17538"/>
                </a:lnTo>
                <a:lnTo>
                  <a:pt x="1764576" y="16941"/>
                </a:lnTo>
                <a:lnTo>
                  <a:pt x="1736407" y="18034"/>
                </a:lnTo>
                <a:lnTo>
                  <a:pt x="1686179" y="19939"/>
                </a:lnTo>
                <a:lnTo>
                  <a:pt x="1685683" y="19939"/>
                </a:lnTo>
                <a:lnTo>
                  <a:pt x="1674088" y="20320"/>
                </a:lnTo>
                <a:lnTo>
                  <a:pt x="1945195" y="20320"/>
                </a:lnTo>
                <a:lnTo>
                  <a:pt x="1938020" y="19558"/>
                </a:lnTo>
                <a:lnTo>
                  <a:pt x="1937054" y="18948"/>
                </a:lnTo>
                <a:lnTo>
                  <a:pt x="1936889" y="18859"/>
                </a:lnTo>
                <a:lnTo>
                  <a:pt x="1970646" y="18935"/>
                </a:lnTo>
                <a:lnTo>
                  <a:pt x="1958898" y="18161"/>
                </a:lnTo>
                <a:lnTo>
                  <a:pt x="1941830" y="18161"/>
                </a:lnTo>
                <a:lnTo>
                  <a:pt x="1914880" y="18796"/>
                </a:lnTo>
                <a:lnTo>
                  <a:pt x="1907743" y="18796"/>
                </a:lnTo>
                <a:lnTo>
                  <a:pt x="1895208" y="18935"/>
                </a:lnTo>
                <a:lnTo>
                  <a:pt x="1911921" y="18161"/>
                </a:lnTo>
                <a:lnTo>
                  <a:pt x="1915680" y="18034"/>
                </a:lnTo>
                <a:lnTo>
                  <a:pt x="1918843" y="18034"/>
                </a:lnTo>
                <a:lnTo>
                  <a:pt x="1993265" y="18034"/>
                </a:lnTo>
                <a:lnTo>
                  <a:pt x="2016163" y="18034"/>
                </a:lnTo>
                <a:lnTo>
                  <a:pt x="2014194" y="18415"/>
                </a:lnTo>
                <a:lnTo>
                  <a:pt x="2009178" y="19558"/>
                </a:lnTo>
                <a:lnTo>
                  <a:pt x="2021776" y="19558"/>
                </a:lnTo>
                <a:lnTo>
                  <a:pt x="2039010" y="19939"/>
                </a:lnTo>
                <a:lnTo>
                  <a:pt x="2029841" y="19939"/>
                </a:lnTo>
                <a:lnTo>
                  <a:pt x="2019579" y="20320"/>
                </a:lnTo>
                <a:lnTo>
                  <a:pt x="2021865" y="20320"/>
                </a:lnTo>
                <a:lnTo>
                  <a:pt x="1999043" y="20828"/>
                </a:lnTo>
                <a:lnTo>
                  <a:pt x="2002142" y="20828"/>
                </a:lnTo>
                <a:lnTo>
                  <a:pt x="1975726" y="21209"/>
                </a:lnTo>
                <a:lnTo>
                  <a:pt x="1939404" y="21424"/>
                </a:lnTo>
                <a:lnTo>
                  <a:pt x="1945144" y="20828"/>
                </a:lnTo>
                <a:lnTo>
                  <a:pt x="1658620" y="20828"/>
                </a:lnTo>
                <a:lnTo>
                  <a:pt x="1647012" y="21209"/>
                </a:lnTo>
                <a:lnTo>
                  <a:pt x="1647482" y="21209"/>
                </a:lnTo>
                <a:lnTo>
                  <a:pt x="1613522" y="22491"/>
                </a:lnTo>
                <a:lnTo>
                  <a:pt x="1577568" y="21590"/>
                </a:lnTo>
                <a:lnTo>
                  <a:pt x="1539976" y="21348"/>
                </a:lnTo>
                <a:lnTo>
                  <a:pt x="1462151" y="21463"/>
                </a:lnTo>
                <a:lnTo>
                  <a:pt x="1470088" y="20828"/>
                </a:lnTo>
                <a:lnTo>
                  <a:pt x="1658620" y="20828"/>
                </a:lnTo>
                <a:lnTo>
                  <a:pt x="1674088" y="20320"/>
                </a:lnTo>
                <a:lnTo>
                  <a:pt x="1348727" y="20320"/>
                </a:lnTo>
                <a:lnTo>
                  <a:pt x="1351445" y="20828"/>
                </a:lnTo>
                <a:lnTo>
                  <a:pt x="1277810" y="20828"/>
                </a:lnTo>
                <a:lnTo>
                  <a:pt x="1286979" y="21209"/>
                </a:lnTo>
                <a:lnTo>
                  <a:pt x="1297355" y="21844"/>
                </a:lnTo>
                <a:lnTo>
                  <a:pt x="1310792" y="22733"/>
                </a:lnTo>
                <a:lnTo>
                  <a:pt x="1281658" y="22733"/>
                </a:lnTo>
                <a:lnTo>
                  <a:pt x="1218438" y="23368"/>
                </a:lnTo>
                <a:lnTo>
                  <a:pt x="1208024" y="23368"/>
                </a:lnTo>
                <a:lnTo>
                  <a:pt x="1201280" y="25031"/>
                </a:lnTo>
                <a:lnTo>
                  <a:pt x="1172908" y="24765"/>
                </a:lnTo>
                <a:lnTo>
                  <a:pt x="1180274" y="24765"/>
                </a:lnTo>
                <a:lnTo>
                  <a:pt x="1173378" y="24295"/>
                </a:lnTo>
                <a:lnTo>
                  <a:pt x="1197406" y="24003"/>
                </a:lnTo>
                <a:lnTo>
                  <a:pt x="1179131" y="24003"/>
                </a:lnTo>
                <a:lnTo>
                  <a:pt x="1170025" y="24053"/>
                </a:lnTo>
                <a:lnTo>
                  <a:pt x="1169365" y="24003"/>
                </a:lnTo>
                <a:lnTo>
                  <a:pt x="1114653" y="24003"/>
                </a:lnTo>
                <a:lnTo>
                  <a:pt x="1076083" y="24003"/>
                </a:lnTo>
                <a:lnTo>
                  <a:pt x="1101026" y="23114"/>
                </a:lnTo>
                <a:lnTo>
                  <a:pt x="1122133" y="22733"/>
                </a:lnTo>
                <a:lnTo>
                  <a:pt x="1130630" y="22733"/>
                </a:lnTo>
                <a:lnTo>
                  <a:pt x="1181100" y="21209"/>
                </a:lnTo>
                <a:lnTo>
                  <a:pt x="1177429" y="21209"/>
                </a:lnTo>
                <a:lnTo>
                  <a:pt x="1179017" y="20828"/>
                </a:lnTo>
                <a:lnTo>
                  <a:pt x="1117079" y="20828"/>
                </a:lnTo>
                <a:lnTo>
                  <a:pt x="1017778" y="22733"/>
                </a:lnTo>
                <a:lnTo>
                  <a:pt x="1016533" y="22733"/>
                </a:lnTo>
                <a:lnTo>
                  <a:pt x="971423" y="24003"/>
                </a:lnTo>
                <a:lnTo>
                  <a:pt x="952169" y="24003"/>
                </a:lnTo>
                <a:lnTo>
                  <a:pt x="936828" y="23634"/>
                </a:lnTo>
                <a:lnTo>
                  <a:pt x="891273" y="24003"/>
                </a:lnTo>
                <a:lnTo>
                  <a:pt x="832446" y="24003"/>
                </a:lnTo>
                <a:lnTo>
                  <a:pt x="826312" y="23368"/>
                </a:lnTo>
                <a:lnTo>
                  <a:pt x="822579" y="23368"/>
                </a:lnTo>
                <a:lnTo>
                  <a:pt x="820470" y="23114"/>
                </a:lnTo>
                <a:lnTo>
                  <a:pt x="818756" y="23114"/>
                </a:lnTo>
                <a:lnTo>
                  <a:pt x="820762" y="22733"/>
                </a:lnTo>
                <a:lnTo>
                  <a:pt x="887298" y="22733"/>
                </a:lnTo>
                <a:lnTo>
                  <a:pt x="784263" y="22225"/>
                </a:lnTo>
                <a:lnTo>
                  <a:pt x="713930" y="22733"/>
                </a:lnTo>
                <a:lnTo>
                  <a:pt x="722960" y="22733"/>
                </a:lnTo>
                <a:lnTo>
                  <a:pt x="646455" y="24003"/>
                </a:lnTo>
                <a:lnTo>
                  <a:pt x="628624" y="24003"/>
                </a:lnTo>
                <a:lnTo>
                  <a:pt x="606945" y="22733"/>
                </a:lnTo>
                <a:lnTo>
                  <a:pt x="561898" y="22733"/>
                </a:lnTo>
                <a:lnTo>
                  <a:pt x="555967" y="23114"/>
                </a:lnTo>
                <a:lnTo>
                  <a:pt x="558304" y="23114"/>
                </a:lnTo>
                <a:lnTo>
                  <a:pt x="560755" y="24003"/>
                </a:lnTo>
                <a:lnTo>
                  <a:pt x="562521" y="24765"/>
                </a:lnTo>
                <a:lnTo>
                  <a:pt x="564540" y="24765"/>
                </a:lnTo>
                <a:lnTo>
                  <a:pt x="559371" y="25146"/>
                </a:lnTo>
                <a:lnTo>
                  <a:pt x="1073429" y="25146"/>
                </a:lnTo>
                <a:lnTo>
                  <a:pt x="1070140" y="25311"/>
                </a:lnTo>
                <a:lnTo>
                  <a:pt x="1088542" y="24765"/>
                </a:lnTo>
                <a:lnTo>
                  <a:pt x="1132090" y="24765"/>
                </a:lnTo>
                <a:lnTo>
                  <a:pt x="1138516" y="24765"/>
                </a:lnTo>
                <a:lnTo>
                  <a:pt x="1099934" y="25781"/>
                </a:lnTo>
                <a:lnTo>
                  <a:pt x="1060069" y="25781"/>
                </a:lnTo>
                <a:lnTo>
                  <a:pt x="1068095" y="25400"/>
                </a:lnTo>
                <a:lnTo>
                  <a:pt x="1066800" y="25400"/>
                </a:lnTo>
                <a:lnTo>
                  <a:pt x="555917" y="25400"/>
                </a:lnTo>
                <a:lnTo>
                  <a:pt x="550748" y="25781"/>
                </a:lnTo>
                <a:lnTo>
                  <a:pt x="509143" y="25781"/>
                </a:lnTo>
                <a:lnTo>
                  <a:pt x="497522" y="25400"/>
                </a:lnTo>
                <a:lnTo>
                  <a:pt x="390956" y="25400"/>
                </a:lnTo>
                <a:lnTo>
                  <a:pt x="388861" y="25781"/>
                </a:lnTo>
                <a:lnTo>
                  <a:pt x="363435" y="25781"/>
                </a:lnTo>
                <a:lnTo>
                  <a:pt x="335000" y="25400"/>
                </a:lnTo>
                <a:lnTo>
                  <a:pt x="146367" y="25400"/>
                </a:lnTo>
                <a:lnTo>
                  <a:pt x="87033" y="26352"/>
                </a:lnTo>
                <a:lnTo>
                  <a:pt x="93484" y="26352"/>
                </a:lnTo>
                <a:lnTo>
                  <a:pt x="77000" y="26987"/>
                </a:lnTo>
                <a:lnTo>
                  <a:pt x="93345" y="26670"/>
                </a:lnTo>
                <a:lnTo>
                  <a:pt x="114744" y="26670"/>
                </a:lnTo>
                <a:lnTo>
                  <a:pt x="3573589" y="26670"/>
                </a:lnTo>
                <a:lnTo>
                  <a:pt x="3618217" y="26936"/>
                </a:lnTo>
                <a:lnTo>
                  <a:pt x="3621748" y="26670"/>
                </a:lnTo>
                <a:lnTo>
                  <a:pt x="4407395" y="26670"/>
                </a:lnTo>
                <a:lnTo>
                  <a:pt x="4389069" y="25781"/>
                </a:lnTo>
                <a:lnTo>
                  <a:pt x="4374883" y="25146"/>
                </a:lnTo>
                <a:lnTo>
                  <a:pt x="4312348" y="22733"/>
                </a:lnTo>
                <a:lnTo>
                  <a:pt x="4361573" y="22733"/>
                </a:lnTo>
                <a:lnTo>
                  <a:pt x="4501642" y="23368"/>
                </a:lnTo>
                <a:lnTo>
                  <a:pt x="4495558" y="22733"/>
                </a:lnTo>
                <a:lnTo>
                  <a:pt x="4539246" y="22733"/>
                </a:lnTo>
                <a:lnTo>
                  <a:pt x="4522813" y="24003"/>
                </a:lnTo>
                <a:lnTo>
                  <a:pt x="4521708" y="24003"/>
                </a:lnTo>
                <a:lnTo>
                  <a:pt x="4490936" y="25781"/>
                </a:lnTo>
                <a:lnTo>
                  <a:pt x="4491164" y="25781"/>
                </a:lnTo>
                <a:lnTo>
                  <a:pt x="4474959" y="26670"/>
                </a:lnTo>
                <a:lnTo>
                  <a:pt x="4865294" y="26670"/>
                </a:lnTo>
                <a:lnTo>
                  <a:pt x="4896193" y="26924"/>
                </a:lnTo>
                <a:lnTo>
                  <a:pt x="4910607" y="26670"/>
                </a:lnTo>
                <a:lnTo>
                  <a:pt x="4958753" y="26670"/>
                </a:lnTo>
                <a:lnTo>
                  <a:pt x="4933086" y="25781"/>
                </a:lnTo>
                <a:lnTo>
                  <a:pt x="4953025" y="25781"/>
                </a:lnTo>
                <a:lnTo>
                  <a:pt x="4984547" y="25146"/>
                </a:lnTo>
                <a:lnTo>
                  <a:pt x="4987988" y="25146"/>
                </a:lnTo>
                <a:lnTo>
                  <a:pt x="4988445" y="25146"/>
                </a:lnTo>
                <a:lnTo>
                  <a:pt x="4989055" y="25133"/>
                </a:lnTo>
                <a:lnTo>
                  <a:pt x="5008372" y="24765"/>
                </a:lnTo>
                <a:lnTo>
                  <a:pt x="4993398" y="24993"/>
                </a:lnTo>
                <a:lnTo>
                  <a:pt x="5000155" y="24765"/>
                </a:lnTo>
                <a:lnTo>
                  <a:pt x="5007432" y="24765"/>
                </a:lnTo>
                <a:lnTo>
                  <a:pt x="5008372" y="24765"/>
                </a:lnTo>
                <a:lnTo>
                  <a:pt x="5046103" y="24765"/>
                </a:lnTo>
                <a:lnTo>
                  <a:pt x="5049952" y="25781"/>
                </a:lnTo>
                <a:lnTo>
                  <a:pt x="5050637" y="25781"/>
                </a:lnTo>
                <a:lnTo>
                  <a:pt x="5051590" y="26670"/>
                </a:lnTo>
                <a:lnTo>
                  <a:pt x="5282019" y="26670"/>
                </a:lnTo>
                <a:lnTo>
                  <a:pt x="5254841" y="24765"/>
                </a:lnTo>
                <a:lnTo>
                  <a:pt x="5253990" y="24765"/>
                </a:lnTo>
                <a:lnTo>
                  <a:pt x="5231854" y="21844"/>
                </a:lnTo>
                <a:lnTo>
                  <a:pt x="5229923" y="21590"/>
                </a:lnTo>
                <a:lnTo>
                  <a:pt x="5287264" y="21590"/>
                </a:lnTo>
                <a:lnTo>
                  <a:pt x="5290820" y="23368"/>
                </a:lnTo>
                <a:lnTo>
                  <a:pt x="5350726" y="22733"/>
                </a:lnTo>
                <a:lnTo>
                  <a:pt x="5431244" y="20828"/>
                </a:lnTo>
                <a:lnTo>
                  <a:pt x="5531193" y="20828"/>
                </a:lnTo>
                <a:lnTo>
                  <a:pt x="5493677" y="21209"/>
                </a:lnTo>
                <a:lnTo>
                  <a:pt x="5505132" y="21209"/>
                </a:lnTo>
                <a:lnTo>
                  <a:pt x="5503024" y="21475"/>
                </a:lnTo>
                <a:lnTo>
                  <a:pt x="5536311" y="20828"/>
                </a:lnTo>
                <a:lnTo>
                  <a:pt x="5532666" y="20828"/>
                </a:lnTo>
                <a:lnTo>
                  <a:pt x="5540260" y="20320"/>
                </a:lnTo>
                <a:lnTo>
                  <a:pt x="5459742" y="20320"/>
                </a:lnTo>
                <a:lnTo>
                  <a:pt x="5440197" y="20624"/>
                </a:lnTo>
                <a:lnTo>
                  <a:pt x="5452719" y="20320"/>
                </a:lnTo>
                <a:lnTo>
                  <a:pt x="5459742" y="20320"/>
                </a:lnTo>
                <a:lnTo>
                  <a:pt x="5484876" y="19939"/>
                </a:lnTo>
                <a:lnTo>
                  <a:pt x="5545963" y="19939"/>
                </a:lnTo>
                <a:lnTo>
                  <a:pt x="5540260" y="20320"/>
                </a:lnTo>
                <a:lnTo>
                  <a:pt x="5545594" y="20320"/>
                </a:lnTo>
                <a:lnTo>
                  <a:pt x="5559514" y="19558"/>
                </a:lnTo>
                <a:lnTo>
                  <a:pt x="5560644" y="19558"/>
                </a:lnTo>
                <a:lnTo>
                  <a:pt x="5577243" y="18948"/>
                </a:lnTo>
                <a:lnTo>
                  <a:pt x="5578780" y="18948"/>
                </a:lnTo>
                <a:lnTo>
                  <a:pt x="5615267" y="19939"/>
                </a:lnTo>
                <a:lnTo>
                  <a:pt x="5580837" y="19939"/>
                </a:lnTo>
                <a:lnTo>
                  <a:pt x="5592229" y="20320"/>
                </a:lnTo>
                <a:lnTo>
                  <a:pt x="5545594" y="20320"/>
                </a:lnTo>
                <a:lnTo>
                  <a:pt x="5536311" y="20828"/>
                </a:lnTo>
                <a:lnTo>
                  <a:pt x="5605094" y="20828"/>
                </a:lnTo>
                <a:lnTo>
                  <a:pt x="5593004" y="20320"/>
                </a:lnTo>
                <a:lnTo>
                  <a:pt x="7383970" y="20320"/>
                </a:lnTo>
                <a:lnTo>
                  <a:pt x="7349452" y="18948"/>
                </a:lnTo>
                <a:lnTo>
                  <a:pt x="7348334" y="18948"/>
                </a:lnTo>
                <a:lnTo>
                  <a:pt x="7367918" y="18034"/>
                </a:lnTo>
                <a:lnTo>
                  <a:pt x="7336206" y="18034"/>
                </a:lnTo>
                <a:lnTo>
                  <a:pt x="7295502" y="18935"/>
                </a:lnTo>
                <a:lnTo>
                  <a:pt x="7290549" y="18161"/>
                </a:lnTo>
                <a:lnTo>
                  <a:pt x="7289724" y="18034"/>
                </a:lnTo>
                <a:lnTo>
                  <a:pt x="5062550" y="18034"/>
                </a:lnTo>
                <a:lnTo>
                  <a:pt x="5062550" y="24003"/>
                </a:lnTo>
                <a:lnTo>
                  <a:pt x="5044173" y="24257"/>
                </a:lnTo>
                <a:lnTo>
                  <a:pt x="5043221" y="24003"/>
                </a:lnTo>
                <a:lnTo>
                  <a:pt x="5062550" y="24003"/>
                </a:lnTo>
                <a:lnTo>
                  <a:pt x="5062550" y="18034"/>
                </a:lnTo>
                <a:lnTo>
                  <a:pt x="4534674" y="18034"/>
                </a:lnTo>
                <a:lnTo>
                  <a:pt x="4534674" y="21844"/>
                </a:lnTo>
                <a:lnTo>
                  <a:pt x="4529150" y="21958"/>
                </a:lnTo>
                <a:lnTo>
                  <a:pt x="4526508" y="21844"/>
                </a:lnTo>
                <a:lnTo>
                  <a:pt x="4534674" y="21844"/>
                </a:lnTo>
                <a:lnTo>
                  <a:pt x="4534674" y="18034"/>
                </a:lnTo>
                <a:lnTo>
                  <a:pt x="2879941" y="18034"/>
                </a:lnTo>
                <a:lnTo>
                  <a:pt x="2910128" y="16764"/>
                </a:lnTo>
                <a:lnTo>
                  <a:pt x="7281469" y="16764"/>
                </a:lnTo>
                <a:lnTo>
                  <a:pt x="7289724" y="18034"/>
                </a:lnTo>
                <a:lnTo>
                  <a:pt x="7336206" y="18034"/>
                </a:lnTo>
                <a:lnTo>
                  <a:pt x="7364857" y="16764"/>
                </a:lnTo>
                <a:lnTo>
                  <a:pt x="7422782" y="16764"/>
                </a:lnTo>
                <a:lnTo>
                  <a:pt x="7401242" y="16002"/>
                </a:lnTo>
                <a:lnTo>
                  <a:pt x="7567879" y="16002"/>
                </a:lnTo>
                <a:close/>
              </a:path>
              <a:path w="8272780" h="61595">
                <a:moveTo>
                  <a:pt x="7619847" y="19939"/>
                </a:moveTo>
                <a:lnTo>
                  <a:pt x="7591438" y="19939"/>
                </a:lnTo>
                <a:lnTo>
                  <a:pt x="7593038" y="20320"/>
                </a:lnTo>
                <a:lnTo>
                  <a:pt x="7546607" y="20320"/>
                </a:lnTo>
                <a:lnTo>
                  <a:pt x="7548486" y="20828"/>
                </a:lnTo>
                <a:lnTo>
                  <a:pt x="7594740" y="20828"/>
                </a:lnTo>
                <a:lnTo>
                  <a:pt x="7593190" y="20320"/>
                </a:lnTo>
                <a:lnTo>
                  <a:pt x="7619035" y="20320"/>
                </a:lnTo>
                <a:lnTo>
                  <a:pt x="7619847" y="19939"/>
                </a:lnTo>
                <a:close/>
              </a:path>
              <a:path w="8272780" h="61595">
                <a:moveTo>
                  <a:pt x="7624877" y="20320"/>
                </a:moveTo>
                <a:lnTo>
                  <a:pt x="7619035" y="20320"/>
                </a:lnTo>
                <a:lnTo>
                  <a:pt x="7618209" y="20713"/>
                </a:lnTo>
                <a:lnTo>
                  <a:pt x="7624877" y="20320"/>
                </a:lnTo>
                <a:close/>
              </a:path>
              <a:path w="8272780" h="61595">
                <a:moveTo>
                  <a:pt x="7632573" y="13589"/>
                </a:moveTo>
                <a:lnTo>
                  <a:pt x="7626769" y="12065"/>
                </a:lnTo>
                <a:lnTo>
                  <a:pt x="7629195" y="12065"/>
                </a:lnTo>
                <a:lnTo>
                  <a:pt x="7611758" y="11303"/>
                </a:lnTo>
                <a:lnTo>
                  <a:pt x="7553414" y="11303"/>
                </a:lnTo>
                <a:lnTo>
                  <a:pt x="7558087" y="11684"/>
                </a:lnTo>
                <a:lnTo>
                  <a:pt x="7559967" y="11684"/>
                </a:lnTo>
                <a:lnTo>
                  <a:pt x="7556093" y="13208"/>
                </a:lnTo>
                <a:lnTo>
                  <a:pt x="7554188" y="14859"/>
                </a:lnTo>
                <a:lnTo>
                  <a:pt x="7555687" y="14859"/>
                </a:lnTo>
                <a:lnTo>
                  <a:pt x="7562469" y="15494"/>
                </a:lnTo>
                <a:lnTo>
                  <a:pt x="7585443" y="15494"/>
                </a:lnTo>
                <a:lnTo>
                  <a:pt x="7597026" y="14478"/>
                </a:lnTo>
                <a:lnTo>
                  <a:pt x="7632573" y="13589"/>
                </a:lnTo>
                <a:close/>
              </a:path>
              <a:path w="8272780" h="61595">
                <a:moveTo>
                  <a:pt x="7652410" y="15494"/>
                </a:moveTo>
                <a:lnTo>
                  <a:pt x="7586700" y="15494"/>
                </a:lnTo>
                <a:lnTo>
                  <a:pt x="7585951" y="16002"/>
                </a:lnTo>
                <a:lnTo>
                  <a:pt x="7567879" y="16002"/>
                </a:lnTo>
                <a:lnTo>
                  <a:pt x="7571943" y="16383"/>
                </a:lnTo>
                <a:lnTo>
                  <a:pt x="7565961" y="16383"/>
                </a:lnTo>
                <a:lnTo>
                  <a:pt x="7528966" y="17399"/>
                </a:lnTo>
                <a:lnTo>
                  <a:pt x="7541679" y="16764"/>
                </a:lnTo>
                <a:lnTo>
                  <a:pt x="7452131" y="16764"/>
                </a:lnTo>
                <a:lnTo>
                  <a:pt x="7390219" y="18034"/>
                </a:lnTo>
                <a:lnTo>
                  <a:pt x="7505852" y="18034"/>
                </a:lnTo>
                <a:lnTo>
                  <a:pt x="7516266" y="18034"/>
                </a:lnTo>
                <a:lnTo>
                  <a:pt x="7501014" y="18796"/>
                </a:lnTo>
                <a:lnTo>
                  <a:pt x="7475677" y="19558"/>
                </a:lnTo>
                <a:lnTo>
                  <a:pt x="7463714" y="19558"/>
                </a:lnTo>
                <a:lnTo>
                  <a:pt x="7426503" y="18948"/>
                </a:lnTo>
                <a:lnTo>
                  <a:pt x="7400709" y="20320"/>
                </a:lnTo>
                <a:lnTo>
                  <a:pt x="7545933" y="20320"/>
                </a:lnTo>
                <a:lnTo>
                  <a:pt x="7547178" y="19558"/>
                </a:lnTo>
                <a:lnTo>
                  <a:pt x="7548181" y="18948"/>
                </a:lnTo>
                <a:lnTo>
                  <a:pt x="7548308" y="18948"/>
                </a:lnTo>
                <a:lnTo>
                  <a:pt x="7544943" y="18034"/>
                </a:lnTo>
                <a:lnTo>
                  <a:pt x="7585329" y="16764"/>
                </a:lnTo>
                <a:lnTo>
                  <a:pt x="7579690" y="16764"/>
                </a:lnTo>
                <a:lnTo>
                  <a:pt x="7586980" y="16002"/>
                </a:lnTo>
                <a:lnTo>
                  <a:pt x="7647533" y="16002"/>
                </a:lnTo>
                <a:lnTo>
                  <a:pt x="7652410" y="15494"/>
                </a:lnTo>
                <a:close/>
              </a:path>
              <a:path w="8272780" h="61595">
                <a:moveTo>
                  <a:pt x="7665961" y="15494"/>
                </a:moveTo>
                <a:lnTo>
                  <a:pt x="7664602" y="15494"/>
                </a:lnTo>
                <a:lnTo>
                  <a:pt x="7663066" y="15760"/>
                </a:lnTo>
                <a:lnTo>
                  <a:pt x="7665961" y="15494"/>
                </a:lnTo>
                <a:close/>
              </a:path>
              <a:path w="8272780" h="61595">
                <a:moveTo>
                  <a:pt x="7690053" y="20320"/>
                </a:moveTo>
                <a:lnTo>
                  <a:pt x="7676185" y="19939"/>
                </a:lnTo>
                <a:lnTo>
                  <a:pt x="7631544" y="19939"/>
                </a:lnTo>
                <a:lnTo>
                  <a:pt x="7624877" y="20320"/>
                </a:lnTo>
                <a:lnTo>
                  <a:pt x="7690053" y="20320"/>
                </a:lnTo>
                <a:close/>
              </a:path>
              <a:path w="8272780" h="61595">
                <a:moveTo>
                  <a:pt x="7694485" y="16764"/>
                </a:moveTo>
                <a:lnTo>
                  <a:pt x="7648473" y="16764"/>
                </a:lnTo>
                <a:lnTo>
                  <a:pt x="7655877" y="16383"/>
                </a:lnTo>
                <a:lnTo>
                  <a:pt x="7660195" y="16002"/>
                </a:lnTo>
                <a:lnTo>
                  <a:pt x="7647533" y="16002"/>
                </a:lnTo>
                <a:lnTo>
                  <a:pt x="7643876" y="16383"/>
                </a:lnTo>
                <a:lnTo>
                  <a:pt x="7641260" y="16383"/>
                </a:lnTo>
                <a:lnTo>
                  <a:pt x="7629741" y="16764"/>
                </a:lnTo>
                <a:lnTo>
                  <a:pt x="7600683" y="16764"/>
                </a:lnTo>
                <a:lnTo>
                  <a:pt x="7659116" y="18034"/>
                </a:lnTo>
                <a:lnTo>
                  <a:pt x="7694485" y="16764"/>
                </a:lnTo>
                <a:close/>
              </a:path>
              <a:path w="8272780" h="61595">
                <a:moveTo>
                  <a:pt x="7709154" y="46863"/>
                </a:moveTo>
                <a:lnTo>
                  <a:pt x="7690040" y="46863"/>
                </a:lnTo>
                <a:lnTo>
                  <a:pt x="7693939" y="46736"/>
                </a:lnTo>
                <a:lnTo>
                  <a:pt x="7681138" y="46863"/>
                </a:lnTo>
                <a:lnTo>
                  <a:pt x="7660741" y="47371"/>
                </a:lnTo>
                <a:lnTo>
                  <a:pt x="7668107" y="47371"/>
                </a:lnTo>
                <a:lnTo>
                  <a:pt x="7674927" y="47752"/>
                </a:lnTo>
                <a:lnTo>
                  <a:pt x="7684973" y="48006"/>
                </a:lnTo>
                <a:lnTo>
                  <a:pt x="7695946" y="47752"/>
                </a:lnTo>
                <a:lnTo>
                  <a:pt x="7704798" y="47371"/>
                </a:lnTo>
                <a:lnTo>
                  <a:pt x="7695768" y="47371"/>
                </a:lnTo>
                <a:lnTo>
                  <a:pt x="7709154" y="46863"/>
                </a:lnTo>
                <a:close/>
              </a:path>
              <a:path w="8272780" h="61595">
                <a:moveTo>
                  <a:pt x="7735900" y="20320"/>
                </a:moveTo>
                <a:lnTo>
                  <a:pt x="7725943" y="19939"/>
                </a:lnTo>
                <a:lnTo>
                  <a:pt x="7702499" y="20320"/>
                </a:lnTo>
                <a:lnTo>
                  <a:pt x="7735900" y="20320"/>
                </a:lnTo>
                <a:close/>
              </a:path>
              <a:path w="8272780" h="61595">
                <a:moveTo>
                  <a:pt x="7745844" y="20701"/>
                </a:moveTo>
                <a:lnTo>
                  <a:pt x="7745222" y="20320"/>
                </a:lnTo>
                <a:lnTo>
                  <a:pt x="7735900" y="20320"/>
                </a:lnTo>
                <a:lnTo>
                  <a:pt x="7745844" y="20701"/>
                </a:lnTo>
                <a:close/>
              </a:path>
              <a:path w="8272780" h="61595">
                <a:moveTo>
                  <a:pt x="7759725" y="38608"/>
                </a:moveTo>
                <a:lnTo>
                  <a:pt x="7741704" y="38227"/>
                </a:lnTo>
                <a:lnTo>
                  <a:pt x="7743825" y="38227"/>
                </a:lnTo>
                <a:lnTo>
                  <a:pt x="7732166" y="37846"/>
                </a:lnTo>
                <a:lnTo>
                  <a:pt x="7727518" y="37846"/>
                </a:lnTo>
                <a:lnTo>
                  <a:pt x="7734427" y="36703"/>
                </a:lnTo>
                <a:lnTo>
                  <a:pt x="7680147" y="36703"/>
                </a:lnTo>
                <a:lnTo>
                  <a:pt x="7688554" y="36195"/>
                </a:lnTo>
                <a:lnTo>
                  <a:pt x="7627861" y="36195"/>
                </a:lnTo>
                <a:lnTo>
                  <a:pt x="7620635" y="36449"/>
                </a:lnTo>
                <a:lnTo>
                  <a:pt x="7609827" y="36195"/>
                </a:lnTo>
                <a:lnTo>
                  <a:pt x="7581227" y="36195"/>
                </a:lnTo>
                <a:lnTo>
                  <a:pt x="7557325" y="36703"/>
                </a:lnTo>
                <a:lnTo>
                  <a:pt x="7613421" y="36703"/>
                </a:lnTo>
                <a:lnTo>
                  <a:pt x="7631455" y="36703"/>
                </a:lnTo>
                <a:lnTo>
                  <a:pt x="7676274" y="36703"/>
                </a:lnTo>
                <a:lnTo>
                  <a:pt x="7686929" y="37465"/>
                </a:lnTo>
                <a:lnTo>
                  <a:pt x="7628560" y="37757"/>
                </a:lnTo>
                <a:lnTo>
                  <a:pt x="7602080" y="37592"/>
                </a:lnTo>
                <a:lnTo>
                  <a:pt x="7600797" y="37846"/>
                </a:lnTo>
                <a:lnTo>
                  <a:pt x="7596911" y="38608"/>
                </a:lnTo>
                <a:lnTo>
                  <a:pt x="7600747" y="38608"/>
                </a:lnTo>
                <a:lnTo>
                  <a:pt x="7759725" y="38608"/>
                </a:lnTo>
                <a:close/>
              </a:path>
              <a:path w="8272780" h="61595">
                <a:moveTo>
                  <a:pt x="7763675" y="36195"/>
                </a:moveTo>
                <a:lnTo>
                  <a:pt x="7762100" y="35814"/>
                </a:lnTo>
                <a:lnTo>
                  <a:pt x="7734071" y="35814"/>
                </a:lnTo>
                <a:lnTo>
                  <a:pt x="7721308" y="35052"/>
                </a:lnTo>
                <a:lnTo>
                  <a:pt x="7716698" y="35052"/>
                </a:lnTo>
                <a:lnTo>
                  <a:pt x="7709243" y="35433"/>
                </a:lnTo>
                <a:lnTo>
                  <a:pt x="7710398" y="35433"/>
                </a:lnTo>
                <a:lnTo>
                  <a:pt x="7688554" y="36195"/>
                </a:lnTo>
                <a:lnTo>
                  <a:pt x="7734592" y="36195"/>
                </a:lnTo>
                <a:lnTo>
                  <a:pt x="7746251" y="36449"/>
                </a:lnTo>
                <a:lnTo>
                  <a:pt x="7758087" y="36195"/>
                </a:lnTo>
                <a:lnTo>
                  <a:pt x="7763675" y="36195"/>
                </a:lnTo>
                <a:close/>
              </a:path>
              <a:path w="8272780" h="61595">
                <a:moveTo>
                  <a:pt x="7767802" y="38608"/>
                </a:moveTo>
                <a:lnTo>
                  <a:pt x="7759725" y="38608"/>
                </a:lnTo>
                <a:lnTo>
                  <a:pt x="7765732" y="38735"/>
                </a:lnTo>
                <a:lnTo>
                  <a:pt x="7767802" y="38608"/>
                </a:lnTo>
                <a:close/>
              </a:path>
              <a:path w="8272780" h="61595">
                <a:moveTo>
                  <a:pt x="7884858" y="18948"/>
                </a:moveTo>
                <a:lnTo>
                  <a:pt x="7843367" y="18034"/>
                </a:lnTo>
                <a:lnTo>
                  <a:pt x="7842009" y="18034"/>
                </a:lnTo>
                <a:lnTo>
                  <a:pt x="7784706" y="16383"/>
                </a:lnTo>
                <a:lnTo>
                  <a:pt x="7785963" y="16383"/>
                </a:lnTo>
                <a:lnTo>
                  <a:pt x="7748156" y="14859"/>
                </a:lnTo>
                <a:lnTo>
                  <a:pt x="7750022" y="14859"/>
                </a:lnTo>
                <a:lnTo>
                  <a:pt x="7746187" y="14478"/>
                </a:lnTo>
                <a:lnTo>
                  <a:pt x="7737221" y="13589"/>
                </a:lnTo>
                <a:lnTo>
                  <a:pt x="7724876" y="13208"/>
                </a:lnTo>
                <a:lnTo>
                  <a:pt x="7704188" y="13208"/>
                </a:lnTo>
                <a:lnTo>
                  <a:pt x="7677518" y="12827"/>
                </a:lnTo>
                <a:lnTo>
                  <a:pt x="7667663" y="12827"/>
                </a:lnTo>
                <a:lnTo>
                  <a:pt x="7658900" y="13970"/>
                </a:lnTo>
                <a:lnTo>
                  <a:pt x="7654861" y="15240"/>
                </a:lnTo>
                <a:lnTo>
                  <a:pt x="7652410" y="15494"/>
                </a:lnTo>
                <a:lnTo>
                  <a:pt x="7664602" y="15494"/>
                </a:lnTo>
                <a:lnTo>
                  <a:pt x="7666139" y="15240"/>
                </a:lnTo>
                <a:lnTo>
                  <a:pt x="7665974" y="15240"/>
                </a:lnTo>
                <a:lnTo>
                  <a:pt x="7671562" y="14478"/>
                </a:lnTo>
                <a:lnTo>
                  <a:pt x="7712875" y="14859"/>
                </a:lnTo>
                <a:lnTo>
                  <a:pt x="7745920" y="16002"/>
                </a:lnTo>
                <a:lnTo>
                  <a:pt x="7744841" y="16002"/>
                </a:lnTo>
                <a:lnTo>
                  <a:pt x="7760373" y="16764"/>
                </a:lnTo>
                <a:lnTo>
                  <a:pt x="7759776" y="16764"/>
                </a:lnTo>
                <a:lnTo>
                  <a:pt x="7788656" y="18034"/>
                </a:lnTo>
                <a:lnTo>
                  <a:pt x="7775600" y="18415"/>
                </a:lnTo>
                <a:lnTo>
                  <a:pt x="7776870" y="18415"/>
                </a:lnTo>
                <a:lnTo>
                  <a:pt x="7753337" y="18948"/>
                </a:lnTo>
                <a:lnTo>
                  <a:pt x="7753998" y="18948"/>
                </a:lnTo>
                <a:lnTo>
                  <a:pt x="7743965" y="19558"/>
                </a:lnTo>
                <a:lnTo>
                  <a:pt x="7745222" y="20320"/>
                </a:lnTo>
                <a:lnTo>
                  <a:pt x="7859814" y="20320"/>
                </a:lnTo>
                <a:lnTo>
                  <a:pt x="7846009" y="19558"/>
                </a:lnTo>
                <a:lnTo>
                  <a:pt x="7857668" y="18948"/>
                </a:lnTo>
                <a:lnTo>
                  <a:pt x="7884858" y="18948"/>
                </a:lnTo>
                <a:close/>
              </a:path>
              <a:path w="8272780" h="61595">
                <a:moveTo>
                  <a:pt x="8044243" y="28702"/>
                </a:moveTo>
                <a:lnTo>
                  <a:pt x="7290994" y="28702"/>
                </a:lnTo>
                <a:lnTo>
                  <a:pt x="7313003" y="29083"/>
                </a:lnTo>
                <a:lnTo>
                  <a:pt x="7324344" y="29845"/>
                </a:lnTo>
                <a:lnTo>
                  <a:pt x="7987754" y="29845"/>
                </a:lnTo>
                <a:lnTo>
                  <a:pt x="8014068" y="29464"/>
                </a:lnTo>
                <a:lnTo>
                  <a:pt x="8042986" y="29464"/>
                </a:lnTo>
                <a:lnTo>
                  <a:pt x="8044243" y="28702"/>
                </a:lnTo>
                <a:close/>
              </a:path>
              <a:path w="8272780" h="61595">
                <a:moveTo>
                  <a:pt x="8057007" y="31877"/>
                </a:moveTo>
                <a:lnTo>
                  <a:pt x="8048803" y="31877"/>
                </a:lnTo>
                <a:lnTo>
                  <a:pt x="8055038" y="31496"/>
                </a:lnTo>
                <a:lnTo>
                  <a:pt x="8056245" y="30353"/>
                </a:lnTo>
                <a:lnTo>
                  <a:pt x="8040852" y="30353"/>
                </a:lnTo>
                <a:lnTo>
                  <a:pt x="8013776" y="30734"/>
                </a:lnTo>
                <a:lnTo>
                  <a:pt x="8010741" y="30734"/>
                </a:lnTo>
                <a:lnTo>
                  <a:pt x="8003730" y="30861"/>
                </a:lnTo>
                <a:lnTo>
                  <a:pt x="7995882" y="30734"/>
                </a:lnTo>
                <a:lnTo>
                  <a:pt x="7963090" y="30353"/>
                </a:lnTo>
                <a:lnTo>
                  <a:pt x="7331913" y="30353"/>
                </a:lnTo>
                <a:lnTo>
                  <a:pt x="7324344" y="29845"/>
                </a:lnTo>
                <a:lnTo>
                  <a:pt x="7205243" y="29845"/>
                </a:lnTo>
                <a:lnTo>
                  <a:pt x="7211161" y="30353"/>
                </a:lnTo>
                <a:lnTo>
                  <a:pt x="7331519" y="30353"/>
                </a:lnTo>
                <a:lnTo>
                  <a:pt x="7344994" y="31496"/>
                </a:lnTo>
                <a:lnTo>
                  <a:pt x="7364857" y="32258"/>
                </a:lnTo>
                <a:lnTo>
                  <a:pt x="7409815" y="32258"/>
                </a:lnTo>
                <a:lnTo>
                  <a:pt x="7418730" y="33020"/>
                </a:lnTo>
                <a:lnTo>
                  <a:pt x="7337844" y="33020"/>
                </a:lnTo>
                <a:lnTo>
                  <a:pt x="7358126" y="33528"/>
                </a:lnTo>
                <a:lnTo>
                  <a:pt x="7112292" y="33528"/>
                </a:lnTo>
                <a:lnTo>
                  <a:pt x="7110920" y="34671"/>
                </a:lnTo>
                <a:lnTo>
                  <a:pt x="7111327" y="34671"/>
                </a:lnTo>
                <a:lnTo>
                  <a:pt x="7104723" y="36195"/>
                </a:lnTo>
                <a:lnTo>
                  <a:pt x="7581227" y="36195"/>
                </a:lnTo>
                <a:lnTo>
                  <a:pt x="7599172" y="35814"/>
                </a:lnTo>
                <a:lnTo>
                  <a:pt x="7609827" y="36195"/>
                </a:lnTo>
                <a:lnTo>
                  <a:pt x="7627861" y="36195"/>
                </a:lnTo>
                <a:lnTo>
                  <a:pt x="7627823" y="35814"/>
                </a:lnTo>
                <a:lnTo>
                  <a:pt x="7627747" y="35052"/>
                </a:lnTo>
                <a:lnTo>
                  <a:pt x="7622235" y="35052"/>
                </a:lnTo>
                <a:lnTo>
                  <a:pt x="7671790" y="33909"/>
                </a:lnTo>
                <a:lnTo>
                  <a:pt x="7688313" y="33528"/>
                </a:lnTo>
                <a:lnTo>
                  <a:pt x="7407592" y="33528"/>
                </a:lnTo>
                <a:lnTo>
                  <a:pt x="7394969" y="33909"/>
                </a:lnTo>
                <a:lnTo>
                  <a:pt x="7383221" y="33909"/>
                </a:lnTo>
                <a:lnTo>
                  <a:pt x="7360602" y="33528"/>
                </a:lnTo>
                <a:lnTo>
                  <a:pt x="7407592" y="33528"/>
                </a:lnTo>
                <a:lnTo>
                  <a:pt x="7424433" y="33020"/>
                </a:lnTo>
                <a:lnTo>
                  <a:pt x="7710335" y="33020"/>
                </a:lnTo>
                <a:lnTo>
                  <a:pt x="7776413" y="31496"/>
                </a:lnTo>
                <a:lnTo>
                  <a:pt x="7779740" y="31496"/>
                </a:lnTo>
                <a:lnTo>
                  <a:pt x="7766685" y="32258"/>
                </a:lnTo>
                <a:lnTo>
                  <a:pt x="7801140" y="31496"/>
                </a:lnTo>
                <a:lnTo>
                  <a:pt x="7853375" y="31877"/>
                </a:lnTo>
                <a:lnTo>
                  <a:pt x="7877772" y="31877"/>
                </a:lnTo>
                <a:lnTo>
                  <a:pt x="7898752" y="31496"/>
                </a:lnTo>
                <a:lnTo>
                  <a:pt x="7905470" y="31496"/>
                </a:lnTo>
                <a:lnTo>
                  <a:pt x="7903845" y="32258"/>
                </a:lnTo>
                <a:lnTo>
                  <a:pt x="7940472" y="32258"/>
                </a:lnTo>
                <a:lnTo>
                  <a:pt x="7970660" y="31496"/>
                </a:lnTo>
                <a:lnTo>
                  <a:pt x="7968678" y="31496"/>
                </a:lnTo>
                <a:lnTo>
                  <a:pt x="7989710" y="31115"/>
                </a:lnTo>
                <a:lnTo>
                  <a:pt x="8019440" y="31115"/>
                </a:lnTo>
                <a:lnTo>
                  <a:pt x="8043011" y="31496"/>
                </a:lnTo>
                <a:lnTo>
                  <a:pt x="8034337" y="31496"/>
                </a:lnTo>
                <a:lnTo>
                  <a:pt x="8029727" y="32219"/>
                </a:lnTo>
                <a:lnTo>
                  <a:pt x="8057007" y="31877"/>
                </a:lnTo>
                <a:close/>
              </a:path>
              <a:path w="8272780" h="61595">
                <a:moveTo>
                  <a:pt x="8064119" y="27178"/>
                </a:moveTo>
                <a:lnTo>
                  <a:pt x="7034784" y="27178"/>
                </a:lnTo>
                <a:lnTo>
                  <a:pt x="7032333" y="27940"/>
                </a:lnTo>
                <a:lnTo>
                  <a:pt x="7035406" y="27940"/>
                </a:lnTo>
                <a:lnTo>
                  <a:pt x="7043407" y="28321"/>
                </a:lnTo>
                <a:lnTo>
                  <a:pt x="8044866" y="28321"/>
                </a:lnTo>
                <a:lnTo>
                  <a:pt x="8045488" y="27940"/>
                </a:lnTo>
                <a:lnTo>
                  <a:pt x="8042008" y="27940"/>
                </a:lnTo>
                <a:lnTo>
                  <a:pt x="8064119" y="27178"/>
                </a:lnTo>
                <a:close/>
              </a:path>
              <a:path w="8272780" h="61595">
                <a:moveTo>
                  <a:pt x="8109585" y="27940"/>
                </a:moveTo>
                <a:lnTo>
                  <a:pt x="8100987" y="28613"/>
                </a:lnTo>
                <a:lnTo>
                  <a:pt x="8069288" y="28803"/>
                </a:lnTo>
                <a:lnTo>
                  <a:pt x="8070850" y="29464"/>
                </a:lnTo>
                <a:lnTo>
                  <a:pt x="8083270" y="29451"/>
                </a:lnTo>
                <a:lnTo>
                  <a:pt x="8097304" y="29273"/>
                </a:lnTo>
                <a:lnTo>
                  <a:pt x="8107794" y="28829"/>
                </a:lnTo>
                <a:lnTo>
                  <a:pt x="8109585" y="27940"/>
                </a:lnTo>
                <a:close/>
              </a:path>
              <a:path w="8272780" h="61595">
                <a:moveTo>
                  <a:pt x="8110855" y="32512"/>
                </a:moveTo>
                <a:lnTo>
                  <a:pt x="8109966" y="30988"/>
                </a:lnTo>
                <a:lnTo>
                  <a:pt x="8084820" y="30988"/>
                </a:lnTo>
                <a:lnTo>
                  <a:pt x="8108950" y="32512"/>
                </a:lnTo>
                <a:lnTo>
                  <a:pt x="8110855" y="32512"/>
                </a:lnTo>
                <a:close/>
              </a:path>
              <a:path w="8272780" h="61595">
                <a:moveTo>
                  <a:pt x="8125346" y="27178"/>
                </a:moveTo>
                <a:lnTo>
                  <a:pt x="8078864" y="27178"/>
                </a:lnTo>
                <a:lnTo>
                  <a:pt x="8112049" y="27559"/>
                </a:lnTo>
                <a:lnTo>
                  <a:pt x="8125346" y="27178"/>
                </a:lnTo>
                <a:close/>
              </a:path>
              <a:path w="8272780" h="61595">
                <a:moveTo>
                  <a:pt x="8129638" y="26670"/>
                </a:moveTo>
                <a:lnTo>
                  <a:pt x="8102206" y="25146"/>
                </a:lnTo>
                <a:lnTo>
                  <a:pt x="8085163" y="25146"/>
                </a:lnTo>
                <a:lnTo>
                  <a:pt x="8077784" y="25400"/>
                </a:lnTo>
                <a:lnTo>
                  <a:pt x="8075066" y="25781"/>
                </a:lnTo>
                <a:lnTo>
                  <a:pt x="8031378" y="25781"/>
                </a:lnTo>
                <a:lnTo>
                  <a:pt x="8013065" y="25146"/>
                </a:lnTo>
                <a:lnTo>
                  <a:pt x="7997355" y="24003"/>
                </a:lnTo>
                <a:lnTo>
                  <a:pt x="7996517" y="24003"/>
                </a:lnTo>
                <a:lnTo>
                  <a:pt x="7991970" y="23368"/>
                </a:lnTo>
                <a:lnTo>
                  <a:pt x="7987436" y="22733"/>
                </a:lnTo>
                <a:lnTo>
                  <a:pt x="7988528" y="22733"/>
                </a:lnTo>
                <a:lnTo>
                  <a:pt x="7978368" y="21844"/>
                </a:lnTo>
                <a:lnTo>
                  <a:pt x="7976286" y="21844"/>
                </a:lnTo>
                <a:lnTo>
                  <a:pt x="7977543" y="21590"/>
                </a:lnTo>
                <a:lnTo>
                  <a:pt x="7981302" y="20828"/>
                </a:lnTo>
                <a:lnTo>
                  <a:pt x="7981772" y="20828"/>
                </a:lnTo>
                <a:lnTo>
                  <a:pt x="7989443" y="19939"/>
                </a:lnTo>
                <a:lnTo>
                  <a:pt x="7988681" y="19939"/>
                </a:lnTo>
                <a:lnTo>
                  <a:pt x="7991284" y="18948"/>
                </a:lnTo>
                <a:lnTo>
                  <a:pt x="7990624" y="18948"/>
                </a:lnTo>
                <a:lnTo>
                  <a:pt x="7972412" y="19558"/>
                </a:lnTo>
                <a:lnTo>
                  <a:pt x="7970774" y="19558"/>
                </a:lnTo>
                <a:lnTo>
                  <a:pt x="7957960" y="20320"/>
                </a:lnTo>
                <a:lnTo>
                  <a:pt x="7959738" y="20320"/>
                </a:lnTo>
                <a:lnTo>
                  <a:pt x="7953680" y="20574"/>
                </a:lnTo>
                <a:lnTo>
                  <a:pt x="7957960" y="20320"/>
                </a:lnTo>
                <a:lnTo>
                  <a:pt x="7861351" y="20320"/>
                </a:lnTo>
                <a:lnTo>
                  <a:pt x="7876692" y="20828"/>
                </a:lnTo>
                <a:lnTo>
                  <a:pt x="7911859" y="20828"/>
                </a:lnTo>
                <a:lnTo>
                  <a:pt x="7947622" y="20828"/>
                </a:lnTo>
                <a:lnTo>
                  <a:pt x="7938554" y="21209"/>
                </a:lnTo>
                <a:lnTo>
                  <a:pt x="7915262" y="21475"/>
                </a:lnTo>
                <a:lnTo>
                  <a:pt x="7903438" y="21209"/>
                </a:lnTo>
                <a:lnTo>
                  <a:pt x="7907426" y="21209"/>
                </a:lnTo>
                <a:lnTo>
                  <a:pt x="7911859" y="20828"/>
                </a:lnTo>
                <a:lnTo>
                  <a:pt x="7887602" y="21475"/>
                </a:lnTo>
                <a:lnTo>
                  <a:pt x="7876692" y="20828"/>
                </a:lnTo>
                <a:lnTo>
                  <a:pt x="7749172" y="20828"/>
                </a:lnTo>
                <a:lnTo>
                  <a:pt x="7746060" y="20828"/>
                </a:lnTo>
                <a:lnTo>
                  <a:pt x="7617942" y="20828"/>
                </a:lnTo>
                <a:lnTo>
                  <a:pt x="7615999" y="20828"/>
                </a:lnTo>
                <a:lnTo>
                  <a:pt x="7594740" y="20828"/>
                </a:lnTo>
                <a:lnTo>
                  <a:pt x="7595908" y="21209"/>
                </a:lnTo>
                <a:lnTo>
                  <a:pt x="7574394" y="22491"/>
                </a:lnTo>
                <a:lnTo>
                  <a:pt x="7553782" y="21590"/>
                </a:lnTo>
                <a:lnTo>
                  <a:pt x="7551293" y="21590"/>
                </a:lnTo>
                <a:lnTo>
                  <a:pt x="7548486" y="20828"/>
                </a:lnTo>
                <a:lnTo>
                  <a:pt x="7396747" y="20828"/>
                </a:lnTo>
                <a:lnTo>
                  <a:pt x="7391171" y="20828"/>
                </a:lnTo>
                <a:lnTo>
                  <a:pt x="5905906" y="20828"/>
                </a:lnTo>
                <a:lnTo>
                  <a:pt x="5908268" y="21209"/>
                </a:lnTo>
                <a:lnTo>
                  <a:pt x="5912015" y="21209"/>
                </a:lnTo>
                <a:lnTo>
                  <a:pt x="5885472" y="21590"/>
                </a:lnTo>
                <a:lnTo>
                  <a:pt x="5896394" y="21590"/>
                </a:lnTo>
                <a:lnTo>
                  <a:pt x="5915088" y="22733"/>
                </a:lnTo>
                <a:lnTo>
                  <a:pt x="5929871" y="24003"/>
                </a:lnTo>
                <a:lnTo>
                  <a:pt x="5927991" y="24003"/>
                </a:lnTo>
                <a:lnTo>
                  <a:pt x="5931230" y="24765"/>
                </a:lnTo>
                <a:lnTo>
                  <a:pt x="5929846" y="25781"/>
                </a:lnTo>
                <a:lnTo>
                  <a:pt x="5842686" y="25781"/>
                </a:lnTo>
                <a:lnTo>
                  <a:pt x="5877280" y="26352"/>
                </a:lnTo>
                <a:lnTo>
                  <a:pt x="5874829" y="26352"/>
                </a:lnTo>
                <a:lnTo>
                  <a:pt x="5886589" y="26924"/>
                </a:lnTo>
                <a:lnTo>
                  <a:pt x="5880468" y="26670"/>
                </a:lnTo>
                <a:lnTo>
                  <a:pt x="5410987" y="26670"/>
                </a:lnTo>
                <a:lnTo>
                  <a:pt x="5405285" y="26289"/>
                </a:lnTo>
                <a:lnTo>
                  <a:pt x="5393410" y="26085"/>
                </a:lnTo>
                <a:lnTo>
                  <a:pt x="5384927" y="26670"/>
                </a:lnTo>
                <a:lnTo>
                  <a:pt x="5282019" y="26670"/>
                </a:lnTo>
                <a:lnTo>
                  <a:pt x="5289258" y="27178"/>
                </a:lnTo>
                <a:lnTo>
                  <a:pt x="5052136" y="27178"/>
                </a:lnTo>
                <a:lnTo>
                  <a:pt x="5052796" y="27813"/>
                </a:lnTo>
                <a:lnTo>
                  <a:pt x="5052949" y="27940"/>
                </a:lnTo>
                <a:lnTo>
                  <a:pt x="5054993" y="27940"/>
                </a:lnTo>
                <a:lnTo>
                  <a:pt x="5055159" y="27940"/>
                </a:lnTo>
                <a:lnTo>
                  <a:pt x="5061750" y="28321"/>
                </a:lnTo>
                <a:lnTo>
                  <a:pt x="5332806" y="28321"/>
                </a:lnTo>
                <a:lnTo>
                  <a:pt x="5291988" y="27178"/>
                </a:lnTo>
                <a:lnTo>
                  <a:pt x="5385981" y="27178"/>
                </a:lnTo>
                <a:lnTo>
                  <a:pt x="5389537" y="27368"/>
                </a:lnTo>
                <a:lnTo>
                  <a:pt x="5417845" y="27495"/>
                </a:lnTo>
                <a:lnTo>
                  <a:pt x="5430012" y="27940"/>
                </a:lnTo>
                <a:lnTo>
                  <a:pt x="5418594" y="27178"/>
                </a:lnTo>
                <a:lnTo>
                  <a:pt x="5891911" y="27178"/>
                </a:lnTo>
                <a:lnTo>
                  <a:pt x="5892863" y="27178"/>
                </a:lnTo>
                <a:lnTo>
                  <a:pt x="5902160" y="27559"/>
                </a:lnTo>
                <a:lnTo>
                  <a:pt x="5903493" y="27559"/>
                </a:lnTo>
                <a:lnTo>
                  <a:pt x="5916777" y="27940"/>
                </a:lnTo>
                <a:lnTo>
                  <a:pt x="5940183" y="27940"/>
                </a:lnTo>
                <a:lnTo>
                  <a:pt x="5950737" y="27178"/>
                </a:lnTo>
                <a:lnTo>
                  <a:pt x="5952363" y="27063"/>
                </a:lnTo>
                <a:lnTo>
                  <a:pt x="5957786" y="26670"/>
                </a:lnTo>
                <a:lnTo>
                  <a:pt x="5952363" y="26670"/>
                </a:lnTo>
                <a:lnTo>
                  <a:pt x="5952363" y="25781"/>
                </a:lnTo>
                <a:lnTo>
                  <a:pt x="5957227" y="25781"/>
                </a:lnTo>
                <a:lnTo>
                  <a:pt x="6037554" y="21590"/>
                </a:lnTo>
                <a:lnTo>
                  <a:pt x="6039751" y="21590"/>
                </a:lnTo>
                <a:lnTo>
                  <a:pt x="6038075" y="22479"/>
                </a:lnTo>
                <a:lnTo>
                  <a:pt x="6104648" y="21590"/>
                </a:lnTo>
                <a:lnTo>
                  <a:pt x="6112967" y="21590"/>
                </a:lnTo>
                <a:lnTo>
                  <a:pt x="6104623" y="22479"/>
                </a:lnTo>
                <a:lnTo>
                  <a:pt x="6143853" y="21590"/>
                </a:lnTo>
                <a:lnTo>
                  <a:pt x="6149391" y="21590"/>
                </a:lnTo>
                <a:lnTo>
                  <a:pt x="6148451" y="23368"/>
                </a:lnTo>
                <a:lnTo>
                  <a:pt x="6159335" y="22733"/>
                </a:lnTo>
                <a:lnTo>
                  <a:pt x="6162891" y="22733"/>
                </a:lnTo>
                <a:lnTo>
                  <a:pt x="6160897" y="23368"/>
                </a:lnTo>
                <a:lnTo>
                  <a:pt x="6188989" y="24625"/>
                </a:lnTo>
                <a:lnTo>
                  <a:pt x="6242202" y="24003"/>
                </a:lnTo>
                <a:lnTo>
                  <a:pt x="6274892" y="23368"/>
                </a:lnTo>
                <a:lnTo>
                  <a:pt x="6315824" y="23368"/>
                </a:lnTo>
                <a:lnTo>
                  <a:pt x="6321069" y="23431"/>
                </a:lnTo>
                <a:lnTo>
                  <a:pt x="6321679" y="23368"/>
                </a:lnTo>
                <a:lnTo>
                  <a:pt x="6358242" y="23368"/>
                </a:lnTo>
                <a:lnTo>
                  <a:pt x="6343078" y="23672"/>
                </a:lnTo>
                <a:lnTo>
                  <a:pt x="6375019" y="24003"/>
                </a:lnTo>
                <a:lnTo>
                  <a:pt x="6446063" y="24765"/>
                </a:lnTo>
                <a:lnTo>
                  <a:pt x="6495389" y="25146"/>
                </a:lnTo>
                <a:lnTo>
                  <a:pt x="6480442" y="25146"/>
                </a:lnTo>
                <a:lnTo>
                  <a:pt x="6479248" y="25781"/>
                </a:lnTo>
                <a:lnTo>
                  <a:pt x="6498285" y="25781"/>
                </a:lnTo>
                <a:lnTo>
                  <a:pt x="6454559" y="26352"/>
                </a:lnTo>
                <a:lnTo>
                  <a:pt x="6458267" y="26352"/>
                </a:lnTo>
                <a:lnTo>
                  <a:pt x="6449022" y="26936"/>
                </a:lnTo>
                <a:lnTo>
                  <a:pt x="6449403" y="26670"/>
                </a:lnTo>
                <a:lnTo>
                  <a:pt x="6371310" y="26670"/>
                </a:lnTo>
                <a:lnTo>
                  <a:pt x="6360782" y="26924"/>
                </a:lnTo>
                <a:lnTo>
                  <a:pt x="6355829" y="26670"/>
                </a:lnTo>
                <a:lnTo>
                  <a:pt x="6218872" y="26670"/>
                </a:lnTo>
                <a:lnTo>
                  <a:pt x="6212713" y="27178"/>
                </a:lnTo>
                <a:lnTo>
                  <a:pt x="6350267" y="27178"/>
                </a:lnTo>
                <a:lnTo>
                  <a:pt x="6334468" y="27559"/>
                </a:lnTo>
                <a:lnTo>
                  <a:pt x="6363106" y="27559"/>
                </a:lnTo>
                <a:lnTo>
                  <a:pt x="6261405" y="27940"/>
                </a:lnTo>
                <a:lnTo>
                  <a:pt x="6286500" y="27940"/>
                </a:lnTo>
                <a:lnTo>
                  <a:pt x="6260096" y="28321"/>
                </a:lnTo>
                <a:lnTo>
                  <a:pt x="6207239" y="28321"/>
                </a:lnTo>
                <a:lnTo>
                  <a:pt x="6207633" y="28702"/>
                </a:lnTo>
                <a:lnTo>
                  <a:pt x="6097346" y="28702"/>
                </a:lnTo>
                <a:lnTo>
                  <a:pt x="6127801" y="29845"/>
                </a:lnTo>
                <a:lnTo>
                  <a:pt x="6532499" y="29845"/>
                </a:lnTo>
                <a:lnTo>
                  <a:pt x="6539128" y="30353"/>
                </a:lnTo>
                <a:lnTo>
                  <a:pt x="6741033" y="30353"/>
                </a:lnTo>
                <a:lnTo>
                  <a:pt x="6733743" y="29845"/>
                </a:lnTo>
                <a:lnTo>
                  <a:pt x="6588785" y="29845"/>
                </a:lnTo>
                <a:lnTo>
                  <a:pt x="6633553" y="29464"/>
                </a:lnTo>
                <a:lnTo>
                  <a:pt x="6641427" y="29464"/>
                </a:lnTo>
                <a:lnTo>
                  <a:pt x="6683730" y="28702"/>
                </a:lnTo>
                <a:lnTo>
                  <a:pt x="6456235" y="28702"/>
                </a:lnTo>
                <a:lnTo>
                  <a:pt x="6452603" y="28321"/>
                </a:lnTo>
                <a:lnTo>
                  <a:pt x="6349644" y="28321"/>
                </a:lnTo>
                <a:lnTo>
                  <a:pt x="6353480" y="28702"/>
                </a:lnTo>
                <a:lnTo>
                  <a:pt x="6450139" y="28702"/>
                </a:lnTo>
                <a:lnTo>
                  <a:pt x="6420802" y="29464"/>
                </a:lnTo>
                <a:lnTo>
                  <a:pt x="6527533" y="29464"/>
                </a:lnTo>
                <a:lnTo>
                  <a:pt x="6532029" y="29819"/>
                </a:lnTo>
                <a:lnTo>
                  <a:pt x="6227940" y="29464"/>
                </a:lnTo>
                <a:lnTo>
                  <a:pt x="6221590" y="29083"/>
                </a:lnTo>
                <a:lnTo>
                  <a:pt x="6220472" y="29083"/>
                </a:lnTo>
                <a:lnTo>
                  <a:pt x="6210744" y="28702"/>
                </a:lnTo>
                <a:lnTo>
                  <a:pt x="6265596" y="28702"/>
                </a:lnTo>
                <a:lnTo>
                  <a:pt x="6268072" y="28321"/>
                </a:lnTo>
                <a:lnTo>
                  <a:pt x="6349644" y="28321"/>
                </a:lnTo>
                <a:lnTo>
                  <a:pt x="6345809" y="27940"/>
                </a:lnTo>
                <a:lnTo>
                  <a:pt x="6316027" y="27940"/>
                </a:lnTo>
                <a:lnTo>
                  <a:pt x="6401562" y="27559"/>
                </a:lnTo>
                <a:lnTo>
                  <a:pt x="6373190" y="27559"/>
                </a:lnTo>
                <a:lnTo>
                  <a:pt x="6365748" y="27178"/>
                </a:lnTo>
                <a:lnTo>
                  <a:pt x="6444945" y="27178"/>
                </a:lnTo>
                <a:lnTo>
                  <a:pt x="6448666" y="27178"/>
                </a:lnTo>
                <a:lnTo>
                  <a:pt x="6447561" y="27940"/>
                </a:lnTo>
                <a:lnTo>
                  <a:pt x="6448958" y="27940"/>
                </a:lnTo>
                <a:lnTo>
                  <a:pt x="6452603" y="28321"/>
                </a:lnTo>
                <a:lnTo>
                  <a:pt x="6702717" y="28321"/>
                </a:lnTo>
                <a:lnTo>
                  <a:pt x="6746608" y="27178"/>
                </a:lnTo>
                <a:lnTo>
                  <a:pt x="6747878" y="27178"/>
                </a:lnTo>
                <a:lnTo>
                  <a:pt x="6805498" y="25146"/>
                </a:lnTo>
                <a:lnTo>
                  <a:pt x="6808864" y="25146"/>
                </a:lnTo>
                <a:lnTo>
                  <a:pt x="6807670" y="25781"/>
                </a:lnTo>
                <a:lnTo>
                  <a:pt x="6918833" y="25781"/>
                </a:lnTo>
                <a:lnTo>
                  <a:pt x="6904609" y="26670"/>
                </a:lnTo>
                <a:lnTo>
                  <a:pt x="6932244" y="27178"/>
                </a:lnTo>
                <a:lnTo>
                  <a:pt x="6982371" y="27178"/>
                </a:lnTo>
                <a:lnTo>
                  <a:pt x="7034784" y="27178"/>
                </a:lnTo>
                <a:lnTo>
                  <a:pt x="7036422" y="26670"/>
                </a:lnTo>
                <a:lnTo>
                  <a:pt x="6989927" y="26670"/>
                </a:lnTo>
                <a:lnTo>
                  <a:pt x="6994652" y="26352"/>
                </a:lnTo>
                <a:lnTo>
                  <a:pt x="6990588" y="26352"/>
                </a:lnTo>
                <a:lnTo>
                  <a:pt x="7011302" y="25781"/>
                </a:lnTo>
                <a:lnTo>
                  <a:pt x="7039280" y="25781"/>
                </a:lnTo>
                <a:lnTo>
                  <a:pt x="7036422" y="26670"/>
                </a:lnTo>
                <a:lnTo>
                  <a:pt x="8129638" y="26670"/>
                </a:lnTo>
                <a:close/>
              </a:path>
              <a:path w="8272780" h="61595">
                <a:moveTo>
                  <a:pt x="8143087" y="26670"/>
                </a:moveTo>
                <a:lnTo>
                  <a:pt x="8129638" y="26670"/>
                </a:lnTo>
                <a:lnTo>
                  <a:pt x="8134210" y="26936"/>
                </a:lnTo>
                <a:lnTo>
                  <a:pt x="8143087" y="26670"/>
                </a:lnTo>
                <a:close/>
              </a:path>
              <a:path w="8272780" h="61595">
                <a:moveTo>
                  <a:pt x="8144307" y="38608"/>
                </a:moveTo>
                <a:lnTo>
                  <a:pt x="8107794" y="37846"/>
                </a:lnTo>
                <a:lnTo>
                  <a:pt x="8113115" y="37846"/>
                </a:lnTo>
                <a:lnTo>
                  <a:pt x="8079333" y="37477"/>
                </a:lnTo>
                <a:lnTo>
                  <a:pt x="8069173" y="37846"/>
                </a:lnTo>
                <a:lnTo>
                  <a:pt x="8048523" y="38608"/>
                </a:lnTo>
                <a:lnTo>
                  <a:pt x="8144307" y="38608"/>
                </a:lnTo>
                <a:close/>
              </a:path>
              <a:path w="8272780" h="61595">
                <a:moveTo>
                  <a:pt x="8156346" y="39878"/>
                </a:moveTo>
                <a:lnTo>
                  <a:pt x="8126387" y="39624"/>
                </a:lnTo>
                <a:lnTo>
                  <a:pt x="8149336" y="39878"/>
                </a:lnTo>
                <a:lnTo>
                  <a:pt x="8156346" y="39878"/>
                </a:lnTo>
                <a:close/>
              </a:path>
              <a:path w="8272780" h="61595">
                <a:moveTo>
                  <a:pt x="8156448" y="46228"/>
                </a:moveTo>
                <a:lnTo>
                  <a:pt x="8152638" y="46228"/>
                </a:lnTo>
                <a:lnTo>
                  <a:pt x="8119872" y="47752"/>
                </a:lnTo>
                <a:lnTo>
                  <a:pt x="8123682" y="47752"/>
                </a:lnTo>
                <a:lnTo>
                  <a:pt x="8156448" y="46228"/>
                </a:lnTo>
                <a:close/>
              </a:path>
              <a:path w="8272780" h="61595">
                <a:moveTo>
                  <a:pt x="8180832" y="39370"/>
                </a:moveTo>
                <a:lnTo>
                  <a:pt x="8156486" y="38862"/>
                </a:lnTo>
                <a:lnTo>
                  <a:pt x="8041640" y="38862"/>
                </a:lnTo>
                <a:lnTo>
                  <a:pt x="8003794" y="40259"/>
                </a:lnTo>
                <a:lnTo>
                  <a:pt x="7992465" y="39878"/>
                </a:lnTo>
                <a:lnTo>
                  <a:pt x="7959585" y="40259"/>
                </a:lnTo>
                <a:lnTo>
                  <a:pt x="7950962" y="40259"/>
                </a:lnTo>
                <a:lnTo>
                  <a:pt x="7940929" y="39370"/>
                </a:lnTo>
                <a:lnTo>
                  <a:pt x="8008493" y="39370"/>
                </a:lnTo>
                <a:lnTo>
                  <a:pt x="7998117" y="38862"/>
                </a:lnTo>
                <a:lnTo>
                  <a:pt x="8008493" y="38862"/>
                </a:lnTo>
                <a:lnTo>
                  <a:pt x="8041640" y="38862"/>
                </a:lnTo>
                <a:lnTo>
                  <a:pt x="8048523" y="38608"/>
                </a:lnTo>
                <a:lnTo>
                  <a:pt x="7992935" y="38608"/>
                </a:lnTo>
                <a:lnTo>
                  <a:pt x="7995513" y="38735"/>
                </a:lnTo>
                <a:lnTo>
                  <a:pt x="7982572" y="38608"/>
                </a:lnTo>
                <a:lnTo>
                  <a:pt x="7979626" y="38608"/>
                </a:lnTo>
                <a:lnTo>
                  <a:pt x="7949578" y="38227"/>
                </a:lnTo>
                <a:lnTo>
                  <a:pt x="7945895" y="38227"/>
                </a:lnTo>
                <a:lnTo>
                  <a:pt x="7926908" y="37846"/>
                </a:lnTo>
                <a:lnTo>
                  <a:pt x="7914259" y="37604"/>
                </a:lnTo>
                <a:lnTo>
                  <a:pt x="7923797" y="37846"/>
                </a:lnTo>
                <a:lnTo>
                  <a:pt x="7952422" y="38608"/>
                </a:lnTo>
                <a:lnTo>
                  <a:pt x="7932013" y="38608"/>
                </a:lnTo>
                <a:lnTo>
                  <a:pt x="7900721" y="38862"/>
                </a:lnTo>
                <a:lnTo>
                  <a:pt x="7810741" y="38862"/>
                </a:lnTo>
                <a:lnTo>
                  <a:pt x="7810741" y="44577"/>
                </a:lnTo>
                <a:lnTo>
                  <a:pt x="7807541" y="46228"/>
                </a:lnTo>
                <a:lnTo>
                  <a:pt x="7803743" y="46228"/>
                </a:lnTo>
                <a:lnTo>
                  <a:pt x="7798092" y="46736"/>
                </a:lnTo>
                <a:lnTo>
                  <a:pt x="7797127" y="46609"/>
                </a:lnTo>
                <a:lnTo>
                  <a:pt x="7715974" y="46609"/>
                </a:lnTo>
                <a:lnTo>
                  <a:pt x="7725638" y="46228"/>
                </a:lnTo>
                <a:lnTo>
                  <a:pt x="7735913" y="46228"/>
                </a:lnTo>
                <a:lnTo>
                  <a:pt x="7751064" y="44577"/>
                </a:lnTo>
                <a:lnTo>
                  <a:pt x="7734300" y="43815"/>
                </a:lnTo>
                <a:lnTo>
                  <a:pt x="7761732" y="43815"/>
                </a:lnTo>
                <a:lnTo>
                  <a:pt x="7788389" y="44577"/>
                </a:lnTo>
                <a:lnTo>
                  <a:pt x="7810741" y="44577"/>
                </a:lnTo>
                <a:lnTo>
                  <a:pt x="7810741" y="38862"/>
                </a:lnTo>
                <a:lnTo>
                  <a:pt x="7801165" y="38862"/>
                </a:lnTo>
                <a:lnTo>
                  <a:pt x="7755382" y="39370"/>
                </a:lnTo>
                <a:lnTo>
                  <a:pt x="7763662" y="38862"/>
                </a:lnTo>
                <a:lnTo>
                  <a:pt x="7570394" y="38862"/>
                </a:lnTo>
                <a:lnTo>
                  <a:pt x="7579449" y="38735"/>
                </a:lnTo>
                <a:lnTo>
                  <a:pt x="7558151" y="38862"/>
                </a:lnTo>
                <a:lnTo>
                  <a:pt x="7544054" y="39370"/>
                </a:lnTo>
                <a:lnTo>
                  <a:pt x="7537475" y="38862"/>
                </a:lnTo>
                <a:lnTo>
                  <a:pt x="6581521" y="38862"/>
                </a:lnTo>
                <a:lnTo>
                  <a:pt x="6587820" y="39370"/>
                </a:lnTo>
                <a:lnTo>
                  <a:pt x="6586842" y="39370"/>
                </a:lnTo>
                <a:lnTo>
                  <a:pt x="6591071" y="40259"/>
                </a:lnTo>
                <a:lnTo>
                  <a:pt x="6562522" y="41021"/>
                </a:lnTo>
                <a:lnTo>
                  <a:pt x="6559105" y="41021"/>
                </a:lnTo>
                <a:lnTo>
                  <a:pt x="6565836" y="40386"/>
                </a:lnTo>
                <a:lnTo>
                  <a:pt x="6561137" y="39878"/>
                </a:lnTo>
                <a:lnTo>
                  <a:pt x="6562204" y="39878"/>
                </a:lnTo>
                <a:lnTo>
                  <a:pt x="6553200" y="39370"/>
                </a:lnTo>
                <a:lnTo>
                  <a:pt x="6551917" y="39370"/>
                </a:lnTo>
                <a:lnTo>
                  <a:pt x="6545466" y="38862"/>
                </a:lnTo>
                <a:lnTo>
                  <a:pt x="6494043" y="38862"/>
                </a:lnTo>
                <a:lnTo>
                  <a:pt x="6483109" y="39370"/>
                </a:lnTo>
                <a:lnTo>
                  <a:pt x="6471158" y="40259"/>
                </a:lnTo>
                <a:lnTo>
                  <a:pt x="6474511" y="41021"/>
                </a:lnTo>
                <a:lnTo>
                  <a:pt x="6475260" y="41021"/>
                </a:lnTo>
                <a:lnTo>
                  <a:pt x="6473012" y="42545"/>
                </a:lnTo>
                <a:lnTo>
                  <a:pt x="6472529" y="42545"/>
                </a:lnTo>
                <a:lnTo>
                  <a:pt x="6465824" y="43815"/>
                </a:lnTo>
                <a:lnTo>
                  <a:pt x="6465163" y="43815"/>
                </a:lnTo>
                <a:lnTo>
                  <a:pt x="6457239" y="44577"/>
                </a:lnTo>
                <a:lnTo>
                  <a:pt x="6461023" y="44577"/>
                </a:lnTo>
                <a:lnTo>
                  <a:pt x="6507086" y="43434"/>
                </a:lnTo>
                <a:lnTo>
                  <a:pt x="6521666" y="43434"/>
                </a:lnTo>
                <a:lnTo>
                  <a:pt x="6612788" y="43053"/>
                </a:lnTo>
                <a:lnTo>
                  <a:pt x="6668910" y="42164"/>
                </a:lnTo>
                <a:lnTo>
                  <a:pt x="6693027" y="40259"/>
                </a:lnTo>
                <a:lnTo>
                  <a:pt x="6892442" y="40259"/>
                </a:lnTo>
                <a:lnTo>
                  <a:pt x="6936067" y="41021"/>
                </a:lnTo>
                <a:lnTo>
                  <a:pt x="6942798" y="41021"/>
                </a:lnTo>
                <a:lnTo>
                  <a:pt x="6939534" y="40259"/>
                </a:lnTo>
                <a:lnTo>
                  <a:pt x="6932803" y="40259"/>
                </a:lnTo>
                <a:lnTo>
                  <a:pt x="6934708" y="39370"/>
                </a:lnTo>
                <a:lnTo>
                  <a:pt x="7009612" y="42164"/>
                </a:lnTo>
                <a:lnTo>
                  <a:pt x="7003885" y="42164"/>
                </a:lnTo>
                <a:lnTo>
                  <a:pt x="6987629" y="43053"/>
                </a:lnTo>
                <a:lnTo>
                  <a:pt x="6997713" y="43053"/>
                </a:lnTo>
                <a:lnTo>
                  <a:pt x="7044322" y="43815"/>
                </a:lnTo>
                <a:lnTo>
                  <a:pt x="7036498" y="43815"/>
                </a:lnTo>
                <a:lnTo>
                  <a:pt x="7036181" y="44577"/>
                </a:lnTo>
                <a:lnTo>
                  <a:pt x="7034517" y="44577"/>
                </a:lnTo>
                <a:lnTo>
                  <a:pt x="7029386" y="44958"/>
                </a:lnTo>
                <a:lnTo>
                  <a:pt x="7038683" y="44958"/>
                </a:lnTo>
                <a:lnTo>
                  <a:pt x="7009384" y="45504"/>
                </a:lnTo>
                <a:lnTo>
                  <a:pt x="7009384" y="46609"/>
                </a:lnTo>
                <a:lnTo>
                  <a:pt x="7007974" y="46736"/>
                </a:lnTo>
                <a:lnTo>
                  <a:pt x="6999821" y="46609"/>
                </a:lnTo>
                <a:lnTo>
                  <a:pt x="7009384" y="46609"/>
                </a:lnTo>
                <a:lnTo>
                  <a:pt x="7009384" y="45504"/>
                </a:lnTo>
                <a:lnTo>
                  <a:pt x="6969912" y="46228"/>
                </a:lnTo>
                <a:lnTo>
                  <a:pt x="6982892" y="46228"/>
                </a:lnTo>
                <a:lnTo>
                  <a:pt x="6996023" y="46609"/>
                </a:lnTo>
                <a:lnTo>
                  <a:pt x="4664926" y="46609"/>
                </a:lnTo>
                <a:lnTo>
                  <a:pt x="4659757" y="46863"/>
                </a:lnTo>
                <a:lnTo>
                  <a:pt x="7006577" y="46863"/>
                </a:lnTo>
                <a:lnTo>
                  <a:pt x="7000989" y="47371"/>
                </a:lnTo>
                <a:lnTo>
                  <a:pt x="6971563" y="47371"/>
                </a:lnTo>
                <a:lnTo>
                  <a:pt x="7003504" y="48006"/>
                </a:lnTo>
                <a:lnTo>
                  <a:pt x="6947281" y="48133"/>
                </a:lnTo>
                <a:lnTo>
                  <a:pt x="7009892" y="48133"/>
                </a:lnTo>
                <a:lnTo>
                  <a:pt x="7064819" y="48133"/>
                </a:lnTo>
                <a:lnTo>
                  <a:pt x="7085203" y="49149"/>
                </a:lnTo>
                <a:lnTo>
                  <a:pt x="7103758" y="48133"/>
                </a:lnTo>
                <a:lnTo>
                  <a:pt x="7110489" y="47764"/>
                </a:lnTo>
                <a:lnTo>
                  <a:pt x="7059727" y="47879"/>
                </a:lnTo>
                <a:lnTo>
                  <a:pt x="7057187" y="47752"/>
                </a:lnTo>
                <a:lnTo>
                  <a:pt x="7110717" y="47752"/>
                </a:lnTo>
                <a:lnTo>
                  <a:pt x="7143928" y="46863"/>
                </a:lnTo>
                <a:lnTo>
                  <a:pt x="7181812" y="46609"/>
                </a:lnTo>
                <a:lnTo>
                  <a:pt x="7229246" y="47371"/>
                </a:lnTo>
                <a:lnTo>
                  <a:pt x="7221347" y="47371"/>
                </a:lnTo>
                <a:lnTo>
                  <a:pt x="7221372" y="47752"/>
                </a:lnTo>
                <a:lnTo>
                  <a:pt x="7247801" y="48133"/>
                </a:lnTo>
                <a:lnTo>
                  <a:pt x="7243089" y="48133"/>
                </a:lnTo>
                <a:lnTo>
                  <a:pt x="7255383" y="48514"/>
                </a:lnTo>
                <a:lnTo>
                  <a:pt x="7251700" y="50038"/>
                </a:lnTo>
                <a:lnTo>
                  <a:pt x="7270712" y="49149"/>
                </a:lnTo>
                <a:lnTo>
                  <a:pt x="7293635" y="49149"/>
                </a:lnTo>
                <a:lnTo>
                  <a:pt x="7314412" y="49403"/>
                </a:lnTo>
                <a:lnTo>
                  <a:pt x="7327011" y="49149"/>
                </a:lnTo>
                <a:lnTo>
                  <a:pt x="7313638" y="49149"/>
                </a:lnTo>
                <a:lnTo>
                  <a:pt x="7293356" y="48768"/>
                </a:lnTo>
                <a:lnTo>
                  <a:pt x="7276998" y="48133"/>
                </a:lnTo>
                <a:lnTo>
                  <a:pt x="7284783" y="48133"/>
                </a:lnTo>
                <a:lnTo>
                  <a:pt x="7298347" y="47752"/>
                </a:lnTo>
                <a:lnTo>
                  <a:pt x="7296429" y="47752"/>
                </a:lnTo>
                <a:lnTo>
                  <a:pt x="7304227" y="47371"/>
                </a:lnTo>
                <a:lnTo>
                  <a:pt x="7334390" y="47371"/>
                </a:lnTo>
                <a:lnTo>
                  <a:pt x="7332954" y="48133"/>
                </a:lnTo>
                <a:lnTo>
                  <a:pt x="7334034" y="48133"/>
                </a:lnTo>
                <a:lnTo>
                  <a:pt x="7349845" y="46609"/>
                </a:lnTo>
                <a:lnTo>
                  <a:pt x="7358799" y="44958"/>
                </a:lnTo>
                <a:lnTo>
                  <a:pt x="7372782" y="43815"/>
                </a:lnTo>
                <a:lnTo>
                  <a:pt x="7456843" y="43815"/>
                </a:lnTo>
                <a:lnTo>
                  <a:pt x="7466762" y="44196"/>
                </a:lnTo>
                <a:lnTo>
                  <a:pt x="7470927" y="44196"/>
                </a:lnTo>
                <a:lnTo>
                  <a:pt x="7465822" y="44958"/>
                </a:lnTo>
                <a:lnTo>
                  <a:pt x="7468324" y="44958"/>
                </a:lnTo>
                <a:lnTo>
                  <a:pt x="7447242" y="46228"/>
                </a:lnTo>
                <a:lnTo>
                  <a:pt x="7447635" y="46228"/>
                </a:lnTo>
                <a:lnTo>
                  <a:pt x="7425118" y="47371"/>
                </a:lnTo>
                <a:lnTo>
                  <a:pt x="7424687" y="47371"/>
                </a:lnTo>
                <a:lnTo>
                  <a:pt x="7406081" y="48514"/>
                </a:lnTo>
                <a:lnTo>
                  <a:pt x="7404989" y="49149"/>
                </a:lnTo>
                <a:lnTo>
                  <a:pt x="7419632" y="48514"/>
                </a:lnTo>
                <a:lnTo>
                  <a:pt x="7448651" y="48133"/>
                </a:lnTo>
                <a:lnTo>
                  <a:pt x="7478344" y="48133"/>
                </a:lnTo>
                <a:lnTo>
                  <a:pt x="7511034" y="49136"/>
                </a:lnTo>
                <a:lnTo>
                  <a:pt x="7532217" y="48768"/>
                </a:lnTo>
                <a:lnTo>
                  <a:pt x="7547242" y="48768"/>
                </a:lnTo>
                <a:lnTo>
                  <a:pt x="7561072" y="49149"/>
                </a:lnTo>
                <a:lnTo>
                  <a:pt x="7563663" y="48768"/>
                </a:lnTo>
                <a:lnTo>
                  <a:pt x="7567993" y="48133"/>
                </a:lnTo>
                <a:lnTo>
                  <a:pt x="7570597" y="47752"/>
                </a:lnTo>
                <a:lnTo>
                  <a:pt x="7571054" y="47752"/>
                </a:lnTo>
                <a:lnTo>
                  <a:pt x="7587221" y="46228"/>
                </a:lnTo>
                <a:lnTo>
                  <a:pt x="7588097" y="46228"/>
                </a:lnTo>
                <a:lnTo>
                  <a:pt x="7602156" y="44577"/>
                </a:lnTo>
                <a:lnTo>
                  <a:pt x="7673607" y="44577"/>
                </a:lnTo>
                <a:lnTo>
                  <a:pt x="7646949" y="46228"/>
                </a:lnTo>
                <a:lnTo>
                  <a:pt x="7701826" y="46228"/>
                </a:lnTo>
                <a:lnTo>
                  <a:pt x="7701699" y="46609"/>
                </a:lnTo>
                <a:lnTo>
                  <a:pt x="7706741" y="46609"/>
                </a:lnTo>
                <a:lnTo>
                  <a:pt x="7715847" y="46609"/>
                </a:lnTo>
                <a:lnTo>
                  <a:pt x="7709154" y="46863"/>
                </a:lnTo>
                <a:lnTo>
                  <a:pt x="7796682" y="46863"/>
                </a:lnTo>
                <a:lnTo>
                  <a:pt x="7799070" y="46863"/>
                </a:lnTo>
                <a:lnTo>
                  <a:pt x="7802956" y="47371"/>
                </a:lnTo>
                <a:lnTo>
                  <a:pt x="7820419" y="47371"/>
                </a:lnTo>
                <a:lnTo>
                  <a:pt x="7844726" y="47752"/>
                </a:lnTo>
                <a:lnTo>
                  <a:pt x="7846682" y="47752"/>
                </a:lnTo>
                <a:lnTo>
                  <a:pt x="7862405" y="47371"/>
                </a:lnTo>
                <a:lnTo>
                  <a:pt x="7859636" y="47371"/>
                </a:lnTo>
                <a:lnTo>
                  <a:pt x="7858709" y="46863"/>
                </a:lnTo>
                <a:lnTo>
                  <a:pt x="7859230" y="46863"/>
                </a:lnTo>
                <a:lnTo>
                  <a:pt x="7855483" y="46228"/>
                </a:lnTo>
                <a:lnTo>
                  <a:pt x="7827188" y="46228"/>
                </a:lnTo>
                <a:lnTo>
                  <a:pt x="7852981" y="44958"/>
                </a:lnTo>
                <a:lnTo>
                  <a:pt x="7875905" y="44577"/>
                </a:lnTo>
                <a:lnTo>
                  <a:pt x="7870380" y="44577"/>
                </a:lnTo>
                <a:lnTo>
                  <a:pt x="7856258" y="44196"/>
                </a:lnTo>
                <a:lnTo>
                  <a:pt x="7858480" y="44196"/>
                </a:lnTo>
                <a:lnTo>
                  <a:pt x="7851064" y="43815"/>
                </a:lnTo>
                <a:lnTo>
                  <a:pt x="7895704" y="43815"/>
                </a:lnTo>
                <a:lnTo>
                  <a:pt x="7937182" y="44577"/>
                </a:lnTo>
                <a:lnTo>
                  <a:pt x="7933360" y="44577"/>
                </a:lnTo>
                <a:lnTo>
                  <a:pt x="7954378" y="45453"/>
                </a:lnTo>
                <a:lnTo>
                  <a:pt x="7987728" y="44577"/>
                </a:lnTo>
                <a:lnTo>
                  <a:pt x="8069313" y="43815"/>
                </a:lnTo>
                <a:lnTo>
                  <a:pt x="8095551" y="43053"/>
                </a:lnTo>
                <a:lnTo>
                  <a:pt x="8101978" y="43053"/>
                </a:lnTo>
                <a:lnTo>
                  <a:pt x="8093773" y="42545"/>
                </a:lnTo>
                <a:lnTo>
                  <a:pt x="8087627" y="42164"/>
                </a:lnTo>
                <a:lnTo>
                  <a:pt x="8082153" y="42164"/>
                </a:lnTo>
                <a:lnTo>
                  <a:pt x="8071904" y="42545"/>
                </a:lnTo>
                <a:lnTo>
                  <a:pt x="8054226" y="42545"/>
                </a:lnTo>
                <a:lnTo>
                  <a:pt x="8044967" y="42164"/>
                </a:lnTo>
                <a:lnTo>
                  <a:pt x="8038084" y="42164"/>
                </a:lnTo>
                <a:lnTo>
                  <a:pt x="8049488" y="41783"/>
                </a:lnTo>
                <a:lnTo>
                  <a:pt x="8054568" y="41783"/>
                </a:lnTo>
                <a:lnTo>
                  <a:pt x="8046948" y="41021"/>
                </a:lnTo>
                <a:lnTo>
                  <a:pt x="8041983" y="40259"/>
                </a:lnTo>
                <a:lnTo>
                  <a:pt x="8038986" y="40259"/>
                </a:lnTo>
                <a:lnTo>
                  <a:pt x="8054213" y="39370"/>
                </a:lnTo>
                <a:lnTo>
                  <a:pt x="8096504" y="39370"/>
                </a:lnTo>
                <a:lnTo>
                  <a:pt x="8103502" y="39370"/>
                </a:lnTo>
                <a:lnTo>
                  <a:pt x="8180832" y="39370"/>
                </a:lnTo>
                <a:close/>
              </a:path>
              <a:path w="8272780" h="61595">
                <a:moveTo>
                  <a:pt x="8180959" y="41567"/>
                </a:moveTo>
                <a:lnTo>
                  <a:pt x="8165795" y="41567"/>
                </a:lnTo>
                <a:lnTo>
                  <a:pt x="8149209" y="42799"/>
                </a:lnTo>
                <a:lnTo>
                  <a:pt x="8163306" y="42164"/>
                </a:lnTo>
                <a:lnTo>
                  <a:pt x="8180959" y="41567"/>
                </a:lnTo>
                <a:close/>
              </a:path>
              <a:path w="8272780" h="61595">
                <a:moveTo>
                  <a:pt x="8272246" y="43624"/>
                </a:moveTo>
                <a:lnTo>
                  <a:pt x="8252625" y="42799"/>
                </a:lnTo>
                <a:lnTo>
                  <a:pt x="8263750" y="42799"/>
                </a:lnTo>
                <a:lnTo>
                  <a:pt x="8261058" y="42748"/>
                </a:lnTo>
                <a:lnTo>
                  <a:pt x="8242427" y="42379"/>
                </a:lnTo>
                <a:lnTo>
                  <a:pt x="8244014" y="42456"/>
                </a:lnTo>
                <a:lnTo>
                  <a:pt x="8213699" y="41910"/>
                </a:lnTo>
                <a:lnTo>
                  <a:pt x="8219313" y="41910"/>
                </a:lnTo>
                <a:lnTo>
                  <a:pt x="8202168" y="41567"/>
                </a:lnTo>
                <a:lnTo>
                  <a:pt x="8194256" y="41567"/>
                </a:lnTo>
                <a:lnTo>
                  <a:pt x="8213471" y="41910"/>
                </a:lnTo>
                <a:lnTo>
                  <a:pt x="8210169" y="43421"/>
                </a:lnTo>
                <a:lnTo>
                  <a:pt x="8150796" y="43967"/>
                </a:lnTo>
                <a:lnTo>
                  <a:pt x="8163788" y="43967"/>
                </a:lnTo>
                <a:lnTo>
                  <a:pt x="8146135" y="45440"/>
                </a:lnTo>
                <a:lnTo>
                  <a:pt x="8184337" y="45440"/>
                </a:lnTo>
                <a:lnTo>
                  <a:pt x="8239557" y="43967"/>
                </a:lnTo>
                <a:lnTo>
                  <a:pt x="8265820" y="43624"/>
                </a:lnTo>
                <a:lnTo>
                  <a:pt x="8272246" y="43624"/>
                </a:lnTo>
                <a:close/>
              </a:path>
            </a:pathLst>
          </a:custGeom>
          <a:solidFill>
            <a:srgbClr val="56BBE4"/>
          </a:solidFill>
        </p:spPr>
        <p:txBody>
          <a:bodyPr wrap="square" lIns="0" tIns="0" rIns="0" bIns="0" rtlCol="0"/>
          <a:lstStyle/>
          <a:p>
            <a:endParaRPr/>
          </a:p>
        </p:txBody>
      </p:sp>
      <p:sp>
        <p:nvSpPr>
          <p:cNvPr id="31" name="object 31"/>
          <p:cNvSpPr txBox="1">
            <a:spLocks noGrp="1"/>
          </p:cNvSpPr>
          <p:nvPr>
            <p:ph type="title"/>
          </p:nvPr>
        </p:nvSpPr>
        <p:spPr>
          <a:xfrm>
            <a:off x="1601216" y="3833621"/>
            <a:ext cx="1505585" cy="382156"/>
          </a:xfrm>
          <a:prstGeom prst="rect">
            <a:avLst/>
          </a:prstGeom>
        </p:spPr>
        <p:txBody>
          <a:bodyPr vert="horz" wrap="square" lIns="0" tIns="12700" rIns="0" bIns="0" rtlCol="0">
            <a:spAutoFit/>
          </a:bodyPr>
          <a:lstStyle/>
          <a:p>
            <a:pPr marL="12700">
              <a:lnSpc>
                <a:spcPct val="100000"/>
              </a:lnSpc>
              <a:spcBef>
                <a:spcPts val="100"/>
              </a:spcBef>
            </a:pPr>
            <a:r>
              <a:rPr sz="2400" b="0" spc="-10" dirty="0">
                <a:latin typeface="CookieRun Regular" panose="020B0600000101010101" pitchFamily="50" charset="-127"/>
                <a:cs typeface="Malgun Gothic"/>
              </a:rPr>
              <a:t>Series</a:t>
            </a:r>
            <a:endParaRPr sz="2400">
              <a:latin typeface="CookieRun Regular" panose="020B0600000101010101" pitchFamily="50" charset="-127"/>
              <a:cs typeface="Malgun Gothic"/>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1052829"/>
            <a:ext cx="7769225" cy="3980577"/>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dirty="0">
                <a:solidFill>
                  <a:srgbClr val="333333"/>
                </a:solidFill>
                <a:latin typeface="+mn-ea"/>
                <a:ea typeface="+mn-ea"/>
                <a:cs typeface="Malgun Gothic"/>
              </a:rPr>
              <a:t>1차원</a:t>
            </a:r>
            <a:r>
              <a:rPr spc="-5" dirty="0">
                <a:solidFill>
                  <a:srgbClr val="333333"/>
                </a:solidFill>
                <a:latin typeface="+mn-ea"/>
                <a:ea typeface="+mn-ea"/>
                <a:cs typeface="Malgun Gothic"/>
              </a:rPr>
              <a:t> </a:t>
            </a:r>
            <a:r>
              <a:rPr dirty="0">
                <a:solidFill>
                  <a:srgbClr val="333333"/>
                </a:solidFill>
                <a:latin typeface="+mn-ea"/>
                <a:ea typeface="+mn-ea"/>
                <a:cs typeface="Malgun Gothic"/>
              </a:rPr>
              <a:t>리스트</a:t>
            </a:r>
            <a:r>
              <a:rPr spc="-5" dirty="0">
                <a:solidFill>
                  <a:srgbClr val="333333"/>
                </a:solidFill>
                <a:latin typeface="+mn-ea"/>
                <a:ea typeface="+mn-ea"/>
                <a:cs typeface="Malgun Gothic"/>
              </a:rPr>
              <a:t> </a:t>
            </a:r>
            <a:r>
              <a:rPr spc="-20" dirty="0">
                <a:solidFill>
                  <a:srgbClr val="333333"/>
                </a:solidFill>
                <a:latin typeface="+mn-ea"/>
                <a:ea typeface="+mn-ea"/>
                <a:cs typeface="Malgun Gothic"/>
              </a:rPr>
              <a:t>데이터.</a:t>
            </a:r>
            <a:endParaRPr dirty="0">
              <a:latin typeface="+mn-ea"/>
              <a:ea typeface="+mn-ea"/>
              <a:cs typeface="Malgun Gothic"/>
            </a:endParaRPr>
          </a:p>
          <a:p>
            <a:pPr marL="286385" indent="-273685">
              <a:lnSpc>
                <a:spcPct val="100000"/>
              </a:lnSpc>
              <a:spcBef>
                <a:spcPts val="2415"/>
              </a:spcBef>
              <a:buFont typeface="Arial"/>
              <a:buChar char="▪"/>
              <a:tabLst>
                <a:tab pos="286385" algn="l"/>
              </a:tabLst>
            </a:pPr>
            <a:r>
              <a:rPr dirty="0">
                <a:solidFill>
                  <a:srgbClr val="333333"/>
                </a:solidFill>
                <a:latin typeface="+mn-ea"/>
                <a:ea typeface="+mn-ea"/>
                <a:cs typeface="Malgun Gothic"/>
              </a:rPr>
              <a:t>DataFrame(표)의 한</a:t>
            </a:r>
            <a:r>
              <a:rPr spc="-25" dirty="0">
                <a:solidFill>
                  <a:srgbClr val="333333"/>
                </a:solidFill>
                <a:latin typeface="+mn-ea"/>
                <a:ea typeface="+mn-ea"/>
                <a:cs typeface="Malgun Gothic"/>
              </a:rPr>
              <a:t> </a:t>
            </a:r>
            <a:r>
              <a:rPr dirty="0">
                <a:solidFill>
                  <a:srgbClr val="333333"/>
                </a:solidFill>
                <a:latin typeface="+mn-ea"/>
                <a:ea typeface="+mn-ea"/>
                <a:cs typeface="Malgun Gothic"/>
              </a:rPr>
              <a:t>행이나</a:t>
            </a:r>
            <a:r>
              <a:rPr spc="-15" dirty="0">
                <a:solidFill>
                  <a:srgbClr val="333333"/>
                </a:solidFill>
                <a:latin typeface="+mn-ea"/>
                <a:ea typeface="+mn-ea"/>
                <a:cs typeface="Malgun Gothic"/>
              </a:rPr>
              <a:t> </a:t>
            </a:r>
            <a:r>
              <a:rPr dirty="0">
                <a:solidFill>
                  <a:srgbClr val="333333"/>
                </a:solidFill>
                <a:latin typeface="+mn-ea"/>
                <a:ea typeface="+mn-ea"/>
                <a:cs typeface="Malgun Gothic"/>
              </a:rPr>
              <a:t>한</a:t>
            </a:r>
            <a:r>
              <a:rPr spc="-30" dirty="0">
                <a:solidFill>
                  <a:srgbClr val="333333"/>
                </a:solidFill>
                <a:latin typeface="+mn-ea"/>
                <a:ea typeface="+mn-ea"/>
                <a:cs typeface="Malgun Gothic"/>
              </a:rPr>
              <a:t> </a:t>
            </a:r>
            <a:r>
              <a:rPr dirty="0">
                <a:solidFill>
                  <a:srgbClr val="333333"/>
                </a:solidFill>
                <a:latin typeface="+mn-ea"/>
                <a:ea typeface="+mn-ea"/>
                <a:cs typeface="Malgun Gothic"/>
              </a:rPr>
              <a:t>열을</a:t>
            </a:r>
            <a:r>
              <a:rPr spc="-25" dirty="0">
                <a:solidFill>
                  <a:srgbClr val="333333"/>
                </a:solidFill>
                <a:latin typeface="+mn-ea"/>
                <a:ea typeface="+mn-ea"/>
                <a:cs typeface="Malgun Gothic"/>
              </a:rPr>
              <a:t> </a:t>
            </a:r>
            <a:r>
              <a:rPr spc="-10" dirty="0">
                <a:solidFill>
                  <a:srgbClr val="333333"/>
                </a:solidFill>
                <a:latin typeface="+mn-ea"/>
                <a:ea typeface="+mn-ea"/>
                <a:cs typeface="Malgun Gothic"/>
              </a:rPr>
              <a:t>표현한다.</a:t>
            </a:r>
            <a:endParaRPr dirty="0">
              <a:latin typeface="+mn-ea"/>
              <a:ea typeface="+mn-ea"/>
              <a:cs typeface="Malgun Gothic"/>
            </a:endParaRPr>
          </a:p>
          <a:p>
            <a:pPr marL="286385" indent="-273685">
              <a:lnSpc>
                <a:spcPct val="100000"/>
              </a:lnSpc>
              <a:spcBef>
                <a:spcPts val="2425"/>
              </a:spcBef>
              <a:buFont typeface="Arial"/>
              <a:buChar char="▪"/>
              <a:tabLst>
                <a:tab pos="286385" algn="l"/>
              </a:tabLst>
            </a:pPr>
            <a:r>
              <a:rPr dirty="0">
                <a:solidFill>
                  <a:srgbClr val="333333"/>
                </a:solidFill>
                <a:latin typeface="+mn-ea"/>
                <a:ea typeface="+mn-ea"/>
                <a:cs typeface="Malgun Gothic"/>
              </a:rPr>
              <a:t>각</a:t>
            </a:r>
            <a:r>
              <a:rPr spc="-10" dirty="0">
                <a:solidFill>
                  <a:srgbClr val="333333"/>
                </a:solidFill>
                <a:latin typeface="+mn-ea"/>
                <a:ea typeface="+mn-ea"/>
                <a:cs typeface="Malgun Gothic"/>
              </a:rPr>
              <a:t> </a:t>
            </a:r>
            <a:r>
              <a:rPr dirty="0">
                <a:solidFill>
                  <a:srgbClr val="333333"/>
                </a:solidFill>
                <a:latin typeface="+mn-ea"/>
                <a:ea typeface="+mn-ea"/>
                <a:cs typeface="Malgun Gothic"/>
              </a:rPr>
              <a:t>원소는</a:t>
            </a:r>
            <a:r>
              <a:rPr spc="-5" dirty="0">
                <a:solidFill>
                  <a:srgbClr val="333333"/>
                </a:solidFill>
                <a:latin typeface="+mn-ea"/>
                <a:ea typeface="+mn-ea"/>
                <a:cs typeface="Malgun Gothic"/>
              </a:rPr>
              <a:t> </a:t>
            </a:r>
            <a:r>
              <a:rPr dirty="0">
                <a:solidFill>
                  <a:srgbClr val="333333"/>
                </a:solidFill>
                <a:latin typeface="+mn-ea"/>
                <a:ea typeface="+mn-ea"/>
                <a:cs typeface="Malgun Gothic"/>
              </a:rPr>
              <a:t>index로</a:t>
            </a:r>
            <a:r>
              <a:rPr spc="-5" dirty="0">
                <a:solidFill>
                  <a:srgbClr val="333333"/>
                </a:solidFill>
                <a:latin typeface="+mn-ea"/>
                <a:ea typeface="+mn-ea"/>
                <a:cs typeface="Malgun Gothic"/>
              </a:rPr>
              <a:t> </a:t>
            </a:r>
            <a:r>
              <a:rPr dirty="0">
                <a:solidFill>
                  <a:srgbClr val="333333"/>
                </a:solidFill>
                <a:latin typeface="+mn-ea"/>
                <a:ea typeface="+mn-ea"/>
                <a:cs typeface="Malgun Gothic"/>
              </a:rPr>
              <a:t>접근할</a:t>
            </a:r>
            <a:r>
              <a:rPr spc="-5" dirty="0">
                <a:solidFill>
                  <a:srgbClr val="333333"/>
                </a:solidFill>
                <a:latin typeface="+mn-ea"/>
                <a:ea typeface="+mn-ea"/>
                <a:cs typeface="Malgun Gothic"/>
              </a:rPr>
              <a:t> </a:t>
            </a:r>
            <a:r>
              <a:rPr dirty="0">
                <a:solidFill>
                  <a:srgbClr val="333333"/>
                </a:solidFill>
                <a:latin typeface="+mn-ea"/>
                <a:ea typeface="+mn-ea"/>
                <a:cs typeface="Malgun Gothic"/>
              </a:rPr>
              <a:t>수</a:t>
            </a:r>
            <a:r>
              <a:rPr spc="-5" dirty="0">
                <a:solidFill>
                  <a:srgbClr val="333333"/>
                </a:solidFill>
                <a:latin typeface="+mn-ea"/>
                <a:ea typeface="+mn-ea"/>
                <a:cs typeface="Malgun Gothic"/>
              </a:rPr>
              <a:t> </a:t>
            </a:r>
            <a:r>
              <a:rPr spc="-25" dirty="0">
                <a:solidFill>
                  <a:srgbClr val="333333"/>
                </a:solidFill>
                <a:latin typeface="+mn-ea"/>
                <a:ea typeface="+mn-ea"/>
                <a:cs typeface="Malgun Gothic"/>
              </a:rPr>
              <a:t>있다.</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index는</a:t>
            </a:r>
            <a:r>
              <a:rPr spc="-35" dirty="0">
                <a:solidFill>
                  <a:srgbClr val="333333"/>
                </a:solidFill>
                <a:latin typeface="+mn-ea"/>
                <a:ea typeface="+mn-ea"/>
                <a:cs typeface="Malgun Gothic"/>
              </a:rPr>
              <a:t> </a:t>
            </a:r>
            <a:r>
              <a:rPr dirty="0">
                <a:solidFill>
                  <a:srgbClr val="333333"/>
                </a:solidFill>
                <a:latin typeface="+mn-ea"/>
                <a:ea typeface="+mn-ea"/>
                <a:cs typeface="Malgun Gothic"/>
              </a:rPr>
              <a:t>순번과</a:t>
            </a:r>
            <a:r>
              <a:rPr spc="-10" dirty="0">
                <a:solidFill>
                  <a:srgbClr val="333333"/>
                </a:solidFill>
                <a:latin typeface="+mn-ea"/>
                <a:ea typeface="+mn-ea"/>
                <a:cs typeface="Malgun Gothic"/>
              </a:rPr>
              <a:t> </a:t>
            </a:r>
            <a:r>
              <a:rPr dirty="0">
                <a:solidFill>
                  <a:srgbClr val="333333"/>
                </a:solidFill>
                <a:latin typeface="+mn-ea"/>
                <a:ea typeface="+mn-ea"/>
                <a:cs typeface="Malgun Gothic"/>
              </a:rPr>
              <a:t>명시적</a:t>
            </a:r>
            <a:r>
              <a:rPr spc="-20" dirty="0">
                <a:solidFill>
                  <a:srgbClr val="333333"/>
                </a:solidFill>
                <a:latin typeface="+mn-ea"/>
                <a:ea typeface="+mn-ea"/>
                <a:cs typeface="Malgun Gothic"/>
              </a:rPr>
              <a:t> </a:t>
            </a:r>
            <a:r>
              <a:rPr dirty="0">
                <a:solidFill>
                  <a:srgbClr val="333333"/>
                </a:solidFill>
                <a:latin typeface="+mn-ea"/>
                <a:ea typeface="+mn-ea"/>
                <a:cs typeface="Malgun Gothic"/>
              </a:rPr>
              <a:t>이름</a:t>
            </a:r>
            <a:r>
              <a:rPr spc="-5" dirty="0">
                <a:solidFill>
                  <a:srgbClr val="333333"/>
                </a:solidFill>
                <a:latin typeface="+mn-ea"/>
                <a:ea typeface="+mn-ea"/>
                <a:cs typeface="Malgun Gothic"/>
              </a:rPr>
              <a:t> </a:t>
            </a:r>
            <a:r>
              <a:rPr spc="-10" dirty="0">
                <a:solidFill>
                  <a:srgbClr val="333333"/>
                </a:solidFill>
                <a:latin typeface="+mn-ea"/>
                <a:ea typeface="+mn-ea"/>
                <a:cs typeface="Malgun Gothic"/>
              </a:rPr>
              <a:t>사용가능.</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순번은</a:t>
            </a:r>
            <a:r>
              <a:rPr spc="-20" dirty="0">
                <a:solidFill>
                  <a:srgbClr val="333333"/>
                </a:solidFill>
                <a:latin typeface="+mn-ea"/>
                <a:ea typeface="+mn-ea"/>
                <a:cs typeface="Malgun Gothic"/>
              </a:rPr>
              <a:t> </a:t>
            </a:r>
            <a:r>
              <a:rPr dirty="0">
                <a:solidFill>
                  <a:srgbClr val="333333"/>
                </a:solidFill>
                <a:latin typeface="+mn-ea"/>
                <a:ea typeface="+mn-ea"/>
                <a:cs typeface="Malgun Gothic"/>
              </a:rPr>
              <a:t>0부터</a:t>
            </a:r>
            <a:r>
              <a:rPr spc="-10" dirty="0">
                <a:solidFill>
                  <a:srgbClr val="333333"/>
                </a:solidFill>
                <a:latin typeface="+mn-ea"/>
                <a:ea typeface="+mn-ea"/>
                <a:cs typeface="Malgun Gothic"/>
              </a:rPr>
              <a:t> </a:t>
            </a:r>
            <a:r>
              <a:rPr dirty="0">
                <a:solidFill>
                  <a:srgbClr val="333333"/>
                </a:solidFill>
                <a:latin typeface="+mn-ea"/>
                <a:ea typeface="+mn-ea"/>
                <a:cs typeface="Malgun Gothic"/>
              </a:rPr>
              <a:t>1씩</a:t>
            </a:r>
            <a:r>
              <a:rPr spc="-20" dirty="0">
                <a:solidFill>
                  <a:srgbClr val="333333"/>
                </a:solidFill>
                <a:latin typeface="+mn-ea"/>
                <a:ea typeface="+mn-ea"/>
                <a:cs typeface="Malgun Gothic"/>
              </a:rPr>
              <a:t> </a:t>
            </a:r>
            <a:r>
              <a:rPr dirty="0">
                <a:solidFill>
                  <a:srgbClr val="333333"/>
                </a:solidFill>
                <a:latin typeface="+mn-ea"/>
                <a:ea typeface="+mn-ea"/>
                <a:cs typeface="Malgun Gothic"/>
              </a:rPr>
              <a:t>증가하는</a:t>
            </a:r>
            <a:r>
              <a:rPr spc="-20" dirty="0">
                <a:solidFill>
                  <a:srgbClr val="333333"/>
                </a:solidFill>
                <a:latin typeface="+mn-ea"/>
                <a:ea typeface="+mn-ea"/>
                <a:cs typeface="Malgun Gothic"/>
              </a:rPr>
              <a:t> </a:t>
            </a:r>
            <a:r>
              <a:rPr spc="-25" dirty="0">
                <a:solidFill>
                  <a:srgbClr val="333333"/>
                </a:solidFill>
                <a:latin typeface="+mn-ea"/>
                <a:ea typeface="+mn-ea"/>
                <a:cs typeface="Malgun Gothic"/>
              </a:rPr>
              <a:t>정수.</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index명은</a:t>
            </a:r>
            <a:r>
              <a:rPr spc="-40" dirty="0">
                <a:solidFill>
                  <a:srgbClr val="333333"/>
                </a:solidFill>
                <a:latin typeface="+mn-ea"/>
                <a:ea typeface="+mn-ea"/>
                <a:cs typeface="Malgun Gothic"/>
              </a:rPr>
              <a:t> </a:t>
            </a:r>
            <a:r>
              <a:rPr dirty="0">
                <a:solidFill>
                  <a:srgbClr val="333333"/>
                </a:solidFill>
                <a:latin typeface="+mn-ea"/>
                <a:ea typeface="+mn-ea"/>
                <a:cs typeface="Malgun Gothic"/>
              </a:rPr>
              <a:t>명시적으로</a:t>
            </a:r>
            <a:r>
              <a:rPr spc="-20" dirty="0">
                <a:solidFill>
                  <a:srgbClr val="333333"/>
                </a:solidFill>
                <a:latin typeface="+mn-ea"/>
                <a:ea typeface="+mn-ea"/>
                <a:cs typeface="Malgun Gothic"/>
              </a:rPr>
              <a:t> </a:t>
            </a:r>
            <a:r>
              <a:rPr dirty="0">
                <a:solidFill>
                  <a:srgbClr val="333333"/>
                </a:solidFill>
                <a:latin typeface="+mn-ea"/>
                <a:ea typeface="+mn-ea"/>
                <a:cs typeface="Malgun Gothic"/>
              </a:rPr>
              <a:t>지정할</a:t>
            </a:r>
            <a:r>
              <a:rPr spc="-20" dirty="0">
                <a:solidFill>
                  <a:srgbClr val="333333"/>
                </a:solidFill>
                <a:latin typeface="+mn-ea"/>
                <a:ea typeface="+mn-ea"/>
                <a:cs typeface="Malgun Gothic"/>
              </a:rPr>
              <a:t> </a:t>
            </a:r>
            <a:r>
              <a:rPr dirty="0">
                <a:solidFill>
                  <a:srgbClr val="333333"/>
                </a:solidFill>
                <a:latin typeface="+mn-ea"/>
                <a:ea typeface="+mn-ea"/>
                <a:cs typeface="Malgun Gothic"/>
              </a:rPr>
              <a:t>수</a:t>
            </a:r>
            <a:r>
              <a:rPr spc="-10" dirty="0">
                <a:solidFill>
                  <a:srgbClr val="333333"/>
                </a:solidFill>
                <a:latin typeface="+mn-ea"/>
                <a:ea typeface="+mn-ea"/>
                <a:cs typeface="Malgun Gothic"/>
              </a:rPr>
              <a:t> </a:t>
            </a:r>
            <a:r>
              <a:rPr spc="-25" dirty="0">
                <a:solidFill>
                  <a:srgbClr val="333333"/>
                </a:solidFill>
                <a:latin typeface="+mn-ea"/>
                <a:ea typeface="+mn-ea"/>
                <a:cs typeface="Malgun Gothic"/>
              </a:rPr>
              <a:t>있다.</a:t>
            </a:r>
            <a:endParaRPr dirty="0">
              <a:latin typeface="+mn-ea"/>
              <a:ea typeface="+mn-ea"/>
              <a:cs typeface="Malgun Gothic"/>
            </a:endParaRPr>
          </a:p>
          <a:p>
            <a:pPr marL="560705" lvl="1" indent="-273685">
              <a:lnSpc>
                <a:spcPct val="100000"/>
              </a:lnSpc>
              <a:spcBef>
                <a:spcPts val="844"/>
              </a:spcBef>
              <a:buFont typeface="Consolas"/>
              <a:buChar char="–"/>
              <a:tabLst>
                <a:tab pos="560705" algn="l"/>
              </a:tabLst>
            </a:pPr>
            <a:r>
              <a:rPr dirty="0">
                <a:solidFill>
                  <a:srgbClr val="333333"/>
                </a:solidFill>
                <a:latin typeface="+mn-ea"/>
                <a:ea typeface="+mn-ea"/>
                <a:cs typeface="Malgun Gothic"/>
              </a:rPr>
              <a:t>index명을</a:t>
            </a:r>
            <a:r>
              <a:rPr spc="-40" dirty="0">
                <a:solidFill>
                  <a:srgbClr val="333333"/>
                </a:solidFill>
                <a:latin typeface="+mn-ea"/>
                <a:ea typeface="+mn-ea"/>
                <a:cs typeface="Malgun Gothic"/>
              </a:rPr>
              <a:t> </a:t>
            </a:r>
            <a:r>
              <a:rPr dirty="0">
                <a:solidFill>
                  <a:srgbClr val="333333"/>
                </a:solidFill>
                <a:latin typeface="+mn-ea"/>
                <a:ea typeface="+mn-ea"/>
                <a:cs typeface="Malgun Gothic"/>
              </a:rPr>
              <a:t>명시적으로</a:t>
            </a:r>
            <a:r>
              <a:rPr spc="-20" dirty="0">
                <a:solidFill>
                  <a:srgbClr val="333333"/>
                </a:solidFill>
                <a:latin typeface="+mn-ea"/>
                <a:ea typeface="+mn-ea"/>
                <a:cs typeface="Malgun Gothic"/>
              </a:rPr>
              <a:t> </a:t>
            </a:r>
            <a:r>
              <a:rPr dirty="0">
                <a:solidFill>
                  <a:srgbClr val="333333"/>
                </a:solidFill>
                <a:latin typeface="+mn-ea"/>
                <a:ea typeface="+mn-ea"/>
                <a:cs typeface="Malgun Gothic"/>
              </a:rPr>
              <a:t>지정하지</a:t>
            </a:r>
            <a:r>
              <a:rPr spc="-20" dirty="0">
                <a:solidFill>
                  <a:srgbClr val="333333"/>
                </a:solidFill>
                <a:latin typeface="+mn-ea"/>
                <a:ea typeface="+mn-ea"/>
                <a:cs typeface="Malgun Gothic"/>
              </a:rPr>
              <a:t> </a:t>
            </a:r>
            <a:r>
              <a:rPr dirty="0">
                <a:solidFill>
                  <a:srgbClr val="333333"/>
                </a:solidFill>
                <a:latin typeface="+mn-ea"/>
                <a:ea typeface="+mn-ea"/>
                <a:cs typeface="Malgun Gothic"/>
              </a:rPr>
              <a:t>않으면</a:t>
            </a:r>
            <a:r>
              <a:rPr spc="-25" dirty="0">
                <a:solidFill>
                  <a:srgbClr val="333333"/>
                </a:solidFill>
                <a:latin typeface="+mn-ea"/>
                <a:ea typeface="+mn-ea"/>
                <a:cs typeface="Malgun Gothic"/>
              </a:rPr>
              <a:t> </a:t>
            </a:r>
            <a:r>
              <a:rPr dirty="0">
                <a:solidFill>
                  <a:srgbClr val="333333"/>
                </a:solidFill>
                <a:latin typeface="+mn-ea"/>
                <a:ea typeface="+mn-ea"/>
                <a:cs typeface="Malgun Gothic"/>
              </a:rPr>
              <a:t>순번이</a:t>
            </a:r>
            <a:r>
              <a:rPr spc="-20" dirty="0">
                <a:solidFill>
                  <a:srgbClr val="333333"/>
                </a:solidFill>
                <a:latin typeface="+mn-ea"/>
                <a:ea typeface="+mn-ea"/>
                <a:cs typeface="Malgun Gothic"/>
              </a:rPr>
              <a:t> </a:t>
            </a:r>
            <a:r>
              <a:rPr dirty="0">
                <a:solidFill>
                  <a:srgbClr val="333333"/>
                </a:solidFill>
                <a:latin typeface="+mn-ea"/>
                <a:ea typeface="+mn-ea"/>
                <a:cs typeface="Malgun Gothic"/>
              </a:rPr>
              <a:t>index명이</a:t>
            </a:r>
            <a:r>
              <a:rPr spc="-35" dirty="0">
                <a:solidFill>
                  <a:srgbClr val="333333"/>
                </a:solidFill>
                <a:latin typeface="+mn-ea"/>
                <a:ea typeface="+mn-ea"/>
                <a:cs typeface="Malgun Gothic"/>
              </a:rPr>
              <a:t> </a:t>
            </a:r>
            <a:r>
              <a:rPr spc="-25" dirty="0">
                <a:solidFill>
                  <a:srgbClr val="333333"/>
                </a:solidFill>
                <a:latin typeface="+mn-ea"/>
                <a:ea typeface="+mn-ea"/>
                <a:cs typeface="Malgun Gothic"/>
              </a:rPr>
              <a:t>된다.</a:t>
            </a:r>
            <a:endParaRPr dirty="0">
              <a:latin typeface="+mn-ea"/>
              <a:ea typeface="+mn-ea"/>
              <a:cs typeface="Malgun Gothic"/>
            </a:endParaRPr>
          </a:p>
          <a:p>
            <a:pPr marL="286385" indent="-273685">
              <a:lnSpc>
                <a:spcPct val="100000"/>
              </a:lnSpc>
              <a:spcBef>
                <a:spcPts val="2285"/>
              </a:spcBef>
              <a:buFont typeface="Arial"/>
              <a:buChar char="▪"/>
              <a:tabLst>
                <a:tab pos="286385" algn="l"/>
              </a:tabLst>
            </a:pPr>
            <a:r>
              <a:rPr dirty="0">
                <a:solidFill>
                  <a:srgbClr val="333333"/>
                </a:solidFill>
                <a:latin typeface="+mn-ea"/>
                <a:ea typeface="+mn-ea"/>
                <a:cs typeface="Malgun Gothic"/>
              </a:rPr>
              <a:t>벡터화</a:t>
            </a:r>
            <a:r>
              <a:rPr spc="10" dirty="0">
                <a:solidFill>
                  <a:srgbClr val="333333"/>
                </a:solidFill>
                <a:latin typeface="+mn-ea"/>
                <a:ea typeface="+mn-ea"/>
                <a:cs typeface="Malgun Gothic"/>
              </a:rPr>
              <a:t> </a:t>
            </a:r>
            <a:r>
              <a:rPr dirty="0">
                <a:solidFill>
                  <a:srgbClr val="333333"/>
                </a:solidFill>
                <a:latin typeface="+mn-ea"/>
                <a:ea typeface="+mn-ea"/>
                <a:cs typeface="Malgun Gothic"/>
              </a:rPr>
              <a:t>연산을</a:t>
            </a:r>
            <a:r>
              <a:rPr spc="5" dirty="0">
                <a:solidFill>
                  <a:srgbClr val="333333"/>
                </a:solidFill>
                <a:latin typeface="+mn-ea"/>
                <a:ea typeface="+mn-ea"/>
                <a:cs typeface="Malgun Gothic"/>
              </a:rPr>
              <a:t> </a:t>
            </a:r>
            <a:r>
              <a:rPr spc="-25" dirty="0">
                <a:solidFill>
                  <a:srgbClr val="333333"/>
                </a:solidFill>
                <a:latin typeface="+mn-ea"/>
                <a:ea typeface="+mn-ea"/>
                <a:cs typeface="Malgun Gothic"/>
              </a:rPr>
              <a:t>지원</a:t>
            </a:r>
            <a:endParaRPr dirty="0">
              <a:latin typeface="+mn-ea"/>
              <a:ea typeface="+mn-ea"/>
              <a:cs typeface="Malgun Gothic"/>
            </a:endParaRPr>
          </a:p>
          <a:p>
            <a:pPr marL="560705" lvl="1" indent="-273685">
              <a:lnSpc>
                <a:spcPct val="100000"/>
              </a:lnSpc>
              <a:spcBef>
                <a:spcPts val="980"/>
              </a:spcBef>
              <a:buFont typeface="Consolas"/>
              <a:buChar char="–"/>
              <a:tabLst>
                <a:tab pos="560705" algn="l"/>
              </a:tabLst>
            </a:pPr>
            <a:r>
              <a:rPr dirty="0">
                <a:solidFill>
                  <a:srgbClr val="333333"/>
                </a:solidFill>
                <a:latin typeface="+mn-ea"/>
                <a:ea typeface="+mn-ea"/>
                <a:cs typeface="Malgun Gothic"/>
              </a:rPr>
              <a:t>Series</a:t>
            </a:r>
            <a:r>
              <a:rPr spc="-20" dirty="0">
                <a:solidFill>
                  <a:srgbClr val="333333"/>
                </a:solidFill>
                <a:latin typeface="+mn-ea"/>
                <a:ea typeface="+mn-ea"/>
                <a:cs typeface="Malgun Gothic"/>
              </a:rPr>
              <a:t> </a:t>
            </a:r>
            <a:r>
              <a:rPr dirty="0">
                <a:solidFill>
                  <a:srgbClr val="333333"/>
                </a:solidFill>
                <a:latin typeface="+mn-ea"/>
                <a:ea typeface="+mn-ea"/>
                <a:cs typeface="Malgun Gothic"/>
              </a:rPr>
              <a:t>객체에</a:t>
            </a:r>
            <a:r>
              <a:rPr spc="-40" dirty="0">
                <a:solidFill>
                  <a:srgbClr val="333333"/>
                </a:solidFill>
                <a:latin typeface="+mn-ea"/>
                <a:ea typeface="+mn-ea"/>
                <a:cs typeface="Malgun Gothic"/>
              </a:rPr>
              <a:t> </a:t>
            </a:r>
            <a:r>
              <a:rPr dirty="0">
                <a:solidFill>
                  <a:srgbClr val="333333"/>
                </a:solidFill>
                <a:latin typeface="+mn-ea"/>
                <a:ea typeface="+mn-ea"/>
                <a:cs typeface="Malgun Gothic"/>
              </a:rPr>
              <a:t>연산을</a:t>
            </a:r>
            <a:r>
              <a:rPr spc="-25" dirty="0">
                <a:solidFill>
                  <a:srgbClr val="333333"/>
                </a:solidFill>
                <a:latin typeface="+mn-ea"/>
                <a:ea typeface="+mn-ea"/>
                <a:cs typeface="Malgun Gothic"/>
              </a:rPr>
              <a:t> </a:t>
            </a:r>
            <a:r>
              <a:rPr dirty="0">
                <a:solidFill>
                  <a:srgbClr val="333333"/>
                </a:solidFill>
                <a:latin typeface="+mn-ea"/>
                <a:ea typeface="+mn-ea"/>
                <a:cs typeface="Malgun Gothic"/>
              </a:rPr>
              <a:t>하면</a:t>
            </a:r>
            <a:r>
              <a:rPr spc="-40" dirty="0">
                <a:solidFill>
                  <a:srgbClr val="333333"/>
                </a:solidFill>
                <a:latin typeface="+mn-ea"/>
                <a:ea typeface="+mn-ea"/>
                <a:cs typeface="Malgun Gothic"/>
              </a:rPr>
              <a:t> </a:t>
            </a:r>
            <a:r>
              <a:rPr dirty="0">
                <a:solidFill>
                  <a:srgbClr val="333333"/>
                </a:solidFill>
                <a:latin typeface="+mn-ea"/>
                <a:ea typeface="+mn-ea"/>
                <a:cs typeface="Malgun Gothic"/>
              </a:rPr>
              <a:t>각각의</a:t>
            </a:r>
            <a:r>
              <a:rPr spc="-25" dirty="0">
                <a:solidFill>
                  <a:srgbClr val="333333"/>
                </a:solidFill>
                <a:latin typeface="+mn-ea"/>
                <a:ea typeface="+mn-ea"/>
                <a:cs typeface="Malgun Gothic"/>
              </a:rPr>
              <a:t> </a:t>
            </a:r>
            <a:r>
              <a:rPr dirty="0">
                <a:solidFill>
                  <a:srgbClr val="333333"/>
                </a:solidFill>
                <a:latin typeface="+mn-ea"/>
                <a:ea typeface="+mn-ea"/>
                <a:cs typeface="Malgun Gothic"/>
              </a:rPr>
              <a:t>Series</a:t>
            </a:r>
            <a:r>
              <a:rPr spc="-25" dirty="0">
                <a:solidFill>
                  <a:srgbClr val="333333"/>
                </a:solidFill>
                <a:latin typeface="+mn-ea"/>
                <a:ea typeface="+mn-ea"/>
                <a:cs typeface="Malgun Gothic"/>
              </a:rPr>
              <a:t> </a:t>
            </a:r>
            <a:r>
              <a:rPr dirty="0">
                <a:solidFill>
                  <a:srgbClr val="333333"/>
                </a:solidFill>
                <a:latin typeface="+mn-ea"/>
                <a:ea typeface="+mn-ea"/>
                <a:cs typeface="Malgun Gothic"/>
              </a:rPr>
              <a:t>원소들에</a:t>
            </a:r>
            <a:r>
              <a:rPr spc="-35" dirty="0">
                <a:solidFill>
                  <a:srgbClr val="333333"/>
                </a:solidFill>
                <a:latin typeface="+mn-ea"/>
                <a:ea typeface="+mn-ea"/>
                <a:cs typeface="Malgun Gothic"/>
              </a:rPr>
              <a:t> </a:t>
            </a:r>
            <a:r>
              <a:rPr dirty="0">
                <a:solidFill>
                  <a:srgbClr val="333333"/>
                </a:solidFill>
                <a:latin typeface="+mn-ea"/>
                <a:ea typeface="+mn-ea"/>
                <a:cs typeface="Malgun Gothic"/>
              </a:rPr>
              <a:t>연산이</a:t>
            </a:r>
            <a:r>
              <a:rPr spc="-35" dirty="0">
                <a:solidFill>
                  <a:srgbClr val="333333"/>
                </a:solidFill>
                <a:latin typeface="+mn-ea"/>
                <a:ea typeface="+mn-ea"/>
                <a:cs typeface="Malgun Gothic"/>
              </a:rPr>
              <a:t> </a:t>
            </a:r>
            <a:r>
              <a:rPr spc="-25" dirty="0">
                <a:solidFill>
                  <a:srgbClr val="333333"/>
                </a:solidFill>
                <a:latin typeface="+mn-ea"/>
                <a:ea typeface="+mn-ea"/>
                <a:cs typeface="Malgun Gothic"/>
              </a:rPr>
              <a:t>된다.</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ookieRun Regular" panose="020B0600000101010101" pitchFamily="50" charset="-127"/>
              </a:rPr>
              <a:t>Series</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1052829"/>
            <a:ext cx="909319" cy="259045"/>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sz="1600" spc="-25" dirty="0">
                <a:solidFill>
                  <a:srgbClr val="333333"/>
                </a:solidFill>
                <a:latin typeface="+mn-ea"/>
                <a:ea typeface="+mn-ea"/>
                <a:cs typeface="Malgun Gothic"/>
              </a:rPr>
              <a:t>생성</a:t>
            </a:r>
            <a:endParaRPr sz="1600">
              <a:latin typeface="+mn-ea"/>
              <a:ea typeface="+mn-ea"/>
              <a:cs typeface="Malgun Gothic"/>
            </a:endParaRPr>
          </a:p>
        </p:txBody>
      </p:sp>
      <p:sp>
        <p:nvSpPr>
          <p:cNvPr id="3" name="object 3"/>
          <p:cNvSpPr txBox="1"/>
          <p:nvPr/>
        </p:nvSpPr>
        <p:spPr>
          <a:xfrm>
            <a:off x="458216" y="3072765"/>
            <a:ext cx="2929255" cy="259045"/>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sz="1600" dirty="0">
                <a:solidFill>
                  <a:srgbClr val="333333"/>
                </a:solidFill>
                <a:latin typeface="+mn-ea"/>
                <a:ea typeface="+mn-ea"/>
                <a:cs typeface="Malgun Gothic"/>
              </a:rPr>
              <a:t>원소(element)</a:t>
            </a:r>
            <a:r>
              <a:rPr sz="1600" spc="-90" dirty="0">
                <a:solidFill>
                  <a:srgbClr val="333333"/>
                </a:solidFill>
                <a:latin typeface="+mn-ea"/>
                <a:ea typeface="+mn-ea"/>
                <a:cs typeface="Malgun Gothic"/>
              </a:rPr>
              <a:t> </a:t>
            </a:r>
            <a:r>
              <a:rPr sz="1600" spc="-25" dirty="0">
                <a:solidFill>
                  <a:srgbClr val="333333"/>
                </a:solidFill>
                <a:latin typeface="+mn-ea"/>
                <a:ea typeface="+mn-ea"/>
                <a:cs typeface="Malgun Gothic"/>
              </a:rPr>
              <a:t>접근</a:t>
            </a:r>
            <a:endParaRPr sz="1600">
              <a:latin typeface="+mn-ea"/>
              <a:ea typeface="+mn-ea"/>
              <a:cs typeface="Malgun Gothic"/>
            </a:endParaRPr>
          </a:p>
        </p:txBody>
      </p:sp>
      <p:sp>
        <p:nvSpPr>
          <p:cNvPr id="4" name="object 4"/>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10" dirty="0">
                <a:latin typeface="+mn-ea"/>
                <a:ea typeface="+mn-ea"/>
              </a:rPr>
              <a:t>Series</a:t>
            </a:r>
          </a:p>
        </p:txBody>
      </p:sp>
      <p:grpSp>
        <p:nvGrpSpPr>
          <p:cNvPr id="5" name="object 5"/>
          <p:cNvGrpSpPr/>
          <p:nvPr/>
        </p:nvGrpSpPr>
        <p:grpSpPr>
          <a:xfrm>
            <a:off x="216204" y="1511300"/>
            <a:ext cx="7021830" cy="754380"/>
            <a:chOff x="216204" y="1511300"/>
            <a:chExt cx="7021830" cy="754380"/>
          </a:xfrm>
        </p:grpSpPr>
        <p:sp>
          <p:nvSpPr>
            <p:cNvPr id="6" name="object 6"/>
            <p:cNvSpPr/>
            <p:nvPr/>
          </p:nvSpPr>
          <p:spPr>
            <a:xfrm>
              <a:off x="216204" y="1523999"/>
              <a:ext cx="7021195" cy="370840"/>
            </a:xfrm>
            <a:custGeom>
              <a:avLst/>
              <a:gdLst/>
              <a:ahLst/>
              <a:cxnLst/>
              <a:rect l="l" t="t" r="r" b="b"/>
              <a:pathLst>
                <a:path w="7021195" h="370839">
                  <a:moveTo>
                    <a:pt x="7021144" y="0"/>
                  </a:moveTo>
                  <a:lnTo>
                    <a:pt x="3896995" y="0"/>
                  </a:lnTo>
                  <a:lnTo>
                    <a:pt x="0" y="0"/>
                  </a:lnTo>
                  <a:lnTo>
                    <a:pt x="0" y="370840"/>
                  </a:lnTo>
                  <a:lnTo>
                    <a:pt x="3896944" y="370840"/>
                  </a:lnTo>
                  <a:lnTo>
                    <a:pt x="7021144" y="370840"/>
                  </a:lnTo>
                  <a:lnTo>
                    <a:pt x="7021144" y="0"/>
                  </a:lnTo>
                  <a:close/>
                </a:path>
              </a:pathLst>
            </a:custGeom>
            <a:solidFill>
              <a:srgbClr val="56BBE4"/>
            </a:solidFill>
          </p:spPr>
          <p:txBody>
            <a:bodyPr wrap="square" lIns="0" tIns="0" rIns="0" bIns="0" rtlCol="0"/>
            <a:lstStyle/>
            <a:p>
              <a:endParaRPr sz="1600">
                <a:latin typeface="+mn-ea"/>
                <a:ea typeface="+mn-ea"/>
              </a:endParaRPr>
            </a:p>
          </p:txBody>
        </p:sp>
        <p:sp>
          <p:nvSpPr>
            <p:cNvPr id="7" name="object 7"/>
            <p:cNvSpPr/>
            <p:nvPr/>
          </p:nvSpPr>
          <p:spPr>
            <a:xfrm>
              <a:off x="216204" y="1894839"/>
              <a:ext cx="7021195" cy="370840"/>
            </a:xfrm>
            <a:custGeom>
              <a:avLst/>
              <a:gdLst/>
              <a:ahLst/>
              <a:cxnLst/>
              <a:rect l="l" t="t" r="r" b="b"/>
              <a:pathLst>
                <a:path w="7021195" h="370839">
                  <a:moveTo>
                    <a:pt x="7021144" y="0"/>
                  </a:moveTo>
                  <a:lnTo>
                    <a:pt x="3896995" y="0"/>
                  </a:lnTo>
                  <a:lnTo>
                    <a:pt x="0" y="0"/>
                  </a:lnTo>
                  <a:lnTo>
                    <a:pt x="0" y="370840"/>
                  </a:lnTo>
                  <a:lnTo>
                    <a:pt x="3896944" y="370840"/>
                  </a:lnTo>
                  <a:lnTo>
                    <a:pt x="7021144" y="370840"/>
                  </a:lnTo>
                  <a:lnTo>
                    <a:pt x="7021144" y="0"/>
                  </a:lnTo>
                  <a:close/>
                </a:path>
              </a:pathLst>
            </a:custGeom>
            <a:solidFill>
              <a:srgbClr val="E7E7E7"/>
            </a:solidFill>
          </p:spPr>
          <p:txBody>
            <a:bodyPr wrap="square" lIns="0" tIns="0" rIns="0" bIns="0" rtlCol="0"/>
            <a:lstStyle/>
            <a:p>
              <a:endParaRPr sz="1600">
                <a:latin typeface="+mn-ea"/>
                <a:ea typeface="+mn-ea"/>
              </a:endParaRPr>
            </a:p>
          </p:txBody>
        </p:sp>
        <p:sp>
          <p:nvSpPr>
            <p:cNvPr id="8" name="object 8"/>
            <p:cNvSpPr/>
            <p:nvPr/>
          </p:nvSpPr>
          <p:spPr>
            <a:xfrm>
              <a:off x="216204" y="1524000"/>
              <a:ext cx="7021830" cy="370840"/>
            </a:xfrm>
            <a:custGeom>
              <a:avLst/>
              <a:gdLst/>
              <a:ahLst/>
              <a:cxnLst/>
              <a:rect l="l" t="t" r="r" b="b"/>
              <a:pathLst>
                <a:path w="7021830" h="370839">
                  <a:moveTo>
                    <a:pt x="0" y="370839"/>
                  </a:moveTo>
                  <a:lnTo>
                    <a:pt x="7021271" y="370839"/>
                  </a:lnTo>
                </a:path>
                <a:path w="7021830" h="370839">
                  <a:moveTo>
                    <a:pt x="0" y="0"/>
                  </a:moveTo>
                  <a:lnTo>
                    <a:pt x="7021271" y="0"/>
                  </a:lnTo>
                </a:path>
              </a:pathLst>
            </a:custGeom>
            <a:ln w="25400">
              <a:solidFill>
                <a:srgbClr val="000000"/>
              </a:solidFill>
            </a:ln>
          </p:spPr>
          <p:txBody>
            <a:bodyPr wrap="square" lIns="0" tIns="0" rIns="0" bIns="0" rtlCol="0"/>
            <a:lstStyle/>
            <a:p>
              <a:endParaRPr sz="1600">
                <a:latin typeface="+mn-ea"/>
                <a:ea typeface="+mn-ea"/>
              </a:endParaRPr>
            </a:p>
          </p:txBody>
        </p:sp>
      </p:grpSp>
      <p:sp>
        <p:nvSpPr>
          <p:cNvPr id="9" name="object 9"/>
          <p:cNvSpPr/>
          <p:nvPr/>
        </p:nvSpPr>
        <p:spPr>
          <a:xfrm>
            <a:off x="216204" y="2636520"/>
            <a:ext cx="7021830" cy="0"/>
          </a:xfrm>
          <a:custGeom>
            <a:avLst/>
            <a:gdLst/>
            <a:ahLst/>
            <a:cxnLst/>
            <a:rect l="l" t="t" r="r" b="b"/>
            <a:pathLst>
              <a:path w="7021830">
                <a:moveTo>
                  <a:pt x="0" y="0"/>
                </a:moveTo>
                <a:lnTo>
                  <a:pt x="7021271" y="0"/>
                </a:lnTo>
              </a:path>
            </a:pathLst>
          </a:custGeom>
          <a:ln w="25400">
            <a:solidFill>
              <a:srgbClr val="000000"/>
            </a:solidFill>
          </a:ln>
        </p:spPr>
        <p:txBody>
          <a:bodyPr wrap="square" lIns="0" tIns="0" rIns="0" bIns="0" rtlCol="0"/>
          <a:lstStyle/>
          <a:p>
            <a:endParaRPr sz="1600">
              <a:latin typeface="+mn-ea"/>
              <a:ea typeface="+mn-ea"/>
            </a:endParaRPr>
          </a:p>
        </p:txBody>
      </p:sp>
      <p:sp>
        <p:nvSpPr>
          <p:cNvPr id="10" name="object 10"/>
          <p:cNvSpPr txBox="1"/>
          <p:nvPr/>
        </p:nvSpPr>
        <p:spPr>
          <a:xfrm>
            <a:off x="307543" y="1552397"/>
            <a:ext cx="699770" cy="259045"/>
          </a:xfrm>
          <a:prstGeom prst="rect">
            <a:avLst/>
          </a:prstGeom>
        </p:spPr>
        <p:txBody>
          <a:bodyPr vert="horz" wrap="square" lIns="0" tIns="12700" rIns="0" bIns="0" rtlCol="0">
            <a:spAutoFit/>
          </a:bodyPr>
          <a:lstStyle/>
          <a:p>
            <a:pPr>
              <a:lnSpc>
                <a:spcPct val="100000"/>
              </a:lnSpc>
              <a:spcBef>
                <a:spcPts val="100"/>
              </a:spcBef>
            </a:pPr>
            <a:r>
              <a:rPr sz="1600" b="1" spc="-25" dirty="0">
                <a:solidFill>
                  <a:srgbClr val="FFFFFF"/>
                </a:solidFill>
                <a:latin typeface="+mn-ea"/>
                <a:ea typeface="+mn-ea"/>
                <a:cs typeface="Malgun Gothic"/>
              </a:rPr>
              <a:t>메소드</a:t>
            </a:r>
            <a:endParaRPr sz="1600">
              <a:latin typeface="+mn-ea"/>
              <a:ea typeface="+mn-ea"/>
              <a:cs typeface="Malgun Gothic"/>
            </a:endParaRPr>
          </a:p>
        </p:txBody>
      </p:sp>
      <p:sp>
        <p:nvSpPr>
          <p:cNvPr id="11" name="object 11"/>
          <p:cNvSpPr txBox="1"/>
          <p:nvPr/>
        </p:nvSpPr>
        <p:spPr>
          <a:xfrm>
            <a:off x="4204970" y="1552397"/>
            <a:ext cx="470534" cy="259045"/>
          </a:xfrm>
          <a:prstGeom prst="rect">
            <a:avLst/>
          </a:prstGeom>
        </p:spPr>
        <p:txBody>
          <a:bodyPr vert="horz" wrap="square" lIns="0" tIns="12700" rIns="0" bIns="0" rtlCol="0">
            <a:spAutoFit/>
          </a:bodyPr>
          <a:lstStyle/>
          <a:p>
            <a:pPr>
              <a:lnSpc>
                <a:spcPct val="100000"/>
              </a:lnSpc>
              <a:spcBef>
                <a:spcPts val="100"/>
              </a:spcBef>
            </a:pPr>
            <a:r>
              <a:rPr sz="1600" b="1" spc="-25" dirty="0">
                <a:solidFill>
                  <a:srgbClr val="FFFFFF"/>
                </a:solidFill>
                <a:latin typeface="+mn-ea"/>
                <a:ea typeface="+mn-ea"/>
                <a:cs typeface="Malgun Gothic"/>
              </a:rPr>
              <a:t>설명</a:t>
            </a:r>
            <a:endParaRPr sz="1600">
              <a:latin typeface="+mn-ea"/>
              <a:ea typeface="+mn-ea"/>
              <a:cs typeface="Malgun Gothic"/>
            </a:endParaRPr>
          </a:p>
        </p:txBody>
      </p:sp>
      <p:sp>
        <p:nvSpPr>
          <p:cNvPr id="12" name="object 12"/>
          <p:cNvSpPr txBox="1"/>
          <p:nvPr/>
        </p:nvSpPr>
        <p:spPr>
          <a:xfrm>
            <a:off x="307543" y="1923364"/>
            <a:ext cx="1442720" cy="259045"/>
          </a:xfrm>
          <a:prstGeom prst="rect">
            <a:avLst/>
          </a:prstGeom>
        </p:spPr>
        <p:txBody>
          <a:bodyPr vert="horz" wrap="square" lIns="0" tIns="12700" rIns="0" bIns="0" rtlCol="0">
            <a:spAutoFit/>
          </a:bodyPr>
          <a:lstStyle/>
          <a:p>
            <a:pPr>
              <a:lnSpc>
                <a:spcPct val="100000"/>
              </a:lnSpc>
              <a:spcBef>
                <a:spcPts val="100"/>
              </a:spcBef>
            </a:pPr>
            <a:r>
              <a:rPr sz="1600" spc="-10" dirty="0">
                <a:latin typeface="+mn-ea"/>
                <a:ea typeface="+mn-ea"/>
                <a:cs typeface="Malgun Gothic"/>
              </a:rPr>
              <a:t>Series(리스트)</a:t>
            </a:r>
            <a:endParaRPr sz="1600">
              <a:latin typeface="+mn-ea"/>
              <a:ea typeface="+mn-ea"/>
              <a:cs typeface="Malgun Gothic"/>
            </a:endParaRPr>
          </a:p>
        </p:txBody>
      </p:sp>
      <p:sp>
        <p:nvSpPr>
          <p:cNvPr id="13" name="object 13"/>
          <p:cNvSpPr txBox="1"/>
          <p:nvPr/>
        </p:nvSpPr>
        <p:spPr>
          <a:xfrm>
            <a:off x="4286122" y="1923364"/>
            <a:ext cx="1692275" cy="259045"/>
          </a:xfrm>
          <a:prstGeom prst="rect">
            <a:avLst/>
          </a:prstGeom>
        </p:spPr>
        <p:txBody>
          <a:bodyPr vert="horz" wrap="square" lIns="0" tIns="12700" rIns="0" bIns="0" rtlCol="0">
            <a:spAutoFit/>
          </a:bodyPr>
          <a:lstStyle/>
          <a:p>
            <a:pPr>
              <a:lnSpc>
                <a:spcPct val="100000"/>
              </a:lnSpc>
              <a:spcBef>
                <a:spcPts val="100"/>
              </a:spcBef>
            </a:pPr>
            <a:r>
              <a:rPr sz="1600" dirty="0">
                <a:latin typeface="+mn-ea"/>
                <a:ea typeface="+mn-ea"/>
                <a:cs typeface="Malgun Gothic"/>
              </a:rPr>
              <a:t>Series</a:t>
            </a:r>
            <a:r>
              <a:rPr sz="1600" spc="-25" dirty="0">
                <a:latin typeface="+mn-ea"/>
                <a:ea typeface="+mn-ea"/>
                <a:cs typeface="Malgun Gothic"/>
              </a:rPr>
              <a:t> </a:t>
            </a:r>
            <a:r>
              <a:rPr sz="1600" dirty="0">
                <a:latin typeface="+mn-ea"/>
                <a:ea typeface="+mn-ea"/>
                <a:cs typeface="Malgun Gothic"/>
              </a:rPr>
              <a:t>생성</a:t>
            </a:r>
            <a:r>
              <a:rPr sz="1600" spc="-15" dirty="0">
                <a:latin typeface="+mn-ea"/>
                <a:ea typeface="+mn-ea"/>
                <a:cs typeface="Malgun Gothic"/>
              </a:rPr>
              <a:t> </a:t>
            </a:r>
            <a:r>
              <a:rPr sz="1600" spc="-25" dirty="0">
                <a:latin typeface="+mn-ea"/>
                <a:ea typeface="+mn-ea"/>
                <a:cs typeface="Malgun Gothic"/>
              </a:rPr>
              <a:t>생성</a:t>
            </a:r>
            <a:endParaRPr sz="1600">
              <a:latin typeface="+mn-ea"/>
              <a:ea typeface="+mn-ea"/>
              <a:cs typeface="Malgun Gothic"/>
            </a:endParaRPr>
          </a:p>
        </p:txBody>
      </p:sp>
      <p:sp>
        <p:nvSpPr>
          <p:cNvPr id="14" name="object 14"/>
          <p:cNvSpPr txBox="1"/>
          <p:nvPr/>
        </p:nvSpPr>
        <p:spPr>
          <a:xfrm>
            <a:off x="294843" y="2294331"/>
            <a:ext cx="3672840" cy="259045"/>
          </a:xfrm>
          <a:prstGeom prst="rect">
            <a:avLst/>
          </a:prstGeom>
        </p:spPr>
        <p:txBody>
          <a:bodyPr vert="horz" wrap="square" lIns="0" tIns="12700" rIns="0" bIns="0" rtlCol="0">
            <a:spAutoFit/>
          </a:bodyPr>
          <a:lstStyle/>
          <a:p>
            <a:pPr marL="12700">
              <a:lnSpc>
                <a:spcPct val="100000"/>
              </a:lnSpc>
              <a:spcBef>
                <a:spcPts val="100"/>
              </a:spcBef>
            </a:pPr>
            <a:r>
              <a:rPr sz="1600" dirty="0">
                <a:latin typeface="+mn-ea"/>
                <a:ea typeface="+mn-ea"/>
                <a:cs typeface="Malgun Gothic"/>
              </a:rPr>
              <a:t>Series(리스트,</a:t>
            </a:r>
            <a:r>
              <a:rPr sz="1600" spc="-50" dirty="0">
                <a:latin typeface="+mn-ea"/>
                <a:ea typeface="+mn-ea"/>
                <a:cs typeface="Malgun Gothic"/>
              </a:rPr>
              <a:t> </a:t>
            </a:r>
            <a:r>
              <a:rPr sz="1600" spc="-10" dirty="0">
                <a:latin typeface="+mn-ea"/>
                <a:ea typeface="+mn-ea"/>
                <a:cs typeface="Malgun Gothic"/>
              </a:rPr>
              <a:t>index=인덱스리스트)</a:t>
            </a:r>
            <a:endParaRPr sz="1600">
              <a:latin typeface="+mn-ea"/>
              <a:ea typeface="+mn-ea"/>
              <a:cs typeface="Malgun Gothic"/>
            </a:endParaRPr>
          </a:p>
        </p:txBody>
      </p:sp>
      <p:sp>
        <p:nvSpPr>
          <p:cNvPr id="15" name="object 15"/>
          <p:cNvSpPr txBox="1"/>
          <p:nvPr/>
        </p:nvSpPr>
        <p:spPr>
          <a:xfrm>
            <a:off x="4192270" y="2294331"/>
            <a:ext cx="2929890" cy="259045"/>
          </a:xfrm>
          <a:prstGeom prst="rect">
            <a:avLst/>
          </a:prstGeom>
        </p:spPr>
        <p:txBody>
          <a:bodyPr vert="horz" wrap="square" lIns="0" tIns="12700" rIns="0" bIns="0" rtlCol="0">
            <a:spAutoFit/>
          </a:bodyPr>
          <a:lstStyle/>
          <a:p>
            <a:pPr marL="12700">
              <a:lnSpc>
                <a:spcPct val="100000"/>
              </a:lnSpc>
              <a:spcBef>
                <a:spcPts val="100"/>
              </a:spcBef>
            </a:pPr>
            <a:r>
              <a:rPr sz="1600" dirty="0">
                <a:latin typeface="+mn-ea"/>
                <a:ea typeface="+mn-ea"/>
                <a:cs typeface="Malgun Gothic"/>
              </a:rPr>
              <a:t>인덱스를</a:t>
            </a:r>
            <a:r>
              <a:rPr sz="1600" spc="-20" dirty="0">
                <a:latin typeface="+mn-ea"/>
                <a:ea typeface="+mn-ea"/>
                <a:cs typeface="Malgun Gothic"/>
              </a:rPr>
              <a:t> </a:t>
            </a:r>
            <a:r>
              <a:rPr sz="1600" dirty="0">
                <a:latin typeface="+mn-ea"/>
                <a:ea typeface="+mn-ea"/>
                <a:cs typeface="Malgun Gothic"/>
              </a:rPr>
              <a:t>명시해</a:t>
            </a:r>
            <a:r>
              <a:rPr sz="1600" spc="-15" dirty="0">
                <a:latin typeface="+mn-ea"/>
                <a:ea typeface="+mn-ea"/>
                <a:cs typeface="Malgun Gothic"/>
              </a:rPr>
              <a:t> </a:t>
            </a:r>
            <a:r>
              <a:rPr sz="1600" dirty="0">
                <a:latin typeface="+mn-ea"/>
                <a:ea typeface="+mn-ea"/>
                <a:cs typeface="Malgun Gothic"/>
              </a:rPr>
              <a:t>Series</a:t>
            </a:r>
            <a:r>
              <a:rPr sz="1600" spc="-15" dirty="0">
                <a:latin typeface="+mn-ea"/>
                <a:ea typeface="+mn-ea"/>
                <a:cs typeface="Malgun Gothic"/>
              </a:rPr>
              <a:t> </a:t>
            </a:r>
            <a:r>
              <a:rPr sz="1600" spc="-25" dirty="0">
                <a:latin typeface="+mn-ea"/>
                <a:ea typeface="+mn-ea"/>
                <a:cs typeface="Malgun Gothic"/>
              </a:rPr>
              <a:t>생성</a:t>
            </a:r>
            <a:endParaRPr sz="1600">
              <a:latin typeface="+mn-ea"/>
              <a:ea typeface="+mn-ea"/>
              <a:cs typeface="Malgun Gothic"/>
            </a:endParaRPr>
          </a:p>
        </p:txBody>
      </p:sp>
      <p:sp>
        <p:nvSpPr>
          <p:cNvPr id="16" name="object 16"/>
          <p:cNvSpPr txBox="1"/>
          <p:nvPr/>
        </p:nvSpPr>
        <p:spPr>
          <a:xfrm>
            <a:off x="7536180" y="1524000"/>
            <a:ext cx="4436745" cy="780983"/>
          </a:xfrm>
          <a:prstGeom prst="rect">
            <a:avLst/>
          </a:prstGeom>
          <a:ln w="12192">
            <a:solidFill>
              <a:srgbClr val="000000"/>
            </a:solidFill>
          </a:ln>
        </p:spPr>
        <p:txBody>
          <a:bodyPr vert="horz" wrap="square" lIns="0" tIns="41910" rIns="0" bIns="0" rtlCol="0">
            <a:spAutoFit/>
          </a:bodyPr>
          <a:lstStyle/>
          <a:p>
            <a:pPr marL="91440">
              <a:lnSpc>
                <a:spcPct val="100000"/>
              </a:lnSpc>
              <a:spcBef>
                <a:spcPts val="330"/>
              </a:spcBef>
            </a:pPr>
            <a:r>
              <a:rPr sz="1600" dirty="0">
                <a:latin typeface="+mn-ea"/>
                <a:ea typeface="+mn-ea"/>
                <a:cs typeface="Malgun Gothic"/>
              </a:rPr>
              <a:t>s1</a:t>
            </a:r>
            <a:r>
              <a:rPr sz="1600" spc="-15" dirty="0">
                <a:latin typeface="+mn-ea"/>
                <a:ea typeface="+mn-ea"/>
                <a:cs typeface="Malgun Gothic"/>
              </a:rPr>
              <a:t> </a:t>
            </a:r>
            <a:r>
              <a:rPr sz="1600" dirty="0">
                <a:latin typeface="+mn-ea"/>
                <a:ea typeface="+mn-ea"/>
                <a:cs typeface="Malgun Gothic"/>
              </a:rPr>
              <a:t>=</a:t>
            </a:r>
            <a:r>
              <a:rPr sz="1600" spc="-15" dirty="0">
                <a:latin typeface="+mn-ea"/>
                <a:ea typeface="+mn-ea"/>
                <a:cs typeface="Malgun Gothic"/>
              </a:rPr>
              <a:t> </a:t>
            </a:r>
            <a:r>
              <a:rPr sz="1600" spc="-10" dirty="0">
                <a:latin typeface="+mn-ea"/>
                <a:ea typeface="+mn-ea"/>
                <a:cs typeface="Malgun Gothic"/>
              </a:rPr>
              <a:t>pd.Series([10,20,30,40,50])</a:t>
            </a:r>
            <a:endParaRPr sz="1600">
              <a:latin typeface="+mn-ea"/>
              <a:ea typeface="+mn-ea"/>
              <a:cs typeface="Malgun Gothic"/>
            </a:endParaRPr>
          </a:p>
          <a:p>
            <a:pPr marL="91440">
              <a:lnSpc>
                <a:spcPct val="100000"/>
              </a:lnSpc>
            </a:pPr>
            <a:r>
              <a:rPr sz="1600" dirty="0">
                <a:latin typeface="+mn-ea"/>
                <a:ea typeface="+mn-ea"/>
                <a:cs typeface="Malgun Gothic"/>
              </a:rPr>
              <a:t>s2</a:t>
            </a:r>
            <a:r>
              <a:rPr sz="1600" spc="-15" dirty="0">
                <a:latin typeface="+mn-ea"/>
                <a:ea typeface="+mn-ea"/>
                <a:cs typeface="Malgun Gothic"/>
              </a:rPr>
              <a:t> </a:t>
            </a:r>
            <a:r>
              <a:rPr sz="1600" dirty="0">
                <a:latin typeface="+mn-ea"/>
                <a:ea typeface="+mn-ea"/>
                <a:cs typeface="Malgun Gothic"/>
              </a:rPr>
              <a:t>=</a:t>
            </a:r>
            <a:r>
              <a:rPr sz="1600" spc="-10" dirty="0">
                <a:latin typeface="+mn-ea"/>
                <a:ea typeface="+mn-ea"/>
                <a:cs typeface="Malgun Gothic"/>
              </a:rPr>
              <a:t> pd.Series([10,20,30,40,50],</a:t>
            </a:r>
            <a:endParaRPr sz="1600">
              <a:latin typeface="+mn-ea"/>
              <a:ea typeface="+mn-ea"/>
              <a:cs typeface="Malgun Gothic"/>
            </a:endParaRPr>
          </a:p>
          <a:p>
            <a:pPr marL="1424940">
              <a:lnSpc>
                <a:spcPct val="100000"/>
              </a:lnSpc>
            </a:pPr>
            <a:r>
              <a:rPr sz="1600" dirty="0">
                <a:latin typeface="+mn-ea"/>
                <a:ea typeface="+mn-ea"/>
                <a:cs typeface="Malgun Gothic"/>
              </a:rPr>
              <a:t>index</a:t>
            </a:r>
            <a:r>
              <a:rPr sz="1600" spc="-25" dirty="0">
                <a:latin typeface="+mn-ea"/>
                <a:ea typeface="+mn-ea"/>
                <a:cs typeface="Malgun Gothic"/>
              </a:rPr>
              <a:t> </a:t>
            </a:r>
            <a:r>
              <a:rPr sz="1600" spc="-10" dirty="0">
                <a:latin typeface="+mn-ea"/>
                <a:ea typeface="+mn-ea"/>
                <a:cs typeface="Malgun Gothic"/>
              </a:rPr>
              <a:t>=['A','B','C','D','E'])</a:t>
            </a:r>
            <a:endParaRPr sz="1600">
              <a:latin typeface="+mn-ea"/>
              <a:ea typeface="+mn-ea"/>
              <a:cs typeface="Malgun Gothic"/>
            </a:endParaRPr>
          </a:p>
        </p:txBody>
      </p:sp>
      <p:sp>
        <p:nvSpPr>
          <p:cNvPr id="17" name="object 17"/>
          <p:cNvSpPr/>
          <p:nvPr/>
        </p:nvSpPr>
        <p:spPr>
          <a:xfrm>
            <a:off x="608076" y="3703320"/>
            <a:ext cx="5638800" cy="2392680"/>
          </a:xfrm>
          <a:custGeom>
            <a:avLst/>
            <a:gdLst/>
            <a:ahLst/>
            <a:cxnLst/>
            <a:rect l="l" t="t" r="r" b="b"/>
            <a:pathLst>
              <a:path w="5638800" h="2392679">
                <a:moveTo>
                  <a:pt x="0" y="2392679"/>
                </a:moveTo>
                <a:lnTo>
                  <a:pt x="5638800" y="2392679"/>
                </a:lnTo>
                <a:lnTo>
                  <a:pt x="5638800" y="0"/>
                </a:lnTo>
                <a:lnTo>
                  <a:pt x="0" y="0"/>
                </a:lnTo>
                <a:lnTo>
                  <a:pt x="0" y="2392679"/>
                </a:lnTo>
                <a:close/>
              </a:path>
            </a:pathLst>
          </a:custGeom>
          <a:ln w="12192">
            <a:solidFill>
              <a:srgbClr val="000000"/>
            </a:solidFill>
          </a:ln>
        </p:spPr>
        <p:txBody>
          <a:bodyPr wrap="square" lIns="0" tIns="0" rIns="0" bIns="0" rtlCol="0"/>
          <a:lstStyle/>
          <a:p>
            <a:endParaRPr sz="1600">
              <a:latin typeface="+mn-ea"/>
              <a:ea typeface="+mn-ea"/>
            </a:endParaRPr>
          </a:p>
        </p:txBody>
      </p:sp>
      <p:sp>
        <p:nvSpPr>
          <p:cNvPr id="18" name="object 18"/>
          <p:cNvSpPr txBox="1"/>
          <p:nvPr/>
        </p:nvSpPr>
        <p:spPr>
          <a:xfrm>
            <a:off x="961136" y="3615027"/>
            <a:ext cx="4855845" cy="2137124"/>
          </a:xfrm>
          <a:prstGeom prst="rect">
            <a:avLst/>
          </a:prstGeom>
        </p:spPr>
        <p:txBody>
          <a:bodyPr vert="horz" wrap="square" lIns="0" tIns="132715" rIns="0" bIns="0" rtlCol="0">
            <a:spAutoFit/>
          </a:bodyPr>
          <a:lstStyle/>
          <a:p>
            <a:pPr marL="286385" indent="-273685">
              <a:lnSpc>
                <a:spcPct val="100000"/>
              </a:lnSpc>
              <a:spcBef>
                <a:spcPts val="1045"/>
              </a:spcBef>
              <a:buFont typeface="Consolas"/>
              <a:buChar char="–"/>
              <a:tabLst>
                <a:tab pos="286385" algn="l"/>
              </a:tabLst>
            </a:pPr>
            <a:r>
              <a:rPr sz="1600" b="1" dirty="0">
                <a:solidFill>
                  <a:srgbClr val="333333"/>
                </a:solidFill>
                <a:latin typeface="+mn-ea"/>
                <a:ea typeface="+mn-ea"/>
                <a:cs typeface="Malgun Gothic"/>
              </a:rPr>
              <a:t>Indexing</a:t>
            </a:r>
            <a:r>
              <a:rPr sz="1600" b="1" spc="-35" dirty="0">
                <a:solidFill>
                  <a:srgbClr val="333333"/>
                </a:solidFill>
                <a:latin typeface="+mn-ea"/>
                <a:ea typeface="+mn-ea"/>
                <a:cs typeface="Malgun Gothic"/>
              </a:rPr>
              <a:t> </a:t>
            </a:r>
            <a:r>
              <a:rPr sz="1600" spc="-10" dirty="0">
                <a:solidFill>
                  <a:srgbClr val="333333"/>
                </a:solidFill>
                <a:latin typeface="+mn-ea"/>
                <a:ea typeface="+mn-ea"/>
                <a:cs typeface="Malgun Gothic"/>
              </a:rPr>
              <a:t>(Indexing)</a:t>
            </a:r>
            <a:endParaRPr sz="1600" dirty="0">
              <a:latin typeface="+mn-ea"/>
              <a:ea typeface="+mn-ea"/>
              <a:cs typeface="Malgun Gothic"/>
            </a:endParaRPr>
          </a:p>
          <a:p>
            <a:pPr marL="514984" lvl="1" indent="-228600">
              <a:lnSpc>
                <a:spcPct val="100000"/>
              </a:lnSpc>
              <a:spcBef>
                <a:spcPts val="850"/>
              </a:spcBef>
              <a:buFont typeface="Arial"/>
              <a:buChar char="▪"/>
              <a:tabLst>
                <a:tab pos="514984" algn="l"/>
              </a:tabLst>
            </a:pPr>
            <a:r>
              <a:rPr sz="1600" spc="-10" dirty="0">
                <a:solidFill>
                  <a:srgbClr val="333333"/>
                </a:solidFill>
                <a:latin typeface="+mn-ea"/>
                <a:ea typeface="+mn-ea"/>
                <a:cs typeface="Malgun Gothic"/>
              </a:rPr>
              <a:t>Series[순번]</a:t>
            </a:r>
            <a:endParaRPr sz="1600" dirty="0">
              <a:latin typeface="+mn-ea"/>
              <a:ea typeface="+mn-ea"/>
              <a:cs typeface="Malgun Gothic"/>
            </a:endParaRPr>
          </a:p>
          <a:p>
            <a:pPr marL="514984" lvl="1" indent="-228600">
              <a:lnSpc>
                <a:spcPct val="100000"/>
              </a:lnSpc>
              <a:spcBef>
                <a:spcPts val="815"/>
              </a:spcBef>
              <a:buFont typeface="Arial"/>
              <a:buChar char="▪"/>
              <a:tabLst>
                <a:tab pos="514984" algn="l"/>
              </a:tabLst>
            </a:pPr>
            <a:r>
              <a:rPr sz="1600" spc="-10" dirty="0">
                <a:solidFill>
                  <a:srgbClr val="333333"/>
                </a:solidFill>
                <a:latin typeface="+mn-ea"/>
                <a:ea typeface="+mn-ea"/>
                <a:cs typeface="Malgun Gothic"/>
              </a:rPr>
              <a:t>Series[index명]</a:t>
            </a:r>
            <a:endParaRPr sz="1600" dirty="0">
              <a:latin typeface="+mn-ea"/>
              <a:ea typeface="+mn-ea"/>
              <a:cs typeface="Malgun Gothic"/>
            </a:endParaRPr>
          </a:p>
          <a:p>
            <a:pPr marL="514984" lvl="1" indent="-228600">
              <a:lnSpc>
                <a:spcPct val="100000"/>
              </a:lnSpc>
              <a:spcBef>
                <a:spcPts val="820"/>
              </a:spcBef>
              <a:buFont typeface="Arial"/>
              <a:buChar char="▪"/>
              <a:tabLst>
                <a:tab pos="514984" algn="l"/>
              </a:tabLst>
            </a:pPr>
            <a:r>
              <a:rPr sz="1600" spc="-10" dirty="0">
                <a:solidFill>
                  <a:srgbClr val="333333"/>
                </a:solidFill>
                <a:latin typeface="+mn-ea"/>
                <a:ea typeface="+mn-ea"/>
                <a:cs typeface="Malgun Gothic"/>
              </a:rPr>
              <a:t>Series.index명</a:t>
            </a:r>
            <a:endParaRPr sz="1600" dirty="0">
              <a:latin typeface="+mn-ea"/>
              <a:ea typeface="+mn-ea"/>
              <a:cs typeface="Malgun Gothic"/>
            </a:endParaRPr>
          </a:p>
          <a:p>
            <a:pPr marL="514984" lvl="1" indent="-228600">
              <a:lnSpc>
                <a:spcPct val="100000"/>
              </a:lnSpc>
              <a:spcBef>
                <a:spcPts val="815"/>
              </a:spcBef>
              <a:buFont typeface="Arial"/>
              <a:buChar char="▪"/>
              <a:tabLst>
                <a:tab pos="514984" algn="l"/>
              </a:tabLst>
            </a:pPr>
            <a:r>
              <a:rPr sz="1600" dirty="0">
                <a:solidFill>
                  <a:srgbClr val="333333"/>
                </a:solidFill>
                <a:latin typeface="+mn-ea"/>
                <a:ea typeface="+mn-ea"/>
                <a:cs typeface="Malgun Gothic"/>
              </a:rPr>
              <a:t>Series[</a:t>
            </a:r>
            <a:r>
              <a:rPr sz="1600" spc="-155" dirty="0">
                <a:solidFill>
                  <a:srgbClr val="333333"/>
                </a:solidFill>
                <a:latin typeface="+mn-ea"/>
                <a:ea typeface="+mn-ea"/>
                <a:cs typeface="Malgun Gothic"/>
              </a:rPr>
              <a:t> </a:t>
            </a:r>
            <a:r>
              <a:rPr sz="1600" spc="-10" dirty="0">
                <a:solidFill>
                  <a:srgbClr val="333333"/>
                </a:solidFill>
                <a:latin typeface="+mn-ea"/>
                <a:ea typeface="+mn-ea"/>
                <a:cs typeface="Malgun Gothic"/>
              </a:rPr>
              <a:t>index리스트]</a:t>
            </a:r>
            <a:endParaRPr sz="1600" dirty="0">
              <a:latin typeface="+mn-ea"/>
              <a:ea typeface="+mn-ea"/>
              <a:cs typeface="Malgun Gothic"/>
            </a:endParaRPr>
          </a:p>
          <a:p>
            <a:pPr marL="514984">
              <a:lnSpc>
                <a:spcPct val="100000"/>
              </a:lnSpc>
              <a:spcBef>
                <a:spcPts val="810"/>
              </a:spcBef>
            </a:pPr>
            <a:r>
              <a:rPr sz="1600" dirty="0">
                <a:solidFill>
                  <a:srgbClr val="333333"/>
                </a:solidFill>
                <a:latin typeface="+mn-ea"/>
                <a:ea typeface="+mn-ea"/>
                <a:cs typeface="Consolas"/>
              </a:rPr>
              <a:t>–</a:t>
            </a:r>
            <a:r>
              <a:rPr sz="1600" spc="-15" dirty="0">
                <a:solidFill>
                  <a:srgbClr val="333333"/>
                </a:solidFill>
                <a:latin typeface="+mn-ea"/>
                <a:ea typeface="+mn-ea"/>
                <a:cs typeface="Consolas"/>
              </a:rPr>
              <a:t> </a:t>
            </a:r>
            <a:r>
              <a:rPr sz="1600" dirty="0">
                <a:solidFill>
                  <a:srgbClr val="333333"/>
                </a:solidFill>
                <a:latin typeface="+mn-ea"/>
                <a:ea typeface="+mn-ea"/>
                <a:cs typeface="Malgun Gothic"/>
              </a:rPr>
              <a:t>여러</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원소</a:t>
            </a:r>
            <a:r>
              <a:rPr sz="1600" spc="-40" dirty="0">
                <a:solidFill>
                  <a:srgbClr val="333333"/>
                </a:solidFill>
                <a:latin typeface="+mn-ea"/>
                <a:ea typeface="+mn-ea"/>
                <a:cs typeface="Malgun Gothic"/>
              </a:rPr>
              <a:t> </a:t>
            </a:r>
            <a:r>
              <a:rPr sz="1600" dirty="0">
                <a:solidFill>
                  <a:srgbClr val="333333"/>
                </a:solidFill>
                <a:latin typeface="+mn-ea"/>
                <a:ea typeface="+mn-ea"/>
                <a:cs typeface="Malgun Gothic"/>
              </a:rPr>
              <a:t>조회</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시</a:t>
            </a:r>
            <a:r>
              <a:rPr sz="1600" spc="-35" dirty="0">
                <a:solidFill>
                  <a:srgbClr val="333333"/>
                </a:solidFill>
                <a:latin typeface="+mn-ea"/>
                <a:ea typeface="+mn-ea"/>
                <a:cs typeface="Malgun Gothic"/>
              </a:rPr>
              <a:t> </a:t>
            </a:r>
            <a:r>
              <a:rPr sz="1600" dirty="0">
                <a:solidFill>
                  <a:srgbClr val="333333"/>
                </a:solidFill>
                <a:latin typeface="+mn-ea"/>
                <a:ea typeface="+mn-ea"/>
                <a:cs typeface="Malgun Gothic"/>
              </a:rPr>
              <a:t>조회할</a:t>
            </a:r>
            <a:r>
              <a:rPr sz="1600" spc="-25" dirty="0">
                <a:solidFill>
                  <a:srgbClr val="333333"/>
                </a:solidFill>
                <a:latin typeface="+mn-ea"/>
                <a:ea typeface="+mn-ea"/>
                <a:cs typeface="Malgun Gothic"/>
              </a:rPr>
              <a:t> </a:t>
            </a:r>
            <a:r>
              <a:rPr sz="1600" dirty="0">
                <a:solidFill>
                  <a:srgbClr val="333333"/>
                </a:solidFill>
                <a:latin typeface="+mn-ea"/>
                <a:ea typeface="+mn-ea"/>
                <a:cs typeface="Malgun Gothic"/>
              </a:rPr>
              <a:t>index를</a:t>
            </a:r>
            <a:r>
              <a:rPr sz="1600" spc="-15" dirty="0">
                <a:solidFill>
                  <a:srgbClr val="333333"/>
                </a:solidFill>
                <a:latin typeface="+mn-ea"/>
                <a:ea typeface="+mn-ea"/>
                <a:cs typeface="Malgun Gothic"/>
              </a:rPr>
              <a:t> </a:t>
            </a:r>
            <a:r>
              <a:rPr sz="1600" dirty="0">
                <a:solidFill>
                  <a:srgbClr val="333333"/>
                </a:solidFill>
                <a:latin typeface="+mn-ea"/>
                <a:ea typeface="+mn-ea"/>
                <a:cs typeface="Malgun Gothic"/>
              </a:rPr>
              <a:t>list로</a:t>
            </a:r>
            <a:r>
              <a:rPr sz="1600" spc="-35" dirty="0">
                <a:solidFill>
                  <a:srgbClr val="333333"/>
                </a:solidFill>
                <a:latin typeface="+mn-ea"/>
                <a:ea typeface="+mn-ea"/>
                <a:cs typeface="Malgun Gothic"/>
              </a:rPr>
              <a:t> </a:t>
            </a:r>
            <a:r>
              <a:rPr sz="1600" spc="-25" dirty="0">
                <a:solidFill>
                  <a:srgbClr val="333333"/>
                </a:solidFill>
                <a:latin typeface="+mn-ea"/>
                <a:ea typeface="+mn-ea"/>
                <a:cs typeface="Malgun Gothic"/>
              </a:rPr>
              <a:t>전달</a:t>
            </a:r>
            <a:endParaRPr sz="1600" dirty="0">
              <a:latin typeface="+mn-ea"/>
              <a:ea typeface="+mn-ea"/>
              <a:cs typeface="Malgun Gothic"/>
            </a:endParaRPr>
          </a:p>
        </p:txBody>
      </p:sp>
      <p:sp>
        <p:nvSpPr>
          <p:cNvPr id="19" name="object 19"/>
          <p:cNvSpPr/>
          <p:nvPr/>
        </p:nvSpPr>
        <p:spPr>
          <a:xfrm>
            <a:off x="6246876" y="3703320"/>
            <a:ext cx="5488305" cy="2392680"/>
          </a:xfrm>
          <a:custGeom>
            <a:avLst/>
            <a:gdLst/>
            <a:ahLst/>
            <a:cxnLst/>
            <a:rect l="l" t="t" r="r" b="b"/>
            <a:pathLst>
              <a:path w="5488305" h="2392679">
                <a:moveTo>
                  <a:pt x="0" y="2392679"/>
                </a:moveTo>
                <a:lnTo>
                  <a:pt x="5487924" y="2392679"/>
                </a:lnTo>
                <a:lnTo>
                  <a:pt x="5487924" y="0"/>
                </a:lnTo>
                <a:lnTo>
                  <a:pt x="0" y="0"/>
                </a:lnTo>
                <a:lnTo>
                  <a:pt x="0" y="2392679"/>
                </a:lnTo>
                <a:close/>
              </a:path>
            </a:pathLst>
          </a:custGeom>
          <a:ln w="12192">
            <a:solidFill>
              <a:srgbClr val="000000"/>
            </a:solidFill>
          </a:ln>
        </p:spPr>
        <p:txBody>
          <a:bodyPr wrap="square" lIns="0" tIns="0" rIns="0" bIns="0" rtlCol="0"/>
          <a:lstStyle/>
          <a:p>
            <a:endParaRPr sz="1600">
              <a:latin typeface="+mn-ea"/>
              <a:ea typeface="+mn-ea"/>
            </a:endParaRPr>
          </a:p>
        </p:txBody>
      </p:sp>
      <p:sp>
        <p:nvSpPr>
          <p:cNvPr id="20" name="object 20"/>
          <p:cNvSpPr txBox="1"/>
          <p:nvPr/>
        </p:nvSpPr>
        <p:spPr>
          <a:xfrm>
            <a:off x="6600570" y="3615027"/>
            <a:ext cx="4340225" cy="2167901"/>
          </a:xfrm>
          <a:prstGeom prst="rect">
            <a:avLst/>
          </a:prstGeom>
        </p:spPr>
        <p:txBody>
          <a:bodyPr vert="horz" wrap="square" lIns="0" tIns="132715" rIns="0" bIns="0" rtlCol="0">
            <a:spAutoFit/>
          </a:bodyPr>
          <a:lstStyle/>
          <a:p>
            <a:pPr marL="287020" indent="-274320">
              <a:lnSpc>
                <a:spcPct val="100000"/>
              </a:lnSpc>
              <a:spcBef>
                <a:spcPts val="1045"/>
              </a:spcBef>
              <a:buFont typeface="Consolas"/>
              <a:buChar char="–"/>
              <a:tabLst>
                <a:tab pos="287020" algn="l"/>
              </a:tabLst>
            </a:pPr>
            <a:r>
              <a:rPr sz="1600" b="1" dirty="0">
                <a:solidFill>
                  <a:srgbClr val="333333"/>
                </a:solidFill>
                <a:latin typeface="+mn-ea"/>
                <a:ea typeface="+mn-ea"/>
                <a:cs typeface="Malgun Gothic"/>
              </a:rPr>
              <a:t>Slicing</a:t>
            </a:r>
            <a:r>
              <a:rPr sz="1600" b="1" spc="-55" dirty="0">
                <a:solidFill>
                  <a:srgbClr val="333333"/>
                </a:solidFill>
                <a:latin typeface="+mn-ea"/>
                <a:ea typeface="+mn-ea"/>
                <a:cs typeface="Malgun Gothic"/>
              </a:rPr>
              <a:t> </a:t>
            </a:r>
            <a:r>
              <a:rPr sz="1600" spc="-10" dirty="0">
                <a:solidFill>
                  <a:srgbClr val="333333"/>
                </a:solidFill>
                <a:latin typeface="+mn-ea"/>
                <a:ea typeface="+mn-ea"/>
                <a:cs typeface="Malgun Gothic"/>
              </a:rPr>
              <a:t>(슬라이싱)</a:t>
            </a:r>
            <a:endParaRPr sz="1600" dirty="0">
              <a:latin typeface="+mn-ea"/>
              <a:ea typeface="+mn-ea"/>
              <a:cs typeface="Malgun Gothic"/>
            </a:endParaRPr>
          </a:p>
          <a:p>
            <a:pPr marL="515620" lvl="1" indent="-228600">
              <a:lnSpc>
                <a:spcPct val="100000"/>
              </a:lnSpc>
              <a:spcBef>
                <a:spcPts val="850"/>
              </a:spcBef>
              <a:buFont typeface="Arial"/>
              <a:buChar char="▪"/>
              <a:tabLst>
                <a:tab pos="515620" algn="l"/>
                <a:tab pos="2581275" algn="l"/>
              </a:tabLst>
            </a:pPr>
            <a:r>
              <a:rPr sz="1600" dirty="0">
                <a:solidFill>
                  <a:srgbClr val="333333"/>
                </a:solidFill>
                <a:latin typeface="+mn-ea"/>
                <a:ea typeface="+mn-ea"/>
                <a:cs typeface="Malgun Gothic"/>
              </a:rPr>
              <a:t>Series[start</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index</a:t>
            </a:r>
            <a:r>
              <a:rPr sz="1600" spc="20" dirty="0">
                <a:solidFill>
                  <a:srgbClr val="333333"/>
                </a:solidFill>
                <a:latin typeface="+mn-ea"/>
                <a:ea typeface="+mn-ea"/>
                <a:cs typeface="Malgun Gothic"/>
              </a:rPr>
              <a:t> </a:t>
            </a:r>
            <a:r>
              <a:rPr sz="1600" spc="-50" dirty="0">
                <a:solidFill>
                  <a:srgbClr val="333333"/>
                </a:solidFill>
                <a:latin typeface="+mn-ea"/>
                <a:ea typeface="+mn-ea"/>
                <a:cs typeface="Malgun Gothic"/>
              </a:rPr>
              <a:t>:</a:t>
            </a:r>
            <a:r>
              <a:rPr sz="1600" dirty="0">
                <a:solidFill>
                  <a:srgbClr val="333333"/>
                </a:solidFill>
                <a:latin typeface="+mn-ea"/>
                <a:ea typeface="+mn-ea"/>
                <a:cs typeface="Malgun Gothic"/>
              </a:rPr>
              <a:t>	end</a:t>
            </a:r>
            <a:r>
              <a:rPr sz="1600" spc="-25" dirty="0">
                <a:solidFill>
                  <a:srgbClr val="333333"/>
                </a:solidFill>
                <a:latin typeface="+mn-ea"/>
                <a:ea typeface="+mn-ea"/>
                <a:cs typeface="Malgun Gothic"/>
              </a:rPr>
              <a:t> </a:t>
            </a:r>
            <a:r>
              <a:rPr sz="1600" dirty="0">
                <a:solidFill>
                  <a:srgbClr val="333333"/>
                </a:solidFill>
                <a:latin typeface="+mn-ea"/>
                <a:ea typeface="+mn-ea"/>
                <a:cs typeface="Malgun Gothic"/>
              </a:rPr>
              <a:t>index</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a:t>
            </a:r>
            <a:r>
              <a:rPr sz="1600" spc="-15" dirty="0">
                <a:solidFill>
                  <a:srgbClr val="333333"/>
                </a:solidFill>
                <a:latin typeface="+mn-ea"/>
                <a:ea typeface="+mn-ea"/>
                <a:cs typeface="Malgun Gothic"/>
              </a:rPr>
              <a:t> </a:t>
            </a:r>
            <a:r>
              <a:rPr sz="1600" spc="-10" dirty="0">
                <a:solidFill>
                  <a:srgbClr val="333333"/>
                </a:solidFill>
                <a:latin typeface="+mn-ea"/>
                <a:ea typeface="+mn-ea"/>
                <a:cs typeface="Malgun Gothic"/>
              </a:rPr>
              <a:t>step]</a:t>
            </a:r>
            <a:endParaRPr sz="1600" dirty="0">
              <a:latin typeface="+mn-ea"/>
              <a:ea typeface="+mn-ea"/>
              <a:cs typeface="Malgun Gothic"/>
            </a:endParaRPr>
          </a:p>
          <a:p>
            <a:pPr marL="515620" lvl="1" indent="-228600">
              <a:lnSpc>
                <a:spcPct val="100000"/>
              </a:lnSpc>
              <a:spcBef>
                <a:spcPts val="815"/>
              </a:spcBef>
              <a:buFont typeface="Arial"/>
              <a:buChar char="▪"/>
              <a:tabLst>
                <a:tab pos="515620" algn="l"/>
              </a:tabLst>
            </a:pPr>
            <a:r>
              <a:rPr sz="1600" dirty="0">
                <a:solidFill>
                  <a:srgbClr val="333333"/>
                </a:solidFill>
                <a:latin typeface="+mn-ea"/>
                <a:ea typeface="+mn-ea"/>
                <a:cs typeface="Malgun Gothic"/>
              </a:rPr>
              <a:t>start</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index</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생략</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 0번</a:t>
            </a:r>
            <a:r>
              <a:rPr sz="1600" spc="5" dirty="0">
                <a:solidFill>
                  <a:srgbClr val="333333"/>
                </a:solidFill>
                <a:latin typeface="+mn-ea"/>
                <a:ea typeface="+mn-ea"/>
                <a:cs typeface="Malgun Gothic"/>
              </a:rPr>
              <a:t> </a:t>
            </a:r>
            <a:r>
              <a:rPr sz="1600" spc="-25" dirty="0">
                <a:solidFill>
                  <a:srgbClr val="333333"/>
                </a:solidFill>
                <a:latin typeface="+mn-ea"/>
                <a:ea typeface="+mn-ea"/>
                <a:cs typeface="Malgun Gothic"/>
              </a:rPr>
              <a:t>부터</a:t>
            </a:r>
            <a:endParaRPr sz="1600" dirty="0">
              <a:latin typeface="+mn-ea"/>
              <a:ea typeface="+mn-ea"/>
              <a:cs typeface="Malgun Gothic"/>
            </a:endParaRPr>
          </a:p>
          <a:p>
            <a:pPr marL="515620" lvl="1" indent="-228600">
              <a:lnSpc>
                <a:spcPct val="100000"/>
              </a:lnSpc>
              <a:spcBef>
                <a:spcPts val="820"/>
              </a:spcBef>
              <a:buFont typeface="Arial"/>
              <a:buChar char="▪"/>
              <a:tabLst>
                <a:tab pos="515620" algn="l"/>
              </a:tabLst>
            </a:pPr>
            <a:r>
              <a:rPr sz="1600" dirty="0">
                <a:solidFill>
                  <a:srgbClr val="333333"/>
                </a:solidFill>
                <a:latin typeface="+mn-ea"/>
                <a:ea typeface="+mn-ea"/>
                <a:cs typeface="Malgun Gothic"/>
              </a:rPr>
              <a:t>end</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index는</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포함</a:t>
            </a:r>
            <a:r>
              <a:rPr sz="1600" spc="-5" dirty="0">
                <a:solidFill>
                  <a:srgbClr val="333333"/>
                </a:solidFill>
                <a:latin typeface="+mn-ea"/>
                <a:ea typeface="+mn-ea"/>
                <a:cs typeface="Malgun Gothic"/>
              </a:rPr>
              <a:t> </a:t>
            </a:r>
            <a:r>
              <a:rPr sz="1600" spc="-25" dirty="0">
                <a:solidFill>
                  <a:srgbClr val="333333"/>
                </a:solidFill>
                <a:latin typeface="+mn-ea"/>
                <a:ea typeface="+mn-ea"/>
                <a:cs typeface="Malgun Gothic"/>
              </a:rPr>
              <a:t>안됨.</a:t>
            </a:r>
            <a:endParaRPr sz="1600" dirty="0">
              <a:latin typeface="+mn-ea"/>
              <a:ea typeface="+mn-ea"/>
              <a:cs typeface="Malgun Gothic"/>
            </a:endParaRPr>
          </a:p>
          <a:p>
            <a:pPr marL="515620" lvl="1" indent="-228600">
              <a:lnSpc>
                <a:spcPct val="100000"/>
              </a:lnSpc>
              <a:spcBef>
                <a:spcPts val="815"/>
              </a:spcBef>
              <a:buFont typeface="Arial"/>
              <a:buChar char="▪"/>
              <a:tabLst>
                <a:tab pos="515620" algn="l"/>
              </a:tabLst>
            </a:pPr>
            <a:r>
              <a:rPr sz="1600" dirty="0">
                <a:solidFill>
                  <a:srgbClr val="333333"/>
                </a:solidFill>
                <a:latin typeface="+mn-ea"/>
                <a:ea typeface="+mn-ea"/>
                <a:cs typeface="Malgun Gothic"/>
              </a:rPr>
              <a:t>end</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index</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생략</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a:t>
            </a:r>
            <a:r>
              <a:rPr sz="1600" spc="15" dirty="0">
                <a:solidFill>
                  <a:srgbClr val="333333"/>
                </a:solidFill>
                <a:latin typeface="+mn-ea"/>
                <a:ea typeface="+mn-ea"/>
                <a:cs typeface="Malgun Gothic"/>
              </a:rPr>
              <a:t> </a:t>
            </a:r>
            <a:r>
              <a:rPr sz="1600" dirty="0">
                <a:solidFill>
                  <a:srgbClr val="333333"/>
                </a:solidFill>
                <a:latin typeface="+mn-ea"/>
                <a:ea typeface="+mn-ea"/>
                <a:cs typeface="Malgun Gothic"/>
              </a:rPr>
              <a:t>마지막 </a:t>
            </a:r>
            <a:r>
              <a:rPr sz="1600" spc="-10" dirty="0">
                <a:solidFill>
                  <a:srgbClr val="333333"/>
                </a:solidFill>
                <a:latin typeface="+mn-ea"/>
                <a:ea typeface="+mn-ea"/>
                <a:cs typeface="Malgun Gothic"/>
              </a:rPr>
              <a:t>index까지</a:t>
            </a:r>
            <a:endParaRPr sz="1600" dirty="0">
              <a:latin typeface="+mn-ea"/>
              <a:ea typeface="+mn-ea"/>
              <a:cs typeface="Malgun Gothic"/>
            </a:endParaRPr>
          </a:p>
          <a:p>
            <a:pPr marL="515620" lvl="1" indent="-228600">
              <a:lnSpc>
                <a:spcPct val="100000"/>
              </a:lnSpc>
              <a:spcBef>
                <a:spcPts val="815"/>
              </a:spcBef>
              <a:buFont typeface="Arial"/>
              <a:buChar char="▪"/>
              <a:tabLst>
                <a:tab pos="515620" algn="l"/>
              </a:tabLst>
            </a:pPr>
            <a:r>
              <a:rPr sz="1600" dirty="0">
                <a:solidFill>
                  <a:srgbClr val="333333"/>
                </a:solidFill>
                <a:latin typeface="+mn-ea"/>
                <a:ea typeface="+mn-ea"/>
                <a:cs typeface="Malgun Gothic"/>
              </a:rPr>
              <a:t>step</a:t>
            </a:r>
            <a:r>
              <a:rPr sz="1600" spc="-30" dirty="0">
                <a:solidFill>
                  <a:srgbClr val="333333"/>
                </a:solidFill>
                <a:latin typeface="+mn-ea"/>
                <a:ea typeface="+mn-ea"/>
                <a:cs typeface="Malgun Gothic"/>
              </a:rPr>
              <a:t> </a:t>
            </a:r>
            <a:r>
              <a:rPr sz="1600" dirty="0">
                <a:solidFill>
                  <a:srgbClr val="333333"/>
                </a:solidFill>
                <a:latin typeface="+mn-ea"/>
                <a:ea typeface="+mn-ea"/>
                <a:cs typeface="Malgun Gothic"/>
              </a:rPr>
              <a:t>생략</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1씩</a:t>
            </a:r>
            <a:r>
              <a:rPr sz="1600" spc="-20" dirty="0">
                <a:solidFill>
                  <a:srgbClr val="333333"/>
                </a:solidFill>
                <a:latin typeface="+mn-ea"/>
                <a:ea typeface="+mn-ea"/>
                <a:cs typeface="Malgun Gothic"/>
              </a:rPr>
              <a:t> </a:t>
            </a:r>
            <a:r>
              <a:rPr sz="1600" spc="-25" dirty="0">
                <a:solidFill>
                  <a:srgbClr val="333333"/>
                </a:solidFill>
                <a:latin typeface="+mn-ea"/>
                <a:ea typeface="+mn-ea"/>
                <a:cs typeface="Malgun Gothic"/>
              </a:rPr>
              <a:t>증가</a:t>
            </a:r>
            <a:endParaRPr sz="1600" dirty="0">
              <a:latin typeface="+mn-ea"/>
              <a:ea typeface="+mn-ea"/>
              <a:cs typeface="Malgun Gothic"/>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990832" y="851915"/>
            <a:ext cx="100965" cy="18415"/>
          </a:xfrm>
          <a:custGeom>
            <a:avLst/>
            <a:gdLst/>
            <a:ahLst/>
            <a:cxnLst/>
            <a:rect l="l" t="t" r="r" b="b"/>
            <a:pathLst>
              <a:path w="100965" h="18415">
                <a:moveTo>
                  <a:pt x="63639" y="7480"/>
                </a:moveTo>
                <a:lnTo>
                  <a:pt x="42672" y="8636"/>
                </a:lnTo>
                <a:lnTo>
                  <a:pt x="48260" y="9906"/>
                </a:lnTo>
                <a:lnTo>
                  <a:pt x="49403" y="13716"/>
                </a:lnTo>
                <a:lnTo>
                  <a:pt x="63639" y="7480"/>
                </a:lnTo>
                <a:close/>
              </a:path>
              <a:path w="100965" h="18415">
                <a:moveTo>
                  <a:pt x="88392" y="13716"/>
                </a:moveTo>
                <a:lnTo>
                  <a:pt x="0" y="18288"/>
                </a:lnTo>
                <a:lnTo>
                  <a:pt x="15113" y="18288"/>
                </a:lnTo>
                <a:lnTo>
                  <a:pt x="88392" y="13716"/>
                </a:lnTo>
                <a:close/>
              </a:path>
              <a:path w="100965" h="18415">
                <a:moveTo>
                  <a:pt x="88392" y="6096"/>
                </a:moveTo>
                <a:lnTo>
                  <a:pt x="63792" y="7480"/>
                </a:lnTo>
                <a:lnTo>
                  <a:pt x="63004" y="8420"/>
                </a:lnTo>
                <a:lnTo>
                  <a:pt x="66941" y="8166"/>
                </a:lnTo>
                <a:lnTo>
                  <a:pt x="75463" y="7188"/>
                </a:lnTo>
                <a:lnTo>
                  <a:pt x="88392" y="6096"/>
                </a:lnTo>
                <a:close/>
              </a:path>
              <a:path w="100965" h="18415">
                <a:moveTo>
                  <a:pt x="100584" y="3048"/>
                </a:moveTo>
                <a:lnTo>
                  <a:pt x="90792" y="2286"/>
                </a:lnTo>
                <a:lnTo>
                  <a:pt x="77597" y="1524"/>
                </a:lnTo>
                <a:lnTo>
                  <a:pt x="68389" y="762"/>
                </a:lnTo>
                <a:lnTo>
                  <a:pt x="70612" y="0"/>
                </a:lnTo>
                <a:lnTo>
                  <a:pt x="48221" y="965"/>
                </a:lnTo>
                <a:lnTo>
                  <a:pt x="41363" y="2298"/>
                </a:lnTo>
                <a:lnTo>
                  <a:pt x="46748" y="4013"/>
                </a:lnTo>
                <a:lnTo>
                  <a:pt x="61087" y="6096"/>
                </a:lnTo>
                <a:lnTo>
                  <a:pt x="100584" y="3048"/>
                </a:lnTo>
                <a:close/>
              </a:path>
            </a:pathLst>
          </a:custGeom>
          <a:solidFill>
            <a:srgbClr val="56BBE4"/>
          </a:solidFill>
        </p:spPr>
        <p:txBody>
          <a:bodyPr wrap="square" lIns="0" tIns="0" rIns="0" bIns="0" rtlCol="0"/>
          <a:lstStyle/>
          <a:p>
            <a:endParaRPr sz="1600">
              <a:latin typeface="+mn-ea"/>
              <a:ea typeface="+mn-ea"/>
            </a:endParaRPr>
          </a:p>
        </p:txBody>
      </p:sp>
      <p:grpSp>
        <p:nvGrpSpPr>
          <p:cNvPr id="3" name="object 3"/>
          <p:cNvGrpSpPr/>
          <p:nvPr/>
        </p:nvGrpSpPr>
        <p:grpSpPr>
          <a:xfrm>
            <a:off x="0" y="838200"/>
            <a:ext cx="12038330" cy="868680"/>
            <a:chOff x="0" y="838200"/>
            <a:chExt cx="12038330" cy="868680"/>
          </a:xfrm>
        </p:grpSpPr>
        <p:sp>
          <p:nvSpPr>
            <p:cNvPr id="4" name="object 4"/>
            <p:cNvSpPr/>
            <p:nvPr/>
          </p:nvSpPr>
          <p:spPr>
            <a:xfrm>
              <a:off x="0" y="838199"/>
              <a:ext cx="12038330" cy="457200"/>
            </a:xfrm>
            <a:custGeom>
              <a:avLst/>
              <a:gdLst/>
              <a:ahLst/>
              <a:cxnLst/>
              <a:rect l="l" t="t" r="r" b="b"/>
              <a:pathLst>
                <a:path w="12038330" h="457200">
                  <a:moveTo>
                    <a:pt x="35052" y="12192"/>
                  </a:moveTo>
                  <a:lnTo>
                    <a:pt x="25184" y="6096"/>
                  </a:lnTo>
                  <a:lnTo>
                    <a:pt x="0" y="11176"/>
                  </a:lnTo>
                  <a:lnTo>
                    <a:pt x="8242" y="11201"/>
                  </a:lnTo>
                  <a:lnTo>
                    <a:pt x="18338" y="11315"/>
                  </a:lnTo>
                  <a:lnTo>
                    <a:pt x="28028" y="11607"/>
                  </a:lnTo>
                  <a:lnTo>
                    <a:pt x="35052" y="12192"/>
                  </a:lnTo>
                  <a:close/>
                </a:path>
                <a:path w="12038330" h="457200">
                  <a:moveTo>
                    <a:pt x="117348" y="5334"/>
                  </a:moveTo>
                  <a:lnTo>
                    <a:pt x="74676" y="3048"/>
                  </a:lnTo>
                  <a:lnTo>
                    <a:pt x="102019" y="7620"/>
                  </a:lnTo>
                  <a:lnTo>
                    <a:pt x="117348" y="5334"/>
                  </a:lnTo>
                  <a:close/>
                </a:path>
                <a:path w="12038330" h="457200">
                  <a:moveTo>
                    <a:pt x="119405" y="13843"/>
                  </a:moveTo>
                  <a:lnTo>
                    <a:pt x="85090" y="13843"/>
                  </a:lnTo>
                  <a:lnTo>
                    <a:pt x="82156" y="14224"/>
                  </a:lnTo>
                  <a:lnTo>
                    <a:pt x="119405" y="13843"/>
                  </a:lnTo>
                  <a:close/>
                </a:path>
                <a:path w="12038330" h="457200">
                  <a:moveTo>
                    <a:pt x="12037949" y="0"/>
                  </a:moveTo>
                  <a:lnTo>
                    <a:pt x="4037012" y="0"/>
                  </a:lnTo>
                  <a:lnTo>
                    <a:pt x="150812" y="0"/>
                  </a:lnTo>
                  <a:lnTo>
                    <a:pt x="150812" y="13525"/>
                  </a:lnTo>
                  <a:lnTo>
                    <a:pt x="119405" y="13843"/>
                  </a:lnTo>
                  <a:lnTo>
                    <a:pt x="150812" y="13843"/>
                  </a:lnTo>
                  <a:lnTo>
                    <a:pt x="150812" y="14605"/>
                  </a:lnTo>
                  <a:lnTo>
                    <a:pt x="79222" y="14605"/>
                  </a:lnTo>
                  <a:lnTo>
                    <a:pt x="57696" y="17411"/>
                  </a:lnTo>
                  <a:lnTo>
                    <a:pt x="93649" y="15367"/>
                  </a:lnTo>
                  <a:lnTo>
                    <a:pt x="95681" y="15367"/>
                  </a:lnTo>
                  <a:lnTo>
                    <a:pt x="85483" y="21717"/>
                  </a:lnTo>
                  <a:lnTo>
                    <a:pt x="86169" y="21717"/>
                  </a:lnTo>
                  <a:lnTo>
                    <a:pt x="111569" y="28321"/>
                  </a:lnTo>
                  <a:lnTo>
                    <a:pt x="145440" y="35306"/>
                  </a:lnTo>
                  <a:lnTo>
                    <a:pt x="150812" y="38239"/>
                  </a:lnTo>
                  <a:lnTo>
                    <a:pt x="150812" y="457200"/>
                  </a:lnTo>
                  <a:lnTo>
                    <a:pt x="4036949" y="457200"/>
                  </a:lnTo>
                  <a:lnTo>
                    <a:pt x="12037949" y="457200"/>
                  </a:lnTo>
                  <a:lnTo>
                    <a:pt x="12037949" y="0"/>
                  </a:lnTo>
                  <a:close/>
                </a:path>
              </a:pathLst>
            </a:custGeom>
            <a:solidFill>
              <a:srgbClr val="56BBE4"/>
            </a:solidFill>
          </p:spPr>
          <p:txBody>
            <a:bodyPr wrap="square" lIns="0" tIns="0" rIns="0" bIns="0" rtlCol="0"/>
            <a:lstStyle/>
            <a:p>
              <a:endParaRPr sz="1600">
                <a:latin typeface="+mn-ea"/>
                <a:ea typeface="+mn-ea"/>
              </a:endParaRPr>
            </a:p>
          </p:txBody>
        </p:sp>
        <p:sp>
          <p:nvSpPr>
            <p:cNvPr id="5" name="object 5"/>
            <p:cNvSpPr/>
            <p:nvPr/>
          </p:nvSpPr>
          <p:spPr>
            <a:xfrm>
              <a:off x="150812" y="1295399"/>
              <a:ext cx="11887200" cy="411480"/>
            </a:xfrm>
            <a:custGeom>
              <a:avLst/>
              <a:gdLst/>
              <a:ahLst/>
              <a:cxnLst/>
              <a:rect l="l" t="t" r="r" b="b"/>
              <a:pathLst>
                <a:path w="11887200" h="411480">
                  <a:moveTo>
                    <a:pt x="11887137" y="0"/>
                  </a:moveTo>
                  <a:lnTo>
                    <a:pt x="3886200" y="0"/>
                  </a:lnTo>
                  <a:lnTo>
                    <a:pt x="0" y="0"/>
                  </a:lnTo>
                  <a:lnTo>
                    <a:pt x="0" y="411480"/>
                  </a:lnTo>
                  <a:lnTo>
                    <a:pt x="3886136" y="411480"/>
                  </a:lnTo>
                  <a:lnTo>
                    <a:pt x="11887137" y="411480"/>
                  </a:lnTo>
                  <a:lnTo>
                    <a:pt x="11887137" y="0"/>
                  </a:lnTo>
                  <a:close/>
                </a:path>
              </a:pathLst>
            </a:custGeom>
            <a:solidFill>
              <a:srgbClr val="E7E7E7"/>
            </a:solidFill>
          </p:spPr>
          <p:txBody>
            <a:bodyPr wrap="square" lIns="0" tIns="0" rIns="0" bIns="0" rtlCol="0"/>
            <a:lstStyle/>
            <a:p>
              <a:endParaRPr sz="1600">
                <a:latin typeface="+mn-ea"/>
                <a:ea typeface="+mn-ea"/>
              </a:endParaRPr>
            </a:p>
          </p:txBody>
        </p:sp>
      </p:grpSp>
      <p:sp>
        <p:nvSpPr>
          <p:cNvPr id="6" name="object 6"/>
          <p:cNvSpPr/>
          <p:nvPr/>
        </p:nvSpPr>
        <p:spPr>
          <a:xfrm>
            <a:off x="150812" y="4084319"/>
            <a:ext cx="11887200" cy="1463040"/>
          </a:xfrm>
          <a:custGeom>
            <a:avLst/>
            <a:gdLst/>
            <a:ahLst/>
            <a:cxnLst/>
            <a:rect l="l" t="t" r="r" b="b"/>
            <a:pathLst>
              <a:path w="11887200" h="1463039">
                <a:moveTo>
                  <a:pt x="11887137" y="12"/>
                </a:moveTo>
                <a:lnTo>
                  <a:pt x="3886200" y="12"/>
                </a:lnTo>
                <a:lnTo>
                  <a:pt x="0" y="0"/>
                </a:lnTo>
                <a:lnTo>
                  <a:pt x="0" y="411480"/>
                </a:lnTo>
                <a:lnTo>
                  <a:pt x="3886136" y="411480"/>
                </a:lnTo>
                <a:lnTo>
                  <a:pt x="3886136" y="1051560"/>
                </a:lnTo>
                <a:lnTo>
                  <a:pt x="0" y="1051560"/>
                </a:lnTo>
                <a:lnTo>
                  <a:pt x="0" y="1463040"/>
                </a:lnTo>
                <a:lnTo>
                  <a:pt x="3886136" y="1463040"/>
                </a:lnTo>
                <a:lnTo>
                  <a:pt x="11887137" y="1463040"/>
                </a:lnTo>
                <a:lnTo>
                  <a:pt x="11887137" y="1051560"/>
                </a:lnTo>
                <a:lnTo>
                  <a:pt x="11887137" y="12"/>
                </a:lnTo>
                <a:close/>
              </a:path>
            </a:pathLst>
          </a:custGeom>
          <a:solidFill>
            <a:srgbClr val="E7E7E7"/>
          </a:solidFill>
        </p:spPr>
        <p:txBody>
          <a:bodyPr wrap="square" lIns="0" tIns="0" rIns="0" bIns="0" rtlCol="0"/>
          <a:lstStyle/>
          <a:p>
            <a:endParaRPr sz="1600">
              <a:latin typeface="+mn-ea"/>
              <a:ea typeface="+mn-ea"/>
            </a:endParaRPr>
          </a:p>
        </p:txBody>
      </p:sp>
      <p:sp>
        <p:nvSpPr>
          <p:cNvPr id="7" name="object 7"/>
          <p:cNvSpPr/>
          <p:nvPr/>
        </p:nvSpPr>
        <p:spPr>
          <a:xfrm>
            <a:off x="150812" y="5958839"/>
            <a:ext cx="11887200" cy="731520"/>
          </a:xfrm>
          <a:custGeom>
            <a:avLst/>
            <a:gdLst/>
            <a:ahLst/>
            <a:cxnLst/>
            <a:rect l="l" t="t" r="r" b="b"/>
            <a:pathLst>
              <a:path w="11887200" h="731520">
                <a:moveTo>
                  <a:pt x="11887137" y="0"/>
                </a:moveTo>
                <a:lnTo>
                  <a:pt x="3886200" y="0"/>
                </a:lnTo>
                <a:lnTo>
                  <a:pt x="0" y="0"/>
                </a:lnTo>
                <a:lnTo>
                  <a:pt x="0" y="731520"/>
                </a:lnTo>
                <a:lnTo>
                  <a:pt x="3886136" y="731520"/>
                </a:lnTo>
                <a:lnTo>
                  <a:pt x="11887137" y="731520"/>
                </a:lnTo>
                <a:lnTo>
                  <a:pt x="11887137" y="0"/>
                </a:lnTo>
                <a:close/>
              </a:path>
            </a:pathLst>
          </a:custGeom>
          <a:solidFill>
            <a:srgbClr val="E7E7E7"/>
          </a:solidFill>
        </p:spPr>
        <p:txBody>
          <a:bodyPr wrap="square" lIns="0" tIns="0" rIns="0" bIns="0" rtlCol="0"/>
          <a:lstStyle/>
          <a:p>
            <a:endParaRPr sz="1600">
              <a:latin typeface="+mn-ea"/>
              <a:ea typeface="+mn-ea"/>
            </a:endParaRPr>
          </a:p>
        </p:txBody>
      </p:sp>
      <p:sp>
        <p:nvSpPr>
          <p:cNvPr id="8" name="object 8"/>
          <p:cNvSpPr/>
          <p:nvPr/>
        </p:nvSpPr>
        <p:spPr>
          <a:xfrm>
            <a:off x="150812" y="1295400"/>
            <a:ext cx="11887200" cy="0"/>
          </a:xfrm>
          <a:custGeom>
            <a:avLst/>
            <a:gdLst/>
            <a:ahLst/>
            <a:cxnLst/>
            <a:rect l="l" t="t" r="r" b="b"/>
            <a:pathLst>
              <a:path w="11887200">
                <a:moveTo>
                  <a:pt x="0" y="0"/>
                </a:moveTo>
                <a:lnTo>
                  <a:pt x="11887136" y="0"/>
                </a:lnTo>
              </a:path>
            </a:pathLst>
          </a:custGeom>
          <a:ln w="25400">
            <a:solidFill>
              <a:srgbClr val="000000"/>
            </a:solidFill>
          </a:ln>
        </p:spPr>
        <p:txBody>
          <a:bodyPr wrap="square" lIns="0" tIns="0" rIns="0" bIns="0" rtlCol="0"/>
          <a:lstStyle/>
          <a:p>
            <a:endParaRPr sz="1600">
              <a:latin typeface="+mn-ea"/>
              <a:ea typeface="+mn-ea"/>
            </a:endParaRPr>
          </a:p>
        </p:txBody>
      </p:sp>
      <p:sp>
        <p:nvSpPr>
          <p:cNvPr id="9" name="object 9"/>
          <p:cNvSpPr/>
          <p:nvPr/>
        </p:nvSpPr>
        <p:spPr>
          <a:xfrm>
            <a:off x="150812" y="838200"/>
            <a:ext cx="11887200" cy="0"/>
          </a:xfrm>
          <a:custGeom>
            <a:avLst/>
            <a:gdLst/>
            <a:ahLst/>
            <a:cxnLst/>
            <a:rect l="l" t="t" r="r" b="b"/>
            <a:pathLst>
              <a:path w="11887200">
                <a:moveTo>
                  <a:pt x="0" y="0"/>
                </a:moveTo>
                <a:lnTo>
                  <a:pt x="11887136" y="0"/>
                </a:lnTo>
              </a:path>
            </a:pathLst>
          </a:custGeom>
          <a:ln w="25400">
            <a:solidFill>
              <a:srgbClr val="000000"/>
            </a:solidFill>
          </a:ln>
        </p:spPr>
        <p:txBody>
          <a:bodyPr wrap="square" lIns="0" tIns="0" rIns="0" bIns="0" rtlCol="0"/>
          <a:lstStyle/>
          <a:p>
            <a:endParaRPr sz="1600">
              <a:latin typeface="+mn-ea"/>
              <a:ea typeface="+mn-ea"/>
            </a:endParaRPr>
          </a:p>
        </p:txBody>
      </p:sp>
      <p:sp>
        <p:nvSpPr>
          <p:cNvPr id="10" name="object 10"/>
          <p:cNvSpPr/>
          <p:nvPr/>
        </p:nvSpPr>
        <p:spPr>
          <a:xfrm>
            <a:off x="150812" y="6690359"/>
            <a:ext cx="11887200" cy="0"/>
          </a:xfrm>
          <a:custGeom>
            <a:avLst/>
            <a:gdLst/>
            <a:ahLst/>
            <a:cxnLst/>
            <a:rect l="l" t="t" r="r" b="b"/>
            <a:pathLst>
              <a:path w="11887200">
                <a:moveTo>
                  <a:pt x="0" y="0"/>
                </a:moveTo>
                <a:lnTo>
                  <a:pt x="11887136" y="0"/>
                </a:lnTo>
              </a:path>
            </a:pathLst>
          </a:custGeom>
          <a:ln w="25400">
            <a:solidFill>
              <a:srgbClr val="000000"/>
            </a:solidFill>
          </a:ln>
        </p:spPr>
        <p:txBody>
          <a:bodyPr wrap="square" lIns="0" tIns="0" rIns="0" bIns="0" rtlCol="0"/>
          <a:lstStyle/>
          <a:p>
            <a:endParaRPr sz="1600">
              <a:latin typeface="+mn-ea"/>
              <a:ea typeface="+mn-ea"/>
            </a:endParaRPr>
          </a:p>
        </p:txBody>
      </p:sp>
      <p:sp>
        <p:nvSpPr>
          <p:cNvPr id="11" name="object 11"/>
          <p:cNvSpPr txBox="1"/>
          <p:nvPr/>
        </p:nvSpPr>
        <p:spPr>
          <a:xfrm>
            <a:off x="229615" y="914400"/>
            <a:ext cx="8473440" cy="701474"/>
          </a:xfrm>
          <a:prstGeom prst="rect">
            <a:avLst/>
          </a:prstGeom>
        </p:spPr>
        <p:txBody>
          <a:bodyPr vert="horz" wrap="square" lIns="0" tIns="118110" rIns="0" bIns="0" rtlCol="0">
            <a:spAutoFit/>
          </a:bodyPr>
          <a:lstStyle/>
          <a:p>
            <a:pPr marL="12700">
              <a:lnSpc>
                <a:spcPct val="100000"/>
              </a:lnSpc>
              <a:spcBef>
                <a:spcPts val="930"/>
              </a:spcBef>
              <a:tabLst>
                <a:tab pos="3898900" algn="l"/>
              </a:tabLst>
            </a:pPr>
            <a:r>
              <a:rPr sz="1600" b="1" spc="-25" dirty="0">
                <a:solidFill>
                  <a:srgbClr val="FFFFFF"/>
                </a:solidFill>
                <a:latin typeface="+mn-ea"/>
                <a:ea typeface="+mn-ea"/>
                <a:cs typeface="Malgun Gothic"/>
              </a:rPr>
              <a:t>메소드</a:t>
            </a:r>
            <a:r>
              <a:rPr sz="1600" b="1" dirty="0">
                <a:solidFill>
                  <a:srgbClr val="FFFFFF"/>
                </a:solidFill>
                <a:latin typeface="+mn-ea"/>
                <a:ea typeface="+mn-ea"/>
                <a:cs typeface="Malgun Gothic"/>
              </a:rPr>
              <a:t>	</a:t>
            </a:r>
            <a:r>
              <a:rPr sz="1600" b="1" spc="-25" dirty="0">
                <a:solidFill>
                  <a:srgbClr val="FFFFFF"/>
                </a:solidFill>
                <a:latin typeface="+mn-ea"/>
                <a:ea typeface="+mn-ea"/>
                <a:cs typeface="Malgun Gothic"/>
              </a:rPr>
              <a:t>설명</a:t>
            </a:r>
            <a:endParaRPr sz="1600" dirty="0">
              <a:latin typeface="+mn-ea"/>
              <a:ea typeface="+mn-ea"/>
              <a:cs typeface="Malgun Gothic"/>
            </a:endParaRPr>
          </a:p>
          <a:p>
            <a:pPr marL="12700">
              <a:lnSpc>
                <a:spcPct val="100000"/>
              </a:lnSpc>
              <a:spcBef>
                <a:spcPts val="735"/>
              </a:spcBef>
              <a:tabLst>
                <a:tab pos="3898900" algn="l"/>
              </a:tabLst>
            </a:pPr>
            <a:r>
              <a:rPr sz="1600" dirty="0">
                <a:latin typeface="+mn-ea"/>
                <a:ea typeface="+mn-ea"/>
                <a:cs typeface="Malgun Gothic"/>
              </a:rPr>
              <a:t>head([정수])</a:t>
            </a:r>
            <a:r>
              <a:rPr sz="1600" spc="-30" dirty="0">
                <a:latin typeface="+mn-ea"/>
                <a:ea typeface="+mn-ea"/>
                <a:cs typeface="Malgun Gothic"/>
              </a:rPr>
              <a:t> </a:t>
            </a:r>
            <a:r>
              <a:rPr sz="1600" dirty="0">
                <a:latin typeface="+mn-ea"/>
                <a:ea typeface="+mn-ea"/>
                <a:cs typeface="Malgun Gothic"/>
              </a:rPr>
              <a:t>/</a:t>
            </a:r>
            <a:r>
              <a:rPr sz="1600" spc="-30" dirty="0">
                <a:latin typeface="+mn-ea"/>
                <a:ea typeface="+mn-ea"/>
                <a:cs typeface="Malgun Gothic"/>
              </a:rPr>
              <a:t> </a:t>
            </a:r>
            <a:r>
              <a:rPr sz="1600" spc="-10" dirty="0">
                <a:latin typeface="+mn-ea"/>
                <a:ea typeface="+mn-ea"/>
                <a:cs typeface="Malgun Gothic"/>
              </a:rPr>
              <a:t>tail([정수])</a:t>
            </a:r>
            <a:r>
              <a:rPr sz="1600" dirty="0">
                <a:latin typeface="+mn-ea"/>
                <a:ea typeface="+mn-ea"/>
                <a:cs typeface="Malgun Gothic"/>
              </a:rPr>
              <a:t>	원소를</a:t>
            </a:r>
            <a:r>
              <a:rPr sz="1600" spc="-25" dirty="0">
                <a:latin typeface="+mn-ea"/>
                <a:ea typeface="+mn-ea"/>
                <a:cs typeface="Malgun Gothic"/>
              </a:rPr>
              <a:t> </a:t>
            </a:r>
            <a:r>
              <a:rPr sz="1600" dirty="0">
                <a:latin typeface="+mn-ea"/>
                <a:ea typeface="+mn-ea"/>
                <a:cs typeface="Malgun Gothic"/>
              </a:rPr>
              <a:t>정수개수</a:t>
            </a:r>
            <a:r>
              <a:rPr sz="1600" spc="-10" dirty="0">
                <a:latin typeface="+mn-ea"/>
                <a:ea typeface="+mn-ea"/>
                <a:cs typeface="Malgun Gothic"/>
              </a:rPr>
              <a:t> </a:t>
            </a:r>
            <a:r>
              <a:rPr sz="1600" dirty="0">
                <a:latin typeface="+mn-ea"/>
                <a:ea typeface="+mn-ea"/>
                <a:cs typeface="Malgun Gothic"/>
              </a:rPr>
              <a:t>만큼</a:t>
            </a:r>
            <a:r>
              <a:rPr sz="1600" spc="-15" dirty="0">
                <a:latin typeface="+mn-ea"/>
                <a:ea typeface="+mn-ea"/>
                <a:cs typeface="Malgun Gothic"/>
              </a:rPr>
              <a:t> </a:t>
            </a:r>
            <a:r>
              <a:rPr sz="1600" dirty="0">
                <a:latin typeface="+mn-ea"/>
                <a:ea typeface="+mn-ea"/>
                <a:cs typeface="Malgun Gothic"/>
              </a:rPr>
              <a:t>조회.</a:t>
            </a:r>
            <a:r>
              <a:rPr sz="1600" spc="-10" dirty="0">
                <a:latin typeface="+mn-ea"/>
                <a:ea typeface="+mn-ea"/>
                <a:cs typeface="Malgun Gothic"/>
              </a:rPr>
              <a:t> </a:t>
            </a:r>
            <a:r>
              <a:rPr sz="1600" dirty="0">
                <a:latin typeface="+mn-ea"/>
                <a:ea typeface="+mn-ea"/>
                <a:cs typeface="Malgun Gothic"/>
              </a:rPr>
              <a:t>기본값</a:t>
            </a:r>
            <a:r>
              <a:rPr sz="1600" spc="-10" dirty="0">
                <a:latin typeface="+mn-ea"/>
                <a:ea typeface="+mn-ea"/>
                <a:cs typeface="Malgun Gothic"/>
              </a:rPr>
              <a:t> </a:t>
            </a:r>
            <a:r>
              <a:rPr sz="1600" dirty="0">
                <a:latin typeface="+mn-ea"/>
                <a:ea typeface="+mn-ea"/>
                <a:cs typeface="Malgun Gothic"/>
              </a:rPr>
              <a:t>:</a:t>
            </a:r>
            <a:r>
              <a:rPr sz="1600" spc="-5" dirty="0">
                <a:latin typeface="+mn-ea"/>
                <a:ea typeface="+mn-ea"/>
                <a:cs typeface="Malgun Gothic"/>
              </a:rPr>
              <a:t> </a:t>
            </a:r>
            <a:r>
              <a:rPr sz="1600" spc="-50" dirty="0">
                <a:latin typeface="+mn-ea"/>
                <a:ea typeface="+mn-ea"/>
                <a:cs typeface="Malgun Gothic"/>
              </a:rPr>
              <a:t>5</a:t>
            </a:r>
            <a:endParaRPr sz="1600" dirty="0">
              <a:latin typeface="+mn-ea"/>
              <a:ea typeface="+mn-ea"/>
              <a:cs typeface="Malgun Gothic"/>
            </a:endParaRPr>
          </a:p>
        </p:txBody>
      </p:sp>
      <p:sp>
        <p:nvSpPr>
          <p:cNvPr id="12" name="object 12"/>
          <p:cNvSpPr txBox="1"/>
          <p:nvPr/>
        </p:nvSpPr>
        <p:spPr>
          <a:xfrm>
            <a:off x="229615" y="1735963"/>
            <a:ext cx="1729739" cy="259045"/>
          </a:xfrm>
          <a:prstGeom prst="rect">
            <a:avLst/>
          </a:prstGeom>
        </p:spPr>
        <p:txBody>
          <a:bodyPr vert="horz" wrap="square" lIns="0" tIns="12700" rIns="0" bIns="0" rtlCol="0">
            <a:spAutoFit/>
          </a:bodyPr>
          <a:lstStyle/>
          <a:p>
            <a:pPr marL="12700">
              <a:lnSpc>
                <a:spcPct val="100000"/>
              </a:lnSpc>
              <a:spcBef>
                <a:spcPts val="100"/>
              </a:spcBef>
            </a:pPr>
            <a:r>
              <a:rPr sz="1600" spc="-10" dirty="0">
                <a:latin typeface="+mn-ea"/>
                <a:ea typeface="+mn-ea"/>
                <a:cs typeface="Malgun Gothic"/>
              </a:rPr>
              <a:t>value_counts()</a:t>
            </a:r>
            <a:endParaRPr sz="1600">
              <a:latin typeface="+mn-ea"/>
              <a:ea typeface="+mn-ea"/>
              <a:cs typeface="Malgun Gothic"/>
            </a:endParaRPr>
          </a:p>
        </p:txBody>
      </p:sp>
      <p:sp>
        <p:nvSpPr>
          <p:cNvPr id="13" name="object 13"/>
          <p:cNvSpPr txBox="1"/>
          <p:nvPr/>
        </p:nvSpPr>
        <p:spPr>
          <a:xfrm>
            <a:off x="4116070" y="1735963"/>
            <a:ext cx="6151245" cy="505267"/>
          </a:xfrm>
          <a:prstGeom prst="rect">
            <a:avLst/>
          </a:prstGeom>
        </p:spPr>
        <p:txBody>
          <a:bodyPr vert="horz" wrap="square" lIns="0" tIns="12700" rIns="0" bIns="0" rtlCol="0">
            <a:spAutoFit/>
          </a:bodyPr>
          <a:lstStyle/>
          <a:p>
            <a:pPr marL="12700">
              <a:lnSpc>
                <a:spcPct val="100000"/>
              </a:lnSpc>
              <a:spcBef>
                <a:spcPts val="100"/>
              </a:spcBef>
            </a:pPr>
            <a:r>
              <a:rPr sz="1600" dirty="0">
                <a:latin typeface="+mn-ea"/>
                <a:ea typeface="+mn-ea"/>
                <a:cs typeface="Malgun Gothic"/>
              </a:rPr>
              <a:t>고유한</a:t>
            </a:r>
            <a:r>
              <a:rPr sz="1600" spc="-25" dirty="0">
                <a:latin typeface="+mn-ea"/>
                <a:ea typeface="+mn-ea"/>
                <a:cs typeface="Malgun Gothic"/>
              </a:rPr>
              <a:t> </a:t>
            </a:r>
            <a:r>
              <a:rPr sz="1600" dirty="0">
                <a:latin typeface="+mn-ea"/>
                <a:ea typeface="+mn-ea"/>
                <a:cs typeface="Malgun Gothic"/>
              </a:rPr>
              <a:t>값의</a:t>
            </a:r>
            <a:r>
              <a:rPr sz="1600" spc="5" dirty="0">
                <a:latin typeface="+mn-ea"/>
                <a:ea typeface="+mn-ea"/>
                <a:cs typeface="Malgun Gothic"/>
              </a:rPr>
              <a:t> </a:t>
            </a:r>
            <a:r>
              <a:rPr sz="1600" dirty="0">
                <a:latin typeface="+mn-ea"/>
                <a:ea typeface="+mn-ea"/>
                <a:cs typeface="Malgun Gothic"/>
              </a:rPr>
              <a:t>빈도수</a:t>
            </a:r>
            <a:r>
              <a:rPr sz="1600" spc="-10" dirty="0">
                <a:latin typeface="+mn-ea"/>
                <a:ea typeface="+mn-ea"/>
                <a:cs typeface="Malgun Gothic"/>
              </a:rPr>
              <a:t> </a:t>
            </a:r>
            <a:r>
              <a:rPr sz="1600" dirty="0">
                <a:latin typeface="+mn-ea"/>
                <a:ea typeface="+mn-ea"/>
                <a:cs typeface="Malgun Gothic"/>
              </a:rPr>
              <a:t>조회</a:t>
            </a:r>
            <a:r>
              <a:rPr sz="1600" spc="5" dirty="0">
                <a:latin typeface="+mn-ea"/>
                <a:ea typeface="+mn-ea"/>
                <a:cs typeface="Malgun Gothic"/>
              </a:rPr>
              <a:t> </a:t>
            </a:r>
            <a:r>
              <a:rPr sz="1600" b="1" dirty="0">
                <a:latin typeface="+mn-ea"/>
                <a:ea typeface="+mn-ea"/>
                <a:cs typeface="Malgun Gothic"/>
              </a:rPr>
              <a:t>(DataFrame은</a:t>
            </a:r>
            <a:r>
              <a:rPr sz="1600" b="1" spc="-20" dirty="0">
                <a:latin typeface="+mn-ea"/>
                <a:ea typeface="+mn-ea"/>
                <a:cs typeface="Malgun Gothic"/>
              </a:rPr>
              <a:t> </a:t>
            </a:r>
            <a:r>
              <a:rPr sz="1600" b="1" dirty="0">
                <a:latin typeface="+mn-ea"/>
                <a:ea typeface="+mn-ea"/>
                <a:cs typeface="Malgun Gothic"/>
              </a:rPr>
              <a:t>지원</a:t>
            </a:r>
            <a:r>
              <a:rPr sz="1600" b="1" spc="-10" dirty="0">
                <a:latin typeface="+mn-ea"/>
                <a:ea typeface="+mn-ea"/>
                <a:cs typeface="Malgun Gothic"/>
              </a:rPr>
              <a:t> </a:t>
            </a:r>
            <a:r>
              <a:rPr sz="1600" b="1" spc="-25" dirty="0">
                <a:latin typeface="+mn-ea"/>
                <a:ea typeface="+mn-ea"/>
                <a:cs typeface="Malgun Gothic"/>
              </a:rPr>
              <a:t>안함)</a:t>
            </a:r>
            <a:endParaRPr sz="1600">
              <a:latin typeface="+mn-ea"/>
              <a:ea typeface="+mn-ea"/>
              <a:cs typeface="Malgun Gothic"/>
            </a:endParaRPr>
          </a:p>
          <a:p>
            <a:pPr marL="12700">
              <a:lnSpc>
                <a:spcPct val="100000"/>
              </a:lnSpc>
            </a:pPr>
            <a:r>
              <a:rPr sz="1600" spc="-10" dirty="0">
                <a:latin typeface="+mn-ea"/>
                <a:ea typeface="+mn-ea"/>
                <a:cs typeface="Malgun Gothic"/>
              </a:rPr>
              <a:t>nomalize=True</a:t>
            </a:r>
            <a:r>
              <a:rPr sz="1600" spc="-50" dirty="0">
                <a:latin typeface="+mn-ea"/>
                <a:ea typeface="+mn-ea"/>
                <a:cs typeface="Malgun Gothic"/>
              </a:rPr>
              <a:t> </a:t>
            </a:r>
            <a:r>
              <a:rPr sz="1600" dirty="0">
                <a:latin typeface="+mn-ea"/>
                <a:ea typeface="+mn-ea"/>
                <a:cs typeface="Malgun Gothic"/>
              </a:rPr>
              <a:t>지정시</a:t>
            </a:r>
            <a:r>
              <a:rPr sz="1600" spc="-25" dirty="0">
                <a:latin typeface="+mn-ea"/>
                <a:ea typeface="+mn-ea"/>
                <a:cs typeface="Malgun Gothic"/>
              </a:rPr>
              <a:t> </a:t>
            </a:r>
            <a:r>
              <a:rPr sz="1600" dirty="0">
                <a:latin typeface="+mn-ea"/>
                <a:ea typeface="+mn-ea"/>
                <a:cs typeface="Malgun Gothic"/>
              </a:rPr>
              <a:t>상대</a:t>
            </a:r>
            <a:r>
              <a:rPr sz="1600" spc="-45" dirty="0">
                <a:latin typeface="+mn-ea"/>
                <a:ea typeface="+mn-ea"/>
                <a:cs typeface="Malgun Gothic"/>
              </a:rPr>
              <a:t> </a:t>
            </a:r>
            <a:r>
              <a:rPr sz="1600" dirty="0">
                <a:latin typeface="+mn-ea"/>
                <a:ea typeface="+mn-ea"/>
                <a:cs typeface="Malgun Gothic"/>
              </a:rPr>
              <a:t>빈도수</a:t>
            </a:r>
            <a:r>
              <a:rPr sz="1600" spc="-25" dirty="0">
                <a:latin typeface="+mn-ea"/>
                <a:ea typeface="+mn-ea"/>
                <a:cs typeface="Malgun Gothic"/>
              </a:rPr>
              <a:t> </a:t>
            </a:r>
            <a:r>
              <a:rPr sz="1600" dirty="0">
                <a:latin typeface="+mn-ea"/>
                <a:ea typeface="+mn-ea"/>
                <a:cs typeface="Malgun Gothic"/>
              </a:rPr>
              <a:t>로</a:t>
            </a:r>
            <a:r>
              <a:rPr sz="1600" spc="-40" dirty="0">
                <a:latin typeface="+mn-ea"/>
                <a:ea typeface="+mn-ea"/>
                <a:cs typeface="Malgun Gothic"/>
              </a:rPr>
              <a:t> </a:t>
            </a:r>
            <a:r>
              <a:rPr sz="1600" spc="-25" dirty="0">
                <a:latin typeface="+mn-ea"/>
                <a:ea typeface="+mn-ea"/>
                <a:cs typeface="Malgun Gothic"/>
              </a:rPr>
              <a:t>조회</a:t>
            </a:r>
            <a:endParaRPr sz="1600">
              <a:latin typeface="+mn-ea"/>
              <a:ea typeface="+mn-ea"/>
              <a:cs typeface="Malgun Gothic"/>
            </a:endParaRPr>
          </a:p>
        </p:txBody>
      </p:sp>
      <p:sp>
        <p:nvSpPr>
          <p:cNvPr id="14" name="object 14"/>
          <p:cNvSpPr txBox="1"/>
          <p:nvPr/>
        </p:nvSpPr>
        <p:spPr>
          <a:xfrm>
            <a:off x="150812" y="2438400"/>
            <a:ext cx="11887200" cy="288541"/>
          </a:xfrm>
          <a:prstGeom prst="rect">
            <a:avLst/>
          </a:prstGeom>
          <a:solidFill>
            <a:srgbClr val="E7E7E7"/>
          </a:solidFill>
        </p:spPr>
        <p:txBody>
          <a:bodyPr vert="horz" wrap="square" lIns="0" tIns="41910" rIns="0" bIns="0" rtlCol="0">
            <a:spAutoFit/>
          </a:bodyPr>
          <a:lstStyle/>
          <a:p>
            <a:pPr marL="91440">
              <a:lnSpc>
                <a:spcPct val="100000"/>
              </a:lnSpc>
              <a:spcBef>
                <a:spcPts val="330"/>
              </a:spcBef>
              <a:tabLst>
                <a:tab pos="3977640" algn="l"/>
              </a:tabLst>
            </a:pPr>
            <a:r>
              <a:rPr sz="1600" spc="-10" dirty="0">
                <a:latin typeface="+mn-ea"/>
                <a:ea typeface="+mn-ea"/>
                <a:cs typeface="Malgun Gothic"/>
              </a:rPr>
              <a:t>index</a:t>
            </a:r>
            <a:r>
              <a:rPr sz="1600" dirty="0">
                <a:latin typeface="+mn-ea"/>
                <a:ea typeface="+mn-ea"/>
                <a:cs typeface="Malgun Gothic"/>
              </a:rPr>
              <a:t>	index</a:t>
            </a:r>
            <a:r>
              <a:rPr sz="1600" spc="-15" dirty="0">
                <a:latin typeface="+mn-ea"/>
                <a:ea typeface="+mn-ea"/>
                <a:cs typeface="Malgun Gothic"/>
              </a:rPr>
              <a:t> </a:t>
            </a:r>
            <a:r>
              <a:rPr sz="1600" dirty="0">
                <a:latin typeface="+mn-ea"/>
                <a:ea typeface="+mn-ea"/>
                <a:cs typeface="Malgun Gothic"/>
              </a:rPr>
              <a:t>명</a:t>
            </a:r>
            <a:r>
              <a:rPr sz="1600" spc="5" dirty="0">
                <a:latin typeface="+mn-ea"/>
                <a:ea typeface="+mn-ea"/>
                <a:cs typeface="Malgun Gothic"/>
              </a:rPr>
              <a:t> </a:t>
            </a:r>
            <a:r>
              <a:rPr sz="1600" spc="-25" dirty="0">
                <a:latin typeface="+mn-ea"/>
                <a:ea typeface="+mn-ea"/>
                <a:cs typeface="Malgun Gothic"/>
              </a:rPr>
              <a:t>조회</a:t>
            </a:r>
            <a:endParaRPr sz="1600">
              <a:latin typeface="+mn-ea"/>
              <a:ea typeface="+mn-ea"/>
              <a:cs typeface="Malgun Gothic"/>
            </a:endParaRPr>
          </a:p>
        </p:txBody>
      </p:sp>
      <p:sp>
        <p:nvSpPr>
          <p:cNvPr id="15" name="object 15"/>
          <p:cNvSpPr txBox="1"/>
          <p:nvPr/>
        </p:nvSpPr>
        <p:spPr>
          <a:xfrm>
            <a:off x="229615" y="2879216"/>
            <a:ext cx="8357234" cy="259045"/>
          </a:xfrm>
          <a:prstGeom prst="rect">
            <a:avLst/>
          </a:prstGeom>
        </p:spPr>
        <p:txBody>
          <a:bodyPr vert="horz" wrap="square" lIns="0" tIns="12700" rIns="0" bIns="0" rtlCol="0">
            <a:spAutoFit/>
          </a:bodyPr>
          <a:lstStyle/>
          <a:p>
            <a:pPr marL="12700">
              <a:lnSpc>
                <a:spcPct val="100000"/>
              </a:lnSpc>
              <a:spcBef>
                <a:spcPts val="100"/>
              </a:spcBef>
              <a:tabLst>
                <a:tab pos="3898900" algn="l"/>
              </a:tabLst>
            </a:pPr>
            <a:r>
              <a:rPr sz="1600" dirty="0">
                <a:latin typeface="+mn-ea"/>
                <a:ea typeface="+mn-ea"/>
                <a:cs typeface="Malgun Gothic"/>
              </a:rPr>
              <a:t>shape,</a:t>
            </a:r>
            <a:r>
              <a:rPr sz="1600" spc="-65" dirty="0">
                <a:latin typeface="+mn-ea"/>
                <a:ea typeface="+mn-ea"/>
                <a:cs typeface="Malgun Gothic"/>
              </a:rPr>
              <a:t> </a:t>
            </a:r>
            <a:r>
              <a:rPr sz="1600" spc="-20" dirty="0">
                <a:latin typeface="+mn-ea"/>
                <a:ea typeface="+mn-ea"/>
                <a:cs typeface="Malgun Gothic"/>
              </a:rPr>
              <a:t>size</a:t>
            </a:r>
            <a:r>
              <a:rPr sz="1600" dirty="0">
                <a:latin typeface="+mn-ea"/>
                <a:ea typeface="+mn-ea"/>
                <a:cs typeface="Malgun Gothic"/>
              </a:rPr>
              <a:t>	원소개수</a:t>
            </a:r>
            <a:r>
              <a:rPr sz="1600" spc="-30" dirty="0">
                <a:latin typeface="+mn-ea"/>
                <a:ea typeface="+mn-ea"/>
                <a:cs typeface="Malgun Gothic"/>
              </a:rPr>
              <a:t> </a:t>
            </a:r>
            <a:r>
              <a:rPr sz="1600" dirty="0">
                <a:latin typeface="+mn-ea"/>
                <a:ea typeface="+mn-ea"/>
                <a:cs typeface="Malgun Gothic"/>
              </a:rPr>
              <a:t>조회(메소드가</a:t>
            </a:r>
            <a:r>
              <a:rPr sz="1600" spc="5" dirty="0">
                <a:latin typeface="+mn-ea"/>
                <a:ea typeface="+mn-ea"/>
                <a:cs typeface="Malgun Gothic"/>
              </a:rPr>
              <a:t> </a:t>
            </a:r>
            <a:r>
              <a:rPr sz="1600" dirty="0">
                <a:latin typeface="+mn-ea"/>
                <a:ea typeface="+mn-ea"/>
                <a:cs typeface="Malgun Gothic"/>
              </a:rPr>
              <a:t>아니라</a:t>
            </a:r>
            <a:r>
              <a:rPr sz="1600" spc="5" dirty="0">
                <a:latin typeface="+mn-ea"/>
                <a:ea typeface="+mn-ea"/>
                <a:cs typeface="Malgun Gothic"/>
              </a:rPr>
              <a:t> </a:t>
            </a:r>
            <a:r>
              <a:rPr sz="1600" spc="-25" dirty="0">
                <a:latin typeface="+mn-ea"/>
                <a:ea typeface="+mn-ea"/>
                <a:cs typeface="Malgun Gothic"/>
              </a:rPr>
              <a:t>변수)</a:t>
            </a:r>
            <a:endParaRPr sz="1600">
              <a:latin typeface="+mn-ea"/>
              <a:ea typeface="+mn-ea"/>
              <a:cs typeface="Malgun Gothic"/>
            </a:endParaRPr>
          </a:p>
        </p:txBody>
      </p:sp>
      <p:sp>
        <p:nvSpPr>
          <p:cNvPr id="16" name="object 16"/>
          <p:cNvSpPr txBox="1"/>
          <p:nvPr/>
        </p:nvSpPr>
        <p:spPr>
          <a:xfrm>
            <a:off x="150812" y="3261359"/>
            <a:ext cx="11887200" cy="288541"/>
          </a:xfrm>
          <a:prstGeom prst="rect">
            <a:avLst/>
          </a:prstGeom>
          <a:solidFill>
            <a:srgbClr val="E7E7E7"/>
          </a:solidFill>
        </p:spPr>
        <p:txBody>
          <a:bodyPr vert="horz" wrap="square" lIns="0" tIns="41910" rIns="0" bIns="0" rtlCol="0">
            <a:spAutoFit/>
          </a:bodyPr>
          <a:lstStyle/>
          <a:p>
            <a:pPr marL="91440">
              <a:lnSpc>
                <a:spcPct val="100000"/>
              </a:lnSpc>
              <a:spcBef>
                <a:spcPts val="330"/>
              </a:spcBef>
              <a:tabLst>
                <a:tab pos="3977640" algn="l"/>
              </a:tabLst>
            </a:pPr>
            <a:r>
              <a:rPr sz="1600" spc="-10" dirty="0">
                <a:latin typeface="+mn-ea"/>
                <a:ea typeface="+mn-ea"/>
                <a:cs typeface="Malgun Gothic"/>
              </a:rPr>
              <a:t>dtype</a:t>
            </a:r>
            <a:r>
              <a:rPr sz="1600" dirty="0">
                <a:latin typeface="+mn-ea"/>
                <a:ea typeface="+mn-ea"/>
                <a:cs typeface="Malgun Gothic"/>
              </a:rPr>
              <a:t>	데이터타입</a:t>
            </a:r>
            <a:r>
              <a:rPr sz="1600" spc="-15" dirty="0">
                <a:latin typeface="+mn-ea"/>
                <a:ea typeface="+mn-ea"/>
                <a:cs typeface="Malgun Gothic"/>
              </a:rPr>
              <a:t> </a:t>
            </a:r>
            <a:r>
              <a:rPr sz="1600" spc="-25" dirty="0">
                <a:latin typeface="+mn-ea"/>
                <a:ea typeface="+mn-ea"/>
                <a:cs typeface="Malgun Gothic"/>
              </a:rPr>
              <a:t>조회</a:t>
            </a:r>
            <a:endParaRPr sz="1600">
              <a:latin typeface="+mn-ea"/>
              <a:ea typeface="+mn-ea"/>
              <a:cs typeface="Malgun Gothic"/>
            </a:endParaRPr>
          </a:p>
        </p:txBody>
      </p:sp>
      <p:sp>
        <p:nvSpPr>
          <p:cNvPr id="17" name="object 17"/>
          <p:cNvSpPr txBox="1"/>
          <p:nvPr/>
        </p:nvSpPr>
        <p:spPr>
          <a:xfrm>
            <a:off x="229615" y="3702177"/>
            <a:ext cx="7126605" cy="259045"/>
          </a:xfrm>
          <a:prstGeom prst="rect">
            <a:avLst/>
          </a:prstGeom>
        </p:spPr>
        <p:txBody>
          <a:bodyPr vert="horz" wrap="square" lIns="0" tIns="12700" rIns="0" bIns="0" rtlCol="0">
            <a:spAutoFit/>
          </a:bodyPr>
          <a:lstStyle/>
          <a:p>
            <a:pPr marL="12700">
              <a:lnSpc>
                <a:spcPct val="100000"/>
              </a:lnSpc>
              <a:spcBef>
                <a:spcPts val="100"/>
              </a:spcBef>
              <a:tabLst>
                <a:tab pos="3898900" algn="l"/>
              </a:tabLst>
            </a:pPr>
            <a:r>
              <a:rPr sz="1600" spc="-10" dirty="0">
                <a:latin typeface="+mn-ea"/>
                <a:ea typeface="+mn-ea"/>
                <a:cs typeface="Malgun Gothic"/>
              </a:rPr>
              <a:t>count()</a:t>
            </a:r>
            <a:r>
              <a:rPr sz="1600" dirty="0">
                <a:latin typeface="+mn-ea"/>
                <a:ea typeface="+mn-ea"/>
                <a:cs typeface="Malgun Gothic"/>
              </a:rPr>
              <a:t>	결측치를</a:t>
            </a:r>
            <a:r>
              <a:rPr sz="1600" spc="-15" dirty="0">
                <a:latin typeface="+mn-ea"/>
                <a:ea typeface="+mn-ea"/>
                <a:cs typeface="Malgun Gothic"/>
              </a:rPr>
              <a:t> </a:t>
            </a:r>
            <a:r>
              <a:rPr sz="1600" dirty="0">
                <a:latin typeface="+mn-ea"/>
                <a:ea typeface="+mn-ea"/>
                <a:cs typeface="Malgun Gothic"/>
              </a:rPr>
              <a:t>제외한</a:t>
            </a:r>
            <a:r>
              <a:rPr sz="1600" spc="5" dirty="0">
                <a:latin typeface="+mn-ea"/>
                <a:ea typeface="+mn-ea"/>
                <a:cs typeface="Malgun Gothic"/>
              </a:rPr>
              <a:t> </a:t>
            </a:r>
            <a:r>
              <a:rPr sz="1600" dirty="0">
                <a:latin typeface="+mn-ea"/>
                <a:ea typeface="+mn-ea"/>
                <a:cs typeface="Malgun Gothic"/>
              </a:rPr>
              <a:t>원소</a:t>
            </a:r>
            <a:r>
              <a:rPr sz="1600" spc="-5" dirty="0">
                <a:latin typeface="+mn-ea"/>
                <a:ea typeface="+mn-ea"/>
                <a:cs typeface="Malgun Gothic"/>
              </a:rPr>
              <a:t> </a:t>
            </a:r>
            <a:r>
              <a:rPr sz="1600" spc="-25" dirty="0">
                <a:latin typeface="+mn-ea"/>
                <a:ea typeface="+mn-ea"/>
                <a:cs typeface="Malgun Gothic"/>
              </a:rPr>
              <a:t>개수</a:t>
            </a:r>
            <a:endParaRPr sz="1600">
              <a:latin typeface="+mn-ea"/>
              <a:ea typeface="+mn-ea"/>
              <a:cs typeface="Malgun Gothic"/>
            </a:endParaRPr>
          </a:p>
        </p:txBody>
      </p:sp>
      <p:sp>
        <p:nvSpPr>
          <p:cNvPr id="18" name="object 18"/>
          <p:cNvSpPr txBox="1"/>
          <p:nvPr/>
        </p:nvSpPr>
        <p:spPr>
          <a:xfrm>
            <a:off x="229615" y="4114038"/>
            <a:ext cx="1513840" cy="259045"/>
          </a:xfrm>
          <a:prstGeom prst="rect">
            <a:avLst/>
          </a:prstGeom>
        </p:spPr>
        <p:txBody>
          <a:bodyPr vert="horz" wrap="square" lIns="0" tIns="12700" rIns="0" bIns="0" rtlCol="0">
            <a:spAutoFit/>
          </a:bodyPr>
          <a:lstStyle/>
          <a:p>
            <a:pPr marL="12700">
              <a:lnSpc>
                <a:spcPct val="100000"/>
              </a:lnSpc>
              <a:spcBef>
                <a:spcPts val="100"/>
              </a:spcBef>
            </a:pPr>
            <a:r>
              <a:rPr sz="1600" spc="-10" dirty="0">
                <a:latin typeface="+mn-ea"/>
                <a:ea typeface="+mn-ea"/>
                <a:cs typeface="Malgun Gothic"/>
              </a:rPr>
              <a:t>sort_values()</a:t>
            </a:r>
            <a:endParaRPr sz="1600">
              <a:latin typeface="+mn-ea"/>
              <a:ea typeface="+mn-ea"/>
              <a:cs typeface="Malgun Gothic"/>
            </a:endParaRPr>
          </a:p>
        </p:txBody>
      </p:sp>
      <p:sp>
        <p:nvSpPr>
          <p:cNvPr id="19" name="object 19"/>
          <p:cNvSpPr txBox="1"/>
          <p:nvPr/>
        </p:nvSpPr>
        <p:spPr>
          <a:xfrm>
            <a:off x="4116070" y="4114038"/>
            <a:ext cx="6111240" cy="505267"/>
          </a:xfrm>
          <a:prstGeom prst="rect">
            <a:avLst/>
          </a:prstGeom>
        </p:spPr>
        <p:txBody>
          <a:bodyPr vert="horz" wrap="square" lIns="0" tIns="12700" rIns="0" bIns="0" rtlCol="0">
            <a:spAutoFit/>
          </a:bodyPr>
          <a:lstStyle/>
          <a:p>
            <a:pPr marL="12700">
              <a:lnSpc>
                <a:spcPct val="100000"/>
              </a:lnSpc>
              <a:spcBef>
                <a:spcPts val="100"/>
              </a:spcBef>
            </a:pPr>
            <a:r>
              <a:rPr sz="1600" dirty="0">
                <a:latin typeface="+mn-ea"/>
                <a:ea typeface="+mn-ea"/>
                <a:cs typeface="Malgun Gothic"/>
              </a:rPr>
              <a:t>값/index로</a:t>
            </a:r>
            <a:r>
              <a:rPr sz="1600" spc="-30" dirty="0">
                <a:latin typeface="+mn-ea"/>
                <a:ea typeface="+mn-ea"/>
                <a:cs typeface="Malgun Gothic"/>
              </a:rPr>
              <a:t> </a:t>
            </a:r>
            <a:r>
              <a:rPr sz="1600" spc="-25" dirty="0">
                <a:latin typeface="+mn-ea"/>
                <a:ea typeface="+mn-ea"/>
                <a:cs typeface="Malgun Gothic"/>
              </a:rPr>
              <a:t>정렬</a:t>
            </a:r>
            <a:endParaRPr sz="1600">
              <a:latin typeface="+mn-ea"/>
              <a:ea typeface="+mn-ea"/>
              <a:cs typeface="Malgun Gothic"/>
            </a:endParaRPr>
          </a:p>
          <a:p>
            <a:pPr marL="12700">
              <a:lnSpc>
                <a:spcPct val="100000"/>
              </a:lnSpc>
            </a:pPr>
            <a:r>
              <a:rPr sz="1600" dirty="0">
                <a:latin typeface="+mn-ea"/>
                <a:ea typeface="+mn-ea"/>
                <a:cs typeface="Malgun Gothic"/>
              </a:rPr>
              <a:t>ascending=False</a:t>
            </a:r>
            <a:r>
              <a:rPr sz="1600" spc="-75" dirty="0">
                <a:latin typeface="+mn-ea"/>
                <a:ea typeface="+mn-ea"/>
                <a:cs typeface="Malgun Gothic"/>
              </a:rPr>
              <a:t> </a:t>
            </a:r>
            <a:r>
              <a:rPr sz="1600" dirty="0">
                <a:latin typeface="+mn-ea"/>
                <a:ea typeface="+mn-ea"/>
                <a:cs typeface="Malgun Gothic"/>
              </a:rPr>
              <a:t>:</a:t>
            </a:r>
            <a:r>
              <a:rPr sz="1600" spc="-85" dirty="0">
                <a:latin typeface="+mn-ea"/>
                <a:ea typeface="+mn-ea"/>
                <a:cs typeface="Malgun Gothic"/>
              </a:rPr>
              <a:t> </a:t>
            </a:r>
            <a:r>
              <a:rPr sz="1600" dirty="0">
                <a:latin typeface="+mn-ea"/>
                <a:ea typeface="+mn-ea"/>
                <a:cs typeface="Malgun Gothic"/>
              </a:rPr>
              <a:t>내림차순.</a:t>
            </a:r>
            <a:r>
              <a:rPr sz="1600" spc="-55" dirty="0">
                <a:latin typeface="+mn-ea"/>
                <a:ea typeface="+mn-ea"/>
                <a:cs typeface="Malgun Gothic"/>
              </a:rPr>
              <a:t> </a:t>
            </a:r>
            <a:r>
              <a:rPr sz="1600" spc="-20" dirty="0">
                <a:latin typeface="+mn-ea"/>
                <a:ea typeface="+mn-ea"/>
                <a:cs typeface="Malgun Gothic"/>
              </a:rPr>
              <a:t>True가</a:t>
            </a:r>
            <a:r>
              <a:rPr sz="1600" spc="-70" dirty="0">
                <a:latin typeface="+mn-ea"/>
                <a:ea typeface="+mn-ea"/>
                <a:cs typeface="Malgun Gothic"/>
              </a:rPr>
              <a:t> </a:t>
            </a:r>
            <a:r>
              <a:rPr sz="1600" spc="-10" dirty="0">
                <a:latin typeface="+mn-ea"/>
                <a:ea typeface="+mn-ea"/>
                <a:cs typeface="Malgun Gothic"/>
              </a:rPr>
              <a:t>기본(오름차순)</a:t>
            </a:r>
            <a:endParaRPr sz="1600">
              <a:latin typeface="+mn-ea"/>
              <a:ea typeface="+mn-ea"/>
              <a:cs typeface="Malgun Gothic"/>
            </a:endParaRPr>
          </a:p>
        </p:txBody>
      </p:sp>
      <p:sp>
        <p:nvSpPr>
          <p:cNvPr id="20" name="object 20"/>
          <p:cNvSpPr txBox="1"/>
          <p:nvPr/>
        </p:nvSpPr>
        <p:spPr>
          <a:xfrm>
            <a:off x="229615" y="4525517"/>
            <a:ext cx="1417320" cy="259045"/>
          </a:xfrm>
          <a:prstGeom prst="rect">
            <a:avLst/>
          </a:prstGeom>
        </p:spPr>
        <p:txBody>
          <a:bodyPr vert="horz" wrap="square" lIns="0" tIns="12700" rIns="0" bIns="0" rtlCol="0">
            <a:spAutoFit/>
          </a:bodyPr>
          <a:lstStyle/>
          <a:p>
            <a:pPr marL="12700">
              <a:lnSpc>
                <a:spcPct val="100000"/>
              </a:lnSpc>
              <a:spcBef>
                <a:spcPts val="100"/>
              </a:spcBef>
            </a:pPr>
            <a:r>
              <a:rPr sz="1600" spc="-10" dirty="0">
                <a:latin typeface="+mn-ea"/>
                <a:ea typeface="+mn-ea"/>
                <a:cs typeface="Malgun Gothic"/>
              </a:rPr>
              <a:t>sort_index()</a:t>
            </a:r>
            <a:endParaRPr sz="1600">
              <a:latin typeface="+mn-ea"/>
              <a:ea typeface="+mn-ea"/>
              <a:cs typeface="Malgun Gothic"/>
            </a:endParaRPr>
          </a:p>
        </p:txBody>
      </p:sp>
      <p:sp>
        <p:nvSpPr>
          <p:cNvPr id="21" name="object 21"/>
          <p:cNvSpPr txBox="1"/>
          <p:nvPr/>
        </p:nvSpPr>
        <p:spPr>
          <a:xfrm>
            <a:off x="229615" y="5165293"/>
            <a:ext cx="1019175" cy="259045"/>
          </a:xfrm>
          <a:prstGeom prst="rect">
            <a:avLst/>
          </a:prstGeom>
        </p:spPr>
        <p:txBody>
          <a:bodyPr vert="horz" wrap="square" lIns="0" tIns="12700" rIns="0" bIns="0" rtlCol="0">
            <a:spAutoFit/>
          </a:bodyPr>
          <a:lstStyle/>
          <a:p>
            <a:pPr marL="12700">
              <a:lnSpc>
                <a:spcPct val="100000"/>
              </a:lnSpc>
              <a:spcBef>
                <a:spcPts val="100"/>
              </a:spcBef>
            </a:pPr>
            <a:r>
              <a:rPr sz="1600" spc="-10" dirty="0">
                <a:latin typeface="+mn-ea"/>
                <a:ea typeface="+mn-ea"/>
                <a:cs typeface="Malgun Gothic"/>
              </a:rPr>
              <a:t>unique()</a:t>
            </a:r>
            <a:endParaRPr sz="1600">
              <a:latin typeface="+mn-ea"/>
              <a:ea typeface="+mn-ea"/>
              <a:cs typeface="Malgun Gothic"/>
            </a:endParaRPr>
          </a:p>
        </p:txBody>
      </p:sp>
      <p:sp>
        <p:nvSpPr>
          <p:cNvPr id="22" name="object 22"/>
          <p:cNvSpPr txBox="1"/>
          <p:nvPr/>
        </p:nvSpPr>
        <p:spPr>
          <a:xfrm>
            <a:off x="4116070" y="5165293"/>
            <a:ext cx="5070475" cy="259045"/>
          </a:xfrm>
          <a:prstGeom prst="rect">
            <a:avLst/>
          </a:prstGeom>
        </p:spPr>
        <p:txBody>
          <a:bodyPr vert="horz" wrap="square" lIns="0" tIns="12700" rIns="0" bIns="0" rtlCol="0">
            <a:spAutoFit/>
          </a:bodyPr>
          <a:lstStyle/>
          <a:p>
            <a:pPr marL="12700">
              <a:lnSpc>
                <a:spcPct val="100000"/>
              </a:lnSpc>
              <a:spcBef>
                <a:spcPts val="100"/>
              </a:spcBef>
            </a:pPr>
            <a:r>
              <a:rPr sz="1600" dirty="0">
                <a:latin typeface="+mn-ea"/>
                <a:ea typeface="+mn-ea"/>
                <a:cs typeface="Malgun Gothic"/>
              </a:rPr>
              <a:t>고유값들을</a:t>
            </a:r>
            <a:r>
              <a:rPr sz="1600" spc="-35" dirty="0">
                <a:latin typeface="+mn-ea"/>
                <a:ea typeface="+mn-ea"/>
                <a:cs typeface="Malgun Gothic"/>
              </a:rPr>
              <a:t> </a:t>
            </a:r>
            <a:r>
              <a:rPr sz="1600" dirty="0">
                <a:latin typeface="+mn-ea"/>
                <a:ea typeface="+mn-ea"/>
                <a:cs typeface="Malgun Gothic"/>
              </a:rPr>
              <a:t>조회</a:t>
            </a:r>
            <a:r>
              <a:rPr sz="1600" b="1" dirty="0">
                <a:latin typeface="+mn-ea"/>
                <a:ea typeface="+mn-ea"/>
                <a:cs typeface="Malgun Gothic"/>
              </a:rPr>
              <a:t>(DataFrame은</a:t>
            </a:r>
            <a:r>
              <a:rPr sz="1600" b="1" spc="-35" dirty="0">
                <a:latin typeface="+mn-ea"/>
                <a:ea typeface="+mn-ea"/>
                <a:cs typeface="Malgun Gothic"/>
              </a:rPr>
              <a:t> </a:t>
            </a:r>
            <a:r>
              <a:rPr sz="1600" b="1" dirty="0">
                <a:latin typeface="+mn-ea"/>
                <a:ea typeface="+mn-ea"/>
                <a:cs typeface="Malgun Gothic"/>
              </a:rPr>
              <a:t>지원</a:t>
            </a:r>
            <a:r>
              <a:rPr sz="1600" b="1" spc="-10" dirty="0">
                <a:latin typeface="+mn-ea"/>
                <a:ea typeface="+mn-ea"/>
                <a:cs typeface="Malgun Gothic"/>
              </a:rPr>
              <a:t> </a:t>
            </a:r>
            <a:r>
              <a:rPr sz="1600" b="1" spc="-25" dirty="0">
                <a:latin typeface="+mn-ea"/>
                <a:ea typeface="+mn-ea"/>
                <a:cs typeface="Malgun Gothic"/>
              </a:rPr>
              <a:t>안함)</a:t>
            </a:r>
            <a:endParaRPr sz="1600">
              <a:latin typeface="+mn-ea"/>
              <a:ea typeface="+mn-ea"/>
              <a:cs typeface="Malgun Gothic"/>
            </a:endParaRPr>
          </a:p>
        </p:txBody>
      </p:sp>
      <p:sp>
        <p:nvSpPr>
          <p:cNvPr id="23" name="object 23"/>
          <p:cNvSpPr txBox="1"/>
          <p:nvPr/>
        </p:nvSpPr>
        <p:spPr>
          <a:xfrm>
            <a:off x="229615" y="5577332"/>
            <a:ext cx="1171575" cy="259045"/>
          </a:xfrm>
          <a:prstGeom prst="rect">
            <a:avLst/>
          </a:prstGeom>
        </p:spPr>
        <p:txBody>
          <a:bodyPr vert="horz" wrap="square" lIns="0" tIns="12700" rIns="0" bIns="0" rtlCol="0">
            <a:spAutoFit/>
          </a:bodyPr>
          <a:lstStyle/>
          <a:p>
            <a:pPr marL="12700">
              <a:lnSpc>
                <a:spcPct val="100000"/>
              </a:lnSpc>
              <a:spcBef>
                <a:spcPts val="100"/>
              </a:spcBef>
            </a:pPr>
            <a:r>
              <a:rPr sz="1600" spc="-10" dirty="0">
                <a:latin typeface="+mn-ea"/>
                <a:ea typeface="+mn-ea"/>
                <a:cs typeface="Malgun Gothic"/>
              </a:rPr>
              <a:t>nunique()</a:t>
            </a:r>
            <a:endParaRPr sz="1600">
              <a:latin typeface="+mn-ea"/>
              <a:ea typeface="+mn-ea"/>
              <a:cs typeface="Malgun Gothic"/>
            </a:endParaRPr>
          </a:p>
        </p:txBody>
      </p:sp>
      <p:sp>
        <p:nvSpPr>
          <p:cNvPr id="24" name="object 24"/>
          <p:cNvSpPr txBox="1"/>
          <p:nvPr/>
        </p:nvSpPr>
        <p:spPr>
          <a:xfrm>
            <a:off x="4116070" y="5577332"/>
            <a:ext cx="2613660" cy="259045"/>
          </a:xfrm>
          <a:prstGeom prst="rect">
            <a:avLst/>
          </a:prstGeom>
        </p:spPr>
        <p:txBody>
          <a:bodyPr vert="horz" wrap="square" lIns="0" tIns="12700" rIns="0" bIns="0" rtlCol="0">
            <a:spAutoFit/>
          </a:bodyPr>
          <a:lstStyle/>
          <a:p>
            <a:pPr marL="12700">
              <a:lnSpc>
                <a:spcPct val="100000"/>
              </a:lnSpc>
              <a:spcBef>
                <a:spcPts val="100"/>
              </a:spcBef>
            </a:pPr>
            <a:r>
              <a:rPr sz="1600" dirty="0">
                <a:latin typeface="+mn-ea"/>
                <a:ea typeface="+mn-ea"/>
                <a:cs typeface="Malgun Gothic"/>
              </a:rPr>
              <a:t>고유값의</a:t>
            </a:r>
            <a:r>
              <a:rPr sz="1600" spc="-15" dirty="0">
                <a:latin typeface="+mn-ea"/>
                <a:ea typeface="+mn-ea"/>
                <a:cs typeface="Malgun Gothic"/>
              </a:rPr>
              <a:t> </a:t>
            </a:r>
            <a:r>
              <a:rPr sz="1600" dirty="0">
                <a:latin typeface="+mn-ea"/>
                <a:ea typeface="+mn-ea"/>
                <a:cs typeface="Malgun Gothic"/>
              </a:rPr>
              <a:t>개수를</a:t>
            </a:r>
            <a:r>
              <a:rPr sz="1600" spc="5" dirty="0">
                <a:latin typeface="+mn-ea"/>
                <a:ea typeface="+mn-ea"/>
                <a:cs typeface="Malgun Gothic"/>
              </a:rPr>
              <a:t> </a:t>
            </a:r>
            <a:r>
              <a:rPr sz="1600" spc="-25" dirty="0">
                <a:latin typeface="+mn-ea"/>
                <a:ea typeface="+mn-ea"/>
                <a:cs typeface="Malgun Gothic"/>
              </a:rPr>
              <a:t>조회</a:t>
            </a:r>
            <a:endParaRPr sz="1600">
              <a:latin typeface="+mn-ea"/>
              <a:ea typeface="+mn-ea"/>
              <a:cs typeface="Malgun Gothic"/>
            </a:endParaRPr>
          </a:p>
        </p:txBody>
      </p:sp>
      <p:sp>
        <p:nvSpPr>
          <p:cNvPr id="25" name="object 25"/>
          <p:cNvSpPr txBox="1"/>
          <p:nvPr/>
        </p:nvSpPr>
        <p:spPr>
          <a:xfrm>
            <a:off x="242315" y="5988811"/>
            <a:ext cx="1804035" cy="259045"/>
          </a:xfrm>
          <a:prstGeom prst="rect">
            <a:avLst/>
          </a:prstGeom>
        </p:spPr>
        <p:txBody>
          <a:bodyPr vert="horz" wrap="square" lIns="0" tIns="12700" rIns="0" bIns="0" rtlCol="0">
            <a:spAutoFit/>
          </a:bodyPr>
          <a:lstStyle/>
          <a:p>
            <a:pPr>
              <a:lnSpc>
                <a:spcPct val="100000"/>
              </a:lnSpc>
              <a:spcBef>
                <a:spcPts val="100"/>
              </a:spcBef>
            </a:pPr>
            <a:r>
              <a:rPr sz="1600" spc="-10" dirty="0">
                <a:latin typeface="+mn-ea"/>
                <a:ea typeface="+mn-ea"/>
                <a:cs typeface="Malgun Gothic"/>
              </a:rPr>
              <a:t>isin([값리스트])</a:t>
            </a:r>
            <a:endParaRPr sz="1600" dirty="0">
              <a:latin typeface="+mn-ea"/>
              <a:ea typeface="+mn-ea"/>
              <a:cs typeface="Malgun Gothic"/>
            </a:endParaRPr>
          </a:p>
        </p:txBody>
      </p:sp>
      <p:sp>
        <p:nvSpPr>
          <p:cNvPr id="26" name="object 26"/>
          <p:cNvSpPr txBox="1"/>
          <p:nvPr/>
        </p:nvSpPr>
        <p:spPr>
          <a:xfrm>
            <a:off x="4128770" y="5988811"/>
            <a:ext cx="7198359" cy="505267"/>
          </a:xfrm>
          <a:prstGeom prst="rect">
            <a:avLst/>
          </a:prstGeom>
        </p:spPr>
        <p:txBody>
          <a:bodyPr vert="horz" wrap="square" lIns="0" tIns="12700" rIns="0" bIns="0" rtlCol="0">
            <a:spAutoFit/>
          </a:bodyPr>
          <a:lstStyle/>
          <a:p>
            <a:pPr>
              <a:lnSpc>
                <a:spcPct val="100000"/>
              </a:lnSpc>
              <a:spcBef>
                <a:spcPts val="100"/>
              </a:spcBef>
            </a:pPr>
            <a:r>
              <a:rPr sz="1600" dirty="0">
                <a:latin typeface="+mn-ea"/>
                <a:ea typeface="+mn-ea"/>
                <a:cs typeface="Malgun Gothic"/>
              </a:rPr>
              <a:t>각</a:t>
            </a:r>
            <a:r>
              <a:rPr sz="1600" spc="-25" dirty="0">
                <a:latin typeface="+mn-ea"/>
                <a:ea typeface="+mn-ea"/>
                <a:cs typeface="Malgun Gothic"/>
              </a:rPr>
              <a:t> </a:t>
            </a:r>
            <a:r>
              <a:rPr sz="1600" dirty="0">
                <a:latin typeface="+mn-ea"/>
                <a:ea typeface="+mn-ea"/>
                <a:cs typeface="Malgun Gothic"/>
              </a:rPr>
              <a:t>원소가</a:t>
            </a:r>
            <a:r>
              <a:rPr sz="1600" spc="-10" dirty="0">
                <a:latin typeface="+mn-ea"/>
                <a:ea typeface="+mn-ea"/>
                <a:cs typeface="Malgun Gothic"/>
              </a:rPr>
              <a:t> </a:t>
            </a:r>
            <a:r>
              <a:rPr sz="1600" dirty="0">
                <a:latin typeface="+mn-ea"/>
                <a:ea typeface="+mn-ea"/>
                <a:cs typeface="Malgun Gothic"/>
              </a:rPr>
              <a:t>값리스트안의</a:t>
            </a:r>
            <a:r>
              <a:rPr sz="1600" spc="-25" dirty="0">
                <a:latin typeface="+mn-ea"/>
                <a:ea typeface="+mn-ea"/>
                <a:cs typeface="Malgun Gothic"/>
              </a:rPr>
              <a:t> </a:t>
            </a:r>
            <a:r>
              <a:rPr sz="1600" dirty="0">
                <a:latin typeface="+mn-ea"/>
                <a:ea typeface="+mn-ea"/>
                <a:cs typeface="Malgun Gothic"/>
              </a:rPr>
              <a:t>값들</a:t>
            </a:r>
            <a:r>
              <a:rPr sz="1600" spc="-10" dirty="0">
                <a:latin typeface="+mn-ea"/>
                <a:ea typeface="+mn-ea"/>
                <a:cs typeface="Malgun Gothic"/>
              </a:rPr>
              <a:t> </a:t>
            </a:r>
            <a:r>
              <a:rPr sz="1600" dirty="0">
                <a:latin typeface="+mn-ea"/>
                <a:ea typeface="+mn-ea"/>
                <a:cs typeface="Malgun Gothic"/>
              </a:rPr>
              <a:t>중</a:t>
            </a:r>
            <a:r>
              <a:rPr sz="1600" spc="-30" dirty="0">
                <a:latin typeface="+mn-ea"/>
                <a:ea typeface="+mn-ea"/>
                <a:cs typeface="Malgun Gothic"/>
              </a:rPr>
              <a:t> </a:t>
            </a:r>
            <a:r>
              <a:rPr sz="1600" dirty="0">
                <a:latin typeface="+mn-ea"/>
                <a:ea typeface="+mn-ea"/>
                <a:cs typeface="Malgun Gothic"/>
              </a:rPr>
              <a:t>하나와</a:t>
            </a:r>
            <a:r>
              <a:rPr sz="1600" spc="-10" dirty="0">
                <a:latin typeface="+mn-ea"/>
                <a:ea typeface="+mn-ea"/>
                <a:cs typeface="Malgun Gothic"/>
              </a:rPr>
              <a:t> </a:t>
            </a:r>
            <a:r>
              <a:rPr sz="1600" dirty="0">
                <a:latin typeface="+mn-ea"/>
                <a:ea typeface="+mn-ea"/>
                <a:cs typeface="Malgun Gothic"/>
              </a:rPr>
              <a:t>같으면</a:t>
            </a:r>
            <a:r>
              <a:rPr sz="1600" spc="-25" dirty="0">
                <a:latin typeface="+mn-ea"/>
                <a:ea typeface="+mn-ea"/>
                <a:cs typeface="Malgun Gothic"/>
              </a:rPr>
              <a:t> </a:t>
            </a:r>
            <a:r>
              <a:rPr sz="1600" spc="-20" dirty="0">
                <a:latin typeface="+mn-ea"/>
                <a:ea typeface="+mn-ea"/>
                <a:cs typeface="Malgun Gothic"/>
              </a:rPr>
              <a:t>True,</a:t>
            </a:r>
            <a:r>
              <a:rPr sz="1600" spc="-15" dirty="0">
                <a:latin typeface="+mn-ea"/>
                <a:ea typeface="+mn-ea"/>
                <a:cs typeface="Malgun Gothic"/>
              </a:rPr>
              <a:t> </a:t>
            </a:r>
            <a:r>
              <a:rPr sz="1600" spc="-25" dirty="0">
                <a:latin typeface="+mn-ea"/>
                <a:ea typeface="+mn-ea"/>
                <a:cs typeface="Malgun Gothic"/>
              </a:rPr>
              <a:t>다르면</a:t>
            </a:r>
            <a:endParaRPr sz="1600">
              <a:latin typeface="+mn-ea"/>
              <a:ea typeface="+mn-ea"/>
              <a:cs typeface="Malgun Gothic"/>
            </a:endParaRPr>
          </a:p>
          <a:p>
            <a:pPr>
              <a:lnSpc>
                <a:spcPct val="100000"/>
              </a:lnSpc>
            </a:pPr>
            <a:r>
              <a:rPr sz="1600" dirty="0">
                <a:latin typeface="+mn-ea"/>
                <a:ea typeface="+mn-ea"/>
                <a:cs typeface="Malgun Gothic"/>
              </a:rPr>
              <a:t>False인</a:t>
            </a:r>
            <a:r>
              <a:rPr sz="1600" spc="-70" dirty="0">
                <a:latin typeface="+mn-ea"/>
                <a:ea typeface="+mn-ea"/>
                <a:cs typeface="Malgun Gothic"/>
              </a:rPr>
              <a:t> </a:t>
            </a:r>
            <a:r>
              <a:rPr sz="1600" dirty="0">
                <a:latin typeface="+mn-ea"/>
                <a:ea typeface="+mn-ea"/>
                <a:cs typeface="Malgun Gothic"/>
              </a:rPr>
              <a:t>boolean</a:t>
            </a:r>
            <a:r>
              <a:rPr sz="1600" spc="-65" dirty="0">
                <a:latin typeface="+mn-ea"/>
                <a:ea typeface="+mn-ea"/>
                <a:cs typeface="Malgun Gothic"/>
              </a:rPr>
              <a:t> </a:t>
            </a:r>
            <a:r>
              <a:rPr sz="1600" dirty="0">
                <a:latin typeface="+mn-ea"/>
                <a:ea typeface="+mn-ea"/>
                <a:cs typeface="Malgun Gothic"/>
              </a:rPr>
              <a:t>Series</a:t>
            </a:r>
            <a:r>
              <a:rPr sz="1600" spc="-75" dirty="0">
                <a:latin typeface="+mn-ea"/>
                <a:ea typeface="+mn-ea"/>
                <a:cs typeface="Malgun Gothic"/>
              </a:rPr>
              <a:t> </a:t>
            </a:r>
            <a:r>
              <a:rPr sz="1600" spc="-35" dirty="0">
                <a:latin typeface="+mn-ea"/>
                <a:ea typeface="+mn-ea"/>
                <a:cs typeface="Malgun Gothic"/>
              </a:rPr>
              <a:t>반환</a:t>
            </a:r>
            <a:endParaRPr sz="1600">
              <a:latin typeface="+mn-ea"/>
              <a:ea typeface="+mn-ea"/>
              <a:cs typeface="Malgun Gothic"/>
            </a:endParaRPr>
          </a:p>
        </p:txBody>
      </p:sp>
      <p:sp>
        <p:nvSpPr>
          <p:cNvPr id="27" name="object 27"/>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Series</a:t>
            </a:r>
            <a:r>
              <a:rPr sz="2400" spc="-30" dirty="0">
                <a:latin typeface="+mn-ea"/>
                <a:ea typeface="+mn-ea"/>
              </a:rPr>
              <a:t> </a:t>
            </a:r>
            <a:r>
              <a:rPr sz="2400" dirty="0">
                <a:latin typeface="+mn-ea"/>
                <a:ea typeface="+mn-ea"/>
              </a:rPr>
              <a:t>–</a:t>
            </a:r>
            <a:r>
              <a:rPr sz="2400" spc="-15" dirty="0">
                <a:latin typeface="+mn-ea"/>
                <a:ea typeface="+mn-ea"/>
              </a:rPr>
              <a:t> </a:t>
            </a:r>
            <a:r>
              <a:rPr sz="2400" dirty="0">
                <a:latin typeface="+mn-ea"/>
                <a:ea typeface="+mn-ea"/>
              </a:rPr>
              <a:t>주요</a:t>
            </a:r>
            <a:r>
              <a:rPr sz="2400" spc="-25" dirty="0">
                <a:latin typeface="+mn-ea"/>
                <a:ea typeface="+mn-ea"/>
              </a:rPr>
              <a:t> 메소드</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612" y="909216"/>
            <a:ext cx="12038330" cy="920115"/>
            <a:chOff x="74612" y="909216"/>
            <a:chExt cx="12038330" cy="920115"/>
          </a:xfrm>
        </p:grpSpPr>
        <p:sp>
          <p:nvSpPr>
            <p:cNvPr id="3" name="object 3"/>
            <p:cNvSpPr/>
            <p:nvPr/>
          </p:nvSpPr>
          <p:spPr>
            <a:xfrm>
              <a:off x="74612" y="909218"/>
              <a:ext cx="12038330" cy="462915"/>
            </a:xfrm>
            <a:custGeom>
              <a:avLst/>
              <a:gdLst/>
              <a:ahLst/>
              <a:cxnLst/>
              <a:rect l="l" t="t" r="r" b="b"/>
              <a:pathLst>
                <a:path w="12038330" h="462915">
                  <a:moveTo>
                    <a:pt x="4817427" y="2641"/>
                  </a:moveTo>
                  <a:lnTo>
                    <a:pt x="4788408" y="2146"/>
                  </a:lnTo>
                  <a:lnTo>
                    <a:pt x="4767478" y="546"/>
                  </a:lnTo>
                  <a:lnTo>
                    <a:pt x="4755731" y="0"/>
                  </a:lnTo>
                  <a:lnTo>
                    <a:pt x="4754308" y="2641"/>
                  </a:lnTo>
                  <a:lnTo>
                    <a:pt x="4769663" y="2946"/>
                  </a:lnTo>
                  <a:lnTo>
                    <a:pt x="4802060" y="2413"/>
                  </a:lnTo>
                  <a:lnTo>
                    <a:pt x="4817427" y="2641"/>
                  </a:lnTo>
                  <a:close/>
                </a:path>
                <a:path w="12038330" h="462915">
                  <a:moveTo>
                    <a:pt x="12038013" y="5181"/>
                  </a:moveTo>
                  <a:lnTo>
                    <a:pt x="5401691" y="5181"/>
                  </a:lnTo>
                  <a:lnTo>
                    <a:pt x="0" y="5181"/>
                  </a:lnTo>
                  <a:lnTo>
                    <a:pt x="0" y="462381"/>
                  </a:lnTo>
                  <a:lnTo>
                    <a:pt x="5401627" y="462381"/>
                  </a:lnTo>
                  <a:lnTo>
                    <a:pt x="12038013" y="462381"/>
                  </a:lnTo>
                  <a:lnTo>
                    <a:pt x="12038013" y="5181"/>
                  </a:lnTo>
                  <a:close/>
                </a:path>
              </a:pathLst>
            </a:custGeom>
            <a:solidFill>
              <a:srgbClr val="56BBE4"/>
            </a:solidFill>
          </p:spPr>
          <p:txBody>
            <a:bodyPr wrap="square" lIns="0" tIns="0" rIns="0" bIns="0" rtlCol="0"/>
            <a:lstStyle/>
            <a:p>
              <a:endParaRPr sz="1600"/>
            </a:p>
          </p:txBody>
        </p:sp>
        <p:sp>
          <p:nvSpPr>
            <p:cNvPr id="4" name="object 4"/>
            <p:cNvSpPr/>
            <p:nvPr/>
          </p:nvSpPr>
          <p:spPr>
            <a:xfrm>
              <a:off x="74612" y="1371599"/>
              <a:ext cx="12038330" cy="457200"/>
            </a:xfrm>
            <a:custGeom>
              <a:avLst/>
              <a:gdLst/>
              <a:ahLst/>
              <a:cxnLst/>
              <a:rect l="l" t="t" r="r" b="b"/>
              <a:pathLst>
                <a:path w="12038330" h="457200">
                  <a:moveTo>
                    <a:pt x="12038013" y="0"/>
                  </a:moveTo>
                  <a:lnTo>
                    <a:pt x="5401691" y="0"/>
                  </a:lnTo>
                  <a:lnTo>
                    <a:pt x="0" y="0"/>
                  </a:lnTo>
                  <a:lnTo>
                    <a:pt x="0" y="457200"/>
                  </a:lnTo>
                  <a:lnTo>
                    <a:pt x="5401627" y="457200"/>
                  </a:lnTo>
                  <a:lnTo>
                    <a:pt x="12038013" y="457200"/>
                  </a:lnTo>
                  <a:lnTo>
                    <a:pt x="12038013" y="0"/>
                  </a:lnTo>
                  <a:close/>
                </a:path>
              </a:pathLst>
            </a:custGeom>
            <a:solidFill>
              <a:srgbClr val="E7E7E7"/>
            </a:solidFill>
          </p:spPr>
          <p:txBody>
            <a:bodyPr wrap="square" lIns="0" tIns="0" rIns="0" bIns="0" rtlCol="0"/>
            <a:lstStyle/>
            <a:p>
              <a:endParaRPr sz="1600"/>
            </a:p>
          </p:txBody>
        </p:sp>
      </p:grpSp>
      <p:sp>
        <p:nvSpPr>
          <p:cNvPr id="5" name="object 5"/>
          <p:cNvSpPr/>
          <p:nvPr/>
        </p:nvSpPr>
        <p:spPr>
          <a:xfrm>
            <a:off x="74612" y="2834639"/>
            <a:ext cx="12038330" cy="1005840"/>
          </a:xfrm>
          <a:custGeom>
            <a:avLst/>
            <a:gdLst/>
            <a:ahLst/>
            <a:cxnLst/>
            <a:rect l="l" t="t" r="r" b="b"/>
            <a:pathLst>
              <a:path w="12038330" h="1005839">
                <a:moveTo>
                  <a:pt x="12038013" y="0"/>
                </a:moveTo>
                <a:lnTo>
                  <a:pt x="5401691" y="0"/>
                </a:lnTo>
                <a:lnTo>
                  <a:pt x="0" y="0"/>
                </a:lnTo>
                <a:lnTo>
                  <a:pt x="0" y="1005840"/>
                </a:lnTo>
                <a:lnTo>
                  <a:pt x="5401627" y="1005840"/>
                </a:lnTo>
                <a:lnTo>
                  <a:pt x="12038013" y="1005840"/>
                </a:lnTo>
                <a:lnTo>
                  <a:pt x="12038013" y="0"/>
                </a:lnTo>
                <a:close/>
              </a:path>
            </a:pathLst>
          </a:custGeom>
          <a:solidFill>
            <a:srgbClr val="E7E7E7"/>
          </a:solidFill>
        </p:spPr>
        <p:txBody>
          <a:bodyPr wrap="square" lIns="0" tIns="0" rIns="0" bIns="0" rtlCol="0"/>
          <a:lstStyle/>
          <a:p>
            <a:endParaRPr sz="1600"/>
          </a:p>
        </p:txBody>
      </p:sp>
      <p:sp>
        <p:nvSpPr>
          <p:cNvPr id="6" name="object 6"/>
          <p:cNvSpPr/>
          <p:nvPr/>
        </p:nvSpPr>
        <p:spPr>
          <a:xfrm>
            <a:off x="74612" y="4297679"/>
            <a:ext cx="12038330" cy="701040"/>
          </a:xfrm>
          <a:custGeom>
            <a:avLst/>
            <a:gdLst/>
            <a:ahLst/>
            <a:cxnLst/>
            <a:rect l="l" t="t" r="r" b="b"/>
            <a:pathLst>
              <a:path w="12038330" h="701039">
                <a:moveTo>
                  <a:pt x="12038013" y="0"/>
                </a:moveTo>
                <a:lnTo>
                  <a:pt x="5401691" y="0"/>
                </a:lnTo>
                <a:lnTo>
                  <a:pt x="0" y="0"/>
                </a:lnTo>
                <a:lnTo>
                  <a:pt x="0" y="701040"/>
                </a:lnTo>
                <a:lnTo>
                  <a:pt x="5401627" y="701040"/>
                </a:lnTo>
                <a:lnTo>
                  <a:pt x="12038013" y="701040"/>
                </a:lnTo>
                <a:lnTo>
                  <a:pt x="12038013" y="0"/>
                </a:lnTo>
                <a:close/>
              </a:path>
            </a:pathLst>
          </a:custGeom>
          <a:solidFill>
            <a:srgbClr val="E7E7E7"/>
          </a:solidFill>
        </p:spPr>
        <p:txBody>
          <a:bodyPr wrap="square" lIns="0" tIns="0" rIns="0" bIns="0" rtlCol="0"/>
          <a:lstStyle/>
          <a:p>
            <a:endParaRPr sz="1600"/>
          </a:p>
        </p:txBody>
      </p:sp>
      <p:sp>
        <p:nvSpPr>
          <p:cNvPr id="7" name="object 7"/>
          <p:cNvSpPr/>
          <p:nvPr/>
        </p:nvSpPr>
        <p:spPr>
          <a:xfrm>
            <a:off x="74612" y="5455920"/>
            <a:ext cx="12038330" cy="457200"/>
          </a:xfrm>
          <a:custGeom>
            <a:avLst/>
            <a:gdLst/>
            <a:ahLst/>
            <a:cxnLst/>
            <a:rect l="l" t="t" r="r" b="b"/>
            <a:pathLst>
              <a:path w="12038330" h="457200">
                <a:moveTo>
                  <a:pt x="12038013" y="0"/>
                </a:moveTo>
                <a:lnTo>
                  <a:pt x="5401691" y="0"/>
                </a:lnTo>
                <a:lnTo>
                  <a:pt x="0" y="0"/>
                </a:lnTo>
                <a:lnTo>
                  <a:pt x="0" y="457200"/>
                </a:lnTo>
                <a:lnTo>
                  <a:pt x="5401627" y="457200"/>
                </a:lnTo>
                <a:lnTo>
                  <a:pt x="12038013" y="457200"/>
                </a:lnTo>
                <a:lnTo>
                  <a:pt x="12038013" y="0"/>
                </a:lnTo>
                <a:close/>
              </a:path>
            </a:pathLst>
          </a:custGeom>
          <a:solidFill>
            <a:srgbClr val="E7E7E7"/>
          </a:solidFill>
        </p:spPr>
        <p:txBody>
          <a:bodyPr wrap="square" lIns="0" tIns="0" rIns="0" bIns="0" rtlCol="0"/>
          <a:lstStyle/>
          <a:p>
            <a:endParaRPr sz="1600"/>
          </a:p>
        </p:txBody>
      </p:sp>
      <p:sp>
        <p:nvSpPr>
          <p:cNvPr id="8" name="object 8"/>
          <p:cNvSpPr/>
          <p:nvPr/>
        </p:nvSpPr>
        <p:spPr>
          <a:xfrm>
            <a:off x="74612" y="1371600"/>
            <a:ext cx="12038330" cy="0"/>
          </a:xfrm>
          <a:custGeom>
            <a:avLst/>
            <a:gdLst/>
            <a:ahLst/>
            <a:cxnLst/>
            <a:rect l="l" t="t" r="r" b="b"/>
            <a:pathLst>
              <a:path w="12038330">
                <a:moveTo>
                  <a:pt x="0" y="0"/>
                </a:moveTo>
                <a:lnTo>
                  <a:pt x="12038012" y="0"/>
                </a:lnTo>
              </a:path>
            </a:pathLst>
          </a:custGeom>
          <a:ln w="25400">
            <a:solidFill>
              <a:srgbClr val="000000"/>
            </a:solidFill>
          </a:ln>
        </p:spPr>
        <p:txBody>
          <a:bodyPr wrap="square" lIns="0" tIns="0" rIns="0" bIns="0" rtlCol="0"/>
          <a:lstStyle/>
          <a:p>
            <a:endParaRPr sz="1600"/>
          </a:p>
        </p:txBody>
      </p:sp>
      <p:sp>
        <p:nvSpPr>
          <p:cNvPr id="9" name="object 9"/>
          <p:cNvSpPr/>
          <p:nvPr/>
        </p:nvSpPr>
        <p:spPr>
          <a:xfrm>
            <a:off x="74612" y="914400"/>
            <a:ext cx="12038330" cy="0"/>
          </a:xfrm>
          <a:custGeom>
            <a:avLst/>
            <a:gdLst/>
            <a:ahLst/>
            <a:cxnLst/>
            <a:rect l="l" t="t" r="r" b="b"/>
            <a:pathLst>
              <a:path w="12038330">
                <a:moveTo>
                  <a:pt x="0" y="0"/>
                </a:moveTo>
                <a:lnTo>
                  <a:pt x="12038012" y="0"/>
                </a:lnTo>
              </a:path>
            </a:pathLst>
          </a:custGeom>
          <a:ln w="25400">
            <a:solidFill>
              <a:srgbClr val="000000"/>
            </a:solidFill>
          </a:ln>
        </p:spPr>
        <p:txBody>
          <a:bodyPr wrap="square" lIns="0" tIns="0" rIns="0" bIns="0" rtlCol="0"/>
          <a:lstStyle/>
          <a:p>
            <a:endParaRPr sz="1600"/>
          </a:p>
        </p:txBody>
      </p:sp>
      <p:sp>
        <p:nvSpPr>
          <p:cNvPr id="10" name="object 10"/>
          <p:cNvSpPr/>
          <p:nvPr/>
        </p:nvSpPr>
        <p:spPr>
          <a:xfrm>
            <a:off x="74612" y="6614159"/>
            <a:ext cx="12038330" cy="0"/>
          </a:xfrm>
          <a:custGeom>
            <a:avLst/>
            <a:gdLst/>
            <a:ahLst/>
            <a:cxnLst/>
            <a:rect l="l" t="t" r="r" b="b"/>
            <a:pathLst>
              <a:path w="12038330">
                <a:moveTo>
                  <a:pt x="0" y="0"/>
                </a:moveTo>
                <a:lnTo>
                  <a:pt x="12038012" y="0"/>
                </a:lnTo>
              </a:path>
            </a:pathLst>
          </a:custGeom>
          <a:ln w="25400">
            <a:solidFill>
              <a:srgbClr val="000000"/>
            </a:solidFill>
          </a:ln>
        </p:spPr>
        <p:txBody>
          <a:bodyPr wrap="square" lIns="0" tIns="0" rIns="0" bIns="0" rtlCol="0"/>
          <a:lstStyle/>
          <a:p>
            <a:endParaRPr sz="1600"/>
          </a:p>
        </p:txBody>
      </p:sp>
      <p:sp>
        <p:nvSpPr>
          <p:cNvPr id="11" name="object 11"/>
          <p:cNvSpPr txBox="1"/>
          <p:nvPr/>
        </p:nvSpPr>
        <p:spPr>
          <a:xfrm>
            <a:off x="5555741" y="941578"/>
            <a:ext cx="635000" cy="259045"/>
          </a:xfrm>
          <a:prstGeom prst="rect">
            <a:avLst/>
          </a:prstGeom>
        </p:spPr>
        <p:txBody>
          <a:bodyPr vert="horz" wrap="square" lIns="0" tIns="12700" rIns="0" bIns="0" rtlCol="0">
            <a:spAutoFit/>
          </a:bodyPr>
          <a:lstStyle/>
          <a:p>
            <a:pPr marL="12700">
              <a:lnSpc>
                <a:spcPct val="100000"/>
              </a:lnSpc>
              <a:spcBef>
                <a:spcPts val="100"/>
              </a:spcBef>
            </a:pPr>
            <a:r>
              <a:rPr sz="1600" b="1" spc="-25" dirty="0">
                <a:solidFill>
                  <a:srgbClr val="FFFFFF"/>
                </a:solidFill>
                <a:latin typeface="CookieRun Regular" panose="020B0600000101010101" pitchFamily="50" charset="-127"/>
                <a:cs typeface="Malgun Gothic"/>
              </a:rPr>
              <a:t>설명</a:t>
            </a:r>
            <a:endParaRPr sz="1600">
              <a:latin typeface="CookieRun Regular" panose="020B0600000101010101" pitchFamily="50" charset="-127"/>
              <a:cs typeface="Malgun Gothic"/>
            </a:endParaRPr>
          </a:p>
        </p:txBody>
      </p:sp>
      <p:sp>
        <p:nvSpPr>
          <p:cNvPr id="12" name="object 12"/>
          <p:cNvSpPr txBox="1"/>
          <p:nvPr/>
        </p:nvSpPr>
        <p:spPr>
          <a:xfrm>
            <a:off x="229870" y="990600"/>
            <a:ext cx="5180330" cy="4931991"/>
          </a:xfrm>
          <a:prstGeom prst="rect">
            <a:avLst/>
          </a:prstGeom>
        </p:spPr>
        <p:txBody>
          <a:bodyPr vert="horz" wrap="square" lIns="0" tIns="103505" rIns="0" bIns="0" rtlCol="0">
            <a:spAutoFit/>
          </a:bodyPr>
          <a:lstStyle/>
          <a:p>
            <a:pPr marL="12700">
              <a:lnSpc>
                <a:spcPct val="100000"/>
              </a:lnSpc>
              <a:spcBef>
                <a:spcPts val="815"/>
              </a:spcBef>
            </a:pPr>
            <a:r>
              <a:rPr sz="1600" b="1" spc="-25" dirty="0">
                <a:solidFill>
                  <a:srgbClr val="FFFFFF"/>
                </a:solidFill>
                <a:latin typeface="+mn-ea"/>
                <a:ea typeface="+mn-ea"/>
                <a:cs typeface="Malgun Gothic"/>
              </a:rPr>
              <a:t>메소드</a:t>
            </a:r>
            <a:endParaRPr sz="1600" dirty="0">
              <a:latin typeface="+mn-ea"/>
              <a:ea typeface="+mn-ea"/>
              <a:cs typeface="Malgun Gothic"/>
            </a:endParaRPr>
          </a:p>
          <a:p>
            <a:pPr marL="12700">
              <a:lnSpc>
                <a:spcPct val="100000"/>
              </a:lnSpc>
              <a:spcBef>
                <a:spcPts val="720"/>
              </a:spcBef>
            </a:pPr>
            <a:r>
              <a:rPr sz="1600" spc="-10" dirty="0">
                <a:latin typeface="+mn-ea"/>
                <a:ea typeface="+mn-ea"/>
                <a:cs typeface="Malgun Gothic"/>
              </a:rPr>
              <a:t>count()</a:t>
            </a:r>
            <a:endParaRPr sz="1600" dirty="0">
              <a:latin typeface="+mn-ea"/>
              <a:ea typeface="+mn-ea"/>
              <a:cs typeface="Malgun Gothic"/>
            </a:endParaRPr>
          </a:p>
          <a:p>
            <a:pPr marL="12700">
              <a:lnSpc>
                <a:spcPct val="100000"/>
              </a:lnSpc>
              <a:spcBef>
                <a:spcPts val="725"/>
              </a:spcBef>
            </a:pPr>
            <a:endParaRPr lang="en-US" sz="1600" dirty="0">
              <a:latin typeface="+mn-ea"/>
              <a:ea typeface="+mn-ea"/>
              <a:cs typeface="Malgun Gothic"/>
            </a:endParaRPr>
          </a:p>
          <a:p>
            <a:pPr marL="12700">
              <a:lnSpc>
                <a:spcPct val="100000"/>
              </a:lnSpc>
              <a:spcBef>
                <a:spcPts val="725"/>
              </a:spcBef>
            </a:pPr>
            <a:r>
              <a:rPr sz="1600" dirty="0">
                <a:latin typeface="+mn-ea"/>
                <a:ea typeface="+mn-ea"/>
                <a:cs typeface="Malgun Gothic"/>
              </a:rPr>
              <a:t>min(),</a:t>
            </a:r>
            <a:r>
              <a:rPr sz="1600" spc="-55" dirty="0">
                <a:latin typeface="+mn-ea"/>
                <a:ea typeface="+mn-ea"/>
                <a:cs typeface="Malgun Gothic"/>
              </a:rPr>
              <a:t> </a:t>
            </a:r>
            <a:r>
              <a:rPr sz="1600" dirty="0">
                <a:latin typeface="+mn-ea"/>
                <a:ea typeface="+mn-ea"/>
                <a:cs typeface="Malgun Gothic"/>
              </a:rPr>
              <a:t>max(),</a:t>
            </a:r>
            <a:r>
              <a:rPr sz="1600" spc="-40" dirty="0">
                <a:latin typeface="+mn-ea"/>
                <a:ea typeface="+mn-ea"/>
                <a:cs typeface="Malgun Gothic"/>
              </a:rPr>
              <a:t> </a:t>
            </a:r>
            <a:r>
              <a:rPr sz="1600" dirty="0">
                <a:latin typeface="+mn-ea"/>
                <a:ea typeface="+mn-ea"/>
                <a:cs typeface="Malgun Gothic"/>
              </a:rPr>
              <a:t>sum(),</a:t>
            </a:r>
            <a:r>
              <a:rPr sz="1600" spc="-60" dirty="0">
                <a:latin typeface="+mn-ea"/>
                <a:ea typeface="+mn-ea"/>
                <a:cs typeface="Malgun Gothic"/>
              </a:rPr>
              <a:t> </a:t>
            </a:r>
            <a:r>
              <a:rPr sz="1600" dirty="0">
                <a:latin typeface="+mn-ea"/>
                <a:ea typeface="+mn-ea"/>
                <a:cs typeface="Malgun Gothic"/>
              </a:rPr>
              <a:t>mean(),</a:t>
            </a:r>
            <a:r>
              <a:rPr sz="1600" spc="-45" dirty="0">
                <a:latin typeface="+mn-ea"/>
                <a:ea typeface="+mn-ea"/>
                <a:cs typeface="Malgun Gothic"/>
              </a:rPr>
              <a:t> </a:t>
            </a:r>
            <a:r>
              <a:rPr sz="1600" spc="-10" dirty="0">
                <a:latin typeface="+mn-ea"/>
                <a:ea typeface="+mn-ea"/>
                <a:cs typeface="Malgun Gothic"/>
              </a:rPr>
              <a:t>median(),</a:t>
            </a:r>
            <a:endParaRPr sz="1600" dirty="0">
              <a:latin typeface="+mn-ea"/>
              <a:ea typeface="+mn-ea"/>
              <a:cs typeface="Malgun Gothic"/>
            </a:endParaRPr>
          </a:p>
          <a:p>
            <a:pPr marL="12700">
              <a:lnSpc>
                <a:spcPct val="100000"/>
              </a:lnSpc>
            </a:pPr>
            <a:r>
              <a:rPr sz="1600" dirty="0">
                <a:latin typeface="+mn-ea"/>
                <a:ea typeface="+mn-ea"/>
                <a:cs typeface="Malgun Gothic"/>
              </a:rPr>
              <a:t>std(),</a:t>
            </a:r>
            <a:r>
              <a:rPr sz="1600" spc="-55" dirty="0">
                <a:latin typeface="+mn-ea"/>
                <a:ea typeface="+mn-ea"/>
                <a:cs typeface="Malgun Gothic"/>
              </a:rPr>
              <a:t> </a:t>
            </a:r>
            <a:r>
              <a:rPr sz="1600" dirty="0">
                <a:latin typeface="+mn-ea"/>
                <a:ea typeface="+mn-ea"/>
                <a:cs typeface="Malgun Gothic"/>
              </a:rPr>
              <a:t>var(),</a:t>
            </a:r>
            <a:r>
              <a:rPr sz="1600" spc="-45" dirty="0">
                <a:latin typeface="+mn-ea"/>
                <a:ea typeface="+mn-ea"/>
                <a:cs typeface="Malgun Gothic"/>
              </a:rPr>
              <a:t> </a:t>
            </a:r>
            <a:r>
              <a:rPr sz="1600" dirty="0">
                <a:latin typeface="+mn-ea"/>
                <a:ea typeface="+mn-ea"/>
                <a:cs typeface="Malgun Gothic"/>
              </a:rPr>
              <a:t>idxmax(),</a:t>
            </a:r>
            <a:r>
              <a:rPr sz="1600" spc="-55" dirty="0">
                <a:latin typeface="+mn-ea"/>
                <a:ea typeface="+mn-ea"/>
                <a:cs typeface="Malgun Gothic"/>
              </a:rPr>
              <a:t> </a:t>
            </a:r>
            <a:r>
              <a:rPr sz="1600" spc="-10" dirty="0">
                <a:latin typeface="+mn-ea"/>
                <a:ea typeface="+mn-ea"/>
                <a:cs typeface="Malgun Gothic"/>
              </a:rPr>
              <a:t>idxmin()</a:t>
            </a:r>
            <a:endParaRPr sz="1600" dirty="0">
              <a:latin typeface="+mn-ea"/>
              <a:ea typeface="+mn-ea"/>
              <a:cs typeface="Malgun Gothic"/>
            </a:endParaRPr>
          </a:p>
          <a:p>
            <a:pPr marL="12700">
              <a:lnSpc>
                <a:spcPct val="100000"/>
              </a:lnSpc>
              <a:spcBef>
                <a:spcPts val="2160"/>
              </a:spcBef>
            </a:pPr>
            <a:r>
              <a:rPr sz="1600" spc="-10" dirty="0">
                <a:latin typeface="+mn-ea"/>
                <a:ea typeface="+mn-ea"/>
                <a:cs typeface="Malgun Gothic"/>
              </a:rPr>
              <a:t>describe()</a:t>
            </a:r>
            <a:endParaRPr sz="1600" dirty="0">
              <a:latin typeface="+mn-ea"/>
              <a:ea typeface="+mn-ea"/>
              <a:cs typeface="Malgun Gothic"/>
            </a:endParaRPr>
          </a:p>
          <a:p>
            <a:pPr>
              <a:lnSpc>
                <a:spcPct val="100000"/>
              </a:lnSpc>
              <a:spcBef>
                <a:spcPts val="685"/>
              </a:spcBef>
            </a:pPr>
            <a:endParaRPr sz="1600" dirty="0">
              <a:latin typeface="+mn-ea"/>
              <a:ea typeface="+mn-ea"/>
              <a:cs typeface="Malgun Gothic"/>
            </a:endParaRPr>
          </a:p>
          <a:p>
            <a:pPr marL="12700">
              <a:lnSpc>
                <a:spcPct val="100000"/>
              </a:lnSpc>
              <a:spcBef>
                <a:spcPts val="5"/>
              </a:spcBef>
            </a:pPr>
            <a:r>
              <a:rPr sz="1600" spc="-10" dirty="0">
                <a:latin typeface="+mn-ea"/>
                <a:ea typeface="+mn-ea"/>
                <a:cs typeface="Malgun Gothic"/>
              </a:rPr>
              <a:t>quantile(q=</a:t>
            </a:r>
            <a:r>
              <a:rPr sz="1600" spc="-10" dirty="0" err="1">
                <a:latin typeface="+mn-ea"/>
                <a:ea typeface="+mn-ea"/>
                <a:cs typeface="Malgun Gothic"/>
              </a:rPr>
              <a:t>분위</a:t>
            </a:r>
            <a:r>
              <a:rPr sz="1600" spc="-10" dirty="0">
                <a:latin typeface="+mn-ea"/>
                <a:ea typeface="+mn-ea"/>
                <a:cs typeface="Malgun Gothic"/>
              </a:rPr>
              <a:t>)</a:t>
            </a:r>
            <a:endParaRPr lang="en-US" sz="1600" spc="-10" dirty="0">
              <a:latin typeface="+mn-ea"/>
              <a:ea typeface="+mn-ea"/>
              <a:cs typeface="Malgun Gothic"/>
            </a:endParaRPr>
          </a:p>
          <a:p>
            <a:pPr marL="12700">
              <a:lnSpc>
                <a:spcPct val="100000"/>
              </a:lnSpc>
              <a:spcBef>
                <a:spcPts val="5"/>
              </a:spcBef>
            </a:pPr>
            <a:endParaRPr sz="1600" dirty="0">
              <a:latin typeface="+mn-ea"/>
              <a:ea typeface="+mn-ea"/>
              <a:cs typeface="Malgun Gothic"/>
            </a:endParaRPr>
          </a:p>
          <a:p>
            <a:pPr marL="12700">
              <a:lnSpc>
                <a:spcPct val="100000"/>
              </a:lnSpc>
              <a:spcBef>
                <a:spcPts val="720"/>
              </a:spcBef>
            </a:pPr>
            <a:r>
              <a:rPr sz="1600" dirty="0">
                <a:latin typeface="+mn-ea"/>
                <a:ea typeface="+mn-ea"/>
                <a:cs typeface="Malgun Gothic"/>
              </a:rPr>
              <a:t>isnull()</a:t>
            </a:r>
            <a:r>
              <a:rPr sz="1600" spc="-25" dirty="0">
                <a:latin typeface="+mn-ea"/>
                <a:ea typeface="+mn-ea"/>
                <a:cs typeface="Malgun Gothic"/>
              </a:rPr>
              <a:t> </a:t>
            </a:r>
            <a:r>
              <a:rPr sz="1600" dirty="0">
                <a:latin typeface="+mn-ea"/>
                <a:ea typeface="+mn-ea"/>
                <a:cs typeface="Malgun Gothic"/>
              </a:rPr>
              <a:t>/</a:t>
            </a:r>
            <a:r>
              <a:rPr sz="1600" spc="-10" dirty="0">
                <a:latin typeface="+mn-ea"/>
                <a:ea typeface="+mn-ea"/>
                <a:cs typeface="Malgun Gothic"/>
              </a:rPr>
              <a:t> notnull()</a:t>
            </a:r>
            <a:endParaRPr sz="1600" dirty="0">
              <a:latin typeface="+mn-ea"/>
              <a:ea typeface="+mn-ea"/>
              <a:cs typeface="Malgun Gothic"/>
            </a:endParaRPr>
          </a:p>
          <a:p>
            <a:pPr marL="12700" marR="2555875">
              <a:lnSpc>
                <a:spcPct val="125000"/>
              </a:lnSpc>
              <a:spcBef>
                <a:spcPts val="1920"/>
              </a:spcBef>
            </a:pPr>
            <a:r>
              <a:rPr sz="1600" spc="-10" dirty="0">
                <a:latin typeface="+mn-ea"/>
                <a:ea typeface="+mn-ea"/>
                <a:cs typeface="Malgun Gothic"/>
              </a:rPr>
              <a:t>fillna(변환값) </a:t>
            </a:r>
            <a:endParaRPr lang="en-US" sz="1600" spc="-10" dirty="0">
              <a:latin typeface="+mn-ea"/>
              <a:ea typeface="+mn-ea"/>
              <a:cs typeface="Malgun Gothic"/>
            </a:endParaRPr>
          </a:p>
          <a:p>
            <a:pPr marL="12700" marR="2555875">
              <a:lnSpc>
                <a:spcPct val="125000"/>
              </a:lnSpc>
              <a:spcBef>
                <a:spcPts val="1920"/>
              </a:spcBef>
            </a:pPr>
            <a:r>
              <a:rPr sz="1600" spc="-10" dirty="0" err="1">
                <a:latin typeface="+mn-ea"/>
                <a:ea typeface="+mn-ea"/>
                <a:cs typeface="Malgun Gothic"/>
              </a:rPr>
              <a:t>dropna</a:t>
            </a:r>
            <a:r>
              <a:rPr sz="1600" spc="-10" dirty="0">
                <a:latin typeface="+mn-ea"/>
                <a:ea typeface="+mn-ea"/>
                <a:cs typeface="Malgun Gothic"/>
              </a:rPr>
              <a:t>()</a:t>
            </a:r>
            <a:endParaRPr lang="en-US" sz="1600" spc="-10" dirty="0">
              <a:latin typeface="+mn-ea"/>
              <a:ea typeface="+mn-ea"/>
              <a:cs typeface="Malgun Gothic"/>
            </a:endParaRPr>
          </a:p>
          <a:p>
            <a:pPr marL="12700" marR="2555875">
              <a:lnSpc>
                <a:spcPct val="125000"/>
              </a:lnSpc>
              <a:spcBef>
                <a:spcPts val="1920"/>
              </a:spcBef>
            </a:pPr>
            <a:r>
              <a:rPr sz="1600" spc="-10" dirty="0">
                <a:latin typeface="+mn-ea"/>
                <a:ea typeface="+mn-ea"/>
                <a:cs typeface="Malgun Gothic"/>
              </a:rPr>
              <a:t> astype(데이터타입)</a:t>
            </a:r>
            <a:endParaRPr sz="1600" dirty="0">
              <a:latin typeface="+mn-ea"/>
              <a:ea typeface="+mn-ea"/>
              <a:cs typeface="Malgun Gothic"/>
            </a:endParaRPr>
          </a:p>
        </p:txBody>
      </p:sp>
      <p:sp>
        <p:nvSpPr>
          <p:cNvPr id="13" name="object 13"/>
          <p:cNvSpPr txBox="1"/>
          <p:nvPr/>
        </p:nvSpPr>
        <p:spPr>
          <a:xfrm>
            <a:off x="4180714" y="1327134"/>
            <a:ext cx="7782686" cy="4432624"/>
          </a:xfrm>
          <a:prstGeom prst="rect">
            <a:avLst/>
          </a:prstGeom>
        </p:spPr>
        <p:txBody>
          <a:bodyPr vert="horz" wrap="square" lIns="0" tIns="165735" rIns="0" bIns="0" rtlCol="0">
            <a:spAutoFit/>
          </a:bodyPr>
          <a:lstStyle/>
          <a:p>
            <a:pPr marL="12700">
              <a:lnSpc>
                <a:spcPct val="100000"/>
              </a:lnSpc>
              <a:spcBef>
                <a:spcPts val="1305"/>
              </a:spcBef>
            </a:pPr>
            <a:r>
              <a:rPr sz="1600" dirty="0">
                <a:latin typeface="+mn-ea"/>
                <a:ea typeface="+mn-ea"/>
                <a:cs typeface="Malgun Gothic"/>
              </a:rPr>
              <a:t>결측치를</a:t>
            </a:r>
            <a:r>
              <a:rPr sz="1600" spc="-35" dirty="0">
                <a:latin typeface="+mn-ea"/>
                <a:ea typeface="+mn-ea"/>
                <a:cs typeface="Malgun Gothic"/>
              </a:rPr>
              <a:t> </a:t>
            </a:r>
            <a:r>
              <a:rPr sz="1600" dirty="0">
                <a:latin typeface="+mn-ea"/>
                <a:ea typeface="+mn-ea"/>
                <a:cs typeface="Malgun Gothic"/>
              </a:rPr>
              <a:t>제외한</a:t>
            </a:r>
            <a:r>
              <a:rPr sz="1600" spc="-30" dirty="0">
                <a:latin typeface="+mn-ea"/>
                <a:ea typeface="+mn-ea"/>
                <a:cs typeface="Malgun Gothic"/>
              </a:rPr>
              <a:t> </a:t>
            </a:r>
            <a:r>
              <a:rPr sz="1600" dirty="0">
                <a:latin typeface="+mn-ea"/>
                <a:ea typeface="+mn-ea"/>
                <a:cs typeface="Malgun Gothic"/>
              </a:rPr>
              <a:t>원소</a:t>
            </a:r>
            <a:r>
              <a:rPr sz="1600" spc="-15" dirty="0">
                <a:latin typeface="+mn-ea"/>
                <a:ea typeface="+mn-ea"/>
                <a:cs typeface="Malgun Gothic"/>
              </a:rPr>
              <a:t> </a:t>
            </a:r>
            <a:r>
              <a:rPr sz="1600" spc="-25" dirty="0">
                <a:latin typeface="+mn-ea"/>
                <a:ea typeface="+mn-ea"/>
                <a:cs typeface="Malgun Gothic"/>
              </a:rPr>
              <a:t>개수</a:t>
            </a:r>
            <a:endParaRPr sz="1600" dirty="0">
              <a:latin typeface="+mn-ea"/>
              <a:ea typeface="+mn-ea"/>
              <a:cs typeface="Malgun Gothic"/>
            </a:endParaRPr>
          </a:p>
          <a:p>
            <a:pPr marL="12700" marR="5080">
              <a:lnSpc>
                <a:spcPct val="100000"/>
              </a:lnSpc>
              <a:spcBef>
                <a:spcPts val="1200"/>
              </a:spcBef>
            </a:pPr>
            <a:r>
              <a:rPr sz="1600" dirty="0">
                <a:latin typeface="+mn-ea"/>
                <a:ea typeface="+mn-ea"/>
                <a:cs typeface="Malgun Gothic"/>
              </a:rPr>
              <a:t>기술</a:t>
            </a:r>
            <a:r>
              <a:rPr sz="1600" spc="-15" dirty="0">
                <a:latin typeface="+mn-ea"/>
                <a:ea typeface="+mn-ea"/>
                <a:cs typeface="Malgun Gothic"/>
              </a:rPr>
              <a:t> </a:t>
            </a:r>
            <a:r>
              <a:rPr sz="1600" dirty="0">
                <a:latin typeface="+mn-ea"/>
                <a:ea typeface="+mn-ea"/>
                <a:cs typeface="Malgun Gothic"/>
              </a:rPr>
              <a:t>통계값</a:t>
            </a:r>
            <a:r>
              <a:rPr sz="1600" spc="-25" dirty="0">
                <a:latin typeface="+mn-ea"/>
                <a:ea typeface="+mn-ea"/>
                <a:cs typeface="Malgun Gothic"/>
              </a:rPr>
              <a:t> </a:t>
            </a:r>
            <a:r>
              <a:rPr sz="1600" dirty="0">
                <a:latin typeface="+mn-ea"/>
                <a:ea typeface="+mn-ea"/>
                <a:cs typeface="Malgun Gothic"/>
              </a:rPr>
              <a:t>조회.</a:t>
            </a:r>
            <a:r>
              <a:rPr sz="1600" spc="-20" dirty="0">
                <a:latin typeface="+mn-ea"/>
                <a:ea typeface="+mn-ea"/>
                <a:cs typeface="Malgun Gothic"/>
              </a:rPr>
              <a:t> </a:t>
            </a:r>
            <a:r>
              <a:rPr sz="1600" dirty="0">
                <a:latin typeface="+mn-ea"/>
                <a:ea typeface="+mn-ea"/>
                <a:cs typeface="Malgun Gothic"/>
              </a:rPr>
              <a:t>결측치(nan)가</a:t>
            </a:r>
            <a:r>
              <a:rPr sz="1600" spc="-30" dirty="0">
                <a:latin typeface="+mn-ea"/>
                <a:ea typeface="+mn-ea"/>
                <a:cs typeface="Malgun Gothic"/>
              </a:rPr>
              <a:t> </a:t>
            </a:r>
            <a:r>
              <a:rPr sz="1600" dirty="0">
                <a:latin typeface="+mn-ea"/>
                <a:ea typeface="+mn-ea"/>
                <a:cs typeface="Malgun Gothic"/>
              </a:rPr>
              <a:t>있을</a:t>
            </a:r>
            <a:r>
              <a:rPr sz="1600" spc="-15" dirty="0">
                <a:latin typeface="+mn-ea"/>
                <a:ea typeface="+mn-ea"/>
                <a:cs typeface="Malgun Gothic"/>
              </a:rPr>
              <a:t> </a:t>
            </a:r>
            <a:r>
              <a:rPr sz="1600" dirty="0">
                <a:latin typeface="+mn-ea"/>
                <a:ea typeface="+mn-ea"/>
                <a:cs typeface="Malgun Gothic"/>
              </a:rPr>
              <a:t>경우</a:t>
            </a:r>
            <a:r>
              <a:rPr sz="1600" spc="-15" dirty="0">
                <a:latin typeface="+mn-ea"/>
                <a:ea typeface="+mn-ea"/>
                <a:cs typeface="Malgun Gothic"/>
              </a:rPr>
              <a:t> </a:t>
            </a:r>
            <a:r>
              <a:rPr sz="1600" dirty="0">
                <a:latin typeface="+mn-ea"/>
                <a:ea typeface="+mn-ea"/>
                <a:cs typeface="Malgun Gothic"/>
              </a:rPr>
              <a:t>빼고</a:t>
            </a:r>
            <a:r>
              <a:rPr sz="1600" spc="-20" dirty="0">
                <a:latin typeface="+mn-ea"/>
                <a:ea typeface="+mn-ea"/>
                <a:cs typeface="Malgun Gothic"/>
              </a:rPr>
              <a:t> </a:t>
            </a:r>
            <a:r>
              <a:rPr sz="1600" spc="-25" dirty="0">
                <a:latin typeface="+mn-ea"/>
                <a:ea typeface="+mn-ea"/>
                <a:cs typeface="Malgun Gothic"/>
              </a:rPr>
              <a:t>계산 </a:t>
            </a:r>
            <a:r>
              <a:rPr sz="1600" dirty="0">
                <a:latin typeface="+mn-ea"/>
                <a:ea typeface="+mn-ea"/>
                <a:cs typeface="Malgun Gothic"/>
              </a:rPr>
              <a:t>최소값,</a:t>
            </a:r>
            <a:r>
              <a:rPr sz="1600" spc="-30" dirty="0">
                <a:latin typeface="+mn-ea"/>
                <a:ea typeface="+mn-ea"/>
                <a:cs typeface="Malgun Gothic"/>
              </a:rPr>
              <a:t> </a:t>
            </a:r>
            <a:r>
              <a:rPr sz="1600" dirty="0">
                <a:latin typeface="+mn-ea"/>
                <a:ea typeface="+mn-ea"/>
                <a:cs typeface="Malgun Gothic"/>
              </a:rPr>
              <a:t>최대값,</a:t>
            </a:r>
            <a:r>
              <a:rPr sz="1600" spc="-15" dirty="0">
                <a:latin typeface="+mn-ea"/>
                <a:ea typeface="+mn-ea"/>
                <a:cs typeface="Malgun Gothic"/>
              </a:rPr>
              <a:t> </a:t>
            </a:r>
            <a:r>
              <a:rPr sz="1600" dirty="0">
                <a:latin typeface="+mn-ea"/>
                <a:ea typeface="+mn-ea"/>
                <a:cs typeface="Malgun Gothic"/>
              </a:rPr>
              <a:t>합계,</a:t>
            </a:r>
            <a:r>
              <a:rPr sz="1600" spc="-15" dirty="0">
                <a:latin typeface="+mn-ea"/>
                <a:ea typeface="+mn-ea"/>
                <a:cs typeface="Malgun Gothic"/>
              </a:rPr>
              <a:t> </a:t>
            </a:r>
            <a:r>
              <a:rPr sz="1600" dirty="0">
                <a:latin typeface="+mn-ea"/>
                <a:ea typeface="+mn-ea"/>
                <a:cs typeface="Malgun Gothic"/>
              </a:rPr>
              <a:t>평균,</a:t>
            </a:r>
            <a:r>
              <a:rPr sz="1600" spc="-15" dirty="0">
                <a:latin typeface="+mn-ea"/>
                <a:ea typeface="+mn-ea"/>
                <a:cs typeface="Malgun Gothic"/>
              </a:rPr>
              <a:t> </a:t>
            </a:r>
            <a:r>
              <a:rPr sz="1600" dirty="0">
                <a:latin typeface="+mn-ea"/>
                <a:ea typeface="+mn-ea"/>
                <a:cs typeface="Malgun Gothic"/>
              </a:rPr>
              <a:t>중앙값,</a:t>
            </a:r>
            <a:r>
              <a:rPr sz="1600" spc="-15" dirty="0">
                <a:latin typeface="+mn-ea"/>
                <a:ea typeface="+mn-ea"/>
                <a:cs typeface="Malgun Gothic"/>
              </a:rPr>
              <a:t> </a:t>
            </a:r>
            <a:r>
              <a:rPr sz="1600" dirty="0">
                <a:latin typeface="+mn-ea"/>
                <a:ea typeface="+mn-ea"/>
                <a:cs typeface="Malgun Gothic"/>
              </a:rPr>
              <a:t>표준편차,</a:t>
            </a:r>
            <a:r>
              <a:rPr sz="1600" spc="-30" dirty="0">
                <a:latin typeface="+mn-ea"/>
                <a:ea typeface="+mn-ea"/>
                <a:cs typeface="Malgun Gothic"/>
              </a:rPr>
              <a:t> </a:t>
            </a:r>
            <a:r>
              <a:rPr sz="1600" spc="-25" dirty="0">
                <a:latin typeface="+mn-ea"/>
                <a:ea typeface="+mn-ea"/>
                <a:cs typeface="Malgun Gothic"/>
              </a:rPr>
              <a:t>분산, </a:t>
            </a:r>
            <a:r>
              <a:rPr sz="1600" b="1" dirty="0">
                <a:latin typeface="+mn-ea"/>
                <a:ea typeface="+mn-ea"/>
                <a:cs typeface="Malgun Gothic"/>
              </a:rPr>
              <a:t>최대값</a:t>
            </a:r>
            <a:r>
              <a:rPr sz="1600" b="1" spc="-25" dirty="0">
                <a:latin typeface="+mn-ea"/>
                <a:ea typeface="+mn-ea"/>
                <a:cs typeface="Malgun Gothic"/>
              </a:rPr>
              <a:t> </a:t>
            </a:r>
            <a:r>
              <a:rPr sz="1600" b="1" dirty="0">
                <a:latin typeface="+mn-ea"/>
                <a:ea typeface="+mn-ea"/>
                <a:cs typeface="Malgun Gothic"/>
              </a:rPr>
              <a:t>index,</a:t>
            </a:r>
            <a:r>
              <a:rPr sz="1600" b="1" spc="-35" dirty="0">
                <a:latin typeface="+mn-ea"/>
                <a:ea typeface="+mn-ea"/>
                <a:cs typeface="Malgun Gothic"/>
              </a:rPr>
              <a:t> </a:t>
            </a:r>
            <a:r>
              <a:rPr sz="1600" b="1" dirty="0">
                <a:latin typeface="+mn-ea"/>
                <a:ea typeface="+mn-ea"/>
                <a:cs typeface="Malgun Gothic"/>
              </a:rPr>
              <a:t>최소값</a:t>
            </a:r>
            <a:r>
              <a:rPr sz="1600" b="1" spc="-25" dirty="0">
                <a:latin typeface="+mn-ea"/>
                <a:ea typeface="+mn-ea"/>
                <a:cs typeface="Malgun Gothic"/>
              </a:rPr>
              <a:t> </a:t>
            </a:r>
            <a:r>
              <a:rPr sz="1600" b="1" dirty="0">
                <a:latin typeface="+mn-ea"/>
                <a:ea typeface="+mn-ea"/>
                <a:cs typeface="Malgun Gothic"/>
              </a:rPr>
              <a:t>index(DataFrame</a:t>
            </a:r>
            <a:r>
              <a:rPr sz="1600" b="1" spc="-40" dirty="0">
                <a:latin typeface="+mn-ea"/>
                <a:ea typeface="+mn-ea"/>
                <a:cs typeface="Malgun Gothic"/>
              </a:rPr>
              <a:t> </a:t>
            </a:r>
            <a:r>
              <a:rPr sz="1600" b="1" spc="-10" dirty="0">
                <a:latin typeface="+mn-ea"/>
                <a:ea typeface="+mn-ea"/>
                <a:cs typeface="Malgun Gothic"/>
              </a:rPr>
              <a:t>지원안함)</a:t>
            </a:r>
            <a:endParaRPr sz="1600" dirty="0">
              <a:latin typeface="+mn-ea"/>
              <a:ea typeface="+mn-ea"/>
              <a:cs typeface="Malgun Gothic"/>
            </a:endParaRPr>
          </a:p>
          <a:p>
            <a:pPr marL="12700">
              <a:lnSpc>
                <a:spcPct val="100000"/>
              </a:lnSpc>
              <a:spcBef>
                <a:spcPts val="725"/>
              </a:spcBef>
            </a:pPr>
            <a:endParaRPr lang="en-US" sz="1600" dirty="0">
              <a:latin typeface="+mn-ea"/>
              <a:ea typeface="+mn-ea"/>
              <a:cs typeface="Malgun Gothic"/>
            </a:endParaRPr>
          </a:p>
          <a:p>
            <a:pPr marL="12700">
              <a:lnSpc>
                <a:spcPct val="100000"/>
              </a:lnSpc>
              <a:spcBef>
                <a:spcPts val="725"/>
              </a:spcBef>
            </a:pPr>
            <a:r>
              <a:rPr sz="1600" dirty="0" err="1">
                <a:latin typeface="+mn-ea"/>
                <a:ea typeface="+mn-ea"/>
                <a:cs typeface="Malgun Gothic"/>
              </a:rPr>
              <a:t>요약</a:t>
            </a:r>
            <a:r>
              <a:rPr sz="1600" spc="-10" dirty="0">
                <a:latin typeface="+mn-ea"/>
                <a:ea typeface="+mn-ea"/>
                <a:cs typeface="Malgun Gothic"/>
              </a:rPr>
              <a:t> </a:t>
            </a:r>
            <a:r>
              <a:rPr sz="1600" dirty="0">
                <a:latin typeface="+mn-ea"/>
                <a:ea typeface="+mn-ea"/>
                <a:cs typeface="Malgun Gothic"/>
              </a:rPr>
              <a:t>통계량</a:t>
            </a:r>
            <a:r>
              <a:rPr sz="1600" spc="-20" dirty="0">
                <a:latin typeface="+mn-ea"/>
                <a:ea typeface="+mn-ea"/>
                <a:cs typeface="Malgun Gothic"/>
              </a:rPr>
              <a:t> </a:t>
            </a:r>
            <a:r>
              <a:rPr sz="1600" spc="-25" dirty="0">
                <a:latin typeface="+mn-ea"/>
                <a:ea typeface="+mn-ea"/>
                <a:cs typeface="Malgun Gothic"/>
              </a:rPr>
              <a:t>제공</a:t>
            </a:r>
            <a:endParaRPr sz="1600" dirty="0">
              <a:latin typeface="+mn-ea"/>
              <a:ea typeface="+mn-ea"/>
              <a:cs typeface="Malgun Gothic"/>
            </a:endParaRPr>
          </a:p>
          <a:p>
            <a:pPr marL="12700">
              <a:lnSpc>
                <a:spcPct val="100000"/>
              </a:lnSpc>
            </a:pPr>
            <a:r>
              <a:rPr sz="1600" b="1" dirty="0">
                <a:latin typeface="+mn-ea"/>
                <a:ea typeface="+mn-ea"/>
                <a:cs typeface="Malgun Gothic"/>
              </a:rPr>
              <a:t>수치형</a:t>
            </a:r>
            <a:r>
              <a:rPr sz="1600" b="1" spc="-30" dirty="0">
                <a:latin typeface="+mn-ea"/>
                <a:ea typeface="+mn-ea"/>
                <a:cs typeface="Malgun Gothic"/>
              </a:rPr>
              <a:t> </a:t>
            </a:r>
            <a:r>
              <a:rPr sz="1600" dirty="0">
                <a:latin typeface="+mn-ea"/>
                <a:ea typeface="+mn-ea"/>
                <a:cs typeface="Malgun Gothic"/>
              </a:rPr>
              <a:t>:</a:t>
            </a:r>
            <a:r>
              <a:rPr sz="1600" spc="-5" dirty="0">
                <a:latin typeface="+mn-ea"/>
                <a:ea typeface="+mn-ea"/>
                <a:cs typeface="Malgun Gothic"/>
              </a:rPr>
              <a:t> </a:t>
            </a:r>
            <a:r>
              <a:rPr sz="1600" spc="-10" dirty="0">
                <a:latin typeface="+mn-ea"/>
                <a:ea typeface="+mn-ea"/>
                <a:cs typeface="Malgun Gothic"/>
              </a:rPr>
              <a:t>기술통계값,</a:t>
            </a:r>
            <a:endParaRPr sz="1600" dirty="0">
              <a:latin typeface="+mn-ea"/>
              <a:ea typeface="+mn-ea"/>
              <a:cs typeface="Malgun Gothic"/>
            </a:endParaRPr>
          </a:p>
          <a:p>
            <a:pPr marL="12700">
              <a:lnSpc>
                <a:spcPct val="100000"/>
              </a:lnSpc>
            </a:pPr>
            <a:r>
              <a:rPr sz="1600" b="1" dirty="0">
                <a:latin typeface="+mn-ea"/>
                <a:ea typeface="+mn-ea"/>
                <a:cs typeface="Malgun Gothic"/>
              </a:rPr>
              <a:t>범주형</a:t>
            </a:r>
            <a:r>
              <a:rPr sz="1600" dirty="0">
                <a:latin typeface="+mn-ea"/>
                <a:ea typeface="+mn-ea"/>
                <a:cs typeface="Malgun Gothic"/>
              </a:rPr>
              <a:t>(문자열)</a:t>
            </a:r>
            <a:r>
              <a:rPr sz="1600" spc="-35" dirty="0">
                <a:latin typeface="+mn-ea"/>
                <a:ea typeface="+mn-ea"/>
                <a:cs typeface="Malgun Gothic"/>
              </a:rPr>
              <a:t> </a:t>
            </a:r>
            <a:r>
              <a:rPr sz="1600" dirty="0">
                <a:latin typeface="+mn-ea"/>
                <a:ea typeface="+mn-ea"/>
                <a:cs typeface="Malgun Gothic"/>
              </a:rPr>
              <a:t>:</a:t>
            </a:r>
            <a:r>
              <a:rPr sz="1600" spc="-10" dirty="0">
                <a:latin typeface="+mn-ea"/>
                <a:ea typeface="+mn-ea"/>
                <a:cs typeface="Malgun Gothic"/>
              </a:rPr>
              <a:t> </a:t>
            </a:r>
            <a:r>
              <a:rPr sz="1600" dirty="0">
                <a:latin typeface="+mn-ea"/>
                <a:ea typeface="+mn-ea"/>
                <a:cs typeface="Malgun Gothic"/>
              </a:rPr>
              <a:t>고유값</a:t>
            </a:r>
            <a:r>
              <a:rPr sz="1600" spc="-15" dirty="0">
                <a:latin typeface="+mn-ea"/>
                <a:ea typeface="+mn-ea"/>
                <a:cs typeface="Malgun Gothic"/>
              </a:rPr>
              <a:t> </a:t>
            </a:r>
            <a:r>
              <a:rPr sz="1600" dirty="0">
                <a:latin typeface="+mn-ea"/>
                <a:ea typeface="+mn-ea"/>
                <a:cs typeface="Malgun Gothic"/>
              </a:rPr>
              <a:t>개수등</a:t>
            </a:r>
            <a:r>
              <a:rPr sz="1600" spc="-20" dirty="0">
                <a:latin typeface="+mn-ea"/>
                <a:ea typeface="+mn-ea"/>
                <a:cs typeface="Malgun Gothic"/>
              </a:rPr>
              <a:t> </a:t>
            </a:r>
            <a:r>
              <a:rPr sz="1600" dirty="0">
                <a:latin typeface="+mn-ea"/>
                <a:ea typeface="+mn-ea"/>
                <a:cs typeface="Malgun Gothic"/>
              </a:rPr>
              <a:t>빈도수관련</a:t>
            </a:r>
            <a:r>
              <a:rPr sz="1600" spc="-35" dirty="0">
                <a:latin typeface="+mn-ea"/>
                <a:ea typeface="+mn-ea"/>
                <a:cs typeface="Malgun Gothic"/>
              </a:rPr>
              <a:t> </a:t>
            </a:r>
            <a:r>
              <a:rPr sz="1600" spc="-25" dirty="0">
                <a:latin typeface="+mn-ea"/>
                <a:ea typeface="+mn-ea"/>
                <a:cs typeface="Malgun Gothic"/>
              </a:rPr>
              <a:t>정보</a:t>
            </a:r>
            <a:endParaRPr sz="1600" dirty="0">
              <a:latin typeface="+mn-ea"/>
              <a:ea typeface="+mn-ea"/>
              <a:cs typeface="Malgun Gothic"/>
            </a:endParaRPr>
          </a:p>
          <a:p>
            <a:pPr marL="12700">
              <a:lnSpc>
                <a:spcPct val="100000"/>
              </a:lnSpc>
              <a:spcBef>
                <a:spcPts val="720"/>
              </a:spcBef>
            </a:pPr>
            <a:r>
              <a:rPr sz="1600" dirty="0">
                <a:latin typeface="+mn-ea"/>
                <a:ea typeface="+mn-ea"/>
                <a:cs typeface="Malgun Gothic"/>
              </a:rPr>
              <a:t>분위수</a:t>
            </a:r>
            <a:r>
              <a:rPr sz="1600" spc="-35" dirty="0">
                <a:latin typeface="+mn-ea"/>
                <a:ea typeface="+mn-ea"/>
                <a:cs typeface="Malgun Gothic"/>
              </a:rPr>
              <a:t> </a:t>
            </a:r>
            <a:r>
              <a:rPr sz="1600" dirty="0">
                <a:latin typeface="+mn-ea"/>
                <a:ea typeface="+mn-ea"/>
                <a:cs typeface="Malgun Gothic"/>
              </a:rPr>
              <a:t>계산.</a:t>
            </a:r>
            <a:r>
              <a:rPr sz="1600" spc="-25" dirty="0">
                <a:latin typeface="+mn-ea"/>
                <a:ea typeface="+mn-ea"/>
                <a:cs typeface="Malgun Gothic"/>
              </a:rPr>
              <a:t> </a:t>
            </a:r>
            <a:r>
              <a:rPr sz="1600" dirty="0">
                <a:latin typeface="+mn-ea"/>
                <a:ea typeface="+mn-ea"/>
                <a:cs typeface="Malgun Gothic"/>
              </a:rPr>
              <a:t>q생략시</a:t>
            </a:r>
            <a:r>
              <a:rPr sz="1600" spc="-30" dirty="0">
                <a:latin typeface="+mn-ea"/>
                <a:ea typeface="+mn-ea"/>
                <a:cs typeface="Malgun Gothic"/>
              </a:rPr>
              <a:t> </a:t>
            </a:r>
            <a:r>
              <a:rPr sz="1600" spc="-10" dirty="0">
                <a:latin typeface="+mn-ea"/>
                <a:ea typeface="+mn-ea"/>
                <a:cs typeface="Malgun Gothic"/>
              </a:rPr>
              <a:t>0.5(중앙값</a:t>
            </a:r>
            <a:endParaRPr sz="1600" dirty="0">
              <a:latin typeface="+mn-ea"/>
              <a:ea typeface="+mn-ea"/>
              <a:cs typeface="Malgun Gothic"/>
            </a:endParaRPr>
          </a:p>
          <a:p>
            <a:pPr marL="12700">
              <a:lnSpc>
                <a:spcPct val="100000"/>
              </a:lnSpc>
              <a:spcBef>
                <a:spcPts val="1200"/>
              </a:spcBef>
            </a:pPr>
            <a:r>
              <a:rPr sz="1600" dirty="0">
                <a:latin typeface="+mn-ea"/>
                <a:ea typeface="+mn-ea"/>
                <a:cs typeface="Malgun Gothic"/>
              </a:rPr>
              <a:t>결측치</a:t>
            </a:r>
            <a:r>
              <a:rPr sz="1600" spc="-20" dirty="0">
                <a:latin typeface="+mn-ea"/>
                <a:ea typeface="+mn-ea"/>
                <a:cs typeface="Malgun Gothic"/>
              </a:rPr>
              <a:t> </a:t>
            </a:r>
            <a:r>
              <a:rPr sz="1600" spc="-25" dirty="0" err="1">
                <a:latin typeface="+mn-ea"/>
                <a:ea typeface="+mn-ea"/>
                <a:cs typeface="Malgun Gothic"/>
              </a:rPr>
              <a:t>체크</a:t>
            </a:r>
            <a:r>
              <a:rPr sz="1600" spc="-25" dirty="0">
                <a:latin typeface="+mn-ea"/>
                <a:ea typeface="+mn-ea"/>
                <a:cs typeface="Malgun Gothic"/>
              </a:rPr>
              <a:t>.</a:t>
            </a:r>
            <a:r>
              <a:rPr lang="en-US" sz="1600" spc="-25" dirty="0">
                <a:latin typeface="+mn-ea"/>
                <a:ea typeface="+mn-ea"/>
                <a:cs typeface="Malgun Gothic"/>
              </a:rPr>
              <a:t> </a:t>
            </a:r>
            <a:r>
              <a:rPr sz="1600" dirty="0">
                <a:latin typeface="+mn-ea"/>
                <a:ea typeface="+mn-ea"/>
                <a:cs typeface="Malgun Gothic"/>
              </a:rPr>
              <a:t>각</a:t>
            </a:r>
            <a:r>
              <a:rPr sz="1600" spc="-30" dirty="0">
                <a:latin typeface="+mn-ea"/>
                <a:ea typeface="+mn-ea"/>
                <a:cs typeface="Malgun Gothic"/>
              </a:rPr>
              <a:t> </a:t>
            </a:r>
            <a:r>
              <a:rPr sz="1600" dirty="0">
                <a:latin typeface="+mn-ea"/>
                <a:ea typeface="+mn-ea"/>
                <a:cs typeface="Malgun Gothic"/>
              </a:rPr>
              <a:t>원소의</a:t>
            </a:r>
            <a:r>
              <a:rPr sz="1600" spc="-35" dirty="0">
                <a:latin typeface="+mn-ea"/>
                <a:ea typeface="+mn-ea"/>
                <a:cs typeface="Malgun Gothic"/>
              </a:rPr>
              <a:t> </a:t>
            </a:r>
            <a:r>
              <a:rPr sz="1600" dirty="0">
                <a:latin typeface="+mn-ea"/>
                <a:ea typeface="+mn-ea"/>
                <a:cs typeface="Malgun Gothic"/>
              </a:rPr>
              <a:t>결측치</a:t>
            </a:r>
            <a:r>
              <a:rPr sz="1600" spc="-25" dirty="0">
                <a:latin typeface="+mn-ea"/>
                <a:ea typeface="+mn-ea"/>
                <a:cs typeface="Malgun Gothic"/>
              </a:rPr>
              <a:t> </a:t>
            </a:r>
            <a:r>
              <a:rPr sz="1600" dirty="0">
                <a:latin typeface="+mn-ea"/>
                <a:ea typeface="+mn-ea"/>
                <a:cs typeface="Malgun Gothic"/>
              </a:rPr>
              <a:t>여부를</a:t>
            </a:r>
            <a:r>
              <a:rPr sz="1600" spc="-35" dirty="0">
                <a:latin typeface="+mn-ea"/>
                <a:ea typeface="+mn-ea"/>
                <a:cs typeface="Malgun Gothic"/>
              </a:rPr>
              <a:t> </a:t>
            </a:r>
            <a:r>
              <a:rPr sz="1600" dirty="0">
                <a:latin typeface="+mn-ea"/>
                <a:ea typeface="+mn-ea"/>
                <a:cs typeface="Malgun Gothic"/>
              </a:rPr>
              <a:t>Series로</a:t>
            </a:r>
            <a:r>
              <a:rPr sz="1600" spc="-10" dirty="0">
                <a:latin typeface="+mn-ea"/>
                <a:ea typeface="+mn-ea"/>
                <a:cs typeface="Malgun Gothic"/>
              </a:rPr>
              <a:t> </a:t>
            </a:r>
            <a:r>
              <a:rPr sz="1600" spc="-25" dirty="0">
                <a:latin typeface="+mn-ea"/>
                <a:ea typeface="+mn-ea"/>
                <a:cs typeface="Malgun Gothic"/>
              </a:rPr>
              <a:t>리턴</a:t>
            </a:r>
            <a:endParaRPr sz="1600" dirty="0">
              <a:latin typeface="+mn-ea"/>
              <a:ea typeface="+mn-ea"/>
              <a:cs typeface="Malgun Gothic"/>
            </a:endParaRPr>
          </a:p>
          <a:p>
            <a:pPr marL="12700">
              <a:lnSpc>
                <a:spcPct val="100000"/>
              </a:lnSpc>
              <a:spcBef>
                <a:spcPts val="720"/>
              </a:spcBef>
            </a:pPr>
            <a:endParaRPr lang="en-US" sz="1600" dirty="0">
              <a:latin typeface="+mn-ea"/>
              <a:ea typeface="+mn-ea"/>
              <a:cs typeface="Malgun Gothic"/>
            </a:endParaRPr>
          </a:p>
          <a:p>
            <a:pPr marL="12700">
              <a:lnSpc>
                <a:spcPct val="100000"/>
              </a:lnSpc>
              <a:spcBef>
                <a:spcPts val="720"/>
              </a:spcBef>
            </a:pPr>
            <a:r>
              <a:rPr sz="1600" dirty="0" err="1">
                <a:latin typeface="+mn-ea"/>
                <a:ea typeface="+mn-ea"/>
                <a:cs typeface="Malgun Gothic"/>
              </a:rPr>
              <a:t>결측치를</a:t>
            </a:r>
            <a:r>
              <a:rPr sz="1600" spc="-20" dirty="0">
                <a:latin typeface="+mn-ea"/>
                <a:ea typeface="+mn-ea"/>
                <a:cs typeface="Malgun Gothic"/>
              </a:rPr>
              <a:t> </a:t>
            </a:r>
            <a:r>
              <a:rPr sz="1600" dirty="0">
                <a:latin typeface="+mn-ea"/>
                <a:ea typeface="+mn-ea"/>
                <a:cs typeface="Malgun Gothic"/>
              </a:rPr>
              <a:t>한번에</a:t>
            </a:r>
            <a:r>
              <a:rPr sz="1600" spc="-25" dirty="0">
                <a:latin typeface="+mn-ea"/>
                <a:ea typeface="+mn-ea"/>
                <a:cs typeface="Malgun Gothic"/>
              </a:rPr>
              <a:t> </a:t>
            </a:r>
            <a:r>
              <a:rPr sz="1600" dirty="0">
                <a:latin typeface="+mn-ea"/>
                <a:ea typeface="+mn-ea"/>
                <a:cs typeface="Malgun Gothic"/>
              </a:rPr>
              <a:t>특정값으로</a:t>
            </a:r>
            <a:r>
              <a:rPr sz="1600" spc="-20" dirty="0">
                <a:latin typeface="+mn-ea"/>
                <a:ea typeface="+mn-ea"/>
                <a:cs typeface="Malgun Gothic"/>
              </a:rPr>
              <a:t> </a:t>
            </a:r>
            <a:r>
              <a:rPr sz="1600" spc="-25" dirty="0">
                <a:latin typeface="+mn-ea"/>
                <a:ea typeface="+mn-ea"/>
                <a:cs typeface="Malgun Gothic"/>
              </a:rPr>
              <a:t>변환</a:t>
            </a:r>
            <a:endParaRPr sz="1600" dirty="0">
              <a:latin typeface="+mn-ea"/>
              <a:ea typeface="+mn-ea"/>
              <a:cs typeface="Malgun Gothic"/>
            </a:endParaRPr>
          </a:p>
          <a:p>
            <a:pPr marL="12700">
              <a:lnSpc>
                <a:spcPct val="100000"/>
              </a:lnSpc>
              <a:spcBef>
                <a:spcPts val="1205"/>
              </a:spcBef>
            </a:pPr>
            <a:r>
              <a:rPr sz="1600" dirty="0">
                <a:latin typeface="+mn-ea"/>
                <a:ea typeface="+mn-ea"/>
                <a:cs typeface="Malgun Gothic"/>
              </a:rPr>
              <a:t>결측치</a:t>
            </a:r>
            <a:r>
              <a:rPr sz="1600" spc="-20" dirty="0">
                <a:latin typeface="+mn-ea"/>
                <a:ea typeface="+mn-ea"/>
                <a:cs typeface="Malgun Gothic"/>
              </a:rPr>
              <a:t> </a:t>
            </a:r>
            <a:r>
              <a:rPr sz="1600" dirty="0">
                <a:latin typeface="+mn-ea"/>
                <a:ea typeface="+mn-ea"/>
                <a:cs typeface="Malgun Gothic"/>
              </a:rPr>
              <a:t>제거</a:t>
            </a:r>
            <a:r>
              <a:rPr sz="1600" spc="-10" dirty="0">
                <a:latin typeface="+mn-ea"/>
                <a:ea typeface="+mn-ea"/>
                <a:cs typeface="Malgun Gothic"/>
              </a:rPr>
              <a:t> </a:t>
            </a:r>
            <a:r>
              <a:rPr sz="1600" b="1" dirty="0">
                <a:latin typeface="+mn-ea"/>
                <a:ea typeface="+mn-ea"/>
                <a:cs typeface="Malgun Gothic"/>
              </a:rPr>
              <a:t>(DataFrame은</a:t>
            </a:r>
            <a:r>
              <a:rPr sz="1600" b="1" spc="-45" dirty="0">
                <a:latin typeface="+mn-ea"/>
                <a:ea typeface="+mn-ea"/>
                <a:cs typeface="Malgun Gothic"/>
              </a:rPr>
              <a:t> </a:t>
            </a:r>
            <a:r>
              <a:rPr sz="1600" b="1" dirty="0">
                <a:latin typeface="+mn-ea"/>
                <a:ea typeface="+mn-ea"/>
                <a:cs typeface="Malgun Gothic"/>
              </a:rPr>
              <a:t>행을</a:t>
            </a:r>
            <a:r>
              <a:rPr sz="1600" b="1" spc="-15" dirty="0">
                <a:latin typeface="+mn-ea"/>
                <a:ea typeface="+mn-ea"/>
                <a:cs typeface="Malgun Gothic"/>
              </a:rPr>
              <a:t> </a:t>
            </a:r>
            <a:r>
              <a:rPr sz="1600" b="1" spc="-10" dirty="0">
                <a:latin typeface="+mn-ea"/>
                <a:ea typeface="+mn-ea"/>
                <a:cs typeface="Malgun Gothic"/>
              </a:rPr>
              <a:t>지운다.)</a:t>
            </a:r>
            <a:endParaRPr sz="1600" dirty="0">
              <a:latin typeface="+mn-ea"/>
              <a:ea typeface="+mn-ea"/>
              <a:cs typeface="Malgun Gothic"/>
            </a:endParaRPr>
          </a:p>
          <a:p>
            <a:pPr marL="12700" marR="3030220">
              <a:lnSpc>
                <a:spcPct val="100000"/>
              </a:lnSpc>
              <a:spcBef>
                <a:spcPts val="1200"/>
              </a:spcBef>
            </a:pPr>
            <a:r>
              <a:rPr sz="1600" dirty="0">
                <a:latin typeface="+mn-ea"/>
                <a:ea typeface="+mn-ea"/>
                <a:cs typeface="Malgun Gothic"/>
              </a:rPr>
              <a:t>데이터</a:t>
            </a:r>
            <a:r>
              <a:rPr sz="1600" spc="-20" dirty="0">
                <a:latin typeface="+mn-ea"/>
                <a:ea typeface="+mn-ea"/>
                <a:cs typeface="Malgun Gothic"/>
              </a:rPr>
              <a:t> </a:t>
            </a:r>
            <a:r>
              <a:rPr sz="1600" dirty="0">
                <a:latin typeface="+mn-ea"/>
                <a:ea typeface="+mn-ea"/>
                <a:cs typeface="Malgun Gothic"/>
              </a:rPr>
              <a:t>타입을</a:t>
            </a:r>
            <a:r>
              <a:rPr sz="1600" spc="-10" dirty="0">
                <a:latin typeface="+mn-ea"/>
                <a:ea typeface="+mn-ea"/>
                <a:cs typeface="Malgun Gothic"/>
              </a:rPr>
              <a:t> 변경한다. </a:t>
            </a:r>
            <a:r>
              <a:rPr sz="1600" dirty="0">
                <a:latin typeface="+mn-ea"/>
                <a:ea typeface="+mn-ea"/>
                <a:cs typeface="Malgun Gothic"/>
              </a:rPr>
              <a:t>결측치가</a:t>
            </a:r>
            <a:r>
              <a:rPr sz="1600" spc="-20" dirty="0">
                <a:latin typeface="+mn-ea"/>
                <a:ea typeface="+mn-ea"/>
                <a:cs typeface="Malgun Gothic"/>
              </a:rPr>
              <a:t> </a:t>
            </a:r>
            <a:r>
              <a:rPr sz="1600" dirty="0">
                <a:latin typeface="+mn-ea"/>
                <a:ea typeface="+mn-ea"/>
                <a:cs typeface="Malgun Gothic"/>
              </a:rPr>
              <a:t>있으면</a:t>
            </a:r>
            <a:r>
              <a:rPr sz="1600" spc="-25" dirty="0">
                <a:latin typeface="+mn-ea"/>
                <a:ea typeface="+mn-ea"/>
                <a:cs typeface="Malgun Gothic"/>
              </a:rPr>
              <a:t> </a:t>
            </a:r>
            <a:r>
              <a:rPr sz="1600" dirty="0">
                <a:latin typeface="+mn-ea"/>
                <a:ea typeface="+mn-ea"/>
                <a:cs typeface="Malgun Gothic"/>
              </a:rPr>
              <a:t>에러</a:t>
            </a:r>
            <a:r>
              <a:rPr sz="1600" spc="-10" dirty="0">
                <a:latin typeface="+mn-ea"/>
                <a:ea typeface="+mn-ea"/>
                <a:cs typeface="Malgun Gothic"/>
              </a:rPr>
              <a:t> </a:t>
            </a:r>
            <a:r>
              <a:rPr sz="1600" spc="-25" dirty="0">
                <a:latin typeface="+mn-ea"/>
                <a:ea typeface="+mn-ea"/>
                <a:cs typeface="Malgun Gothic"/>
              </a:rPr>
              <a:t>발생</a:t>
            </a:r>
            <a:endParaRPr sz="1600" dirty="0">
              <a:latin typeface="+mn-ea"/>
              <a:ea typeface="+mn-ea"/>
              <a:cs typeface="Malgun Gothic"/>
            </a:endParaRPr>
          </a:p>
        </p:txBody>
      </p:sp>
      <p:sp>
        <p:nvSpPr>
          <p:cNvPr id="14" name="object 14"/>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Series</a:t>
            </a:r>
            <a:r>
              <a:rPr sz="2400" spc="-30" dirty="0">
                <a:latin typeface="CookieRun Regular" panose="020B0600000101010101" pitchFamily="50" charset="-127"/>
              </a:rPr>
              <a:t> </a:t>
            </a:r>
            <a:r>
              <a:rPr sz="2400" dirty="0">
                <a:latin typeface="CookieRun Regular" panose="020B0600000101010101" pitchFamily="50" charset="-127"/>
              </a:rPr>
              <a:t>–</a:t>
            </a:r>
            <a:r>
              <a:rPr sz="2400" spc="-15" dirty="0">
                <a:latin typeface="CookieRun Regular" panose="020B0600000101010101" pitchFamily="50" charset="-127"/>
              </a:rPr>
              <a:t> </a:t>
            </a:r>
            <a:r>
              <a:rPr sz="2400" dirty="0">
                <a:latin typeface="CookieRun Regular" panose="020B0600000101010101" pitchFamily="50" charset="-127"/>
              </a:rPr>
              <a:t>주요</a:t>
            </a:r>
            <a:r>
              <a:rPr sz="2400" spc="-25" dirty="0">
                <a:latin typeface="CookieRun Regular" panose="020B0600000101010101" pitchFamily="50" charset="-127"/>
              </a:rPr>
              <a:t> 메소드</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75487"/>
            <a:ext cx="8874760" cy="721351"/>
          </a:xfrm>
          <a:prstGeom prst="rect">
            <a:avLst/>
          </a:prstGeom>
        </p:spPr>
        <p:txBody>
          <a:bodyPr vert="horz" wrap="square" lIns="0" tIns="89535" rIns="0" bIns="0" rtlCol="0">
            <a:spAutoFit/>
          </a:bodyPr>
          <a:lstStyle/>
          <a:p>
            <a:pPr marL="286385" indent="-273685">
              <a:lnSpc>
                <a:spcPct val="100000"/>
              </a:lnSpc>
              <a:spcBef>
                <a:spcPts val="705"/>
              </a:spcBef>
              <a:buFont typeface="Arial"/>
              <a:buChar char="▪"/>
              <a:tabLst>
                <a:tab pos="286385" algn="l"/>
              </a:tabLst>
            </a:pPr>
            <a:r>
              <a:rPr dirty="0">
                <a:solidFill>
                  <a:srgbClr val="333333"/>
                </a:solidFill>
                <a:latin typeface="+mn-ea"/>
                <a:ea typeface="+mn-ea"/>
                <a:cs typeface="Malgun Gothic"/>
              </a:rPr>
              <a:t>Numpy</a:t>
            </a:r>
            <a:r>
              <a:rPr spc="-35" dirty="0">
                <a:solidFill>
                  <a:srgbClr val="333333"/>
                </a:solidFill>
                <a:latin typeface="+mn-ea"/>
                <a:ea typeface="+mn-ea"/>
                <a:cs typeface="Malgun Gothic"/>
              </a:rPr>
              <a:t> </a:t>
            </a:r>
            <a:r>
              <a:rPr dirty="0">
                <a:solidFill>
                  <a:srgbClr val="333333"/>
                </a:solidFill>
                <a:latin typeface="+mn-ea"/>
                <a:ea typeface="+mn-ea"/>
                <a:cs typeface="Malgun Gothic"/>
              </a:rPr>
              <a:t>배열(ndarray)과</a:t>
            </a:r>
            <a:r>
              <a:rPr spc="-5" dirty="0">
                <a:solidFill>
                  <a:srgbClr val="333333"/>
                </a:solidFill>
                <a:latin typeface="+mn-ea"/>
                <a:ea typeface="+mn-ea"/>
                <a:cs typeface="Malgun Gothic"/>
              </a:rPr>
              <a:t> </a:t>
            </a:r>
            <a:r>
              <a:rPr dirty="0">
                <a:solidFill>
                  <a:srgbClr val="333333"/>
                </a:solidFill>
                <a:latin typeface="+mn-ea"/>
                <a:ea typeface="+mn-ea"/>
                <a:cs typeface="Malgun Gothic"/>
              </a:rPr>
              <a:t>마찬가지로</a:t>
            </a:r>
            <a:r>
              <a:rPr spc="-45" dirty="0">
                <a:solidFill>
                  <a:srgbClr val="333333"/>
                </a:solidFill>
                <a:latin typeface="+mn-ea"/>
                <a:ea typeface="+mn-ea"/>
                <a:cs typeface="Malgun Gothic"/>
              </a:rPr>
              <a:t> </a:t>
            </a:r>
            <a:r>
              <a:rPr dirty="0">
                <a:solidFill>
                  <a:srgbClr val="333333"/>
                </a:solidFill>
                <a:latin typeface="+mn-ea"/>
                <a:ea typeface="+mn-ea"/>
                <a:cs typeface="Malgun Gothic"/>
              </a:rPr>
              <a:t>Series</a:t>
            </a:r>
            <a:r>
              <a:rPr spc="-30" dirty="0">
                <a:solidFill>
                  <a:srgbClr val="333333"/>
                </a:solidFill>
                <a:latin typeface="+mn-ea"/>
                <a:ea typeface="+mn-ea"/>
                <a:cs typeface="Malgun Gothic"/>
              </a:rPr>
              <a:t> </a:t>
            </a:r>
            <a:r>
              <a:rPr dirty="0">
                <a:solidFill>
                  <a:srgbClr val="333333"/>
                </a:solidFill>
                <a:latin typeface="+mn-ea"/>
                <a:ea typeface="+mn-ea"/>
                <a:cs typeface="Malgun Gothic"/>
              </a:rPr>
              <a:t>객체과</a:t>
            </a:r>
            <a:r>
              <a:rPr spc="-25" dirty="0">
                <a:solidFill>
                  <a:srgbClr val="333333"/>
                </a:solidFill>
                <a:latin typeface="+mn-ea"/>
                <a:ea typeface="+mn-ea"/>
                <a:cs typeface="Malgun Gothic"/>
              </a:rPr>
              <a:t> </a:t>
            </a:r>
            <a:r>
              <a:rPr dirty="0">
                <a:solidFill>
                  <a:srgbClr val="333333"/>
                </a:solidFill>
                <a:latin typeface="+mn-ea"/>
                <a:ea typeface="+mn-ea"/>
                <a:cs typeface="Malgun Gothic"/>
              </a:rPr>
              <a:t>연산을</a:t>
            </a:r>
            <a:r>
              <a:rPr spc="-30" dirty="0">
                <a:solidFill>
                  <a:srgbClr val="333333"/>
                </a:solidFill>
                <a:latin typeface="+mn-ea"/>
                <a:ea typeface="+mn-ea"/>
                <a:cs typeface="Malgun Gothic"/>
              </a:rPr>
              <a:t> </a:t>
            </a:r>
            <a:r>
              <a:rPr spc="-25" dirty="0">
                <a:solidFill>
                  <a:srgbClr val="333333"/>
                </a:solidFill>
                <a:latin typeface="+mn-ea"/>
                <a:ea typeface="+mn-ea"/>
                <a:cs typeface="Malgun Gothic"/>
              </a:rPr>
              <a:t>하면</a:t>
            </a:r>
            <a:endParaRPr>
              <a:latin typeface="+mn-ea"/>
              <a:ea typeface="+mn-ea"/>
              <a:cs typeface="Malgun Gothic"/>
            </a:endParaRPr>
          </a:p>
          <a:p>
            <a:pPr marL="287020">
              <a:lnSpc>
                <a:spcPct val="100000"/>
              </a:lnSpc>
              <a:spcBef>
                <a:spcPts val="615"/>
              </a:spcBef>
            </a:pPr>
            <a:r>
              <a:rPr dirty="0">
                <a:solidFill>
                  <a:srgbClr val="333333"/>
                </a:solidFill>
                <a:latin typeface="+mn-ea"/>
                <a:ea typeface="+mn-ea"/>
                <a:cs typeface="Malgun Gothic"/>
              </a:rPr>
              <a:t>Series</a:t>
            </a:r>
            <a:r>
              <a:rPr spc="-10" dirty="0">
                <a:solidFill>
                  <a:srgbClr val="333333"/>
                </a:solidFill>
                <a:latin typeface="+mn-ea"/>
                <a:ea typeface="+mn-ea"/>
                <a:cs typeface="Malgun Gothic"/>
              </a:rPr>
              <a:t> </a:t>
            </a:r>
            <a:r>
              <a:rPr dirty="0">
                <a:solidFill>
                  <a:srgbClr val="333333"/>
                </a:solidFill>
                <a:latin typeface="+mn-ea"/>
                <a:ea typeface="+mn-ea"/>
                <a:cs typeface="Malgun Gothic"/>
              </a:rPr>
              <a:t>내의</a:t>
            </a:r>
            <a:r>
              <a:rPr spc="-5" dirty="0">
                <a:solidFill>
                  <a:srgbClr val="333333"/>
                </a:solidFill>
                <a:latin typeface="+mn-ea"/>
                <a:ea typeface="+mn-ea"/>
                <a:cs typeface="Malgun Gothic"/>
              </a:rPr>
              <a:t> </a:t>
            </a:r>
            <a:r>
              <a:rPr dirty="0">
                <a:solidFill>
                  <a:srgbClr val="333333"/>
                </a:solidFill>
                <a:latin typeface="+mn-ea"/>
                <a:ea typeface="+mn-ea"/>
                <a:cs typeface="Malgun Gothic"/>
              </a:rPr>
              <a:t>원소 별</a:t>
            </a:r>
            <a:r>
              <a:rPr spc="-5" dirty="0">
                <a:solidFill>
                  <a:srgbClr val="333333"/>
                </a:solidFill>
                <a:latin typeface="+mn-ea"/>
                <a:ea typeface="+mn-ea"/>
                <a:cs typeface="Malgun Gothic"/>
              </a:rPr>
              <a:t> </a:t>
            </a:r>
            <a:r>
              <a:rPr dirty="0">
                <a:solidFill>
                  <a:srgbClr val="333333"/>
                </a:solidFill>
                <a:latin typeface="+mn-ea"/>
                <a:ea typeface="+mn-ea"/>
                <a:cs typeface="Malgun Gothic"/>
              </a:rPr>
              <a:t>연산을</a:t>
            </a:r>
            <a:r>
              <a:rPr spc="-10"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Series</a:t>
            </a:r>
            <a:r>
              <a:rPr sz="2400" spc="-30" dirty="0">
                <a:latin typeface="+mn-ea"/>
                <a:ea typeface="+mn-ea"/>
              </a:rPr>
              <a:t> </a:t>
            </a:r>
            <a:r>
              <a:rPr sz="2400" dirty="0">
                <a:latin typeface="+mn-ea"/>
                <a:ea typeface="+mn-ea"/>
              </a:rPr>
              <a:t>–</a:t>
            </a:r>
            <a:r>
              <a:rPr sz="2400" spc="-15" dirty="0">
                <a:latin typeface="+mn-ea"/>
                <a:ea typeface="+mn-ea"/>
              </a:rPr>
              <a:t> </a:t>
            </a:r>
            <a:r>
              <a:rPr sz="2400" dirty="0">
                <a:latin typeface="+mn-ea"/>
                <a:ea typeface="+mn-ea"/>
              </a:rPr>
              <a:t>벡터화</a:t>
            </a:r>
            <a:r>
              <a:rPr sz="2400" spc="-40" dirty="0">
                <a:latin typeface="+mn-ea"/>
                <a:ea typeface="+mn-ea"/>
              </a:rPr>
              <a:t> </a:t>
            </a:r>
            <a:r>
              <a:rPr sz="2400" spc="-25" dirty="0">
                <a:latin typeface="+mn-ea"/>
                <a:ea typeface="+mn-ea"/>
              </a:rPr>
              <a:t>연산</a:t>
            </a:r>
          </a:p>
        </p:txBody>
      </p:sp>
      <p:pic>
        <p:nvPicPr>
          <p:cNvPr id="4" name="object 4"/>
          <p:cNvPicPr/>
          <p:nvPr/>
        </p:nvPicPr>
        <p:blipFill>
          <a:blip r:embed="rId3" cstate="print"/>
          <a:stretch>
            <a:fillRect/>
          </a:stretch>
        </p:blipFill>
        <p:spPr>
          <a:xfrm>
            <a:off x="2331720" y="1828800"/>
            <a:ext cx="1629156" cy="2237232"/>
          </a:xfrm>
          <a:prstGeom prst="rect">
            <a:avLst/>
          </a:prstGeom>
        </p:spPr>
      </p:pic>
      <p:pic>
        <p:nvPicPr>
          <p:cNvPr id="5" name="object 5"/>
          <p:cNvPicPr/>
          <p:nvPr/>
        </p:nvPicPr>
        <p:blipFill>
          <a:blip r:embed="rId4" cstate="print"/>
          <a:stretch>
            <a:fillRect/>
          </a:stretch>
        </p:blipFill>
        <p:spPr>
          <a:xfrm>
            <a:off x="626363" y="1856232"/>
            <a:ext cx="1659636" cy="2220468"/>
          </a:xfrm>
          <a:prstGeom prst="rect">
            <a:avLst/>
          </a:prstGeom>
        </p:spPr>
      </p:pic>
      <p:pic>
        <p:nvPicPr>
          <p:cNvPr id="6" name="object 6"/>
          <p:cNvPicPr/>
          <p:nvPr/>
        </p:nvPicPr>
        <p:blipFill>
          <a:blip r:embed="rId5" cstate="print"/>
          <a:stretch>
            <a:fillRect/>
          </a:stretch>
        </p:blipFill>
        <p:spPr>
          <a:xfrm>
            <a:off x="626363" y="4190998"/>
            <a:ext cx="1834895" cy="2286000"/>
          </a:xfrm>
          <a:prstGeom prst="rect">
            <a:avLst/>
          </a:prstGeom>
        </p:spPr>
      </p:pic>
      <p:pic>
        <p:nvPicPr>
          <p:cNvPr id="7" name="object 7"/>
          <p:cNvPicPr/>
          <p:nvPr/>
        </p:nvPicPr>
        <p:blipFill>
          <a:blip r:embed="rId6" cstate="print"/>
          <a:stretch>
            <a:fillRect/>
          </a:stretch>
        </p:blipFill>
        <p:spPr>
          <a:xfrm>
            <a:off x="2589276" y="4184902"/>
            <a:ext cx="2057400" cy="2292096"/>
          </a:xfrm>
          <a:prstGeom prst="rect">
            <a:avLst/>
          </a:prstGeom>
        </p:spPr>
      </p:pic>
      <p:pic>
        <p:nvPicPr>
          <p:cNvPr id="8" name="object 8"/>
          <p:cNvPicPr/>
          <p:nvPr/>
        </p:nvPicPr>
        <p:blipFill>
          <a:blip r:embed="rId7" cstate="print"/>
          <a:stretch>
            <a:fillRect/>
          </a:stretch>
        </p:blipFill>
        <p:spPr>
          <a:xfrm>
            <a:off x="4754879" y="4203190"/>
            <a:ext cx="1720596" cy="2273808"/>
          </a:xfrm>
          <a:prstGeom prst="rect">
            <a:avLst/>
          </a:prstGeom>
        </p:spPr>
      </p:pic>
      <p:pic>
        <p:nvPicPr>
          <p:cNvPr id="9" name="object 9"/>
          <p:cNvPicPr/>
          <p:nvPr/>
        </p:nvPicPr>
        <p:blipFill>
          <a:blip r:embed="rId8" cstate="print"/>
          <a:stretch>
            <a:fillRect/>
          </a:stretch>
        </p:blipFill>
        <p:spPr>
          <a:xfrm>
            <a:off x="6627876" y="4184903"/>
            <a:ext cx="1758696" cy="2286000"/>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75487"/>
            <a:ext cx="5560060" cy="2487861"/>
          </a:xfrm>
          <a:prstGeom prst="rect">
            <a:avLst/>
          </a:prstGeom>
        </p:spPr>
        <p:txBody>
          <a:bodyPr vert="horz" wrap="square" lIns="0" tIns="11430" rIns="0" bIns="0" rtlCol="0">
            <a:spAutoFit/>
          </a:bodyPr>
          <a:lstStyle/>
          <a:p>
            <a:pPr marL="287020" marR="5080" indent="-274320">
              <a:lnSpc>
                <a:spcPct val="121500"/>
              </a:lnSpc>
              <a:spcBef>
                <a:spcPts val="90"/>
              </a:spcBef>
              <a:buFont typeface="Arial"/>
              <a:buChar char="▪"/>
              <a:tabLst>
                <a:tab pos="287020" algn="l"/>
              </a:tabLst>
            </a:pPr>
            <a:r>
              <a:rPr dirty="0">
                <a:solidFill>
                  <a:srgbClr val="333333"/>
                </a:solidFill>
                <a:latin typeface="+mn-ea"/>
                <a:ea typeface="+mn-ea"/>
                <a:cs typeface="Malgun Gothic"/>
              </a:rPr>
              <a:t>Series</a:t>
            </a:r>
            <a:r>
              <a:rPr spc="-20" dirty="0">
                <a:solidFill>
                  <a:srgbClr val="333333"/>
                </a:solidFill>
                <a:latin typeface="+mn-ea"/>
                <a:ea typeface="+mn-ea"/>
                <a:cs typeface="Malgun Gothic"/>
              </a:rPr>
              <a:t> </a:t>
            </a:r>
            <a:r>
              <a:rPr dirty="0">
                <a:solidFill>
                  <a:srgbClr val="333333"/>
                </a:solidFill>
                <a:latin typeface="+mn-ea"/>
                <a:ea typeface="+mn-ea"/>
                <a:cs typeface="Malgun Gothic"/>
              </a:rPr>
              <a:t>의</a:t>
            </a:r>
            <a:r>
              <a:rPr spc="-10" dirty="0">
                <a:solidFill>
                  <a:srgbClr val="333333"/>
                </a:solidFill>
                <a:latin typeface="+mn-ea"/>
                <a:ea typeface="+mn-ea"/>
                <a:cs typeface="Malgun Gothic"/>
              </a:rPr>
              <a:t> </a:t>
            </a:r>
            <a:r>
              <a:rPr dirty="0">
                <a:solidFill>
                  <a:srgbClr val="333333"/>
                </a:solidFill>
                <a:latin typeface="+mn-ea"/>
                <a:ea typeface="+mn-ea"/>
                <a:cs typeface="Malgun Gothic"/>
              </a:rPr>
              <a:t>index</a:t>
            </a:r>
            <a:r>
              <a:rPr spc="-20" dirty="0">
                <a:solidFill>
                  <a:srgbClr val="333333"/>
                </a:solidFill>
                <a:latin typeface="+mn-ea"/>
                <a:ea typeface="+mn-ea"/>
                <a:cs typeface="Malgun Gothic"/>
              </a:rPr>
              <a:t> </a:t>
            </a:r>
            <a:r>
              <a:rPr dirty="0">
                <a:solidFill>
                  <a:srgbClr val="333333"/>
                </a:solidFill>
                <a:latin typeface="+mn-ea"/>
                <a:ea typeface="+mn-ea"/>
                <a:cs typeface="Malgun Gothic"/>
              </a:rPr>
              <a:t>연산자에</a:t>
            </a:r>
            <a:r>
              <a:rPr spc="-10" dirty="0">
                <a:solidFill>
                  <a:srgbClr val="333333"/>
                </a:solidFill>
                <a:latin typeface="+mn-ea"/>
                <a:ea typeface="+mn-ea"/>
                <a:cs typeface="Malgun Gothic"/>
              </a:rPr>
              <a:t> boolean </a:t>
            </a:r>
            <a:r>
              <a:rPr dirty="0">
                <a:solidFill>
                  <a:srgbClr val="333333"/>
                </a:solidFill>
                <a:latin typeface="+mn-ea"/>
                <a:ea typeface="+mn-ea"/>
                <a:cs typeface="Malgun Gothic"/>
              </a:rPr>
              <a:t>리스트를</a:t>
            </a:r>
            <a:r>
              <a:rPr spc="-65" dirty="0">
                <a:solidFill>
                  <a:srgbClr val="333333"/>
                </a:solidFill>
                <a:latin typeface="+mn-ea"/>
                <a:ea typeface="+mn-ea"/>
                <a:cs typeface="Malgun Gothic"/>
              </a:rPr>
              <a:t> </a:t>
            </a:r>
            <a:r>
              <a:rPr dirty="0">
                <a:solidFill>
                  <a:srgbClr val="333333"/>
                </a:solidFill>
                <a:latin typeface="+mn-ea"/>
                <a:ea typeface="+mn-ea"/>
                <a:cs typeface="Malgun Gothic"/>
              </a:rPr>
              <a:t>넣으면</a:t>
            </a:r>
            <a:r>
              <a:rPr spc="-60" dirty="0">
                <a:solidFill>
                  <a:srgbClr val="333333"/>
                </a:solidFill>
                <a:latin typeface="+mn-ea"/>
                <a:ea typeface="+mn-ea"/>
                <a:cs typeface="Malgun Gothic"/>
              </a:rPr>
              <a:t> </a:t>
            </a:r>
            <a:r>
              <a:rPr spc="-20" dirty="0">
                <a:solidFill>
                  <a:srgbClr val="333333"/>
                </a:solidFill>
                <a:latin typeface="+mn-ea"/>
                <a:ea typeface="+mn-ea"/>
                <a:cs typeface="Malgun Gothic"/>
              </a:rPr>
              <a:t>True인</a:t>
            </a:r>
            <a:r>
              <a:rPr spc="-80" dirty="0">
                <a:solidFill>
                  <a:srgbClr val="333333"/>
                </a:solidFill>
                <a:latin typeface="+mn-ea"/>
                <a:ea typeface="+mn-ea"/>
                <a:cs typeface="Malgun Gothic"/>
              </a:rPr>
              <a:t> </a:t>
            </a:r>
            <a:r>
              <a:rPr spc="-10" dirty="0">
                <a:solidFill>
                  <a:srgbClr val="333333"/>
                </a:solidFill>
                <a:latin typeface="+mn-ea"/>
                <a:ea typeface="+mn-ea"/>
                <a:cs typeface="Malgun Gothic"/>
              </a:rPr>
              <a:t>index의 </a:t>
            </a:r>
            <a:r>
              <a:rPr dirty="0">
                <a:solidFill>
                  <a:srgbClr val="333333"/>
                </a:solidFill>
                <a:latin typeface="+mn-ea"/>
                <a:ea typeface="+mn-ea"/>
                <a:cs typeface="Malgun Gothic"/>
              </a:rPr>
              <a:t>값들을</a:t>
            </a:r>
            <a:r>
              <a:rPr spc="10" dirty="0">
                <a:solidFill>
                  <a:srgbClr val="333333"/>
                </a:solidFill>
                <a:latin typeface="+mn-ea"/>
                <a:ea typeface="+mn-ea"/>
                <a:cs typeface="Malgun Gothic"/>
              </a:rPr>
              <a:t> </a:t>
            </a:r>
            <a:r>
              <a:rPr spc="-20" dirty="0">
                <a:solidFill>
                  <a:srgbClr val="333333"/>
                </a:solidFill>
                <a:latin typeface="+mn-ea"/>
                <a:ea typeface="+mn-ea"/>
                <a:cs typeface="Malgun Gothic"/>
              </a:rPr>
              <a:t>조회한다.</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Boolean</a:t>
            </a:r>
            <a:r>
              <a:rPr spc="-40" dirty="0">
                <a:solidFill>
                  <a:srgbClr val="333333"/>
                </a:solidFill>
                <a:latin typeface="+mn-ea"/>
                <a:ea typeface="+mn-ea"/>
                <a:cs typeface="Malgun Gothic"/>
              </a:rPr>
              <a:t> </a:t>
            </a:r>
            <a:r>
              <a:rPr dirty="0">
                <a:solidFill>
                  <a:srgbClr val="333333"/>
                </a:solidFill>
                <a:latin typeface="+mn-ea"/>
                <a:ea typeface="+mn-ea"/>
                <a:cs typeface="Malgun Gothic"/>
              </a:rPr>
              <a:t>연산자들을</a:t>
            </a:r>
            <a:r>
              <a:rPr spc="-70" dirty="0">
                <a:solidFill>
                  <a:srgbClr val="333333"/>
                </a:solidFill>
                <a:latin typeface="+mn-ea"/>
                <a:ea typeface="+mn-ea"/>
                <a:cs typeface="Malgun Gothic"/>
              </a:rPr>
              <a:t> </a:t>
            </a:r>
            <a:r>
              <a:rPr spc="-25" dirty="0">
                <a:solidFill>
                  <a:srgbClr val="333333"/>
                </a:solidFill>
                <a:latin typeface="+mn-ea"/>
                <a:ea typeface="+mn-ea"/>
                <a:cs typeface="Malgun Gothic"/>
              </a:rPr>
              <a:t>이용해</a:t>
            </a:r>
            <a:endParaRPr dirty="0">
              <a:latin typeface="+mn-ea"/>
              <a:ea typeface="+mn-ea"/>
              <a:cs typeface="Malgun Gothic"/>
            </a:endParaRPr>
          </a:p>
          <a:p>
            <a:pPr marL="561340">
              <a:lnSpc>
                <a:spcPct val="100000"/>
              </a:lnSpc>
              <a:spcBef>
                <a:spcPts val="240"/>
              </a:spcBef>
            </a:pPr>
            <a:r>
              <a:rPr dirty="0">
                <a:solidFill>
                  <a:srgbClr val="333333"/>
                </a:solidFill>
                <a:latin typeface="+mn-ea"/>
                <a:ea typeface="+mn-ea"/>
                <a:cs typeface="Malgun Gothic"/>
              </a:rPr>
              <a:t>원하는</a:t>
            </a:r>
            <a:r>
              <a:rPr spc="-30" dirty="0">
                <a:solidFill>
                  <a:srgbClr val="333333"/>
                </a:solidFill>
                <a:latin typeface="+mn-ea"/>
                <a:ea typeface="+mn-ea"/>
                <a:cs typeface="Malgun Gothic"/>
              </a:rPr>
              <a:t> </a:t>
            </a:r>
            <a:r>
              <a:rPr dirty="0">
                <a:solidFill>
                  <a:srgbClr val="333333"/>
                </a:solidFill>
                <a:latin typeface="+mn-ea"/>
                <a:ea typeface="+mn-ea"/>
                <a:cs typeface="Malgun Gothic"/>
              </a:rPr>
              <a:t>조건의</a:t>
            </a:r>
            <a:r>
              <a:rPr spc="-20" dirty="0">
                <a:solidFill>
                  <a:srgbClr val="333333"/>
                </a:solidFill>
                <a:latin typeface="+mn-ea"/>
                <a:ea typeface="+mn-ea"/>
                <a:cs typeface="Malgun Gothic"/>
              </a:rPr>
              <a:t> </a:t>
            </a:r>
            <a:r>
              <a:rPr dirty="0">
                <a:solidFill>
                  <a:srgbClr val="333333"/>
                </a:solidFill>
                <a:latin typeface="+mn-ea"/>
                <a:ea typeface="+mn-ea"/>
                <a:cs typeface="Malgun Gothic"/>
              </a:rPr>
              <a:t>값들을</a:t>
            </a:r>
            <a:r>
              <a:rPr spc="-30" dirty="0">
                <a:solidFill>
                  <a:srgbClr val="333333"/>
                </a:solidFill>
                <a:latin typeface="+mn-ea"/>
                <a:ea typeface="+mn-ea"/>
                <a:cs typeface="Malgun Gothic"/>
              </a:rPr>
              <a:t> </a:t>
            </a:r>
            <a:r>
              <a:rPr dirty="0">
                <a:solidFill>
                  <a:srgbClr val="333333"/>
                </a:solidFill>
                <a:latin typeface="+mn-ea"/>
                <a:ea typeface="+mn-ea"/>
                <a:cs typeface="Malgun Gothic"/>
              </a:rPr>
              <a:t>조회할</a:t>
            </a:r>
            <a:r>
              <a:rPr spc="-30" dirty="0">
                <a:solidFill>
                  <a:srgbClr val="333333"/>
                </a:solidFill>
                <a:latin typeface="+mn-ea"/>
                <a:ea typeface="+mn-ea"/>
                <a:cs typeface="Malgun Gothic"/>
              </a:rPr>
              <a:t> </a:t>
            </a:r>
            <a:r>
              <a:rPr dirty="0">
                <a:solidFill>
                  <a:srgbClr val="333333"/>
                </a:solidFill>
                <a:latin typeface="+mn-ea"/>
                <a:ea typeface="+mn-ea"/>
                <a:cs typeface="Malgun Gothic"/>
              </a:rPr>
              <a:t>수</a:t>
            </a:r>
            <a:r>
              <a:rPr spc="-15" dirty="0">
                <a:solidFill>
                  <a:srgbClr val="333333"/>
                </a:solidFill>
                <a:latin typeface="+mn-ea"/>
                <a:ea typeface="+mn-ea"/>
                <a:cs typeface="Malgun Gothic"/>
              </a:rPr>
              <a:t> </a:t>
            </a:r>
            <a:r>
              <a:rPr spc="-25" dirty="0">
                <a:solidFill>
                  <a:srgbClr val="333333"/>
                </a:solidFill>
                <a:latin typeface="+mn-ea"/>
                <a:ea typeface="+mn-ea"/>
                <a:cs typeface="Malgun Gothic"/>
              </a:rPr>
              <a:t>있다.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다중</a:t>
            </a:r>
            <a:r>
              <a:rPr spc="-10" dirty="0">
                <a:solidFill>
                  <a:srgbClr val="333333"/>
                </a:solidFill>
                <a:latin typeface="+mn-ea"/>
                <a:ea typeface="+mn-ea"/>
                <a:cs typeface="Malgun Gothic"/>
              </a:rPr>
              <a:t> </a:t>
            </a:r>
            <a:r>
              <a:rPr dirty="0">
                <a:solidFill>
                  <a:srgbClr val="333333"/>
                </a:solidFill>
                <a:latin typeface="+mn-ea"/>
                <a:ea typeface="+mn-ea"/>
                <a:cs typeface="Malgun Gothic"/>
              </a:rPr>
              <a:t>조건인</a:t>
            </a:r>
            <a:r>
              <a:rPr spc="-25" dirty="0">
                <a:solidFill>
                  <a:srgbClr val="333333"/>
                </a:solidFill>
                <a:latin typeface="+mn-ea"/>
                <a:ea typeface="+mn-ea"/>
                <a:cs typeface="Malgun Gothic"/>
              </a:rPr>
              <a:t> 경우</a:t>
            </a:r>
            <a:endParaRPr dirty="0">
              <a:latin typeface="+mn-ea"/>
              <a:ea typeface="+mn-ea"/>
              <a:cs typeface="Malgun Gothic"/>
            </a:endParaRPr>
          </a:p>
          <a:p>
            <a:pPr marL="561340">
              <a:lnSpc>
                <a:spcPct val="100000"/>
              </a:lnSpc>
              <a:spcBef>
                <a:spcPts val="240"/>
              </a:spcBef>
            </a:pPr>
            <a:r>
              <a:rPr dirty="0">
                <a:solidFill>
                  <a:srgbClr val="333333"/>
                </a:solidFill>
                <a:latin typeface="+mn-ea"/>
                <a:ea typeface="+mn-ea"/>
                <a:cs typeface="Malgun Gothic"/>
              </a:rPr>
              <a:t>반드시</a:t>
            </a:r>
            <a:r>
              <a:rPr spc="-25" dirty="0">
                <a:solidFill>
                  <a:srgbClr val="333333"/>
                </a:solidFill>
                <a:latin typeface="+mn-ea"/>
                <a:ea typeface="+mn-ea"/>
                <a:cs typeface="Malgun Gothic"/>
              </a:rPr>
              <a:t> </a:t>
            </a:r>
            <a:r>
              <a:rPr dirty="0">
                <a:solidFill>
                  <a:srgbClr val="333333"/>
                </a:solidFill>
                <a:latin typeface="+mn-ea"/>
                <a:ea typeface="+mn-ea"/>
                <a:cs typeface="Malgun Gothic"/>
              </a:rPr>
              <a:t>( )로</a:t>
            </a:r>
            <a:r>
              <a:rPr spc="-15" dirty="0">
                <a:solidFill>
                  <a:srgbClr val="333333"/>
                </a:solidFill>
                <a:latin typeface="+mn-ea"/>
                <a:ea typeface="+mn-ea"/>
                <a:cs typeface="Malgun Gothic"/>
              </a:rPr>
              <a:t> </a:t>
            </a:r>
            <a:r>
              <a:rPr dirty="0">
                <a:solidFill>
                  <a:srgbClr val="333333"/>
                </a:solidFill>
                <a:latin typeface="+mn-ea"/>
                <a:ea typeface="+mn-ea"/>
                <a:cs typeface="Malgun Gothic"/>
              </a:rPr>
              <a:t>조건을</a:t>
            </a:r>
            <a:r>
              <a:rPr spc="-20" dirty="0">
                <a:solidFill>
                  <a:srgbClr val="333333"/>
                </a:solidFill>
                <a:latin typeface="+mn-ea"/>
                <a:ea typeface="+mn-ea"/>
                <a:cs typeface="Malgun Gothic"/>
              </a:rPr>
              <a:t> </a:t>
            </a:r>
            <a:r>
              <a:rPr dirty="0">
                <a:solidFill>
                  <a:srgbClr val="333333"/>
                </a:solidFill>
                <a:latin typeface="+mn-ea"/>
                <a:ea typeface="+mn-ea"/>
                <a:cs typeface="Malgun Gothic"/>
              </a:rPr>
              <a:t>묶어야</a:t>
            </a:r>
            <a:r>
              <a:rPr spc="-25" dirty="0">
                <a:solidFill>
                  <a:srgbClr val="333333"/>
                </a:solidFill>
                <a:latin typeface="+mn-ea"/>
                <a:ea typeface="+mn-ea"/>
                <a:cs typeface="Malgun Gothic"/>
              </a:rPr>
              <a:t> 한다.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spc="-10" dirty="0">
                <a:solidFill>
                  <a:srgbClr val="333333"/>
                </a:solidFill>
                <a:latin typeface="+mn-ea"/>
                <a:ea typeface="+mn-ea"/>
                <a:cs typeface="Malgun Gothic"/>
              </a:rPr>
              <a:t>논리연산자</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Series</a:t>
            </a:r>
            <a:r>
              <a:rPr sz="2400" spc="-40" dirty="0">
                <a:latin typeface="+mn-ea"/>
                <a:ea typeface="+mn-ea"/>
              </a:rPr>
              <a:t> </a:t>
            </a:r>
            <a:r>
              <a:rPr sz="2400" dirty="0">
                <a:latin typeface="+mn-ea"/>
                <a:ea typeface="+mn-ea"/>
              </a:rPr>
              <a:t>–</a:t>
            </a:r>
            <a:r>
              <a:rPr sz="2400" spc="-25" dirty="0">
                <a:latin typeface="+mn-ea"/>
                <a:ea typeface="+mn-ea"/>
              </a:rPr>
              <a:t> </a:t>
            </a:r>
            <a:r>
              <a:rPr sz="2400" dirty="0">
                <a:latin typeface="+mn-ea"/>
                <a:ea typeface="+mn-ea"/>
              </a:rPr>
              <a:t>Boolean</a:t>
            </a:r>
            <a:r>
              <a:rPr sz="2400" spc="-25" dirty="0">
                <a:latin typeface="+mn-ea"/>
                <a:ea typeface="+mn-ea"/>
              </a:rPr>
              <a:t> </a:t>
            </a:r>
            <a:r>
              <a:rPr sz="2400" spc="-10" dirty="0">
                <a:latin typeface="+mn-ea"/>
                <a:ea typeface="+mn-ea"/>
              </a:rPr>
              <a:t>Indexing</a:t>
            </a:r>
          </a:p>
        </p:txBody>
      </p:sp>
      <p:pic>
        <p:nvPicPr>
          <p:cNvPr id="4" name="object 4"/>
          <p:cNvPicPr/>
          <p:nvPr/>
        </p:nvPicPr>
        <p:blipFill>
          <a:blip r:embed="rId2" cstate="print"/>
          <a:stretch>
            <a:fillRect/>
          </a:stretch>
        </p:blipFill>
        <p:spPr>
          <a:xfrm>
            <a:off x="6018276" y="914400"/>
            <a:ext cx="1659635" cy="2221991"/>
          </a:xfrm>
          <a:prstGeom prst="rect">
            <a:avLst/>
          </a:prstGeom>
        </p:spPr>
      </p:pic>
      <p:pic>
        <p:nvPicPr>
          <p:cNvPr id="5" name="object 5"/>
          <p:cNvPicPr/>
          <p:nvPr/>
        </p:nvPicPr>
        <p:blipFill>
          <a:blip r:embed="rId3" cstate="print"/>
          <a:stretch>
            <a:fillRect/>
          </a:stretch>
        </p:blipFill>
        <p:spPr>
          <a:xfrm>
            <a:off x="6018276" y="3410711"/>
            <a:ext cx="1659635" cy="2240279"/>
          </a:xfrm>
          <a:prstGeom prst="rect">
            <a:avLst/>
          </a:prstGeom>
        </p:spPr>
      </p:pic>
      <p:pic>
        <p:nvPicPr>
          <p:cNvPr id="6" name="object 6"/>
          <p:cNvPicPr/>
          <p:nvPr/>
        </p:nvPicPr>
        <p:blipFill>
          <a:blip r:embed="rId4" cstate="print"/>
          <a:stretch>
            <a:fillRect/>
          </a:stretch>
        </p:blipFill>
        <p:spPr>
          <a:xfrm>
            <a:off x="8075676" y="914398"/>
            <a:ext cx="3429000" cy="5858256"/>
          </a:xfrm>
          <a:prstGeom prst="rect">
            <a:avLst/>
          </a:prstGeom>
        </p:spPr>
      </p:pic>
      <p:grpSp>
        <p:nvGrpSpPr>
          <p:cNvPr id="7" name="object 7"/>
          <p:cNvGrpSpPr/>
          <p:nvPr/>
        </p:nvGrpSpPr>
        <p:grpSpPr>
          <a:xfrm>
            <a:off x="912812" y="4696459"/>
            <a:ext cx="2438400" cy="383540"/>
            <a:chOff x="912812" y="4696459"/>
            <a:chExt cx="2438400" cy="383540"/>
          </a:xfrm>
        </p:grpSpPr>
        <p:sp>
          <p:nvSpPr>
            <p:cNvPr id="8" name="object 8"/>
            <p:cNvSpPr/>
            <p:nvPr/>
          </p:nvSpPr>
          <p:spPr>
            <a:xfrm>
              <a:off x="912812" y="4709159"/>
              <a:ext cx="2438400" cy="370840"/>
            </a:xfrm>
            <a:custGeom>
              <a:avLst/>
              <a:gdLst/>
              <a:ahLst/>
              <a:cxnLst/>
              <a:rect l="l" t="t" r="r" b="b"/>
              <a:pathLst>
                <a:path w="2438400" h="370839">
                  <a:moveTo>
                    <a:pt x="2438336" y="0"/>
                  </a:moveTo>
                  <a:lnTo>
                    <a:pt x="914400" y="0"/>
                  </a:lnTo>
                  <a:lnTo>
                    <a:pt x="0" y="0"/>
                  </a:lnTo>
                  <a:lnTo>
                    <a:pt x="0" y="370840"/>
                  </a:lnTo>
                  <a:lnTo>
                    <a:pt x="914336" y="370840"/>
                  </a:lnTo>
                  <a:lnTo>
                    <a:pt x="2438336" y="370840"/>
                  </a:lnTo>
                  <a:lnTo>
                    <a:pt x="2438336" y="0"/>
                  </a:lnTo>
                  <a:close/>
                </a:path>
              </a:pathLst>
            </a:custGeom>
            <a:solidFill>
              <a:srgbClr val="E7E7E7"/>
            </a:solidFill>
          </p:spPr>
          <p:txBody>
            <a:bodyPr wrap="square" lIns="0" tIns="0" rIns="0" bIns="0" rtlCol="0"/>
            <a:lstStyle/>
            <a:p>
              <a:endParaRPr>
                <a:latin typeface="+mn-ea"/>
                <a:ea typeface="+mn-ea"/>
              </a:endParaRPr>
            </a:p>
          </p:txBody>
        </p:sp>
        <p:sp>
          <p:nvSpPr>
            <p:cNvPr id="9" name="object 9"/>
            <p:cNvSpPr/>
            <p:nvPr/>
          </p:nvSpPr>
          <p:spPr>
            <a:xfrm>
              <a:off x="912812" y="4709159"/>
              <a:ext cx="2438400" cy="0"/>
            </a:xfrm>
            <a:custGeom>
              <a:avLst/>
              <a:gdLst/>
              <a:ahLst/>
              <a:cxnLst/>
              <a:rect l="l" t="t" r="r" b="b"/>
              <a:pathLst>
                <a:path w="2438400">
                  <a:moveTo>
                    <a:pt x="0" y="0"/>
                  </a:moveTo>
                  <a:lnTo>
                    <a:pt x="2438336" y="0"/>
                  </a:lnTo>
                </a:path>
              </a:pathLst>
            </a:custGeom>
            <a:ln w="25400">
              <a:solidFill>
                <a:srgbClr val="000000"/>
              </a:solidFill>
            </a:ln>
          </p:spPr>
          <p:txBody>
            <a:bodyPr wrap="square" lIns="0" tIns="0" rIns="0" bIns="0" rtlCol="0"/>
            <a:lstStyle/>
            <a:p>
              <a:endParaRPr>
                <a:latin typeface="+mn-ea"/>
                <a:ea typeface="+mn-ea"/>
              </a:endParaRPr>
            </a:p>
          </p:txBody>
        </p:sp>
      </p:grpSp>
      <p:grpSp>
        <p:nvGrpSpPr>
          <p:cNvPr id="10" name="object 10"/>
          <p:cNvGrpSpPr/>
          <p:nvPr/>
        </p:nvGrpSpPr>
        <p:grpSpPr>
          <a:xfrm>
            <a:off x="912812" y="5450840"/>
            <a:ext cx="2438400" cy="383540"/>
            <a:chOff x="912812" y="5450840"/>
            <a:chExt cx="2438400" cy="383540"/>
          </a:xfrm>
        </p:grpSpPr>
        <p:sp>
          <p:nvSpPr>
            <p:cNvPr id="11" name="object 11"/>
            <p:cNvSpPr/>
            <p:nvPr/>
          </p:nvSpPr>
          <p:spPr>
            <a:xfrm>
              <a:off x="912812" y="5450840"/>
              <a:ext cx="2438400" cy="370840"/>
            </a:xfrm>
            <a:custGeom>
              <a:avLst/>
              <a:gdLst/>
              <a:ahLst/>
              <a:cxnLst/>
              <a:rect l="l" t="t" r="r" b="b"/>
              <a:pathLst>
                <a:path w="2438400" h="370839">
                  <a:moveTo>
                    <a:pt x="2438336" y="0"/>
                  </a:moveTo>
                  <a:lnTo>
                    <a:pt x="914400" y="0"/>
                  </a:lnTo>
                  <a:lnTo>
                    <a:pt x="0" y="0"/>
                  </a:lnTo>
                  <a:lnTo>
                    <a:pt x="0" y="370840"/>
                  </a:lnTo>
                  <a:lnTo>
                    <a:pt x="914336" y="370840"/>
                  </a:lnTo>
                  <a:lnTo>
                    <a:pt x="2438336" y="370840"/>
                  </a:lnTo>
                  <a:lnTo>
                    <a:pt x="2438336" y="0"/>
                  </a:lnTo>
                  <a:close/>
                </a:path>
              </a:pathLst>
            </a:custGeom>
            <a:solidFill>
              <a:srgbClr val="E7E7E7"/>
            </a:solidFill>
          </p:spPr>
          <p:txBody>
            <a:bodyPr wrap="square" lIns="0" tIns="0" rIns="0" bIns="0" rtlCol="0"/>
            <a:lstStyle/>
            <a:p>
              <a:endParaRPr>
                <a:latin typeface="+mn-ea"/>
                <a:ea typeface="+mn-ea"/>
              </a:endParaRPr>
            </a:p>
          </p:txBody>
        </p:sp>
        <p:sp>
          <p:nvSpPr>
            <p:cNvPr id="12" name="object 12"/>
            <p:cNvSpPr/>
            <p:nvPr/>
          </p:nvSpPr>
          <p:spPr>
            <a:xfrm>
              <a:off x="912812" y="5821680"/>
              <a:ext cx="2438400" cy="0"/>
            </a:xfrm>
            <a:custGeom>
              <a:avLst/>
              <a:gdLst/>
              <a:ahLst/>
              <a:cxnLst/>
              <a:rect l="l" t="t" r="r" b="b"/>
              <a:pathLst>
                <a:path w="2438400">
                  <a:moveTo>
                    <a:pt x="0" y="0"/>
                  </a:moveTo>
                  <a:lnTo>
                    <a:pt x="2438336" y="0"/>
                  </a:lnTo>
                </a:path>
              </a:pathLst>
            </a:custGeom>
            <a:ln w="25400">
              <a:solidFill>
                <a:srgbClr val="000000"/>
              </a:solidFill>
            </a:ln>
          </p:spPr>
          <p:txBody>
            <a:bodyPr wrap="square" lIns="0" tIns="0" rIns="0" bIns="0" rtlCol="0"/>
            <a:lstStyle/>
            <a:p>
              <a:endParaRPr>
                <a:latin typeface="+mn-ea"/>
                <a:ea typeface="+mn-ea"/>
              </a:endParaRPr>
            </a:p>
          </p:txBody>
        </p:sp>
      </p:grpSp>
      <p:sp>
        <p:nvSpPr>
          <p:cNvPr id="13" name="object 13"/>
          <p:cNvSpPr/>
          <p:nvPr/>
        </p:nvSpPr>
        <p:spPr>
          <a:xfrm>
            <a:off x="912812" y="4343400"/>
            <a:ext cx="2438400" cy="0"/>
          </a:xfrm>
          <a:custGeom>
            <a:avLst/>
            <a:gdLst/>
            <a:ahLst/>
            <a:cxnLst/>
            <a:rect l="l" t="t" r="r" b="b"/>
            <a:pathLst>
              <a:path w="2438400">
                <a:moveTo>
                  <a:pt x="0" y="0"/>
                </a:moveTo>
                <a:lnTo>
                  <a:pt x="2438336" y="0"/>
                </a:lnTo>
              </a:path>
            </a:pathLst>
          </a:custGeom>
          <a:ln w="25400">
            <a:solidFill>
              <a:srgbClr val="000000"/>
            </a:solidFill>
          </a:ln>
        </p:spPr>
        <p:txBody>
          <a:bodyPr wrap="square" lIns="0" tIns="0" rIns="0" bIns="0" rtlCol="0"/>
          <a:lstStyle/>
          <a:p>
            <a:endParaRPr>
              <a:latin typeface="+mn-ea"/>
              <a:ea typeface="+mn-ea"/>
            </a:endParaRPr>
          </a:p>
        </p:txBody>
      </p:sp>
      <p:sp>
        <p:nvSpPr>
          <p:cNvPr id="14" name="object 14"/>
          <p:cNvSpPr txBox="1"/>
          <p:nvPr/>
        </p:nvSpPr>
        <p:spPr>
          <a:xfrm>
            <a:off x="912812" y="4343400"/>
            <a:ext cx="2438400" cy="319318"/>
          </a:xfrm>
          <a:prstGeom prst="rect">
            <a:avLst/>
          </a:prstGeom>
          <a:solidFill>
            <a:srgbClr val="56BBE4"/>
          </a:solidFill>
        </p:spPr>
        <p:txBody>
          <a:bodyPr vert="horz" wrap="square" lIns="0" tIns="41910" rIns="0" bIns="0" rtlCol="0">
            <a:spAutoFit/>
          </a:bodyPr>
          <a:lstStyle/>
          <a:p>
            <a:pPr marL="91440">
              <a:lnSpc>
                <a:spcPct val="100000"/>
              </a:lnSpc>
              <a:spcBef>
                <a:spcPts val="330"/>
              </a:spcBef>
              <a:tabLst>
                <a:tab pos="1005840" algn="l"/>
              </a:tabLst>
            </a:pPr>
            <a:r>
              <a:rPr b="1" spc="-25" dirty="0">
                <a:solidFill>
                  <a:srgbClr val="FFFFFF"/>
                </a:solidFill>
                <a:latin typeface="+mn-ea"/>
                <a:ea typeface="+mn-ea"/>
                <a:cs typeface="Malgun Gothic"/>
              </a:rPr>
              <a:t>연산자</a:t>
            </a:r>
            <a:r>
              <a:rPr b="1" dirty="0">
                <a:solidFill>
                  <a:srgbClr val="FFFFFF"/>
                </a:solidFill>
                <a:latin typeface="+mn-ea"/>
                <a:ea typeface="+mn-ea"/>
                <a:cs typeface="Malgun Gothic"/>
              </a:rPr>
              <a:t>	</a:t>
            </a:r>
            <a:r>
              <a:rPr b="1" spc="-25" dirty="0">
                <a:solidFill>
                  <a:srgbClr val="FFFFFF"/>
                </a:solidFill>
                <a:latin typeface="+mn-ea"/>
                <a:ea typeface="+mn-ea"/>
                <a:cs typeface="Malgun Gothic"/>
              </a:rPr>
              <a:t>설명</a:t>
            </a:r>
            <a:endParaRPr>
              <a:latin typeface="+mn-ea"/>
              <a:ea typeface="+mn-ea"/>
              <a:cs typeface="Malgun Gothic"/>
            </a:endParaRPr>
          </a:p>
        </p:txBody>
      </p:sp>
      <p:sp>
        <p:nvSpPr>
          <p:cNvPr id="15" name="object 15"/>
          <p:cNvSpPr txBox="1"/>
          <p:nvPr/>
        </p:nvSpPr>
        <p:spPr>
          <a:xfrm>
            <a:off x="912812" y="4642358"/>
            <a:ext cx="2438400" cy="1138555"/>
          </a:xfrm>
          <a:prstGeom prst="rect">
            <a:avLst/>
          </a:prstGeom>
        </p:spPr>
        <p:txBody>
          <a:bodyPr vert="horz" wrap="square" lIns="0" tIns="109220" rIns="0" bIns="0" rtlCol="0">
            <a:spAutoFit/>
          </a:bodyPr>
          <a:lstStyle/>
          <a:p>
            <a:pPr marL="91440">
              <a:lnSpc>
                <a:spcPct val="100000"/>
              </a:lnSpc>
              <a:spcBef>
                <a:spcPts val="860"/>
              </a:spcBef>
              <a:tabLst>
                <a:tab pos="1005840" algn="l"/>
              </a:tabLst>
            </a:pPr>
            <a:r>
              <a:rPr spc="-50" dirty="0">
                <a:latin typeface="+mn-ea"/>
                <a:ea typeface="+mn-ea"/>
                <a:cs typeface="Malgun Gothic"/>
              </a:rPr>
              <a:t>&amp;</a:t>
            </a:r>
            <a:r>
              <a:rPr dirty="0">
                <a:latin typeface="+mn-ea"/>
                <a:ea typeface="+mn-ea"/>
                <a:cs typeface="Malgun Gothic"/>
              </a:rPr>
              <a:t>	and</a:t>
            </a:r>
            <a:r>
              <a:rPr spc="-45" dirty="0">
                <a:latin typeface="+mn-ea"/>
                <a:ea typeface="+mn-ea"/>
                <a:cs typeface="Malgun Gothic"/>
              </a:rPr>
              <a:t> </a:t>
            </a:r>
            <a:r>
              <a:rPr spc="-25" dirty="0">
                <a:latin typeface="+mn-ea"/>
                <a:ea typeface="+mn-ea"/>
                <a:cs typeface="Malgun Gothic"/>
              </a:rPr>
              <a:t>연산자</a:t>
            </a:r>
            <a:endParaRPr>
              <a:latin typeface="+mn-ea"/>
              <a:ea typeface="+mn-ea"/>
              <a:cs typeface="Malgun Gothic"/>
            </a:endParaRPr>
          </a:p>
          <a:p>
            <a:pPr marL="91440">
              <a:lnSpc>
                <a:spcPct val="100000"/>
              </a:lnSpc>
              <a:spcBef>
                <a:spcPts val="760"/>
              </a:spcBef>
              <a:tabLst>
                <a:tab pos="1005840" algn="l"/>
              </a:tabLst>
            </a:pPr>
            <a:r>
              <a:rPr spc="-50" dirty="0">
                <a:latin typeface="+mn-ea"/>
                <a:ea typeface="+mn-ea"/>
                <a:cs typeface="Malgun Gothic"/>
              </a:rPr>
              <a:t>|</a:t>
            </a:r>
            <a:r>
              <a:rPr dirty="0">
                <a:latin typeface="+mn-ea"/>
                <a:ea typeface="+mn-ea"/>
                <a:cs typeface="Malgun Gothic"/>
              </a:rPr>
              <a:t>	or </a:t>
            </a:r>
            <a:r>
              <a:rPr spc="-25" dirty="0">
                <a:latin typeface="+mn-ea"/>
                <a:ea typeface="+mn-ea"/>
                <a:cs typeface="Malgun Gothic"/>
              </a:rPr>
              <a:t>연산자</a:t>
            </a:r>
            <a:endParaRPr>
              <a:latin typeface="+mn-ea"/>
              <a:ea typeface="+mn-ea"/>
              <a:cs typeface="Malgun Gothic"/>
            </a:endParaRPr>
          </a:p>
          <a:p>
            <a:pPr marL="91440">
              <a:lnSpc>
                <a:spcPct val="100000"/>
              </a:lnSpc>
              <a:spcBef>
                <a:spcPts val="760"/>
              </a:spcBef>
              <a:tabLst>
                <a:tab pos="1005840" algn="l"/>
              </a:tabLst>
            </a:pPr>
            <a:r>
              <a:rPr spc="-50" dirty="0">
                <a:latin typeface="+mn-ea"/>
                <a:ea typeface="+mn-ea"/>
                <a:cs typeface="Malgun Gothic"/>
              </a:rPr>
              <a:t>~</a:t>
            </a:r>
            <a:r>
              <a:rPr dirty="0">
                <a:latin typeface="+mn-ea"/>
                <a:ea typeface="+mn-ea"/>
                <a:cs typeface="Malgun Gothic"/>
              </a:rPr>
              <a:t>	not</a:t>
            </a:r>
            <a:r>
              <a:rPr spc="-20" dirty="0">
                <a:latin typeface="+mn-ea"/>
                <a:ea typeface="+mn-ea"/>
                <a:cs typeface="Malgun Gothic"/>
              </a:rPr>
              <a:t> </a:t>
            </a:r>
            <a:r>
              <a:rPr spc="-25" dirty="0">
                <a:latin typeface="+mn-ea"/>
                <a:ea typeface="+mn-ea"/>
                <a:cs typeface="Malgun Gothic"/>
              </a:rPr>
              <a:t>연산자</a:t>
            </a:r>
            <a:endParaRPr>
              <a:latin typeface="+mn-ea"/>
              <a:ea typeface="+mn-ea"/>
              <a:cs typeface="Malgun Gothic"/>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785858" y="4745735"/>
            <a:ext cx="431165" cy="11430"/>
          </a:xfrm>
          <a:custGeom>
            <a:avLst/>
            <a:gdLst/>
            <a:ahLst/>
            <a:cxnLst/>
            <a:rect l="l" t="t" r="r" b="b"/>
            <a:pathLst>
              <a:path w="431165" h="11429">
                <a:moveTo>
                  <a:pt x="211582" y="3556"/>
                </a:moveTo>
                <a:lnTo>
                  <a:pt x="189039" y="2133"/>
                </a:lnTo>
                <a:lnTo>
                  <a:pt x="125437" y="939"/>
                </a:lnTo>
                <a:lnTo>
                  <a:pt x="99695" y="0"/>
                </a:lnTo>
                <a:lnTo>
                  <a:pt x="110261" y="1816"/>
                </a:lnTo>
                <a:lnTo>
                  <a:pt x="106781" y="2451"/>
                </a:lnTo>
                <a:lnTo>
                  <a:pt x="108991" y="2755"/>
                </a:lnTo>
                <a:lnTo>
                  <a:pt x="136652" y="3556"/>
                </a:lnTo>
                <a:lnTo>
                  <a:pt x="103505" y="6223"/>
                </a:lnTo>
                <a:lnTo>
                  <a:pt x="47498" y="5334"/>
                </a:lnTo>
                <a:lnTo>
                  <a:pt x="40970" y="6007"/>
                </a:lnTo>
                <a:lnTo>
                  <a:pt x="29667" y="6667"/>
                </a:lnTo>
                <a:lnTo>
                  <a:pt x="23723" y="7340"/>
                </a:lnTo>
                <a:lnTo>
                  <a:pt x="33274" y="8001"/>
                </a:lnTo>
                <a:lnTo>
                  <a:pt x="38989" y="8001"/>
                </a:lnTo>
                <a:lnTo>
                  <a:pt x="49403" y="7112"/>
                </a:lnTo>
                <a:lnTo>
                  <a:pt x="57912" y="8001"/>
                </a:lnTo>
                <a:lnTo>
                  <a:pt x="44056" y="8788"/>
                </a:lnTo>
                <a:lnTo>
                  <a:pt x="1054" y="9004"/>
                </a:lnTo>
                <a:lnTo>
                  <a:pt x="0" y="9779"/>
                </a:lnTo>
                <a:lnTo>
                  <a:pt x="45796" y="10007"/>
                </a:lnTo>
                <a:lnTo>
                  <a:pt x="61125" y="9779"/>
                </a:lnTo>
                <a:lnTo>
                  <a:pt x="78740" y="8890"/>
                </a:lnTo>
                <a:lnTo>
                  <a:pt x="151726" y="10147"/>
                </a:lnTo>
                <a:lnTo>
                  <a:pt x="167894" y="10668"/>
                </a:lnTo>
                <a:lnTo>
                  <a:pt x="187693" y="9918"/>
                </a:lnTo>
                <a:lnTo>
                  <a:pt x="197358" y="9779"/>
                </a:lnTo>
                <a:lnTo>
                  <a:pt x="186944" y="9779"/>
                </a:lnTo>
                <a:lnTo>
                  <a:pt x="185039" y="6223"/>
                </a:lnTo>
                <a:lnTo>
                  <a:pt x="175336" y="6604"/>
                </a:lnTo>
                <a:lnTo>
                  <a:pt x="146177" y="6223"/>
                </a:lnTo>
                <a:lnTo>
                  <a:pt x="211582" y="3556"/>
                </a:lnTo>
                <a:close/>
              </a:path>
              <a:path w="431165" h="11429">
                <a:moveTo>
                  <a:pt x="431038" y="7366"/>
                </a:moveTo>
                <a:lnTo>
                  <a:pt x="351663" y="7366"/>
                </a:lnTo>
                <a:lnTo>
                  <a:pt x="353936" y="6858"/>
                </a:lnTo>
                <a:lnTo>
                  <a:pt x="355041" y="6604"/>
                </a:lnTo>
                <a:lnTo>
                  <a:pt x="350189" y="6604"/>
                </a:lnTo>
                <a:lnTo>
                  <a:pt x="339369" y="6858"/>
                </a:lnTo>
                <a:lnTo>
                  <a:pt x="324002" y="6858"/>
                </a:lnTo>
                <a:lnTo>
                  <a:pt x="302564" y="6604"/>
                </a:lnTo>
                <a:lnTo>
                  <a:pt x="289318" y="6604"/>
                </a:lnTo>
                <a:lnTo>
                  <a:pt x="291350" y="5524"/>
                </a:lnTo>
                <a:lnTo>
                  <a:pt x="263512" y="5524"/>
                </a:lnTo>
                <a:lnTo>
                  <a:pt x="244830" y="6604"/>
                </a:lnTo>
                <a:lnTo>
                  <a:pt x="247129" y="6604"/>
                </a:lnTo>
                <a:lnTo>
                  <a:pt x="242062" y="7683"/>
                </a:lnTo>
                <a:lnTo>
                  <a:pt x="230441" y="8801"/>
                </a:lnTo>
                <a:lnTo>
                  <a:pt x="197866" y="9271"/>
                </a:lnTo>
                <a:lnTo>
                  <a:pt x="217932" y="9271"/>
                </a:lnTo>
                <a:lnTo>
                  <a:pt x="231965" y="9575"/>
                </a:lnTo>
                <a:lnTo>
                  <a:pt x="245325" y="10388"/>
                </a:lnTo>
                <a:lnTo>
                  <a:pt x="244132" y="10388"/>
                </a:lnTo>
                <a:lnTo>
                  <a:pt x="249504" y="10998"/>
                </a:lnTo>
                <a:lnTo>
                  <a:pt x="248183" y="10998"/>
                </a:lnTo>
                <a:lnTo>
                  <a:pt x="247523" y="11176"/>
                </a:lnTo>
                <a:lnTo>
                  <a:pt x="264452" y="10998"/>
                </a:lnTo>
                <a:lnTo>
                  <a:pt x="283349" y="10998"/>
                </a:lnTo>
                <a:lnTo>
                  <a:pt x="289433" y="10680"/>
                </a:lnTo>
                <a:lnTo>
                  <a:pt x="293370" y="9271"/>
                </a:lnTo>
                <a:lnTo>
                  <a:pt x="312064" y="9080"/>
                </a:lnTo>
                <a:lnTo>
                  <a:pt x="325843" y="9575"/>
                </a:lnTo>
                <a:lnTo>
                  <a:pt x="329311" y="10388"/>
                </a:lnTo>
                <a:lnTo>
                  <a:pt x="317373" y="11176"/>
                </a:lnTo>
                <a:lnTo>
                  <a:pt x="383349" y="10388"/>
                </a:lnTo>
                <a:lnTo>
                  <a:pt x="394843" y="10388"/>
                </a:lnTo>
                <a:lnTo>
                  <a:pt x="346964" y="9271"/>
                </a:lnTo>
                <a:lnTo>
                  <a:pt x="350012" y="9080"/>
                </a:lnTo>
                <a:lnTo>
                  <a:pt x="363042" y="8216"/>
                </a:lnTo>
                <a:lnTo>
                  <a:pt x="413880" y="8509"/>
                </a:lnTo>
                <a:lnTo>
                  <a:pt x="418363" y="8216"/>
                </a:lnTo>
                <a:lnTo>
                  <a:pt x="431038" y="7366"/>
                </a:lnTo>
                <a:close/>
              </a:path>
            </a:pathLst>
          </a:custGeom>
          <a:solidFill>
            <a:srgbClr val="56BBE4"/>
          </a:solidFill>
        </p:spPr>
        <p:txBody>
          <a:bodyPr wrap="square" lIns="0" tIns="0" rIns="0" bIns="0" rtlCol="0"/>
          <a:lstStyle/>
          <a:p>
            <a:endParaRPr/>
          </a:p>
        </p:txBody>
      </p:sp>
      <p:sp>
        <p:nvSpPr>
          <p:cNvPr id="3" name="object 3"/>
          <p:cNvSpPr/>
          <p:nvPr/>
        </p:nvSpPr>
        <p:spPr>
          <a:xfrm>
            <a:off x="4983479" y="4760976"/>
            <a:ext cx="212090" cy="6350"/>
          </a:xfrm>
          <a:custGeom>
            <a:avLst/>
            <a:gdLst/>
            <a:ahLst/>
            <a:cxnLst/>
            <a:rect l="l" t="t" r="r" b="b"/>
            <a:pathLst>
              <a:path w="212089" h="6350">
                <a:moveTo>
                  <a:pt x="104012" y="0"/>
                </a:moveTo>
                <a:lnTo>
                  <a:pt x="101092" y="0"/>
                </a:lnTo>
                <a:lnTo>
                  <a:pt x="0" y="6096"/>
                </a:lnTo>
                <a:lnTo>
                  <a:pt x="20865" y="5818"/>
                </a:lnTo>
                <a:lnTo>
                  <a:pt x="48309" y="4595"/>
                </a:lnTo>
                <a:lnTo>
                  <a:pt x="73533" y="4318"/>
                </a:lnTo>
                <a:lnTo>
                  <a:pt x="55372" y="4318"/>
                </a:lnTo>
                <a:lnTo>
                  <a:pt x="53467" y="5206"/>
                </a:lnTo>
                <a:lnTo>
                  <a:pt x="211836" y="4318"/>
                </a:lnTo>
                <a:lnTo>
                  <a:pt x="188118" y="3778"/>
                </a:lnTo>
                <a:lnTo>
                  <a:pt x="180867" y="3246"/>
                </a:lnTo>
                <a:lnTo>
                  <a:pt x="190881" y="2667"/>
                </a:lnTo>
                <a:lnTo>
                  <a:pt x="176653" y="2303"/>
                </a:lnTo>
                <a:lnTo>
                  <a:pt x="157924" y="2428"/>
                </a:lnTo>
                <a:lnTo>
                  <a:pt x="140624" y="2863"/>
                </a:lnTo>
                <a:lnTo>
                  <a:pt x="130683" y="3429"/>
                </a:lnTo>
                <a:lnTo>
                  <a:pt x="142240" y="2667"/>
                </a:lnTo>
                <a:lnTo>
                  <a:pt x="117157" y="3071"/>
                </a:lnTo>
                <a:lnTo>
                  <a:pt x="100171" y="2285"/>
                </a:lnTo>
                <a:lnTo>
                  <a:pt x="94662" y="1023"/>
                </a:lnTo>
                <a:lnTo>
                  <a:pt x="104012" y="0"/>
                </a:lnTo>
                <a:close/>
              </a:path>
            </a:pathLst>
          </a:custGeom>
          <a:solidFill>
            <a:srgbClr val="56BBE4"/>
          </a:solidFill>
        </p:spPr>
        <p:txBody>
          <a:bodyPr wrap="square" lIns="0" tIns="0" rIns="0" bIns="0" rtlCol="0"/>
          <a:lstStyle/>
          <a:p>
            <a:endParaRPr/>
          </a:p>
        </p:txBody>
      </p:sp>
      <p:sp>
        <p:nvSpPr>
          <p:cNvPr id="4" name="object 4"/>
          <p:cNvSpPr/>
          <p:nvPr/>
        </p:nvSpPr>
        <p:spPr>
          <a:xfrm>
            <a:off x="1815083" y="4762500"/>
            <a:ext cx="20955" cy="1905"/>
          </a:xfrm>
          <a:custGeom>
            <a:avLst/>
            <a:gdLst/>
            <a:ahLst/>
            <a:cxnLst/>
            <a:rect l="l" t="t" r="r" b="b"/>
            <a:pathLst>
              <a:path w="20955" h="1904">
                <a:moveTo>
                  <a:pt x="19939" y="0"/>
                </a:moveTo>
                <a:lnTo>
                  <a:pt x="0" y="1524"/>
                </a:lnTo>
                <a:lnTo>
                  <a:pt x="11937" y="642"/>
                </a:lnTo>
                <a:lnTo>
                  <a:pt x="20859" y="23"/>
                </a:lnTo>
                <a:lnTo>
                  <a:pt x="19939" y="0"/>
                </a:lnTo>
                <a:close/>
              </a:path>
            </a:pathLst>
          </a:custGeom>
          <a:solidFill>
            <a:srgbClr val="56BBE4"/>
          </a:solidFill>
        </p:spPr>
        <p:txBody>
          <a:bodyPr wrap="square" lIns="0" tIns="0" rIns="0" bIns="0" rtlCol="0"/>
          <a:lstStyle/>
          <a:p>
            <a:endParaRPr/>
          </a:p>
        </p:txBody>
      </p:sp>
      <p:sp>
        <p:nvSpPr>
          <p:cNvPr id="5" name="object 5"/>
          <p:cNvSpPr/>
          <p:nvPr/>
        </p:nvSpPr>
        <p:spPr>
          <a:xfrm>
            <a:off x="4928615" y="4770120"/>
            <a:ext cx="30480" cy="1905"/>
          </a:xfrm>
          <a:custGeom>
            <a:avLst/>
            <a:gdLst/>
            <a:ahLst/>
            <a:cxnLst/>
            <a:rect l="l" t="t" r="r" b="b"/>
            <a:pathLst>
              <a:path w="30479" h="1904">
                <a:moveTo>
                  <a:pt x="30480" y="0"/>
                </a:moveTo>
                <a:lnTo>
                  <a:pt x="0" y="1523"/>
                </a:lnTo>
                <a:lnTo>
                  <a:pt x="9191" y="1071"/>
                </a:lnTo>
                <a:lnTo>
                  <a:pt x="24431" y="452"/>
                </a:lnTo>
                <a:lnTo>
                  <a:pt x="30480" y="0"/>
                </a:lnTo>
                <a:close/>
              </a:path>
            </a:pathLst>
          </a:custGeom>
          <a:solidFill>
            <a:srgbClr val="56BBE4"/>
          </a:solidFill>
        </p:spPr>
        <p:txBody>
          <a:bodyPr wrap="square" lIns="0" tIns="0" rIns="0" bIns="0" rtlCol="0"/>
          <a:lstStyle/>
          <a:p>
            <a:endParaRPr/>
          </a:p>
        </p:txBody>
      </p:sp>
      <p:sp>
        <p:nvSpPr>
          <p:cNvPr id="6" name="object 6"/>
          <p:cNvSpPr/>
          <p:nvPr/>
        </p:nvSpPr>
        <p:spPr>
          <a:xfrm>
            <a:off x="5164835" y="4739640"/>
            <a:ext cx="13970" cy="1905"/>
          </a:xfrm>
          <a:custGeom>
            <a:avLst/>
            <a:gdLst/>
            <a:ahLst/>
            <a:cxnLst/>
            <a:rect l="l" t="t" r="r" b="b"/>
            <a:pathLst>
              <a:path w="13970" h="1904">
                <a:moveTo>
                  <a:pt x="13715" y="0"/>
                </a:moveTo>
                <a:lnTo>
                  <a:pt x="0" y="1524"/>
                </a:lnTo>
                <a:lnTo>
                  <a:pt x="13715" y="0"/>
                </a:lnTo>
                <a:close/>
              </a:path>
            </a:pathLst>
          </a:custGeom>
          <a:solidFill>
            <a:srgbClr val="56BBE4"/>
          </a:solidFill>
        </p:spPr>
        <p:txBody>
          <a:bodyPr wrap="square" lIns="0" tIns="0" rIns="0" bIns="0" rtlCol="0"/>
          <a:lstStyle/>
          <a:p>
            <a:endParaRPr/>
          </a:p>
        </p:txBody>
      </p:sp>
      <p:sp>
        <p:nvSpPr>
          <p:cNvPr id="7" name="object 7"/>
          <p:cNvSpPr/>
          <p:nvPr/>
        </p:nvSpPr>
        <p:spPr>
          <a:xfrm>
            <a:off x="5440679" y="4727447"/>
            <a:ext cx="165100" cy="8890"/>
          </a:xfrm>
          <a:custGeom>
            <a:avLst/>
            <a:gdLst/>
            <a:ahLst/>
            <a:cxnLst/>
            <a:rect l="l" t="t" r="r" b="b"/>
            <a:pathLst>
              <a:path w="165100" h="8889">
                <a:moveTo>
                  <a:pt x="164592" y="0"/>
                </a:moveTo>
                <a:lnTo>
                  <a:pt x="94234" y="2031"/>
                </a:lnTo>
                <a:lnTo>
                  <a:pt x="94745" y="2016"/>
                </a:lnTo>
                <a:lnTo>
                  <a:pt x="81482" y="1603"/>
                </a:lnTo>
                <a:lnTo>
                  <a:pt x="84709" y="1015"/>
                </a:lnTo>
                <a:lnTo>
                  <a:pt x="68484" y="1142"/>
                </a:lnTo>
                <a:lnTo>
                  <a:pt x="61098" y="1444"/>
                </a:lnTo>
                <a:lnTo>
                  <a:pt x="60833" y="2031"/>
                </a:lnTo>
                <a:lnTo>
                  <a:pt x="75184" y="2031"/>
                </a:lnTo>
                <a:lnTo>
                  <a:pt x="56721" y="3984"/>
                </a:lnTo>
                <a:lnTo>
                  <a:pt x="46831" y="5461"/>
                </a:lnTo>
                <a:lnTo>
                  <a:pt x="32321" y="6746"/>
                </a:lnTo>
                <a:lnTo>
                  <a:pt x="0" y="8127"/>
                </a:lnTo>
                <a:lnTo>
                  <a:pt x="24858" y="8540"/>
                </a:lnTo>
                <a:lnTo>
                  <a:pt x="43894" y="8381"/>
                </a:lnTo>
                <a:lnTo>
                  <a:pt x="74168" y="7112"/>
                </a:lnTo>
                <a:lnTo>
                  <a:pt x="93218" y="6095"/>
                </a:lnTo>
                <a:lnTo>
                  <a:pt x="151257" y="2031"/>
                </a:lnTo>
                <a:lnTo>
                  <a:pt x="164592" y="0"/>
                </a:lnTo>
                <a:close/>
              </a:path>
            </a:pathLst>
          </a:custGeom>
          <a:solidFill>
            <a:srgbClr val="56BBE4"/>
          </a:solidFill>
        </p:spPr>
        <p:txBody>
          <a:bodyPr wrap="square" lIns="0" tIns="0" rIns="0" bIns="0" rtlCol="0"/>
          <a:lstStyle/>
          <a:p>
            <a:endParaRPr/>
          </a:p>
        </p:txBody>
      </p:sp>
      <p:sp>
        <p:nvSpPr>
          <p:cNvPr id="8" name="object 8"/>
          <p:cNvSpPr/>
          <p:nvPr/>
        </p:nvSpPr>
        <p:spPr>
          <a:xfrm>
            <a:off x="2793492" y="4750308"/>
            <a:ext cx="9525" cy="1905"/>
          </a:xfrm>
          <a:custGeom>
            <a:avLst/>
            <a:gdLst/>
            <a:ahLst/>
            <a:cxnLst/>
            <a:rect l="l" t="t" r="r" b="b"/>
            <a:pathLst>
              <a:path w="9525" h="1904">
                <a:moveTo>
                  <a:pt x="2920" y="0"/>
                </a:moveTo>
                <a:lnTo>
                  <a:pt x="0" y="1524"/>
                </a:lnTo>
                <a:lnTo>
                  <a:pt x="4224" y="642"/>
                </a:lnTo>
                <a:lnTo>
                  <a:pt x="8651" y="190"/>
                </a:lnTo>
                <a:lnTo>
                  <a:pt x="9483" y="23"/>
                </a:lnTo>
                <a:lnTo>
                  <a:pt x="2920" y="0"/>
                </a:lnTo>
                <a:close/>
              </a:path>
            </a:pathLst>
          </a:custGeom>
          <a:solidFill>
            <a:srgbClr val="56BBE4"/>
          </a:solidFill>
        </p:spPr>
        <p:txBody>
          <a:bodyPr wrap="square" lIns="0" tIns="0" rIns="0" bIns="0" rtlCol="0"/>
          <a:lstStyle/>
          <a:p>
            <a:endParaRPr/>
          </a:p>
        </p:txBody>
      </p:sp>
      <p:sp>
        <p:nvSpPr>
          <p:cNvPr id="9" name="object 9"/>
          <p:cNvSpPr/>
          <p:nvPr/>
        </p:nvSpPr>
        <p:spPr>
          <a:xfrm>
            <a:off x="3983253" y="4760976"/>
            <a:ext cx="1123950" cy="26034"/>
          </a:xfrm>
          <a:custGeom>
            <a:avLst/>
            <a:gdLst/>
            <a:ahLst/>
            <a:cxnLst/>
            <a:rect l="l" t="t" r="r" b="b"/>
            <a:pathLst>
              <a:path w="1123950" h="26035">
                <a:moveTo>
                  <a:pt x="84556" y="25908"/>
                </a:moveTo>
                <a:lnTo>
                  <a:pt x="74841" y="25552"/>
                </a:lnTo>
                <a:lnTo>
                  <a:pt x="74015" y="25908"/>
                </a:lnTo>
                <a:lnTo>
                  <a:pt x="84556" y="25908"/>
                </a:lnTo>
                <a:close/>
              </a:path>
              <a:path w="1123950" h="26035">
                <a:moveTo>
                  <a:pt x="352120" y="23037"/>
                </a:moveTo>
                <a:lnTo>
                  <a:pt x="333311" y="23037"/>
                </a:lnTo>
                <a:lnTo>
                  <a:pt x="321030" y="24130"/>
                </a:lnTo>
                <a:lnTo>
                  <a:pt x="352120" y="23037"/>
                </a:lnTo>
                <a:close/>
              </a:path>
              <a:path w="1123950" h="26035">
                <a:moveTo>
                  <a:pt x="945362" y="10414"/>
                </a:moveTo>
                <a:lnTo>
                  <a:pt x="939330" y="10553"/>
                </a:lnTo>
                <a:lnTo>
                  <a:pt x="926172" y="11176"/>
                </a:lnTo>
                <a:lnTo>
                  <a:pt x="919581" y="11303"/>
                </a:lnTo>
                <a:lnTo>
                  <a:pt x="911783" y="10414"/>
                </a:lnTo>
                <a:lnTo>
                  <a:pt x="906932" y="9867"/>
                </a:lnTo>
                <a:lnTo>
                  <a:pt x="901141" y="9105"/>
                </a:lnTo>
                <a:lnTo>
                  <a:pt x="905522" y="8356"/>
                </a:lnTo>
                <a:lnTo>
                  <a:pt x="923391" y="6985"/>
                </a:lnTo>
                <a:lnTo>
                  <a:pt x="904836" y="8229"/>
                </a:lnTo>
                <a:lnTo>
                  <a:pt x="893622" y="9321"/>
                </a:lnTo>
                <a:lnTo>
                  <a:pt x="879182" y="10121"/>
                </a:lnTo>
                <a:lnTo>
                  <a:pt x="851001" y="10414"/>
                </a:lnTo>
                <a:lnTo>
                  <a:pt x="861834" y="9105"/>
                </a:lnTo>
                <a:lnTo>
                  <a:pt x="862520" y="9105"/>
                </a:lnTo>
                <a:lnTo>
                  <a:pt x="865124" y="7645"/>
                </a:lnTo>
                <a:lnTo>
                  <a:pt x="865657" y="7645"/>
                </a:lnTo>
                <a:lnTo>
                  <a:pt x="854621" y="6527"/>
                </a:lnTo>
                <a:lnTo>
                  <a:pt x="827125" y="6096"/>
                </a:lnTo>
                <a:lnTo>
                  <a:pt x="768299" y="7645"/>
                </a:lnTo>
                <a:lnTo>
                  <a:pt x="505942" y="18161"/>
                </a:lnTo>
                <a:lnTo>
                  <a:pt x="491020" y="17411"/>
                </a:lnTo>
                <a:lnTo>
                  <a:pt x="488315" y="17272"/>
                </a:lnTo>
                <a:lnTo>
                  <a:pt x="366750" y="17272"/>
                </a:lnTo>
                <a:lnTo>
                  <a:pt x="380606" y="16256"/>
                </a:lnTo>
                <a:lnTo>
                  <a:pt x="379844" y="16256"/>
                </a:lnTo>
                <a:lnTo>
                  <a:pt x="401739" y="15278"/>
                </a:lnTo>
                <a:lnTo>
                  <a:pt x="449681" y="13843"/>
                </a:lnTo>
                <a:lnTo>
                  <a:pt x="364845" y="13843"/>
                </a:lnTo>
                <a:lnTo>
                  <a:pt x="353415" y="17272"/>
                </a:lnTo>
                <a:lnTo>
                  <a:pt x="316509" y="17411"/>
                </a:lnTo>
                <a:lnTo>
                  <a:pt x="304761" y="17145"/>
                </a:lnTo>
                <a:lnTo>
                  <a:pt x="309740" y="16586"/>
                </a:lnTo>
                <a:lnTo>
                  <a:pt x="315582" y="16256"/>
                </a:lnTo>
                <a:lnTo>
                  <a:pt x="332574" y="15278"/>
                </a:lnTo>
                <a:lnTo>
                  <a:pt x="334733" y="15278"/>
                </a:lnTo>
                <a:lnTo>
                  <a:pt x="340372" y="14363"/>
                </a:lnTo>
                <a:lnTo>
                  <a:pt x="327634" y="13843"/>
                </a:lnTo>
                <a:lnTo>
                  <a:pt x="286270" y="15278"/>
                </a:lnTo>
                <a:lnTo>
                  <a:pt x="259943" y="16383"/>
                </a:lnTo>
                <a:lnTo>
                  <a:pt x="296011" y="16306"/>
                </a:lnTo>
                <a:lnTo>
                  <a:pt x="303352" y="16751"/>
                </a:lnTo>
                <a:lnTo>
                  <a:pt x="302018" y="17830"/>
                </a:lnTo>
                <a:lnTo>
                  <a:pt x="300761" y="18999"/>
                </a:lnTo>
                <a:lnTo>
                  <a:pt x="312572" y="19939"/>
                </a:lnTo>
                <a:lnTo>
                  <a:pt x="344779" y="19939"/>
                </a:lnTo>
                <a:lnTo>
                  <a:pt x="327609" y="21412"/>
                </a:lnTo>
                <a:lnTo>
                  <a:pt x="296989" y="22263"/>
                </a:lnTo>
                <a:lnTo>
                  <a:pt x="264909" y="22479"/>
                </a:lnTo>
                <a:lnTo>
                  <a:pt x="240893" y="22479"/>
                </a:lnTo>
                <a:lnTo>
                  <a:pt x="230543" y="21094"/>
                </a:lnTo>
                <a:lnTo>
                  <a:pt x="240538" y="20548"/>
                </a:lnTo>
                <a:lnTo>
                  <a:pt x="238023" y="20548"/>
                </a:lnTo>
                <a:lnTo>
                  <a:pt x="267423" y="19558"/>
                </a:lnTo>
                <a:lnTo>
                  <a:pt x="282803" y="18161"/>
                </a:lnTo>
                <a:lnTo>
                  <a:pt x="260591" y="18326"/>
                </a:lnTo>
                <a:lnTo>
                  <a:pt x="249466" y="18719"/>
                </a:lnTo>
                <a:lnTo>
                  <a:pt x="242608" y="19291"/>
                </a:lnTo>
                <a:lnTo>
                  <a:pt x="233273" y="19939"/>
                </a:lnTo>
                <a:lnTo>
                  <a:pt x="174472" y="20548"/>
                </a:lnTo>
                <a:lnTo>
                  <a:pt x="179565" y="20548"/>
                </a:lnTo>
                <a:lnTo>
                  <a:pt x="149059" y="21094"/>
                </a:lnTo>
                <a:lnTo>
                  <a:pt x="100838" y="21386"/>
                </a:lnTo>
                <a:lnTo>
                  <a:pt x="68300" y="19939"/>
                </a:lnTo>
                <a:lnTo>
                  <a:pt x="42481" y="20548"/>
                </a:lnTo>
                <a:lnTo>
                  <a:pt x="24561" y="21412"/>
                </a:lnTo>
                <a:lnTo>
                  <a:pt x="25654" y="21412"/>
                </a:lnTo>
                <a:lnTo>
                  <a:pt x="0" y="23431"/>
                </a:lnTo>
                <a:lnTo>
                  <a:pt x="1143" y="23431"/>
                </a:lnTo>
                <a:lnTo>
                  <a:pt x="9385" y="24587"/>
                </a:lnTo>
                <a:lnTo>
                  <a:pt x="50152" y="25146"/>
                </a:lnTo>
                <a:lnTo>
                  <a:pt x="64020" y="25146"/>
                </a:lnTo>
                <a:lnTo>
                  <a:pt x="74841" y="25552"/>
                </a:lnTo>
                <a:lnTo>
                  <a:pt x="75768" y="25146"/>
                </a:lnTo>
                <a:lnTo>
                  <a:pt x="81178" y="25146"/>
                </a:lnTo>
                <a:lnTo>
                  <a:pt x="115036" y="25908"/>
                </a:lnTo>
                <a:lnTo>
                  <a:pt x="100457" y="25146"/>
                </a:lnTo>
                <a:lnTo>
                  <a:pt x="105879" y="24333"/>
                </a:lnTo>
                <a:lnTo>
                  <a:pt x="105498" y="24333"/>
                </a:lnTo>
                <a:lnTo>
                  <a:pt x="121526" y="23672"/>
                </a:lnTo>
                <a:lnTo>
                  <a:pt x="120256" y="23672"/>
                </a:lnTo>
                <a:lnTo>
                  <a:pt x="136093" y="23431"/>
                </a:lnTo>
                <a:lnTo>
                  <a:pt x="140182" y="23431"/>
                </a:lnTo>
                <a:lnTo>
                  <a:pt x="165341" y="23037"/>
                </a:lnTo>
                <a:lnTo>
                  <a:pt x="175806" y="23037"/>
                </a:lnTo>
                <a:lnTo>
                  <a:pt x="178409" y="23431"/>
                </a:lnTo>
                <a:lnTo>
                  <a:pt x="176364" y="23431"/>
                </a:lnTo>
                <a:lnTo>
                  <a:pt x="156057" y="24130"/>
                </a:lnTo>
                <a:lnTo>
                  <a:pt x="178320" y="24269"/>
                </a:lnTo>
                <a:lnTo>
                  <a:pt x="216268" y="23431"/>
                </a:lnTo>
                <a:lnTo>
                  <a:pt x="247688" y="23431"/>
                </a:lnTo>
                <a:lnTo>
                  <a:pt x="248513" y="24130"/>
                </a:lnTo>
                <a:lnTo>
                  <a:pt x="238099" y="24130"/>
                </a:lnTo>
                <a:lnTo>
                  <a:pt x="236181" y="25031"/>
                </a:lnTo>
                <a:lnTo>
                  <a:pt x="258406" y="24130"/>
                </a:lnTo>
                <a:lnTo>
                  <a:pt x="257175" y="24130"/>
                </a:lnTo>
                <a:lnTo>
                  <a:pt x="283997" y="23431"/>
                </a:lnTo>
                <a:lnTo>
                  <a:pt x="299847" y="23037"/>
                </a:lnTo>
                <a:lnTo>
                  <a:pt x="322681" y="22479"/>
                </a:lnTo>
                <a:lnTo>
                  <a:pt x="321183" y="22479"/>
                </a:lnTo>
                <a:lnTo>
                  <a:pt x="349605" y="21590"/>
                </a:lnTo>
                <a:lnTo>
                  <a:pt x="333527" y="23025"/>
                </a:lnTo>
                <a:lnTo>
                  <a:pt x="450278" y="22644"/>
                </a:lnTo>
                <a:lnTo>
                  <a:pt x="505599" y="23329"/>
                </a:lnTo>
                <a:lnTo>
                  <a:pt x="500608" y="23037"/>
                </a:lnTo>
                <a:lnTo>
                  <a:pt x="499630" y="23037"/>
                </a:lnTo>
                <a:lnTo>
                  <a:pt x="494804" y="22491"/>
                </a:lnTo>
                <a:lnTo>
                  <a:pt x="498322" y="22479"/>
                </a:lnTo>
                <a:lnTo>
                  <a:pt x="530885" y="22453"/>
                </a:lnTo>
                <a:lnTo>
                  <a:pt x="532130" y="22479"/>
                </a:lnTo>
                <a:lnTo>
                  <a:pt x="538492" y="22479"/>
                </a:lnTo>
                <a:lnTo>
                  <a:pt x="549071" y="23431"/>
                </a:lnTo>
                <a:lnTo>
                  <a:pt x="544042" y="24130"/>
                </a:lnTo>
                <a:lnTo>
                  <a:pt x="580669" y="23672"/>
                </a:lnTo>
                <a:lnTo>
                  <a:pt x="636193" y="24130"/>
                </a:lnTo>
                <a:lnTo>
                  <a:pt x="682523" y="24333"/>
                </a:lnTo>
                <a:lnTo>
                  <a:pt x="712330" y="23672"/>
                </a:lnTo>
                <a:lnTo>
                  <a:pt x="723531" y="23431"/>
                </a:lnTo>
                <a:lnTo>
                  <a:pt x="725182" y="23431"/>
                </a:lnTo>
                <a:lnTo>
                  <a:pt x="744994" y="22263"/>
                </a:lnTo>
                <a:lnTo>
                  <a:pt x="756246" y="21590"/>
                </a:lnTo>
                <a:lnTo>
                  <a:pt x="814260" y="18161"/>
                </a:lnTo>
                <a:lnTo>
                  <a:pt x="930313" y="11303"/>
                </a:lnTo>
                <a:lnTo>
                  <a:pt x="945362" y="10414"/>
                </a:lnTo>
                <a:close/>
              </a:path>
              <a:path w="1123950" h="26035">
                <a:moveTo>
                  <a:pt x="980414" y="1524"/>
                </a:moveTo>
                <a:lnTo>
                  <a:pt x="960348" y="3048"/>
                </a:lnTo>
                <a:lnTo>
                  <a:pt x="965174" y="3048"/>
                </a:lnTo>
                <a:lnTo>
                  <a:pt x="980414" y="1524"/>
                </a:lnTo>
                <a:close/>
              </a:path>
              <a:path w="1123950" h="26035">
                <a:moveTo>
                  <a:pt x="1000226" y="6096"/>
                </a:moveTo>
                <a:lnTo>
                  <a:pt x="989558" y="6096"/>
                </a:lnTo>
                <a:lnTo>
                  <a:pt x="988542" y="6096"/>
                </a:lnTo>
                <a:lnTo>
                  <a:pt x="987526" y="6096"/>
                </a:lnTo>
                <a:lnTo>
                  <a:pt x="984097" y="6096"/>
                </a:lnTo>
                <a:lnTo>
                  <a:pt x="980414" y="7620"/>
                </a:lnTo>
                <a:lnTo>
                  <a:pt x="982700" y="7620"/>
                </a:lnTo>
                <a:lnTo>
                  <a:pt x="975842" y="9144"/>
                </a:lnTo>
                <a:lnTo>
                  <a:pt x="988034" y="7620"/>
                </a:lnTo>
                <a:lnTo>
                  <a:pt x="988669" y="7620"/>
                </a:lnTo>
                <a:lnTo>
                  <a:pt x="1000226" y="6096"/>
                </a:lnTo>
                <a:close/>
              </a:path>
              <a:path w="1123950" h="26035">
                <a:moveTo>
                  <a:pt x="1123670" y="0"/>
                </a:moveTo>
                <a:lnTo>
                  <a:pt x="1041374" y="1524"/>
                </a:lnTo>
                <a:lnTo>
                  <a:pt x="1101445" y="762"/>
                </a:lnTo>
                <a:lnTo>
                  <a:pt x="1123670" y="0"/>
                </a:lnTo>
                <a:close/>
              </a:path>
            </a:pathLst>
          </a:custGeom>
          <a:solidFill>
            <a:srgbClr val="56BBE4"/>
          </a:solidFill>
        </p:spPr>
        <p:txBody>
          <a:bodyPr wrap="square" lIns="0" tIns="0" rIns="0" bIns="0" rtlCol="0"/>
          <a:lstStyle/>
          <a:p>
            <a:endParaRPr/>
          </a:p>
        </p:txBody>
      </p:sp>
      <p:sp>
        <p:nvSpPr>
          <p:cNvPr id="10" name="object 10"/>
          <p:cNvSpPr/>
          <p:nvPr/>
        </p:nvSpPr>
        <p:spPr>
          <a:xfrm>
            <a:off x="3857244" y="4762500"/>
            <a:ext cx="12700" cy="1905"/>
          </a:xfrm>
          <a:custGeom>
            <a:avLst/>
            <a:gdLst/>
            <a:ahLst/>
            <a:cxnLst/>
            <a:rect l="l" t="t" r="r" b="b"/>
            <a:pathLst>
              <a:path w="12700" h="1904">
                <a:moveTo>
                  <a:pt x="12191" y="0"/>
                </a:moveTo>
                <a:lnTo>
                  <a:pt x="0" y="1524"/>
                </a:lnTo>
                <a:lnTo>
                  <a:pt x="10286" y="1524"/>
                </a:lnTo>
                <a:lnTo>
                  <a:pt x="12191" y="0"/>
                </a:lnTo>
                <a:close/>
              </a:path>
            </a:pathLst>
          </a:custGeom>
          <a:solidFill>
            <a:srgbClr val="56BBE4"/>
          </a:solidFill>
        </p:spPr>
        <p:txBody>
          <a:bodyPr wrap="square" lIns="0" tIns="0" rIns="0" bIns="0" rtlCol="0"/>
          <a:lstStyle/>
          <a:p>
            <a:endParaRPr/>
          </a:p>
        </p:txBody>
      </p:sp>
      <p:sp>
        <p:nvSpPr>
          <p:cNvPr id="11" name="object 11"/>
          <p:cNvSpPr/>
          <p:nvPr/>
        </p:nvSpPr>
        <p:spPr>
          <a:xfrm>
            <a:off x="4120388" y="4768088"/>
            <a:ext cx="504825" cy="8255"/>
          </a:xfrm>
          <a:custGeom>
            <a:avLst/>
            <a:gdLst/>
            <a:ahLst/>
            <a:cxnLst/>
            <a:rect l="l" t="t" r="r" b="b"/>
            <a:pathLst>
              <a:path w="504825" h="8254">
                <a:moveTo>
                  <a:pt x="137806" y="5206"/>
                </a:moveTo>
                <a:lnTo>
                  <a:pt x="80010" y="5206"/>
                </a:lnTo>
                <a:lnTo>
                  <a:pt x="80010" y="8128"/>
                </a:lnTo>
                <a:lnTo>
                  <a:pt x="99825" y="7651"/>
                </a:lnTo>
                <a:lnTo>
                  <a:pt x="106140" y="6604"/>
                </a:lnTo>
                <a:lnTo>
                  <a:pt x="114807" y="5667"/>
                </a:lnTo>
                <a:lnTo>
                  <a:pt x="108845" y="5667"/>
                </a:lnTo>
                <a:lnTo>
                  <a:pt x="137806" y="5206"/>
                </a:lnTo>
                <a:close/>
              </a:path>
              <a:path w="504825" h="8254">
                <a:moveTo>
                  <a:pt x="410286" y="4190"/>
                </a:moveTo>
                <a:lnTo>
                  <a:pt x="298931" y="4190"/>
                </a:lnTo>
                <a:lnTo>
                  <a:pt x="300797" y="4683"/>
                </a:lnTo>
                <a:lnTo>
                  <a:pt x="311229" y="5206"/>
                </a:lnTo>
                <a:lnTo>
                  <a:pt x="324240" y="6095"/>
                </a:lnTo>
                <a:lnTo>
                  <a:pt x="322039" y="6095"/>
                </a:lnTo>
                <a:lnTo>
                  <a:pt x="324103" y="7112"/>
                </a:lnTo>
                <a:lnTo>
                  <a:pt x="349781" y="6921"/>
                </a:lnTo>
                <a:lnTo>
                  <a:pt x="374078" y="6349"/>
                </a:lnTo>
                <a:lnTo>
                  <a:pt x="395327" y="5397"/>
                </a:lnTo>
                <a:lnTo>
                  <a:pt x="410286" y="4190"/>
                </a:lnTo>
                <a:close/>
              </a:path>
              <a:path w="504825" h="8254">
                <a:moveTo>
                  <a:pt x="390906" y="0"/>
                </a:moveTo>
                <a:lnTo>
                  <a:pt x="342367" y="381"/>
                </a:lnTo>
                <a:lnTo>
                  <a:pt x="300783" y="381"/>
                </a:lnTo>
                <a:lnTo>
                  <a:pt x="253595" y="1143"/>
                </a:lnTo>
                <a:lnTo>
                  <a:pt x="261429" y="1143"/>
                </a:lnTo>
                <a:lnTo>
                  <a:pt x="247903" y="3048"/>
                </a:lnTo>
                <a:lnTo>
                  <a:pt x="223926" y="3524"/>
                </a:lnTo>
                <a:lnTo>
                  <a:pt x="22506" y="3524"/>
                </a:lnTo>
                <a:lnTo>
                  <a:pt x="0" y="6095"/>
                </a:lnTo>
                <a:lnTo>
                  <a:pt x="27296" y="6095"/>
                </a:lnTo>
                <a:lnTo>
                  <a:pt x="58132" y="5667"/>
                </a:lnTo>
                <a:lnTo>
                  <a:pt x="75279" y="5206"/>
                </a:lnTo>
                <a:lnTo>
                  <a:pt x="119659" y="5206"/>
                </a:lnTo>
                <a:lnTo>
                  <a:pt x="209819" y="4190"/>
                </a:lnTo>
                <a:lnTo>
                  <a:pt x="442152" y="4190"/>
                </a:lnTo>
                <a:lnTo>
                  <a:pt x="473243" y="3778"/>
                </a:lnTo>
                <a:lnTo>
                  <a:pt x="494752" y="3778"/>
                </a:lnTo>
                <a:lnTo>
                  <a:pt x="494651" y="3048"/>
                </a:lnTo>
                <a:lnTo>
                  <a:pt x="500523" y="2031"/>
                </a:lnTo>
                <a:lnTo>
                  <a:pt x="375665" y="2031"/>
                </a:lnTo>
                <a:lnTo>
                  <a:pt x="371725" y="1428"/>
                </a:lnTo>
                <a:lnTo>
                  <a:pt x="394275" y="603"/>
                </a:lnTo>
                <a:lnTo>
                  <a:pt x="390906" y="0"/>
                </a:lnTo>
                <a:close/>
              </a:path>
              <a:path w="504825" h="8254">
                <a:moveTo>
                  <a:pt x="442152" y="4190"/>
                </a:moveTo>
                <a:lnTo>
                  <a:pt x="420009" y="4190"/>
                </a:lnTo>
                <a:lnTo>
                  <a:pt x="430194" y="4349"/>
                </a:lnTo>
                <a:lnTo>
                  <a:pt x="442152" y="4190"/>
                </a:lnTo>
                <a:close/>
              </a:path>
              <a:path w="504825" h="8254">
                <a:moveTo>
                  <a:pt x="494752" y="3778"/>
                </a:moveTo>
                <a:lnTo>
                  <a:pt x="473243" y="3778"/>
                </a:lnTo>
                <a:lnTo>
                  <a:pt x="504369" y="4190"/>
                </a:lnTo>
                <a:lnTo>
                  <a:pt x="494809" y="4190"/>
                </a:lnTo>
                <a:lnTo>
                  <a:pt x="494752" y="3778"/>
                </a:lnTo>
                <a:close/>
              </a:path>
              <a:path w="504825" h="8254">
                <a:moveTo>
                  <a:pt x="78867" y="3302"/>
                </a:moveTo>
                <a:lnTo>
                  <a:pt x="740" y="3524"/>
                </a:lnTo>
                <a:lnTo>
                  <a:pt x="145053" y="3524"/>
                </a:lnTo>
                <a:lnTo>
                  <a:pt x="78867" y="3302"/>
                </a:lnTo>
                <a:close/>
              </a:path>
              <a:path w="504825" h="8254">
                <a:moveTo>
                  <a:pt x="199262" y="2031"/>
                </a:moveTo>
                <a:lnTo>
                  <a:pt x="145053" y="3524"/>
                </a:lnTo>
                <a:lnTo>
                  <a:pt x="232273" y="3524"/>
                </a:lnTo>
                <a:lnTo>
                  <a:pt x="214249" y="3302"/>
                </a:lnTo>
                <a:lnTo>
                  <a:pt x="206041" y="2762"/>
                </a:lnTo>
                <a:lnTo>
                  <a:pt x="199262" y="2031"/>
                </a:lnTo>
                <a:close/>
              </a:path>
              <a:path w="504825" h="8254">
                <a:moveTo>
                  <a:pt x="445228" y="746"/>
                </a:moveTo>
                <a:lnTo>
                  <a:pt x="400488" y="1730"/>
                </a:lnTo>
                <a:lnTo>
                  <a:pt x="375665" y="2031"/>
                </a:lnTo>
                <a:lnTo>
                  <a:pt x="471932" y="2031"/>
                </a:lnTo>
                <a:lnTo>
                  <a:pt x="468598" y="1143"/>
                </a:lnTo>
                <a:lnTo>
                  <a:pt x="487299" y="1143"/>
                </a:lnTo>
                <a:lnTo>
                  <a:pt x="445228" y="746"/>
                </a:lnTo>
                <a:close/>
              </a:path>
              <a:path w="504825" h="8254">
                <a:moveTo>
                  <a:pt x="498044" y="1428"/>
                </a:moveTo>
                <a:lnTo>
                  <a:pt x="493868" y="1428"/>
                </a:lnTo>
                <a:lnTo>
                  <a:pt x="466217" y="2031"/>
                </a:lnTo>
                <a:lnTo>
                  <a:pt x="502128" y="2031"/>
                </a:lnTo>
                <a:lnTo>
                  <a:pt x="498044" y="1428"/>
                </a:lnTo>
                <a:close/>
              </a:path>
            </a:pathLst>
          </a:custGeom>
          <a:solidFill>
            <a:srgbClr val="56BBE4"/>
          </a:solidFill>
        </p:spPr>
        <p:txBody>
          <a:bodyPr wrap="square" lIns="0" tIns="0" rIns="0" bIns="0" rtlCol="0"/>
          <a:lstStyle/>
          <a:p>
            <a:endParaRPr/>
          </a:p>
        </p:txBody>
      </p:sp>
      <p:sp>
        <p:nvSpPr>
          <p:cNvPr id="12" name="object 12"/>
          <p:cNvSpPr/>
          <p:nvPr/>
        </p:nvSpPr>
        <p:spPr>
          <a:xfrm>
            <a:off x="4887413" y="4770120"/>
            <a:ext cx="593725" cy="12700"/>
          </a:xfrm>
          <a:custGeom>
            <a:avLst/>
            <a:gdLst/>
            <a:ahLst/>
            <a:cxnLst/>
            <a:rect l="l" t="t" r="r" b="b"/>
            <a:pathLst>
              <a:path w="593725" h="12700">
                <a:moveTo>
                  <a:pt x="270963" y="10533"/>
                </a:moveTo>
                <a:lnTo>
                  <a:pt x="32630" y="10533"/>
                </a:lnTo>
                <a:lnTo>
                  <a:pt x="30090" y="11066"/>
                </a:lnTo>
                <a:lnTo>
                  <a:pt x="45354" y="11678"/>
                </a:lnTo>
                <a:lnTo>
                  <a:pt x="46564" y="11678"/>
                </a:lnTo>
                <a:lnTo>
                  <a:pt x="66062" y="12039"/>
                </a:lnTo>
                <a:lnTo>
                  <a:pt x="85525" y="12191"/>
                </a:lnTo>
                <a:lnTo>
                  <a:pt x="120549" y="11428"/>
                </a:lnTo>
                <a:lnTo>
                  <a:pt x="104225" y="11428"/>
                </a:lnTo>
                <a:lnTo>
                  <a:pt x="143729" y="11066"/>
                </a:lnTo>
                <a:lnTo>
                  <a:pt x="270963" y="10533"/>
                </a:lnTo>
                <a:close/>
              </a:path>
              <a:path w="593725" h="12700">
                <a:moveTo>
                  <a:pt x="481254" y="11428"/>
                </a:moveTo>
                <a:lnTo>
                  <a:pt x="335136" y="11428"/>
                </a:lnTo>
                <a:lnTo>
                  <a:pt x="394924" y="11678"/>
                </a:lnTo>
                <a:lnTo>
                  <a:pt x="437307" y="11678"/>
                </a:lnTo>
                <a:lnTo>
                  <a:pt x="481254" y="11428"/>
                </a:lnTo>
                <a:close/>
              </a:path>
              <a:path w="593725" h="12700">
                <a:moveTo>
                  <a:pt x="366752" y="7899"/>
                </a:moveTo>
                <a:lnTo>
                  <a:pt x="322930" y="7899"/>
                </a:lnTo>
                <a:lnTo>
                  <a:pt x="297068" y="8387"/>
                </a:lnTo>
                <a:lnTo>
                  <a:pt x="291611" y="8387"/>
                </a:lnTo>
                <a:lnTo>
                  <a:pt x="265357" y="9524"/>
                </a:lnTo>
                <a:lnTo>
                  <a:pt x="26470" y="9524"/>
                </a:lnTo>
                <a:lnTo>
                  <a:pt x="20306" y="10025"/>
                </a:lnTo>
                <a:lnTo>
                  <a:pt x="3467" y="10025"/>
                </a:lnTo>
                <a:lnTo>
                  <a:pt x="0" y="10533"/>
                </a:lnTo>
                <a:lnTo>
                  <a:pt x="270963" y="10533"/>
                </a:lnTo>
                <a:lnTo>
                  <a:pt x="277734" y="11428"/>
                </a:lnTo>
                <a:lnTo>
                  <a:pt x="502571" y="11428"/>
                </a:lnTo>
                <a:lnTo>
                  <a:pt x="516587" y="8762"/>
                </a:lnTo>
                <a:lnTo>
                  <a:pt x="355654" y="8762"/>
                </a:lnTo>
                <a:lnTo>
                  <a:pt x="366752" y="7899"/>
                </a:lnTo>
                <a:close/>
              </a:path>
              <a:path w="593725" h="12700">
                <a:moveTo>
                  <a:pt x="14151" y="8762"/>
                </a:moveTo>
                <a:lnTo>
                  <a:pt x="12246" y="9524"/>
                </a:lnTo>
                <a:lnTo>
                  <a:pt x="15147" y="8962"/>
                </a:lnTo>
                <a:lnTo>
                  <a:pt x="14151" y="8762"/>
                </a:lnTo>
                <a:close/>
              </a:path>
              <a:path w="593725" h="12700">
                <a:moveTo>
                  <a:pt x="36587" y="7137"/>
                </a:moveTo>
                <a:lnTo>
                  <a:pt x="18959" y="7137"/>
                </a:lnTo>
                <a:lnTo>
                  <a:pt x="17540" y="8387"/>
                </a:lnTo>
                <a:lnTo>
                  <a:pt x="18106" y="8387"/>
                </a:lnTo>
                <a:lnTo>
                  <a:pt x="15147" y="8962"/>
                </a:lnTo>
                <a:lnTo>
                  <a:pt x="17961" y="9524"/>
                </a:lnTo>
                <a:lnTo>
                  <a:pt x="180648" y="9524"/>
                </a:lnTo>
                <a:lnTo>
                  <a:pt x="167539" y="9142"/>
                </a:lnTo>
                <a:lnTo>
                  <a:pt x="169057" y="8762"/>
                </a:lnTo>
                <a:lnTo>
                  <a:pt x="34090" y="8762"/>
                </a:lnTo>
                <a:lnTo>
                  <a:pt x="36587" y="7137"/>
                </a:lnTo>
                <a:close/>
              </a:path>
              <a:path w="593725" h="12700">
                <a:moveTo>
                  <a:pt x="334699" y="7137"/>
                </a:moveTo>
                <a:lnTo>
                  <a:pt x="200343" y="7137"/>
                </a:lnTo>
                <a:lnTo>
                  <a:pt x="180648" y="9524"/>
                </a:lnTo>
                <a:lnTo>
                  <a:pt x="265357" y="9524"/>
                </a:lnTo>
                <a:lnTo>
                  <a:pt x="268078" y="8387"/>
                </a:lnTo>
                <a:lnTo>
                  <a:pt x="262028" y="8387"/>
                </a:lnTo>
                <a:lnTo>
                  <a:pt x="294202" y="7899"/>
                </a:lnTo>
                <a:lnTo>
                  <a:pt x="334699" y="7137"/>
                </a:lnTo>
                <a:close/>
              </a:path>
              <a:path w="593725" h="12700">
                <a:moveTo>
                  <a:pt x="83659" y="7899"/>
                </a:moveTo>
                <a:lnTo>
                  <a:pt x="54035" y="7899"/>
                </a:lnTo>
                <a:lnTo>
                  <a:pt x="52262" y="8387"/>
                </a:lnTo>
                <a:lnTo>
                  <a:pt x="50219" y="8387"/>
                </a:lnTo>
                <a:lnTo>
                  <a:pt x="44614" y="8762"/>
                </a:lnTo>
                <a:lnTo>
                  <a:pt x="82604" y="8762"/>
                </a:lnTo>
                <a:lnTo>
                  <a:pt x="83659" y="7899"/>
                </a:lnTo>
                <a:close/>
              </a:path>
              <a:path w="593725" h="12700">
                <a:moveTo>
                  <a:pt x="170291" y="7899"/>
                </a:moveTo>
                <a:lnTo>
                  <a:pt x="145378" y="7899"/>
                </a:lnTo>
                <a:lnTo>
                  <a:pt x="126823" y="8387"/>
                </a:lnTo>
                <a:lnTo>
                  <a:pt x="94793" y="8387"/>
                </a:lnTo>
                <a:lnTo>
                  <a:pt x="82604" y="8762"/>
                </a:lnTo>
                <a:lnTo>
                  <a:pt x="169057" y="8762"/>
                </a:lnTo>
                <a:lnTo>
                  <a:pt x="170559" y="8387"/>
                </a:lnTo>
                <a:lnTo>
                  <a:pt x="170291" y="7899"/>
                </a:lnTo>
                <a:close/>
              </a:path>
              <a:path w="593725" h="12700">
                <a:moveTo>
                  <a:pt x="435992" y="7899"/>
                </a:moveTo>
                <a:lnTo>
                  <a:pt x="395043" y="7899"/>
                </a:lnTo>
                <a:lnTo>
                  <a:pt x="380138" y="8387"/>
                </a:lnTo>
                <a:lnTo>
                  <a:pt x="379240" y="8387"/>
                </a:lnTo>
                <a:lnTo>
                  <a:pt x="355654" y="8762"/>
                </a:lnTo>
                <a:lnTo>
                  <a:pt x="453334" y="8762"/>
                </a:lnTo>
                <a:lnTo>
                  <a:pt x="442187" y="8387"/>
                </a:lnTo>
                <a:lnTo>
                  <a:pt x="435992" y="7899"/>
                </a:lnTo>
                <a:close/>
              </a:path>
              <a:path w="593725" h="12700">
                <a:moveTo>
                  <a:pt x="521126" y="7899"/>
                </a:moveTo>
                <a:lnTo>
                  <a:pt x="436600" y="7899"/>
                </a:lnTo>
                <a:lnTo>
                  <a:pt x="467922" y="8762"/>
                </a:lnTo>
                <a:lnTo>
                  <a:pt x="516587" y="8762"/>
                </a:lnTo>
                <a:lnTo>
                  <a:pt x="521126" y="7899"/>
                </a:lnTo>
                <a:close/>
              </a:path>
              <a:path w="593725" h="12700">
                <a:moveTo>
                  <a:pt x="72853" y="7137"/>
                </a:moveTo>
                <a:lnTo>
                  <a:pt x="55660" y="7137"/>
                </a:lnTo>
                <a:lnTo>
                  <a:pt x="54632" y="7899"/>
                </a:lnTo>
                <a:lnTo>
                  <a:pt x="88416" y="7899"/>
                </a:lnTo>
                <a:lnTo>
                  <a:pt x="72853" y="7137"/>
                </a:lnTo>
                <a:close/>
              </a:path>
              <a:path w="593725" h="12700">
                <a:moveTo>
                  <a:pt x="485090" y="7137"/>
                </a:moveTo>
                <a:lnTo>
                  <a:pt x="423095" y="7137"/>
                </a:lnTo>
                <a:lnTo>
                  <a:pt x="390776" y="7899"/>
                </a:lnTo>
                <a:lnTo>
                  <a:pt x="484823" y="7899"/>
                </a:lnTo>
                <a:lnTo>
                  <a:pt x="485090" y="7137"/>
                </a:lnTo>
                <a:close/>
              </a:path>
              <a:path w="593725" h="12700">
                <a:moveTo>
                  <a:pt x="593628" y="7137"/>
                </a:moveTo>
                <a:lnTo>
                  <a:pt x="514808" y="7137"/>
                </a:lnTo>
                <a:lnTo>
                  <a:pt x="521488" y="7899"/>
                </a:lnTo>
                <a:lnTo>
                  <a:pt x="434007" y="7899"/>
                </a:lnTo>
                <a:lnTo>
                  <a:pt x="593628" y="7137"/>
                </a:lnTo>
                <a:close/>
              </a:path>
              <a:path w="593725" h="12700">
                <a:moveTo>
                  <a:pt x="66475" y="5206"/>
                </a:moveTo>
                <a:lnTo>
                  <a:pt x="30838" y="5774"/>
                </a:lnTo>
                <a:lnTo>
                  <a:pt x="18504" y="7137"/>
                </a:lnTo>
                <a:lnTo>
                  <a:pt x="49006" y="7137"/>
                </a:lnTo>
                <a:lnTo>
                  <a:pt x="70398" y="6512"/>
                </a:lnTo>
                <a:lnTo>
                  <a:pt x="66475" y="5206"/>
                </a:lnTo>
                <a:close/>
              </a:path>
              <a:path w="593725" h="12700">
                <a:moveTo>
                  <a:pt x="351844" y="0"/>
                </a:moveTo>
                <a:lnTo>
                  <a:pt x="316113" y="1073"/>
                </a:lnTo>
                <a:lnTo>
                  <a:pt x="303358" y="2403"/>
                </a:lnTo>
                <a:lnTo>
                  <a:pt x="302648" y="3825"/>
                </a:lnTo>
                <a:lnTo>
                  <a:pt x="303058" y="5206"/>
                </a:lnTo>
                <a:lnTo>
                  <a:pt x="302768" y="5206"/>
                </a:lnTo>
                <a:lnTo>
                  <a:pt x="293204" y="6332"/>
                </a:lnTo>
                <a:lnTo>
                  <a:pt x="291490" y="6332"/>
                </a:lnTo>
                <a:lnTo>
                  <a:pt x="256890" y="7137"/>
                </a:lnTo>
                <a:lnTo>
                  <a:pt x="318779" y="7137"/>
                </a:lnTo>
                <a:lnTo>
                  <a:pt x="310061" y="6095"/>
                </a:lnTo>
                <a:lnTo>
                  <a:pt x="364879" y="6095"/>
                </a:lnTo>
                <a:lnTo>
                  <a:pt x="427028" y="5206"/>
                </a:lnTo>
                <a:lnTo>
                  <a:pt x="393385" y="4268"/>
                </a:lnTo>
                <a:lnTo>
                  <a:pt x="366671" y="2936"/>
                </a:lnTo>
                <a:lnTo>
                  <a:pt x="351340" y="1438"/>
                </a:lnTo>
                <a:lnTo>
                  <a:pt x="351844" y="0"/>
                </a:lnTo>
                <a:close/>
              </a:path>
              <a:path w="593725" h="12700">
                <a:moveTo>
                  <a:pt x="361260" y="6095"/>
                </a:moveTo>
                <a:lnTo>
                  <a:pt x="310061" y="6095"/>
                </a:lnTo>
                <a:lnTo>
                  <a:pt x="339607" y="6332"/>
                </a:lnTo>
                <a:lnTo>
                  <a:pt x="361260" y="6095"/>
                </a:lnTo>
                <a:close/>
              </a:path>
            </a:pathLst>
          </a:custGeom>
          <a:solidFill>
            <a:srgbClr val="56BBE4"/>
          </a:solidFill>
        </p:spPr>
        <p:txBody>
          <a:bodyPr wrap="square" lIns="0" tIns="0" rIns="0" bIns="0" rtlCol="0"/>
          <a:lstStyle/>
          <a:p>
            <a:endParaRPr/>
          </a:p>
        </p:txBody>
      </p:sp>
      <p:sp>
        <p:nvSpPr>
          <p:cNvPr id="13" name="object 13"/>
          <p:cNvSpPr/>
          <p:nvPr/>
        </p:nvSpPr>
        <p:spPr>
          <a:xfrm>
            <a:off x="9468611" y="4745735"/>
            <a:ext cx="10795" cy="1905"/>
          </a:xfrm>
          <a:custGeom>
            <a:avLst/>
            <a:gdLst/>
            <a:ahLst/>
            <a:cxnLst/>
            <a:rect l="l" t="t" r="r" b="b"/>
            <a:pathLst>
              <a:path w="10795" h="1904">
                <a:moveTo>
                  <a:pt x="0" y="0"/>
                </a:moveTo>
                <a:lnTo>
                  <a:pt x="4318" y="1524"/>
                </a:lnTo>
                <a:lnTo>
                  <a:pt x="10668" y="1524"/>
                </a:lnTo>
                <a:lnTo>
                  <a:pt x="0" y="0"/>
                </a:lnTo>
                <a:close/>
              </a:path>
            </a:pathLst>
          </a:custGeom>
          <a:solidFill>
            <a:srgbClr val="56BBE4"/>
          </a:solidFill>
        </p:spPr>
        <p:txBody>
          <a:bodyPr wrap="square" lIns="0" tIns="0" rIns="0" bIns="0" rtlCol="0"/>
          <a:lstStyle/>
          <a:p>
            <a:endParaRPr/>
          </a:p>
        </p:txBody>
      </p:sp>
      <p:sp>
        <p:nvSpPr>
          <p:cNvPr id="14" name="object 14"/>
          <p:cNvSpPr/>
          <p:nvPr/>
        </p:nvSpPr>
        <p:spPr>
          <a:xfrm>
            <a:off x="7014971" y="4727447"/>
            <a:ext cx="27940" cy="1905"/>
          </a:xfrm>
          <a:custGeom>
            <a:avLst/>
            <a:gdLst/>
            <a:ahLst/>
            <a:cxnLst/>
            <a:rect l="l" t="t" r="r" b="b"/>
            <a:pathLst>
              <a:path w="27940" h="1904">
                <a:moveTo>
                  <a:pt x="12623" y="822"/>
                </a:moveTo>
                <a:lnTo>
                  <a:pt x="0" y="1524"/>
                </a:lnTo>
                <a:lnTo>
                  <a:pt x="6090" y="1285"/>
                </a:lnTo>
                <a:lnTo>
                  <a:pt x="12623" y="822"/>
                </a:lnTo>
                <a:close/>
              </a:path>
              <a:path w="27940" h="1904">
                <a:moveTo>
                  <a:pt x="27431" y="0"/>
                </a:moveTo>
                <a:lnTo>
                  <a:pt x="19698" y="238"/>
                </a:lnTo>
                <a:lnTo>
                  <a:pt x="9323" y="1006"/>
                </a:lnTo>
                <a:lnTo>
                  <a:pt x="27431" y="0"/>
                </a:lnTo>
                <a:close/>
              </a:path>
            </a:pathLst>
          </a:custGeom>
          <a:solidFill>
            <a:srgbClr val="56BBE4"/>
          </a:solidFill>
        </p:spPr>
        <p:txBody>
          <a:bodyPr wrap="square" lIns="0" tIns="0" rIns="0" bIns="0" rtlCol="0"/>
          <a:lstStyle/>
          <a:p>
            <a:endParaRPr/>
          </a:p>
        </p:txBody>
      </p:sp>
      <p:sp>
        <p:nvSpPr>
          <p:cNvPr id="15" name="object 15"/>
          <p:cNvSpPr/>
          <p:nvPr/>
        </p:nvSpPr>
        <p:spPr>
          <a:xfrm>
            <a:off x="6422135" y="4739640"/>
            <a:ext cx="12700" cy="1905"/>
          </a:xfrm>
          <a:custGeom>
            <a:avLst/>
            <a:gdLst/>
            <a:ahLst/>
            <a:cxnLst/>
            <a:rect l="l" t="t" r="r" b="b"/>
            <a:pathLst>
              <a:path w="12700" h="1904">
                <a:moveTo>
                  <a:pt x="12191" y="0"/>
                </a:moveTo>
                <a:lnTo>
                  <a:pt x="0" y="1524"/>
                </a:lnTo>
                <a:lnTo>
                  <a:pt x="12191" y="0"/>
                </a:lnTo>
                <a:close/>
              </a:path>
            </a:pathLst>
          </a:custGeom>
          <a:solidFill>
            <a:srgbClr val="56BBE4"/>
          </a:solidFill>
        </p:spPr>
        <p:txBody>
          <a:bodyPr wrap="square" lIns="0" tIns="0" rIns="0" bIns="0" rtlCol="0"/>
          <a:lstStyle/>
          <a:p>
            <a:endParaRPr/>
          </a:p>
        </p:txBody>
      </p:sp>
      <p:sp>
        <p:nvSpPr>
          <p:cNvPr id="16" name="object 16"/>
          <p:cNvSpPr/>
          <p:nvPr/>
        </p:nvSpPr>
        <p:spPr>
          <a:xfrm>
            <a:off x="6364223" y="4736591"/>
            <a:ext cx="5080" cy="1905"/>
          </a:xfrm>
          <a:custGeom>
            <a:avLst/>
            <a:gdLst/>
            <a:ahLst/>
            <a:cxnLst/>
            <a:rect l="l" t="t" r="r" b="b"/>
            <a:pathLst>
              <a:path w="5079" h="1904">
                <a:moveTo>
                  <a:pt x="3683" y="0"/>
                </a:moveTo>
                <a:lnTo>
                  <a:pt x="0" y="1523"/>
                </a:lnTo>
                <a:lnTo>
                  <a:pt x="4572" y="1523"/>
                </a:lnTo>
                <a:lnTo>
                  <a:pt x="3683" y="0"/>
                </a:lnTo>
                <a:close/>
              </a:path>
            </a:pathLst>
          </a:custGeom>
          <a:solidFill>
            <a:srgbClr val="56BBE4"/>
          </a:solidFill>
        </p:spPr>
        <p:txBody>
          <a:bodyPr wrap="square" lIns="0" tIns="0" rIns="0" bIns="0" rtlCol="0"/>
          <a:lstStyle/>
          <a:p>
            <a:endParaRPr/>
          </a:p>
        </p:txBody>
      </p:sp>
      <p:sp>
        <p:nvSpPr>
          <p:cNvPr id="17" name="object 17"/>
          <p:cNvSpPr/>
          <p:nvPr/>
        </p:nvSpPr>
        <p:spPr>
          <a:xfrm>
            <a:off x="8226552" y="4741723"/>
            <a:ext cx="22225" cy="1270"/>
          </a:xfrm>
          <a:custGeom>
            <a:avLst/>
            <a:gdLst/>
            <a:ahLst/>
            <a:cxnLst/>
            <a:rect l="l" t="t" r="r" b="b"/>
            <a:pathLst>
              <a:path w="22225" h="1270">
                <a:moveTo>
                  <a:pt x="15277" y="0"/>
                </a:moveTo>
                <a:lnTo>
                  <a:pt x="0" y="202"/>
                </a:lnTo>
                <a:lnTo>
                  <a:pt x="6062" y="321"/>
                </a:lnTo>
                <a:lnTo>
                  <a:pt x="12398" y="583"/>
                </a:lnTo>
                <a:lnTo>
                  <a:pt x="16091" y="845"/>
                </a:lnTo>
                <a:lnTo>
                  <a:pt x="14224" y="964"/>
                </a:lnTo>
                <a:lnTo>
                  <a:pt x="21306" y="738"/>
                </a:lnTo>
                <a:lnTo>
                  <a:pt x="22018" y="297"/>
                </a:lnTo>
                <a:lnTo>
                  <a:pt x="15277" y="0"/>
                </a:lnTo>
                <a:close/>
              </a:path>
            </a:pathLst>
          </a:custGeom>
          <a:solidFill>
            <a:srgbClr val="56BBE4"/>
          </a:solidFill>
        </p:spPr>
        <p:txBody>
          <a:bodyPr wrap="square" lIns="0" tIns="0" rIns="0" bIns="0" rtlCol="0"/>
          <a:lstStyle/>
          <a:p>
            <a:endParaRPr/>
          </a:p>
        </p:txBody>
      </p:sp>
      <p:sp>
        <p:nvSpPr>
          <p:cNvPr id="18" name="object 18"/>
          <p:cNvSpPr/>
          <p:nvPr/>
        </p:nvSpPr>
        <p:spPr>
          <a:xfrm>
            <a:off x="9503664" y="4773167"/>
            <a:ext cx="13335" cy="1905"/>
          </a:xfrm>
          <a:custGeom>
            <a:avLst/>
            <a:gdLst/>
            <a:ahLst/>
            <a:cxnLst/>
            <a:rect l="l" t="t" r="r" b="b"/>
            <a:pathLst>
              <a:path w="13334" h="1904">
                <a:moveTo>
                  <a:pt x="13208" y="0"/>
                </a:moveTo>
                <a:lnTo>
                  <a:pt x="8128" y="0"/>
                </a:lnTo>
                <a:lnTo>
                  <a:pt x="0" y="1524"/>
                </a:lnTo>
                <a:lnTo>
                  <a:pt x="7112" y="1524"/>
                </a:lnTo>
                <a:lnTo>
                  <a:pt x="13208" y="0"/>
                </a:lnTo>
                <a:close/>
              </a:path>
            </a:pathLst>
          </a:custGeom>
          <a:solidFill>
            <a:srgbClr val="56BBE4"/>
          </a:solidFill>
        </p:spPr>
        <p:txBody>
          <a:bodyPr wrap="square" lIns="0" tIns="0" rIns="0" bIns="0" rtlCol="0"/>
          <a:lstStyle/>
          <a:p>
            <a:endParaRPr/>
          </a:p>
        </p:txBody>
      </p:sp>
      <p:sp>
        <p:nvSpPr>
          <p:cNvPr id="19" name="object 19"/>
          <p:cNvSpPr/>
          <p:nvPr/>
        </p:nvSpPr>
        <p:spPr>
          <a:xfrm>
            <a:off x="8049386" y="4767071"/>
            <a:ext cx="8255" cy="1905"/>
          </a:xfrm>
          <a:custGeom>
            <a:avLst/>
            <a:gdLst/>
            <a:ahLst/>
            <a:cxnLst/>
            <a:rect l="l" t="t" r="r" b="b"/>
            <a:pathLst>
              <a:path w="8254" h="1904">
                <a:moveTo>
                  <a:pt x="5715" y="0"/>
                </a:moveTo>
                <a:lnTo>
                  <a:pt x="0" y="0"/>
                </a:lnTo>
                <a:lnTo>
                  <a:pt x="3429" y="1523"/>
                </a:lnTo>
                <a:lnTo>
                  <a:pt x="8001" y="1523"/>
                </a:lnTo>
                <a:lnTo>
                  <a:pt x="5715" y="0"/>
                </a:lnTo>
                <a:close/>
              </a:path>
            </a:pathLst>
          </a:custGeom>
          <a:solidFill>
            <a:srgbClr val="56BBE4"/>
          </a:solidFill>
        </p:spPr>
        <p:txBody>
          <a:bodyPr wrap="square" lIns="0" tIns="0" rIns="0" bIns="0" rtlCol="0"/>
          <a:lstStyle/>
          <a:p>
            <a:endParaRPr/>
          </a:p>
        </p:txBody>
      </p:sp>
      <p:sp>
        <p:nvSpPr>
          <p:cNvPr id="20" name="object 20"/>
          <p:cNvSpPr/>
          <p:nvPr/>
        </p:nvSpPr>
        <p:spPr>
          <a:xfrm>
            <a:off x="9633204" y="4744211"/>
            <a:ext cx="201930" cy="9525"/>
          </a:xfrm>
          <a:custGeom>
            <a:avLst/>
            <a:gdLst/>
            <a:ahLst/>
            <a:cxnLst/>
            <a:rect l="l" t="t" r="r" b="b"/>
            <a:pathLst>
              <a:path w="201929" h="9525">
                <a:moveTo>
                  <a:pt x="189229" y="0"/>
                </a:moveTo>
                <a:lnTo>
                  <a:pt x="134266" y="57"/>
                </a:lnTo>
                <a:lnTo>
                  <a:pt x="85661" y="460"/>
                </a:lnTo>
                <a:lnTo>
                  <a:pt x="41532" y="1553"/>
                </a:lnTo>
                <a:lnTo>
                  <a:pt x="0" y="3682"/>
                </a:lnTo>
                <a:lnTo>
                  <a:pt x="33889" y="3182"/>
                </a:lnTo>
                <a:lnTo>
                  <a:pt x="68325" y="3016"/>
                </a:lnTo>
                <a:lnTo>
                  <a:pt x="101334" y="3182"/>
                </a:lnTo>
                <a:lnTo>
                  <a:pt x="130937" y="3682"/>
                </a:lnTo>
                <a:lnTo>
                  <a:pt x="115697" y="5461"/>
                </a:lnTo>
                <a:lnTo>
                  <a:pt x="87237" y="4571"/>
                </a:lnTo>
                <a:lnTo>
                  <a:pt x="61658" y="4349"/>
                </a:lnTo>
                <a:lnTo>
                  <a:pt x="7620" y="4571"/>
                </a:lnTo>
                <a:lnTo>
                  <a:pt x="99441" y="6350"/>
                </a:lnTo>
                <a:lnTo>
                  <a:pt x="119268" y="7451"/>
                </a:lnTo>
                <a:lnTo>
                  <a:pt x="118522" y="8016"/>
                </a:lnTo>
                <a:lnTo>
                  <a:pt x="80264" y="8255"/>
                </a:lnTo>
                <a:lnTo>
                  <a:pt x="95630" y="8255"/>
                </a:lnTo>
                <a:lnTo>
                  <a:pt x="97536" y="9143"/>
                </a:lnTo>
                <a:lnTo>
                  <a:pt x="114065" y="8475"/>
                </a:lnTo>
                <a:lnTo>
                  <a:pt x="139763" y="7794"/>
                </a:lnTo>
                <a:lnTo>
                  <a:pt x="149363" y="7090"/>
                </a:lnTo>
                <a:lnTo>
                  <a:pt x="117601" y="6350"/>
                </a:lnTo>
                <a:lnTo>
                  <a:pt x="127180" y="5085"/>
                </a:lnTo>
                <a:lnTo>
                  <a:pt x="147177" y="4905"/>
                </a:lnTo>
                <a:lnTo>
                  <a:pt x="191135" y="5461"/>
                </a:lnTo>
                <a:lnTo>
                  <a:pt x="185822" y="4794"/>
                </a:lnTo>
                <a:lnTo>
                  <a:pt x="188642" y="4127"/>
                </a:lnTo>
                <a:lnTo>
                  <a:pt x="193438" y="3460"/>
                </a:lnTo>
                <a:lnTo>
                  <a:pt x="194055" y="2793"/>
                </a:lnTo>
                <a:lnTo>
                  <a:pt x="185733" y="3307"/>
                </a:lnTo>
                <a:lnTo>
                  <a:pt x="165516" y="3669"/>
                </a:lnTo>
                <a:lnTo>
                  <a:pt x="152907" y="3682"/>
                </a:lnTo>
                <a:lnTo>
                  <a:pt x="153017" y="3026"/>
                </a:lnTo>
                <a:lnTo>
                  <a:pt x="162258" y="2524"/>
                </a:lnTo>
                <a:lnTo>
                  <a:pt x="176857" y="2379"/>
                </a:lnTo>
                <a:lnTo>
                  <a:pt x="193040" y="2793"/>
                </a:lnTo>
                <a:lnTo>
                  <a:pt x="186676" y="1678"/>
                </a:lnTo>
                <a:lnTo>
                  <a:pt x="201523" y="543"/>
                </a:lnTo>
                <a:lnTo>
                  <a:pt x="189229" y="0"/>
                </a:lnTo>
                <a:close/>
              </a:path>
            </a:pathLst>
          </a:custGeom>
          <a:solidFill>
            <a:srgbClr val="56BBE4"/>
          </a:solidFill>
        </p:spPr>
        <p:txBody>
          <a:bodyPr wrap="square" lIns="0" tIns="0" rIns="0" bIns="0" rtlCol="0"/>
          <a:lstStyle/>
          <a:p>
            <a:endParaRPr/>
          </a:p>
        </p:txBody>
      </p:sp>
      <p:sp>
        <p:nvSpPr>
          <p:cNvPr id="21" name="object 21"/>
          <p:cNvSpPr/>
          <p:nvPr/>
        </p:nvSpPr>
        <p:spPr>
          <a:xfrm>
            <a:off x="5782055" y="4773167"/>
            <a:ext cx="8255" cy="1905"/>
          </a:xfrm>
          <a:custGeom>
            <a:avLst/>
            <a:gdLst/>
            <a:ahLst/>
            <a:cxnLst/>
            <a:rect l="l" t="t" r="r" b="b"/>
            <a:pathLst>
              <a:path w="8254" h="1904">
                <a:moveTo>
                  <a:pt x="8128" y="0"/>
                </a:moveTo>
                <a:lnTo>
                  <a:pt x="7112" y="0"/>
                </a:lnTo>
                <a:lnTo>
                  <a:pt x="0" y="1523"/>
                </a:lnTo>
                <a:lnTo>
                  <a:pt x="8128" y="0"/>
                </a:lnTo>
                <a:close/>
              </a:path>
            </a:pathLst>
          </a:custGeom>
          <a:solidFill>
            <a:srgbClr val="56BBE4"/>
          </a:solidFill>
        </p:spPr>
        <p:txBody>
          <a:bodyPr wrap="square" lIns="0" tIns="0" rIns="0" bIns="0" rtlCol="0"/>
          <a:lstStyle/>
          <a:p>
            <a:endParaRPr/>
          </a:p>
        </p:txBody>
      </p:sp>
      <p:sp>
        <p:nvSpPr>
          <p:cNvPr id="22" name="object 22"/>
          <p:cNvSpPr/>
          <p:nvPr/>
        </p:nvSpPr>
        <p:spPr>
          <a:xfrm>
            <a:off x="6033515" y="4730496"/>
            <a:ext cx="5080" cy="1905"/>
          </a:xfrm>
          <a:custGeom>
            <a:avLst/>
            <a:gdLst/>
            <a:ahLst/>
            <a:cxnLst/>
            <a:rect l="l" t="t" r="r" b="b"/>
            <a:pathLst>
              <a:path w="5079" h="1904">
                <a:moveTo>
                  <a:pt x="3683" y="0"/>
                </a:moveTo>
                <a:lnTo>
                  <a:pt x="0" y="1523"/>
                </a:lnTo>
                <a:lnTo>
                  <a:pt x="4572" y="1523"/>
                </a:lnTo>
                <a:lnTo>
                  <a:pt x="3683" y="0"/>
                </a:lnTo>
                <a:close/>
              </a:path>
            </a:pathLst>
          </a:custGeom>
          <a:solidFill>
            <a:srgbClr val="56BBE4"/>
          </a:solidFill>
        </p:spPr>
        <p:txBody>
          <a:bodyPr wrap="square" lIns="0" tIns="0" rIns="0" bIns="0" rtlCol="0"/>
          <a:lstStyle/>
          <a:p>
            <a:endParaRPr/>
          </a:p>
        </p:txBody>
      </p:sp>
      <p:sp>
        <p:nvSpPr>
          <p:cNvPr id="23" name="object 23"/>
          <p:cNvSpPr/>
          <p:nvPr/>
        </p:nvSpPr>
        <p:spPr>
          <a:xfrm>
            <a:off x="6926580" y="4765547"/>
            <a:ext cx="9525" cy="1905"/>
          </a:xfrm>
          <a:custGeom>
            <a:avLst/>
            <a:gdLst/>
            <a:ahLst/>
            <a:cxnLst/>
            <a:rect l="l" t="t" r="r" b="b"/>
            <a:pathLst>
              <a:path w="9525" h="1904">
                <a:moveTo>
                  <a:pt x="1777" y="0"/>
                </a:moveTo>
                <a:lnTo>
                  <a:pt x="0" y="0"/>
                </a:lnTo>
                <a:lnTo>
                  <a:pt x="1777" y="0"/>
                </a:lnTo>
                <a:lnTo>
                  <a:pt x="9144" y="1524"/>
                </a:lnTo>
                <a:lnTo>
                  <a:pt x="1777" y="0"/>
                </a:lnTo>
                <a:close/>
              </a:path>
            </a:pathLst>
          </a:custGeom>
          <a:solidFill>
            <a:srgbClr val="56BBE4"/>
          </a:solidFill>
        </p:spPr>
        <p:txBody>
          <a:bodyPr wrap="square" lIns="0" tIns="0" rIns="0" bIns="0" rtlCol="0"/>
          <a:lstStyle/>
          <a:p>
            <a:endParaRPr/>
          </a:p>
        </p:txBody>
      </p:sp>
      <p:sp>
        <p:nvSpPr>
          <p:cNvPr id="24" name="object 24"/>
          <p:cNvSpPr/>
          <p:nvPr/>
        </p:nvSpPr>
        <p:spPr>
          <a:xfrm>
            <a:off x="5975603" y="4773167"/>
            <a:ext cx="7620" cy="1905"/>
          </a:xfrm>
          <a:custGeom>
            <a:avLst/>
            <a:gdLst/>
            <a:ahLst/>
            <a:cxnLst/>
            <a:rect l="l" t="t" r="r" b="b"/>
            <a:pathLst>
              <a:path w="7620" h="1904">
                <a:moveTo>
                  <a:pt x="7620" y="0"/>
                </a:moveTo>
                <a:lnTo>
                  <a:pt x="4191" y="0"/>
                </a:lnTo>
                <a:lnTo>
                  <a:pt x="0" y="1523"/>
                </a:lnTo>
                <a:lnTo>
                  <a:pt x="7620" y="0"/>
                </a:lnTo>
                <a:close/>
              </a:path>
            </a:pathLst>
          </a:custGeom>
          <a:solidFill>
            <a:srgbClr val="56BBE4"/>
          </a:solidFill>
        </p:spPr>
        <p:txBody>
          <a:bodyPr wrap="square" lIns="0" tIns="0" rIns="0" bIns="0" rtlCol="0"/>
          <a:lstStyle/>
          <a:p>
            <a:endParaRPr/>
          </a:p>
        </p:txBody>
      </p:sp>
      <p:sp>
        <p:nvSpPr>
          <p:cNvPr id="25" name="object 25"/>
          <p:cNvSpPr/>
          <p:nvPr/>
        </p:nvSpPr>
        <p:spPr>
          <a:xfrm>
            <a:off x="7216140" y="4754879"/>
            <a:ext cx="6350" cy="1905"/>
          </a:xfrm>
          <a:custGeom>
            <a:avLst/>
            <a:gdLst/>
            <a:ahLst/>
            <a:cxnLst/>
            <a:rect l="l" t="t" r="r" b="b"/>
            <a:pathLst>
              <a:path w="6350" h="1904">
                <a:moveTo>
                  <a:pt x="6095" y="0"/>
                </a:moveTo>
                <a:lnTo>
                  <a:pt x="0" y="1524"/>
                </a:lnTo>
                <a:lnTo>
                  <a:pt x="4063" y="1524"/>
                </a:lnTo>
                <a:lnTo>
                  <a:pt x="6095" y="0"/>
                </a:lnTo>
                <a:close/>
              </a:path>
            </a:pathLst>
          </a:custGeom>
          <a:solidFill>
            <a:srgbClr val="56BBE4"/>
          </a:solidFill>
        </p:spPr>
        <p:txBody>
          <a:bodyPr wrap="square" lIns="0" tIns="0" rIns="0" bIns="0" rtlCol="0"/>
          <a:lstStyle/>
          <a:p>
            <a:endParaRPr/>
          </a:p>
        </p:txBody>
      </p:sp>
      <p:sp>
        <p:nvSpPr>
          <p:cNvPr id="26" name="object 26"/>
          <p:cNvSpPr/>
          <p:nvPr/>
        </p:nvSpPr>
        <p:spPr>
          <a:xfrm>
            <a:off x="7225042" y="4751832"/>
            <a:ext cx="191135" cy="5715"/>
          </a:xfrm>
          <a:custGeom>
            <a:avLst/>
            <a:gdLst/>
            <a:ahLst/>
            <a:cxnLst/>
            <a:rect l="l" t="t" r="r" b="b"/>
            <a:pathLst>
              <a:path w="191134" h="5714">
                <a:moveTo>
                  <a:pt x="32473" y="1778"/>
                </a:moveTo>
                <a:lnTo>
                  <a:pt x="28194" y="1778"/>
                </a:lnTo>
                <a:lnTo>
                  <a:pt x="28194" y="508"/>
                </a:lnTo>
                <a:lnTo>
                  <a:pt x="10883" y="508"/>
                </a:lnTo>
                <a:lnTo>
                  <a:pt x="10883" y="1778"/>
                </a:lnTo>
                <a:lnTo>
                  <a:pt x="0" y="1778"/>
                </a:lnTo>
                <a:lnTo>
                  <a:pt x="0" y="3048"/>
                </a:lnTo>
                <a:lnTo>
                  <a:pt x="32473" y="3048"/>
                </a:lnTo>
                <a:lnTo>
                  <a:pt x="32473" y="1778"/>
                </a:lnTo>
                <a:close/>
              </a:path>
              <a:path w="191134" h="5714">
                <a:moveTo>
                  <a:pt x="191122" y="3048"/>
                </a:moveTo>
                <a:lnTo>
                  <a:pt x="153911" y="3048"/>
                </a:lnTo>
                <a:lnTo>
                  <a:pt x="153911" y="1778"/>
                </a:lnTo>
                <a:lnTo>
                  <a:pt x="133921" y="1778"/>
                </a:lnTo>
                <a:lnTo>
                  <a:pt x="133921" y="508"/>
                </a:lnTo>
                <a:lnTo>
                  <a:pt x="80302" y="508"/>
                </a:lnTo>
                <a:lnTo>
                  <a:pt x="59550" y="0"/>
                </a:lnTo>
                <a:lnTo>
                  <a:pt x="75984" y="1016"/>
                </a:lnTo>
                <a:lnTo>
                  <a:pt x="75984" y="1778"/>
                </a:lnTo>
                <a:lnTo>
                  <a:pt x="46012" y="1778"/>
                </a:lnTo>
                <a:lnTo>
                  <a:pt x="46012" y="3048"/>
                </a:lnTo>
                <a:lnTo>
                  <a:pt x="47904" y="3048"/>
                </a:lnTo>
                <a:lnTo>
                  <a:pt x="47904" y="4318"/>
                </a:lnTo>
                <a:lnTo>
                  <a:pt x="91160" y="4318"/>
                </a:lnTo>
                <a:lnTo>
                  <a:pt x="52616" y="4368"/>
                </a:lnTo>
                <a:lnTo>
                  <a:pt x="61125" y="4762"/>
                </a:lnTo>
                <a:lnTo>
                  <a:pt x="91160" y="4381"/>
                </a:lnTo>
                <a:lnTo>
                  <a:pt x="91160" y="5588"/>
                </a:lnTo>
                <a:lnTo>
                  <a:pt x="108127" y="5588"/>
                </a:lnTo>
                <a:lnTo>
                  <a:pt x="108127" y="4318"/>
                </a:lnTo>
                <a:lnTo>
                  <a:pt x="191122" y="4318"/>
                </a:lnTo>
                <a:lnTo>
                  <a:pt x="191122" y="3048"/>
                </a:lnTo>
                <a:close/>
              </a:path>
            </a:pathLst>
          </a:custGeom>
          <a:solidFill>
            <a:srgbClr val="56BBE4"/>
          </a:solidFill>
        </p:spPr>
        <p:txBody>
          <a:bodyPr wrap="square" lIns="0" tIns="0" rIns="0" bIns="0" rtlCol="0"/>
          <a:lstStyle/>
          <a:p>
            <a:endParaRPr/>
          </a:p>
        </p:txBody>
      </p:sp>
      <p:sp>
        <p:nvSpPr>
          <p:cNvPr id="27" name="object 27"/>
          <p:cNvSpPr/>
          <p:nvPr/>
        </p:nvSpPr>
        <p:spPr>
          <a:xfrm>
            <a:off x="7655052" y="4760976"/>
            <a:ext cx="17145" cy="1905"/>
          </a:xfrm>
          <a:custGeom>
            <a:avLst/>
            <a:gdLst/>
            <a:ahLst/>
            <a:cxnLst/>
            <a:rect l="l" t="t" r="r" b="b"/>
            <a:pathLst>
              <a:path w="17145" h="1904">
                <a:moveTo>
                  <a:pt x="16764" y="0"/>
                </a:moveTo>
                <a:lnTo>
                  <a:pt x="0" y="1524"/>
                </a:lnTo>
                <a:lnTo>
                  <a:pt x="16764" y="0"/>
                </a:lnTo>
                <a:close/>
              </a:path>
            </a:pathLst>
          </a:custGeom>
          <a:solidFill>
            <a:srgbClr val="56BBE4"/>
          </a:solidFill>
        </p:spPr>
        <p:txBody>
          <a:bodyPr wrap="square" lIns="0" tIns="0" rIns="0" bIns="0" rtlCol="0"/>
          <a:lstStyle/>
          <a:p>
            <a:endParaRPr/>
          </a:p>
        </p:txBody>
      </p:sp>
      <p:sp>
        <p:nvSpPr>
          <p:cNvPr id="28" name="object 28"/>
          <p:cNvSpPr/>
          <p:nvPr/>
        </p:nvSpPr>
        <p:spPr>
          <a:xfrm>
            <a:off x="5148071" y="4760976"/>
            <a:ext cx="49530" cy="1270"/>
          </a:xfrm>
          <a:custGeom>
            <a:avLst/>
            <a:gdLst/>
            <a:ahLst/>
            <a:cxnLst/>
            <a:rect l="l" t="t" r="r" b="b"/>
            <a:pathLst>
              <a:path w="49529" h="1270">
                <a:moveTo>
                  <a:pt x="49402" y="0"/>
                </a:moveTo>
                <a:lnTo>
                  <a:pt x="0" y="0"/>
                </a:lnTo>
                <a:lnTo>
                  <a:pt x="8647" y="535"/>
                </a:lnTo>
                <a:lnTo>
                  <a:pt x="25749" y="857"/>
                </a:lnTo>
                <a:lnTo>
                  <a:pt x="42326" y="750"/>
                </a:lnTo>
                <a:lnTo>
                  <a:pt x="49402" y="0"/>
                </a:lnTo>
                <a:close/>
              </a:path>
            </a:pathLst>
          </a:custGeom>
          <a:solidFill>
            <a:srgbClr val="56BBE4"/>
          </a:solidFill>
        </p:spPr>
        <p:txBody>
          <a:bodyPr wrap="square" lIns="0" tIns="0" rIns="0" bIns="0" rtlCol="0"/>
          <a:lstStyle/>
          <a:p>
            <a:endParaRPr/>
          </a:p>
        </p:txBody>
      </p:sp>
      <p:sp>
        <p:nvSpPr>
          <p:cNvPr id="29" name="object 29"/>
          <p:cNvSpPr/>
          <p:nvPr/>
        </p:nvSpPr>
        <p:spPr>
          <a:xfrm>
            <a:off x="7359777" y="4751832"/>
            <a:ext cx="13335" cy="1905"/>
          </a:xfrm>
          <a:custGeom>
            <a:avLst/>
            <a:gdLst/>
            <a:ahLst/>
            <a:cxnLst/>
            <a:rect l="l" t="t" r="r" b="b"/>
            <a:pathLst>
              <a:path w="13334" h="1904">
                <a:moveTo>
                  <a:pt x="13334" y="0"/>
                </a:moveTo>
                <a:lnTo>
                  <a:pt x="3809" y="0"/>
                </a:lnTo>
                <a:lnTo>
                  <a:pt x="0" y="1524"/>
                </a:lnTo>
                <a:lnTo>
                  <a:pt x="9525" y="1524"/>
                </a:lnTo>
                <a:lnTo>
                  <a:pt x="13334" y="0"/>
                </a:lnTo>
                <a:close/>
              </a:path>
            </a:pathLst>
          </a:custGeom>
          <a:solidFill>
            <a:srgbClr val="56BBE4"/>
          </a:solidFill>
        </p:spPr>
        <p:txBody>
          <a:bodyPr wrap="square" lIns="0" tIns="0" rIns="0" bIns="0" rtlCol="0"/>
          <a:lstStyle/>
          <a:p>
            <a:endParaRPr/>
          </a:p>
        </p:txBody>
      </p:sp>
      <p:sp>
        <p:nvSpPr>
          <p:cNvPr id="30" name="object 30"/>
          <p:cNvSpPr/>
          <p:nvPr/>
        </p:nvSpPr>
        <p:spPr>
          <a:xfrm>
            <a:off x="1584960" y="4726939"/>
            <a:ext cx="8272780" cy="61594"/>
          </a:xfrm>
          <a:custGeom>
            <a:avLst/>
            <a:gdLst/>
            <a:ahLst/>
            <a:cxnLst/>
            <a:rect l="l" t="t" r="r" b="b"/>
            <a:pathLst>
              <a:path w="8272780" h="61595">
                <a:moveTo>
                  <a:pt x="73075" y="27178"/>
                </a:moveTo>
                <a:lnTo>
                  <a:pt x="71831" y="27178"/>
                </a:lnTo>
                <a:lnTo>
                  <a:pt x="70192" y="27178"/>
                </a:lnTo>
                <a:lnTo>
                  <a:pt x="52311" y="27825"/>
                </a:lnTo>
                <a:lnTo>
                  <a:pt x="62801" y="27559"/>
                </a:lnTo>
                <a:lnTo>
                  <a:pt x="65519" y="27559"/>
                </a:lnTo>
                <a:lnTo>
                  <a:pt x="73075" y="27178"/>
                </a:lnTo>
                <a:close/>
              </a:path>
              <a:path w="8272780" h="61595">
                <a:moveTo>
                  <a:pt x="168960" y="25146"/>
                </a:moveTo>
                <a:lnTo>
                  <a:pt x="162204" y="25146"/>
                </a:lnTo>
                <a:lnTo>
                  <a:pt x="154305" y="25273"/>
                </a:lnTo>
                <a:lnTo>
                  <a:pt x="168960" y="25146"/>
                </a:lnTo>
                <a:close/>
              </a:path>
              <a:path w="8272780" h="61595">
                <a:moveTo>
                  <a:pt x="185928" y="37846"/>
                </a:moveTo>
                <a:lnTo>
                  <a:pt x="171564" y="38061"/>
                </a:lnTo>
                <a:lnTo>
                  <a:pt x="131953" y="37642"/>
                </a:lnTo>
                <a:lnTo>
                  <a:pt x="116459" y="37846"/>
                </a:lnTo>
                <a:lnTo>
                  <a:pt x="118491" y="37846"/>
                </a:lnTo>
                <a:lnTo>
                  <a:pt x="91440" y="38608"/>
                </a:lnTo>
                <a:lnTo>
                  <a:pt x="142684" y="38519"/>
                </a:lnTo>
                <a:lnTo>
                  <a:pt x="168338" y="38290"/>
                </a:lnTo>
                <a:lnTo>
                  <a:pt x="185928" y="37846"/>
                </a:lnTo>
                <a:close/>
              </a:path>
              <a:path w="8272780" h="61595">
                <a:moveTo>
                  <a:pt x="188976" y="37084"/>
                </a:moveTo>
                <a:lnTo>
                  <a:pt x="188214" y="37084"/>
                </a:lnTo>
                <a:lnTo>
                  <a:pt x="187452" y="38608"/>
                </a:lnTo>
                <a:lnTo>
                  <a:pt x="188214" y="38608"/>
                </a:lnTo>
                <a:lnTo>
                  <a:pt x="188976" y="37084"/>
                </a:lnTo>
                <a:close/>
              </a:path>
              <a:path w="8272780" h="61595">
                <a:moveTo>
                  <a:pt x="392341" y="25146"/>
                </a:moveTo>
                <a:lnTo>
                  <a:pt x="316052" y="25146"/>
                </a:lnTo>
                <a:lnTo>
                  <a:pt x="335000" y="25400"/>
                </a:lnTo>
                <a:lnTo>
                  <a:pt x="390956" y="25400"/>
                </a:lnTo>
                <a:lnTo>
                  <a:pt x="392341" y="25146"/>
                </a:lnTo>
                <a:close/>
              </a:path>
              <a:path w="8272780" h="61595">
                <a:moveTo>
                  <a:pt x="397370" y="24003"/>
                </a:moveTo>
                <a:lnTo>
                  <a:pt x="383667" y="23368"/>
                </a:lnTo>
                <a:lnTo>
                  <a:pt x="357022" y="23368"/>
                </a:lnTo>
                <a:lnTo>
                  <a:pt x="354279" y="24003"/>
                </a:lnTo>
                <a:lnTo>
                  <a:pt x="364782" y="24003"/>
                </a:lnTo>
                <a:lnTo>
                  <a:pt x="376478" y="24003"/>
                </a:lnTo>
                <a:lnTo>
                  <a:pt x="378345" y="24003"/>
                </a:lnTo>
                <a:lnTo>
                  <a:pt x="397370" y="24003"/>
                </a:lnTo>
                <a:close/>
              </a:path>
              <a:path w="8272780" h="61595">
                <a:moveTo>
                  <a:pt x="559371" y="25146"/>
                </a:moveTo>
                <a:lnTo>
                  <a:pt x="500405" y="25146"/>
                </a:lnTo>
                <a:lnTo>
                  <a:pt x="456907" y="24765"/>
                </a:lnTo>
                <a:lnTo>
                  <a:pt x="480250" y="24765"/>
                </a:lnTo>
                <a:lnTo>
                  <a:pt x="438099" y="24599"/>
                </a:lnTo>
                <a:lnTo>
                  <a:pt x="378714" y="24028"/>
                </a:lnTo>
                <a:lnTo>
                  <a:pt x="384937" y="24384"/>
                </a:lnTo>
                <a:lnTo>
                  <a:pt x="332524" y="24180"/>
                </a:lnTo>
                <a:lnTo>
                  <a:pt x="322719" y="24231"/>
                </a:lnTo>
                <a:lnTo>
                  <a:pt x="323964" y="24142"/>
                </a:lnTo>
                <a:lnTo>
                  <a:pt x="312547" y="24104"/>
                </a:lnTo>
                <a:lnTo>
                  <a:pt x="316979" y="24257"/>
                </a:lnTo>
                <a:lnTo>
                  <a:pt x="221386" y="24765"/>
                </a:lnTo>
                <a:lnTo>
                  <a:pt x="213017" y="24765"/>
                </a:lnTo>
                <a:lnTo>
                  <a:pt x="168960" y="25146"/>
                </a:lnTo>
                <a:lnTo>
                  <a:pt x="302539" y="25146"/>
                </a:lnTo>
                <a:lnTo>
                  <a:pt x="314642" y="24765"/>
                </a:lnTo>
                <a:lnTo>
                  <a:pt x="314947" y="24765"/>
                </a:lnTo>
                <a:lnTo>
                  <a:pt x="320446" y="24396"/>
                </a:lnTo>
                <a:lnTo>
                  <a:pt x="330835" y="24765"/>
                </a:lnTo>
                <a:lnTo>
                  <a:pt x="391541" y="24765"/>
                </a:lnTo>
                <a:lnTo>
                  <a:pt x="394436" y="24765"/>
                </a:lnTo>
                <a:lnTo>
                  <a:pt x="392341" y="25146"/>
                </a:lnTo>
                <a:lnTo>
                  <a:pt x="489775" y="25146"/>
                </a:lnTo>
                <a:lnTo>
                  <a:pt x="497522" y="25400"/>
                </a:lnTo>
                <a:lnTo>
                  <a:pt x="555917" y="25400"/>
                </a:lnTo>
                <a:lnTo>
                  <a:pt x="559371" y="25146"/>
                </a:lnTo>
                <a:close/>
              </a:path>
              <a:path w="8272780" h="61595">
                <a:moveTo>
                  <a:pt x="1146937" y="20320"/>
                </a:moveTo>
                <a:lnTo>
                  <a:pt x="1143571" y="20320"/>
                </a:lnTo>
                <a:lnTo>
                  <a:pt x="1134503" y="20497"/>
                </a:lnTo>
                <a:lnTo>
                  <a:pt x="1146937" y="20320"/>
                </a:lnTo>
                <a:close/>
              </a:path>
              <a:path w="8272780" h="61595">
                <a:moveTo>
                  <a:pt x="1162812" y="9652"/>
                </a:moveTo>
                <a:lnTo>
                  <a:pt x="1083183" y="10668"/>
                </a:lnTo>
                <a:lnTo>
                  <a:pt x="1077468" y="12700"/>
                </a:lnTo>
                <a:lnTo>
                  <a:pt x="1086319" y="11976"/>
                </a:lnTo>
                <a:lnTo>
                  <a:pt x="1099146" y="11430"/>
                </a:lnTo>
                <a:lnTo>
                  <a:pt x="1112507" y="11277"/>
                </a:lnTo>
                <a:lnTo>
                  <a:pt x="1122934" y="11684"/>
                </a:lnTo>
                <a:lnTo>
                  <a:pt x="1111631" y="12700"/>
                </a:lnTo>
                <a:lnTo>
                  <a:pt x="1162812" y="9652"/>
                </a:lnTo>
                <a:close/>
              </a:path>
              <a:path w="8272780" h="61595">
                <a:moveTo>
                  <a:pt x="1181354" y="36703"/>
                </a:moveTo>
                <a:lnTo>
                  <a:pt x="1165821" y="36195"/>
                </a:lnTo>
                <a:lnTo>
                  <a:pt x="1008507" y="36195"/>
                </a:lnTo>
                <a:lnTo>
                  <a:pt x="980859" y="36703"/>
                </a:lnTo>
                <a:lnTo>
                  <a:pt x="1181354" y="36703"/>
                </a:lnTo>
                <a:close/>
              </a:path>
              <a:path w="8272780" h="61595">
                <a:moveTo>
                  <a:pt x="1220724" y="9652"/>
                </a:moveTo>
                <a:lnTo>
                  <a:pt x="1198156" y="10350"/>
                </a:lnTo>
                <a:lnTo>
                  <a:pt x="1189520" y="11176"/>
                </a:lnTo>
                <a:lnTo>
                  <a:pt x="1192479" y="12014"/>
                </a:lnTo>
                <a:lnTo>
                  <a:pt x="1204722" y="12700"/>
                </a:lnTo>
                <a:lnTo>
                  <a:pt x="1185443" y="12700"/>
                </a:lnTo>
                <a:lnTo>
                  <a:pt x="1177671" y="12128"/>
                </a:lnTo>
                <a:lnTo>
                  <a:pt x="1172171" y="11849"/>
                </a:lnTo>
                <a:lnTo>
                  <a:pt x="1159764" y="12700"/>
                </a:lnTo>
                <a:lnTo>
                  <a:pt x="1167612" y="13462"/>
                </a:lnTo>
                <a:lnTo>
                  <a:pt x="1184808" y="13563"/>
                </a:lnTo>
                <a:lnTo>
                  <a:pt x="1203769" y="13246"/>
                </a:lnTo>
                <a:lnTo>
                  <a:pt x="1216914" y="12700"/>
                </a:lnTo>
                <a:lnTo>
                  <a:pt x="1220724" y="9652"/>
                </a:lnTo>
                <a:close/>
              </a:path>
              <a:path w="8272780" h="61595">
                <a:moveTo>
                  <a:pt x="1230782" y="20828"/>
                </a:moveTo>
                <a:lnTo>
                  <a:pt x="1214247" y="20320"/>
                </a:lnTo>
                <a:lnTo>
                  <a:pt x="1181138" y="20320"/>
                </a:lnTo>
                <a:lnTo>
                  <a:pt x="1179017" y="20828"/>
                </a:lnTo>
                <a:lnTo>
                  <a:pt x="1230782" y="20828"/>
                </a:lnTo>
                <a:close/>
              </a:path>
              <a:path w="8272780" h="61595">
                <a:moveTo>
                  <a:pt x="1265593" y="21209"/>
                </a:moveTo>
                <a:lnTo>
                  <a:pt x="1264513" y="20828"/>
                </a:lnTo>
                <a:lnTo>
                  <a:pt x="1236179" y="20828"/>
                </a:lnTo>
                <a:lnTo>
                  <a:pt x="1228598" y="21590"/>
                </a:lnTo>
                <a:lnTo>
                  <a:pt x="1255356" y="21590"/>
                </a:lnTo>
                <a:lnTo>
                  <a:pt x="1265593" y="21209"/>
                </a:lnTo>
                <a:close/>
              </a:path>
              <a:path w="8272780" h="61595">
                <a:moveTo>
                  <a:pt x="1292987" y="9652"/>
                </a:moveTo>
                <a:lnTo>
                  <a:pt x="1290078" y="9017"/>
                </a:lnTo>
                <a:lnTo>
                  <a:pt x="1282001" y="9093"/>
                </a:lnTo>
                <a:lnTo>
                  <a:pt x="1271625" y="9448"/>
                </a:lnTo>
                <a:lnTo>
                  <a:pt x="1261872" y="9652"/>
                </a:lnTo>
                <a:lnTo>
                  <a:pt x="1292987" y="9652"/>
                </a:lnTo>
                <a:close/>
              </a:path>
              <a:path w="8272780" h="61595">
                <a:moveTo>
                  <a:pt x="1344637" y="19558"/>
                </a:moveTo>
                <a:lnTo>
                  <a:pt x="1341374" y="18948"/>
                </a:lnTo>
                <a:lnTo>
                  <a:pt x="1339964" y="18948"/>
                </a:lnTo>
                <a:lnTo>
                  <a:pt x="1307338" y="19558"/>
                </a:lnTo>
                <a:lnTo>
                  <a:pt x="1344637" y="19558"/>
                </a:lnTo>
                <a:close/>
              </a:path>
              <a:path w="8272780" h="61595">
                <a:moveTo>
                  <a:pt x="1348727" y="20320"/>
                </a:moveTo>
                <a:lnTo>
                  <a:pt x="1346682" y="19939"/>
                </a:lnTo>
                <a:lnTo>
                  <a:pt x="1344714" y="19583"/>
                </a:lnTo>
                <a:lnTo>
                  <a:pt x="1135354" y="19939"/>
                </a:lnTo>
                <a:lnTo>
                  <a:pt x="1174178" y="19939"/>
                </a:lnTo>
                <a:lnTo>
                  <a:pt x="1146937" y="20320"/>
                </a:lnTo>
                <a:lnTo>
                  <a:pt x="1181138" y="20320"/>
                </a:lnTo>
                <a:lnTo>
                  <a:pt x="1182725" y="19939"/>
                </a:lnTo>
                <a:lnTo>
                  <a:pt x="1209573" y="19939"/>
                </a:lnTo>
                <a:lnTo>
                  <a:pt x="1214247" y="20320"/>
                </a:lnTo>
                <a:lnTo>
                  <a:pt x="1348727" y="20320"/>
                </a:lnTo>
                <a:close/>
              </a:path>
              <a:path w="8272780" h="61595">
                <a:moveTo>
                  <a:pt x="1485900" y="11176"/>
                </a:moveTo>
                <a:lnTo>
                  <a:pt x="1481569" y="10071"/>
                </a:lnTo>
                <a:lnTo>
                  <a:pt x="1473657" y="9182"/>
                </a:lnTo>
                <a:lnTo>
                  <a:pt x="1458912" y="8712"/>
                </a:lnTo>
                <a:lnTo>
                  <a:pt x="1434084" y="8890"/>
                </a:lnTo>
                <a:lnTo>
                  <a:pt x="1438402" y="9652"/>
                </a:lnTo>
                <a:lnTo>
                  <a:pt x="1411224" y="9652"/>
                </a:lnTo>
                <a:lnTo>
                  <a:pt x="1443228" y="11176"/>
                </a:lnTo>
                <a:lnTo>
                  <a:pt x="1442783" y="10426"/>
                </a:lnTo>
                <a:lnTo>
                  <a:pt x="1485900" y="11176"/>
                </a:lnTo>
                <a:close/>
              </a:path>
              <a:path w="8272780" h="61595">
                <a:moveTo>
                  <a:pt x="1514856" y="11176"/>
                </a:moveTo>
                <a:lnTo>
                  <a:pt x="1487805" y="11176"/>
                </a:lnTo>
                <a:lnTo>
                  <a:pt x="1489710" y="11938"/>
                </a:lnTo>
                <a:lnTo>
                  <a:pt x="1494536" y="12700"/>
                </a:lnTo>
                <a:lnTo>
                  <a:pt x="1514856" y="11176"/>
                </a:lnTo>
                <a:close/>
              </a:path>
              <a:path w="8272780" h="61595">
                <a:moveTo>
                  <a:pt x="1543812" y="11176"/>
                </a:moveTo>
                <a:lnTo>
                  <a:pt x="1526413" y="9652"/>
                </a:lnTo>
                <a:lnTo>
                  <a:pt x="1514856" y="11176"/>
                </a:lnTo>
                <a:lnTo>
                  <a:pt x="1543812" y="11176"/>
                </a:lnTo>
                <a:close/>
              </a:path>
              <a:path w="8272780" h="61595">
                <a:moveTo>
                  <a:pt x="1606486" y="36703"/>
                </a:moveTo>
                <a:lnTo>
                  <a:pt x="1597596" y="36195"/>
                </a:lnTo>
                <a:lnTo>
                  <a:pt x="1221498" y="36195"/>
                </a:lnTo>
                <a:lnTo>
                  <a:pt x="1181354" y="36703"/>
                </a:lnTo>
                <a:lnTo>
                  <a:pt x="1606486" y="36703"/>
                </a:lnTo>
                <a:close/>
              </a:path>
              <a:path w="8272780" h="61595">
                <a:moveTo>
                  <a:pt x="1668373" y="36703"/>
                </a:moveTo>
                <a:lnTo>
                  <a:pt x="1606486" y="36703"/>
                </a:lnTo>
                <a:lnTo>
                  <a:pt x="1619821" y="37465"/>
                </a:lnTo>
                <a:lnTo>
                  <a:pt x="1634439" y="37465"/>
                </a:lnTo>
                <a:lnTo>
                  <a:pt x="1653971" y="37084"/>
                </a:lnTo>
                <a:lnTo>
                  <a:pt x="1656549" y="37084"/>
                </a:lnTo>
                <a:lnTo>
                  <a:pt x="1668373" y="36703"/>
                </a:lnTo>
                <a:close/>
              </a:path>
              <a:path w="8272780" h="61595">
                <a:moveTo>
                  <a:pt x="1777352" y="33528"/>
                </a:moveTo>
                <a:lnTo>
                  <a:pt x="1763356" y="33528"/>
                </a:lnTo>
                <a:lnTo>
                  <a:pt x="1772335" y="33909"/>
                </a:lnTo>
                <a:lnTo>
                  <a:pt x="1775828" y="33909"/>
                </a:lnTo>
                <a:lnTo>
                  <a:pt x="1777352" y="33528"/>
                </a:lnTo>
                <a:close/>
              </a:path>
              <a:path w="8272780" h="61595">
                <a:moveTo>
                  <a:pt x="1950046" y="20320"/>
                </a:moveTo>
                <a:lnTo>
                  <a:pt x="1945195" y="20320"/>
                </a:lnTo>
                <a:lnTo>
                  <a:pt x="1947583" y="20586"/>
                </a:lnTo>
                <a:lnTo>
                  <a:pt x="1950046" y="20320"/>
                </a:lnTo>
                <a:close/>
              </a:path>
              <a:path w="8272780" h="61595">
                <a:moveTo>
                  <a:pt x="2017141" y="37084"/>
                </a:moveTo>
                <a:lnTo>
                  <a:pt x="2013331" y="36322"/>
                </a:lnTo>
                <a:lnTo>
                  <a:pt x="2008632" y="35560"/>
                </a:lnTo>
                <a:lnTo>
                  <a:pt x="2002015" y="36017"/>
                </a:lnTo>
                <a:lnTo>
                  <a:pt x="1981428" y="36639"/>
                </a:lnTo>
                <a:lnTo>
                  <a:pt x="1980184" y="37084"/>
                </a:lnTo>
                <a:lnTo>
                  <a:pt x="2017141" y="37084"/>
                </a:lnTo>
                <a:close/>
              </a:path>
              <a:path w="8272780" h="61595">
                <a:moveTo>
                  <a:pt x="2051304" y="35560"/>
                </a:moveTo>
                <a:lnTo>
                  <a:pt x="2028444" y="37084"/>
                </a:lnTo>
                <a:lnTo>
                  <a:pt x="2041398" y="37084"/>
                </a:lnTo>
                <a:lnTo>
                  <a:pt x="2051304" y="35560"/>
                </a:lnTo>
                <a:close/>
              </a:path>
              <a:path w="8272780" h="61595">
                <a:moveTo>
                  <a:pt x="2449068" y="60706"/>
                </a:moveTo>
                <a:lnTo>
                  <a:pt x="2444407" y="60388"/>
                </a:lnTo>
                <a:lnTo>
                  <a:pt x="2435923" y="60426"/>
                </a:lnTo>
                <a:lnTo>
                  <a:pt x="2425242" y="60604"/>
                </a:lnTo>
                <a:lnTo>
                  <a:pt x="2414016" y="60706"/>
                </a:lnTo>
                <a:lnTo>
                  <a:pt x="2425662" y="61036"/>
                </a:lnTo>
                <a:lnTo>
                  <a:pt x="2434107" y="60998"/>
                </a:lnTo>
                <a:lnTo>
                  <a:pt x="2441257" y="60820"/>
                </a:lnTo>
                <a:lnTo>
                  <a:pt x="2449068" y="60706"/>
                </a:lnTo>
                <a:close/>
              </a:path>
              <a:path w="8272780" h="61595">
                <a:moveTo>
                  <a:pt x="2473452" y="47244"/>
                </a:moveTo>
                <a:lnTo>
                  <a:pt x="2431872" y="47510"/>
                </a:lnTo>
                <a:lnTo>
                  <a:pt x="2379815" y="47434"/>
                </a:lnTo>
                <a:lnTo>
                  <a:pt x="2325433" y="47752"/>
                </a:lnTo>
                <a:lnTo>
                  <a:pt x="2276856" y="49149"/>
                </a:lnTo>
                <a:lnTo>
                  <a:pt x="2262187" y="51358"/>
                </a:lnTo>
                <a:lnTo>
                  <a:pt x="2259596" y="53657"/>
                </a:lnTo>
                <a:lnTo>
                  <a:pt x="2262543" y="56159"/>
                </a:lnTo>
                <a:lnTo>
                  <a:pt x="2264537" y="58928"/>
                </a:lnTo>
                <a:lnTo>
                  <a:pt x="2280107" y="59486"/>
                </a:lnTo>
                <a:lnTo>
                  <a:pt x="2310028" y="59588"/>
                </a:lnTo>
                <a:lnTo>
                  <a:pt x="2339606" y="59131"/>
                </a:lnTo>
                <a:lnTo>
                  <a:pt x="2354199" y="58039"/>
                </a:lnTo>
                <a:lnTo>
                  <a:pt x="2345156" y="56718"/>
                </a:lnTo>
                <a:lnTo>
                  <a:pt x="2363279" y="55181"/>
                </a:lnTo>
                <a:lnTo>
                  <a:pt x="2336038" y="54991"/>
                </a:lnTo>
                <a:lnTo>
                  <a:pt x="2338324" y="53606"/>
                </a:lnTo>
                <a:lnTo>
                  <a:pt x="2351443" y="52489"/>
                </a:lnTo>
                <a:lnTo>
                  <a:pt x="2371877" y="51892"/>
                </a:lnTo>
                <a:lnTo>
                  <a:pt x="2396109" y="52070"/>
                </a:lnTo>
                <a:lnTo>
                  <a:pt x="2390571" y="52679"/>
                </a:lnTo>
                <a:lnTo>
                  <a:pt x="2381821" y="53086"/>
                </a:lnTo>
                <a:lnTo>
                  <a:pt x="2377351" y="53505"/>
                </a:lnTo>
                <a:lnTo>
                  <a:pt x="2384679" y="54102"/>
                </a:lnTo>
                <a:lnTo>
                  <a:pt x="2407259" y="53479"/>
                </a:lnTo>
                <a:lnTo>
                  <a:pt x="2410371" y="53111"/>
                </a:lnTo>
                <a:lnTo>
                  <a:pt x="2407666" y="52070"/>
                </a:lnTo>
                <a:lnTo>
                  <a:pt x="2430157" y="50787"/>
                </a:lnTo>
                <a:lnTo>
                  <a:pt x="2473452" y="47244"/>
                </a:lnTo>
                <a:close/>
              </a:path>
              <a:path w="8272780" h="61595">
                <a:moveTo>
                  <a:pt x="2493264" y="46228"/>
                </a:moveTo>
                <a:lnTo>
                  <a:pt x="2473452" y="47752"/>
                </a:lnTo>
                <a:lnTo>
                  <a:pt x="2488565" y="47752"/>
                </a:lnTo>
                <a:lnTo>
                  <a:pt x="2493264" y="46228"/>
                </a:lnTo>
                <a:close/>
              </a:path>
              <a:path w="8272780" h="61595">
                <a:moveTo>
                  <a:pt x="2506662" y="12700"/>
                </a:moveTo>
                <a:lnTo>
                  <a:pt x="2044357" y="12700"/>
                </a:lnTo>
                <a:lnTo>
                  <a:pt x="2074849" y="12407"/>
                </a:lnTo>
                <a:lnTo>
                  <a:pt x="2114600" y="11582"/>
                </a:lnTo>
                <a:lnTo>
                  <a:pt x="2127885" y="11303"/>
                </a:lnTo>
                <a:lnTo>
                  <a:pt x="2102840" y="10414"/>
                </a:lnTo>
                <a:lnTo>
                  <a:pt x="2100326" y="10414"/>
                </a:lnTo>
                <a:lnTo>
                  <a:pt x="2109406" y="9639"/>
                </a:lnTo>
                <a:lnTo>
                  <a:pt x="2117458" y="9398"/>
                </a:lnTo>
                <a:lnTo>
                  <a:pt x="2134120" y="8928"/>
                </a:lnTo>
                <a:lnTo>
                  <a:pt x="2156358" y="7988"/>
                </a:lnTo>
                <a:lnTo>
                  <a:pt x="2156714" y="7493"/>
                </a:lnTo>
                <a:lnTo>
                  <a:pt x="2110740" y="7493"/>
                </a:lnTo>
                <a:lnTo>
                  <a:pt x="2058543" y="7493"/>
                </a:lnTo>
                <a:lnTo>
                  <a:pt x="2069973" y="8509"/>
                </a:lnTo>
                <a:lnTo>
                  <a:pt x="2078482" y="8509"/>
                </a:lnTo>
                <a:lnTo>
                  <a:pt x="2075688" y="9398"/>
                </a:lnTo>
                <a:lnTo>
                  <a:pt x="2039442" y="9232"/>
                </a:lnTo>
                <a:lnTo>
                  <a:pt x="2030183" y="8788"/>
                </a:lnTo>
                <a:lnTo>
                  <a:pt x="2029320" y="8788"/>
                </a:lnTo>
                <a:lnTo>
                  <a:pt x="2022995" y="8001"/>
                </a:lnTo>
                <a:lnTo>
                  <a:pt x="2024672" y="7988"/>
                </a:lnTo>
                <a:lnTo>
                  <a:pt x="1996948" y="6604"/>
                </a:lnTo>
                <a:lnTo>
                  <a:pt x="1906651" y="6604"/>
                </a:lnTo>
                <a:lnTo>
                  <a:pt x="1766189" y="7048"/>
                </a:lnTo>
                <a:lnTo>
                  <a:pt x="1766189" y="11303"/>
                </a:lnTo>
                <a:lnTo>
                  <a:pt x="1763471" y="11531"/>
                </a:lnTo>
                <a:lnTo>
                  <a:pt x="1764284" y="11303"/>
                </a:lnTo>
                <a:lnTo>
                  <a:pt x="1766189" y="11303"/>
                </a:lnTo>
                <a:lnTo>
                  <a:pt x="1766189" y="7048"/>
                </a:lnTo>
                <a:lnTo>
                  <a:pt x="1621917" y="7493"/>
                </a:lnTo>
                <a:lnTo>
                  <a:pt x="1603743" y="8788"/>
                </a:lnTo>
                <a:lnTo>
                  <a:pt x="1611820" y="9906"/>
                </a:lnTo>
                <a:lnTo>
                  <a:pt x="1623352" y="11125"/>
                </a:lnTo>
                <a:lnTo>
                  <a:pt x="1621891" y="11125"/>
                </a:lnTo>
                <a:lnTo>
                  <a:pt x="1611769" y="12407"/>
                </a:lnTo>
                <a:lnTo>
                  <a:pt x="1684718" y="12700"/>
                </a:lnTo>
                <a:lnTo>
                  <a:pt x="1748586" y="12700"/>
                </a:lnTo>
                <a:lnTo>
                  <a:pt x="1762721" y="11582"/>
                </a:lnTo>
                <a:lnTo>
                  <a:pt x="1763255" y="11582"/>
                </a:lnTo>
                <a:lnTo>
                  <a:pt x="1760181" y="12407"/>
                </a:lnTo>
                <a:lnTo>
                  <a:pt x="1771523" y="12407"/>
                </a:lnTo>
                <a:lnTo>
                  <a:pt x="1791131" y="11303"/>
                </a:lnTo>
                <a:lnTo>
                  <a:pt x="1807083" y="10414"/>
                </a:lnTo>
                <a:lnTo>
                  <a:pt x="1774698" y="9398"/>
                </a:lnTo>
                <a:lnTo>
                  <a:pt x="1812480" y="8331"/>
                </a:lnTo>
                <a:lnTo>
                  <a:pt x="1894382" y="8204"/>
                </a:lnTo>
                <a:lnTo>
                  <a:pt x="1912493" y="8331"/>
                </a:lnTo>
                <a:lnTo>
                  <a:pt x="1942719" y="9398"/>
                </a:lnTo>
                <a:lnTo>
                  <a:pt x="1903374" y="10414"/>
                </a:lnTo>
                <a:lnTo>
                  <a:pt x="1905965" y="10414"/>
                </a:lnTo>
                <a:lnTo>
                  <a:pt x="1891245" y="11125"/>
                </a:lnTo>
                <a:lnTo>
                  <a:pt x="1868805" y="11582"/>
                </a:lnTo>
                <a:lnTo>
                  <a:pt x="1821307" y="11303"/>
                </a:lnTo>
                <a:lnTo>
                  <a:pt x="1825713" y="12039"/>
                </a:lnTo>
                <a:lnTo>
                  <a:pt x="1830628" y="12700"/>
                </a:lnTo>
                <a:lnTo>
                  <a:pt x="1830209" y="12700"/>
                </a:lnTo>
                <a:lnTo>
                  <a:pt x="1830235" y="12992"/>
                </a:lnTo>
                <a:lnTo>
                  <a:pt x="2506662" y="12700"/>
                </a:lnTo>
                <a:close/>
              </a:path>
              <a:path w="8272780" h="61595">
                <a:moveTo>
                  <a:pt x="2683764" y="48514"/>
                </a:moveTo>
                <a:lnTo>
                  <a:pt x="2679954" y="47752"/>
                </a:lnTo>
                <a:lnTo>
                  <a:pt x="2647188" y="48514"/>
                </a:lnTo>
                <a:lnTo>
                  <a:pt x="2650998" y="49276"/>
                </a:lnTo>
                <a:lnTo>
                  <a:pt x="2683764" y="48514"/>
                </a:lnTo>
                <a:close/>
              </a:path>
              <a:path w="8272780" h="61595">
                <a:moveTo>
                  <a:pt x="2737332" y="12192"/>
                </a:moveTo>
                <a:lnTo>
                  <a:pt x="2733751" y="12192"/>
                </a:lnTo>
                <a:lnTo>
                  <a:pt x="2724023" y="12446"/>
                </a:lnTo>
                <a:lnTo>
                  <a:pt x="2737332" y="12192"/>
                </a:lnTo>
                <a:close/>
              </a:path>
              <a:path w="8272780" h="61595">
                <a:moveTo>
                  <a:pt x="2847657" y="16383"/>
                </a:moveTo>
                <a:lnTo>
                  <a:pt x="2833179" y="15494"/>
                </a:lnTo>
                <a:lnTo>
                  <a:pt x="2808401" y="14859"/>
                </a:lnTo>
                <a:lnTo>
                  <a:pt x="2813507" y="14859"/>
                </a:lnTo>
                <a:lnTo>
                  <a:pt x="2813939" y="14478"/>
                </a:lnTo>
                <a:lnTo>
                  <a:pt x="2754795" y="14859"/>
                </a:lnTo>
                <a:lnTo>
                  <a:pt x="2708986" y="16002"/>
                </a:lnTo>
                <a:lnTo>
                  <a:pt x="2707602" y="16002"/>
                </a:lnTo>
                <a:lnTo>
                  <a:pt x="2685440" y="16764"/>
                </a:lnTo>
                <a:lnTo>
                  <a:pt x="2843822" y="16764"/>
                </a:lnTo>
                <a:lnTo>
                  <a:pt x="2847657" y="16383"/>
                </a:lnTo>
                <a:close/>
              </a:path>
              <a:path w="8272780" h="61595">
                <a:moveTo>
                  <a:pt x="2861564" y="37465"/>
                </a:moveTo>
                <a:lnTo>
                  <a:pt x="2834500" y="37465"/>
                </a:lnTo>
                <a:lnTo>
                  <a:pt x="2844381" y="36703"/>
                </a:lnTo>
                <a:lnTo>
                  <a:pt x="2631579" y="36703"/>
                </a:lnTo>
                <a:lnTo>
                  <a:pt x="2630944" y="36703"/>
                </a:lnTo>
                <a:lnTo>
                  <a:pt x="2634297" y="37465"/>
                </a:lnTo>
                <a:lnTo>
                  <a:pt x="2661577" y="37465"/>
                </a:lnTo>
                <a:lnTo>
                  <a:pt x="2728188" y="37846"/>
                </a:lnTo>
                <a:lnTo>
                  <a:pt x="2775432" y="37846"/>
                </a:lnTo>
                <a:lnTo>
                  <a:pt x="2861564" y="37465"/>
                </a:lnTo>
                <a:close/>
              </a:path>
              <a:path w="8272780" h="61595">
                <a:moveTo>
                  <a:pt x="2906014" y="8267"/>
                </a:moveTo>
                <a:lnTo>
                  <a:pt x="2903613" y="8267"/>
                </a:lnTo>
                <a:lnTo>
                  <a:pt x="2892958" y="8572"/>
                </a:lnTo>
                <a:lnTo>
                  <a:pt x="2887307" y="8890"/>
                </a:lnTo>
                <a:lnTo>
                  <a:pt x="2893441" y="9017"/>
                </a:lnTo>
                <a:lnTo>
                  <a:pt x="2906014" y="8267"/>
                </a:lnTo>
                <a:close/>
              </a:path>
              <a:path w="8272780" h="61595">
                <a:moveTo>
                  <a:pt x="2941320" y="49276"/>
                </a:moveTo>
                <a:lnTo>
                  <a:pt x="2904744" y="50800"/>
                </a:lnTo>
                <a:lnTo>
                  <a:pt x="2907665" y="50800"/>
                </a:lnTo>
                <a:lnTo>
                  <a:pt x="2941320" y="49276"/>
                </a:lnTo>
                <a:close/>
              </a:path>
              <a:path w="8272780" h="61595">
                <a:moveTo>
                  <a:pt x="2955036" y="38608"/>
                </a:moveTo>
                <a:lnTo>
                  <a:pt x="2895600" y="38608"/>
                </a:lnTo>
                <a:lnTo>
                  <a:pt x="2910598" y="39370"/>
                </a:lnTo>
                <a:lnTo>
                  <a:pt x="2927794" y="39471"/>
                </a:lnTo>
                <a:lnTo>
                  <a:pt x="2943745" y="39154"/>
                </a:lnTo>
                <a:lnTo>
                  <a:pt x="2955036" y="38608"/>
                </a:lnTo>
                <a:close/>
              </a:path>
              <a:path w="8272780" h="61595">
                <a:moveTo>
                  <a:pt x="3083877" y="9652"/>
                </a:moveTo>
                <a:lnTo>
                  <a:pt x="3080664" y="9652"/>
                </a:lnTo>
                <a:lnTo>
                  <a:pt x="3072587" y="10033"/>
                </a:lnTo>
                <a:lnTo>
                  <a:pt x="3083877" y="9652"/>
                </a:lnTo>
                <a:close/>
              </a:path>
              <a:path w="8272780" h="61595">
                <a:moveTo>
                  <a:pt x="3087598" y="10414"/>
                </a:moveTo>
                <a:lnTo>
                  <a:pt x="3064484" y="10414"/>
                </a:lnTo>
                <a:lnTo>
                  <a:pt x="3053702" y="10922"/>
                </a:lnTo>
                <a:lnTo>
                  <a:pt x="3087598" y="10414"/>
                </a:lnTo>
                <a:close/>
              </a:path>
              <a:path w="8272780" h="61595">
                <a:moveTo>
                  <a:pt x="3118104" y="40132"/>
                </a:moveTo>
                <a:lnTo>
                  <a:pt x="3083052" y="41656"/>
                </a:lnTo>
                <a:lnTo>
                  <a:pt x="3103880" y="41656"/>
                </a:lnTo>
                <a:lnTo>
                  <a:pt x="3118104" y="40132"/>
                </a:lnTo>
                <a:close/>
              </a:path>
              <a:path w="8272780" h="61595">
                <a:moveTo>
                  <a:pt x="3133344" y="2794"/>
                </a:moveTo>
                <a:lnTo>
                  <a:pt x="3127502" y="2032"/>
                </a:lnTo>
                <a:lnTo>
                  <a:pt x="3109087" y="2032"/>
                </a:lnTo>
                <a:lnTo>
                  <a:pt x="3106166" y="2794"/>
                </a:lnTo>
                <a:lnTo>
                  <a:pt x="3098292" y="2794"/>
                </a:lnTo>
                <a:lnTo>
                  <a:pt x="3095536" y="2997"/>
                </a:lnTo>
                <a:lnTo>
                  <a:pt x="2992501" y="2032"/>
                </a:lnTo>
                <a:lnTo>
                  <a:pt x="2989288" y="3365"/>
                </a:lnTo>
                <a:lnTo>
                  <a:pt x="2948940" y="3683"/>
                </a:lnTo>
                <a:lnTo>
                  <a:pt x="2884932" y="3810"/>
                </a:lnTo>
                <a:lnTo>
                  <a:pt x="2839212" y="3810"/>
                </a:lnTo>
                <a:lnTo>
                  <a:pt x="2838475" y="3683"/>
                </a:lnTo>
                <a:lnTo>
                  <a:pt x="2841028" y="3365"/>
                </a:lnTo>
                <a:lnTo>
                  <a:pt x="2847657" y="3060"/>
                </a:lnTo>
                <a:lnTo>
                  <a:pt x="2817545" y="3060"/>
                </a:lnTo>
                <a:lnTo>
                  <a:pt x="2796273" y="3365"/>
                </a:lnTo>
                <a:lnTo>
                  <a:pt x="2800324" y="3365"/>
                </a:lnTo>
                <a:lnTo>
                  <a:pt x="2795397" y="3810"/>
                </a:lnTo>
                <a:lnTo>
                  <a:pt x="2674620" y="4699"/>
                </a:lnTo>
                <a:lnTo>
                  <a:pt x="2670810" y="4699"/>
                </a:lnTo>
                <a:lnTo>
                  <a:pt x="2667000" y="3810"/>
                </a:lnTo>
                <a:lnTo>
                  <a:pt x="2659380" y="3810"/>
                </a:lnTo>
                <a:lnTo>
                  <a:pt x="2659380" y="4699"/>
                </a:lnTo>
                <a:lnTo>
                  <a:pt x="2132076" y="5461"/>
                </a:lnTo>
                <a:lnTo>
                  <a:pt x="2207260" y="6350"/>
                </a:lnTo>
                <a:lnTo>
                  <a:pt x="2195741" y="7810"/>
                </a:lnTo>
                <a:lnTo>
                  <a:pt x="2191486" y="7810"/>
                </a:lnTo>
                <a:lnTo>
                  <a:pt x="2237981" y="8267"/>
                </a:lnTo>
                <a:lnTo>
                  <a:pt x="2234082" y="8267"/>
                </a:lnTo>
                <a:lnTo>
                  <a:pt x="2239645" y="9017"/>
                </a:lnTo>
                <a:lnTo>
                  <a:pt x="2224735" y="9525"/>
                </a:lnTo>
                <a:lnTo>
                  <a:pt x="2208441" y="9690"/>
                </a:lnTo>
                <a:lnTo>
                  <a:pt x="2192502" y="9525"/>
                </a:lnTo>
                <a:lnTo>
                  <a:pt x="2178685" y="9017"/>
                </a:lnTo>
                <a:lnTo>
                  <a:pt x="2178786" y="9359"/>
                </a:lnTo>
                <a:lnTo>
                  <a:pt x="2178850" y="9525"/>
                </a:lnTo>
                <a:lnTo>
                  <a:pt x="2178926" y="9753"/>
                </a:lnTo>
                <a:lnTo>
                  <a:pt x="2179358" y="9753"/>
                </a:lnTo>
                <a:lnTo>
                  <a:pt x="2193188" y="11620"/>
                </a:lnTo>
                <a:lnTo>
                  <a:pt x="2191639" y="11620"/>
                </a:lnTo>
                <a:lnTo>
                  <a:pt x="2193036" y="12446"/>
                </a:lnTo>
                <a:lnTo>
                  <a:pt x="2233574" y="12192"/>
                </a:lnTo>
                <a:lnTo>
                  <a:pt x="2293696" y="9359"/>
                </a:lnTo>
                <a:lnTo>
                  <a:pt x="2333650" y="9334"/>
                </a:lnTo>
                <a:lnTo>
                  <a:pt x="2330640" y="10185"/>
                </a:lnTo>
                <a:lnTo>
                  <a:pt x="2327325" y="11049"/>
                </a:lnTo>
                <a:lnTo>
                  <a:pt x="2332126" y="11328"/>
                </a:lnTo>
                <a:lnTo>
                  <a:pt x="2335746" y="11620"/>
                </a:lnTo>
                <a:lnTo>
                  <a:pt x="2337168" y="11620"/>
                </a:lnTo>
                <a:lnTo>
                  <a:pt x="2394216" y="11620"/>
                </a:lnTo>
                <a:lnTo>
                  <a:pt x="2403716" y="11925"/>
                </a:lnTo>
                <a:lnTo>
                  <a:pt x="2405367" y="11925"/>
                </a:lnTo>
                <a:lnTo>
                  <a:pt x="2416403" y="12141"/>
                </a:lnTo>
                <a:lnTo>
                  <a:pt x="2440432" y="10795"/>
                </a:lnTo>
                <a:lnTo>
                  <a:pt x="2438527" y="12446"/>
                </a:lnTo>
                <a:lnTo>
                  <a:pt x="2495651" y="11620"/>
                </a:lnTo>
                <a:lnTo>
                  <a:pt x="2548217" y="11049"/>
                </a:lnTo>
                <a:lnTo>
                  <a:pt x="2564130" y="10795"/>
                </a:lnTo>
                <a:lnTo>
                  <a:pt x="2562212" y="11557"/>
                </a:lnTo>
                <a:lnTo>
                  <a:pt x="2592781" y="10795"/>
                </a:lnTo>
                <a:lnTo>
                  <a:pt x="2625852" y="10185"/>
                </a:lnTo>
                <a:lnTo>
                  <a:pt x="2673616" y="10185"/>
                </a:lnTo>
                <a:lnTo>
                  <a:pt x="2716187" y="10109"/>
                </a:lnTo>
                <a:lnTo>
                  <a:pt x="2670810" y="11620"/>
                </a:lnTo>
                <a:lnTo>
                  <a:pt x="2678455" y="11620"/>
                </a:lnTo>
                <a:lnTo>
                  <a:pt x="2695867" y="11823"/>
                </a:lnTo>
                <a:lnTo>
                  <a:pt x="2706497" y="11620"/>
                </a:lnTo>
                <a:lnTo>
                  <a:pt x="2709176" y="11620"/>
                </a:lnTo>
                <a:lnTo>
                  <a:pt x="2727274" y="11049"/>
                </a:lnTo>
                <a:lnTo>
                  <a:pt x="2744089" y="10795"/>
                </a:lnTo>
                <a:lnTo>
                  <a:pt x="2742628" y="11620"/>
                </a:lnTo>
                <a:lnTo>
                  <a:pt x="2738501" y="12077"/>
                </a:lnTo>
                <a:lnTo>
                  <a:pt x="2786329" y="10795"/>
                </a:lnTo>
                <a:lnTo>
                  <a:pt x="2819882" y="9906"/>
                </a:lnTo>
                <a:lnTo>
                  <a:pt x="2853436" y="9017"/>
                </a:lnTo>
                <a:lnTo>
                  <a:pt x="2863329" y="8572"/>
                </a:lnTo>
                <a:lnTo>
                  <a:pt x="2866161" y="8572"/>
                </a:lnTo>
                <a:lnTo>
                  <a:pt x="2862592" y="8267"/>
                </a:lnTo>
                <a:lnTo>
                  <a:pt x="2865132" y="8267"/>
                </a:lnTo>
                <a:lnTo>
                  <a:pt x="2851353" y="7810"/>
                </a:lnTo>
                <a:lnTo>
                  <a:pt x="2850769" y="7810"/>
                </a:lnTo>
                <a:lnTo>
                  <a:pt x="2842133" y="7239"/>
                </a:lnTo>
                <a:lnTo>
                  <a:pt x="2857500" y="6756"/>
                </a:lnTo>
                <a:lnTo>
                  <a:pt x="2883954" y="6756"/>
                </a:lnTo>
                <a:lnTo>
                  <a:pt x="2908122" y="7239"/>
                </a:lnTo>
                <a:lnTo>
                  <a:pt x="2903207" y="7239"/>
                </a:lnTo>
                <a:lnTo>
                  <a:pt x="2910890" y="7988"/>
                </a:lnTo>
                <a:lnTo>
                  <a:pt x="2931388" y="6756"/>
                </a:lnTo>
                <a:lnTo>
                  <a:pt x="2938145" y="6350"/>
                </a:lnTo>
                <a:lnTo>
                  <a:pt x="2955607" y="7810"/>
                </a:lnTo>
                <a:lnTo>
                  <a:pt x="2934030" y="9359"/>
                </a:lnTo>
                <a:lnTo>
                  <a:pt x="2892806" y="10795"/>
                </a:lnTo>
                <a:lnTo>
                  <a:pt x="2891802" y="10795"/>
                </a:lnTo>
                <a:lnTo>
                  <a:pt x="2865247" y="11531"/>
                </a:lnTo>
                <a:lnTo>
                  <a:pt x="2916796" y="11049"/>
                </a:lnTo>
                <a:lnTo>
                  <a:pt x="2964523" y="10185"/>
                </a:lnTo>
                <a:lnTo>
                  <a:pt x="3005836" y="9906"/>
                </a:lnTo>
                <a:lnTo>
                  <a:pt x="2993263" y="9753"/>
                </a:lnTo>
                <a:lnTo>
                  <a:pt x="2982595" y="9359"/>
                </a:lnTo>
                <a:lnTo>
                  <a:pt x="2975089" y="8890"/>
                </a:lnTo>
                <a:lnTo>
                  <a:pt x="2974683" y="8890"/>
                </a:lnTo>
                <a:lnTo>
                  <a:pt x="2967469" y="8267"/>
                </a:lnTo>
                <a:lnTo>
                  <a:pt x="2964535" y="8267"/>
                </a:lnTo>
                <a:lnTo>
                  <a:pt x="2974048" y="7239"/>
                </a:lnTo>
                <a:lnTo>
                  <a:pt x="3065780" y="6350"/>
                </a:lnTo>
                <a:lnTo>
                  <a:pt x="3052610" y="5715"/>
                </a:lnTo>
                <a:lnTo>
                  <a:pt x="3052064" y="5080"/>
                </a:lnTo>
                <a:lnTo>
                  <a:pt x="3057080" y="4699"/>
                </a:lnTo>
                <a:lnTo>
                  <a:pt x="3060268" y="4457"/>
                </a:lnTo>
                <a:lnTo>
                  <a:pt x="3073400" y="3810"/>
                </a:lnTo>
                <a:lnTo>
                  <a:pt x="3082925" y="3810"/>
                </a:lnTo>
                <a:lnTo>
                  <a:pt x="3082925" y="3060"/>
                </a:lnTo>
                <a:lnTo>
                  <a:pt x="3094558" y="3060"/>
                </a:lnTo>
                <a:lnTo>
                  <a:pt x="3087624" y="3556"/>
                </a:lnTo>
                <a:lnTo>
                  <a:pt x="3133344" y="3556"/>
                </a:lnTo>
                <a:lnTo>
                  <a:pt x="3133344" y="2794"/>
                </a:lnTo>
                <a:close/>
              </a:path>
              <a:path w="8272780" h="61595">
                <a:moveTo>
                  <a:pt x="3143186" y="8509"/>
                </a:moveTo>
                <a:lnTo>
                  <a:pt x="3130321" y="8509"/>
                </a:lnTo>
                <a:lnTo>
                  <a:pt x="3092678" y="9271"/>
                </a:lnTo>
                <a:lnTo>
                  <a:pt x="3095180" y="9271"/>
                </a:lnTo>
                <a:lnTo>
                  <a:pt x="3083877" y="9652"/>
                </a:lnTo>
                <a:lnTo>
                  <a:pt x="3108020" y="9652"/>
                </a:lnTo>
                <a:lnTo>
                  <a:pt x="3143186" y="8509"/>
                </a:lnTo>
                <a:close/>
              </a:path>
              <a:path w="8272780" h="61595">
                <a:moveTo>
                  <a:pt x="3177540" y="36703"/>
                </a:moveTo>
                <a:lnTo>
                  <a:pt x="3154654" y="36703"/>
                </a:lnTo>
                <a:lnTo>
                  <a:pt x="3168243" y="36195"/>
                </a:lnTo>
                <a:lnTo>
                  <a:pt x="2850972" y="36195"/>
                </a:lnTo>
                <a:lnTo>
                  <a:pt x="2844381" y="36703"/>
                </a:lnTo>
                <a:lnTo>
                  <a:pt x="3150362" y="36703"/>
                </a:lnTo>
                <a:lnTo>
                  <a:pt x="3155696" y="37465"/>
                </a:lnTo>
                <a:lnTo>
                  <a:pt x="3159569" y="37465"/>
                </a:lnTo>
                <a:lnTo>
                  <a:pt x="3177540" y="36703"/>
                </a:lnTo>
                <a:close/>
              </a:path>
              <a:path w="8272780" h="61595">
                <a:moveTo>
                  <a:pt x="3212592" y="3556"/>
                </a:moveTo>
                <a:lnTo>
                  <a:pt x="3133217" y="4064"/>
                </a:lnTo>
                <a:lnTo>
                  <a:pt x="3123844" y="4699"/>
                </a:lnTo>
                <a:lnTo>
                  <a:pt x="3126194" y="4699"/>
                </a:lnTo>
                <a:lnTo>
                  <a:pt x="3127629" y="5080"/>
                </a:lnTo>
                <a:lnTo>
                  <a:pt x="3192780" y="5080"/>
                </a:lnTo>
                <a:lnTo>
                  <a:pt x="3185744" y="4699"/>
                </a:lnTo>
                <a:lnTo>
                  <a:pt x="3192729" y="4318"/>
                </a:lnTo>
                <a:lnTo>
                  <a:pt x="3204680" y="3937"/>
                </a:lnTo>
                <a:lnTo>
                  <a:pt x="3212592" y="3556"/>
                </a:lnTo>
                <a:close/>
              </a:path>
              <a:path w="8272780" h="61595">
                <a:moveTo>
                  <a:pt x="3465525" y="9271"/>
                </a:moveTo>
                <a:lnTo>
                  <a:pt x="3430308" y="9271"/>
                </a:lnTo>
                <a:lnTo>
                  <a:pt x="3460229" y="10033"/>
                </a:lnTo>
                <a:lnTo>
                  <a:pt x="3465525" y="9271"/>
                </a:lnTo>
                <a:close/>
              </a:path>
              <a:path w="8272780" h="61595">
                <a:moveTo>
                  <a:pt x="3641496" y="27940"/>
                </a:moveTo>
                <a:lnTo>
                  <a:pt x="3604145" y="27940"/>
                </a:lnTo>
                <a:lnTo>
                  <a:pt x="3614699" y="27178"/>
                </a:lnTo>
                <a:lnTo>
                  <a:pt x="3091726" y="27178"/>
                </a:lnTo>
                <a:lnTo>
                  <a:pt x="3091726" y="33909"/>
                </a:lnTo>
                <a:lnTo>
                  <a:pt x="3087916" y="34048"/>
                </a:lnTo>
                <a:lnTo>
                  <a:pt x="3079292" y="33909"/>
                </a:lnTo>
                <a:lnTo>
                  <a:pt x="3091726" y="33909"/>
                </a:lnTo>
                <a:lnTo>
                  <a:pt x="3091726" y="27178"/>
                </a:lnTo>
                <a:lnTo>
                  <a:pt x="3007093" y="27178"/>
                </a:lnTo>
                <a:lnTo>
                  <a:pt x="3007093" y="30480"/>
                </a:lnTo>
                <a:lnTo>
                  <a:pt x="2998482" y="30353"/>
                </a:lnTo>
                <a:lnTo>
                  <a:pt x="3006255" y="30353"/>
                </a:lnTo>
                <a:lnTo>
                  <a:pt x="3007093" y="30480"/>
                </a:lnTo>
                <a:lnTo>
                  <a:pt x="3007093" y="27178"/>
                </a:lnTo>
                <a:lnTo>
                  <a:pt x="2919171" y="27178"/>
                </a:lnTo>
                <a:lnTo>
                  <a:pt x="2919171" y="33020"/>
                </a:lnTo>
                <a:lnTo>
                  <a:pt x="2914434" y="33159"/>
                </a:lnTo>
                <a:lnTo>
                  <a:pt x="2907855" y="33020"/>
                </a:lnTo>
                <a:lnTo>
                  <a:pt x="2919171" y="33020"/>
                </a:lnTo>
                <a:lnTo>
                  <a:pt x="2919171" y="27178"/>
                </a:lnTo>
                <a:lnTo>
                  <a:pt x="2586431" y="27178"/>
                </a:lnTo>
                <a:lnTo>
                  <a:pt x="2586431" y="33020"/>
                </a:lnTo>
                <a:lnTo>
                  <a:pt x="2584437" y="33147"/>
                </a:lnTo>
                <a:lnTo>
                  <a:pt x="2579560" y="33020"/>
                </a:lnTo>
                <a:lnTo>
                  <a:pt x="2586431" y="33020"/>
                </a:lnTo>
                <a:lnTo>
                  <a:pt x="2586431" y="27178"/>
                </a:lnTo>
                <a:lnTo>
                  <a:pt x="2379662" y="27178"/>
                </a:lnTo>
                <a:lnTo>
                  <a:pt x="2379662" y="33909"/>
                </a:lnTo>
                <a:lnTo>
                  <a:pt x="2372652" y="34036"/>
                </a:lnTo>
                <a:lnTo>
                  <a:pt x="2368004" y="33909"/>
                </a:lnTo>
                <a:lnTo>
                  <a:pt x="2379662" y="33909"/>
                </a:lnTo>
                <a:lnTo>
                  <a:pt x="2379662" y="27178"/>
                </a:lnTo>
                <a:lnTo>
                  <a:pt x="2101596" y="27178"/>
                </a:lnTo>
                <a:lnTo>
                  <a:pt x="2101596" y="33020"/>
                </a:lnTo>
                <a:lnTo>
                  <a:pt x="2083803" y="33159"/>
                </a:lnTo>
                <a:lnTo>
                  <a:pt x="2085047" y="33020"/>
                </a:lnTo>
                <a:lnTo>
                  <a:pt x="2101596" y="33020"/>
                </a:lnTo>
                <a:lnTo>
                  <a:pt x="2101596" y="27178"/>
                </a:lnTo>
                <a:lnTo>
                  <a:pt x="1901837" y="27178"/>
                </a:lnTo>
                <a:lnTo>
                  <a:pt x="1901837" y="33020"/>
                </a:lnTo>
                <a:lnTo>
                  <a:pt x="1899018" y="33147"/>
                </a:lnTo>
                <a:lnTo>
                  <a:pt x="1899132" y="33020"/>
                </a:lnTo>
                <a:lnTo>
                  <a:pt x="1901837" y="33020"/>
                </a:lnTo>
                <a:lnTo>
                  <a:pt x="1901837" y="27178"/>
                </a:lnTo>
                <a:lnTo>
                  <a:pt x="1882305" y="27178"/>
                </a:lnTo>
                <a:lnTo>
                  <a:pt x="1882305" y="30353"/>
                </a:lnTo>
                <a:lnTo>
                  <a:pt x="1870506" y="31496"/>
                </a:lnTo>
                <a:lnTo>
                  <a:pt x="1870684" y="31496"/>
                </a:lnTo>
                <a:lnTo>
                  <a:pt x="1849831" y="33286"/>
                </a:lnTo>
                <a:lnTo>
                  <a:pt x="1851825" y="33020"/>
                </a:lnTo>
                <a:lnTo>
                  <a:pt x="1779955" y="33020"/>
                </a:lnTo>
                <a:lnTo>
                  <a:pt x="1786521" y="32258"/>
                </a:lnTo>
                <a:lnTo>
                  <a:pt x="1800415" y="31496"/>
                </a:lnTo>
                <a:lnTo>
                  <a:pt x="1816188" y="31496"/>
                </a:lnTo>
                <a:lnTo>
                  <a:pt x="1832737" y="32258"/>
                </a:lnTo>
                <a:lnTo>
                  <a:pt x="1836051" y="32258"/>
                </a:lnTo>
                <a:lnTo>
                  <a:pt x="1839353" y="31496"/>
                </a:lnTo>
                <a:lnTo>
                  <a:pt x="1847126" y="30353"/>
                </a:lnTo>
                <a:lnTo>
                  <a:pt x="1882305" y="30353"/>
                </a:lnTo>
                <a:lnTo>
                  <a:pt x="1882305" y="27178"/>
                </a:lnTo>
                <a:lnTo>
                  <a:pt x="896645" y="27178"/>
                </a:lnTo>
                <a:lnTo>
                  <a:pt x="896645" y="34671"/>
                </a:lnTo>
                <a:lnTo>
                  <a:pt x="840486" y="34798"/>
                </a:lnTo>
                <a:lnTo>
                  <a:pt x="829030" y="34671"/>
                </a:lnTo>
                <a:lnTo>
                  <a:pt x="896645" y="34671"/>
                </a:lnTo>
                <a:lnTo>
                  <a:pt x="896645" y="27178"/>
                </a:lnTo>
                <a:lnTo>
                  <a:pt x="802601" y="27178"/>
                </a:lnTo>
                <a:lnTo>
                  <a:pt x="802601" y="34086"/>
                </a:lnTo>
                <a:lnTo>
                  <a:pt x="802246" y="34099"/>
                </a:lnTo>
                <a:lnTo>
                  <a:pt x="802601" y="34086"/>
                </a:lnTo>
                <a:lnTo>
                  <a:pt x="802601" y="27178"/>
                </a:lnTo>
                <a:lnTo>
                  <a:pt x="801420" y="27178"/>
                </a:lnTo>
                <a:lnTo>
                  <a:pt x="801420" y="34290"/>
                </a:lnTo>
                <a:lnTo>
                  <a:pt x="798830" y="34899"/>
                </a:lnTo>
                <a:lnTo>
                  <a:pt x="770013" y="34963"/>
                </a:lnTo>
                <a:lnTo>
                  <a:pt x="792010" y="34378"/>
                </a:lnTo>
                <a:lnTo>
                  <a:pt x="801420" y="34290"/>
                </a:lnTo>
                <a:lnTo>
                  <a:pt x="801420" y="27178"/>
                </a:lnTo>
                <a:lnTo>
                  <a:pt x="375399" y="27178"/>
                </a:lnTo>
                <a:lnTo>
                  <a:pt x="375399" y="33959"/>
                </a:lnTo>
                <a:lnTo>
                  <a:pt x="372186" y="34671"/>
                </a:lnTo>
                <a:lnTo>
                  <a:pt x="373189" y="34671"/>
                </a:lnTo>
                <a:lnTo>
                  <a:pt x="359054" y="35814"/>
                </a:lnTo>
                <a:lnTo>
                  <a:pt x="356679" y="35814"/>
                </a:lnTo>
                <a:lnTo>
                  <a:pt x="344843" y="36195"/>
                </a:lnTo>
                <a:lnTo>
                  <a:pt x="117779" y="36195"/>
                </a:lnTo>
                <a:lnTo>
                  <a:pt x="58877" y="36461"/>
                </a:lnTo>
                <a:lnTo>
                  <a:pt x="102971" y="35433"/>
                </a:lnTo>
                <a:lnTo>
                  <a:pt x="103987" y="35433"/>
                </a:lnTo>
                <a:lnTo>
                  <a:pt x="157873" y="33909"/>
                </a:lnTo>
                <a:lnTo>
                  <a:pt x="160858" y="33909"/>
                </a:lnTo>
                <a:lnTo>
                  <a:pt x="183261" y="33528"/>
                </a:lnTo>
                <a:lnTo>
                  <a:pt x="214630" y="33528"/>
                </a:lnTo>
                <a:lnTo>
                  <a:pt x="239293" y="33909"/>
                </a:lnTo>
                <a:lnTo>
                  <a:pt x="248983" y="33921"/>
                </a:lnTo>
                <a:lnTo>
                  <a:pt x="240004" y="34671"/>
                </a:lnTo>
                <a:lnTo>
                  <a:pt x="241833" y="34671"/>
                </a:lnTo>
                <a:lnTo>
                  <a:pt x="242811" y="35052"/>
                </a:lnTo>
                <a:lnTo>
                  <a:pt x="245948" y="35052"/>
                </a:lnTo>
                <a:lnTo>
                  <a:pt x="250317" y="35814"/>
                </a:lnTo>
                <a:lnTo>
                  <a:pt x="276885" y="35052"/>
                </a:lnTo>
                <a:lnTo>
                  <a:pt x="287934" y="35052"/>
                </a:lnTo>
                <a:lnTo>
                  <a:pt x="307936" y="34671"/>
                </a:lnTo>
                <a:lnTo>
                  <a:pt x="310680" y="34671"/>
                </a:lnTo>
                <a:lnTo>
                  <a:pt x="333336" y="33947"/>
                </a:lnTo>
                <a:lnTo>
                  <a:pt x="375399" y="33959"/>
                </a:lnTo>
                <a:lnTo>
                  <a:pt x="375399" y="27178"/>
                </a:lnTo>
                <a:lnTo>
                  <a:pt x="213131" y="27178"/>
                </a:lnTo>
                <a:lnTo>
                  <a:pt x="213131" y="33020"/>
                </a:lnTo>
                <a:lnTo>
                  <a:pt x="198183" y="33286"/>
                </a:lnTo>
                <a:lnTo>
                  <a:pt x="181749" y="33020"/>
                </a:lnTo>
                <a:lnTo>
                  <a:pt x="213131" y="33020"/>
                </a:lnTo>
                <a:lnTo>
                  <a:pt x="213131" y="27178"/>
                </a:lnTo>
                <a:lnTo>
                  <a:pt x="133210" y="27178"/>
                </a:lnTo>
                <a:lnTo>
                  <a:pt x="113271" y="26924"/>
                </a:lnTo>
                <a:lnTo>
                  <a:pt x="111810" y="27178"/>
                </a:lnTo>
                <a:lnTo>
                  <a:pt x="109601" y="27559"/>
                </a:lnTo>
                <a:lnTo>
                  <a:pt x="71932" y="27940"/>
                </a:lnTo>
                <a:lnTo>
                  <a:pt x="89230" y="27940"/>
                </a:lnTo>
                <a:lnTo>
                  <a:pt x="94030" y="28321"/>
                </a:lnTo>
                <a:lnTo>
                  <a:pt x="100672" y="28321"/>
                </a:lnTo>
                <a:lnTo>
                  <a:pt x="132435" y="27940"/>
                </a:lnTo>
                <a:lnTo>
                  <a:pt x="162026" y="28702"/>
                </a:lnTo>
                <a:lnTo>
                  <a:pt x="153225" y="28702"/>
                </a:lnTo>
                <a:lnTo>
                  <a:pt x="102920" y="30353"/>
                </a:lnTo>
                <a:lnTo>
                  <a:pt x="96748" y="30353"/>
                </a:lnTo>
                <a:lnTo>
                  <a:pt x="131318" y="32258"/>
                </a:lnTo>
                <a:lnTo>
                  <a:pt x="0" y="36703"/>
                </a:lnTo>
                <a:lnTo>
                  <a:pt x="47866" y="36703"/>
                </a:lnTo>
                <a:lnTo>
                  <a:pt x="311277" y="36703"/>
                </a:lnTo>
                <a:lnTo>
                  <a:pt x="350774" y="36195"/>
                </a:lnTo>
                <a:lnTo>
                  <a:pt x="462559" y="36195"/>
                </a:lnTo>
                <a:lnTo>
                  <a:pt x="605790" y="34671"/>
                </a:lnTo>
                <a:lnTo>
                  <a:pt x="751636" y="35001"/>
                </a:lnTo>
                <a:lnTo>
                  <a:pt x="728192" y="35052"/>
                </a:lnTo>
                <a:lnTo>
                  <a:pt x="744829" y="35052"/>
                </a:lnTo>
                <a:lnTo>
                  <a:pt x="748157" y="35814"/>
                </a:lnTo>
                <a:lnTo>
                  <a:pt x="766483" y="35052"/>
                </a:lnTo>
                <a:lnTo>
                  <a:pt x="767156" y="35039"/>
                </a:lnTo>
                <a:lnTo>
                  <a:pt x="775220" y="35052"/>
                </a:lnTo>
                <a:lnTo>
                  <a:pt x="798156" y="35052"/>
                </a:lnTo>
                <a:lnTo>
                  <a:pt x="863434" y="35052"/>
                </a:lnTo>
                <a:lnTo>
                  <a:pt x="897839" y="35433"/>
                </a:lnTo>
                <a:lnTo>
                  <a:pt x="896454" y="35433"/>
                </a:lnTo>
                <a:lnTo>
                  <a:pt x="926706" y="35814"/>
                </a:lnTo>
                <a:lnTo>
                  <a:pt x="966216" y="35814"/>
                </a:lnTo>
                <a:lnTo>
                  <a:pt x="962380" y="36195"/>
                </a:lnTo>
                <a:lnTo>
                  <a:pt x="462559" y="36195"/>
                </a:lnTo>
                <a:lnTo>
                  <a:pt x="397624" y="36703"/>
                </a:lnTo>
                <a:lnTo>
                  <a:pt x="946238" y="36703"/>
                </a:lnTo>
                <a:lnTo>
                  <a:pt x="966050" y="36195"/>
                </a:lnTo>
                <a:lnTo>
                  <a:pt x="1008507" y="36195"/>
                </a:lnTo>
                <a:lnTo>
                  <a:pt x="1029233" y="35814"/>
                </a:lnTo>
                <a:lnTo>
                  <a:pt x="1030757" y="35814"/>
                </a:lnTo>
                <a:lnTo>
                  <a:pt x="1079157" y="34671"/>
                </a:lnTo>
                <a:lnTo>
                  <a:pt x="1070546" y="34671"/>
                </a:lnTo>
                <a:lnTo>
                  <a:pt x="1112494" y="34290"/>
                </a:lnTo>
                <a:lnTo>
                  <a:pt x="1138466" y="34290"/>
                </a:lnTo>
                <a:lnTo>
                  <a:pt x="1132497" y="35052"/>
                </a:lnTo>
                <a:lnTo>
                  <a:pt x="1144689" y="35814"/>
                </a:lnTo>
                <a:lnTo>
                  <a:pt x="1149083" y="35814"/>
                </a:lnTo>
                <a:lnTo>
                  <a:pt x="1168361" y="36195"/>
                </a:lnTo>
                <a:lnTo>
                  <a:pt x="1221498" y="36195"/>
                </a:lnTo>
                <a:lnTo>
                  <a:pt x="1310284" y="35433"/>
                </a:lnTo>
                <a:lnTo>
                  <a:pt x="1460601" y="34290"/>
                </a:lnTo>
                <a:lnTo>
                  <a:pt x="1462049" y="34290"/>
                </a:lnTo>
                <a:lnTo>
                  <a:pt x="1499260" y="34290"/>
                </a:lnTo>
                <a:lnTo>
                  <a:pt x="1504759" y="35814"/>
                </a:lnTo>
                <a:lnTo>
                  <a:pt x="1415072" y="35814"/>
                </a:lnTo>
                <a:lnTo>
                  <a:pt x="1679308" y="36195"/>
                </a:lnTo>
                <a:lnTo>
                  <a:pt x="1676247" y="36461"/>
                </a:lnTo>
                <a:lnTo>
                  <a:pt x="1684147" y="36195"/>
                </a:lnTo>
                <a:lnTo>
                  <a:pt x="1679409" y="36195"/>
                </a:lnTo>
                <a:lnTo>
                  <a:pt x="1683893" y="35814"/>
                </a:lnTo>
                <a:lnTo>
                  <a:pt x="1659890" y="35814"/>
                </a:lnTo>
                <a:lnTo>
                  <a:pt x="1643634" y="35052"/>
                </a:lnTo>
                <a:lnTo>
                  <a:pt x="1638541" y="35052"/>
                </a:lnTo>
                <a:lnTo>
                  <a:pt x="1713052" y="33528"/>
                </a:lnTo>
                <a:lnTo>
                  <a:pt x="1719326" y="33528"/>
                </a:lnTo>
                <a:lnTo>
                  <a:pt x="1763356" y="33528"/>
                </a:lnTo>
                <a:lnTo>
                  <a:pt x="1751380" y="33020"/>
                </a:lnTo>
                <a:lnTo>
                  <a:pt x="1731225" y="33020"/>
                </a:lnTo>
                <a:lnTo>
                  <a:pt x="1722145" y="33274"/>
                </a:lnTo>
                <a:lnTo>
                  <a:pt x="1724964" y="33020"/>
                </a:lnTo>
                <a:lnTo>
                  <a:pt x="1733423" y="32258"/>
                </a:lnTo>
                <a:lnTo>
                  <a:pt x="1751380" y="33020"/>
                </a:lnTo>
                <a:lnTo>
                  <a:pt x="1779371" y="33020"/>
                </a:lnTo>
                <a:lnTo>
                  <a:pt x="1777352" y="33528"/>
                </a:lnTo>
                <a:lnTo>
                  <a:pt x="1846872" y="33528"/>
                </a:lnTo>
                <a:lnTo>
                  <a:pt x="1847862" y="33528"/>
                </a:lnTo>
                <a:lnTo>
                  <a:pt x="1844890" y="33909"/>
                </a:lnTo>
                <a:lnTo>
                  <a:pt x="1833918" y="33909"/>
                </a:lnTo>
                <a:lnTo>
                  <a:pt x="1863890" y="34290"/>
                </a:lnTo>
                <a:lnTo>
                  <a:pt x="1872234" y="34290"/>
                </a:lnTo>
                <a:lnTo>
                  <a:pt x="1881784" y="33909"/>
                </a:lnTo>
                <a:lnTo>
                  <a:pt x="1882152" y="33909"/>
                </a:lnTo>
                <a:lnTo>
                  <a:pt x="1890585" y="33528"/>
                </a:lnTo>
                <a:lnTo>
                  <a:pt x="1898713" y="33528"/>
                </a:lnTo>
                <a:lnTo>
                  <a:pt x="1898396" y="33909"/>
                </a:lnTo>
                <a:lnTo>
                  <a:pt x="1885137" y="35052"/>
                </a:lnTo>
                <a:lnTo>
                  <a:pt x="1883981" y="35052"/>
                </a:lnTo>
                <a:lnTo>
                  <a:pt x="1847723" y="36703"/>
                </a:lnTo>
                <a:lnTo>
                  <a:pt x="1886800" y="37465"/>
                </a:lnTo>
                <a:lnTo>
                  <a:pt x="1896503" y="37465"/>
                </a:lnTo>
                <a:lnTo>
                  <a:pt x="1928456" y="36195"/>
                </a:lnTo>
                <a:lnTo>
                  <a:pt x="1927377" y="36195"/>
                </a:lnTo>
                <a:lnTo>
                  <a:pt x="2030476" y="33528"/>
                </a:lnTo>
                <a:lnTo>
                  <a:pt x="2080094" y="33528"/>
                </a:lnTo>
                <a:lnTo>
                  <a:pt x="2072678" y="34290"/>
                </a:lnTo>
                <a:lnTo>
                  <a:pt x="2072360" y="34290"/>
                </a:lnTo>
                <a:lnTo>
                  <a:pt x="2063089" y="35052"/>
                </a:lnTo>
                <a:lnTo>
                  <a:pt x="2063877" y="35052"/>
                </a:lnTo>
                <a:lnTo>
                  <a:pt x="2061629" y="35433"/>
                </a:lnTo>
                <a:lnTo>
                  <a:pt x="2060130" y="35433"/>
                </a:lnTo>
                <a:lnTo>
                  <a:pt x="2067560" y="36703"/>
                </a:lnTo>
                <a:lnTo>
                  <a:pt x="2122678" y="34671"/>
                </a:lnTo>
                <a:lnTo>
                  <a:pt x="2126462" y="34671"/>
                </a:lnTo>
                <a:lnTo>
                  <a:pt x="2148192" y="34290"/>
                </a:lnTo>
                <a:lnTo>
                  <a:pt x="2174735" y="34861"/>
                </a:lnTo>
                <a:lnTo>
                  <a:pt x="2209419" y="34290"/>
                </a:lnTo>
                <a:lnTo>
                  <a:pt x="2231402" y="34671"/>
                </a:lnTo>
                <a:lnTo>
                  <a:pt x="2256320" y="35433"/>
                </a:lnTo>
                <a:lnTo>
                  <a:pt x="2261006" y="35433"/>
                </a:lnTo>
                <a:lnTo>
                  <a:pt x="2285720" y="35788"/>
                </a:lnTo>
                <a:lnTo>
                  <a:pt x="2318016" y="35052"/>
                </a:lnTo>
                <a:lnTo>
                  <a:pt x="2316581" y="35052"/>
                </a:lnTo>
                <a:lnTo>
                  <a:pt x="2358631" y="34290"/>
                </a:lnTo>
                <a:lnTo>
                  <a:pt x="2381974" y="34290"/>
                </a:lnTo>
                <a:lnTo>
                  <a:pt x="2409926" y="35052"/>
                </a:lnTo>
                <a:lnTo>
                  <a:pt x="2407678" y="35052"/>
                </a:lnTo>
                <a:lnTo>
                  <a:pt x="2429383" y="36195"/>
                </a:lnTo>
                <a:lnTo>
                  <a:pt x="2428710" y="36195"/>
                </a:lnTo>
                <a:lnTo>
                  <a:pt x="2459571" y="37465"/>
                </a:lnTo>
                <a:lnTo>
                  <a:pt x="2464155" y="37465"/>
                </a:lnTo>
                <a:lnTo>
                  <a:pt x="2450604" y="38608"/>
                </a:lnTo>
                <a:lnTo>
                  <a:pt x="2458821" y="38608"/>
                </a:lnTo>
                <a:lnTo>
                  <a:pt x="2499055" y="39370"/>
                </a:lnTo>
                <a:lnTo>
                  <a:pt x="2508974" y="39370"/>
                </a:lnTo>
                <a:lnTo>
                  <a:pt x="2577325" y="38608"/>
                </a:lnTo>
                <a:lnTo>
                  <a:pt x="2612542" y="38608"/>
                </a:lnTo>
                <a:lnTo>
                  <a:pt x="2592552" y="37846"/>
                </a:lnTo>
                <a:lnTo>
                  <a:pt x="2587434" y="37465"/>
                </a:lnTo>
                <a:lnTo>
                  <a:pt x="2583218" y="36703"/>
                </a:lnTo>
                <a:lnTo>
                  <a:pt x="2582443" y="36703"/>
                </a:lnTo>
                <a:lnTo>
                  <a:pt x="2572131" y="35814"/>
                </a:lnTo>
                <a:lnTo>
                  <a:pt x="2555189" y="36195"/>
                </a:lnTo>
                <a:lnTo>
                  <a:pt x="2541892" y="37084"/>
                </a:lnTo>
                <a:lnTo>
                  <a:pt x="2540724" y="37084"/>
                </a:lnTo>
                <a:lnTo>
                  <a:pt x="2531529" y="37465"/>
                </a:lnTo>
                <a:lnTo>
                  <a:pt x="2501150" y="37465"/>
                </a:lnTo>
                <a:lnTo>
                  <a:pt x="2515349" y="36195"/>
                </a:lnTo>
                <a:lnTo>
                  <a:pt x="2517140" y="36195"/>
                </a:lnTo>
                <a:lnTo>
                  <a:pt x="2536406" y="35433"/>
                </a:lnTo>
                <a:lnTo>
                  <a:pt x="2566530" y="34290"/>
                </a:lnTo>
                <a:lnTo>
                  <a:pt x="2572499" y="33909"/>
                </a:lnTo>
                <a:lnTo>
                  <a:pt x="2578468" y="33528"/>
                </a:lnTo>
                <a:lnTo>
                  <a:pt x="2599093" y="33528"/>
                </a:lnTo>
                <a:lnTo>
                  <a:pt x="2602446" y="33528"/>
                </a:lnTo>
                <a:lnTo>
                  <a:pt x="2620861" y="35052"/>
                </a:lnTo>
                <a:lnTo>
                  <a:pt x="2620200" y="35052"/>
                </a:lnTo>
                <a:lnTo>
                  <a:pt x="2629814" y="36449"/>
                </a:lnTo>
                <a:lnTo>
                  <a:pt x="2628709" y="36195"/>
                </a:lnTo>
                <a:lnTo>
                  <a:pt x="2850972" y="36195"/>
                </a:lnTo>
                <a:lnTo>
                  <a:pt x="2883154" y="33909"/>
                </a:lnTo>
                <a:lnTo>
                  <a:pt x="2886062" y="33909"/>
                </a:lnTo>
                <a:lnTo>
                  <a:pt x="2900248" y="33528"/>
                </a:lnTo>
                <a:lnTo>
                  <a:pt x="2934170" y="33528"/>
                </a:lnTo>
                <a:lnTo>
                  <a:pt x="2953905" y="33909"/>
                </a:lnTo>
                <a:lnTo>
                  <a:pt x="2961030" y="33909"/>
                </a:lnTo>
                <a:lnTo>
                  <a:pt x="2956687" y="34925"/>
                </a:lnTo>
                <a:lnTo>
                  <a:pt x="2965323" y="34290"/>
                </a:lnTo>
                <a:lnTo>
                  <a:pt x="2997822" y="34290"/>
                </a:lnTo>
                <a:lnTo>
                  <a:pt x="3011741" y="33909"/>
                </a:lnTo>
                <a:lnTo>
                  <a:pt x="3006280" y="33909"/>
                </a:lnTo>
                <a:lnTo>
                  <a:pt x="3000565" y="33020"/>
                </a:lnTo>
                <a:lnTo>
                  <a:pt x="3006826" y="32639"/>
                </a:lnTo>
                <a:lnTo>
                  <a:pt x="3007423" y="32639"/>
                </a:lnTo>
                <a:lnTo>
                  <a:pt x="3016351" y="31877"/>
                </a:lnTo>
                <a:lnTo>
                  <a:pt x="3008782" y="30734"/>
                </a:lnTo>
                <a:lnTo>
                  <a:pt x="3024340" y="30734"/>
                </a:lnTo>
                <a:lnTo>
                  <a:pt x="3031236" y="30734"/>
                </a:lnTo>
                <a:lnTo>
                  <a:pt x="3046780" y="31877"/>
                </a:lnTo>
                <a:lnTo>
                  <a:pt x="3047733" y="31877"/>
                </a:lnTo>
                <a:lnTo>
                  <a:pt x="3057652" y="33528"/>
                </a:lnTo>
                <a:lnTo>
                  <a:pt x="3057258" y="33528"/>
                </a:lnTo>
                <a:lnTo>
                  <a:pt x="3061322" y="34925"/>
                </a:lnTo>
                <a:lnTo>
                  <a:pt x="3080321" y="34290"/>
                </a:lnTo>
                <a:lnTo>
                  <a:pt x="3105175" y="34290"/>
                </a:lnTo>
                <a:lnTo>
                  <a:pt x="3130651" y="34671"/>
                </a:lnTo>
                <a:lnTo>
                  <a:pt x="3155315" y="35052"/>
                </a:lnTo>
                <a:lnTo>
                  <a:pt x="3206483" y="35052"/>
                </a:lnTo>
                <a:lnTo>
                  <a:pt x="3196183" y="35433"/>
                </a:lnTo>
                <a:lnTo>
                  <a:pt x="3197644" y="35433"/>
                </a:lnTo>
                <a:lnTo>
                  <a:pt x="3168243" y="36195"/>
                </a:lnTo>
                <a:lnTo>
                  <a:pt x="3189503" y="36195"/>
                </a:lnTo>
                <a:lnTo>
                  <a:pt x="3243389" y="33909"/>
                </a:lnTo>
                <a:lnTo>
                  <a:pt x="3211131" y="33909"/>
                </a:lnTo>
                <a:lnTo>
                  <a:pt x="3234982" y="33528"/>
                </a:lnTo>
                <a:lnTo>
                  <a:pt x="3250158" y="33528"/>
                </a:lnTo>
                <a:lnTo>
                  <a:pt x="3271863" y="33909"/>
                </a:lnTo>
                <a:lnTo>
                  <a:pt x="3292538" y="34671"/>
                </a:lnTo>
                <a:lnTo>
                  <a:pt x="3321304" y="35814"/>
                </a:lnTo>
                <a:lnTo>
                  <a:pt x="3321164" y="36195"/>
                </a:lnTo>
                <a:lnTo>
                  <a:pt x="3189503" y="36195"/>
                </a:lnTo>
                <a:lnTo>
                  <a:pt x="3177540" y="36703"/>
                </a:lnTo>
                <a:lnTo>
                  <a:pt x="3310204" y="36703"/>
                </a:lnTo>
                <a:lnTo>
                  <a:pt x="3324758" y="36195"/>
                </a:lnTo>
                <a:lnTo>
                  <a:pt x="3347262" y="36195"/>
                </a:lnTo>
                <a:lnTo>
                  <a:pt x="3362198" y="35814"/>
                </a:lnTo>
                <a:lnTo>
                  <a:pt x="3380917" y="35052"/>
                </a:lnTo>
                <a:lnTo>
                  <a:pt x="3380105" y="35052"/>
                </a:lnTo>
                <a:lnTo>
                  <a:pt x="3448393" y="32639"/>
                </a:lnTo>
                <a:lnTo>
                  <a:pt x="3471849" y="31496"/>
                </a:lnTo>
                <a:lnTo>
                  <a:pt x="3475964" y="31496"/>
                </a:lnTo>
                <a:lnTo>
                  <a:pt x="3485007" y="32258"/>
                </a:lnTo>
                <a:lnTo>
                  <a:pt x="3527806" y="32258"/>
                </a:lnTo>
                <a:lnTo>
                  <a:pt x="3522141" y="33020"/>
                </a:lnTo>
                <a:lnTo>
                  <a:pt x="3523107" y="33020"/>
                </a:lnTo>
                <a:lnTo>
                  <a:pt x="3534537" y="32258"/>
                </a:lnTo>
                <a:lnTo>
                  <a:pt x="3563810" y="33020"/>
                </a:lnTo>
                <a:lnTo>
                  <a:pt x="3571290" y="33020"/>
                </a:lnTo>
                <a:lnTo>
                  <a:pt x="3586861" y="32258"/>
                </a:lnTo>
                <a:lnTo>
                  <a:pt x="3577336" y="32258"/>
                </a:lnTo>
                <a:lnTo>
                  <a:pt x="3581133" y="31496"/>
                </a:lnTo>
                <a:lnTo>
                  <a:pt x="3586848" y="30353"/>
                </a:lnTo>
                <a:lnTo>
                  <a:pt x="3605885" y="29083"/>
                </a:lnTo>
                <a:lnTo>
                  <a:pt x="3603587" y="29083"/>
                </a:lnTo>
                <a:lnTo>
                  <a:pt x="3641496" y="27940"/>
                </a:lnTo>
                <a:close/>
              </a:path>
              <a:path w="8272780" h="61595">
                <a:moveTo>
                  <a:pt x="3729977" y="29464"/>
                </a:moveTo>
                <a:lnTo>
                  <a:pt x="3682873" y="29464"/>
                </a:lnTo>
                <a:lnTo>
                  <a:pt x="3668877" y="30099"/>
                </a:lnTo>
                <a:lnTo>
                  <a:pt x="3683546" y="29845"/>
                </a:lnTo>
                <a:lnTo>
                  <a:pt x="3723132" y="29845"/>
                </a:lnTo>
                <a:lnTo>
                  <a:pt x="3729977" y="29464"/>
                </a:lnTo>
                <a:close/>
              </a:path>
              <a:path w="8272780" h="61595">
                <a:moveTo>
                  <a:pt x="3741559" y="4445"/>
                </a:moveTo>
                <a:lnTo>
                  <a:pt x="3692918" y="2921"/>
                </a:lnTo>
                <a:lnTo>
                  <a:pt x="3670338" y="2222"/>
                </a:lnTo>
                <a:lnTo>
                  <a:pt x="3605238" y="2527"/>
                </a:lnTo>
                <a:lnTo>
                  <a:pt x="3587254" y="2425"/>
                </a:lnTo>
                <a:lnTo>
                  <a:pt x="3600412" y="2159"/>
                </a:lnTo>
                <a:lnTo>
                  <a:pt x="3538766" y="2159"/>
                </a:lnTo>
                <a:lnTo>
                  <a:pt x="3518535" y="1524"/>
                </a:lnTo>
                <a:lnTo>
                  <a:pt x="3602850" y="1524"/>
                </a:lnTo>
                <a:lnTo>
                  <a:pt x="3607778" y="2159"/>
                </a:lnTo>
                <a:lnTo>
                  <a:pt x="3668585" y="2159"/>
                </a:lnTo>
                <a:lnTo>
                  <a:pt x="3656431" y="1778"/>
                </a:lnTo>
                <a:lnTo>
                  <a:pt x="3654425" y="1778"/>
                </a:lnTo>
                <a:lnTo>
                  <a:pt x="3642296" y="1524"/>
                </a:lnTo>
                <a:lnTo>
                  <a:pt x="3618039" y="1028"/>
                </a:lnTo>
                <a:lnTo>
                  <a:pt x="3405911" y="1524"/>
                </a:lnTo>
                <a:lnTo>
                  <a:pt x="3479673" y="1524"/>
                </a:lnTo>
                <a:lnTo>
                  <a:pt x="3491814" y="2921"/>
                </a:lnTo>
                <a:lnTo>
                  <a:pt x="3481425" y="2921"/>
                </a:lnTo>
                <a:lnTo>
                  <a:pt x="3416414" y="3810"/>
                </a:lnTo>
                <a:lnTo>
                  <a:pt x="3405568" y="2921"/>
                </a:lnTo>
                <a:lnTo>
                  <a:pt x="3391674" y="2159"/>
                </a:lnTo>
                <a:lnTo>
                  <a:pt x="3390887" y="2159"/>
                </a:lnTo>
                <a:lnTo>
                  <a:pt x="3383216" y="1524"/>
                </a:lnTo>
                <a:lnTo>
                  <a:pt x="3341928" y="1524"/>
                </a:lnTo>
                <a:lnTo>
                  <a:pt x="3325025" y="2324"/>
                </a:lnTo>
                <a:lnTo>
                  <a:pt x="3325025" y="7239"/>
                </a:lnTo>
                <a:lnTo>
                  <a:pt x="3324085" y="7366"/>
                </a:lnTo>
                <a:lnTo>
                  <a:pt x="3318929" y="7239"/>
                </a:lnTo>
                <a:lnTo>
                  <a:pt x="3325025" y="7239"/>
                </a:lnTo>
                <a:lnTo>
                  <a:pt x="3325025" y="2324"/>
                </a:lnTo>
                <a:lnTo>
                  <a:pt x="3279470" y="4445"/>
                </a:lnTo>
                <a:lnTo>
                  <a:pt x="3291027" y="4445"/>
                </a:lnTo>
                <a:lnTo>
                  <a:pt x="3207258" y="5715"/>
                </a:lnTo>
                <a:lnTo>
                  <a:pt x="3302558" y="5715"/>
                </a:lnTo>
                <a:lnTo>
                  <a:pt x="3287623" y="6477"/>
                </a:lnTo>
                <a:lnTo>
                  <a:pt x="3286976" y="6858"/>
                </a:lnTo>
                <a:lnTo>
                  <a:pt x="3292754" y="7239"/>
                </a:lnTo>
                <a:lnTo>
                  <a:pt x="3294621" y="8255"/>
                </a:lnTo>
                <a:lnTo>
                  <a:pt x="3263341" y="7620"/>
                </a:lnTo>
                <a:lnTo>
                  <a:pt x="3241751" y="7620"/>
                </a:lnTo>
                <a:lnTo>
                  <a:pt x="3221444" y="7239"/>
                </a:lnTo>
                <a:lnTo>
                  <a:pt x="3230448" y="7239"/>
                </a:lnTo>
                <a:lnTo>
                  <a:pt x="3243872" y="6477"/>
                </a:lnTo>
                <a:lnTo>
                  <a:pt x="3184906" y="6477"/>
                </a:lnTo>
                <a:lnTo>
                  <a:pt x="3140519" y="6858"/>
                </a:lnTo>
                <a:lnTo>
                  <a:pt x="3151581" y="6858"/>
                </a:lnTo>
                <a:lnTo>
                  <a:pt x="3140379" y="7239"/>
                </a:lnTo>
                <a:lnTo>
                  <a:pt x="3132696" y="7239"/>
                </a:lnTo>
                <a:lnTo>
                  <a:pt x="3172066" y="8509"/>
                </a:lnTo>
                <a:lnTo>
                  <a:pt x="3189922" y="8509"/>
                </a:lnTo>
                <a:lnTo>
                  <a:pt x="3213011" y="9271"/>
                </a:lnTo>
                <a:lnTo>
                  <a:pt x="3210712" y="9652"/>
                </a:lnTo>
                <a:lnTo>
                  <a:pt x="3214179" y="9652"/>
                </a:lnTo>
                <a:lnTo>
                  <a:pt x="3208426" y="10033"/>
                </a:lnTo>
                <a:lnTo>
                  <a:pt x="3210712" y="9652"/>
                </a:lnTo>
                <a:lnTo>
                  <a:pt x="3108452" y="9652"/>
                </a:lnTo>
                <a:lnTo>
                  <a:pt x="3087598" y="10414"/>
                </a:lnTo>
                <a:lnTo>
                  <a:pt x="3195332" y="10414"/>
                </a:lnTo>
                <a:lnTo>
                  <a:pt x="3212858" y="11684"/>
                </a:lnTo>
                <a:lnTo>
                  <a:pt x="3218624" y="11684"/>
                </a:lnTo>
                <a:lnTo>
                  <a:pt x="3282785" y="9652"/>
                </a:lnTo>
                <a:lnTo>
                  <a:pt x="3249320" y="9652"/>
                </a:lnTo>
                <a:lnTo>
                  <a:pt x="3259531" y="8890"/>
                </a:lnTo>
                <a:lnTo>
                  <a:pt x="3234017" y="8890"/>
                </a:lnTo>
                <a:lnTo>
                  <a:pt x="3315652" y="8509"/>
                </a:lnTo>
                <a:lnTo>
                  <a:pt x="3322218" y="7620"/>
                </a:lnTo>
                <a:lnTo>
                  <a:pt x="3334410" y="7620"/>
                </a:lnTo>
                <a:lnTo>
                  <a:pt x="3370529" y="8509"/>
                </a:lnTo>
                <a:lnTo>
                  <a:pt x="3380244" y="8509"/>
                </a:lnTo>
                <a:lnTo>
                  <a:pt x="3410318" y="8890"/>
                </a:lnTo>
                <a:lnTo>
                  <a:pt x="3415347" y="8890"/>
                </a:lnTo>
                <a:lnTo>
                  <a:pt x="3429812" y="9271"/>
                </a:lnTo>
                <a:lnTo>
                  <a:pt x="3430054" y="9271"/>
                </a:lnTo>
                <a:lnTo>
                  <a:pt x="3430308" y="9271"/>
                </a:lnTo>
                <a:lnTo>
                  <a:pt x="3458438" y="8509"/>
                </a:lnTo>
                <a:lnTo>
                  <a:pt x="3456089" y="8509"/>
                </a:lnTo>
                <a:lnTo>
                  <a:pt x="3473069" y="7620"/>
                </a:lnTo>
                <a:lnTo>
                  <a:pt x="3474834" y="7620"/>
                </a:lnTo>
                <a:lnTo>
                  <a:pt x="3484753" y="7239"/>
                </a:lnTo>
                <a:lnTo>
                  <a:pt x="3518293" y="7239"/>
                </a:lnTo>
                <a:lnTo>
                  <a:pt x="3516452" y="6858"/>
                </a:lnTo>
                <a:lnTo>
                  <a:pt x="3518166" y="6858"/>
                </a:lnTo>
                <a:lnTo>
                  <a:pt x="3504171" y="6096"/>
                </a:lnTo>
                <a:lnTo>
                  <a:pt x="3509695" y="6096"/>
                </a:lnTo>
                <a:lnTo>
                  <a:pt x="3486124" y="5715"/>
                </a:lnTo>
                <a:lnTo>
                  <a:pt x="3578885" y="5715"/>
                </a:lnTo>
                <a:lnTo>
                  <a:pt x="3545395" y="4064"/>
                </a:lnTo>
                <a:lnTo>
                  <a:pt x="3585172" y="4064"/>
                </a:lnTo>
                <a:lnTo>
                  <a:pt x="3549878" y="2921"/>
                </a:lnTo>
                <a:lnTo>
                  <a:pt x="3562121" y="2921"/>
                </a:lnTo>
                <a:lnTo>
                  <a:pt x="3574453" y="2921"/>
                </a:lnTo>
                <a:lnTo>
                  <a:pt x="3662819" y="2921"/>
                </a:lnTo>
                <a:lnTo>
                  <a:pt x="3690797" y="3302"/>
                </a:lnTo>
                <a:lnTo>
                  <a:pt x="3696601" y="3302"/>
                </a:lnTo>
                <a:lnTo>
                  <a:pt x="3728275" y="4445"/>
                </a:lnTo>
                <a:lnTo>
                  <a:pt x="3741559" y="4445"/>
                </a:lnTo>
                <a:close/>
              </a:path>
              <a:path w="8272780" h="61595">
                <a:moveTo>
                  <a:pt x="3898760" y="36195"/>
                </a:moveTo>
                <a:lnTo>
                  <a:pt x="3352431" y="36195"/>
                </a:lnTo>
                <a:lnTo>
                  <a:pt x="3311855" y="36703"/>
                </a:lnTo>
                <a:lnTo>
                  <a:pt x="3896017" y="36703"/>
                </a:lnTo>
                <a:lnTo>
                  <a:pt x="3898760" y="36195"/>
                </a:lnTo>
                <a:close/>
              </a:path>
              <a:path w="8272780" h="61595">
                <a:moveTo>
                  <a:pt x="3917975" y="29845"/>
                </a:moveTo>
                <a:lnTo>
                  <a:pt x="3916781" y="29464"/>
                </a:lnTo>
                <a:lnTo>
                  <a:pt x="3914622" y="28702"/>
                </a:lnTo>
                <a:lnTo>
                  <a:pt x="3842728" y="28702"/>
                </a:lnTo>
                <a:lnTo>
                  <a:pt x="3861854" y="29845"/>
                </a:lnTo>
                <a:lnTo>
                  <a:pt x="3917975" y="29845"/>
                </a:lnTo>
                <a:close/>
              </a:path>
              <a:path w="8272780" h="61595">
                <a:moveTo>
                  <a:pt x="4405134" y="43815"/>
                </a:moveTo>
                <a:lnTo>
                  <a:pt x="4374985" y="43815"/>
                </a:lnTo>
                <a:lnTo>
                  <a:pt x="4357751" y="44196"/>
                </a:lnTo>
                <a:lnTo>
                  <a:pt x="4290403" y="44196"/>
                </a:lnTo>
                <a:lnTo>
                  <a:pt x="4263949" y="44577"/>
                </a:lnTo>
                <a:lnTo>
                  <a:pt x="4249915" y="44577"/>
                </a:lnTo>
                <a:lnTo>
                  <a:pt x="4265561" y="44958"/>
                </a:lnTo>
                <a:lnTo>
                  <a:pt x="4297819" y="44958"/>
                </a:lnTo>
                <a:lnTo>
                  <a:pt x="4319473" y="44577"/>
                </a:lnTo>
                <a:lnTo>
                  <a:pt x="4342536" y="44577"/>
                </a:lnTo>
                <a:lnTo>
                  <a:pt x="4334434" y="44958"/>
                </a:lnTo>
                <a:lnTo>
                  <a:pt x="4330306" y="44958"/>
                </a:lnTo>
                <a:lnTo>
                  <a:pt x="4317009" y="46228"/>
                </a:lnTo>
                <a:lnTo>
                  <a:pt x="4325315" y="46228"/>
                </a:lnTo>
                <a:lnTo>
                  <a:pt x="4340720" y="46494"/>
                </a:lnTo>
                <a:lnTo>
                  <a:pt x="4343997" y="46228"/>
                </a:lnTo>
                <a:lnTo>
                  <a:pt x="4398175" y="46228"/>
                </a:lnTo>
                <a:lnTo>
                  <a:pt x="4400804" y="46494"/>
                </a:lnTo>
                <a:lnTo>
                  <a:pt x="4400804" y="46228"/>
                </a:lnTo>
                <a:lnTo>
                  <a:pt x="4404957" y="46228"/>
                </a:lnTo>
                <a:lnTo>
                  <a:pt x="4376648" y="44577"/>
                </a:lnTo>
                <a:lnTo>
                  <a:pt x="4382592" y="44577"/>
                </a:lnTo>
                <a:lnTo>
                  <a:pt x="4405134" y="43815"/>
                </a:lnTo>
                <a:close/>
              </a:path>
              <a:path w="8272780" h="61595">
                <a:moveTo>
                  <a:pt x="4415028" y="5080"/>
                </a:moveTo>
                <a:lnTo>
                  <a:pt x="4373880" y="5080"/>
                </a:lnTo>
                <a:lnTo>
                  <a:pt x="4376674" y="6604"/>
                </a:lnTo>
                <a:lnTo>
                  <a:pt x="4415028" y="5080"/>
                </a:lnTo>
                <a:close/>
              </a:path>
              <a:path w="8272780" h="61595">
                <a:moveTo>
                  <a:pt x="4417072" y="29845"/>
                </a:moveTo>
                <a:lnTo>
                  <a:pt x="4383697" y="29845"/>
                </a:lnTo>
                <a:lnTo>
                  <a:pt x="4324223" y="30353"/>
                </a:lnTo>
                <a:lnTo>
                  <a:pt x="4407814" y="30353"/>
                </a:lnTo>
                <a:lnTo>
                  <a:pt x="4417072" y="29845"/>
                </a:lnTo>
                <a:close/>
              </a:path>
              <a:path w="8272780" h="61595">
                <a:moveTo>
                  <a:pt x="4422241" y="28321"/>
                </a:moveTo>
                <a:lnTo>
                  <a:pt x="4422114" y="27940"/>
                </a:lnTo>
                <a:lnTo>
                  <a:pt x="4422000" y="27559"/>
                </a:lnTo>
                <a:lnTo>
                  <a:pt x="4420209" y="27559"/>
                </a:lnTo>
                <a:lnTo>
                  <a:pt x="4414710" y="27178"/>
                </a:lnTo>
                <a:lnTo>
                  <a:pt x="3662857" y="27178"/>
                </a:lnTo>
                <a:lnTo>
                  <a:pt x="3796754" y="27940"/>
                </a:lnTo>
                <a:lnTo>
                  <a:pt x="3771023" y="27940"/>
                </a:lnTo>
                <a:lnTo>
                  <a:pt x="3760774" y="28321"/>
                </a:lnTo>
                <a:lnTo>
                  <a:pt x="3739781" y="28702"/>
                </a:lnTo>
                <a:lnTo>
                  <a:pt x="3724795" y="28702"/>
                </a:lnTo>
                <a:lnTo>
                  <a:pt x="3750360" y="29083"/>
                </a:lnTo>
                <a:lnTo>
                  <a:pt x="3774059" y="29083"/>
                </a:lnTo>
                <a:lnTo>
                  <a:pt x="3819537" y="28702"/>
                </a:lnTo>
                <a:lnTo>
                  <a:pt x="3835908" y="28702"/>
                </a:lnTo>
                <a:lnTo>
                  <a:pt x="3832085" y="27940"/>
                </a:lnTo>
                <a:lnTo>
                  <a:pt x="3835895" y="27940"/>
                </a:lnTo>
                <a:lnTo>
                  <a:pt x="3849230" y="28321"/>
                </a:lnTo>
                <a:lnTo>
                  <a:pt x="4422241" y="28321"/>
                </a:lnTo>
                <a:close/>
              </a:path>
              <a:path w="8272780" h="61595">
                <a:moveTo>
                  <a:pt x="4422368" y="28702"/>
                </a:moveTo>
                <a:lnTo>
                  <a:pt x="4180967" y="28702"/>
                </a:lnTo>
                <a:lnTo>
                  <a:pt x="4180967" y="29464"/>
                </a:lnTo>
                <a:lnTo>
                  <a:pt x="4180827" y="29603"/>
                </a:lnTo>
                <a:lnTo>
                  <a:pt x="4174718" y="29464"/>
                </a:lnTo>
                <a:lnTo>
                  <a:pt x="4180967" y="29464"/>
                </a:lnTo>
                <a:lnTo>
                  <a:pt x="4180967" y="28702"/>
                </a:lnTo>
                <a:lnTo>
                  <a:pt x="3938460" y="28702"/>
                </a:lnTo>
                <a:lnTo>
                  <a:pt x="3933355" y="29845"/>
                </a:lnTo>
                <a:lnTo>
                  <a:pt x="4180586" y="29845"/>
                </a:lnTo>
                <a:lnTo>
                  <a:pt x="4180078" y="30353"/>
                </a:lnTo>
                <a:lnTo>
                  <a:pt x="4217517" y="30353"/>
                </a:lnTo>
                <a:lnTo>
                  <a:pt x="4193057" y="29845"/>
                </a:lnTo>
                <a:lnTo>
                  <a:pt x="4378007" y="29845"/>
                </a:lnTo>
                <a:lnTo>
                  <a:pt x="4405566" y="29464"/>
                </a:lnTo>
                <a:lnTo>
                  <a:pt x="4422368" y="28702"/>
                </a:lnTo>
                <a:close/>
              </a:path>
              <a:path w="8272780" h="61595">
                <a:moveTo>
                  <a:pt x="4444860" y="28321"/>
                </a:moveTo>
                <a:lnTo>
                  <a:pt x="4422241" y="28321"/>
                </a:lnTo>
                <a:lnTo>
                  <a:pt x="4422368" y="28702"/>
                </a:lnTo>
                <a:lnTo>
                  <a:pt x="4437913" y="28702"/>
                </a:lnTo>
                <a:lnTo>
                  <a:pt x="4444860" y="28321"/>
                </a:lnTo>
                <a:close/>
              </a:path>
              <a:path w="8272780" h="61595">
                <a:moveTo>
                  <a:pt x="4463821" y="42799"/>
                </a:moveTo>
                <a:lnTo>
                  <a:pt x="4410367" y="43053"/>
                </a:lnTo>
                <a:lnTo>
                  <a:pt x="4303839" y="43053"/>
                </a:lnTo>
                <a:lnTo>
                  <a:pt x="4319244" y="43434"/>
                </a:lnTo>
                <a:lnTo>
                  <a:pt x="4407916" y="43726"/>
                </a:lnTo>
                <a:lnTo>
                  <a:pt x="4416412" y="43434"/>
                </a:lnTo>
                <a:lnTo>
                  <a:pt x="4444860" y="43053"/>
                </a:lnTo>
                <a:lnTo>
                  <a:pt x="4463821" y="42799"/>
                </a:lnTo>
                <a:close/>
              </a:path>
              <a:path w="8272780" h="61595">
                <a:moveTo>
                  <a:pt x="4465955" y="44704"/>
                </a:moveTo>
                <a:lnTo>
                  <a:pt x="4421124" y="44704"/>
                </a:lnTo>
                <a:lnTo>
                  <a:pt x="4429226" y="45567"/>
                </a:lnTo>
                <a:lnTo>
                  <a:pt x="4434764" y="45567"/>
                </a:lnTo>
                <a:lnTo>
                  <a:pt x="4447984" y="44996"/>
                </a:lnTo>
                <a:lnTo>
                  <a:pt x="4465955" y="44704"/>
                </a:lnTo>
                <a:close/>
              </a:path>
              <a:path w="8272780" h="61595">
                <a:moveTo>
                  <a:pt x="4473880" y="45173"/>
                </a:moveTo>
                <a:lnTo>
                  <a:pt x="4473816" y="44996"/>
                </a:lnTo>
                <a:lnTo>
                  <a:pt x="4473702" y="44704"/>
                </a:lnTo>
                <a:lnTo>
                  <a:pt x="4465955" y="44704"/>
                </a:lnTo>
                <a:lnTo>
                  <a:pt x="4429912" y="46850"/>
                </a:lnTo>
                <a:lnTo>
                  <a:pt x="4450816" y="46850"/>
                </a:lnTo>
                <a:lnTo>
                  <a:pt x="4465548" y="46101"/>
                </a:lnTo>
                <a:lnTo>
                  <a:pt x="4473880" y="45173"/>
                </a:lnTo>
                <a:close/>
              </a:path>
              <a:path w="8272780" h="61595">
                <a:moveTo>
                  <a:pt x="4474959" y="26670"/>
                </a:moveTo>
                <a:lnTo>
                  <a:pt x="4407395" y="26670"/>
                </a:lnTo>
                <a:lnTo>
                  <a:pt x="4414710" y="27178"/>
                </a:lnTo>
                <a:lnTo>
                  <a:pt x="4465701" y="27178"/>
                </a:lnTo>
                <a:lnTo>
                  <a:pt x="4474959" y="26670"/>
                </a:lnTo>
                <a:close/>
              </a:path>
              <a:path w="8272780" h="61595">
                <a:moveTo>
                  <a:pt x="4652543" y="29464"/>
                </a:moveTo>
                <a:lnTo>
                  <a:pt x="4647958" y="29464"/>
                </a:lnTo>
                <a:lnTo>
                  <a:pt x="4646523" y="28702"/>
                </a:lnTo>
                <a:lnTo>
                  <a:pt x="4437913" y="28702"/>
                </a:lnTo>
                <a:lnTo>
                  <a:pt x="4417072" y="29845"/>
                </a:lnTo>
                <a:lnTo>
                  <a:pt x="4549076" y="29845"/>
                </a:lnTo>
                <a:lnTo>
                  <a:pt x="4547832" y="29464"/>
                </a:lnTo>
                <a:lnTo>
                  <a:pt x="4583036" y="29464"/>
                </a:lnTo>
                <a:lnTo>
                  <a:pt x="4581525" y="29845"/>
                </a:lnTo>
                <a:lnTo>
                  <a:pt x="4639488" y="29845"/>
                </a:lnTo>
                <a:lnTo>
                  <a:pt x="4652543" y="29464"/>
                </a:lnTo>
                <a:close/>
              </a:path>
              <a:path w="8272780" h="61595">
                <a:moveTo>
                  <a:pt x="4659757" y="46863"/>
                </a:moveTo>
                <a:lnTo>
                  <a:pt x="4649648" y="46863"/>
                </a:lnTo>
                <a:lnTo>
                  <a:pt x="4646917" y="46863"/>
                </a:lnTo>
                <a:lnTo>
                  <a:pt x="4651997" y="47244"/>
                </a:lnTo>
                <a:lnTo>
                  <a:pt x="4659757" y="46863"/>
                </a:lnTo>
                <a:close/>
              </a:path>
              <a:path w="8272780" h="61595">
                <a:moveTo>
                  <a:pt x="4771733" y="31496"/>
                </a:moveTo>
                <a:lnTo>
                  <a:pt x="4738306" y="31115"/>
                </a:lnTo>
                <a:lnTo>
                  <a:pt x="4733696" y="30734"/>
                </a:lnTo>
                <a:lnTo>
                  <a:pt x="4732083" y="30734"/>
                </a:lnTo>
                <a:lnTo>
                  <a:pt x="4732299" y="30353"/>
                </a:lnTo>
                <a:lnTo>
                  <a:pt x="4721237" y="30353"/>
                </a:lnTo>
                <a:lnTo>
                  <a:pt x="4717300" y="31115"/>
                </a:lnTo>
                <a:lnTo>
                  <a:pt x="4671771" y="31496"/>
                </a:lnTo>
                <a:lnTo>
                  <a:pt x="4697857" y="31496"/>
                </a:lnTo>
                <a:lnTo>
                  <a:pt x="4718050" y="31877"/>
                </a:lnTo>
                <a:lnTo>
                  <a:pt x="4742142" y="31877"/>
                </a:lnTo>
                <a:lnTo>
                  <a:pt x="4755972" y="31496"/>
                </a:lnTo>
                <a:lnTo>
                  <a:pt x="4771733" y="31496"/>
                </a:lnTo>
                <a:close/>
              </a:path>
              <a:path w="8272780" h="61595">
                <a:moveTo>
                  <a:pt x="4868481" y="30353"/>
                </a:moveTo>
                <a:lnTo>
                  <a:pt x="4864379" y="29845"/>
                </a:lnTo>
                <a:lnTo>
                  <a:pt x="4732604" y="29845"/>
                </a:lnTo>
                <a:lnTo>
                  <a:pt x="4732299" y="30353"/>
                </a:lnTo>
                <a:lnTo>
                  <a:pt x="4868481" y="30353"/>
                </a:lnTo>
                <a:close/>
              </a:path>
              <a:path w="8272780" h="61595">
                <a:moveTo>
                  <a:pt x="4903724" y="28321"/>
                </a:moveTo>
                <a:lnTo>
                  <a:pt x="4901984" y="28079"/>
                </a:lnTo>
                <a:lnTo>
                  <a:pt x="4887925" y="28321"/>
                </a:lnTo>
                <a:lnTo>
                  <a:pt x="4903724" y="28321"/>
                </a:lnTo>
                <a:close/>
              </a:path>
              <a:path w="8272780" h="61595">
                <a:moveTo>
                  <a:pt x="4912436" y="29845"/>
                </a:moveTo>
                <a:lnTo>
                  <a:pt x="4908956" y="29083"/>
                </a:lnTo>
                <a:lnTo>
                  <a:pt x="4906340" y="28702"/>
                </a:lnTo>
                <a:lnTo>
                  <a:pt x="4873803" y="28702"/>
                </a:lnTo>
                <a:lnTo>
                  <a:pt x="4873866" y="28575"/>
                </a:lnTo>
                <a:lnTo>
                  <a:pt x="4866843" y="28702"/>
                </a:lnTo>
                <a:lnTo>
                  <a:pt x="4847856" y="28702"/>
                </a:lnTo>
                <a:lnTo>
                  <a:pt x="4834953" y="28321"/>
                </a:lnTo>
                <a:lnTo>
                  <a:pt x="4795342" y="28321"/>
                </a:lnTo>
                <a:lnTo>
                  <a:pt x="4812144" y="27940"/>
                </a:lnTo>
                <a:lnTo>
                  <a:pt x="4822037" y="27940"/>
                </a:lnTo>
                <a:lnTo>
                  <a:pt x="4834953" y="28321"/>
                </a:lnTo>
                <a:lnTo>
                  <a:pt x="4874018" y="28321"/>
                </a:lnTo>
                <a:lnTo>
                  <a:pt x="4874222" y="27940"/>
                </a:lnTo>
                <a:lnTo>
                  <a:pt x="4874653" y="27178"/>
                </a:lnTo>
                <a:lnTo>
                  <a:pt x="4465701" y="27178"/>
                </a:lnTo>
                <a:lnTo>
                  <a:pt x="4444860" y="28321"/>
                </a:lnTo>
                <a:lnTo>
                  <a:pt x="4745215" y="28321"/>
                </a:lnTo>
                <a:lnTo>
                  <a:pt x="4722558" y="28702"/>
                </a:lnTo>
                <a:lnTo>
                  <a:pt x="4688852" y="28702"/>
                </a:lnTo>
                <a:lnTo>
                  <a:pt x="4710087" y="29464"/>
                </a:lnTo>
                <a:lnTo>
                  <a:pt x="4708106" y="29464"/>
                </a:lnTo>
                <a:lnTo>
                  <a:pt x="4712779" y="29845"/>
                </a:lnTo>
                <a:lnTo>
                  <a:pt x="4732604" y="29845"/>
                </a:lnTo>
                <a:lnTo>
                  <a:pt x="4730356" y="28702"/>
                </a:lnTo>
                <a:lnTo>
                  <a:pt x="4845901" y="28702"/>
                </a:lnTo>
                <a:lnTo>
                  <a:pt x="4859985" y="29464"/>
                </a:lnTo>
                <a:lnTo>
                  <a:pt x="4861306" y="29464"/>
                </a:lnTo>
                <a:lnTo>
                  <a:pt x="4864379" y="29845"/>
                </a:lnTo>
                <a:lnTo>
                  <a:pt x="4912436" y="29845"/>
                </a:lnTo>
                <a:close/>
              </a:path>
              <a:path w="8272780" h="61595">
                <a:moveTo>
                  <a:pt x="4920399" y="30353"/>
                </a:moveTo>
                <a:lnTo>
                  <a:pt x="4914747" y="30353"/>
                </a:lnTo>
                <a:lnTo>
                  <a:pt x="4913592" y="30111"/>
                </a:lnTo>
                <a:lnTo>
                  <a:pt x="4903038" y="30353"/>
                </a:lnTo>
                <a:lnTo>
                  <a:pt x="4870793" y="30353"/>
                </a:lnTo>
                <a:lnTo>
                  <a:pt x="4860531" y="31381"/>
                </a:lnTo>
                <a:lnTo>
                  <a:pt x="4896904" y="31115"/>
                </a:lnTo>
                <a:lnTo>
                  <a:pt x="4910950" y="30734"/>
                </a:lnTo>
                <a:lnTo>
                  <a:pt x="4913249" y="30734"/>
                </a:lnTo>
                <a:lnTo>
                  <a:pt x="4920399" y="30353"/>
                </a:lnTo>
                <a:close/>
              </a:path>
              <a:path w="8272780" h="61595">
                <a:moveTo>
                  <a:pt x="4934699" y="29603"/>
                </a:moveTo>
                <a:lnTo>
                  <a:pt x="4924145" y="29845"/>
                </a:lnTo>
                <a:lnTo>
                  <a:pt x="4929937" y="29845"/>
                </a:lnTo>
                <a:lnTo>
                  <a:pt x="4934699" y="29603"/>
                </a:lnTo>
                <a:close/>
              </a:path>
              <a:path w="8272780" h="61595">
                <a:moveTo>
                  <a:pt x="4948517" y="28321"/>
                </a:moveTo>
                <a:lnTo>
                  <a:pt x="4903724" y="28321"/>
                </a:lnTo>
                <a:lnTo>
                  <a:pt x="4906340" y="28702"/>
                </a:lnTo>
                <a:lnTo>
                  <a:pt x="4948047" y="28702"/>
                </a:lnTo>
                <a:lnTo>
                  <a:pt x="4948517" y="28321"/>
                </a:lnTo>
                <a:close/>
              </a:path>
              <a:path w="8272780" h="61595">
                <a:moveTo>
                  <a:pt x="4972062" y="28702"/>
                </a:moveTo>
                <a:lnTo>
                  <a:pt x="4948047" y="28702"/>
                </a:lnTo>
                <a:lnTo>
                  <a:pt x="4947590" y="29083"/>
                </a:lnTo>
                <a:lnTo>
                  <a:pt x="4948301" y="29083"/>
                </a:lnTo>
                <a:lnTo>
                  <a:pt x="4949990" y="29464"/>
                </a:lnTo>
                <a:lnTo>
                  <a:pt x="4952339" y="29464"/>
                </a:lnTo>
                <a:lnTo>
                  <a:pt x="4972062" y="28702"/>
                </a:lnTo>
                <a:close/>
              </a:path>
              <a:path w="8272780" h="61595">
                <a:moveTo>
                  <a:pt x="4976279" y="27940"/>
                </a:moveTo>
                <a:lnTo>
                  <a:pt x="4967033" y="27178"/>
                </a:lnTo>
                <a:lnTo>
                  <a:pt x="4927092" y="27178"/>
                </a:lnTo>
                <a:lnTo>
                  <a:pt x="4961369" y="27940"/>
                </a:lnTo>
                <a:lnTo>
                  <a:pt x="4954206" y="27940"/>
                </a:lnTo>
                <a:lnTo>
                  <a:pt x="4949825" y="28321"/>
                </a:lnTo>
                <a:lnTo>
                  <a:pt x="4973218" y="28321"/>
                </a:lnTo>
                <a:lnTo>
                  <a:pt x="4974361" y="27940"/>
                </a:lnTo>
                <a:lnTo>
                  <a:pt x="4976279" y="27940"/>
                </a:lnTo>
                <a:close/>
              </a:path>
              <a:path w="8272780" h="61595">
                <a:moveTo>
                  <a:pt x="5052136" y="27178"/>
                </a:moveTo>
                <a:lnTo>
                  <a:pt x="5051590" y="26670"/>
                </a:lnTo>
                <a:lnTo>
                  <a:pt x="5033226" y="26670"/>
                </a:lnTo>
                <a:lnTo>
                  <a:pt x="4960874" y="26670"/>
                </a:lnTo>
                <a:lnTo>
                  <a:pt x="4967033" y="27178"/>
                </a:lnTo>
                <a:lnTo>
                  <a:pt x="5041925" y="27178"/>
                </a:lnTo>
                <a:lnTo>
                  <a:pt x="5052136" y="27178"/>
                </a:lnTo>
                <a:close/>
              </a:path>
              <a:path w="8272780" h="61595">
                <a:moveTo>
                  <a:pt x="5073777" y="36703"/>
                </a:moveTo>
                <a:lnTo>
                  <a:pt x="5072253" y="36195"/>
                </a:lnTo>
                <a:lnTo>
                  <a:pt x="5023548" y="36195"/>
                </a:lnTo>
                <a:lnTo>
                  <a:pt x="5013769" y="36703"/>
                </a:lnTo>
                <a:lnTo>
                  <a:pt x="5073777" y="36703"/>
                </a:lnTo>
                <a:close/>
              </a:path>
              <a:path w="8272780" h="61595">
                <a:moveTo>
                  <a:pt x="5093805" y="6413"/>
                </a:moveTo>
                <a:lnTo>
                  <a:pt x="5087124" y="5778"/>
                </a:lnTo>
                <a:lnTo>
                  <a:pt x="5062728" y="5842"/>
                </a:lnTo>
                <a:lnTo>
                  <a:pt x="5077180" y="6705"/>
                </a:lnTo>
                <a:lnTo>
                  <a:pt x="5081168" y="7239"/>
                </a:lnTo>
                <a:lnTo>
                  <a:pt x="5080127" y="8128"/>
                </a:lnTo>
                <a:lnTo>
                  <a:pt x="5089296" y="7353"/>
                </a:lnTo>
                <a:lnTo>
                  <a:pt x="5093805" y="6413"/>
                </a:lnTo>
                <a:close/>
              </a:path>
              <a:path w="8272780" h="61595">
                <a:moveTo>
                  <a:pt x="5142230" y="41148"/>
                </a:moveTo>
                <a:lnTo>
                  <a:pt x="5095621" y="41402"/>
                </a:lnTo>
                <a:lnTo>
                  <a:pt x="5077193" y="41402"/>
                </a:lnTo>
                <a:lnTo>
                  <a:pt x="5049710" y="41021"/>
                </a:lnTo>
                <a:lnTo>
                  <a:pt x="5019776" y="40386"/>
                </a:lnTo>
                <a:lnTo>
                  <a:pt x="4984039" y="40259"/>
                </a:lnTo>
                <a:lnTo>
                  <a:pt x="4937722" y="41021"/>
                </a:lnTo>
                <a:lnTo>
                  <a:pt x="4932134" y="41021"/>
                </a:lnTo>
                <a:lnTo>
                  <a:pt x="4982540" y="38227"/>
                </a:lnTo>
                <a:lnTo>
                  <a:pt x="5013617" y="36703"/>
                </a:lnTo>
                <a:lnTo>
                  <a:pt x="3971366" y="36703"/>
                </a:lnTo>
                <a:lnTo>
                  <a:pt x="3971366" y="42545"/>
                </a:lnTo>
                <a:lnTo>
                  <a:pt x="3968813" y="42672"/>
                </a:lnTo>
                <a:lnTo>
                  <a:pt x="3957053" y="42545"/>
                </a:lnTo>
                <a:lnTo>
                  <a:pt x="3971366" y="42545"/>
                </a:lnTo>
                <a:lnTo>
                  <a:pt x="3971366" y="36703"/>
                </a:lnTo>
                <a:lnTo>
                  <a:pt x="3896017" y="36703"/>
                </a:lnTo>
                <a:lnTo>
                  <a:pt x="3823843" y="50038"/>
                </a:lnTo>
                <a:lnTo>
                  <a:pt x="3822179" y="50711"/>
                </a:lnTo>
                <a:lnTo>
                  <a:pt x="3855593" y="50038"/>
                </a:lnTo>
                <a:lnTo>
                  <a:pt x="3861219" y="50038"/>
                </a:lnTo>
                <a:lnTo>
                  <a:pt x="3874897" y="47752"/>
                </a:lnTo>
                <a:lnTo>
                  <a:pt x="3874986" y="46863"/>
                </a:lnTo>
                <a:lnTo>
                  <a:pt x="3875062" y="46228"/>
                </a:lnTo>
                <a:lnTo>
                  <a:pt x="3870312" y="46228"/>
                </a:lnTo>
                <a:lnTo>
                  <a:pt x="3882834" y="44577"/>
                </a:lnTo>
                <a:lnTo>
                  <a:pt x="3884269" y="44577"/>
                </a:lnTo>
                <a:lnTo>
                  <a:pt x="3898658" y="43815"/>
                </a:lnTo>
                <a:lnTo>
                  <a:pt x="3900728" y="43815"/>
                </a:lnTo>
                <a:lnTo>
                  <a:pt x="3914102" y="43434"/>
                </a:lnTo>
                <a:lnTo>
                  <a:pt x="3922471" y="43434"/>
                </a:lnTo>
                <a:lnTo>
                  <a:pt x="3941584" y="43815"/>
                </a:lnTo>
                <a:lnTo>
                  <a:pt x="3934028" y="43815"/>
                </a:lnTo>
                <a:lnTo>
                  <a:pt x="3926878" y="44577"/>
                </a:lnTo>
                <a:lnTo>
                  <a:pt x="3929519" y="44577"/>
                </a:lnTo>
                <a:lnTo>
                  <a:pt x="3952456" y="43815"/>
                </a:lnTo>
                <a:lnTo>
                  <a:pt x="3956812" y="43434"/>
                </a:lnTo>
                <a:lnTo>
                  <a:pt x="3961168" y="43053"/>
                </a:lnTo>
                <a:lnTo>
                  <a:pt x="3990898" y="43053"/>
                </a:lnTo>
                <a:lnTo>
                  <a:pt x="4004132" y="43053"/>
                </a:lnTo>
                <a:lnTo>
                  <a:pt x="3992359" y="42938"/>
                </a:lnTo>
                <a:lnTo>
                  <a:pt x="3996779" y="42545"/>
                </a:lnTo>
                <a:lnTo>
                  <a:pt x="4005618" y="41783"/>
                </a:lnTo>
                <a:lnTo>
                  <a:pt x="4006837" y="41783"/>
                </a:lnTo>
                <a:lnTo>
                  <a:pt x="3980370" y="41402"/>
                </a:lnTo>
                <a:lnTo>
                  <a:pt x="3984079" y="41021"/>
                </a:lnTo>
                <a:lnTo>
                  <a:pt x="3987647" y="41021"/>
                </a:lnTo>
                <a:lnTo>
                  <a:pt x="4011701" y="40386"/>
                </a:lnTo>
                <a:lnTo>
                  <a:pt x="4025849" y="39370"/>
                </a:lnTo>
                <a:lnTo>
                  <a:pt x="4023588" y="39370"/>
                </a:lnTo>
                <a:lnTo>
                  <a:pt x="4049699" y="38227"/>
                </a:lnTo>
                <a:lnTo>
                  <a:pt x="4067746" y="38227"/>
                </a:lnTo>
                <a:lnTo>
                  <a:pt x="4113174" y="38608"/>
                </a:lnTo>
                <a:lnTo>
                  <a:pt x="4097858" y="38608"/>
                </a:lnTo>
                <a:lnTo>
                  <a:pt x="4096842" y="39370"/>
                </a:lnTo>
                <a:lnTo>
                  <a:pt x="4096715" y="39370"/>
                </a:lnTo>
                <a:lnTo>
                  <a:pt x="4094619" y="40259"/>
                </a:lnTo>
                <a:lnTo>
                  <a:pt x="4092867" y="40259"/>
                </a:lnTo>
                <a:lnTo>
                  <a:pt x="4084637" y="40767"/>
                </a:lnTo>
                <a:lnTo>
                  <a:pt x="4067568" y="41021"/>
                </a:lnTo>
                <a:lnTo>
                  <a:pt x="4055707" y="41021"/>
                </a:lnTo>
                <a:lnTo>
                  <a:pt x="4108983" y="43053"/>
                </a:lnTo>
                <a:lnTo>
                  <a:pt x="4098747" y="43053"/>
                </a:lnTo>
                <a:lnTo>
                  <a:pt x="4061447" y="43815"/>
                </a:lnTo>
                <a:lnTo>
                  <a:pt x="4058170" y="43815"/>
                </a:lnTo>
                <a:lnTo>
                  <a:pt x="4058170" y="48133"/>
                </a:lnTo>
                <a:lnTo>
                  <a:pt x="4053751" y="48260"/>
                </a:lnTo>
                <a:lnTo>
                  <a:pt x="4047528" y="48133"/>
                </a:lnTo>
                <a:lnTo>
                  <a:pt x="4058170" y="48133"/>
                </a:lnTo>
                <a:lnTo>
                  <a:pt x="4058170" y="43815"/>
                </a:lnTo>
                <a:lnTo>
                  <a:pt x="4026204" y="43815"/>
                </a:lnTo>
                <a:lnTo>
                  <a:pt x="4014127" y="44958"/>
                </a:lnTo>
                <a:lnTo>
                  <a:pt x="4013543" y="44958"/>
                </a:lnTo>
                <a:lnTo>
                  <a:pt x="3996525" y="47752"/>
                </a:lnTo>
                <a:lnTo>
                  <a:pt x="3982847" y="49149"/>
                </a:lnTo>
                <a:lnTo>
                  <a:pt x="4006100" y="47752"/>
                </a:lnTo>
                <a:lnTo>
                  <a:pt x="4007459" y="47752"/>
                </a:lnTo>
                <a:lnTo>
                  <a:pt x="4017899" y="47371"/>
                </a:lnTo>
                <a:lnTo>
                  <a:pt x="4049268" y="47371"/>
                </a:lnTo>
                <a:lnTo>
                  <a:pt x="4045064" y="47752"/>
                </a:lnTo>
                <a:lnTo>
                  <a:pt x="4046715" y="47752"/>
                </a:lnTo>
                <a:lnTo>
                  <a:pt x="4028363" y="48514"/>
                </a:lnTo>
                <a:lnTo>
                  <a:pt x="4029989" y="48514"/>
                </a:lnTo>
                <a:lnTo>
                  <a:pt x="4022852" y="49149"/>
                </a:lnTo>
                <a:lnTo>
                  <a:pt x="4044924" y="48514"/>
                </a:lnTo>
                <a:lnTo>
                  <a:pt x="4066222" y="48514"/>
                </a:lnTo>
                <a:lnTo>
                  <a:pt x="4097388" y="49149"/>
                </a:lnTo>
                <a:lnTo>
                  <a:pt x="4129621" y="48133"/>
                </a:lnTo>
                <a:lnTo>
                  <a:pt x="4125226" y="48133"/>
                </a:lnTo>
                <a:lnTo>
                  <a:pt x="4123080" y="47371"/>
                </a:lnTo>
                <a:lnTo>
                  <a:pt x="4120921" y="46609"/>
                </a:lnTo>
                <a:lnTo>
                  <a:pt x="4119473" y="46228"/>
                </a:lnTo>
                <a:lnTo>
                  <a:pt x="4125214" y="46228"/>
                </a:lnTo>
                <a:lnTo>
                  <a:pt x="4105999" y="44958"/>
                </a:lnTo>
                <a:lnTo>
                  <a:pt x="4101071" y="44958"/>
                </a:lnTo>
                <a:lnTo>
                  <a:pt x="4087939" y="44577"/>
                </a:lnTo>
                <a:lnTo>
                  <a:pt x="4123220" y="44577"/>
                </a:lnTo>
                <a:lnTo>
                  <a:pt x="4140746" y="44958"/>
                </a:lnTo>
                <a:lnTo>
                  <a:pt x="4161713" y="46228"/>
                </a:lnTo>
                <a:lnTo>
                  <a:pt x="4158577" y="46228"/>
                </a:lnTo>
                <a:lnTo>
                  <a:pt x="4162793" y="47256"/>
                </a:lnTo>
                <a:lnTo>
                  <a:pt x="4166870" y="46228"/>
                </a:lnTo>
                <a:lnTo>
                  <a:pt x="4202493" y="46228"/>
                </a:lnTo>
                <a:lnTo>
                  <a:pt x="4204576" y="46482"/>
                </a:lnTo>
                <a:lnTo>
                  <a:pt x="4207853" y="46228"/>
                </a:lnTo>
                <a:lnTo>
                  <a:pt x="4224756" y="46228"/>
                </a:lnTo>
                <a:lnTo>
                  <a:pt x="4202023" y="44577"/>
                </a:lnTo>
                <a:lnTo>
                  <a:pt x="4196778" y="44196"/>
                </a:lnTo>
                <a:lnTo>
                  <a:pt x="4194848" y="44196"/>
                </a:lnTo>
                <a:lnTo>
                  <a:pt x="4183811" y="43815"/>
                </a:lnTo>
                <a:lnTo>
                  <a:pt x="4190949" y="43815"/>
                </a:lnTo>
                <a:lnTo>
                  <a:pt x="4158500" y="43434"/>
                </a:lnTo>
                <a:lnTo>
                  <a:pt x="4131297" y="43700"/>
                </a:lnTo>
                <a:lnTo>
                  <a:pt x="4134510" y="43053"/>
                </a:lnTo>
                <a:lnTo>
                  <a:pt x="4136428" y="43053"/>
                </a:lnTo>
                <a:lnTo>
                  <a:pt x="4303839" y="43053"/>
                </a:lnTo>
                <a:lnTo>
                  <a:pt x="4283291" y="42545"/>
                </a:lnTo>
                <a:lnTo>
                  <a:pt x="4137088" y="42545"/>
                </a:lnTo>
                <a:lnTo>
                  <a:pt x="4135793" y="42811"/>
                </a:lnTo>
                <a:lnTo>
                  <a:pt x="4133278" y="41783"/>
                </a:lnTo>
                <a:lnTo>
                  <a:pt x="4132478" y="41783"/>
                </a:lnTo>
                <a:lnTo>
                  <a:pt x="4136923" y="40640"/>
                </a:lnTo>
                <a:lnTo>
                  <a:pt x="4161790" y="40259"/>
                </a:lnTo>
                <a:lnTo>
                  <a:pt x="4172343" y="40386"/>
                </a:lnTo>
                <a:lnTo>
                  <a:pt x="4172432" y="40767"/>
                </a:lnTo>
                <a:lnTo>
                  <a:pt x="4167403" y="41402"/>
                </a:lnTo>
                <a:lnTo>
                  <a:pt x="4168114" y="41402"/>
                </a:lnTo>
                <a:lnTo>
                  <a:pt x="4166324" y="42164"/>
                </a:lnTo>
                <a:lnTo>
                  <a:pt x="4261167" y="42125"/>
                </a:lnTo>
                <a:lnTo>
                  <a:pt x="4283291" y="42545"/>
                </a:lnTo>
                <a:lnTo>
                  <a:pt x="4482782" y="42545"/>
                </a:lnTo>
                <a:lnTo>
                  <a:pt x="4517275" y="42545"/>
                </a:lnTo>
                <a:lnTo>
                  <a:pt x="4591583" y="43053"/>
                </a:lnTo>
                <a:lnTo>
                  <a:pt x="4571365" y="43053"/>
                </a:lnTo>
                <a:lnTo>
                  <a:pt x="4556569" y="44196"/>
                </a:lnTo>
                <a:lnTo>
                  <a:pt x="4560963" y="44196"/>
                </a:lnTo>
                <a:lnTo>
                  <a:pt x="4524705" y="44958"/>
                </a:lnTo>
                <a:lnTo>
                  <a:pt x="4497984" y="44958"/>
                </a:lnTo>
                <a:lnTo>
                  <a:pt x="4520679" y="46494"/>
                </a:lnTo>
                <a:lnTo>
                  <a:pt x="4529607" y="46228"/>
                </a:lnTo>
                <a:lnTo>
                  <a:pt x="4534268" y="46228"/>
                </a:lnTo>
                <a:lnTo>
                  <a:pt x="4563364" y="44958"/>
                </a:lnTo>
                <a:lnTo>
                  <a:pt x="4560798" y="44958"/>
                </a:lnTo>
                <a:lnTo>
                  <a:pt x="4593653" y="44196"/>
                </a:lnTo>
                <a:lnTo>
                  <a:pt x="4619599" y="44577"/>
                </a:lnTo>
                <a:lnTo>
                  <a:pt x="4628947" y="44577"/>
                </a:lnTo>
                <a:lnTo>
                  <a:pt x="4619993" y="46228"/>
                </a:lnTo>
                <a:lnTo>
                  <a:pt x="4627511" y="46228"/>
                </a:lnTo>
                <a:lnTo>
                  <a:pt x="4645215" y="46748"/>
                </a:lnTo>
                <a:lnTo>
                  <a:pt x="4643526" y="46609"/>
                </a:lnTo>
                <a:lnTo>
                  <a:pt x="4664926" y="46609"/>
                </a:lnTo>
                <a:lnTo>
                  <a:pt x="4721809" y="43815"/>
                </a:lnTo>
                <a:lnTo>
                  <a:pt x="4751641" y="43815"/>
                </a:lnTo>
                <a:lnTo>
                  <a:pt x="4793754" y="44196"/>
                </a:lnTo>
                <a:lnTo>
                  <a:pt x="4798707" y="44196"/>
                </a:lnTo>
                <a:lnTo>
                  <a:pt x="4824311" y="43815"/>
                </a:lnTo>
                <a:lnTo>
                  <a:pt x="4786439" y="43815"/>
                </a:lnTo>
                <a:lnTo>
                  <a:pt x="4822596" y="42545"/>
                </a:lnTo>
                <a:lnTo>
                  <a:pt x="4854499" y="42545"/>
                </a:lnTo>
                <a:lnTo>
                  <a:pt x="4905565" y="43395"/>
                </a:lnTo>
                <a:lnTo>
                  <a:pt x="4938039" y="43319"/>
                </a:lnTo>
                <a:lnTo>
                  <a:pt x="4917821" y="44577"/>
                </a:lnTo>
                <a:lnTo>
                  <a:pt x="4939296" y="44577"/>
                </a:lnTo>
                <a:lnTo>
                  <a:pt x="4970348" y="44196"/>
                </a:lnTo>
                <a:lnTo>
                  <a:pt x="4973383" y="44196"/>
                </a:lnTo>
                <a:lnTo>
                  <a:pt x="5017274" y="43434"/>
                </a:lnTo>
                <a:lnTo>
                  <a:pt x="5015662" y="43434"/>
                </a:lnTo>
                <a:lnTo>
                  <a:pt x="5030813" y="43103"/>
                </a:lnTo>
                <a:lnTo>
                  <a:pt x="5038382" y="43091"/>
                </a:lnTo>
                <a:lnTo>
                  <a:pt x="5037645" y="44577"/>
                </a:lnTo>
                <a:lnTo>
                  <a:pt x="5038699" y="44577"/>
                </a:lnTo>
                <a:lnTo>
                  <a:pt x="5052250" y="43053"/>
                </a:lnTo>
                <a:lnTo>
                  <a:pt x="5049431" y="43053"/>
                </a:lnTo>
                <a:lnTo>
                  <a:pt x="5088801" y="41795"/>
                </a:lnTo>
                <a:lnTo>
                  <a:pt x="5091709" y="41783"/>
                </a:lnTo>
                <a:lnTo>
                  <a:pt x="5112118" y="41402"/>
                </a:lnTo>
                <a:lnTo>
                  <a:pt x="5104981" y="41402"/>
                </a:lnTo>
                <a:lnTo>
                  <a:pt x="5142230" y="41148"/>
                </a:lnTo>
                <a:close/>
              </a:path>
              <a:path w="8272780" h="61595">
                <a:moveTo>
                  <a:pt x="5175974" y="38862"/>
                </a:moveTo>
                <a:lnTo>
                  <a:pt x="5171160" y="38862"/>
                </a:lnTo>
                <a:lnTo>
                  <a:pt x="5169217" y="38862"/>
                </a:lnTo>
                <a:lnTo>
                  <a:pt x="5167579" y="39128"/>
                </a:lnTo>
                <a:lnTo>
                  <a:pt x="5175974" y="38862"/>
                </a:lnTo>
                <a:close/>
              </a:path>
              <a:path w="8272780" h="61595">
                <a:moveTo>
                  <a:pt x="5225796" y="41656"/>
                </a:moveTo>
                <a:lnTo>
                  <a:pt x="5148643" y="42608"/>
                </a:lnTo>
                <a:lnTo>
                  <a:pt x="5114988" y="43370"/>
                </a:lnTo>
                <a:lnTo>
                  <a:pt x="5103495" y="44704"/>
                </a:lnTo>
                <a:lnTo>
                  <a:pt x="5148973" y="44615"/>
                </a:lnTo>
                <a:lnTo>
                  <a:pt x="5168798" y="44386"/>
                </a:lnTo>
                <a:lnTo>
                  <a:pt x="5183124" y="43942"/>
                </a:lnTo>
                <a:lnTo>
                  <a:pt x="5170805" y="43180"/>
                </a:lnTo>
                <a:lnTo>
                  <a:pt x="5225796" y="41656"/>
                </a:lnTo>
                <a:close/>
              </a:path>
              <a:path w="8272780" h="61595">
                <a:moveTo>
                  <a:pt x="5228463" y="2032"/>
                </a:moveTo>
                <a:lnTo>
                  <a:pt x="5223268" y="1397"/>
                </a:lnTo>
                <a:lnTo>
                  <a:pt x="5210632" y="1473"/>
                </a:lnTo>
                <a:lnTo>
                  <a:pt x="5199253" y="1828"/>
                </a:lnTo>
                <a:lnTo>
                  <a:pt x="5197856" y="2032"/>
                </a:lnTo>
                <a:lnTo>
                  <a:pt x="5228463" y="2032"/>
                </a:lnTo>
                <a:close/>
              </a:path>
              <a:path w="8272780" h="61595">
                <a:moveTo>
                  <a:pt x="5246027" y="38862"/>
                </a:moveTo>
                <a:lnTo>
                  <a:pt x="5245087" y="38608"/>
                </a:lnTo>
                <a:lnTo>
                  <a:pt x="5191696" y="38608"/>
                </a:lnTo>
                <a:lnTo>
                  <a:pt x="5187759" y="38862"/>
                </a:lnTo>
                <a:lnTo>
                  <a:pt x="5246027" y="38862"/>
                </a:lnTo>
                <a:close/>
              </a:path>
              <a:path w="8272780" h="61595">
                <a:moveTo>
                  <a:pt x="5335524" y="24892"/>
                </a:moveTo>
                <a:lnTo>
                  <a:pt x="5294376" y="26416"/>
                </a:lnTo>
                <a:lnTo>
                  <a:pt x="5302250" y="26416"/>
                </a:lnTo>
                <a:lnTo>
                  <a:pt x="5335524" y="24892"/>
                </a:lnTo>
                <a:close/>
              </a:path>
              <a:path w="8272780" h="61595">
                <a:moveTo>
                  <a:pt x="5353558" y="40259"/>
                </a:moveTo>
                <a:lnTo>
                  <a:pt x="5322113" y="40640"/>
                </a:lnTo>
                <a:lnTo>
                  <a:pt x="5318772" y="39878"/>
                </a:lnTo>
                <a:lnTo>
                  <a:pt x="5321058" y="38862"/>
                </a:lnTo>
                <a:lnTo>
                  <a:pt x="5246027" y="38862"/>
                </a:lnTo>
                <a:lnTo>
                  <a:pt x="5247894" y="39370"/>
                </a:lnTo>
                <a:lnTo>
                  <a:pt x="5246090" y="39370"/>
                </a:lnTo>
                <a:lnTo>
                  <a:pt x="5244363" y="39878"/>
                </a:lnTo>
                <a:lnTo>
                  <a:pt x="5245874" y="40767"/>
                </a:lnTo>
                <a:lnTo>
                  <a:pt x="5260060" y="41402"/>
                </a:lnTo>
                <a:lnTo>
                  <a:pt x="5302605" y="42164"/>
                </a:lnTo>
                <a:lnTo>
                  <a:pt x="5292382" y="42164"/>
                </a:lnTo>
                <a:lnTo>
                  <a:pt x="5283009" y="42545"/>
                </a:lnTo>
                <a:lnTo>
                  <a:pt x="5264315" y="43053"/>
                </a:lnTo>
                <a:lnTo>
                  <a:pt x="5259032" y="43053"/>
                </a:lnTo>
                <a:lnTo>
                  <a:pt x="5257089" y="43815"/>
                </a:lnTo>
                <a:lnTo>
                  <a:pt x="5195506" y="43815"/>
                </a:lnTo>
                <a:lnTo>
                  <a:pt x="5194693" y="45554"/>
                </a:lnTo>
                <a:lnTo>
                  <a:pt x="5251716" y="44958"/>
                </a:lnTo>
                <a:lnTo>
                  <a:pt x="5290159" y="43815"/>
                </a:lnTo>
                <a:lnTo>
                  <a:pt x="5324856" y="42164"/>
                </a:lnTo>
                <a:lnTo>
                  <a:pt x="5347817" y="40640"/>
                </a:lnTo>
                <a:lnTo>
                  <a:pt x="5353558" y="40259"/>
                </a:lnTo>
                <a:close/>
              </a:path>
              <a:path w="8272780" h="61595">
                <a:moveTo>
                  <a:pt x="5365140" y="36703"/>
                </a:moveTo>
                <a:lnTo>
                  <a:pt x="5333187" y="36703"/>
                </a:lnTo>
                <a:lnTo>
                  <a:pt x="5328513" y="36842"/>
                </a:lnTo>
                <a:lnTo>
                  <a:pt x="5324487" y="36703"/>
                </a:lnTo>
                <a:lnTo>
                  <a:pt x="5156085" y="36703"/>
                </a:lnTo>
                <a:lnTo>
                  <a:pt x="5154320" y="36766"/>
                </a:lnTo>
                <a:lnTo>
                  <a:pt x="5154320" y="37465"/>
                </a:lnTo>
                <a:lnTo>
                  <a:pt x="5152758" y="37592"/>
                </a:lnTo>
                <a:lnTo>
                  <a:pt x="5150231" y="37465"/>
                </a:lnTo>
                <a:lnTo>
                  <a:pt x="5154320" y="37465"/>
                </a:lnTo>
                <a:lnTo>
                  <a:pt x="5154320" y="36766"/>
                </a:lnTo>
                <a:lnTo>
                  <a:pt x="5123624" y="37846"/>
                </a:lnTo>
                <a:lnTo>
                  <a:pt x="5130927" y="39370"/>
                </a:lnTo>
                <a:lnTo>
                  <a:pt x="5149647" y="37846"/>
                </a:lnTo>
                <a:lnTo>
                  <a:pt x="5157838" y="37846"/>
                </a:lnTo>
                <a:lnTo>
                  <a:pt x="5165458" y="38227"/>
                </a:lnTo>
                <a:lnTo>
                  <a:pt x="5170017" y="38747"/>
                </a:lnTo>
                <a:lnTo>
                  <a:pt x="5170830" y="38608"/>
                </a:lnTo>
                <a:lnTo>
                  <a:pt x="5238204" y="38442"/>
                </a:lnTo>
                <a:lnTo>
                  <a:pt x="5245087" y="38608"/>
                </a:lnTo>
                <a:lnTo>
                  <a:pt x="5321643" y="38608"/>
                </a:lnTo>
                <a:lnTo>
                  <a:pt x="5316842" y="38227"/>
                </a:lnTo>
                <a:lnTo>
                  <a:pt x="5307254" y="37465"/>
                </a:lnTo>
                <a:lnTo>
                  <a:pt x="5311432" y="37465"/>
                </a:lnTo>
                <a:lnTo>
                  <a:pt x="5319192" y="37084"/>
                </a:lnTo>
                <a:lnTo>
                  <a:pt x="5336578" y="37084"/>
                </a:lnTo>
                <a:lnTo>
                  <a:pt x="5341493" y="37465"/>
                </a:lnTo>
                <a:lnTo>
                  <a:pt x="5344884" y="37465"/>
                </a:lnTo>
                <a:lnTo>
                  <a:pt x="5350116" y="37084"/>
                </a:lnTo>
                <a:lnTo>
                  <a:pt x="5345227" y="37084"/>
                </a:lnTo>
                <a:lnTo>
                  <a:pt x="5365140" y="36703"/>
                </a:lnTo>
                <a:close/>
              </a:path>
              <a:path w="8272780" h="61595">
                <a:moveTo>
                  <a:pt x="5387657" y="0"/>
                </a:moveTo>
                <a:lnTo>
                  <a:pt x="5275885" y="0"/>
                </a:lnTo>
                <a:lnTo>
                  <a:pt x="5275885" y="1270"/>
                </a:lnTo>
                <a:lnTo>
                  <a:pt x="5325046" y="1270"/>
                </a:lnTo>
                <a:lnTo>
                  <a:pt x="5325046" y="2540"/>
                </a:lnTo>
                <a:lnTo>
                  <a:pt x="5366042" y="2540"/>
                </a:lnTo>
                <a:lnTo>
                  <a:pt x="5366042" y="1270"/>
                </a:lnTo>
                <a:lnTo>
                  <a:pt x="5387657" y="1270"/>
                </a:lnTo>
                <a:lnTo>
                  <a:pt x="5387657" y="0"/>
                </a:lnTo>
                <a:close/>
              </a:path>
              <a:path w="8272780" h="61595">
                <a:moveTo>
                  <a:pt x="5390934" y="36703"/>
                </a:moveTo>
                <a:lnTo>
                  <a:pt x="5384304" y="36195"/>
                </a:lnTo>
                <a:lnTo>
                  <a:pt x="5380240" y="36195"/>
                </a:lnTo>
                <a:lnTo>
                  <a:pt x="5365140" y="36703"/>
                </a:lnTo>
                <a:lnTo>
                  <a:pt x="5390934" y="36703"/>
                </a:lnTo>
                <a:close/>
              </a:path>
              <a:path w="8272780" h="61595">
                <a:moveTo>
                  <a:pt x="5419179" y="43395"/>
                </a:moveTo>
                <a:lnTo>
                  <a:pt x="5404332" y="42113"/>
                </a:lnTo>
                <a:lnTo>
                  <a:pt x="5394528" y="40817"/>
                </a:lnTo>
                <a:lnTo>
                  <a:pt x="5416804" y="39497"/>
                </a:lnTo>
                <a:lnTo>
                  <a:pt x="5385790" y="39420"/>
                </a:lnTo>
                <a:lnTo>
                  <a:pt x="5380152" y="40017"/>
                </a:lnTo>
                <a:lnTo>
                  <a:pt x="5384660" y="40894"/>
                </a:lnTo>
                <a:lnTo>
                  <a:pt x="5384089" y="41694"/>
                </a:lnTo>
                <a:lnTo>
                  <a:pt x="5363210" y="42037"/>
                </a:lnTo>
                <a:lnTo>
                  <a:pt x="5386311" y="42329"/>
                </a:lnTo>
                <a:lnTo>
                  <a:pt x="5402300" y="43040"/>
                </a:lnTo>
                <a:lnTo>
                  <a:pt x="5410936" y="43916"/>
                </a:lnTo>
                <a:lnTo>
                  <a:pt x="5411978" y="44704"/>
                </a:lnTo>
                <a:lnTo>
                  <a:pt x="5419179" y="43395"/>
                </a:lnTo>
                <a:close/>
              </a:path>
              <a:path w="8272780" h="61595">
                <a:moveTo>
                  <a:pt x="5426773" y="38862"/>
                </a:moveTo>
                <a:lnTo>
                  <a:pt x="5419636" y="38608"/>
                </a:lnTo>
                <a:lnTo>
                  <a:pt x="5321643" y="38608"/>
                </a:lnTo>
                <a:lnTo>
                  <a:pt x="5321058" y="38862"/>
                </a:lnTo>
                <a:lnTo>
                  <a:pt x="5426773" y="38862"/>
                </a:lnTo>
                <a:close/>
              </a:path>
              <a:path w="8272780" h="61595">
                <a:moveTo>
                  <a:pt x="5515470" y="35052"/>
                </a:moveTo>
                <a:lnTo>
                  <a:pt x="5510949" y="35052"/>
                </a:lnTo>
                <a:lnTo>
                  <a:pt x="5499570" y="34671"/>
                </a:lnTo>
                <a:lnTo>
                  <a:pt x="5502529" y="34671"/>
                </a:lnTo>
                <a:lnTo>
                  <a:pt x="5462041" y="33909"/>
                </a:lnTo>
                <a:lnTo>
                  <a:pt x="5466600" y="33909"/>
                </a:lnTo>
                <a:lnTo>
                  <a:pt x="5460047" y="33528"/>
                </a:lnTo>
                <a:lnTo>
                  <a:pt x="5234317" y="33528"/>
                </a:lnTo>
                <a:lnTo>
                  <a:pt x="5229339" y="33528"/>
                </a:lnTo>
                <a:lnTo>
                  <a:pt x="5196040" y="34290"/>
                </a:lnTo>
                <a:lnTo>
                  <a:pt x="5195189" y="34290"/>
                </a:lnTo>
                <a:lnTo>
                  <a:pt x="5156771" y="35052"/>
                </a:lnTo>
                <a:lnTo>
                  <a:pt x="5163553" y="35052"/>
                </a:lnTo>
                <a:lnTo>
                  <a:pt x="5166893" y="36195"/>
                </a:lnTo>
                <a:lnTo>
                  <a:pt x="5079466" y="36195"/>
                </a:lnTo>
                <a:lnTo>
                  <a:pt x="5073777" y="36703"/>
                </a:lnTo>
                <a:lnTo>
                  <a:pt x="5156085" y="36703"/>
                </a:lnTo>
                <a:lnTo>
                  <a:pt x="5170995" y="36195"/>
                </a:lnTo>
                <a:lnTo>
                  <a:pt x="5377180" y="36195"/>
                </a:lnTo>
                <a:lnTo>
                  <a:pt x="5379339" y="35814"/>
                </a:lnTo>
                <a:lnTo>
                  <a:pt x="5384304" y="36195"/>
                </a:lnTo>
                <a:lnTo>
                  <a:pt x="5506085" y="36195"/>
                </a:lnTo>
                <a:lnTo>
                  <a:pt x="5508688" y="36233"/>
                </a:lnTo>
                <a:lnTo>
                  <a:pt x="5511076" y="35814"/>
                </a:lnTo>
                <a:lnTo>
                  <a:pt x="5515470" y="35052"/>
                </a:lnTo>
                <a:close/>
              </a:path>
              <a:path w="8272780" h="61595">
                <a:moveTo>
                  <a:pt x="5565381" y="35433"/>
                </a:moveTo>
                <a:lnTo>
                  <a:pt x="5557736" y="35433"/>
                </a:lnTo>
                <a:lnTo>
                  <a:pt x="5560187" y="35814"/>
                </a:lnTo>
                <a:lnTo>
                  <a:pt x="5565381" y="35433"/>
                </a:lnTo>
                <a:close/>
              </a:path>
              <a:path w="8272780" h="61595">
                <a:moveTo>
                  <a:pt x="5565953" y="6096"/>
                </a:moveTo>
                <a:lnTo>
                  <a:pt x="5561279" y="5334"/>
                </a:lnTo>
                <a:lnTo>
                  <a:pt x="5557380" y="4711"/>
                </a:lnTo>
                <a:lnTo>
                  <a:pt x="5547868" y="5334"/>
                </a:lnTo>
                <a:lnTo>
                  <a:pt x="5544045" y="5600"/>
                </a:lnTo>
                <a:lnTo>
                  <a:pt x="5521185" y="4064"/>
                </a:lnTo>
                <a:lnTo>
                  <a:pt x="5514632" y="4064"/>
                </a:lnTo>
                <a:lnTo>
                  <a:pt x="5512066" y="4305"/>
                </a:lnTo>
                <a:lnTo>
                  <a:pt x="5512066" y="7239"/>
                </a:lnTo>
                <a:lnTo>
                  <a:pt x="5509755" y="7366"/>
                </a:lnTo>
                <a:lnTo>
                  <a:pt x="5510034" y="7239"/>
                </a:lnTo>
                <a:lnTo>
                  <a:pt x="5512066" y="7239"/>
                </a:lnTo>
                <a:lnTo>
                  <a:pt x="5512066" y="4305"/>
                </a:lnTo>
                <a:lnTo>
                  <a:pt x="5496750" y="5715"/>
                </a:lnTo>
                <a:lnTo>
                  <a:pt x="5489270" y="5715"/>
                </a:lnTo>
                <a:lnTo>
                  <a:pt x="5462740" y="6096"/>
                </a:lnTo>
                <a:lnTo>
                  <a:pt x="5421122" y="6096"/>
                </a:lnTo>
                <a:lnTo>
                  <a:pt x="5382984" y="6362"/>
                </a:lnTo>
                <a:lnTo>
                  <a:pt x="5429593" y="4064"/>
                </a:lnTo>
                <a:lnTo>
                  <a:pt x="5433123" y="4064"/>
                </a:lnTo>
                <a:lnTo>
                  <a:pt x="5461279" y="4064"/>
                </a:lnTo>
                <a:lnTo>
                  <a:pt x="5471477" y="4445"/>
                </a:lnTo>
                <a:lnTo>
                  <a:pt x="5477637" y="4445"/>
                </a:lnTo>
                <a:lnTo>
                  <a:pt x="5474817" y="3302"/>
                </a:lnTo>
                <a:lnTo>
                  <a:pt x="5473878" y="2921"/>
                </a:lnTo>
                <a:lnTo>
                  <a:pt x="5507939" y="2921"/>
                </a:lnTo>
                <a:lnTo>
                  <a:pt x="5514467" y="2921"/>
                </a:lnTo>
                <a:lnTo>
                  <a:pt x="5535244" y="2921"/>
                </a:lnTo>
                <a:lnTo>
                  <a:pt x="5548871" y="2921"/>
                </a:lnTo>
                <a:lnTo>
                  <a:pt x="5537060" y="2844"/>
                </a:lnTo>
                <a:lnTo>
                  <a:pt x="5550954" y="2159"/>
                </a:lnTo>
                <a:lnTo>
                  <a:pt x="5547055" y="2159"/>
                </a:lnTo>
                <a:lnTo>
                  <a:pt x="5519280" y="2705"/>
                </a:lnTo>
                <a:lnTo>
                  <a:pt x="5514467" y="2667"/>
                </a:lnTo>
                <a:lnTo>
                  <a:pt x="5514467" y="2374"/>
                </a:lnTo>
                <a:lnTo>
                  <a:pt x="5497855" y="2540"/>
                </a:lnTo>
                <a:lnTo>
                  <a:pt x="5481015" y="2425"/>
                </a:lnTo>
                <a:lnTo>
                  <a:pt x="5469077" y="2692"/>
                </a:lnTo>
                <a:lnTo>
                  <a:pt x="5469077" y="3302"/>
                </a:lnTo>
                <a:lnTo>
                  <a:pt x="5451094" y="3695"/>
                </a:lnTo>
                <a:lnTo>
                  <a:pt x="5440908" y="3302"/>
                </a:lnTo>
                <a:lnTo>
                  <a:pt x="5469077" y="3302"/>
                </a:lnTo>
                <a:lnTo>
                  <a:pt x="5469077" y="2692"/>
                </a:lnTo>
                <a:lnTo>
                  <a:pt x="5457990" y="2921"/>
                </a:lnTo>
                <a:lnTo>
                  <a:pt x="5455107" y="2921"/>
                </a:lnTo>
                <a:lnTo>
                  <a:pt x="5430113" y="2159"/>
                </a:lnTo>
                <a:lnTo>
                  <a:pt x="5424195" y="2159"/>
                </a:lnTo>
                <a:lnTo>
                  <a:pt x="5408498" y="3302"/>
                </a:lnTo>
                <a:lnTo>
                  <a:pt x="5385282" y="4445"/>
                </a:lnTo>
                <a:lnTo>
                  <a:pt x="5331993" y="4445"/>
                </a:lnTo>
                <a:lnTo>
                  <a:pt x="5292458" y="5715"/>
                </a:lnTo>
                <a:lnTo>
                  <a:pt x="5280342" y="5715"/>
                </a:lnTo>
                <a:lnTo>
                  <a:pt x="5255882" y="5334"/>
                </a:lnTo>
                <a:lnTo>
                  <a:pt x="5252059" y="5334"/>
                </a:lnTo>
                <a:lnTo>
                  <a:pt x="5208714" y="4064"/>
                </a:lnTo>
                <a:lnTo>
                  <a:pt x="5178920" y="4064"/>
                </a:lnTo>
                <a:lnTo>
                  <a:pt x="5182184" y="5715"/>
                </a:lnTo>
                <a:lnTo>
                  <a:pt x="5188432" y="5715"/>
                </a:lnTo>
                <a:lnTo>
                  <a:pt x="5207952" y="6096"/>
                </a:lnTo>
                <a:lnTo>
                  <a:pt x="5241099" y="6096"/>
                </a:lnTo>
                <a:lnTo>
                  <a:pt x="5278526" y="6477"/>
                </a:lnTo>
                <a:lnTo>
                  <a:pt x="5263362" y="6477"/>
                </a:lnTo>
                <a:lnTo>
                  <a:pt x="5247233" y="7239"/>
                </a:lnTo>
                <a:lnTo>
                  <a:pt x="5225567" y="7239"/>
                </a:lnTo>
                <a:lnTo>
                  <a:pt x="5236959" y="8509"/>
                </a:lnTo>
                <a:lnTo>
                  <a:pt x="5203469" y="8509"/>
                </a:lnTo>
                <a:lnTo>
                  <a:pt x="5186223" y="7620"/>
                </a:lnTo>
                <a:lnTo>
                  <a:pt x="5186527" y="7620"/>
                </a:lnTo>
                <a:lnTo>
                  <a:pt x="5180025" y="7239"/>
                </a:lnTo>
                <a:lnTo>
                  <a:pt x="5175682" y="6985"/>
                </a:lnTo>
                <a:lnTo>
                  <a:pt x="5158460" y="7239"/>
                </a:lnTo>
                <a:lnTo>
                  <a:pt x="5145887" y="7239"/>
                </a:lnTo>
                <a:lnTo>
                  <a:pt x="5185435" y="8509"/>
                </a:lnTo>
                <a:lnTo>
                  <a:pt x="5172189" y="8509"/>
                </a:lnTo>
                <a:lnTo>
                  <a:pt x="5156162" y="9271"/>
                </a:lnTo>
                <a:lnTo>
                  <a:pt x="5151666" y="9271"/>
                </a:lnTo>
                <a:lnTo>
                  <a:pt x="5130165" y="9652"/>
                </a:lnTo>
                <a:lnTo>
                  <a:pt x="5120627" y="9652"/>
                </a:lnTo>
                <a:lnTo>
                  <a:pt x="5089436" y="11303"/>
                </a:lnTo>
                <a:lnTo>
                  <a:pt x="5099850" y="11303"/>
                </a:lnTo>
                <a:lnTo>
                  <a:pt x="5103076" y="11684"/>
                </a:lnTo>
                <a:lnTo>
                  <a:pt x="5113261" y="11684"/>
                </a:lnTo>
                <a:lnTo>
                  <a:pt x="5132895" y="11303"/>
                </a:lnTo>
                <a:lnTo>
                  <a:pt x="5172430" y="11303"/>
                </a:lnTo>
                <a:lnTo>
                  <a:pt x="5157457" y="12700"/>
                </a:lnTo>
                <a:lnTo>
                  <a:pt x="5224119" y="11303"/>
                </a:lnTo>
                <a:lnTo>
                  <a:pt x="5239677" y="11303"/>
                </a:lnTo>
                <a:lnTo>
                  <a:pt x="5253672" y="9271"/>
                </a:lnTo>
                <a:lnTo>
                  <a:pt x="5257406" y="8509"/>
                </a:lnTo>
                <a:lnTo>
                  <a:pt x="5255196" y="8509"/>
                </a:lnTo>
                <a:lnTo>
                  <a:pt x="5267287" y="7620"/>
                </a:lnTo>
                <a:lnTo>
                  <a:pt x="5265966" y="7620"/>
                </a:lnTo>
                <a:lnTo>
                  <a:pt x="5293474" y="6477"/>
                </a:lnTo>
                <a:lnTo>
                  <a:pt x="5298008" y="6477"/>
                </a:lnTo>
                <a:lnTo>
                  <a:pt x="5311318" y="7620"/>
                </a:lnTo>
                <a:lnTo>
                  <a:pt x="5312410" y="7620"/>
                </a:lnTo>
                <a:lnTo>
                  <a:pt x="5327320" y="9652"/>
                </a:lnTo>
                <a:lnTo>
                  <a:pt x="5326761" y="9652"/>
                </a:lnTo>
                <a:lnTo>
                  <a:pt x="5330507" y="10947"/>
                </a:lnTo>
                <a:lnTo>
                  <a:pt x="5349989" y="9652"/>
                </a:lnTo>
                <a:lnTo>
                  <a:pt x="5378716" y="8890"/>
                </a:lnTo>
                <a:lnTo>
                  <a:pt x="5405488" y="8509"/>
                </a:lnTo>
                <a:lnTo>
                  <a:pt x="5447728" y="8509"/>
                </a:lnTo>
                <a:lnTo>
                  <a:pt x="5427370" y="9271"/>
                </a:lnTo>
                <a:lnTo>
                  <a:pt x="5458993" y="9271"/>
                </a:lnTo>
                <a:lnTo>
                  <a:pt x="5479834" y="8890"/>
                </a:lnTo>
                <a:lnTo>
                  <a:pt x="5487873" y="8509"/>
                </a:lnTo>
                <a:lnTo>
                  <a:pt x="5488965" y="8509"/>
                </a:lnTo>
                <a:lnTo>
                  <a:pt x="5505145" y="7620"/>
                </a:lnTo>
                <a:lnTo>
                  <a:pt x="5509222" y="7620"/>
                </a:lnTo>
                <a:lnTo>
                  <a:pt x="5507317" y="8509"/>
                </a:lnTo>
                <a:lnTo>
                  <a:pt x="5512574" y="8509"/>
                </a:lnTo>
                <a:lnTo>
                  <a:pt x="5517375" y="9156"/>
                </a:lnTo>
                <a:lnTo>
                  <a:pt x="5535904" y="8509"/>
                </a:lnTo>
                <a:lnTo>
                  <a:pt x="5539181" y="8509"/>
                </a:lnTo>
                <a:lnTo>
                  <a:pt x="5559857" y="7239"/>
                </a:lnTo>
                <a:lnTo>
                  <a:pt x="5564644" y="6096"/>
                </a:lnTo>
                <a:lnTo>
                  <a:pt x="5565953" y="6096"/>
                </a:lnTo>
                <a:close/>
              </a:path>
              <a:path w="8272780" h="61595">
                <a:moveTo>
                  <a:pt x="5592584" y="33020"/>
                </a:moveTo>
                <a:lnTo>
                  <a:pt x="5592572" y="32258"/>
                </a:lnTo>
                <a:lnTo>
                  <a:pt x="5555005" y="33020"/>
                </a:lnTo>
                <a:lnTo>
                  <a:pt x="5592584" y="33020"/>
                </a:lnTo>
                <a:close/>
              </a:path>
              <a:path w="8272780" h="61595">
                <a:moveTo>
                  <a:pt x="5607926" y="28321"/>
                </a:moveTo>
                <a:lnTo>
                  <a:pt x="5572493" y="27940"/>
                </a:lnTo>
                <a:lnTo>
                  <a:pt x="5545328" y="28321"/>
                </a:lnTo>
                <a:lnTo>
                  <a:pt x="5607926" y="28321"/>
                </a:lnTo>
                <a:close/>
              </a:path>
              <a:path w="8272780" h="61595">
                <a:moveTo>
                  <a:pt x="5626849" y="28702"/>
                </a:moveTo>
                <a:lnTo>
                  <a:pt x="5518162" y="28702"/>
                </a:lnTo>
                <a:lnTo>
                  <a:pt x="5466512" y="29349"/>
                </a:lnTo>
                <a:lnTo>
                  <a:pt x="5424030" y="28702"/>
                </a:lnTo>
                <a:lnTo>
                  <a:pt x="5518162" y="28702"/>
                </a:lnTo>
                <a:lnTo>
                  <a:pt x="5545328" y="28321"/>
                </a:lnTo>
                <a:lnTo>
                  <a:pt x="5332806" y="28321"/>
                </a:lnTo>
                <a:lnTo>
                  <a:pt x="5346408" y="28702"/>
                </a:lnTo>
                <a:lnTo>
                  <a:pt x="5068354" y="28702"/>
                </a:lnTo>
                <a:lnTo>
                  <a:pt x="5061750" y="28321"/>
                </a:lnTo>
                <a:lnTo>
                  <a:pt x="4973218" y="28321"/>
                </a:lnTo>
                <a:lnTo>
                  <a:pt x="4972062" y="28702"/>
                </a:lnTo>
                <a:lnTo>
                  <a:pt x="5060670" y="28702"/>
                </a:lnTo>
                <a:lnTo>
                  <a:pt x="5027815" y="29464"/>
                </a:lnTo>
                <a:lnTo>
                  <a:pt x="5014480" y="29464"/>
                </a:lnTo>
                <a:lnTo>
                  <a:pt x="5038039" y="29845"/>
                </a:lnTo>
                <a:lnTo>
                  <a:pt x="4929937" y="29845"/>
                </a:lnTo>
                <a:lnTo>
                  <a:pt x="4920399" y="30353"/>
                </a:lnTo>
                <a:lnTo>
                  <a:pt x="4957165" y="30353"/>
                </a:lnTo>
                <a:lnTo>
                  <a:pt x="4952746" y="30988"/>
                </a:lnTo>
                <a:lnTo>
                  <a:pt x="4976863" y="30899"/>
                </a:lnTo>
                <a:lnTo>
                  <a:pt x="4988420" y="30670"/>
                </a:lnTo>
                <a:lnTo>
                  <a:pt x="4996866" y="30353"/>
                </a:lnTo>
                <a:lnTo>
                  <a:pt x="5091582" y="30353"/>
                </a:lnTo>
                <a:lnTo>
                  <a:pt x="5066716" y="31115"/>
                </a:lnTo>
                <a:lnTo>
                  <a:pt x="5065890" y="31115"/>
                </a:lnTo>
                <a:lnTo>
                  <a:pt x="5036020" y="31877"/>
                </a:lnTo>
                <a:lnTo>
                  <a:pt x="5009985" y="33020"/>
                </a:lnTo>
                <a:lnTo>
                  <a:pt x="5011788" y="33020"/>
                </a:lnTo>
                <a:lnTo>
                  <a:pt x="4983632" y="33782"/>
                </a:lnTo>
                <a:lnTo>
                  <a:pt x="4931867" y="33528"/>
                </a:lnTo>
                <a:lnTo>
                  <a:pt x="4953889" y="33528"/>
                </a:lnTo>
                <a:lnTo>
                  <a:pt x="4938446" y="33020"/>
                </a:lnTo>
                <a:lnTo>
                  <a:pt x="4934712" y="32258"/>
                </a:lnTo>
                <a:lnTo>
                  <a:pt x="4922304" y="33528"/>
                </a:lnTo>
                <a:lnTo>
                  <a:pt x="4927358" y="33528"/>
                </a:lnTo>
                <a:lnTo>
                  <a:pt x="4861649" y="34671"/>
                </a:lnTo>
                <a:lnTo>
                  <a:pt x="4856188" y="34671"/>
                </a:lnTo>
                <a:lnTo>
                  <a:pt x="4821555" y="35814"/>
                </a:lnTo>
                <a:lnTo>
                  <a:pt x="4773574" y="35052"/>
                </a:lnTo>
                <a:lnTo>
                  <a:pt x="4779289" y="35052"/>
                </a:lnTo>
                <a:lnTo>
                  <a:pt x="4758766" y="33909"/>
                </a:lnTo>
                <a:lnTo>
                  <a:pt x="4758321" y="33909"/>
                </a:lnTo>
                <a:lnTo>
                  <a:pt x="4739259" y="33020"/>
                </a:lnTo>
                <a:lnTo>
                  <a:pt x="4704664" y="33020"/>
                </a:lnTo>
                <a:lnTo>
                  <a:pt x="4731804" y="35052"/>
                </a:lnTo>
                <a:lnTo>
                  <a:pt x="4581410" y="35052"/>
                </a:lnTo>
                <a:lnTo>
                  <a:pt x="4583506" y="33909"/>
                </a:lnTo>
                <a:lnTo>
                  <a:pt x="4587202" y="33909"/>
                </a:lnTo>
                <a:lnTo>
                  <a:pt x="4611865" y="34290"/>
                </a:lnTo>
                <a:lnTo>
                  <a:pt x="4633595" y="33909"/>
                </a:lnTo>
                <a:lnTo>
                  <a:pt x="4624108" y="33909"/>
                </a:lnTo>
                <a:lnTo>
                  <a:pt x="4594987" y="32258"/>
                </a:lnTo>
                <a:lnTo>
                  <a:pt x="4613757" y="31877"/>
                </a:lnTo>
                <a:lnTo>
                  <a:pt x="4610900" y="31877"/>
                </a:lnTo>
                <a:lnTo>
                  <a:pt x="4621098" y="31496"/>
                </a:lnTo>
                <a:lnTo>
                  <a:pt x="4631855" y="31496"/>
                </a:lnTo>
                <a:lnTo>
                  <a:pt x="4635881" y="32258"/>
                </a:lnTo>
                <a:lnTo>
                  <a:pt x="4640465" y="31115"/>
                </a:lnTo>
                <a:lnTo>
                  <a:pt x="4642002" y="30734"/>
                </a:lnTo>
                <a:lnTo>
                  <a:pt x="4644021" y="30734"/>
                </a:lnTo>
                <a:lnTo>
                  <a:pt x="4639488" y="30353"/>
                </a:lnTo>
                <a:lnTo>
                  <a:pt x="4719028" y="30353"/>
                </a:lnTo>
                <a:lnTo>
                  <a:pt x="4712779" y="29845"/>
                </a:lnTo>
                <a:lnTo>
                  <a:pt x="4639488" y="29845"/>
                </a:lnTo>
                <a:lnTo>
                  <a:pt x="4622063" y="30353"/>
                </a:lnTo>
                <a:lnTo>
                  <a:pt x="4579493" y="30353"/>
                </a:lnTo>
                <a:lnTo>
                  <a:pt x="4581525" y="29845"/>
                </a:lnTo>
                <a:lnTo>
                  <a:pt x="4549076" y="29845"/>
                </a:lnTo>
                <a:lnTo>
                  <a:pt x="4550753" y="30353"/>
                </a:lnTo>
                <a:lnTo>
                  <a:pt x="4579061" y="30353"/>
                </a:lnTo>
                <a:lnTo>
                  <a:pt x="4577194" y="30619"/>
                </a:lnTo>
                <a:lnTo>
                  <a:pt x="4519282" y="30353"/>
                </a:lnTo>
                <a:lnTo>
                  <a:pt x="4415612" y="30353"/>
                </a:lnTo>
                <a:lnTo>
                  <a:pt x="4385259" y="30734"/>
                </a:lnTo>
                <a:lnTo>
                  <a:pt x="4389958" y="30734"/>
                </a:lnTo>
                <a:lnTo>
                  <a:pt x="4345508" y="31115"/>
                </a:lnTo>
                <a:lnTo>
                  <a:pt x="4311510" y="30734"/>
                </a:lnTo>
                <a:lnTo>
                  <a:pt x="4289806" y="30353"/>
                </a:lnTo>
                <a:lnTo>
                  <a:pt x="4237685" y="30353"/>
                </a:lnTo>
                <a:lnTo>
                  <a:pt x="4243921" y="30734"/>
                </a:lnTo>
                <a:lnTo>
                  <a:pt x="4243654" y="31496"/>
                </a:lnTo>
                <a:lnTo>
                  <a:pt x="4242460" y="31496"/>
                </a:lnTo>
                <a:lnTo>
                  <a:pt x="4234993" y="32258"/>
                </a:lnTo>
                <a:lnTo>
                  <a:pt x="4237113" y="32258"/>
                </a:lnTo>
                <a:lnTo>
                  <a:pt x="4216946" y="33020"/>
                </a:lnTo>
                <a:lnTo>
                  <a:pt x="4216400" y="33020"/>
                </a:lnTo>
                <a:lnTo>
                  <a:pt x="4188295" y="34290"/>
                </a:lnTo>
                <a:lnTo>
                  <a:pt x="4189806" y="34290"/>
                </a:lnTo>
                <a:lnTo>
                  <a:pt x="4174236" y="35814"/>
                </a:lnTo>
                <a:lnTo>
                  <a:pt x="4143273" y="35814"/>
                </a:lnTo>
                <a:lnTo>
                  <a:pt x="4116044" y="35433"/>
                </a:lnTo>
                <a:lnTo>
                  <a:pt x="4114635" y="35052"/>
                </a:lnTo>
                <a:lnTo>
                  <a:pt x="4110113" y="35052"/>
                </a:lnTo>
                <a:lnTo>
                  <a:pt x="4134358" y="34290"/>
                </a:lnTo>
                <a:lnTo>
                  <a:pt x="4136694" y="34290"/>
                </a:lnTo>
                <a:lnTo>
                  <a:pt x="4153814" y="33020"/>
                </a:lnTo>
                <a:lnTo>
                  <a:pt x="4168698" y="32258"/>
                </a:lnTo>
                <a:lnTo>
                  <a:pt x="4188129" y="33020"/>
                </a:lnTo>
                <a:lnTo>
                  <a:pt x="4191546" y="33020"/>
                </a:lnTo>
                <a:lnTo>
                  <a:pt x="4193070" y="31877"/>
                </a:lnTo>
                <a:lnTo>
                  <a:pt x="4192244" y="31877"/>
                </a:lnTo>
                <a:lnTo>
                  <a:pt x="4190301" y="31496"/>
                </a:lnTo>
                <a:lnTo>
                  <a:pt x="4192041" y="31496"/>
                </a:lnTo>
                <a:lnTo>
                  <a:pt x="4184891" y="31115"/>
                </a:lnTo>
                <a:lnTo>
                  <a:pt x="4169778" y="30353"/>
                </a:lnTo>
                <a:lnTo>
                  <a:pt x="3931081" y="30353"/>
                </a:lnTo>
                <a:lnTo>
                  <a:pt x="3933355" y="29845"/>
                </a:lnTo>
                <a:lnTo>
                  <a:pt x="3917975" y="29845"/>
                </a:lnTo>
                <a:lnTo>
                  <a:pt x="3919575" y="30353"/>
                </a:lnTo>
                <a:lnTo>
                  <a:pt x="3877780" y="30353"/>
                </a:lnTo>
                <a:lnTo>
                  <a:pt x="3814191" y="31877"/>
                </a:lnTo>
                <a:lnTo>
                  <a:pt x="3727196" y="31877"/>
                </a:lnTo>
                <a:lnTo>
                  <a:pt x="3671570" y="32258"/>
                </a:lnTo>
                <a:lnTo>
                  <a:pt x="3660673" y="31115"/>
                </a:lnTo>
                <a:lnTo>
                  <a:pt x="3668763" y="31115"/>
                </a:lnTo>
                <a:lnTo>
                  <a:pt x="3689413" y="30734"/>
                </a:lnTo>
                <a:lnTo>
                  <a:pt x="3692271" y="30734"/>
                </a:lnTo>
                <a:lnTo>
                  <a:pt x="3721455" y="30353"/>
                </a:lnTo>
                <a:lnTo>
                  <a:pt x="3870350" y="30353"/>
                </a:lnTo>
                <a:lnTo>
                  <a:pt x="3861854" y="29845"/>
                </a:lnTo>
                <a:lnTo>
                  <a:pt x="3723132" y="29845"/>
                </a:lnTo>
                <a:lnTo>
                  <a:pt x="3714013" y="30353"/>
                </a:lnTo>
                <a:lnTo>
                  <a:pt x="3663277" y="30353"/>
                </a:lnTo>
                <a:lnTo>
                  <a:pt x="3654196" y="30353"/>
                </a:lnTo>
                <a:lnTo>
                  <a:pt x="3632187" y="30734"/>
                </a:lnTo>
                <a:lnTo>
                  <a:pt x="3635819" y="30734"/>
                </a:lnTo>
                <a:lnTo>
                  <a:pt x="3613569" y="31496"/>
                </a:lnTo>
                <a:lnTo>
                  <a:pt x="3612591" y="33020"/>
                </a:lnTo>
                <a:lnTo>
                  <a:pt x="3766477" y="33909"/>
                </a:lnTo>
                <a:lnTo>
                  <a:pt x="3911142" y="33909"/>
                </a:lnTo>
                <a:lnTo>
                  <a:pt x="3898760" y="36195"/>
                </a:lnTo>
                <a:lnTo>
                  <a:pt x="5023548" y="36195"/>
                </a:lnTo>
                <a:lnTo>
                  <a:pt x="5030876" y="35814"/>
                </a:lnTo>
                <a:lnTo>
                  <a:pt x="5045545" y="35052"/>
                </a:lnTo>
                <a:lnTo>
                  <a:pt x="5050752" y="35052"/>
                </a:lnTo>
                <a:lnTo>
                  <a:pt x="5074145" y="36195"/>
                </a:lnTo>
                <a:lnTo>
                  <a:pt x="5079466" y="36195"/>
                </a:lnTo>
                <a:lnTo>
                  <a:pt x="5091493" y="35052"/>
                </a:lnTo>
                <a:lnTo>
                  <a:pt x="5103990" y="33909"/>
                </a:lnTo>
                <a:lnTo>
                  <a:pt x="5112182" y="33528"/>
                </a:lnTo>
                <a:lnTo>
                  <a:pt x="5124081" y="33528"/>
                </a:lnTo>
                <a:lnTo>
                  <a:pt x="5127777" y="33909"/>
                </a:lnTo>
                <a:lnTo>
                  <a:pt x="5143855" y="33909"/>
                </a:lnTo>
                <a:lnTo>
                  <a:pt x="5188394" y="33528"/>
                </a:lnTo>
                <a:lnTo>
                  <a:pt x="5176126" y="33528"/>
                </a:lnTo>
                <a:lnTo>
                  <a:pt x="5229758" y="30734"/>
                </a:lnTo>
                <a:lnTo>
                  <a:pt x="5271948" y="30734"/>
                </a:lnTo>
                <a:lnTo>
                  <a:pt x="5267680" y="32258"/>
                </a:lnTo>
                <a:lnTo>
                  <a:pt x="5264963" y="32258"/>
                </a:lnTo>
                <a:lnTo>
                  <a:pt x="5240452" y="33274"/>
                </a:lnTo>
                <a:lnTo>
                  <a:pt x="5251539" y="33020"/>
                </a:lnTo>
                <a:lnTo>
                  <a:pt x="5451322" y="33020"/>
                </a:lnTo>
                <a:lnTo>
                  <a:pt x="5460047" y="33528"/>
                </a:lnTo>
                <a:lnTo>
                  <a:pt x="5513730" y="33528"/>
                </a:lnTo>
                <a:lnTo>
                  <a:pt x="5488940" y="33020"/>
                </a:lnTo>
                <a:lnTo>
                  <a:pt x="5550293" y="33020"/>
                </a:lnTo>
                <a:lnTo>
                  <a:pt x="5573382" y="31115"/>
                </a:lnTo>
                <a:lnTo>
                  <a:pt x="5573039" y="31115"/>
                </a:lnTo>
                <a:lnTo>
                  <a:pt x="5584368" y="30353"/>
                </a:lnTo>
                <a:lnTo>
                  <a:pt x="5294096" y="30353"/>
                </a:lnTo>
                <a:lnTo>
                  <a:pt x="5272646" y="30480"/>
                </a:lnTo>
                <a:lnTo>
                  <a:pt x="5273002" y="30353"/>
                </a:lnTo>
                <a:lnTo>
                  <a:pt x="5123116" y="30353"/>
                </a:lnTo>
                <a:lnTo>
                  <a:pt x="5123116" y="33020"/>
                </a:lnTo>
                <a:lnTo>
                  <a:pt x="5120373" y="33159"/>
                </a:lnTo>
                <a:lnTo>
                  <a:pt x="5119141" y="33020"/>
                </a:lnTo>
                <a:lnTo>
                  <a:pt x="5123116" y="33020"/>
                </a:lnTo>
                <a:lnTo>
                  <a:pt x="5123116" y="30353"/>
                </a:lnTo>
                <a:lnTo>
                  <a:pt x="5095938" y="30353"/>
                </a:lnTo>
                <a:lnTo>
                  <a:pt x="5095125" y="29845"/>
                </a:lnTo>
                <a:lnTo>
                  <a:pt x="5056721" y="29845"/>
                </a:lnTo>
                <a:lnTo>
                  <a:pt x="5086096" y="29464"/>
                </a:lnTo>
                <a:lnTo>
                  <a:pt x="5094529" y="29464"/>
                </a:lnTo>
                <a:lnTo>
                  <a:pt x="5095125" y="29845"/>
                </a:lnTo>
                <a:lnTo>
                  <a:pt x="5591911" y="29845"/>
                </a:lnTo>
                <a:lnTo>
                  <a:pt x="5611253" y="29083"/>
                </a:lnTo>
                <a:lnTo>
                  <a:pt x="5612727" y="29083"/>
                </a:lnTo>
                <a:lnTo>
                  <a:pt x="5626849" y="28702"/>
                </a:lnTo>
                <a:close/>
              </a:path>
              <a:path w="8272780" h="61595">
                <a:moveTo>
                  <a:pt x="5651347" y="33528"/>
                </a:moveTo>
                <a:lnTo>
                  <a:pt x="5513730" y="33528"/>
                </a:lnTo>
                <a:lnTo>
                  <a:pt x="5532323" y="33909"/>
                </a:lnTo>
                <a:lnTo>
                  <a:pt x="5529567" y="33909"/>
                </a:lnTo>
                <a:lnTo>
                  <a:pt x="5550230" y="34671"/>
                </a:lnTo>
                <a:lnTo>
                  <a:pt x="5552859" y="34671"/>
                </a:lnTo>
                <a:lnTo>
                  <a:pt x="5557736" y="35433"/>
                </a:lnTo>
                <a:lnTo>
                  <a:pt x="5585663" y="35052"/>
                </a:lnTo>
                <a:lnTo>
                  <a:pt x="5619369" y="35433"/>
                </a:lnTo>
                <a:lnTo>
                  <a:pt x="5612816" y="35433"/>
                </a:lnTo>
                <a:lnTo>
                  <a:pt x="5626862" y="35814"/>
                </a:lnTo>
                <a:lnTo>
                  <a:pt x="5635015" y="35052"/>
                </a:lnTo>
                <a:lnTo>
                  <a:pt x="5651347" y="33528"/>
                </a:lnTo>
                <a:close/>
              </a:path>
              <a:path w="8272780" h="61595">
                <a:moveTo>
                  <a:pt x="5667400" y="38862"/>
                </a:moveTo>
                <a:lnTo>
                  <a:pt x="5666359" y="38608"/>
                </a:lnTo>
                <a:lnTo>
                  <a:pt x="5640629" y="38608"/>
                </a:lnTo>
                <a:lnTo>
                  <a:pt x="5606123" y="38608"/>
                </a:lnTo>
                <a:lnTo>
                  <a:pt x="5559628" y="38608"/>
                </a:lnTo>
                <a:lnTo>
                  <a:pt x="5558980" y="38862"/>
                </a:lnTo>
                <a:lnTo>
                  <a:pt x="5667400" y="38862"/>
                </a:lnTo>
                <a:close/>
              </a:path>
              <a:path w="8272780" h="61595">
                <a:moveTo>
                  <a:pt x="5691606" y="9652"/>
                </a:moveTo>
                <a:lnTo>
                  <a:pt x="5672391" y="9652"/>
                </a:lnTo>
                <a:lnTo>
                  <a:pt x="5681967" y="10033"/>
                </a:lnTo>
                <a:lnTo>
                  <a:pt x="5691606" y="9652"/>
                </a:lnTo>
                <a:close/>
              </a:path>
              <a:path w="8272780" h="61595">
                <a:moveTo>
                  <a:pt x="5761418" y="33020"/>
                </a:moveTo>
                <a:lnTo>
                  <a:pt x="5656796" y="33020"/>
                </a:lnTo>
                <a:lnTo>
                  <a:pt x="5651347" y="33528"/>
                </a:lnTo>
                <a:lnTo>
                  <a:pt x="5759348" y="33528"/>
                </a:lnTo>
                <a:lnTo>
                  <a:pt x="5761418" y="33020"/>
                </a:lnTo>
                <a:close/>
              </a:path>
              <a:path w="8272780" h="61595">
                <a:moveTo>
                  <a:pt x="5834812" y="33020"/>
                </a:moveTo>
                <a:lnTo>
                  <a:pt x="5797474" y="31496"/>
                </a:lnTo>
                <a:lnTo>
                  <a:pt x="5817857" y="31496"/>
                </a:lnTo>
                <a:lnTo>
                  <a:pt x="5770867" y="31242"/>
                </a:lnTo>
                <a:lnTo>
                  <a:pt x="5768225" y="31496"/>
                </a:lnTo>
                <a:lnTo>
                  <a:pt x="5764250" y="31877"/>
                </a:lnTo>
                <a:lnTo>
                  <a:pt x="5763107" y="31877"/>
                </a:lnTo>
                <a:lnTo>
                  <a:pt x="5761418" y="33020"/>
                </a:lnTo>
                <a:lnTo>
                  <a:pt x="5834812" y="33020"/>
                </a:lnTo>
                <a:close/>
              </a:path>
              <a:path w="8272780" h="61595">
                <a:moveTo>
                  <a:pt x="5888901" y="20828"/>
                </a:moveTo>
                <a:lnTo>
                  <a:pt x="5607888" y="20828"/>
                </a:lnTo>
                <a:lnTo>
                  <a:pt x="5609247" y="21590"/>
                </a:lnTo>
                <a:lnTo>
                  <a:pt x="5587733" y="22491"/>
                </a:lnTo>
                <a:lnTo>
                  <a:pt x="5642013" y="21590"/>
                </a:lnTo>
                <a:lnTo>
                  <a:pt x="5724741" y="21590"/>
                </a:lnTo>
                <a:lnTo>
                  <a:pt x="5849302" y="22733"/>
                </a:lnTo>
                <a:lnTo>
                  <a:pt x="5867590" y="22733"/>
                </a:lnTo>
                <a:lnTo>
                  <a:pt x="5864669" y="21844"/>
                </a:lnTo>
                <a:lnTo>
                  <a:pt x="5861621" y="21844"/>
                </a:lnTo>
                <a:lnTo>
                  <a:pt x="5866892" y="21590"/>
                </a:lnTo>
                <a:lnTo>
                  <a:pt x="5874791" y="21209"/>
                </a:lnTo>
                <a:lnTo>
                  <a:pt x="5888901" y="20828"/>
                </a:lnTo>
                <a:close/>
              </a:path>
              <a:path w="8272780" h="61595">
                <a:moveTo>
                  <a:pt x="5913361" y="4445"/>
                </a:moveTo>
                <a:lnTo>
                  <a:pt x="5899035" y="4445"/>
                </a:lnTo>
                <a:lnTo>
                  <a:pt x="5903595" y="4064"/>
                </a:lnTo>
                <a:lnTo>
                  <a:pt x="5886247" y="4064"/>
                </a:lnTo>
                <a:lnTo>
                  <a:pt x="5855652" y="4445"/>
                </a:lnTo>
                <a:lnTo>
                  <a:pt x="5832526" y="4445"/>
                </a:lnTo>
                <a:lnTo>
                  <a:pt x="5819381" y="5575"/>
                </a:lnTo>
                <a:lnTo>
                  <a:pt x="5869317" y="5334"/>
                </a:lnTo>
                <a:lnTo>
                  <a:pt x="5913361" y="4445"/>
                </a:lnTo>
                <a:close/>
              </a:path>
              <a:path w="8272780" h="61595">
                <a:moveTo>
                  <a:pt x="5944565" y="5334"/>
                </a:moveTo>
                <a:lnTo>
                  <a:pt x="5943066" y="5334"/>
                </a:lnTo>
                <a:lnTo>
                  <a:pt x="5926709" y="6350"/>
                </a:lnTo>
                <a:lnTo>
                  <a:pt x="5939142" y="5715"/>
                </a:lnTo>
                <a:lnTo>
                  <a:pt x="5940158" y="5715"/>
                </a:lnTo>
                <a:lnTo>
                  <a:pt x="5944565" y="5334"/>
                </a:lnTo>
                <a:close/>
              </a:path>
              <a:path w="8272780" h="61595">
                <a:moveTo>
                  <a:pt x="5949277" y="4953"/>
                </a:moveTo>
                <a:lnTo>
                  <a:pt x="5925401" y="5334"/>
                </a:lnTo>
                <a:lnTo>
                  <a:pt x="5943066" y="5334"/>
                </a:lnTo>
                <a:lnTo>
                  <a:pt x="5949277" y="4953"/>
                </a:lnTo>
                <a:close/>
              </a:path>
              <a:path w="8272780" h="61595">
                <a:moveTo>
                  <a:pt x="5957379" y="4445"/>
                </a:moveTo>
                <a:lnTo>
                  <a:pt x="5948565" y="4445"/>
                </a:lnTo>
                <a:lnTo>
                  <a:pt x="5953620" y="4686"/>
                </a:lnTo>
                <a:lnTo>
                  <a:pt x="5957379" y="4445"/>
                </a:lnTo>
                <a:close/>
              </a:path>
              <a:path w="8272780" h="61595">
                <a:moveTo>
                  <a:pt x="5975274" y="8509"/>
                </a:moveTo>
                <a:lnTo>
                  <a:pt x="5964809" y="8267"/>
                </a:lnTo>
                <a:lnTo>
                  <a:pt x="5962027" y="8509"/>
                </a:lnTo>
                <a:lnTo>
                  <a:pt x="5956973" y="8509"/>
                </a:lnTo>
                <a:lnTo>
                  <a:pt x="5963805" y="8242"/>
                </a:lnTo>
                <a:lnTo>
                  <a:pt x="5938621" y="7620"/>
                </a:lnTo>
                <a:lnTo>
                  <a:pt x="5919419" y="7620"/>
                </a:lnTo>
                <a:lnTo>
                  <a:pt x="5899658" y="7239"/>
                </a:lnTo>
                <a:lnTo>
                  <a:pt x="5907849" y="7239"/>
                </a:lnTo>
                <a:lnTo>
                  <a:pt x="5917476" y="6477"/>
                </a:lnTo>
                <a:lnTo>
                  <a:pt x="5915749" y="6477"/>
                </a:lnTo>
                <a:lnTo>
                  <a:pt x="5845810" y="9144"/>
                </a:lnTo>
                <a:lnTo>
                  <a:pt x="5845810" y="8509"/>
                </a:lnTo>
                <a:lnTo>
                  <a:pt x="5841200" y="8509"/>
                </a:lnTo>
                <a:lnTo>
                  <a:pt x="5864237" y="7239"/>
                </a:lnTo>
                <a:lnTo>
                  <a:pt x="5826811" y="7239"/>
                </a:lnTo>
                <a:lnTo>
                  <a:pt x="5800725" y="7620"/>
                </a:lnTo>
                <a:lnTo>
                  <a:pt x="5808142" y="7620"/>
                </a:lnTo>
                <a:lnTo>
                  <a:pt x="5721337" y="8509"/>
                </a:lnTo>
                <a:lnTo>
                  <a:pt x="5732043" y="8509"/>
                </a:lnTo>
                <a:lnTo>
                  <a:pt x="5710885" y="8890"/>
                </a:lnTo>
                <a:lnTo>
                  <a:pt x="5691606" y="9652"/>
                </a:lnTo>
                <a:lnTo>
                  <a:pt x="5970473" y="9652"/>
                </a:lnTo>
                <a:lnTo>
                  <a:pt x="5962599" y="9271"/>
                </a:lnTo>
                <a:lnTo>
                  <a:pt x="5959195" y="9271"/>
                </a:lnTo>
                <a:lnTo>
                  <a:pt x="5963907" y="8509"/>
                </a:lnTo>
                <a:lnTo>
                  <a:pt x="5975274" y="8509"/>
                </a:lnTo>
                <a:close/>
              </a:path>
              <a:path w="8272780" h="61595">
                <a:moveTo>
                  <a:pt x="6062472" y="44704"/>
                </a:moveTo>
                <a:lnTo>
                  <a:pt x="6033516" y="46228"/>
                </a:lnTo>
                <a:lnTo>
                  <a:pt x="6043803" y="46228"/>
                </a:lnTo>
                <a:lnTo>
                  <a:pt x="6062472" y="44704"/>
                </a:lnTo>
                <a:close/>
              </a:path>
              <a:path w="8272780" h="61595">
                <a:moveTo>
                  <a:pt x="6121679" y="26670"/>
                </a:moveTo>
                <a:lnTo>
                  <a:pt x="6077064" y="26670"/>
                </a:lnTo>
                <a:lnTo>
                  <a:pt x="6078969" y="26936"/>
                </a:lnTo>
                <a:lnTo>
                  <a:pt x="6121679" y="26670"/>
                </a:lnTo>
                <a:close/>
              </a:path>
              <a:path w="8272780" h="61595">
                <a:moveTo>
                  <a:pt x="6123432" y="6604"/>
                </a:moveTo>
                <a:lnTo>
                  <a:pt x="6120638" y="6604"/>
                </a:lnTo>
                <a:lnTo>
                  <a:pt x="6088380" y="8128"/>
                </a:lnTo>
                <a:lnTo>
                  <a:pt x="6091174" y="8128"/>
                </a:lnTo>
                <a:lnTo>
                  <a:pt x="6123432" y="6604"/>
                </a:lnTo>
                <a:close/>
              </a:path>
              <a:path w="8272780" h="61595">
                <a:moveTo>
                  <a:pt x="6205385" y="9652"/>
                </a:moveTo>
                <a:lnTo>
                  <a:pt x="6184912" y="9652"/>
                </a:lnTo>
                <a:lnTo>
                  <a:pt x="6186538" y="10033"/>
                </a:lnTo>
                <a:lnTo>
                  <a:pt x="6205385" y="9652"/>
                </a:lnTo>
                <a:close/>
              </a:path>
              <a:path w="8272780" h="61595">
                <a:moveTo>
                  <a:pt x="6212027" y="27178"/>
                </a:moveTo>
                <a:lnTo>
                  <a:pt x="6080874" y="27178"/>
                </a:lnTo>
                <a:lnTo>
                  <a:pt x="6089459" y="28321"/>
                </a:lnTo>
                <a:lnTo>
                  <a:pt x="6207239" y="28321"/>
                </a:lnTo>
                <a:lnTo>
                  <a:pt x="6206858" y="27940"/>
                </a:lnTo>
                <a:lnTo>
                  <a:pt x="6212027" y="27178"/>
                </a:lnTo>
                <a:close/>
              </a:path>
              <a:path w="8272780" h="61595">
                <a:moveTo>
                  <a:pt x="6228448" y="26047"/>
                </a:moveTo>
                <a:lnTo>
                  <a:pt x="6175464" y="26352"/>
                </a:lnTo>
                <a:lnTo>
                  <a:pt x="6121679" y="26670"/>
                </a:lnTo>
                <a:lnTo>
                  <a:pt x="6218872" y="26670"/>
                </a:lnTo>
                <a:lnTo>
                  <a:pt x="6223698" y="26352"/>
                </a:lnTo>
                <a:lnTo>
                  <a:pt x="6228448" y="26047"/>
                </a:lnTo>
                <a:close/>
              </a:path>
              <a:path w="8272780" h="61595">
                <a:moveTo>
                  <a:pt x="6277927" y="4445"/>
                </a:moveTo>
                <a:lnTo>
                  <a:pt x="6196901" y="4445"/>
                </a:lnTo>
                <a:lnTo>
                  <a:pt x="6118961" y="3302"/>
                </a:lnTo>
                <a:lnTo>
                  <a:pt x="6121108" y="3302"/>
                </a:lnTo>
                <a:lnTo>
                  <a:pt x="6098362" y="2921"/>
                </a:lnTo>
                <a:lnTo>
                  <a:pt x="6103518" y="2921"/>
                </a:lnTo>
                <a:lnTo>
                  <a:pt x="6042533" y="2159"/>
                </a:lnTo>
                <a:lnTo>
                  <a:pt x="6032766" y="2159"/>
                </a:lnTo>
                <a:lnTo>
                  <a:pt x="6040069" y="4445"/>
                </a:lnTo>
                <a:lnTo>
                  <a:pt x="6070054" y="4445"/>
                </a:lnTo>
                <a:lnTo>
                  <a:pt x="6011684" y="4965"/>
                </a:lnTo>
                <a:lnTo>
                  <a:pt x="6011850" y="4445"/>
                </a:lnTo>
                <a:lnTo>
                  <a:pt x="6011977" y="4064"/>
                </a:lnTo>
                <a:lnTo>
                  <a:pt x="6011684" y="4064"/>
                </a:lnTo>
                <a:lnTo>
                  <a:pt x="6014669" y="2921"/>
                </a:lnTo>
                <a:lnTo>
                  <a:pt x="6023407" y="2921"/>
                </a:lnTo>
                <a:lnTo>
                  <a:pt x="5999188" y="2159"/>
                </a:lnTo>
                <a:lnTo>
                  <a:pt x="5993396" y="2159"/>
                </a:lnTo>
                <a:lnTo>
                  <a:pt x="5966993" y="4064"/>
                </a:lnTo>
                <a:lnTo>
                  <a:pt x="5963513" y="4064"/>
                </a:lnTo>
                <a:lnTo>
                  <a:pt x="5957379" y="4445"/>
                </a:lnTo>
                <a:lnTo>
                  <a:pt x="5980379" y="4445"/>
                </a:lnTo>
                <a:lnTo>
                  <a:pt x="5956808" y="4838"/>
                </a:lnTo>
                <a:lnTo>
                  <a:pt x="5967806" y="5334"/>
                </a:lnTo>
                <a:lnTo>
                  <a:pt x="5976061" y="5715"/>
                </a:lnTo>
                <a:lnTo>
                  <a:pt x="5975591" y="5715"/>
                </a:lnTo>
                <a:lnTo>
                  <a:pt x="5982411" y="6096"/>
                </a:lnTo>
                <a:lnTo>
                  <a:pt x="5985167" y="6096"/>
                </a:lnTo>
                <a:lnTo>
                  <a:pt x="5982246" y="6858"/>
                </a:lnTo>
                <a:lnTo>
                  <a:pt x="5971413" y="7620"/>
                </a:lnTo>
                <a:lnTo>
                  <a:pt x="5971819" y="7620"/>
                </a:lnTo>
                <a:lnTo>
                  <a:pt x="5966130" y="8140"/>
                </a:lnTo>
                <a:lnTo>
                  <a:pt x="5978817" y="7620"/>
                </a:lnTo>
                <a:lnTo>
                  <a:pt x="5987224" y="7239"/>
                </a:lnTo>
                <a:lnTo>
                  <a:pt x="5984862" y="7239"/>
                </a:lnTo>
                <a:lnTo>
                  <a:pt x="5988024" y="6477"/>
                </a:lnTo>
                <a:lnTo>
                  <a:pt x="5996216" y="6477"/>
                </a:lnTo>
                <a:lnTo>
                  <a:pt x="6034519" y="7112"/>
                </a:lnTo>
                <a:lnTo>
                  <a:pt x="6056909" y="6477"/>
                </a:lnTo>
                <a:lnTo>
                  <a:pt x="6057671" y="6477"/>
                </a:lnTo>
                <a:lnTo>
                  <a:pt x="6091098" y="5334"/>
                </a:lnTo>
                <a:lnTo>
                  <a:pt x="6172924" y="5715"/>
                </a:lnTo>
                <a:lnTo>
                  <a:pt x="6147346" y="5715"/>
                </a:lnTo>
                <a:lnTo>
                  <a:pt x="6161011" y="6743"/>
                </a:lnTo>
                <a:lnTo>
                  <a:pt x="6215964" y="5715"/>
                </a:lnTo>
                <a:lnTo>
                  <a:pt x="6225883" y="5715"/>
                </a:lnTo>
                <a:lnTo>
                  <a:pt x="6245847" y="7239"/>
                </a:lnTo>
                <a:lnTo>
                  <a:pt x="6216980" y="7239"/>
                </a:lnTo>
                <a:lnTo>
                  <a:pt x="6199860" y="7620"/>
                </a:lnTo>
                <a:lnTo>
                  <a:pt x="6195098" y="7620"/>
                </a:lnTo>
                <a:lnTo>
                  <a:pt x="6171819" y="8509"/>
                </a:lnTo>
                <a:lnTo>
                  <a:pt x="6169698" y="8509"/>
                </a:lnTo>
                <a:lnTo>
                  <a:pt x="6162484" y="9271"/>
                </a:lnTo>
                <a:lnTo>
                  <a:pt x="6247028" y="9271"/>
                </a:lnTo>
                <a:lnTo>
                  <a:pt x="6260604" y="9652"/>
                </a:lnTo>
                <a:lnTo>
                  <a:pt x="6271323" y="9652"/>
                </a:lnTo>
                <a:lnTo>
                  <a:pt x="6262776" y="8509"/>
                </a:lnTo>
                <a:lnTo>
                  <a:pt x="6260122" y="6858"/>
                </a:lnTo>
                <a:lnTo>
                  <a:pt x="6260757" y="6858"/>
                </a:lnTo>
                <a:lnTo>
                  <a:pt x="6264605" y="5715"/>
                </a:lnTo>
                <a:lnTo>
                  <a:pt x="6263602" y="5715"/>
                </a:lnTo>
                <a:lnTo>
                  <a:pt x="6267894" y="5334"/>
                </a:lnTo>
                <a:lnTo>
                  <a:pt x="6277927" y="4445"/>
                </a:lnTo>
                <a:close/>
              </a:path>
              <a:path w="8272780" h="61595">
                <a:moveTo>
                  <a:pt x="6330696" y="8128"/>
                </a:moveTo>
                <a:lnTo>
                  <a:pt x="6297168" y="6604"/>
                </a:lnTo>
                <a:lnTo>
                  <a:pt x="6323076" y="8128"/>
                </a:lnTo>
                <a:lnTo>
                  <a:pt x="6330696" y="8128"/>
                </a:lnTo>
                <a:close/>
              </a:path>
              <a:path w="8272780" h="61595">
                <a:moveTo>
                  <a:pt x="6379921" y="29464"/>
                </a:moveTo>
                <a:lnTo>
                  <a:pt x="6349720" y="28702"/>
                </a:lnTo>
                <a:lnTo>
                  <a:pt x="6265596" y="28702"/>
                </a:lnTo>
                <a:lnTo>
                  <a:pt x="6260643" y="29464"/>
                </a:lnTo>
                <a:lnTo>
                  <a:pt x="6379921" y="29464"/>
                </a:lnTo>
                <a:close/>
              </a:path>
              <a:path w="8272780" h="61595">
                <a:moveTo>
                  <a:pt x="6433121" y="42710"/>
                </a:moveTo>
                <a:lnTo>
                  <a:pt x="6430581" y="42227"/>
                </a:lnTo>
                <a:lnTo>
                  <a:pt x="6426200" y="41656"/>
                </a:lnTo>
                <a:lnTo>
                  <a:pt x="6426454" y="42329"/>
                </a:lnTo>
                <a:lnTo>
                  <a:pt x="6400178" y="42519"/>
                </a:lnTo>
                <a:lnTo>
                  <a:pt x="6411087" y="43180"/>
                </a:lnTo>
                <a:lnTo>
                  <a:pt x="6428410" y="43053"/>
                </a:lnTo>
                <a:lnTo>
                  <a:pt x="6433121" y="42710"/>
                </a:lnTo>
                <a:close/>
              </a:path>
              <a:path w="8272780" h="61595">
                <a:moveTo>
                  <a:pt x="6446888" y="38862"/>
                </a:moveTo>
                <a:lnTo>
                  <a:pt x="5729186" y="38862"/>
                </a:lnTo>
                <a:lnTo>
                  <a:pt x="5729186" y="39636"/>
                </a:lnTo>
                <a:lnTo>
                  <a:pt x="5723674" y="39370"/>
                </a:lnTo>
                <a:lnTo>
                  <a:pt x="5728614" y="39370"/>
                </a:lnTo>
                <a:lnTo>
                  <a:pt x="5729186" y="39636"/>
                </a:lnTo>
                <a:lnTo>
                  <a:pt x="5729186" y="38862"/>
                </a:lnTo>
                <a:lnTo>
                  <a:pt x="5701030" y="38862"/>
                </a:lnTo>
                <a:lnTo>
                  <a:pt x="5701030" y="39370"/>
                </a:lnTo>
                <a:lnTo>
                  <a:pt x="5690717" y="39624"/>
                </a:lnTo>
                <a:lnTo>
                  <a:pt x="5695442" y="39370"/>
                </a:lnTo>
                <a:lnTo>
                  <a:pt x="5701030" y="39370"/>
                </a:lnTo>
                <a:lnTo>
                  <a:pt x="5701030" y="38862"/>
                </a:lnTo>
                <a:lnTo>
                  <a:pt x="5667400" y="38862"/>
                </a:lnTo>
                <a:lnTo>
                  <a:pt x="5671566" y="39878"/>
                </a:lnTo>
                <a:lnTo>
                  <a:pt x="5667514" y="39878"/>
                </a:lnTo>
                <a:lnTo>
                  <a:pt x="5656935" y="40259"/>
                </a:lnTo>
                <a:lnTo>
                  <a:pt x="5648287" y="40259"/>
                </a:lnTo>
                <a:lnTo>
                  <a:pt x="5648350" y="40386"/>
                </a:lnTo>
                <a:lnTo>
                  <a:pt x="5648464" y="40640"/>
                </a:lnTo>
                <a:lnTo>
                  <a:pt x="5648528" y="40767"/>
                </a:lnTo>
                <a:lnTo>
                  <a:pt x="5648642" y="41021"/>
                </a:lnTo>
                <a:lnTo>
                  <a:pt x="5655157" y="41021"/>
                </a:lnTo>
                <a:lnTo>
                  <a:pt x="5655348" y="41021"/>
                </a:lnTo>
                <a:lnTo>
                  <a:pt x="5668645" y="40767"/>
                </a:lnTo>
                <a:lnTo>
                  <a:pt x="5678767" y="40259"/>
                </a:lnTo>
                <a:lnTo>
                  <a:pt x="5678932" y="40259"/>
                </a:lnTo>
                <a:lnTo>
                  <a:pt x="5686006" y="39878"/>
                </a:lnTo>
                <a:lnTo>
                  <a:pt x="5729757" y="39878"/>
                </a:lnTo>
                <a:lnTo>
                  <a:pt x="5730621" y="40259"/>
                </a:lnTo>
                <a:lnTo>
                  <a:pt x="5702376" y="40259"/>
                </a:lnTo>
                <a:lnTo>
                  <a:pt x="5681332" y="41783"/>
                </a:lnTo>
                <a:lnTo>
                  <a:pt x="5657215" y="41986"/>
                </a:lnTo>
                <a:lnTo>
                  <a:pt x="5655970" y="41402"/>
                </a:lnTo>
                <a:lnTo>
                  <a:pt x="5655424" y="41148"/>
                </a:lnTo>
                <a:lnTo>
                  <a:pt x="5653278" y="41402"/>
                </a:lnTo>
                <a:lnTo>
                  <a:pt x="5647690" y="42062"/>
                </a:lnTo>
                <a:lnTo>
                  <a:pt x="5635104" y="42164"/>
                </a:lnTo>
                <a:lnTo>
                  <a:pt x="5646801" y="42164"/>
                </a:lnTo>
                <a:lnTo>
                  <a:pt x="5643575" y="42545"/>
                </a:lnTo>
                <a:lnTo>
                  <a:pt x="5591365" y="42545"/>
                </a:lnTo>
                <a:lnTo>
                  <a:pt x="5567794" y="42926"/>
                </a:lnTo>
                <a:lnTo>
                  <a:pt x="5554840" y="41783"/>
                </a:lnTo>
                <a:lnTo>
                  <a:pt x="5551182" y="41783"/>
                </a:lnTo>
                <a:lnTo>
                  <a:pt x="5568861" y="40767"/>
                </a:lnTo>
                <a:lnTo>
                  <a:pt x="5585003" y="40259"/>
                </a:lnTo>
                <a:lnTo>
                  <a:pt x="5597106" y="39878"/>
                </a:lnTo>
                <a:lnTo>
                  <a:pt x="5595429" y="39878"/>
                </a:lnTo>
                <a:lnTo>
                  <a:pt x="5604891" y="39370"/>
                </a:lnTo>
                <a:lnTo>
                  <a:pt x="5546852" y="40259"/>
                </a:lnTo>
                <a:lnTo>
                  <a:pt x="5557685" y="39370"/>
                </a:lnTo>
                <a:lnTo>
                  <a:pt x="5558980" y="38862"/>
                </a:lnTo>
                <a:lnTo>
                  <a:pt x="5426773" y="38862"/>
                </a:lnTo>
                <a:lnTo>
                  <a:pt x="5512981" y="42164"/>
                </a:lnTo>
                <a:lnTo>
                  <a:pt x="5510022" y="42164"/>
                </a:lnTo>
                <a:lnTo>
                  <a:pt x="5513400" y="44577"/>
                </a:lnTo>
                <a:lnTo>
                  <a:pt x="5613298" y="44577"/>
                </a:lnTo>
                <a:lnTo>
                  <a:pt x="5649709" y="44196"/>
                </a:lnTo>
                <a:lnTo>
                  <a:pt x="5648071" y="44196"/>
                </a:lnTo>
                <a:lnTo>
                  <a:pt x="5569242" y="43053"/>
                </a:lnTo>
                <a:lnTo>
                  <a:pt x="5783897" y="43053"/>
                </a:lnTo>
                <a:lnTo>
                  <a:pt x="5761914" y="44577"/>
                </a:lnTo>
                <a:lnTo>
                  <a:pt x="5752109" y="44577"/>
                </a:lnTo>
                <a:lnTo>
                  <a:pt x="5815876" y="45593"/>
                </a:lnTo>
                <a:lnTo>
                  <a:pt x="5844781" y="44196"/>
                </a:lnTo>
                <a:lnTo>
                  <a:pt x="5846076" y="44196"/>
                </a:lnTo>
                <a:lnTo>
                  <a:pt x="5867425" y="42164"/>
                </a:lnTo>
                <a:lnTo>
                  <a:pt x="5871426" y="41783"/>
                </a:lnTo>
                <a:lnTo>
                  <a:pt x="5904738" y="40259"/>
                </a:lnTo>
                <a:lnTo>
                  <a:pt x="5889028" y="41402"/>
                </a:lnTo>
                <a:lnTo>
                  <a:pt x="5894108" y="41402"/>
                </a:lnTo>
                <a:lnTo>
                  <a:pt x="5914060" y="42164"/>
                </a:lnTo>
                <a:lnTo>
                  <a:pt x="5917362" y="42164"/>
                </a:lnTo>
                <a:lnTo>
                  <a:pt x="5937250" y="42545"/>
                </a:lnTo>
                <a:lnTo>
                  <a:pt x="5940679" y="42545"/>
                </a:lnTo>
                <a:lnTo>
                  <a:pt x="5969495" y="43688"/>
                </a:lnTo>
                <a:lnTo>
                  <a:pt x="6005588" y="42164"/>
                </a:lnTo>
                <a:lnTo>
                  <a:pt x="6005881" y="42164"/>
                </a:lnTo>
                <a:lnTo>
                  <a:pt x="6035573" y="41021"/>
                </a:lnTo>
                <a:lnTo>
                  <a:pt x="6066752" y="40259"/>
                </a:lnTo>
                <a:lnTo>
                  <a:pt x="6115177" y="40259"/>
                </a:lnTo>
                <a:lnTo>
                  <a:pt x="6132906" y="43053"/>
                </a:lnTo>
                <a:lnTo>
                  <a:pt x="6147155" y="44196"/>
                </a:lnTo>
                <a:lnTo>
                  <a:pt x="6165266" y="44577"/>
                </a:lnTo>
                <a:lnTo>
                  <a:pt x="6173216" y="44577"/>
                </a:lnTo>
                <a:lnTo>
                  <a:pt x="6196076" y="43053"/>
                </a:lnTo>
                <a:lnTo>
                  <a:pt x="6298870" y="43053"/>
                </a:lnTo>
                <a:lnTo>
                  <a:pt x="6322885" y="43815"/>
                </a:lnTo>
                <a:lnTo>
                  <a:pt x="6339345" y="43815"/>
                </a:lnTo>
                <a:lnTo>
                  <a:pt x="6349708" y="43053"/>
                </a:lnTo>
                <a:lnTo>
                  <a:pt x="6345491" y="42164"/>
                </a:lnTo>
                <a:lnTo>
                  <a:pt x="6347650" y="42164"/>
                </a:lnTo>
                <a:lnTo>
                  <a:pt x="6322708" y="41021"/>
                </a:lnTo>
                <a:lnTo>
                  <a:pt x="6331610" y="41021"/>
                </a:lnTo>
                <a:lnTo>
                  <a:pt x="6368415" y="40259"/>
                </a:lnTo>
                <a:lnTo>
                  <a:pt x="6370040" y="41021"/>
                </a:lnTo>
                <a:lnTo>
                  <a:pt x="6375057" y="41021"/>
                </a:lnTo>
                <a:lnTo>
                  <a:pt x="6417767" y="39878"/>
                </a:lnTo>
                <a:lnTo>
                  <a:pt x="6416789" y="39878"/>
                </a:lnTo>
                <a:lnTo>
                  <a:pt x="6431839" y="39370"/>
                </a:lnTo>
                <a:lnTo>
                  <a:pt x="6446888" y="38862"/>
                </a:lnTo>
                <a:close/>
              </a:path>
              <a:path w="8272780" h="61595">
                <a:moveTo>
                  <a:pt x="6499504" y="38608"/>
                </a:moveTo>
                <a:lnTo>
                  <a:pt x="6454419" y="38608"/>
                </a:lnTo>
                <a:lnTo>
                  <a:pt x="6446888" y="38862"/>
                </a:lnTo>
                <a:lnTo>
                  <a:pt x="6494043" y="38862"/>
                </a:lnTo>
                <a:lnTo>
                  <a:pt x="6499504" y="38608"/>
                </a:lnTo>
                <a:close/>
              </a:path>
              <a:path w="8272780" h="61595">
                <a:moveTo>
                  <a:pt x="6581521" y="38862"/>
                </a:moveTo>
                <a:lnTo>
                  <a:pt x="6578384" y="38608"/>
                </a:lnTo>
                <a:lnTo>
                  <a:pt x="6551384" y="38608"/>
                </a:lnTo>
                <a:lnTo>
                  <a:pt x="6519088" y="38227"/>
                </a:lnTo>
                <a:lnTo>
                  <a:pt x="6499504" y="38608"/>
                </a:lnTo>
                <a:lnTo>
                  <a:pt x="6542240" y="38608"/>
                </a:lnTo>
                <a:lnTo>
                  <a:pt x="6545466" y="38862"/>
                </a:lnTo>
                <a:lnTo>
                  <a:pt x="6581521" y="38862"/>
                </a:lnTo>
                <a:close/>
              </a:path>
              <a:path w="8272780" h="61595">
                <a:moveTo>
                  <a:pt x="6646164" y="8128"/>
                </a:moveTo>
                <a:lnTo>
                  <a:pt x="6626098" y="6604"/>
                </a:lnTo>
                <a:lnTo>
                  <a:pt x="6622631" y="7620"/>
                </a:lnTo>
                <a:lnTo>
                  <a:pt x="6605460" y="8420"/>
                </a:lnTo>
                <a:lnTo>
                  <a:pt x="6588087" y="9080"/>
                </a:lnTo>
                <a:lnTo>
                  <a:pt x="6584061" y="9652"/>
                </a:lnTo>
                <a:lnTo>
                  <a:pt x="6606959" y="9423"/>
                </a:lnTo>
                <a:lnTo>
                  <a:pt x="6625476" y="8369"/>
                </a:lnTo>
                <a:lnTo>
                  <a:pt x="6646164" y="8128"/>
                </a:lnTo>
                <a:close/>
              </a:path>
              <a:path w="8272780" h="61595">
                <a:moveTo>
                  <a:pt x="6662928" y="35560"/>
                </a:moveTo>
                <a:lnTo>
                  <a:pt x="6642455" y="34988"/>
                </a:lnTo>
                <a:lnTo>
                  <a:pt x="6633870" y="34925"/>
                </a:lnTo>
                <a:lnTo>
                  <a:pt x="6636766" y="35560"/>
                </a:lnTo>
                <a:lnTo>
                  <a:pt x="6662928" y="35560"/>
                </a:lnTo>
                <a:close/>
              </a:path>
              <a:path w="8272780" h="61595">
                <a:moveTo>
                  <a:pt x="6674586" y="33528"/>
                </a:moveTo>
                <a:lnTo>
                  <a:pt x="6641935" y="33020"/>
                </a:lnTo>
                <a:lnTo>
                  <a:pt x="6597409" y="33020"/>
                </a:lnTo>
                <a:lnTo>
                  <a:pt x="6611874" y="33528"/>
                </a:lnTo>
                <a:lnTo>
                  <a:pt x="6674586" y="33528"/>
                </a:lnTo>
                <a:close/>
              </a:path>
              <a:path w="8272780" h="61595">
                <a:moveTo>
                  <a:pt x="6765036" y="12700"/>
                </a:moveTo>
                <a:lnTo>
                  <a:pt x="6708292" y="11849"/>
                </a:lnTo>
                <a:lnTo>
                  <a:pt x="6622250" y="13563"/>
                </a:lnTo>
                <a:lnTo>
                  <a:pt x="6573012" y="12700"/>
                </a:lnTo>
                <a:lnTo>
                  <a:pt x="6601587" y="15748"/>
                </a:lnTo>
                <a:lnTo>
                  <a:pt x="6645707" y="14846"/>
                </a:lnTo>
                <a:lnTo>
                  <a:pt x="6720395" y="13042"/>
                </a:lnTo>
                <a:lnTo>
                  <a:pt x="6765036" y="12700"/>
                </a:lnTo>
                <a:close/>
              </a:path>
              <a:path w="8272780" h="61595">
                <a:moveTo>
                  <a:pt x="6858152" y="29845"/>
                </a:moveTo>
                <a:lnTo>
                  <a:pt x="6844766" y="29464"/>
                </a:lnTo>
                <a:lnTo>
                  <a:pt x="6841299" y="29464"/>
                </a:lnTo>
                <a:lnTo>
                  <a:pt x="6817500" y="29083"/>
                </a:lnTo>
                <a:lnTo>
                  <a:pt x="6851370" y="29083"/>
                </a:lnTo>
                <a:lnTo>
                  <a:pt x="6767766" y="28829"/>
                </a:lnTo>
                <a:lnTo>
                  <a:pt x="6755219" y="29083"/>
                </a:lnTo>
                <a:lnTo>
                  <a:pt x="6736385" y="29464"/>
                </a:lnTo>
                <a:lnTo>
                  <a:pt x="6728282" y="29464"/>
                </a:lnTo>
                <a:lnTo>
                  <a:pt x="6733743" y="29845"/>
                </a:lnTo>
                <a:lnTo>
                  <a:pt x="6858152" y="29845"/>
                </a:lnTo>
                <a:close/>
              </a:path>
              <a:path w="8272780" h="61595">
                <a:moveTo>
                  <a:pt x="6904609" y="26670"/>
                </a:moveTo>
                <a:lnTo>
                  <a:pt x="6888937" y="26670"/>
                </a:lnTo>
                <a:lnTo>
                  <a:pt x="6900532" y="26936"/>
                </a:lnTo>
                <a:lnTo>
                  <a:pt x="6904609" y="26670"/>
                </a:lnTo>
                <a:close/>
              </a:path>
              <a:path w="8272780" h="61595">
                <a:moveTo>
                  <a:pt x="6925056" y="43180"/>
                </a:moveTo>
                <a:lnTo>
                  <a:pt x="6905244" y="44704"/>
                </a:lnTo>
                <a:lnTo>
                  <a:pt x="6921246" y="44704"/>
                </a:lnTo>
                <a:lnTo>
                  <a:pt x="6925056" y="43180"/>
                </a:lnTo>
                <a:close/>
              </a:path>
              <a:path w="8272780" h="61595">
                <a:moveTo>
                  <a:pt x="6944868" y="47752"/>
                </a:moveTo>
                <a:lnTo>
                  <a:pt x="6900672" y="47752"/>
                </a:lnTo>
                <a:lnTo>
                  <a:pt x="6930771" y="49276"/>
                </a:lnTo>
                <a:lnTo>
                  <a:pt x="6944868" y="47752"/>
                </a:lnTo>
                <a:close/>
              </a:path>
              <a:path w="8272780" h="61595">
                <a:moveTo>
                  <a:pt x="7061721" y="33020"/>
                </a:moveTo>
                <a:lnTo>
                  <a:pt x="6934517" y="33020"/>
                </a:lnTo>
                <a:lnTo>
                  <a:pt x="6936245" y="33528"/>
                </a:lnTo>
                <a:lnTo>
                  <a:pt x="7050710" y="33528"/>
                </a:lnTo>
                <a:lnTo>
                  <a:pt x="7061721" y="33020"/>
                </a:lnTo>
                <a:close/>
              </a:path>
              <a:path w="8272780" h="61595">
                <a:moveTo>
                  <a:pt x="7063740" y="31750"/>
                </a:moveTo>
                <a:lnTo>
                  <a:pt x="7037629" y="31661"/>
                </a:lnTo>
                <a:lnTo>
                  <a:pt x="7023011" y="31432"/>
                </a:lnTo>
                <a:lnTo>
                  <a:pt x="7018058" y="31292"/>
                </a:lnTo>
                <a:lnTo>
                  <a:pt x="7024243" y="31750"/>
                </a:lnTo>
                <a:lnTo>
                  <a:pt x="7025259" y="32512"/>
                </a:lnTo>
                <a:lnTo>
                  <a:pt x="7035228" y="32397"/>
                </a:lnTo>
                <a:lnTo>
                  <a:pt x="7053758" y="31877"/>
                </a:lnTo>
                <a:lnTo>
                  <a:pt x="7063740" y="31750"/>
                </a:lnTo>
                <a:close/>
              </a:path>
              <a:path w="8272780" h="61595">
                <a:moveTo>
                  <a:pt x="7073697" y="28702"/>
                </a:moveTo>
                <a:lnTo>
                  <a:pt x="7043407" y="28321"/>
                </a:lnTo>
                <a:lnTo>
                  <a:pt x="6704889" y="28321"/>
                </a:lnTo>
                <a:lnTo>
                  <a:pt x="6683730" y="28702"/>
                </a:lnTo>
                <a:lnTo>
                  <a:pt x="6725983" y="28702"/>
                </a:lnTo>
                <a:lnTo>
                  <a:pt x="6774053" y="28702"/>
                </a:lnTo>
                <a:lnTo>
                  <a:pt x="7073697" y="28702"/>
                </a:lnTo>
                <a:close/>
              </a:path>
              <a:path w="8272780" h="61595">
                <a:moveTo>
                  <a:pt x="7074992" y="33528"/>
                </a:moveTo>
                <a:lnTo>
                  <a:pt x="7050710" y="33528"/>
                </a:lnTo>
                <a:lnTo>
                  <a:pt x="7021766" y="34874"/>
                </a:lnTo>
                <a:lnTo>
                  <a:pt x="7047725" y="34671"/>
                </a:lnTo>
                <a:lnTo>
                  <a:pt x="7066483" y="33909"/>
                </a:lnTo>
                <a:lnTo>
                  <a:pt x="7074992" y="33528"/>
                </a:lnTo>
                <a:close/>
              </a:path>
              <a:path w="8272780" h="61595">
                <a:moveTo>
                  <a:pt x="7245782" y="33020"/>
                </a:moveTo>
                <a:lnTo>
                  <a:pt x="7233158" y="32258"/>
                </a:lnTo>
                <a:lnTo>
                  <a:pt x="7222896" y="31496"/>
                </a:lnTo>
                <a:lnTo>
                  <a:pt x="7222439" y="31496"/>
                </a:lnTo>
                <a:lnTo>
                  <a:pt x="7211161" y="30353"/>
                </a:lnTo>
                <a:lnTo>
                  <a:pt x="7093534" y="30353"/>
                </a:lnTo>
                <a:lnTo>
                  <a:pt x="7100671" y="29845"/>
                </a:lnTo>
                <a:lnTo>
                  <a:pt x="6858152" y="29845"/>
                </a:lnTo>
                <a:lnTo>
                  <a:pt x="6876008" y="30353"/>
                </a:lnTo>
                <a:lnTo>
                  <a:pt x="6745745" y="30353"/>
                </a:lnTo>
                <a:lnTo>
                  <a:pt x="6737058" y="30734"/>
                </a:lnTo>
                <a:lnTo>
                  <a:pt x="6739090" y="30734"/>
                </a:lnTo>
                <a:lnTo>
                  <a:pt x="6724320" y="31115"/>
                </a:lnTo>
                <a:lnTo>
                  <a:pt x="6720078" y="31115"/>
                </a:lnTo>
                <a:lnTo>
                  <a:pt x="6713855" y="32258"/>
                </a:lnTo>
                <a:lnTo>
                  <a:pt x="6724180" y="31496"/>
                </a:lnTo>
                <a:lnTo>
                  <a:pt x="6749478" y="31496"/>
                </a:lnTo>
                <a:lnTo>
                  <a:pt x="6760553" y="31877"/>
                </a:lnTo>
                <a:lnTo>
                  <a:pt x="6763385" y="31877"/>
                </a:lnTo>
                <a:lnTo>
                  <a:pt x="6771157" y="33020"/>
                </a:lnTo>
                <a:lnTo>
                  <a:pt x="6934517" y="33020"/>
                </a:lnTo>
                <a:lnTo>
                  <a:pt x="6933209" y="32639"/>
                </a:lnTo>
                <a:lnTo>
                  <a:pt x="6932282" y="31877"/>
                </a:lnTo>
                <a:lnTo>
                  <a:pt x="6924916" y="31877"/>
                </a:lnTo>
                <a:lnTo>
                  <a:pt x="6946544" y="31496"/>
                </a:lnTo>
                <a:lnTo>
                  <a:pt x="6961594" y="31496"/>
                </a:lnTo>
                <a:lnTo>
                  <a:pt x="6938073" y="31115"/>
                </a:lnTo>
                <a:lnTo>
                  <a:pt x="6928104" y="31115"/>
                </a:lnTo>
                <a:lnTo>
                  <a:pt x="6915366" y="31877"/>
                </a:lnTo>
                <a:lnTo>
                  <a:pt x="6915582" y="31877"/>
                </a:lnTo>
                <a:lnTo>
                  <a:pt x="6905993" y="32512"/>
                </a:lnTo>
                <a:lnTo>
                  <a:pt x="6886194" y="32258"/>
                </a:lnTo>
                <a:lnTo>
                  <a:pt x="6883743" y="31496"/>
                </a:lnTo>
                <a:lnTo>
                  <a:pt x="6880060" y="30353"/>
                </a:lnTo>
                <a:lnTo>
                  <a:pt x="7092912" y="30353"/>
                </a:lnTo>
                <a:lnTo>
                  <a:pt x="7085673" y="30734"/>
                </a:lnTo>
                <a:lnTo>
                  <a:pt x="7075310" y="31115"/>
                </a:lnTo>
                <a:lnTo>
                  <a:pt x="7058711" y="31496"/>
                </a:lnTo>
                <a:lnTo>
                  <a:pt x="7094766" y="31496"/>
                </a:lnTo>
                <a:lnTo>
                  <a:pt x="7061721" y="33020"/>
                </a:lnTo>
                <a:lnTo>
                  <a:pt x="7086625" y="33020"/>
                </a:lnTo>
                <a:lnTo>
                  <a:pt x="7074992" y="33528"/>
                </a:lnTo>
                <a:lnTo>
                  <a:pt x="7112292" y="33528"/>
                </a:lnTo>
                <a:lnTo>
                  <a:pt x="7112914" y="33020"/>
                </a:lnTo>
                <a:lnTo>
                  <a:pt x="7245782" y="33020"/>
                </a:lnTo>
                <a:close/>
              </a:path>
              <a:path w="8272780" h="61595">
                <a:moveTo>
                  <a:pt x="7277176" y="28702"/>
                </a:moveTo>
                <a:lnTo>
                  <a:pt x="7120026" y="28702"/>
                </a:lnTo>
                <a:lnTo>
                  <a:pt x="7106501" y="29464"/>
                </a:lnTo>
                <a:lnTo>
                  <a:pt x="7106031" y="29464"/>
                </a:lnTo>
                <a:lnTo>
                  <a:pt x="7100671" y="29845"/>
                </a:lnTo>
                <a:lnTo>
                  <a:pt x="7205243" y="29845"/>
                </a:lnTo>
                <a:lnTo>
                  <a:pt x="7200811" y="29464"/>
                </a:lnTo>
                <a:lnTo>
                  <a:pt x="7238238" y="29464"/>
                </a:lnTo>
                <a:lnTo>
                  <a:pt x="7277176" y="28702"/>
                </a:lnTo>
                <a:close/>
              </a:path>
              <a:path w="8272780" h="61595">
                <a:moveTo>
                  <a:pt x="7320585" y="12738"/>
                </a:moveTo>
                <a:lnTo>
                  <a:pt x="7307516" y="12446"/>
                </a:lnTo>
                <a:lnTo>
                  <a:pt x="7303910" y="12446"/>
                </a:lnTo>
                <a:lnTo>
                  <a:pt x="7320585" y="12738"/>
                </a:lnTo>
                <a:close/>
              </a:path>
              <a:path w="8272780" h="61595">
                <a:moveTo>
                  <a:pt x="7337844" y="33020"/>
                </a:moveTo>
                <a:lnTo>
                  <a:pt x="7322629" y="32639"/>
                </a:lnTo>
                <a:lnTo>
                  <a:pt x="7329094" y="32639"/>
                </a:lnTo>
                <a:lnTo>
                  <a:pt x="7294486" y="32258"/>
                </a:lnTo>
                <a:lnTo>
                  <a:pt x="7278560" y="32258"/>
                </a:lnTo>
                <a:lnTo>
                  <a:pt x="7252271" y="33020"/>
                </a:lnTo>
                <a:lnTo>
                  <a:pt x="7337844" y="33020"/>
                </a:lnTo>
                <a:close/>
              </a:path>
              <a:path w="8272780" h="61595">
                <a:moveTo>
                  <a:pt x="7387463" y="10414"/>
                </a:moveTo>
                <a:lnTo>
                  <a:pt x="7287717" y="9906"/>
                </a:lnTo>
                <a:lnTo>
                  <a:pt x="7282180" y="10414"/>
                </a:lnTo>
                <a:lnTo>
                  <a:pt x="7280884" y="10414"/>
                </a:lnTo>
                <a:lnTo>
                  <a:pt x="7280275" y="11303"/>
                </a:lnTo>
                <a:lnTo>
                  <a:pt x="7275982" y="11684"/>
                </a:lnTo>
                <a:lnTo>
                  <a:pt x="7243394" y="12065"/>
                </a:lnTo>
                <a:lnTo>
                  <a:pt x="7222515" y="12065"/>
                </a:lnTo>
                <a:lnTo>
                  <a:pt x="7190765" y="11303"/>
                </a:lnTo>
                <a:lnTo>
                  <a:pt x="7193305" y="11303"/>
                </a:lnTo>
                <a:lnTo>
                  <a:pt x="7174052" y="10414"/>
                </a:lnTo>
                <a:lnTo>
                  <a:pt x="7177049" y="10414"/>
                </a:lnTo>
                <a:lnTo>
                  <a:pt x="7138848" y="9271"/>
                </a:lnTo>
                <a:lnTo>
                  <a:pt x="7130288" y="9271"/>
                </a:lnTo>
                <a:lnTo>
                  <a:pt x="7091527" y="10414"/>
                </a:lnTo>
                <a:lnTo>
                  <a:pt x="7049706" y="10414"/>
                </a:lnTo>
                <a:lnTo>
                  <a:pt x="6899516" y="10033"/>
                </a:lnTo>
                <a:lnTo>
                  <a:pt x="6907682" y="9271"/>
                </a:lnTo>
                <a:lnTo>
                  <a:pt x="6910540" y="9271"/>
                </a:lnTo>
                <a:lnTo>
                  <a:pt x="6901612" y="8509"/>
                </a:lnTo>
                <a:lnTo>
                  <a:pt x="6900011" y="8509"/>
                </a:lnTo>
                <a:lnTo>
                  <a:pt x="6895185" y="7620"/>
                </a:lnTo>
                <a:lnTo>
                  <a:pt x="6893801" y="7378"/>
                </a:lnTo>
                <a:lnTo>
                  <a:pt x="6890499" y="7620"/>
                </a:lnTo>
                <a:lnTo>
                  <a:pt x="6869011" y="9271"/>
                </a:lnTo>
                <a:lnTo>
                  <a:pt x="6858406" y="9931"/>
                </a:lnTo>
                <a:lnTo>
                  <a:pt x="6749339" y="9652"/>
                </a:lnTo>
                <a:lnTo>
                  <a:pt x="6584061" y="9652"/>
                </a:lnTo>
                <a:lnTo>
                  <a:pt x="6552578" y="9652"/>
                </a:lnTo>
                <a:lnTo>
                  <a:pt x="6537947" y="10414"/>
                </a:lnTo>
                <a:lnTo>
                  <a:pt x="6849935" y="10414"/>
                </a:lnTo>
                <a:lnTo>
                  <a:pt x="6810273" y="11684"/>
                </a:lnTo>
                <a:lnTo>
                  <a:pt x="6799250" y="11684"/>
                </a:lnTo>
                <a:lnTo>
                  <a:pt x="6862762" y="12827"/>
                </a:lnTo>
                <a:lnTo>
                  <a:pt x="6850951" y="12827"/>
                </a:lnTo>
                <a:lnTo>
                  <a:pt x="6822414" y="13589"/>
                </a:lnTo>
                <a:lnTo>
                  <a:pt x="6821843" y="13589"/>
                </a:lnTo>
                <a:lnTo>
                  <a:pt x="6795605" y="14224"/>
                </a:lnTo>
                <a:lnTo>
                  <a:pt x="7328167" y="13970"/>
                </a:lnTo>
                <a:lnTo>
                  <a:pt x="7322007" y="13589"/>
                </a:lnTo>
                <a:lnTo>
                  <a:pt x="7320508" y="13589"/>
                </a:lnTo>
                <a:lnTo>
                  <a:pt x="7317181" y="12827"/>
                </a:lnTo>
                <a:lnTo>
                  <a:pt x="7318515" y="12827"/>
                </a:lnTo>
                <a:lnTo>
                  <a:pt x="7322566" y="12827"/>
                </a:lnTo>
                <a:lnTo>
                  <a:pt x="7325055" y="12827"/>
                </a:lnTo>
                <a:lnTo>
                  <a:pt x="7321372" y="12750"/>
                </a:lnTo>
                <a:lnTo>
                  <a:pt x="7320166" y="12788"/>
                </a:lnTo>
                <a:lnTo>
                  <a:pt x="7303643" y="12446"/>
                </a:lnTo>
                <a:lnTo>
                  <a:pt x="7295756" y="12446"/>
                </a:lnTo>
                <a:lnTo>
                  <a:pt x="7296302" y="12065"/>
                </a:lnTo>
                <a:lnTo>
                  <a:pt x="7296848" y="11684"/>
                </a:lnTo>
                <a:lnTo>
                  <a:pt x="7312152" y="10414"/>
                </a:lnTo>
                <a:lnTo>
                  <a:pt x="7387463" y="10414"/>
                </a:lnTo>
                <a:close/>
              </a:path>
              <a:path w="8272780" h="61595">
                <a:moveTo>
                  <a:pt x="7400709" y="20320"/>
                </a:moveTo>
                <a:lnTo>
                  <a:pt x="7383970" y="20320"/>
                </a:lnTo>
                <a:lnTo>
                  <a:pt x="7393546" y="20713"/>
                </a:lnTo>
                <a:lnTo>
                  <a:pt x="7400709" y="20320"/>
                </a:lnTo>
                <a:close/>
              </a:path>
              <a:path w="8272780" h="61595">
                <a:moveTo>
                  <a:pt x="7421880" y="11176"/>
                </a:moveTo>
                <a:lnTo>
                  <a:pt x="7416889" y="10426"/>
                </a:lnTo>
                <a:lnTo>
                  <a:pt x="7407973" y="10325"/>
                </a:lnTo>
                <a:lnTo>
                  <a:pt x="7397623" y="10642"/>
                </a:lnTo>
                <a:lnTo>
                  <a:pt x="7388352" y="11176"/>
                </a:lnTo>
                <a:lnTo>
                  <a:pt x="7421880" y="11176"/>
                </a:lnTo>
                <a:close/>
              </a:path>
              <a:path w="8272780" h="61595">
                <a:moveTo>
                  <a:pt x="7534516" y="15367"/>
                </a:moveTo>
                <a:lnTo>
                  <a:pt x="7532675" y="14478"/>
                </a:lnTo>
                <a:lnTo>
                  <a:pt x="7532141" y="14224"/>
                </a:lnTo>
                <a:lnTo>
                  <a:pt x="7515479" y="13589"/>
                </a:lnTo>
                <a:lnTo>
                  <a:pt x="7473797" y="12827"/>
                </a:lnTo>
                <a:lnTo>
                  <a:pt x="7420724" y="12827"/>
                </a:lnTo>
                <a:lnTo>
                  <a:pt x="7397509" y="12446"/>
                </a:lnTo>
                <a:lnTo>
                  <a:pt x="7398906" y="12446"/>
                </a:lnTo>
                <a:lnTo>
                  <a:pt x="7371499" y="12065"/>
                </a:lnTo>
                <a:lnTo>
                  <a:pt x="7353224" y="11811"/>
                </a:lnTo>
                <a:lnTo>
                  <a:pt x="7344550" y="12065"/>
                </a:lnTo>
                <a:lnTo>
                  <a:pt x="7321372" y="12750"/>
                </a:lnTo>
                <a:lnTo>
                  <a:pt x="7326287" y="12827"/>
                </a:lnTo>
                <a:lnTo>
                  <a:pt x="7325055" y="12827"/>
                </a:lnTo>
                <a:lnTo>
                  <a:pt x="7342606" y="13208"/>
                </a:lnTo>
                <a:lnTo>
                  <a:pt x="7357224" y="13208"/>
                </a:lnTo>
                <a:lnTo>
                  <a:pt x="7383564" y="12827"/>
                </a:lnTo>
                <a:lnTo>
                  <a:pt x="7419340" y="13589"/>
                </a:lnTo>
                <a:lnTo>
                  <a:pt x="7406310" y="14097"/>
                </a:lnTo>
                <a:lnTo>
                  <a:pt x="7405484" y="13970"/>
                </a:lnTo>
                <a:lnTo>
                  <a:pt x="7328167" y="13970"/>
                </a:lnTo>
                <a:lnTo>
                  <a:pt x="7332281" y="14224"/>
                </a:lnTo>
                <a:lnTo>
                  <a:pt x="7403058" y="14224"/>
                </a:lnTo>
                <a:lnTo>
                  <a:pt x="7407148" y="14224"/>
                </a:lnTo>
                <a:lnTo>
                  <a:pt x="7408824" y="14478"/>
                </a:lnTo>
                <a:lnTo>
                  <a:pt x="7420089" y="14859"/>
                </a:lnTo>
                <a:lnTo>
                  <a:pt x="7416736" y="14859"/>
                </a:lnTo>
                <a:lnTo>
                  <a:pt x="7418311" y="15367"/>
                </a:lnTo>
                <a:lnTo>
                  <a:pt x="7434186" y="14859"/>
                </a:lnTo>
                <a:lnTo>
                  <a:pt x="7498791" y="14859"/>
                </a:lnTo>
                <a:lnTo>
                  <a:pt x="7534516" y="15367"/>
                </a:lnTo>
                <a:close/>
              </a:path>
              <a:path w="8272780" h="61595">
                <a:moveTo>
                  <a:pt x="7535824" y="38735"/>
                </a:moveTo>
                <a:lnTo>
                  <a:pt x="7534186" y="38608"/>
                </a:lnTo>
                <a:lnTo>
                  <a:pt x="7532078" y="38608"/>
                </a:lnTo>
                <a:lnTo>
                  <a:pt x="7535824" y="38735"/>
                </a:lnTo>
                <a:close/>
              </a:path>
              <a:path w="8272780" h="61595">
                <a:moveTo>
                  <a:pt x="7557325" y="36703"/>
                </a:moveTo>
                <a:lnTo>
                  <a:pt x="7097154" y="36703"/>
                </a:lnTo>
                <a:lnTo>
                  <a:pt x="7092289" y="37084"/>
                </a:lnTo>
                <a:lnTo>
                  <a:pt x="7093598" y="37084"/>
                </a:lnTo>
                <a:lnTo>
                  <a:pt x="7061314" y="38481"/>
                </a:lnTo>
                <a:lnTo>
                  <a:pt x="7046061" y="37846"/>
                </a:lnTo>
                <a:lnTo>
                  <a:pt x="7042874" y="37846"/>
                </a:lnTo>
                <a:lnTo>
                  <a:pt x="7043267" y="37465"/>
                </a:lnTo>
                <a:lnTo>
                  <a:pt x="7043648" y="37084"/>
                </a:lnTo>
                <a:lnTo>
                  <a:pt x="7046481" y="36703"/>
                </a:lnTo>
                <a:lnTo>
                  <a:pt x="7050811" y="36703"/>
                </a:lnTo>
                <a:lnTo>
                  <a:pt x="7097154" y="36703"/>
                </a:lnTo>
                <a:lnTo>
                  <a:pt x="7103656" y="36195"/>
                </a:lnTo>
                <a:lnTo>
                  <a:pt x="7050265" y="36195"/>
                </a:lnTo>
                <a:lnTo>
                  <a:pt x="7048373" y="36449"/>
                </a:lnTo>
                <a:lnTo>
                  <a:pt x="7042277" y="35814"/>
                </a:lnTo>
                <a:lnTo>
                  <a:pt x="7020471" y="36588"/>
                </a:lnTo>
                <a:lnTo>
                  <a:pt x="7003199" y="35814"/>
                </a:lnTo>
                <a:lnTo>
                  <a:pt x="6985711" y="35433"/>
                </a:lnTo>
                <a:lnTo>
                  <a:pt x="6963283" y="36703"/>
                </a:lnTo>
                <a:lnTo>
                  <a:pt x="6932790" y="36195"/>
                </a:lnTo>
                <a:lnTo>
                  <a:pt x="6938492" y="36195"/>
                </a:lnTo>
                <a:lnTo>
                  <a:pt x="6932739" y="35814"/>
                </a:lnTo>
                <a:lnTo>
                  <a:pt x="6931406" y="35814"/>
                </a:lnTo>
                <a:lnTo>
                  <a:pt x="6926199" y="34671"/>
                </a:lnTo>
                <a:lnTo>
                  <a:pt x="6925729" y="34671"/>
                </a:lnTo>
                <a:lnTo>
                  <a:pt x="6919430" y="33909"/>
                </a:lnTo>
                <a:lnTo>
                  <a:pt x="6924421" y="33909"/>
                </a:lnTo>
                <a:lnTo>
                  <a:pt x="6936245" y="33528"/>
                </a:lnTo>
                <a:lnTo>
                  <a:pt x="6674586" y="33528"/>
                </a:lnTo>
                <a:lnTo>
                  <a:pt x="6699085" y="33909"/>
                </a:lnTo>
                <a:lnTo>
                  <a:pt x="6710616" y="33909"/>
                </a:lnTo>
                <a:lnTo>
                  <a:pt x="6616382" y="37465"/>
                </a:lnTo>
                <a:lnTo>
                  <a:pt x="6609372" y="37465"/>
                </a:lnTo>
                <a:lnTo>
                  <a:pt x="6598475" y="37084"/>
                </a:lnTo>
                <a:lnTo>
                  <a:pt x="6604609" y="37084"/>
                </a:lnTo>
                <a:lnTo>
                  <a:pt x="6551892" y="36195"/>
                </a:lnTo>
                <a:lnTo>
                  <a:pt x="6554673" y="36195"/>
                </a:lnTo>
                <a:lnTo>
                  <a:pt x="6545453" y="35814"/>
                </a:lnTo>
                <a:lnTo>
                  <a:pt x="6572390" y="34671"/>
                </a:lnTo>
                <a:lnTo>
                  <a:pt x="6581368" y="34290"/>
                </a:lnTo>
                <a:lnTo>
                  <a:pt x="6589535" y="34290"/>
                </a:lnTo>
                <a:lnTo>
                  <a:pt x="6602603" y="35814"/>
                </a:lnTo>
                <a:lnTo>
                  <a:pt x="6628041" y="33909"/>
                </a:lnTo>
                <a:lnTo>
                  <a:pt x="6622732" y="33909"/>
                </a:lnTo>
                <a:lnTo>
                  <a:pt x="6611874" y="33528"/>
                </a:lnTo>
                <a:lnTo>
                  <a:pt x="6590347" y="33528"/>
                </a:lnTo>
                <a:lnTo>
                  <a:pt x="6590347" y="33909"/>
                </a:lnTo>
                <a:lnTo>
                  <a:pt x="6587350" y="34036"/>
                </a:lnTo>
                <a:lnTo>
                  <a:pt x="6586271" y="33909"/>
                </a:lnTo>
                <a:lnTo>
                  <a:pt x="6590347" y="33909"/>
                </a:lnTo>
                <a:lnTo>
                  <a:pt x="6590347" y="33528"/>
                </a:lnTo>
                <a:lnTo>
                  <a:pt x="6105258" y="33528"/>
                </a:lnTo>
                <a:lnTo>
                  <a:pt x="6102108" y="33528"/>
                </a:lnTo>
                <a:lnTo>
                  <a:pt x="6094120" y="33909"/>
                </a:lnTo>
                <a:lnTo>
                  <a:pt x="6061761" y="33909"/>
                </a:lnTo>
                <a:lnTo>
                  <a:pt x="6045276" y="33528"/>
                </a:lnTo>
                <a:lnTo>
                  <a:pt x="5934278" y="33528"/>
                </a:lnTo>
                <a:lnTo>
                  <a:pt x="5987681" y="33020"/>
                </a:lnTo>
                <a:lnTo>
                  <a:pt x="6003760" y="33020"/>
                </a:lnTo>
                <a:lnTo>
                  <a:pt x="6034290" y="33274"/>
                </a:lnTo>
                <a:lnTo>
                  <a:pt x="6023318" y="33020"/>
                </a:lnTo>
                <a:lnTo>
                  <a:pt x="6019228" y="33020"/>
                </a:lnTo>
                <a:lnTo>
                  <a:pt x="6021044" y="31877"/>
                </a:lnTo>
                <a:lnTo>
                  <a:pt x="6023394" y="31877"/>
                </a:lnTo>
                <a:lnTo>
                  <a:pt x="6031014" y="31496"/>
                </a:lnTo>
                <a:lnTo>
                  <a:pt x="6027775" y="31496"/>
                </a:lnTo>
                <a:lnTo>
                  <a:pt x="6045124" y="31115"/>
                </a:lnTo>
                <a:lnTo>
                  <a:pt x="6046978" y="31115"/>
                </a:lnTo>
                <a:lnTo>
                  <a:pt x="6058789" y="30734"/>
                </a:lnTo>
                <a:lnTo>
                  <a:pt x="6062548" y="30619"/>
                </a:lnTo>
                <a:lnTo>
                  <a:pt x="6065164" y="30759"/>
                </a:lnTo>
                <a:lnTo>
                  <a:pt x="6073140" y="30988"/>
                </a:lnTo>
                <a:lnTo>
                  <a:pt x="6066587" y="30505"/>
                </a:lnTo>
                <a:lnTo>
                  <a:pt x="6064707" y="30353"/>
                </a:lnTo>
                <a:lnTo>
                  <a:pt x="6070587" y="30353"/>
                </a:lnTo>
                <a:lnTo>
                  <a:pt x="6079160" y="30353"/>
                </a:lnTo>
                <a:lnTo>
                  <a:pt x="6135929" y="30353"/>
                </a:lnTo>
                <a:lnTo>
                  <a:pt x="6122149" y="31496"/>
                </a:lnTo>
                <a:lnTo>
                  <a:pt x="6122594" y="31496"/>
                </a:lnTo>
                <a:lnTo>
                  <a:pt x="6107417" y="33274"/>
                </a:lnTo>
                <a:lnTo>
                  <a:pt x="6112738" y="33020"/>
                </a:lnTo>
                <a:lnTo>
                  <a:pt x="6597409" y="33020"/>
                </a:lnTo>
                <a:lnTo>
                  <a:pt x="6575717" y="32258"/>
                </a:lnTo>
                <a:lnTo>
                  <a:pt x="6574739" y="32258"/>
                </a:lnTo>
                <a:lnTo>
                  <a:pt x="6543116" y="30734"/>
                </a:lnTo>
                <a:lnTo>
                  <a:pt x="6544094" y="30734"/>
                </a:lnTo>
                <a:lnTo>
                  <a:pt x="6539128" y="30353"/>
                </a:lnTo>
                <a:lnTo>
                  <a:pt x="6140691" y="30353"/>
                </a:lnTo>
                <a:lnTo>
                  <a:pt x="6127801" y="29845"/>
                </a:lnTo>
                <a:lnTo>
                  <a:pt x="6056160" y="29845"/>
                </a:lnTo>
                <a:lnTo>
                  <a:pt x="6052604" y="29667"/>
                </a:lnTo>
                <a:lnTo>
                  <a:pt x="6044438" y="29489"/>
                </a:lnTo>
                <a:lnTo>
                  <a:pt x="6035040" y="29464"/>
                </a:lnTo>
                <a:lnTo>
                  <a:pt x="6045644" y="29705"/>
                </a:lnTo>
                <a:lnTo>
                  <a:pt x="6048222" y="29845"/>
                </a:lnTo>
                <a:lnTo>
                  <a:pt x="6031611" y="29845"/>
                </a:lnTo>
                <a:lnTo>
                  <a:pt x="6035040" y="29464"/>
                </a:lnTo>
                <a:lnTo>
                  <a:pt x="6026277" y="29464"/>
                </a:lnTo>
                <a:lnTo>
                  <a:pt x="6025032" y="29845"/>
                </a:lnTo>
                <a:lnTo>
                  <a:pt x="5903722" y="29845"/>
                </a:lnTo>
                <a:lnTo>
                  <a:pt x="5903722" y="28956"/>
                </a:lnTo>
                <a:lnTo>
                  <a:pt x="5904611" y="28956"/>
                </a:lnTo>
                <a:lnTo>
                  <a:pt x="5906732" y="28702"/>
                </a:lnTo>
                <a:lnTo>
                  <a:pt x="6097346" y="28702"/>
                </a:lnTo>
                <a:lnTo>
                  <a:pt x="6086945" y="28321"/>
                </a:lnTo>
                <a:lnTo>
                  <a:pt x="5909919" y="28321"/>
                </a:lnTo>
                <a:lnTo>
                  <a:pt x="5913120" y="27940"/>
                </a:lnTo>
                <a:lnTo>
                  <a:pt x="5908878" y="28321"/>
                </a:lnTo>
                <a:lnTo>
                  <a:pt x="5607926" y="28321"/>
                </a:lnTo>
                <a:lnTo>
                  <a:pt x="5643372" y="28702"/>
                </a:lnTo>
                <a:lnTo>
                  <a:pt x="5904636" y="28702"/>
                </a:lnTo>
                <a:lnTo>
                  <a:pt x="5901817" y="28956"/>
                </a:lnTo>
                <a:lnTo>
                  <a:pt x="5888012" y="28981"/>
                </a:lnTo>
                <a:lnTo>
                  <a:pt x="5878195" y="29083"/>
                </a:lnTo>
                <a:lnTo>
                  <a:pt x="5873127" y="29387"/>
                </a:lnTo>
                <a:lnTo>
                  <a:pt x="5873508" y="29845"/>
                </a:lnTo>
                <a:lnTo>
                  <a:pt x="5591911" y="29845"/>
                </a:lnTo>
                <a:lnTo>
                  <a:pt x="5584368" y="30353"/>
                </a:lnTo>
                <a:lnTo>
                  <a:pt x="5881560" y="30353"/>
                </a:lnTo>
                <a:lnTo>
                  <a:pt x="5879439" y="30543"/>
                </a:lnTo>
                <a:lnTo>
                  <a:pt x="5879008" y="30734"/>
                </a:lnTo>
                <a:lnTo>
                  <a:pt x="5883160" y="30543"/>
                </a:lnTo>
                <a:lnTo>
                  <a:pt x="5885612" y="30353"/>
                </a:lnTo>
                <a:lnTo>
                  <a:pt x="6018555" y="30353"/>
                </a:lnTo>
                <a:lnTo>
                  <a:pt x="6023381" y="30353"/>
                </a:lnTo>
                <a:lnTo>
                  <a:pt x="6021324" y="30988"/>
                </a:lnTo>
                <a:lnTo>
                  <a:pt x="6027039" y="30353"/>
                </a:lnTo>
                <a:lnTo>
                  <a:pt x="6057633" y="30353"/>
                </a:lnTo>
                <a:lnTo>
                  <a:pt x="6061189" y="30556"/>
                </a:lnTo>
                <a:lnTo>
                  <a:pt x="6041656" y="30734"/>
                </a:lnTo>
                <a:lnTo>
                  <a:pt x="6047498" y="30734"/>
                </a:lnTo>
                <a:lnTo>
                  <a:pt x="6014199" y="31369"/>
                </a:lnTo>
                <a:lnTo>
                  <a:pt x="6016930" y="30734"/>
                </a:lnTo>
                <a:lnTo>
                  <a:pt x="6018009" y="30480"/>
                </a:lnTo>
                <a:lnTo>
                  <a:pt x="6002807" y="30734"/>
                </a:lnTo>
                <a:lnTo>
                  <a:pt x="5957201" y="31496"/>
                </a:lnTo>
                <a:lnTo>
                  <a:pt x="5963856" y="31496"/>
                </a:lnTo>
                <a:lnTo>
                  <a:pt x="5961024" y="31877"/>
                </a:lnTo>
                <a:lnTo>
                  <a:pt x="6000166" y="31877"/>
                </a:lnTo>
                <a:lnTo>
                  <a:pt x="6008497" y="32258"/>
                </a:lnTo>
                <a:lnTo>
                  <a:pt x="5979211" y="33020"/>
                </a:lnTo>
                <a:lnTo>
                  <a:pt x="5841873" y="33020"/>
                </a:lnTo>
                <a:lnTo>
                  <a:pt x="5882538" y="33528"/>
                </a:lnTo>
                <a:lnTo>
                  <a:pt x="5759348" y="33528"/>
                </a:lnTo>
                <a:lnTo>
                  <a:pt x="5757799" y="33909"/>
                </a:lnTo>
                <a:lnTo>
                  <a:pt x="5762358" y="33909"/>
                </a:lnTo>
                <a:lnTo>
                  <a:pt x="5737606" y="34531"/>
                </a:lnTo>
                <a:lnTo>
                  <a:pt x="5697512" y="33909"/>
                </a:lnTo>
                <a:lnTo>
                  <a:pt x="5677827" y="33909"/>
                </a:lnTo>
                <a:lnTo>
                  <a:pt x="5672874" y="35052"/>
                </a:lnTo>
                <a:lnTo>
                  <a:pt x="5651297" y="36461"/>
                </a:lnTo>
                <a:lnTo>
                  <a:pt x="5652503" y="36195"/>
                </a:lnTo>
                <a:lnTo>
                  <a:pt x="5548173" y="36195"/>
                </a:lnTo>
                <a:lnTo>
                  <a:pt x="5527052" y="36461"/>
                </a:lnTo>
                <a:lnTo>
                  <a:pt x="5548033" y="36703"/>
                </a:lnTo>
                <a:lnTo>
                  <a:pt x="5505958" y="36703"/>
                </a:lnTo>
                <a:lnTo>
                  <a:pt x="5390934" y="36703"/>
                </a:lnTo>
                <a:lnTo>
                  <a:pt x="5410835" y="38227"/>
                </a:lnTo>
                <a:lnTo>
                  <a:pt x="5408917" y="38227"/>
                </a:lnTo>
                <a:lnTo>
                  <a:pt x="5419636" y="38608"/>
                </a:lnTo>
                <a:lnTo>
                  <a:pt x="5559450" y="38608"/>
                </a:lnTo>
                <a:lnTo>
                  <a:pt x="5563997" y="37465"/>
                </a:lnTo>
                <a:lnTo>
                  <a:pt x="5580126" y="36703"/>
                </a:lnTo>
                <a:lnTo>
                  <a:pt x="5601081" y="36703"/>
                </a:lnTo>
                <a:lnTo>
                  <a:pt x="5647385" y="36703"/>
                </a:lnTo>
                <a:lnTo>
                  <a:pt x="5650103" y="36703"/>
                </a:lnTo>
                <a:lnTo>
                  <a:pt x="5646509" y="37465"/>
                </a:lnTo>
                <a:lnTo>
                  <a:pt x="5639498" y="37465"/>
                </a:lnTo>
                <a:lnTo>
                  <a:pt x="5601081" y="36703"/>
                </a:lnTo>
                <a:lnTo>
                  <a:pt x="5599290" y="38227"/>
                </a:lnTo>
                <a:lnTo>
                  <a:pt x="5578399" y="38227"/>
                </a:lnTo>
                <a:lnTo>
                  <a:pt x="5619877" y="38493"/>
                </a:lnTo>
                <a:lnTo>
                  <a:pt x="5647423" y="38227"/>
                </a:lnTo>
                <a:lnTo>
                  <a:pt x="5675058" y="38608"/>
                </a:lnTo>
                <a:lnTo>
                  <a:pt x="6453035" y="38608"/>
                </a:lnTo>
                <a:lnTo>
                  <a:pt x="6499314" y="37465"/>
                </a:lnTo>
                <a:lnTo>
                  <a:pt x="6514744" y="37084"/>
                </a:lnTo>
                <a:lnTo>
                  <a:pt x="6524980" y="37084"/>
                </a:lnTo>
                <a:lnTo>
                  <a:pt x="6571056" y="36715"/>
                </a:lnTo>
                <a:lnTo>
                  <a:pt x="6570573" y="37846"/>
                </a:lnTo>
                <a:lnTo>
                  <a:pt x="6568948" y="37846"/>
                </a:lnTo>
                <a:lnTo>
                  <a:pt x="6578384" y="38608"/>
                </a:lnTo>
                <a:lnTo>
                  <a:pt x="7058380" y="38608"/>
                </a:lnTo>
                <a:lnTo>
                  <a:pt x="7064375" y="38608"/>
                </a:lnTo>
                <a:lnTo>
                  <a:pt x="7530592" y="38608"/>
                </a:lnTo>
                <a:lnTo>
                  <a:pt x="7523810" y="38227"/>
                </a:lnTo>
                <a:lnTo>
                  <a:pt x="7523061" y="38227"/>
                </a:lnTo>
                <a:lnTo>
                  <a:pt x="7513955" y="37465"/>
                </a:lnTo>
                <a:lnTo>
                  <a:pt x="7521448" y="37465"/>
                </a:lnTo>
                <a:lnTo>
                  <a:pt x="7557325" y="36703"/>
                </a:lnTo>
                <a:close/>
              </a:path>
              <a:path w="8272780" h="61595">
                <a:moveTo>
                  <a:pt x="7567879" y="16002"/>
                </a:moveTo>
                <a:lnTo>
                  <a:pt x="7562469" y="15494"/>
                </a:lnTo>
                <a:lnTo>
                  <a:pt x="7543457" y="15494"/>
                </a:lnTo>
                <a:lnTo>
                  <a:pt x="7534783" y="15494"/>
                </a:lnTo>
                <a:lnTo>
                  <a:pt x="7418718" y="15494"/>
                </a:lnTo>
                <a:lnTo>
                  <a:pt x="7414349" y="15494"/>
                </a:lnTo>
                <a:lnTo>
                  <a:pt x="7392657" y="15494"/>
                </a:lnTo>
                <a:lnTo>
                  <a:pt x="7392657" y="16002"/>
                </a:lnTo>
                <a:lnTo>
                  <a:pt x="7362736" y="16764"/>
                </a:lnTo>
                <a:lnTo>
                  <a:pt x="7291387" y="16764"/>
                </a:lnTo>
                <a:lnTo>
                  <a:pt x="7303770" y="16383"/>
                </a:lnTo>
                <a:lnTo>
                  <a:pt x="7299198" y="16383"/>
                </a:lnTo>
                <a:lnTo>
                  <a:pt x="7325271" y="16002"/>
                </a:lnTo>
                <a:lnTo>
                  <a:pt x="7339139" y="16002"/>
                </a:lnTo>
                <a:lnTo>
                  <a:pt x="7392657" y="16002"/>
                </a:lnTo>
                <a:lnTo>
                  <a:pt x="7392657" y="15494"/>
                </a:lnTo>
                <a:lnTo>
                  <a:pt x="7360044" y="15494"/>
                </a:lnTo>
                <a:lnTo>
                  <a:pt x="7342657" y="15748"/>
                </a:lnTo>
                <a:lnTo>
                  <a:pt x="7360285" y="14478"/>
                </a:lnTo>
                <a:lnTo>
                  <a:pt x="7342518" y="14478"/>
                </a:lnTo>
                <a:lnTo>
                  <a:pt x="7332281" y="14224"/>
                </a:lnTo>
                <a:lnTo>
                  <a:pt x="6795605" y="14224"/>
                </a:lnTo>
                <a:lnTo>
                  <a:pt x="6795211" y="14224"/>
                </a:lnTo>
                <a:lnTo>
                  <a:pt x="6774612" y="14224"/>
                </a:lnTo>
                <a:lnTo>
                  <a:pt x="6748145" y="13589"/>
                </a:lnTo>
                <a:lnTo>
                  <a:pt x="6759130" y="15494"/>
                </a:lnTo>
                <a:lnTo>
                  <a:pt x="6751625" y="15494"/>
                </a:lnTo>
                <a:lnTo>
                  <a:pt x="6724536" y="16002"/>
                </a:lnTo>
                <a:lnTo>
                  <a:pt x="6678308" y="16002"/>
                </a:lnTo>
                <a:lnTo>
                  <a:pt x="6655803" y="16256"/>
                </a:lnTo>
                <a:lnTo>
                  <a:pt x="6626111" y="16002"/>
                </a:lnTo>
                <a:lnTo>
                  <a:pt x="6598120" y="16383"/>
                </a:lnTo>
                <a:lnTo>
                  <a:pt x="6573520" y="16383"/>
                </a:lnTo>
                <a:lnTo>
                  <a:pt x="6556400" y="15494"/>
                </a:lnTo>
                <a:lnTo>
                  <a:pt x="6500469" y="15494"/>
                </a:lnTo>
                <a:lnTo>
                  <a:pt x="6504495" y="13589"/>
                </a:lnTo>
                <a:lnTo>
                  <a:pt x="6508509" y="11684"/>
                </a:lnTo>
                <a:lnTo>
                  <a:pt x="6468516" y="11684"/>
                </a:lnTo>
                <a:lnTo>
                  <a:pt x="6441110" y="12065"/>
                </a:lnTo>
                <a:lnTo>
                  <a:pt x="6447345" y="12065"/>
                </a:lnTo>
                <a:lnTo>
                  <a:pt x="6429908" y="12827"/>
                </a:lnTo>
                <a:lnTo>
                  <a:pt x="6432728" y="12827"/>
                </a:lnTo>
                <a:lnTo>
                  <a:pt x="6432169" y="13589"/>
                </a:lnTo>
                <a:lnTo>
                  <a:pt x="6401486" y="13208"/>
                </a:lnTo>
                <a:lnTo>
                  <a:pt x="6410198" y="13208"/>
                </a:lnTo>
                <a:lnTo>
                  <a:pt x="6405639" y="12827"/>
                </a:lnTo>
                <a:lnTo>
                  <a:pt x="6407721" y="12827"/>
                </a:lnTo>
                <a:lnTo>
                  <a:pt x="6409398" y="12446"/>
                </a:lnTo>
                <a:lnTo>
                  <a:pt x="6409334" y="12065"/>
                </a:lnTo>
                <a:lnTo>
                  <a:pt x="6409283" y="11709"/>
                </a:lnTo>
                <a:lnTo>
                  <a:pt x="6378829" y="11938"/>
                </a:lnTo>
                <a:lnTo>
                  <a:pt x="6361493" y="11684"/>
                </a:lnTo>
                <a:lnTo>
                  <a:pt x="6334874" y="11684"/>
                </a:lnTo>
                <a:lnTo>
                  <a:pt x="6336919" y="13589"/>
                </a:lnTo>
                <a:lnTo>
                  <a:pt x="6315303" y="12827"/>
                </a:lnTo>
                <a:lnTo>
                  <a:pt x="6293701" y="12065"/>
                </a:lnTo>
                <a:lnTo>
                  <a:pt x="6286487" y="11811"/>
                </a:lnTo>
                <a:lnTo>
                  <a:pt x="6285281" y="12065"/>
                </a:lnTo>
                <a:lnTo>
                  <a:pt x="6283452" y="12446"/>
                </a:lnTo>
                <a:lnTo>
                  <a:pt x="6243345" y="12674"/>
                </a:lnTo>
                <a:lnTo>
                  <a:pt x="6231331" y="11684"/>
                </a:lnTo>
                <a:lnTo>
                  <a:pt x="6230505" y="11684"/>
                </a:lnTo>
                <a:lnTo>
                  <a:pt x="6223317" y="10414"/>
                </a:lnTo>
                <a:lnTo>
                  <a:pt x="6224422" y="10414"/>
                </a:lnTo>
                <a:lnTo>
                  <a:pt x="6262890" y="10414"/>
                </a:lnTo>
                <a:lnTo>
                  <a:pt x="6277026" y="10414"/>
                </a:lnTo>
                <a:lnTo>
                  <a:pt x="6287744" y="10414"/>
                </a:lnTo>
                <a:lnTo>
                  <a:pt x="6395783" y="10414"/>
                </a:lnTo>
                <a:lnTo>
                  <a:pt x="6395631" y="10718"/>
                </a:lnTo>
                <a:lnTo>
                  <a:pt x="6346076" y="11303"/>
                </a:lnTo>
                <a:lnTo>
                  <a:pt x="6395339" y="11303"/>
                </a:lnTo>
                <a:lnTo>
                  <a:pt x="6395148" y="11684"/>
                </a:lnTo>
                <a:lnTo>
                  <a:pt x="6409283" y="11684"/>
                </a:lnTo>
                <a:lnTo>
                  <a:pt x="6411328" y="11684"/>
                </a:lnTo>
                <a:lnTo>
                  <a:pt x="6412420" y="11684"/>
                </a:lnTo>
                <a:lnTo>
                  <a:pt x="6421793" y="11303"/>
                </a:lnTo>
                <a:lnTo>
                  <a:pt x="6483617" y="11303"/>
                </a:lnTo>
                <a:lnTo>
                  <a:pt x="6500469" y="11303"/>
                </a:lnTo>
                <a:lnTo>
                  <a:pt x="6504533" y="11303"/>
                </a:lnTo>
                <a:lnTo>
                  <a:pt x="6498831" y="10922"/>
                </a:lnTo>
                <a:lnTo>
                  <a:pt x="6493421" y="9664"/>
                </a:lnTo>
                <a:lnTo>
                  <a:pt x="6457251" y="10033"/>
                </a:lnTo>
                <a:lnTo>
                  <a:pt x="6468440" y="9652"/>
                </a:lnTo>
                <a:lnTo>
                  <a:pt x="6493396" y="9652"/>
                </a:lnTo>
                <a:lnTo>
                  <a:pt x="6494005" y="9652"/>
                </a:lnTo>
                <a:lnTo>
                  <a:pt x="6548310" y="9652"/>
                </a:lnTo>
                <a:lnTo>
                  <a:pt x="6551054" y="8509"/>
                </a:lnTo>
                <a:lnTo>
                  <a:pt x="6555206" y="7239"/>
                </a:lnTo>
                <a:lnTo>
                  <a:pt x="6557315" y="7239"/>
                </a:lnTo>
                <a:lnTo>
                  <a:pt x="6572402" y="6477"/>
                </a:lnTo>
                <a:lnTo>
                  <a:pt x="6585115" y="6477"/>
                </a:lnTo>
                <a:lnTo>
                  <a:pt x="6554495" y="6096"/>
                </a:lnTo>
                <a:lnTo>
                  <a:pt x="6540005" y="5715"/>
                </a:lnTo>
                <a:lnTo>
                  <a:pt x="6545021" y="5715"/>
                </a:lnTo>
                <a:lnTo>
                  <a:pt x="6515494" y="5334"/>
                </a:lnTo>
                <a:lnTo>
                  <a:pt x="6483274" y="5715"/>
                </a:lnTo>
                <a:lnTo>
                  <a:pt x="6476784" y="5715"/>
                </a:lnTo>
                <a:lnTo>
                  <a:pt x="6427330" y="6477"/>
                </a:lnTo>
                <a:lnTo>
                  <a:pt x="6424155" y="6477"/>
                </a:lnTo>
                <a:lnTo>
                  <a:pt x="6411265" y="6858"/>
                </a:lnTo>
                <a:lnTo>
                  <a:pt x="6429705" y="6858"/>
                </a:lnTo>
                <a:lnTo>
                  <a:pt x="6420790" y="6985"/>
                </a:lnTo>
                <a:lnTo>
                  <a:pt x="6409207" y="6921"/>
                </a:lnTo>
                <a:lnTo>
                  <a:pt x="6398361" y="7239"/>
                </a:lnTo>
                <a:lnTo>
                  <a:pt x="6402972" y="7239"/>
                </a:lnTo>
                <a:lnTo>
                  <a:pt x="6449835" y="7239"/>
                </a:lnTo>
                <a:lnTo>
                  <a:pt x="6470409" y="7620"/>
                </a:lnTo>
                <a:lnTo>
                  <a:pt x="6467208" y="7620"/>
                </a:lnTo>
                <a:lnTo>
                  <a:pt x="6492824" y="8509"/>
                </a:lnTo>
                <a:lnTo>
                  <a:pt x="6469126" y="8509"/>
                </a:lnTo>
                <a:lnTo>
                  <a:pt x="6460337" y="8890"/>
                </a:lnTo>
                <a:lnTo>
                  <a:pt x="6462916" y="8890"/>
                </a:lnTo>
                <a:lnTo>
                  <a:pt x="6446393" y="9271"/>
                </a:lnTo>
                <a:lnTo>
                  <a:pt x="6431077" y="9271"/>
                </a:lnTo>
                <a:lnTo>
                  <a:pt x="6437604" y="8509"/>
                </a:lnTo>
                <a:lnTo>
                  <a:pt x="6431331" y="8509"/>
                </a:lnTo>
                <a:lnTo>
                  <a:pt x="6410185" y="9144"/>
                </a:lnTo>
                <a:lnTo>
                  <a:pt x="6393612" y="8509"/>
                </a:lnTo>
                <a:lnTo>
                  <a:pt x="6378054" y="8509"/>
                </a:lnTo>
                <a:lnTo>
                  <a:pt x="6354864" y="7620"/>
                </a:lnTo>
                <a:lnTo>
                  <a:pt x="6363741" y="7620"/>
                </a:lnTo>
                <a:lnTo>
                  <a:pt x="6373889" y="6477"/>
                </a:lnTo>
                <a:lnTo>
                  <a:pt x="6371831" y="6477"/>
                </a:lnTo>
                <a:lnTo>
                  <a:pt x="6352730" y="7239"/>
                </a:lnTo>
                <a:lnTo>
                  <a:pt x="6354572" y="7239"/>
                </a:lnTo>
                <a:lnTo>
                  <a:pt x="6350444" y="7620"/>
                </a:lnTo>
                <a:lnTo>
                  <a:pt x="6341770" y="8509"/>
                </a:lnTo>
                <a:lnTo>
                  <a:pt x="6340094" y="8509"/>
                </a:lnTo>
                <a:lnTo>
                  <a:pt x="6322568" y="9271"/>
                </a:lnTo>
                <a:lnTo>
                  <a:pt x="6335547" y="9271"/>
                </a:lnTo>
                <a:lnTo>
                  <a:pt x="6365761" y="9652"/>
                </a:lnTo>
                <a:lnTo>
                  <a:pt x="6396164" y="9652"/>
                </a:lnTo>
                <a:lnTo>
                  <a:pt x="6395961" y="10045"/>
                </a:lnTo>
                <a:lnTo>
                  <a:pt x="6365761" y="9652"/>
                </a:lnTo>
                <a:lnTo>
                  <a:pt x="6271323" y="9652"/>
                </a:lnTo>
                <a:lnTo>
                  <a:pt x="6274168" y="10033"/>
                </a:lnTo>
                <a:lnTo>
                  <a:pt x="6260604" y="9652"/>
                </a:lnTo>
                <a:lnTo>
                  <a:pt x="6213487" y="9652"/>
                </a:lnTo>
                <a:lnTo>
                  <a:pt x="6222809" y="10312"/>
                </a:lnTo>
                <a:lnTo>
                  <a:pt x="6187262" y="10210"/>
                </a:lnTo>
                <a:lnTo>
                  <a:pt x="6188176" y="10414"/>
                </a:lnTo>
                <a:lnTo>
                  <a:pt x="6191986" y="11303"/>
                </a:lnTo>
                <a:lnTo>
                  <a:pt x="6118441" y="11303"/>
                </a:lnTo>
                <a:lnTo>
                  <a:pt x="6124156" y="10414"/>
                </a:lnTo>
                <a:lnTo>
                  <a:pt x="6167704" y="10414"/>
                </a:lnTo>
                <a:lnTo>
                  <a:pt x="6179261" y="10185"/>
                </a:lnTo>
                <a:lnTo>
                  <a:pt x="6126594" y="10033"/>
                </a:lnTo>
                <a:lnTo>
                  <a:pt x="6129045" y="9652"/>
                </a:lnTo>
                <a:lnTo>
                  <a:pt x="6100737" y="9652"/>
                </a:lnTo>
                <a:lnTo>
                  <a:pt x="6081166" y="9906"/>
                </a:lnTo>
                <a:lnTo>
                  <a:pt x="5990310" y="9652"/>
                </a:lnTo>
                <a:lnTo>
                  <a:pt x="5970473" y="9652"/>
                </a:lnTo>
                <a:lnTo>
                  <a:pt x="5986208" y="10414"/>
                </a:lnTo>
                <a:lnTo>
                  <a:pt x="5691556" y="10414"/>
                </a:lnTo>
                <a:lnTo>
                  <a:pt x="5713920" y="11303"/>
                </a:lnTo>
                <a:lnTo>
                  <a:pt x="5702566" y="11303"/>
                </a:lnTo>
                <a:lnTo>
                  <a:pt x="5695112" y="11684"/>
                </a:lnTo>
                <a:lnTo>
                  <a:pt x="5698147" y="11684"/>
                </a:lnTo>
                <a:lnTo>
                  <a:pt x="5665025" y="12446"/>
                </a:lnTo>
                <a:lnTo>
                  <a:pt x="5652516" y="13589"/>
                </a:lnTo>
                <a:lnTo>
                  <a:pt x="5637212" y="12827"/>
                </a:lnTo>
                <a:lnTo>
                  <a:pt x="5634355" y="11684"/>
                </a:lnTo>
                <a:lnTo>
                  <a:pt x="5633402" y="11303"/>
                </a:lnTo>
                <a:lnTo>
                  <a:pt x="5631396" y="11303"/>
                </a:lnTo>
                <a:lnTo>
                  <a:pt x="5644337" y="8890"/>
                </a:lnTo>
                <a:lnTo>
                  <a:pt x="5646013" y="8890"/>
                </a:lnTo>
                <a:lnTo>
                  <a:pt x="5669635" y="7620"/>
                </a:lnTo>
                <a:lnTo>
                  <a:pt x="5679186" y="7620"/>
                </a:lnTo>
                <a:lnTo>
                  <a:pt x="5704776" y="7620"/>
                </a:lnTo>
                <a:lnTo>
                  <a:pt x="5691962" y="7429"/>
                </a:lnTo>
                <a:lnTo>
                  <a:pt x="5727751" y="6858"/>
                </a:lnTo>
                <a:lnTo>
                  <a:pt x="5725985" y="6858"/>
                </a:lnTo>
                <a:lnTo>
                  <a:pt x="5748693" y="6477"/>
                </a:lnTo>
                <a:lnTo>
                  <a:pt x="5715305" y="6477"/>
                </a:lnTo>
                <a:lnTo>
                  <a:pt x="5703036" y="6858"/>
                </a:lnTo>
                <a:lnTo>
                  <a:pt x="5705233" y="6858"/>
                </a:lnTo>
                <a:lnTo>
                  <a:pt x="5686361" y="7239"/>
                </a:lnTo>
                <a:lnTo>
                  <a:pt x="5680443" y="7239"/>
                </a:lnTo>
                <a:lnTo>
                  <a:pt x="5682869" y="6096"/>
                </a:lnTo>
                <a:lnTo>
                  <a:pt x="5679795" y="6096"/>
                </a:lnTo>
                <a:lnTo>
                  <a:pt x="5671401" y="5715"/>
                </a:lnTo>
                <a:lnTo>
                  <a:pt x="5674525" y="5715"/>
                </a:lnTo>
                <a:lnTo>
                  <a:pt x="5656770" y="5334"/>
                </a:lnTo>
                <a:lnTo>
                  <a:pt x="5653036" y="5334"/>
                </a:lnTo>
                <a:lnTo>
                  <a:pt x="5637720" y="4445"/>
                </a:lnTo>
                <a:lnTo>
                  <a:pt x="5643435" y="4445"/>
                </a:lnTo>
                <a:lnTo>
                  <a:pt x="5645455" y="4064"/>
                </a:lnTo>
                <a:lnTo>
                  <a:pt x="5643664" y="4064"/>
                </a:lnTo>
                <a:lnTo>
                  <a:pt x="5657799" y="2921"/>
                </a:lnTo>
                <a:lnTo>
                  <a:pt x="5703328" y="2921"/>
                </a:lnTo>
                <a:lnTo>
                  <a:pt x="5727408" y="3302"/>
                </a:lnTo>
                <a:lnTo>
                  <a:pt x="5719623" y="3302"/>
                </a:lnTo>
                <a:lnTo>
                  <a:pt x="5721058" y="4064"/>
                </a:lnTo>
                <a:lnTo>
                  <a:pt x="5717603" y="4064"/>
                </a:lnTo>
                <a:lnTo>
                  <a:pt x="5713146" y="4445"/>
                </a:lnTo>
                <a:lnTo>
                  <a:pt x="5712015" y="4445"/>
                </a:lnTo>
                <a:lnTo>
                  <a:pt x="5735675" y="5600"/>
                </a:lnTo>
                <a:lnTo>
                  <a:pt x="5764822" y="5334"/>
                </a:lnTo>
                <a:lnTo>
                  <a:pt x="5810656" y="4445"/>
                </a:lnTo>
                <a:lnTo>
                  <a:pt x="5831929" y="4445"/>
                </a:lnTo>
                <a:lnTo>
                  <a:pt x="5837783" y="4064"/>
                </a:lnTo>
                <a:lnTo>
                  <a:pt x="5844692" y="3302"/>
                </a:lnTo>
                <a:lnTo>
                  <a:pt x="5840019" y="3302"/>
                </a:lnTo>
                <a:lnTo>
                  <a:pt x="5836450" y="2921"/>
                </a:lnTo>
                <a:lnTo>
                  <a:pt x="5777484" y="2921"/>
                </a:lnTo>
                <a:lnTo>
                  <a:pt x="5781294" y="2159"/>
                </a:lnTo>
                <a:lnTo>
                  <a:pt x="5790984" y="2159"/>
                </a:lnTo>
                <a:lnTo>
                  <a:pt x="5745696" y="1524"/>
                </a:lnTo>
                <a:lnTo>
                  <a:pt x="5661088" y="1524"/>
                </a:lnTo>
                <a:lnTo>
                  <a:pt x="5611152" y="2159"/>
                </a:lnTo>
                <a:lnTo>
                  <a:pt x="5620524" y="2159"/>
                </a:lnTo>
                <a:lnTo>
                  <a:pt x="5609552" y="4445"/>
                </a:lnTo>
                <a:lnTo>
                  <a:pt x="5609298" y="4445"/>
                </a:lnTo>
                <a:lnTo>
                  <a:pt x="5578919" y="8890"/>
                </a:lnTo>
                <a:lnTo>
                  <a:pt x="5562816" y="11684"/>
                </a:lnTo>
                <a:lnTo>
                  <a:pt x="5448389" y="11684"/>
                </a:lnTo>
                <a:lnTo>
                  <a:pt x="5378069" y="11303"/>
                </a:lnTo>
                <a:lnTo>
                  <a:pt x="5331561" y="11303"/>
                </a:lnTo>
                <a:lnTo>
                  <a:pt x="5330850" y="11303"/>
                </a:lnTo>
                <a:lnTo>
                  <a:pt x="5327002" y="12700"/>
                </a:lnTo>
                <a:lnTo>
                  <a:pt x="5303164" y="12065"/>
                </a:lnTo>
                <a:lnTo>
                  <a:pt x="5287454" y="12065"/>
                </a:lnTo>
                <a:lnTo>
                  <a:pt x="5263159" y="11684"/>
                </a:lnTo>
                <a:lnTo>
                  <a:pt x="5270360" y="11684"/>
                </a:lnTo>
                <a:lnTo>
                  <a:pt x="5267693" y="11303"/>
                </a:lnTo>
                <a:lnTo>
                  <a:pt x="5257647" y="11303"/>
                </a:lnTo>
                <a:lnTo>
                  <a:pt x="5243068" y="12065"/>
                </a:lnTo>
                <a:lnTo>
                  <a:pt x="5188915" y="14859"/>
                </a:lnTo>
                <a:lnTo>
                  <a:pt x="5184813" y="16383"/>
                </a:lnTo>
                <a:lnTo>
                  <a:pt x="5178742" y="16383"/>
                </a:lnTo>
                <a:lnTo>
                  <a:pt x="5163121" y="15494"/>
                </a:lnTo>
                <a:lnTo>
                  <a:pt x="5151958" y="14859"/>
                </a:lnTo>
                <a:lnTo>
                  <a:pt x="5116487" y="13589"/>
                </a:lnTo>
                <a:lnTo>
                  <a:pt x="5113198" y="13589"/>
                </a:lnTo>
                <a:lnTo>
                  <a:pt x="5072164" y="12827"/>
                </a:lnTo>
                <a:lnTo>
                  <a:pt x="5025377" y="12827"/>
                </a:lnTo>
                <a:lnTo>
                  <a:pt x="5012804" y="12738"/>
                </a:lnTo>
                <a:lnTo>
                  <a:pt x="5012804" y="15367"/>
                </a:lnTo>
                <a:lnTo>
                  <a:pt x="5003241" y="14859"/>
                </a:lnTo>
                <a:lnTo>
                  <a:pt x="5006759" y="14859"/>
                </a:lnTo>
                <a:lnTo>
                  <a:pt x="4989042" y="14478"/>
                </a:lnTo>
                <a:lnTo>
                  <a:pt x="4965192" y="14478"/>
                </a:lnTo>
                <a:lnTo>
                  <a:pt x="4975390" y="13589"/>
                </a:lnTo>
                <a:lnTo>
                  <a:pt x="4976126" y="13589"/>
                </a:lnTo>
                <a:lnTo>
                  <a:pt x="4982743" y="13208"/>
                </a:lnTo>
                <a:lnTo>
                  <a:pt x="4993513" y="12827"/>
                </a:lnTo>
                <a:lnTo>
                  <a:pt x="5011509" y="12827"/>
                </a:lnTo>
                <a:lnTo>
                  <a:pt x="5009007" y="13589"/>
                </a:lnTo>
                <a:lnTo>
                  <a:pt x="5012804" y="15367"/>
                </a:lnTo>
                <a:lnTo>
                  <a:pt x="5012804" y="12738"/>
                </a:lnTo>
                <a:lnTo>
                  <a:pt x="4869929" y="11684"/>
                </a:lnTo>
                <a:lnTo>
                  <a:pt x="4888573" y="11684"/>
                </a:lnTo>
                <a:lnTo>
                  <a:pt x="4892649" y="11303"/>
                </a:lnTo>
                <a:lnTo>
                  <a:pt x="4876317" y="11303"/>
                </a:lnTo>
                <a:lnTo>
                  <a:pt x="4855908" y="11684"/>
                </a:lnTo>
                <a:lnTo>
                  <a:pt x="4860328" y="11684"/>
                </a:lnTo>
                <a:lnTo>
                  <a:pt x="4892078" y="12065"/>
                </a:lnTo>
                <a:lnTo>
                  <a:pt x="4906276" y="12827"/>
                </a:lnTo>
                <a:lnTo>
                  <a:pt x="4907153" y="14478"/>
                </a:lnTo>
                <a:lnTo>
                  <a:pt x="4851908" y="14859"/>
                </a:lnTo>
                <a:lnTo>
                  <a:pt x="4808753" y="14859"/>
                </a:lnTo>
                <a:lnTo>
                  <a:pt x="4776711" y="16256"/>
                </a:lnTo>
                <a:lnTo>
                  <a:pt x="4775047" y="14478"/>
                </a:lnTo>
                <a:lnTo>
                  <a:pt x="4774577" y="13970"/>
                </a:lnTo>
                <a:lnTo>
                  <a:pt x="4770996" y="12446"/>
                </a:lnTo>
                <a:lnTo>
                  <a:pt x="4770361" y="11303"/>
                </a:lnTo>
                <a:lnTo>
                  <a:pt x="4769574" y="11303"/>
                </a:lnTo>
                <a:lnTo>
                  <a:pt x="4778857" y="9652"/>
                </a:lnTo>
                <a:lnTo>
                  <a:pt x="4786795" y="9652"/>
                </a:lnTo>
                <a:lnTo>
                  <a:pt x="4799901" y="8509"/>
                </a:lnTo>
                <a:lnTo>
                  <a:pt x="4800511" y="8509"/>
                </a:lnTo>
                <a:lnTo>
                  <a:pt x="4821174" y="7239"/>
                </a:lnTo>
                <a:lnTo>
                  <a:pt x="4821948" y="7239"/>
                </a:lnTo>
                <a:lnTo>
                  <a:pt x="4839055" y="6477"/>
                </a:lnTo>
                <a:lnTo>
                  <a:pt x="4838166" y="6477"/>
                </a:lnTo>
                <a:lnTo>
                  <a:pt x="4860607" y="5715"/>
                </a:lnTo>
                <a:lnTo>
                  <a:pt x="4887874" y="5715"/>
                </a:lnTo>
                <a:lnTo>
                  <a:pt x="4877892" y="6477"/>
                </a:lnTo>
                <a:lnTo>
                  <a:pt x="4878121" y="6477"/>
                </a:lnTo>
                <a:lnTo>
                  <a:pt x="4869586" y="7239"/>
                </a:lnTo>
                <a:lnTo>
                  <a:pt x="4905133" y="7239"/>
                </a:lnTo>
                <a:lnTo>
                  <a:pt x="4920843" y="6477"/>
                </a:lnTo>
                <a:lnTo>
                  <a:pt x="4919942" y="6477"/>
                </a:lnTo>
                <a:lnTo>
                  <a:pt x="4930267" y="5715"/>
                </a:lnTo>
                <a:lnTo>
                  <a:pt x="4927917" y="5715"/>
                </a:lnTo>
                <a:lnTo>
                  <a:pt x="4940135" y="5334"/>
                </a:lnTo>
                <a:lnTo>
                  <a:pt x="4990427" y="5334"/>
                </a:lnTo>
                <a:lnTo>
                  <a:pt x="5002390" y="5588"/>
                </a:lnTo>
                <a:lnTo>
                  <a:pt x="5011483" y="5334"/>
                </a:lnTo>
                <a:lnTo>
                  <a:pt x="5016297" y="5334"/>
                </a:lnTo>
                <a:lnTo>
                  <a:pt x="4984661" y="4445"/>
                </a:lnTo>
                <a:lnTo>
                  <a:pt x="5021046" y="4445"/>
                </a:lnTo>
                <a:lnTo>
                  <a:pt x="5045557" y="5334"/>
                </a:lnTo>
                <a:lnTo>
                  <a:pt x="5047208" y="5334"/>
                </a:lnTo>
                <a:lnTo>
                  <a:pt x="5057508" y="5600"/>
                </a:lnTo>
                <a:lnTo>
                  <a:pt x="5048301" y="4445"/>
                </a:lnTo>
                <a:lnTo>
                  <a:pt x="5046396" y="4445"/>
                </a:lnTo>
                <a:lnTo>
                  <a:pt x="5041417" y="4064"/>
                </a:lnTo>
                <a:lnTo>
                  <a:pt x="5053863" y="4064"/>
                </a:lnTo>
                <a:lnTo>
                  <a:pt x="5144287" y="5334"/>
                </a:lnTo>
                <a:lnTo>
                  <a:pt x="5130990" y="5334"/>
                </a:lnTo>
                <a:lnTo>
                  <a:pt x="5150853" y="6362"/>
                </a:lnTo>
                <a:lnTo>
                  <a:pt x="5145125" y="5334"/>
                </a:lnTo>
                <a:lnTo>
                  <a:pt x="5147018" y="5334"/>
                </a:lnTo>
                <a:lnTo>
                  <a:pt x="5155273" y="4445"/>
                </a:lnTo>
                <a:lnTo>
                  <a:pt x="5154257" y="4445"/>
                </a:lnTo>
                <a:lnTo>
                  <a:pt x="5174005" y="3302"/>
                </a:lnTo>
                <a:lnTo>
                  <a:pt x="5185892" y="2921"/>
                </a:lnTo>
                <a:lnTo>
                  <a:pt x="5195405" y="2921"/>
                </a:lnTo>
                <a:lnTo>
                  <a:pt x="5134267" y="1524"/>
                </a:lnTo>
                <a:lnTo>
                  <a:pt x="4968633" y="1524"/>
                </a:lnTo>
                <a:lnTo>
                  <a:pt x="4968633" y="4445"/>
                </a:lnTo>
                <a:lnTo>
                  <a:pt x="4960480" y="4699"/>
                </a:lnTo>
                <a:lnTo>
                  <a:pt x="4948517" y="4445"/>
                </a:lnTo>
                <a:lnTo>
                  <a:pt x="4968633" y="4445"/>
                </a:lnTo>
                <a:lnTo>
                  <a:pt x="4968633" y="1524"/>
                </a:lnTo>
                <a:lnTo>
                  <a:pt x="4963134" y="1524"/>
                </a:lnTo>
                <a:lnTo>
                  <a:pt x="4963134" y="2159"/>
                </a:lnTo>
                <a:lnTo>
                  <a:pt x="4948377" y="2540"/>
                </a:lnTo>
                <a:lnTo>
                  <a:pt x="4944605" y="2159"/>
                </a:lnTo>
                <a:lnTo>
                  <a:pt x="4963134" y="2159"/>
                </a:lnTo>
                <a:lnTo>
                  <a:pt x="4963134" y="1524"/>
                </a:lnTo>
                <a:lnTo>
                  <a:pt x="4938522" y="1524"/>
                </a:lnTo>
                <a:lnTo>
                  <a:pt x="4938522" y="2159"/>
                </a:lnTo>
                <a:lnTo>
                  <a:pt x="4909617" y="2921"/>
                </a:lnTo>
                <a:lnTo>
                  <a:pt x="4933620" y="2921"/>
                </a:lnTo>
                <a:lnTo>
                  <a:pt x="4918862" y="3302"/>
                </a:lnTo>
                <a:lnTo>
                  <a:pt x="4925212" y="3302"/>
                </a:lnTo>
                <a:lnTo>
                  <a:pt x="4933734" y="4064"/>
                </a:lnTo>
                <a:lnTo>
                  <a:pt x="4914189" y="4064"/>
                </a:lnTo>
                <a:lnTo>
                  <a:pt x="4892345" y="5334"/>
                </a:lnTo>
                <a:lnTo>
                  <a:pt x="4892865" y="5334"/>
                </a:lnTo>
                <a:lnTo>
                  <a:pt x="4888103" y="5702"/>
                </a:lnTo>
                <a:lnTo>
                  <a:pt x="4809185" y="5334"/>
                </a:lnTo>
                <a:lnTo>
                  <a:pt x="4750257" y="5715"/>
                </a:lnTo>
                <a:lnTo>
                  <a:pt x="4700625" y="5715"/>
                </a:lnTo>
                <a:lnTo>
                  <a:pt x="4709731" y="4445"/>
                </a:lnTo>
                <a:lnTo>
                  <a:pt x="4706937" y="4445"/>
                </a:lnTo>
                <a:lnTo>
                  <a:pt x="4740351" y="3302"/>
                </a:lnTo>
                <a:lnTo>
                  <a:pt x="4740580" y="3302"/>
                </a:lnTo>
                <a:lnTo>
                  <a:pt x="4752416" y="2921"/>
                </a:lnTo>
                <a:lnTo>
                  <a:pt x="4714062" y="2921"/>
                </a:lnTo>
                <a:lnTo>
                  <a:pt x="4706417" y="3302"/>
                </a:lnTo>
                <a:lnTo>
                  <a:pt x="4708296" y="3302"/>
                </a:lnTo>
                <a:lnTo>
                  <a:pt x="4652530" y="5334"/>
                </a:lnTo>
                <a:lnTo>
                  <a:pt x="4629582" y="5334"/>
                </a:lnTo>
                <a:lnTo>
                  <a:pt x="4607293" y="5600"/>
                </a:lnTo>
                <a:lnTo>
                  <a:pt x="4596536" y="4445"/>
                </a:lnTo>
                <a:lnTo>
                  <a:pt x="4554245" y="4445"/>
                </a:lnTo>
                <a:lnTo>
                  <a:pt x="4551794" y="4064"/>
                </a:lnTo>
                <a:lnTo>
                  <a:pt x="4527956" y="4064"/>
                </a:lnTo>
                <a:lnTo>
                  <a:pt x="4594530" y="3302"/>
                </a:lnTo>
                <a:lnTo>
                  <a:pt x="4576318" y="3302"/>
                </a:lnTo>
                <a:lnTo>
                  <a:pt x="4582287" y="2921"/>
                </a:lnTo>
                <a:lnTo>
                  <a:pt x="4714062" y="2921"/>
                </a:lnTo>
                <a:lnTo>
                  <a:pt x="4729340" y="2159"/>
                </a:lnTo>
                <a:lnTo>
                  <a:pt x="4762055" y="2159"/>
                </a:lnTo>
                <a:lnTo>
                  <a:pt x="4759439" y="2921"/>
                </a:lnTo>
                <a:lnTo>
                  <a:pt x="4830711" y="2921"/>
                </a:lnTo>
                <a:lnTo>
                  <a:pt x="4829353" y="3644"/>
                </a:lnTo>
                <a:lnTo>
                  <a:pt x="4859426" y="2921"/>
                </a:lnTo>
                <a:lnTo>
                  <a:pt x="4859096" y="2921"/>
                </a:lnTo>
                <a:lnTo>
                  <a:pt x="4776292" y="2159"/>
                </a:lnTo>
                <a:lnTo>
                  <a:pt x="4938522" y="2159"/>
                </a:lnTo>
                <a:lnTo>
                  <a:pt x="4938522" y="1524"/>
                </a:lnTo>
                <a:lnTo>
                  <a:pt x="4897158" y="1524"/>
                </a:lnTo>
                <a:lnTo>
                  <a:pt x="4808067" y="127"/>
                </a:lnTo>
                <a:lnTo>
                  <a:pt x="4764278" y="635"/>
                </a:lnTo>
                <a:lnTo>
                  <a:pt x="4728946" y="2159"/>
                </a:lnTo>
                <a:lnTo>
                  <a:pt x="4578108" y="2159"/>
                </a:lnTo>
                <a:lnTo>
                  <a:pt x="4579988" y="2921"/>
                </a:lnTo>
                <a:lnTo>
                  <a:pt x="4545711" y="2921"/>
                </a:lnTo>
                <a:lnTo>
                  <a:pt x="4539259" y="3302"/>
                </a:lnTo>
                <a:lnTo>
                  <a:pt x="4542396" y="3302"/>
                </a:lnTo>
                <a:lnTo>
                  <a:pt x="4510735" y="4064"/>
                </a:lnTo>
                <a:lnTo>
                  <a:pt x="4486656" y="4064"/>
                </a:lnTo>
                <a:lnTo>
                  <a:pt x="4490059" y="2921"/>
                </a:lnTo>
                <a:lnTo>
                  <a:pt x="4493222" y="2921"/>
                </a:lnTo>
                <a:lnTo>
                  <a:pt x="4545711" y="2921"/>
                </a:lnTo>
                <a:lnTo>
                  <a:pt x="4558589" y="2159"/>
                </a:lnTo>
                <a:lnTo>
                  <a:pt x="4577613" y="2159"/>
                </a:lnTo>
                <a:lnTo>
                  <a:pt x="4573549" y="1524"/>
                </a:lnTo>
                <a:lnTo>
                  <a:pt x="4566056" y="1524"/>
                </a:lnTo>
                <a:lnTo>
                  <a:pt x="4557661" y="2159"/>
                </a:lnTo>
                <a:lnTo>
                  <a:pt x="4541850" y="2159"/>
                </a:lnTo>
                <a:lnTo>
                  <a:pt x="4543425" y="2032"/>
                </a:lnTo>
                <a:lnTo>
                  <a:pt x="4567428" y="508"/>
                </a:lnTo>
                <a:lnTo>
                  <a:pt x="4537583" y="508"/>
                </a:lnTo>
                <a:lnTo>
                  <a:pt x="4540364" y="965"/>
                </a:lnTo>
                <a:lnTo>
                  <a:pt x="4539018" y="1854"/>
                </a:lnTo>
                <a:lnTo>
                  <a:pt x="4538700" y="2159"/>
                </a:lnTo>
                <a:lnTo>
                  <a:pt x="4492320" y="2159"/>
                </a:lnTo>
                <a:lnTo>
                  <a:pt x="4491190" y="2540"/>
                </a:lnTo>
                <a:lnTo>
                  <a:pt x="4487126" y="1778"/>
                </a:lnTo>
                <a:lnTo>
                  <a:pt x="4487684" y="1524"/>
                </a:lnTo>
                <a:lnTo>
                  <a:pt x="4419816" y="1524"/>
                </a:lnTo>
                <a:lnTo>
                  <a:pt x="4406049" y="1778"/>
                </a:lnTo>
                <a:lnTo>
                  <a:pt x="4378706" y="2921"/>
                </a:lnTo>
                <a:lnTo>
                  <a:pt x="4371060" y="2921"/>
                </a:lnTo>
                <a:lnTo>
                  <a:pt x="4339006" y="3302"/>
                </a:lnTo>
                <a:lnTo>
                  <a:pt x="4312005" y="2921"/>
                </a:lnTo>
                <a:lnTo>
                  <a:pt x="4319625" y="2921"/>
                </a:lnTo>
                <a:lnTo>
                  <a:pt x="4311332" y="2159"/>
                </a:lnTo>
                <a:lnTo>
                  <a:pt x="4296537" y="1524"/>
                </a:lnTo>
                <a:lnTo>
                  <a:pt x="4212679" y="1524"/>
                </a:lnTo>
                <a:lnTo>
                  <a:pt x="4227639" y="2159"/>
                </a:lnTo>
                <a:lnTo>
                  <a:pt x="4219346" y="2159"/>
                </a:lnTo>
                <a:lnTo>
                  <a:pt x="4163847" y="3492"/>
                </a:lnTo>
                <a:lnTo>
                  <a:pt x="4194048" y="2032"/>
                </a:lnTo>
                <a:lnTo>
                  <a:pt x="4187571" y="508"/>
                </a:lnTo>
                <a:lnTo>
                  <a:pt x="4155948" y="2032"/>
                </a:lnTo>
                <a:lnTo>
                  <a:pt x="4162285" y="3530"/>
                </a:lnTo>
                <a:lnTo>
                  <a:pt x="4139742" y="4064"/>
                </a:lnTo>
                <a:lnTo>
                  <a:pt x="4146359" y="4064"/>
                </a:lnTo>
                <a:lnTo>
                  <a:pt x="4140365" y="4445"/>
                </a:lnTo>
                <a:lnTo>
                  <a:pt x="4129621" y="4445"/>
                </a:lnTo>
                <a:lnTo>
                  <a:pt x="4140708" y="5334"/>
                </a:lnTo>
                <a:lnTo>
                  <a:pt x="4137266" y="5334"/>
                </a:lnTo>
                <a:lnTo>
                  <a:pt x="4152328" y="5715"/>
                </a:lnTo>
                <a:lnTo>
                  <a:pt x="4155998" y="5715"/>
                </a:lnTo>
                <a:lnTo>
                  <a:pt x="4162793" y="6350"/>
                </a:lnTo>
                <a:lnTo>
                  <a:pt x="4180382" y="4445"/>
                </a:lnTo>
                <a:lnTo>
                  <a:pt x="4202226" y="4445"/>
                </a:lnTo>
                <a:lnTo>
                  <a:pt x="4220261" y="4064"/>
                </a:lnTo>
                <a:lnTo>
                  <a:pt x="4247413" y="4064"/>
                </a:lnTo>
                <a:lnTo>
                  <a:pt x="4252569" y="4445"/>
                </a:lnTo>
                <a:lnTo>
                  <a:pt x="4282579" y="4445"/>
                </a:lnTo>
                <a:lnTo>
                  <a:pt x="4189615" y="5334"/>
                </a:lnTo>
                <a:lnTo>
                  <a:pt x="4221924" y="5334"/>
                </a:lnTo>
                <a:lnTo>
                  <a:pt x="4214393" y="5715"/>
                </a:lnTo>
                <a:lnTo>
                  <a:pt x="4215892" y="5715"/>
                </a:lnTo>
                <a:lnTo>
                  <a:pt x="4209872" y="6477"/>
                </a:lnTo>
                <a:lnTo>
                  <a:pt x="4201312" y="7239"/>
                </a:lnTo>
                <a:lnTo>
                  <a:pt x="4205706" y="7239"/>
                </a:lnTo>
                <a:lnTo>
                  <a:pt x="4240669" y="6477"/>
                </a:lnTo>
                <a:lnTo>
                  <a:pt x="4248391" y="6477"/>
                </a:lnTo>
                <a:lnTo>
                  <a:pt x="4259821" y="7239"/>
                </a:lnTo>
                <a:lnTo>
                  <a:pt x="4350880" y="7239"/>
                </a:lnTo>
                <a:lnTo>
                  <a:pt x="4359211" y="6858"/>
                </a:lnTo>
                <a:lnTo>
                  <a:pt x="4367542" y="6477"/>
                </a:lnTo>
                <a:lnTo>
                  <a:pt x="4353204" y="6477"/>
                </a:lnTo>
                <a:lnTo>
                  <a:pt x="4341507" y="6858"/>
                </a:lnTo>
                <a:lnTo>
                  <a:pt x="4331944" y="6858"/>
                </a:lnTo>
                <a:lnTo>
                  <a:pt x="4325010" y="6477"/>
                </a:lnTo>
                <a:lnTo>
                  <a:pt x="4320197" y="6477"/>
                </a:lnTo>
                <a:lnTo>
                  <a:pt x="4342625" y="5334"/>
                </a:lnTo>
                <a:lnTo>
                  <a:pt x="4340517" y="5334"/>
                </a:lnTo>
                <a:lnTo>
                  <a:pt x="4372686" y="4445"/>
                </a:lnTo>
                <a:lnTo>
                  <a:pt x="4370883" y="4445"/>
                </a:lnTo>
                <a:lnTo>
                  <a:pt x="4428528" y="3302"/>
                </a:lnTo>
                <a:lnTo>
                  <a:pt x="4429455" y="3302"/>
                </a:lnTo>
                <a:lnTo>
                  <a:pt x="4450067" y="2921"/>
                </a:lnTo>
                <a:lnTo>
                  <a:pt x="4457662" y="2921"/>
                </a:lnTo>
                <a:lnTo>
                  <a:pt x="4459859" y="3302"/>
                </a:lnTo>
                <a:lnTo>
                  <a:pt x="4458703" y="3302"/>
                </a:lnTo>
                <a:lnTo>
                  <a:pt x="4470057" y="4064"/>
                </a:lnTo>
                <a:lnTo>
                  <a:pt x="4469041" y="4445"/>
                </a:lnTo>
                <a:lnTo>
                  <a:pt x="4452632" y="4445"/>
                </a:lnTo>
                <a:lnTo>
                  <a:pt x="4450791" y="5334"/>
                </a:lnTo>
                <a:lnTo>
                  <a:pt x="4448048" y="5715"/>
                </a:lnTo>
                <a:lnTo>
                  <a:pt x="4445381" y="5715"/>
                </a:lnTo>
                <a:lnTo>
                  <a:pt x="4450651" y="6096"/>
                </a:lnTo>
                <a:lnTo>
                  <a:pt x="4503369" y="6477"/>
                </a:lnTo>
                <a:lnTo>
                  <a:pt x="4476559" y="6477"/>
                </a:lnTo>
                <a:lnTo>
                  <a:pt x="4425569" y="11303"/>
                </a:lnTo>
                <a:lnTo>
                  <a:pt x="4425874" y="11303"/>
                </a:lnTo>
                <a:lnTo>
                  <a:pt x="4422686" y="11684"/>
                </a:lnTo>
                <a:lnTo>
                  <a:pt x="4429836" y="11684"/>
                </a:lnTo>
                <a:lnTo>
                  <a:pt x="4405211" y="12065"/>
                </a:lnTo>
                <a:lnTo>
                  <a:pt x="4370641" y="12446"/>
                </a:lnTo>
                <a:lnTo>
                  <a:pt x="4332948" y="12065"/>
                </a:lnTo>
                <a:lnTo>
                  <a:pt x="4338536" y="12065"/>
                </a:lnTo>
                <a:lnTo>
                  <a:pt x="4325023" y="11823"/>
                </a:lnTo>
                <a:lnTo>
                  <a:pt x="4278007" y="12065"/>
                </a:lnTo>
                <a:lnTo>
                  <a:pt x="4295343" y="12065"/>
                </a:lnTo>
                <a:lnTo>
                  <a:pt x="4274629" y="12446"/>
                </a:lnTo>
                <a:lnTo>
                  <a:pt x="4251274" y="12446"/>
                </a:lnTo>
                <a:lnTo>
                  <a:pt x="4244441" y="12065"/>
                </a:lnTo>
                <a:lnTo>
                  <a:pt x="4239882" y="11811"/>
                </a:lnTo>
                <a:lnTo>
                  <a:pt x="4208551" y="12065"/>
                </a:lnTo>
                <a:lnTo>
                  <a:pt x="4219156" y="12065"/>
                </a:lnTo>
                <a:lnTo>
                  <a:pt x="4203966" y="12446"/>
                </a:lnTo>
                <a:lnTo>
                  <a:pt x="4208132" y="12446"/>
                </a:lnTo>
                <a:lnTo>
                  <a:pt x="4205452" y="12827"/>
                </a:lnTo>
                <a:lnTo>
                  <a:pt x="4224655" y="13589"/>
                </a:lnTo>
                <a:lnTo>
                  <a:pt x="4149471" y="14478"/>
                </a:lnTo>
                <a:lnTo>
                  <a:pt x="4146931" y="12827"/>
                </a:lnTo>
                <a:lnTo>
                  <a:pt x="4147870" y="12827"/>
                </a:lnTo>
                <a:lnTo>
                  <a:pt x="4134294" y="11303"/>
                </a:lnTo>
                <a:lnTo>
                  <a:pt x="4133761" y="10414"/>
                </a:lnTo>
                <a:lnTo>
                  <a:pt x="4133316" y="9652"/>
                </a:lnTo>
                <a:lnTo>
                  <a:pt x="4138409" y="9652"/>
                </a:lnTo>
                <a:lnTo>
                  <a:pt x="4160647" y="8509"/>
                </a:lnTo>
                <a:lnTo>
                  <a:pt x="4154982" y="8509"/>
                </a:lnTo>
                <a:lnTo>
                  <a:pt x="4091292" y="10033"/>
                </a:lnTo>
                <a:lnTo>
                  <a:pt x="4093807" y="9271"/>
                </a:lnTo>
                <a:lnTo>
                  <a:pt x="4114304" y="9271"/>
                </a:lnTo>
                <a:lnTo>
                  <a:pt x="4119511" y="8509"/>
                </a:lnTo>
                <a:lnTo>
                  <a:pt x="4125582" y="7620"/>
                </a:lnTo>
                <a:lnTo>
                  <a:pt x="4120502" y="7620"/>
                </a:lnTo>
                <a:lnTo>
                  <a:pt x="4115511" y="7239"/>
                </a:lnTo>
                <a:lnTo>
                  <a:pt x="4119511" y="7239"/>
                </a:lnTo>
                <a:lnTo>
                  <a:pt x="4085501" y="6477"/>
                </a:lnTo>
                <a:lnTo>
                  <a:pt x="4061206" y="6477"/>
                </a:lnTo>
                <a:lnTo>
                  <a:pt x="4052303" y="8267"/>
                </a:lnTo>
                <a:lnTo>
                  <a:pt x="4024490" y="7239"/>
                </a:lnTo>
                <a:lnTo>
                  <a:pt x="4001439" y="6477"/>
                </a:lnTo>
                <a:lnTo>
                  <a:pt x="3996931" y="6477"/>
                </a:lnTo>
                <a:lnTo>
                  <a:pt x="3980332" y="6223"/>
                </a:lnTo>
                <a:lnTo>
                  <a:pt x="3918801" y="6477"/>
                </a:lnTo>
                <a:lnTo>
                  <a:pt x="3947630" y="6477"/>
                </a:lnTo>
                <a:lnTo>
                  <a:pt x="3839083" y="13589"/>
                </a:lnTo>
                <a:lnTo>
                  <a:pt x="3807714" y="13589"/>
                </a:lnTo>
                <a:lnTo>
                  <a:pt x="3796017" y="13208"/>
                </a:lnTo>
                <a:lnTo>
                  <a:pt x="3810978" y="13208"/>
                </a:lnTo>
                <a:lnTo>
                  <a:pt x="3754424" y="12827"/>
                </a:lnTo>
                <a:lnTo>
                  <a:pt x="3760228" y="12827"/>
                </a:lnTo>
                <a:lnTo>
                  <a:pt x="3764356" y="11684"/>
                </a:lnTo>
                <a:lnTo>
                  <a:pt x="3763911" y="11684"/>
                </a:lnTo>
                <a:lnTo>
                  <a:pt x="3763975" y="11303"/>
                </a:lnTo>
                <a:lnTo>
                  <a:pt x="3759733" y="11303"/>
                </a:lnTo>
                <a:lnTo>
                  <a:pt x="3774757" y="10414"/>
                </a:lnTo>
                <a:lnTo>
                  <a:pt x="3776865" y="10414"/>
                </a:lnTo>
                <a:lnTo>
                  <a:pt x="3797071" y="10947"/>
                </a:lnTo>
                <a:lnTo>
                  <a:pt x="3799408" y="10414"/>
                </a:lnTo>
                <a:lnTo>
                  <a:pt x="3800564" y="10414"/>
                </a:lnTo>
                <a:lnTo>
                  <a:pt x="3800449" y="9652"/>
                </a:lnTo>
                <a:lnTo>
                  <a:pt x="3800386" y="9271"/>
                </a:lnTo>
                <a:lnTo>
                  <a:pt x="3799548" y="9271"/>
                </a:lnTo>
                <a:lnTo>
                  <a:pt x="3794379" y="8509"/>
                </a:lnTo>
                <a:lnTo>
                  <a:pt x="3783215" y="7620"/>
                </a:lnTo>
                <a:lnTo>
                  <a:pt x="3790835" y="7620"/>
                </a:lnTo>
                <a:lnTo>
                  <a:pt x="3820109" y="7620"/>
                </a:lnTo>
                <a:lnTo>
                  <a:pt x="3831412" y="7239"/>
                </a:lnTo>
                <a:lnTo>
                  <a:pt x="3805974" y="7239"/>
                </a:lnTo>
                <a:lnTo>
                  <a:pt x="3829901" y="6477"/>
                </a:lnTo>
                <a:lnTo>
                  <a:pt x="3830675" y="6477"/>
                </a:lnTo>
                <a:lnTo>
                  <a:pt x="3859555" y="5334"/>
                </a:lnTo>
                <a:lnTo>
                  <a:pt x="3861054" y="5334"/>
                </a:lnTo>
                <a:lnTo>
                  <a:pt x="3885654" y="4064"/>
                </a:lnTo>
                <a:lnTo>
                  <a:pt x="3888206" y="4064"/>
                </a:lnTo>
                <a:lnTo>
                  <a:pt x="3895306" y="3302"/>
                </a:lnTo>
                <a:lnTo>
                  <a:pt x="3898849" y="2921"/>
                </a:lnTo>
                <a:lnTo>
                  <a:pt x="3898138" y="2921"/>
                </a:lnTo>
                <a:lnTo>
                  <a:pt x="3892461" y="3302"/>
                </a:lnTo>
                <a:lnTo>
                  <a:pt x="3870998" y="3302"/>
                </a:lnTo>
                <a:lnTo>
                  <a:pt x="3861371" y="2921"/>
                </a:lnTo>
                <a:lnTo>
                  <a:pt x="3860850" y="2921"/>
                </a:lnTo>
                <a:lnTo>
                  <a:pt x="3844696" y="2159"/>
                </a:lnTo>
                <a:lnTo>
                  <a:pt x="3835019" y="2159"/>
                </a:lnTo>
                <a:lnTo>
                  <a:pt x="3869918" y="1524"/>
                </a:lnTo>
                <a:lnTo>
                  <a:pt x="3845509" y="1524"/>
                </a:lnTo>
                <a:lnTo>
                  <a:pt x="3823652" y="2159"/>
                </a:lnTo>
                <a:lnTo>
                  <a:pt x="3826510" y="2159"/>
                </a:lnTo>
                <a:lnTo>
                  <a:pt x="3817416" y="2921"/>
                </a:lnTo>
                <a:lnTo>
                  <a:pt x="3840365" y="4064"/>
                </a:lnTo>
                <a:lnTo>
                  <a:pt x="3808666" y="4064"/>
                </a:lnTo>
                <a:lnTo>
                  <a:pt x="3780129" y="4445"/>
                </a:lnTo>
                <a:lnTo>
                  <a:pt x="3780015" y="7378"/>
                </a:lnTo>
                <a:lnTo>
                  <a:pt x="3774605" y="7239"/>
                </a:lnTo>
                <a:lnTo>
                  <a:pt x="3778427" y="7239"/>
                </a:lnTo>
                <a:lnTo>
                  <a:pt x="3780015" y="7378"/>
                </a:lnTo>
                <a:lnTo>
                  <a:pt x="3780015" y="4445"/>
                </a:lnTo>
                <a:lnTo>
                  <a:pt x="3765639" y="4445"/>
                </a:lnTo>
                <a:lnTo>
                  <a:pt x="3772446" y="4064"/>
                </a:lnTo>
                <a:lnTo>
                  <a:pt x="3774236" y="4064"/>
                </a:lnTo>
                <a:lnTo>
                  <a:pt x="3777119" y="3302"/>
                </a:lnTo>
                <a:lnTo>
                  <a:pt x="3777716" y="3302"/>
                </a:lnTo>
                <a:lnTo>
                  <a:pt x="3776599" y="2159"/>
                </a:lnTo>
                <a:lnTo>
                  <a:pt x="3776992" y="2159"/>
                </a:lnTo>
                <a:lnTo>
                  <a:pt x="3778326" y="1524"/>
                </a:lnTo>
                <a:lnTo>
                  <a:pt x="3774211" y="1524"/>
                </a:lnTo>
                <a:lnTo>
                  <a:pt x="3766007" y="2159"/>
                </a:lnTo>
                <a:lnTo>
                  <a:pt x="3765486" y="2159"/>
                </a:lnTo>
                <a:lnTo>
                  <a:pt x="3755428" y="3302"/>
                </a:lnTo>
                <a:lnTo>
                  <a:pt x="3755898" y="3302"/>
                </a:lnTo>
                <a:lnTo>
                  <a:pt x="3751999" y="4064"/>
                </a:lnTo>
                <a:lnTo>
                  <a:pt x="3752151" y="4064"/>
                </a:lnTo>
                <a:lnTo>
                  <a:pt x="3750665" y="4445"/>
                </a:lnTo>
                <a:lnTo>
                  <a:pt x="3744722" y="4445"/>
                </a:lnTo>
                <a:lnTo>
                  <a:pt x="3683597" y="6096"/>
                </a:lnTo>
                <a:lnTo>
                  <a:pt x="3574161" y="7620"/>
                </a:lnTo>
                <a:lnTo>
                  <a:pt x="3533292" y="9271"/>
                </a:lnTo>
                <a:lnTo>
                  <a:pt x="3550437" y="9271"/>
                </a:lnTo>
                <a:lnTo>
                  <a:pt x="3568738" y="8890"/>
                </a:lnTo>
                <a:lnTo>
                  <a:pt x="3587775" y="8890"/>
                </a:lnTo>
                <a:lnTo>
                  <a:pt x="3603993" y="10033"/>
                </a:lnTo>
                <a:lnTo>
                  <a:pt x="3615588" y="8890"/>
                </a:lnTo>
                <a:lnTo>
                  <a:pt x="3619462" y="8509"/>
                </a:lnTo>
                <a:lnTo>
                  <a:pt x="3613772" y="8509"/>
                </a:lnTo>
                <a:lnTo>
                  <a:pt x="3642677" y="7620"/>
                </a:lnTo>
                <a:lnTo>
                  <a:pt x="3666947" y="7239"/>
                </a:lnTo>
                <a:lnTo>
                  <a:pt x="3686314" y="7239"/>
                </a:lnTo>
                <a:lnTo>
                  <a:pt x="3701211" y="8509"/>
                </a:lnTo>
                <a:lnTo>
                  <a:pt x="3690010" y="8509"/>
                </a:lnTo>
                <a:lnTo>
                  <a:pt x="3665347" y="9271"/>
                </a:lnTo>
                <a:lnTo>
                  <a:pt x="3664496" y="9271"/>
                </a:lnTo>
                <a:lnTo>
                  <a:pt x="3635133" y="10414"/>
                </a:lnTo>
                <a:lnTo>
                  <a:pt x="3616972" y="11303"/>
                </a:lnTo>
                <a:lnTo>
                  <a:pt x="3616477" y="11303"/>
                </a:lnTo>
                <a:lnTo>
                  <a:pt x="3591369" y="12827"/>
                </a:lnTo>
                <a:lnTo>
                  <a:pt x="3593465" y="12827"/>
                </a:lnTo>
                <a:lnTo>
                  <a:pt x="3593465" y="13589"/>
                </a:lnTo>
                <a:lnTo>
                  <a:pt x="3547135" y="13589"/>
                </a:lnTo>
                <a:lnTo>
                  <a:pt x="3522205" y="13970"/>
                </a:lnTo>
                <a:lnTo>
                  <a:pt x="3527691" y="13970"/>
                </a:lnTo>
                <a:lnTo>
                  <a:pt x="3516376" y="14478"/>
                </a:lnTo>
                <a:lnTo>
                  <a:pt x="3504882" y="13589"/>
                </a:lnTo>
                <a:lnTo>
                  <a:pt x="3506254" y="13589"/>
                </a:lnTo>
                <a:lnTo>
                  <a:pt x="3505454" y="13208"/>
                </a:lnTo>
                <a:lnTo>
                  <a:pt x="3508654" y="12827"/>
                </a:lnTo>
                <a:lnTo>
                  <a:pt x="3521710" y="12827"/>
                </a:lnTo>
                <a:lnTo>
                  <a:pt x="3461499" y="12065"/>
                </a:lnTo>
                <a:lnTo>
                  <a:pt x="3367900" y="14478"/>
                </a:lnTo>
                <a:lnTo>
                  <a:pt x="3315589" y="14478"/>
                </a:lnTo>
                <a:lnTo>
                  <a:pt x="3305645" y="13208"/>
                </a:lnTo>
                <a:lnTo>
                  <a:pt x="3302965" y="13208"/>
                </a:lnTo>
                <a:lnTo>
                  <a:pt x="3291979" y="12827"/>
                </a:lnTo>
                <a:lnTo>
                  <a:pt x="3293287" y="12827"/>
                </a:lnTo>
                <a:lnTo>
                  <a:pt x="3278340" y="12446"/>
                </a:lnTo>
                <a:lnTo>
                  <a:pt x="3273069" y="12446"/>
                </a:lnTo>
                <a:lnTo>
                  <a:pt x="3273958" y="12065"/>
                </a:lnTo>
                <a:lnTo>
                  <a:pt x="3274555" y="11823"/>
                </a:lnTo>
                <a:lnTo>
                  <a:pt x="3245116" y="12065"/>
                </a:lnTo>
                <a:lnTo>
                  <a:pt x="3215830" y="12827"/>
                </a:lnTo>
                <a:lnTo>
                  <a:pt x="3217634" y="12827"/>
                </a:lnTo>
                <a:lnTo>
                  <a:pt x="3177540" y="14478"/>
                </a:lnTo>
                <a:lnTo>
                  <a:pt x="3165043" y="13970"/>
                </a:lnTo>
                <a:lnTo>
                  <a:pt x="3152330" y="13970"/>
                </a:lnTo>
                <a:lnTo>
                  <a:pt x="3129737" y="13589"/>
                </a:lnTo>
                <a:lnTo>
                  <a:pt x="3132391" y="12827"/>
                </a:lnTo>
                <a:lnTo>
                  <a:pt x="3130931" y="12827"/>
                </a:lnTo>
                <a:lnTo>
                  <a:pt x="3092818" y="15379"/>
                </a:lnTo>
                <a:lnTo>
                  <a:pt x="3067596" y="14859"/>
                </a:lnTo>
                <a:lnTo>
                  <a:pt x="3012579" y="14859"/>
                </a:lnTo>
                <a:lnTo>
                  <a:pt x="2997581" y="14478"/>
                </a:lnTo>
                <a:lnTo>
                  <a:pt x="2975305" y="14859"/>
                </a:lnTo>
                <a:lnTo>
                  <a:pt x="2981515" y="14859"/>
                </a:lnTo>
                <a:lnTo>
                  <a:pt x="2975432" y="15494"/>
                </a:lnTo>
                <a:lnTo>
                  <a:pt x="2974594" y="15494"/>
                </a:lnTo>
                <a:lnTo>
                  <a:pt x="2966377" y="16002"/>
                </a:lnTo>
                <a:lnTo>
                  <a:pt x="2961335" y="16002"/>
                </a:lnTo>
                <a:lnTo>
                  <a:pt x="2947149" y="16256"/>
                </a:lnTo>
                <a:lnTo>
                  <a:pt x="2948787" y="15494"/>
                </a:lnTo>
                <a:lnTo>
                  <a:pt x="2959430" y="15494"/>
                </a:lnTo>
                <a:lnTo>
                  <a:pt x="2936163" y="14859"/>
                </a:lnTo>
                <a:lnTo>
                  <a:pt x="2906280" y="14859"/>
                </a:lnTo>
                <a:lnTo>
                  <a:pt x="2888234" y="15240"/>
                </a:lnTo>
                <a:lnTo>
                  <a:pt x="2866656" y="16383"/>
                </a:lnTo>
                <a:lnTo>
                  <a:pt x="2909811" y="16383"/>
                </a:lnTo>
                <a:lnTo>
                  <a:pt x="2906382" y="16764"/>
                </a:lnTo>
                <a:lnTo>
                  <a:pt x="2843822" y="16764"/>
                </a:lnTo>
                <a:lnTo>
                  <a:pt x="2831084" y="18034"/>
                </a:lnTo>
                <a:lnTo>
                  <a:pt x="2868917" y="18034"/>
                </a:lnTo>
                <a:lnTo>
                  <a:pt x="2860383" y="18161"/>
                </a:lnTo>
                <a:lnTo>
                  <a:pt x="2831084" y="18034"/>
                </a:lnTo>
                <a:lnTo>
                  <a:pt x="2649588" y="18034"/>
                </a:lnTo>
                <a:lnTo>
                  <a:pt x="2602242" y="19939"/>
                </a:lnTo>
                <a:lnTo>
                  <a:pt x="2429637" y="19939"/>
                </a:lnTo>
                <a:lnTo>
                  <a:pt x="2391613" y="20320"/>
                </a:lnTo>
                <a:lnTo>
                  <a:pt x="2342553" y="21590"/>
                </a:lnTo>
                <a:lnTo>
                  <a:pt x="2350973" y="21590"/>
                </a:lnTo>
                <a:lnTo>
                  <a:pt x="2315959" y="22479"/>
                </a:lnTo>
                <a:lnTo>
                  <a:pt x="2299068" y="21844"/>
                </a:lnTo>
                <a:lnTo>
                  <a:pt x="2304707" y="21844"/>
                </a:lnTo>
                <a:lnTo>
                  <a:pt x="2303602" y="21590"/>
                </a:lnTo>
                <a:lnTo>
                  <a:pt x="2304326" y="21590"/>
                </a:lnTo>
                <a:lnTo>
                  <a:pt x="2296642" y="20828"/>
                </a:lnTo>
                <a:lnTo>
                  <a:pt x="2278634" y="20828"/>
                </a:lnTo>
                <a:lnTo>
                  <a:pt x="2293683" y="19939"/>
                </a:lnTo>
                <a:lnTo>
                  <a:pt x="2241829" y="19939"/>
                </a:lnTo>
                <a:lnTo>
                  <a:pt x="2403856" y="19558"/>
                </a:lnTo>
                <a:lnTo>
                  <a:pt x="2354681" y="19558"/>
                </a:lnTo>
                <a:lnTo>
                  <a:pt x="2377922" y="18948"/>
                </a:lnTo>
                <a:lnTo>
                  <a:pt x="2379205" y="18948"/>
                </a:lnTo>
                <a:lnTo>
                  <a:pt x="2364752" y="18034"/>
                </a:lnTo>
                <a:lnTo>
                  <a:pt x="2397188" y="18034"/>
                </a:lnTo>
                <a:lnTo>
                  <a:pt x="2648508" y="18034"/>
                </a:lnTo>
                <a:lnTo>
                  <a:pt x="2685440" y="16764"/>
                </a:lnTo>
                <a:lnTo>
                  <a:pt x="2489962" y="16764"/>
                </a:lnTo>
                <a:lnTo>
                  <a:pt x="2373287" y="17360"/>
                </a:lnTo>
                <a:lnTo>
                  <a:pt x="2401328" y="16383"/>
                </a:lnTo>
                <a:lnTo>
                  <a:pt x="2395867" y="15494"/>
                </a:lnTo>
                <a:lnTo>
                  <a:pt x="2393099" y="15494"/>
                </a:lnTo>
                <a:lnTo>
                  <a:pt x="2363330" y="17399"/>
                </a:lnTo>
                <a:lnTo>
                  <a:pt x="2319947" y="17627"/>
                </a:lnTo>
                <a:lnTo>
                  <a:pt x="2263203" y="17310"/>
                </a:lnTo>
                <a:lnTo>
                  <a:pt x="2305164" y="16764"/>
                </a:lnTo>
                <a:lnTo>
                  <a:pt x="2204008" y="16764"/>
                </a:lnTo>
                <a:lnTo>
                  <a:pt x="2211832" y="16383"/>
                </a:lnTo>
                <a:lnTo>
                  <a:pt x="2204377" y="16383"/>
                </a:lnTo>
                <a:lnTo>
                  <a:pt x="2200706" y="16764"/>
                </a:lnTo>
                <a:lnTo>
                  <a:pt x="2202065" y="16764"/>
                </a:lnTo>
                <a:lnTo>
                  <a:pt x="2198992" y="16967"/>
                </a:lnTo>
                <a:lnTo>
                  <a:pt x="2198801" y="16967"/>
                </a:lnTo>
                <a:lnTo>
                  <a:pt x="2200706" y="16764"/>
                </a:lnTo>
                <a:lnTo>
                  <a:pt x="2162264" y="16764"/>
                </a:lnTo>
                <a:lnTo>
                  <a:pt x="2161235" y="16383"/>
                </a:lnTo>
                <a:lnTo>
                  <a:pt x="2175306" y="16383"/>
                </a:lnTo>
                <a:lnTo>
                  <a:pt x="2132076" y="16002"/>
                </a:lnTo>
                <a:lnTo>
                  <a:pt x="2082279" y="16002"/>
                </a:lnTo>
                <a:lnTo>
                  <a:pt x="2031631" y="16764"/>
                </a:lnTo>
                <a:lnTo>
                  <a:pt x="1996122" y="17945"/>
                </a:lnTo>
                <a:lnTo>
                  <a:pt x="1927974" y="17653"/>
                </a:lnTo>
                <a:lnTo>
                  <a:pt x="1948586" y="16764"/>
                </a:lnTo>
                <a:lnTo>
                  <a:pt x="1946579" y="16764"/>
                </a:lnTo>
                <a:lnTo>
                  <a:pt x="1949488" y="16383"/>
                </a:lnTo>
                <a:lnTo>
                  <a:pt x="1945500" y="16383"/>
                </a:lnTo>
                <a:lnTo>
                  <a:pt x="1900872" y="17538"/>
                </a:lnTo>
                <a:lnTo>
                  <a:pt x="1764576" y="16941"/>
                </a:lnTo>
                <a:lnTo>
                  <a:pt x="1736407" y="18034"/>
                </a:lnTo>
                <a:lnTo>
                  <a:pt x="1686179" y="19939"/>
                </a:lnTo>
                <a:lnTo>
                  <a:pt x="1685683" y="19939"/>
                </a:lnTo>
                <a:lnTo>
                  <a:pt x="1674088" y="20320"/>
                </a:lnTo>
                <a:lnTo>
                  <a:pt x="1945195" y="20320"/>
                </a:lnTo>
                <a:lnTo>
                  <a:pt x="1938020" y="19558"/>
                </a:lnTo>
                <a:lnTo>
                  <a:pt x="1937054" y="18948"/>
                </a:lnTo>
                <a:lnTo>
                  <a:pt x="1936889" y="18859"/>
                </a:lnTo>
                <a:lnTo>
                  <a:pt x="1970646" y="18935"/>
                </a:lnTo>
                <a:lnTo>
                  <a:pt x="1958898" y="18161"/>
                </a:lnTo>
                <a:lnTo>
                  <a:pt x="1941830" y="18161"/>
                </a:lnTo>
                <a:lnTo>
                  <a:pt x="1914880" y="18796"/>
                </a:lnTo>
                <a:lnTo>
                  <a:pt x="1907743" y="18796"/>
                </a:lnTo>
                <a:lnTo>
                  <a:pt x="1895208" y="18935"/>
                </a:lnTo>
                <a:lnTo>
                  <a:pt x="1911921" y="18161"/>
                </a:lnTo>
                <a:lnTo>
                  <a:pt x="1915680" y="18034"/>
                </a:lnTo>
                <a:lnTo>
                  <a:pt x="1918843" y="18034"/>
                </a:lnTo>
                <a:lnTo>
                  <a:pt x="1993265" y="18034"/>
                </a:lnTo>
                <a:lnTo>
                  <a:pt x="2016163" y="18034"/>
                </a:lnTo>
                <a:lnTo>
                  <a:pt x="2014194" y="18415"/>
                </a:lnTo>
                <a:lnTo>
                  <a:pt x="2009178" y="19558"/>
                </a:lnTo>
                <a:lnTo>
                  <a:pt x="2021776" y="19558"/>
                </a:lnTo>
                <a:lnTo>
                  <a:pt x="2039010" y="19939"/>
                </a:lnTo>
                <a:lnTo>
                  <a:pt x="2029841" y="19939"/>
                </a:lnTo>
                <a:lnTo>
                  <a:pt x="2019579" y="20320"/>
                </a:lnTo>
                <a:lnTo>
                  <a:pt x="2021865" y="20320"/>
                </a:lnTo>
                <a:lnTo>
                  <a:pt x="1999043" y="20828"/>
                </a:lnTo>
                <a:lnTo>
                  <a:pt x="2002142" y="20828"/>
                </a:lnTo>
                <a:lnTo>
                  <a:pt x="1975726" y="21209"/>
                </a:lnTo>
                <a:lnTo>
                  <a:pt x="1939404" y="21424"/>
                </a:lnTo>
                <a:lnTo>
                  <a:pt x="1945144" y="20828"/>
                </a:lnTo>
                <a:lnTo>
                  <a:pt x="1658620" y="20828"/>
                </a:lnTo>
                <a:lnTo>
                  <a:pt x="1647012" y="21209"/>
                </a:lnTo>
                <a:lnTo>
                  <a:pt x="1647482" y="21209"/>
                </a:lnTo>
                <a:lnTo>
                  <a:pt x="1613522" y="22491"/>
                </a:lnTo>
                <a:lnTo>
                  <a:pt x="1577568" y="21590"/>
                </a:lnTo>
                <a:lnTo>
                  <a:pt x="1539976" y="21348"/>
                </a:lnTo>
                <a:lnTo>
                  <a:pt x="1462151" y="21463"/>
                </a:lnTo>
                <a:lnTo>
                  <a:pt x="1470088" y="20828"/>
                </a:lnTo>
                <a:lnTo>
                  <a:pt x="1658620" y="20828"/>
                </a:lnTo>
                <a:lnTo>
                  <a:pt x="1674088" y="20320"/>
                </a:lnTo>
                <a:lnTo>
                  <a:pt x="1348727" y="20320"/>
                </a:lnTo>
                <a:lnTo>
                  <a:pt x="1351445" y="20828"/>
                </a:lnTo>
                <a:lnTo>
                  <a:pt x="1277810" y="20828"/>
                </a:lnTo>
                <a:lnTo>
                  <a:pt x="1286979" y="21209"/>
                </a:lnTo>
                <a:lnTo>
                  <a:pt x="1297355" y="21844"/>
                </a:lnTo>
                <a:lnTo>
                  <a:pt x="1310792" y="22733"/>
                </a:lnTo>
                <a:lnTo>
                  <a:pt x="1281658" y="22733"/>
                </a:lnTo>
                <a:lnTo>
                  <a:pt x="1218438" y="23368"/>
                </a:lnTo>
                <a:lnTo>
                  <a:pt x="1208024" y="23368"/>
                </a:lnTo>
                <a:lnTo>
                  <a:pt x="1201280" y="25031"/>
                </a:lnTo>
                <a:lnTo>
                  <a:pt x="1172908" y="24765"/>
                </a:lnTo>
                <a:lnTo>
                  <a:pt x="1180274" y="24765"/>
                </a:lnTo>
                <a:lnTo>
                  <a:pt x="1173378" y="24295"/>
                </a:lnTo>
                <a:lnTo>
                  <a:pt x="1197406" y="24003"/>
                </a:lnTo>
                <a:lnTo>
                  <a:pt x="1179131" y="24003"/>
                </a:lnTo>
                <a:lnTo>
                  <a:pt x="1170025" y="24053"/>
                </a:lnTo>
                <a:lnTo>
                  <a:pt x="1169365" y="24003"/>
                </a:lnTo>
                <a:lnTo>
                  <a:pt x="1114653" y="24003"/>
                </a:lnTo>
                <a:lnTo>
                  <a:pt x="1076083" y="24003"/>
                </a:lnTo>
                <a:lnTo>
                  <a:pt x="1101026" y="23114"/>
                </a:lnTo>
                <a:lnTo>
                  <a:pt x="1122133" y="22733"/>
                </a:lnTo>
                <a:lnTo>
                  <a:pt x="1130630" y="22733"/>
                </a:lnTo>
                <a:lnTo>
                  <a:pt x="1181100" y="21209"/>
                </a:lnTo>
                <a:lnTo>
                  <a:pt x="1177429" y="21209"/>
                </a:lnTo>
                <a:lnTo>
                  <a:pt x="1179017" y="20828"/>
                </a:lnTo>
                <a:lnTo>
                  <a:pt x="1117079" y="20828"/>
                </a:lnTo>
                <a:lnTo>
                  <a:pt x="1017778" y="22733"/>
                </a:lnTo>
                <a:lnTo>
                  <a:pt x="1016533" y="22733"/>
                </a:lnTo>
                <a:lnTo>
                  <a:pt x="971423" y="24003"/>
                </a:lnTo>
                <a:lnTo>
                  <a:pt x="952169" y="24003"/>
                </a:lnTo>
                <a:lnTo>
                  <a:pt x="936828" y="23634"/>
                </a:lnTo>
                <a:lnTo>
                  <a:pt x="891273" y="24003"/>
                </a:lnTo>
                <a:lnTo>
                  <a:pt x="832446" y="24003"/>
                </a:lnTo>
                <a:lnTo>
                  <a:pt x="826312" y="23368"/>
                </a:lnTo>
                <a:lnTo>
                  <a:pt x="822579" y="23368"/>
                </a:lnTo>
                <a:lnTo>
                  <a:pt x="820470" y="23114"/>
                </a:lnTo>
                <a:lnTo>
                  <a:pt x="818756" y="23114"/>
                </a:lnTo>
                <a:lnTo>
                  <a:pt x="820762" y="22733"/>
                </a:lnTo>
                <a:lnTo>
                  <a:pt x="887298" y="22733"/>
                </a:lnTo>
                <a:lnTo>
                  <a:pt x="784263" y="22225"/>
                </a:lnTo>
                <a:lnTo>
                  <a:pt x="713930" y="22733"/>
                </a:lnTo>
                <a:lnTo>
                  <a:pt x="722960" y="22733"/>
                </a:lnTo>
                <a:lnTo>
                  <a:pt x="646455" y="24003"/>
                </a:lnTo>
                <a:lnTo>
                  <a:pt x="628624" y="24003"/>
                </a:lnTo>
                <a:lnTo>
                  <a:pt x="606945" y="22733"/>
                </a:lnTo>
                <a:lnTo>
                  <a:pt x="561898" y="22733"/>
                </a:lnTo>
                <a:lnTo>
                  <a:pt x="555967" y="23114"/>
                </a:lnTo>
                <a:lnTo>
                  <a:pt x="558304" y="23114"/>
                </a:lnTo>
                <a:lnTo>
                  <a:pt x="560755" y="24003"/>
                </a:lnTo>
                <a:lnTo>
                  <a:pt x="562521" y="24765"/>
                </a:lnTo>
                <a:lnTo>
                  <a:pt x="564540" y="24765"/>
                </a:lnTo>
                <a:lnTo>
                  <a:pt x="559371" y="25146"/>
                </a:lnTo>
                <a:lnTo>
                  <a:pt x="1073429" y="25146"/>
                </a:lnTo>
                <a:lnTo>
                  <a:pt x="1070140" y="25311"/>
                </a:lnTo>
                <a:lnTo>
                  <a:pt x="1088542" y="24765"/>
                </a:lnTo>
                <a:lnTo>
                  <a:pt x="1132090" y="24765"/>
                </a:lnTo>
                <a:lnTo>
                  <a:pt x="1138516" y="24765"/>
                </a:lnTo>
                <a:lnTo>
                  <a:pt x="1099934" y="25781"/>
                </a:lnTo>
                <a:lnTo>
                  <a:pt x="1060069" y="25781"/>
                </a:lnTo>
                <a:lnTo>
                  <a:pt x="1068095" y="25400"/>
                </a:lnTo>
                <a:lnTo>
                  <a:pt x="1066800" y="25400"/>
                </a:lnTo>
                <a:lnTo>
                  <a:pt x="555917" y="25400"/>
                </a:lnTo>
                <a:lnTo>
                  <a:pt x="550748" y="25781"/>
                </a:lnTo>
                <a:lnTo>
                  <a:pt x="509143" y="25781"/>
                </a:lnTo>
                <a:lnTo>
                  <a:pt x="497522" y="25400"/>
                </a:lnTo>
                <a:lnTo>
                  <a:pt x="390956" y="25400"/>
                </a:lnTo>
                <a:lnTo>
                  <a:pt x="388861" y="25781"/>
                </a:lnTo>
                <a:lnTo>
                  <a:pt x="363435" y="25781"/>
                </a:lnTo>
                <a:lnTo>
                  <a:pt x="335000" y="25400"/>
                </a:lnTo>
                <a:lnTo>
                  <a:pt x="146367" y="25400"/>
                </a:lnTo>
                <a:lnTo>
                  <a:pt x="87033" y="26352"/>
                </a:lnTo>
                <a:lnTo>
                  <a:pt x="93484" y="26352"/>
                </a:lnTo>
                <a:lnTo>
                  <a:pt x="77000" y="26987"/>
                </a:lnTo>
                <a:lnTo>
                  <a:pt x="93345" y="26670"/>
                </a:lnTo>
                <a:lnTo>
                  <a:pt x="114744" y="26670"/>
                </a:lnTo>
                <a:lnTo>
                  <a:pt x="3573589" y="26670"/>
                </a:lnTo>
                <a:lnTo>
                  <a:pt x="3618217" y="26936"/>
                </a:lnTo>
                <a:lnTo>
                  <a:pt x="3621748" y="26670"/>
                </a:lnTo>
                <a:lnTo>
                  <a:pt x="4407395" y="26670"/>
                </a:lnTo>
                <a:lnTo>
                  <a:pt x="4389069" y="25781"/>
                </a:lnTo>
                <a:lnTo>
                  <a:pt x="4374883" y="25146"/>
                </a:lnTo>
                <a:lnTo>
                  <a:pt x="4312348" y="22733"/>
                </a:lnTo>
                <a:lnTo>
                  <a:pt x="4361573" y="22733"/>
                </a:lnTo>
                <a:lnTo>
                  <a:pt x="4501642" y="23368"/>
                </a:lnTo>
                <a:lnTo>
                  <a:pt x="4495558" y="22733"/>
                </a:lnTo>
                <a:lnTo>
                  <a:pt x="4539246" y="22733"/>
                </a:lnTo>
                <a:lnTo>
                  <a:pt x="4522813" y="24003"/>
                </a:lnTo>
                <a:lnTo>
                  <a:pt x="4521708" y="24003"/>
                </a:lnTo>
                <a:lnTo>
                  <a:pt x="4490936" y="25781"/>
                </a:lnTo>
                <a:lnTo>
                  <a:pt x="4491164" y="25781"/>
                </a:lnTo>
                <a:lnTo>
                  <a:pt x="4474959" y="26670"/>
                </a:lnTo>
                <a:lnTo>
                  <a:pt x="4865294" y="26670"/>
                </a:lnTo>
                <a:lnTo>
                  <a:pt x="4896193" y="26924"/>
                </a:lnTo>
                <a:lnTo>
                  <a:pt x="4910607" y="26670"/>
                </a:lnTo>
                <a:lnTo>
                  <a:pt x="4958753" y="26670"/>
                </a:lnTo>
                <a:lnTo>
                  <a:pt x="4933086" y="25781"/>
                </a:lnTo>
                <a:lnTo>
                  <a:pt x="4953025" y="25781"/>
                </a:lnTo>
                <a:lnTo>
                  <a:pt x="4984547" y="25146"/>
                </a:lnTo>
                <a:lnTo>
                  <a:pt x="4987988" y="25146"/>
                </a:lnTo>
                <a:lnTo>
                  <a:pt x="4988445" y="25146"/>
                </a:lnTo>
                <a:lnTo>
                  <a:pt x="4989055" y="25133"/>
                </a:lnTo>
                <a:lnTo>
                  <a:pt x="5008372" y="24765"/>
                </a:lnTo>
                <a:lnTo>
                  <a:pt x="4993398" y="24993"/>
                </a:lnTo>
                <a:lnTo>
                  <a:pt x="5000155" y="24765"/>
                </a:lnTo>
                <a:lnTo>
                  <a:pt x="5007432" y="24765"/>
                </a:lnTo>
                <a:lnTo>
                  <a:pt x="5008372" y="24765"/>
                </a:lnTo>
                <a:lnTo>
                  <a:pt x="5046103" y="24765"/>
                </a:lnTo>
                <a:lnTo>
                  <a:pt x="5049952" y="25781"/>
                </a:lnTo>
                <a:lnTo>
                  <a:pt x="5050637" y="25781"/>
                </a:lnTo>
                <a:lnTo>
                  <a:pt x="5051590" y="26670"/>
                </a:lnTo>
                <a:lnTo>
                  <a:pt x="5282019" y="26670"/>
                </a:lnTo>
                <a:lnTo>
                  <a:pt x="5254841" y="24765"/>
                </a:lnTo>
                <a:lnTo>
                  <a:pt x="5253990" y="24765"/>
                </a:lnTo>
                <a:lnTo>
                  <a:pt x="5231854" y="21844"/>
                </a:lnTo>
                <a:lnTo>
                  <a:pt x="5229923" y="21590"/>
                </a:lnTo>
                <a:lnTo>
                  <a:pt x="5287264" y="21590"/>
                </a:lnTo>
                <a:lnTo>
                  <a:pt x="5290820" y="23368"/>
                </a:lnTo>
                <a:lnTo>
                  <a:pt x="5350726" y="22733"/>
                </a:lnTo>
                <a:lnTo>
                  <a:pt x="5431244" y="20828"/>
                </a:lnTo>
                <a:lnTo>
                  <a:pt x="5531193" y="20828"/>
                </a:lnTo>
                <a:lnTo>
                  <a:pt x="5493677" y="21209"/>
                </a:lnTo>
                <a:lnTo>
                  <a:pt x="5505132" y="21209"/>
                </a:lnTo>
                <a:lnTo>
                  <a:pt x="5503024" y="21475"/>
                </a:lnTo>
                <a:lnTo>
                  <a:pt x="5536311" y="20828"/>
                </a:lnTo>
                <a:lnTo>
                  <a:pt x="5532666" y="20828"/>
                </a:lnTo>
                <a:lnTo>
                  <a:pt x="5540260" y="20320"/>
                </a:lnTo>
                <a:lnTo>
                  <a:pt x="5459742" y="20320"/>
                </a:lnTo>
                <a:lnTo>
                  <a:pt x="5440197" y="20624"/>
                </a:lnTo>
                <a:lnTo>
                  <a:pt x="5452719" y="20320"/>
                </a:lnTo>
                <a:lnTo>
                  <a:pt x="5459742" y="20320"/>
                </a:lnTo>
                <a:lnTo>
                  <a:pt x="5484876" y="19939"/>
                </a:lnTo>
                <a:lnTo>
                  <a:pt x="5545963" y="19939"/>
                </a:lnTo>
                <a:lnTo>
                  <a:pt x="5540260" y="20320"/>
                </a:lnTo>
                <a:lnTo>
                  <a:pt x="5545594" y="20320"/>
                </a:lnTo>
                <a:lnTo>
                  <a:pt x="5559514" y="19558"/>
                </a:lnTo>
                <a:lnTo>
                  <a:pt x="5560644" y="19558"/>
                </a:lnTo>
                <a:lnTo>
                  <a:pt x="5577243" y="18948"/>
                </a:lnTo>
                <a:lnTo>
                  <a:pt x="5578780" y="18948"/>
                </a:lnTo>
                <a:lnTo>
                  <a:pt x="5615267" y="19939"/>
                </a:lnTo>
                <a:lnTo>
                  <a:pt x="5580837" y="19939"/>
                </a:lnTo>
                <a:lnTo>
                  <a:pt x="5592229" y="20320"/>
                </a:lnTo>
                <a:lnTo>
                  <a:pt x="5545594" y="20320"/>
                </a:lnTo>
                <a:lnTo>
                  <a:pt x="5536311" y="20828"/>
                </a:lnTo>
                <a:lnTo>
                  <a:pt x="5605094" y="20828"/>
                </a:lnTo>
                <a:lnTo>
                  <a:pt x="5593004" y="20320"/>
                </a:lnTo>
                <a:lnTo>
                  <a:pt x="7383970" y="20320"/>
                </a:lnTo>
                <a:lnTo>
                  <a:pt x="7349452" y="18948"/>
                </a:lnTo>
                <a:lnTo>
                  <a:pt x="7348334" y="18948"/>
                </a:lnTo>
                <a:lnTo>
                  <a:pt x="7367918" y="18034"/>
                </a:lnTo>
                <a:lnTo>
                  <a:pt x="7336206" y="18034"/>
                </a:lnTo>
                <a:lnTo>
                  <a:pt x="7295502" y="18935"/>
                </a:lnTo>
                <a:lnTo>
                  <a:pt x="7290549" y="18161"/>
                </a:lnTo>
                <a:lnTo>
                  <a:pt x="7289724" y="18034"/>
                </a:lnTo>
                <a:lnTo>
                  <a:pt x="5062550" y="18034"/>
                </a:lnTo>
                <a:lnTo>
                  <a:pt x="5062550" y="24003"/>
                </a:lnTo>
                <a:lnTo>
                  <a:pt x="5044173" y="24257"/>
                </a:lnTo>
                <a:lnTo>
                  <a:pt x="5043221" y="24003"/>
                </a:lnTo>
                <a:lnTo>
                  <a:pt x="5062550" y="24003"/>
                </a:lnTo>
                <a:lnTo>
                  <a:pt x="5062550" y="18034"/>
                </a:lnTo>
                <a:lnTo>
                  <a:pt x="4534674" y="18034"/>
                </a:lnTo>
                <a:lnTo>
                  <a:pt x="4534674" y="21844"/>
                </a:lnTo>
                <a:lnTo>
                  <a:pt x="4529150" y="21958"/>
                </a:lnTo>
                <a:lnTo>
                  <a:pt x="4526508" y="21844"/>
                </a:lnTo>
                <a:lnTo>
                  <a:pt x="4534674" y="21844"/>
                </a:lnTo>
                <a:lnTo>
                  <a:pt x="4534674" y="18034"/>
                </a:lnTo>
                <a:lnTo>
                  <a:pt x="2879941" y="18034"/>
                </a:lnTo>
                <a:lnTo>
                  <a:pt x="2910128" y="16764"/>
                </a:lnTo>
                <a:lnTo>
                  <a:pt x="7281469" y="16764"/>
                </a:lnTo>
                <a:lnTo>
                  <a:pt x="7289724" y="18034"/>
                </a:lnTo>
                <a:lnTo>
                  <a:pt x="7336206" y="18034"/>
                </a:lnTo>
                <a:lnTo>
                  <a:pt x="7364857" y="16764"/>
                </a:lnTo>
                <a:lnTo>
                  <a:pt x="7422782" y="16764"/>
                </a:lnTo>
                <a:lnTo>
                  <a:pt x="7401242" y="16002"/>
                </a:lnTo>
                <a:lnTo>
                  <a:pt x="7567879" y="16002"/>
                </a:lnTo>
                <a:close/>
              </a:path>
              <a:path w="8272780" h="61595">
                <a:moveTo>
                  <a:pt x="7619847" y="19939"/>
                </a:moveTo>
                <a:lnTo>
                  <a:pt x="7591438" y="19939"/>
                </a:lnTo>
                <a:lnTo>
                  <a:pt x="7593038" y="20320"/>
                </a:lnTo>
                <a:lnTo>
                  <a:pt x="7546607" y="20320"/>
                </a:lnTo>
                <a:lnTo>
                  <a:pt x="7548486" y="20828"/>
                </a:lnTo>
                <a:lnTo>
                  <a:pt x="7594740" y="20828"/>
                </a:lnTo>
                <a:lnTo>
                  <a:pt x="7593190" y="20320"/>
                </a:lnTo>
                <a:lnTo>
                  <a:pt x="7619035" y="20320"/>
                </a:lnTo>
                <a:lnTo>
                  <a:pt x="7619847" y="19939"/>
                </a:lnTo>
                <a:close/>
              </a:path>
              <a:path w="8272780" h="61595">
                <a:moveTo>
                  <a:pt x="7624877" y="20320"/>
                </a:moveTo>
                <a:lnTo>
                  <a:pt x="7619035" y="20320"/>
                </a:lnTo>
                <a:lnTo>
                  <a:pt x="7618209" y="20713"/>
                </a:lnTo>
                <a:lnTo>
                  <a:pt x="7624877" y="20320"/>
                </a:lnTo>
                <a:close/>
              </a:path>
              <a:path w="8272780" h="61595">
                <a:moveTo>
                  <a:pt x="7632573" y="13589"/>
                </a:moveTo>
                <a:lnTo>
                  <a:pt x="7626769" y="12065"/>
                </a:lnTo>
                <a:lnTo>
                  <a:pt x="7629195" y="12065"/>
                </a:lnTo>
                <a:lnTo>
                  <a:pt x="7611758" y="11303"/>
                </a:lnTo>
                <a:lnTo>
                  <a:pt x="7553414" y="11303"/>
                </a:lnTo>
                <a:lnTo>
                  <a:pt x="7558087" y="11684"/>
                </a:lnTo>
                <a:lnTo>
                  <a:pt x="7559967" y="11684"/>
                </a:lnTo>
                <a:lnTo>
                  <a:pt x="7556093" y="13208"/>
                </a:lnTo>
                <a:lnTo>
                  <a:pt x="7554188" y="14859"/>
                </a:lnTo>
                <a:lnTo>
                  <a:pt x="7555687" y="14859"/>
                </a:lnTo>
                <a:lnTo>
                  <a:pt x="7562469" y="15494"/>
                </a:lnTo>
                <a:lnTo>
                  <a:pt x="7585443" y="15494"/>
                </a:lnTo>
                <a:lnTo>
                  <a:pt x="7597026" y="14478"/>
                </a:lnTo>
                <a:lnTo>
                  <a:pt x="7632573" y="13589"/>
                </a:lnTo>
                <a:close/>
              </a:path>
              <a:path w="8272780" h="61595">
                <a:moveTo>
                  <a:pt x="7652410" y="15494"/>
                </a:moveTo>
                <a:lnTo>
                  <a:pt x="7586700" y="15494"/>
                </a:lnTo>
                <a:lnTo>
                  <a:pt x="7585951" y="16002"/>
                </a:lnTo>
                <a:lnTo>
                  <a:pt x="7567879" y="16002"/>
                </a:lnTo>
                <a:lnTo>
                  <a:pt x="7571943" y="16383"/>
                </a:lnTo>
                <a:lnTo>
                  <a:pt x="7565961" y="16383"/>
                </a:lnTo>
                <a:lnTo>
                  <a:pt x="7528966" y="17399"/>
                </a:lnTo>
                <a:lnTo>
                  <a:pt x="7541679" y="16764"/>
                </a:lnTo>
                <a:lnTo>
                  <a:pt x="7452131" y="16764"/>
                </a:lnTo>
                <a:lnTo>
                  <a:pt x="7390219" y="18034"/>
                </a:lnTo>
                <a:lnTo>
                  <a:pt x="7505852" y="18034"/>
                </a:lnTo>
                <a:lnTo>
                  <a:pt x="7516266" y="18034"/>
                </a:lnTo>
                <a:lnTo>
                  <a:pt x="7501014" y="18796"/>
                </a:lnTo>
                <a:lnTo>
                  <a:pt x="7475677" y="19558"/>
                </a:lnTo>
                <a:lnTo>
                  <a:pt x="7463714" y="19558"/>
                </a:lnTo>
                <a:lnTo>
                  <a:pt x="7426503" y="18948"/>
                </a:lnTo>
                <a:lnTo>
                  <a:pt x="7400709" y="20320"/>
                </a:lnTo>
                <a:lnTo>
                  <a:pt x="7545933" y="20320"/>
                </a:lnTo>
                <a:lnTo>
                  <a:pt x="7547178" y="19558"/>
                </a:lnTo>
                <a:lnTo>
                  <a:pt x="7548181" y="18948"/>
                </a:lnTo>
                <a:lnTo>
                  <a:pt x="7548308" y="18948"/>
                </a:lnTo>
                <a:lnTo>
                  <a:pt x="7544943" y="18034"/>
                </a:lnTo>
                <a:lnTo>
                  <a:pt x="7585329" y="16764"/>
                </a:lnTo>
                <a:lnTo>
                  <a:pt x="7579690" y="16764"/>
                </a:lnTo>
                <a:lnTo>
                  <a:pt x="7586980" y="16002"/>
                </a:lnTo>
                <a:lnTo>
                  <a:pt x="7647533" y="16002"/>
                </a:lnTo>
                <a:lnTo>
                  <a:pt x="7652410" y="15494"/>
                </a:lnTo>
                <a:close/>
              </a:path>
              <a:path w="8272780" h="61595">
                <a:moveTo>
                  <a:pt x="7665961" y="15494"/>
                </a:moveTo>
                <a:lnTo>
                  <a:pt x="7664602" y="15494"/>
                </a:lnTo>
                <a:lnTo>
                  <a:pt x="7663066" y="15760"/>
                </a:lnTo>
                <a:lnTo>
                  <a:pt x="7665961" y="15494"/>
                </a:lnTo>
                <a:close/>
              </a:path>
              <a:path w="8272780" h="61595">
                <a:moveTo>
                  <a:pt x="7690053" y="20320"/>
                </a:moveTo>
                <a:lnTo>
                  <a:pt x="7676185" y="19939"/>
                </a:lnTo>
                <a:lnTo>
                  <a:pt x="7631544" y="19939"/>
                </a:lnTo>
                <a:lnTo>
                  <a:pt x="7624877" y="20320"/>
                </a:lnTo>
                <a:lnTo>
                  <a:pt x="7690053" y="20320"/>
                </a:lnTo>
                <a:close/>
              </a:path>
              <a:path w="8272780" h="61595">
                <a:moveTo>
                  <a:pt x="7694485" y="16764"/>
                </a:moveTo>
                <a:lnTo>
                  <a:pt x="7648473" y="16764"/>
                </a:lnTo>
                <a:lnTo>
                  <a:pt x="7655877" y="16383"/>
                </a:lnTo>
                <a:lnTo>
                  <a:pt x="7660195" y="16002"/>
                </a:lnTo>
                <a:lnTo>
                  <a:pt x="7647533" y="16002"/>
                </a:lnTo>
                <a:lnTo>
                  <a:pt x="7643876" y="16383"/>
                </a:lnTo>
                <a:lnTo>
                  <a:pt x="7641260" y="16383"/>
                </a:lnTo>
                <a:lnTo>
                  <a:pt x="7629741" y="16764"/>
                </a:lnTo>
                <a:lnTo>
                  <a:pt x="7600683" y="16764"/>
                </a:lnTo>
                <a:lnTo>
                  <a:pt x="7659116" y="18034"/>
                </a:lnTo>
                <a:lnTo>
                  <a:pt x="7694485" y="16764"/>
                </a:lnTo>
                <a:close/>
              </a:path>
              <a:path w="8272780" h="61595">
                <a:moveTo>
                  <a:pt x="7709154" y="46863"/>
                </a:moveTo>
                <a:lnTo>
                  <a:pt x="7690040" y="46863"/>
                </a:lnTo>
                <a:lnTo>
                  <a:pt x="7693939" y="46736"/>
                </a:lnTo>
                <a:lnTo>
                  <a:pt x="7681138" y="46863"/>
                </a:lnTo>
                <a:lnTo>
                  <a:pt x="7660741" y="47371"/>
                </a:lnTo>
                <a:lnTo>
                  <a:pt x="7668107" y="47371"/>
                </a:lnTo>
                <a:lnTo>
                  <a:pt x="7674927" y="47752"/>
                </a:lnTo>
                <a:lnTo>
                  <a:pt x="7684973" y="48006"/>
                </a:lnTo>
                <a:lnTo>
                  <a:pt x="7695946" y="47752"/>
                </a:lnTo>
                <a:lnTo>
                  <a:pt x="7704798" y="47371"/>
                </a:lnTo>
                <a:lnTo>
                  <a:pt x="7695768" y="47371"/>
                </a:lnTo>
                <a:lnTo>
                  <a:pt x="7709154" y="46863"/>
                </a:lnTo>
                <a:close/>
              </a:path>
              <a:path w="8272780" h="61595">
                <a:moveTo>
                  <a:pt x="7735900" y="20320"/>
                </a:moveTo>
                <a:lnTo>
                  <a:pt x="7725943" y="19939"/>
                </a:lnTo>
                <a:lnTo>
                  <a:pt x="7702499" y="20320"/>
                </a:lnTo>
                <a:lnTo>
                  <a:pt x="7735900" y="20320"/>
                </a:lnTo>
                <a:close/>
              </a:path>
              <a:path w="8272780" h="61595">
                <a:moveTo>
                  <a:pt x="7745844" y="20701"/>
                </a:moveTo>
                <a:lnTo>
                  <a:pt x="7745222" y="20320"/>
                </a:lnTo>
                <a:lnTo>
                  <a:pt x="7735900" y="20320"/>
                </a:lnTo>
                <a:lnTo>
                  <a:pt x="7745844" y="20701"/>
                </a:lnTo>
                <a:close/>
              </a:path>
              <a:path w="8272780" h="61595">
                <a:moveTo>
                  <a:pt x="7759725" y="38608"/>
                </a:moveTo>
                <a:lnTo>
                  <a:pt x="7741704" y="38227"/>
                </a:lnTo>
                <a:lnTo>
                  <a:pt x="7743825" y="38227"/>
                </a:lnTo>
                <a:lnTo>
                  <a:pt x="7732166" y="37846"/>
                </a:lnTo>
                <a:lnTo>
                  <a:pt x="7727518" y="37846"/>
                </a:lnTo>
                <a:lnTo>
                  <a:pt x="7734427" y="36703"/>
                </a:lnTo>
                <a:lnTo>
                  <a:pt x="7680147" y="36703"/>
                </a:lnTo>
                <a:lnTo>
                  <a:pt x="7688554" y="36195"/>
                </a:lnTo>
                <a:lnTo>
                  <a:pt x="7627861" y="36195"/>
                </a:lnTo>
                <a:lnTo>
                  <a:pt x="7620635" y="36449"/>
                </a:lnTo>
                <a:lnTo>
                  <a:pt x="7609827" y="36195"/>
                </a:lnTo>
                <a:lnTo>
                  <a:pt x="7581227" y="36195"/>
                </a:lnTo>
                <a:lnTo>
                  <a:pt x="7557325" y="36703"/>
                </a:lnTo>
                <a:lnTo>
                  <a:pt x="7613421" y="36703"/>
                </a:lnTo>
                <a:lnTo>
                  <a:pt x="7631455" y="36703"/>
                </a:lnTo>
                <a:lnTo>
                  <a:pt x="7676274" y="36703"/>
                </a:lnTo>
                <a:lnTo>
                  <a:pt x="7686929" y="37465"/>
                </a:lnTo>
                <a:lnTo>
                  <a:pt x="7628560" y="37757"/>
                </a:lnTo>
                <a:lnTo>
                  <a:pt x="7602080" y="37592"/>
                </a:lnTo>
                <a:lnTo>
                  <a:pt x="7600797" y="37846"/>
                </a:lnTo>
                <a:lnTo>
                  <a:pt x="7596911" y="38608"/>
                </a:lnTo>
                <a:lnTo>
                  <a:pt x="7600747" y="38608"/>
                </a:lnTo>
                <a:lnTo>
                  <a:pt x="7759725" y="38608"/>
                </a:lnTo>
                <a:close/>
              </a:path>
              <a:path w="8272780" h="61595">
                <a:moveTo>
                  <a:pt x="7763675" y="36195"/>
                </a:moveTo>
                <a:lnTo>
                  <a:pt x="7762100" y="35814"/>
                </a:lnTo>
                <a:lnTo>
                  <a:pt x="7734071" y="35814"/>
                </a:lnTo>
                <a:lnTo>
                  <a:pt x="7721308" y="35052"/>
                </a:lnTo>
                <a:lnTo>
                  <a:pt x="7716698" y="35052"/>
                </a:lnTo>
                <a:lnTo>
                  <a:pt x="7709243" y="35433"/>
                </a:lnTo>
                <a:lnTo>
                  <a:pt x="7710398" y="35433"/>
                </a:lnTo>
                <a:lnTo>
                  <a:pt x="7688554" y="36195"/>
                </a:lnTo>
                <a:lnTo>
                  <a:pt x="7734592" y="36195"/>
                </a:lnTo>
                <a:lnTo>
                  <a:pt x="7746251" y="36449"/>
                </a:lnTo>
                <a:lnTo>
                  <a:pt x="7758087" y="36195"/>
                </a:lnTo>
                <a:lnTo>
                  <a:pt x="7763675" y="36195"/>
                </a:lnTo>
                <a:close/>
              </a:path>
              <a:path w="8272780" h="61595">
                <a:moveTo>
                  <a:pt x="7767802" y="38608"/>
                </a:moveTo>
                <a:lnTo>
                  <a:pt x="7759725" y="38608"/>
                </a:lnTo>
                <a:lnTo>
                  <a:pt x="7765732" y="38735"/>
                </a:lnTo>
                <a:lnTo>
                  <a:pt x="7767802" y="38608"/>
                </a:lnTo>
                <a:close/>
              </a:path>
              <a:path w="8272780" h="61595">
                <a:moveTo>
                  <a:pt x="7884858" y="18948"/>
                </a:moveTo>
                <a:lnTo>
                  <a:pt x="7843367" y="18034"/>
                </a:lnTo>
                <a:lnTo>
                  <a:pt x="7842009" y="18034"/>
                </a:lnTo>
                <a:lnTo>
                  <a:pt x="7784706" y="16383"/>
                </a:lnTo>
                <a:lnTo>
                  <a:pt x="7785963" y="16383"/>
                </a:lnTo>
                <a:lnTo>
                  <a:pt x="7748156" y="14859"/>
                </a:lnTo>
                <a:lnTo>
                  <a:pt x="7750022" y="14859"/>
                </a:lnTo>
                <a:lnTo>
                  <a:pt x="7746187" y="14478"/>
                </a:lnTo>
                <a:lnTo>
                  <a:pt x="7737221" y="13589"/>
                </a:lnTo>
                <a:lnTo>
                  <a:pt x="7724876" y="13208"/>
                </a:lnTo>
                <a:lnTo>
                  <a:pt x="7704188" y="13208"/>
                </a:lnTo>
                <a:lnTo>
                  <a:pt x="7677518" y="12827"/>
                </a:lnTo>
                <a:lnTo>
                  <a:pt x="7667663" y="12827"/>
                </a:lnTo>
                <a:lnTo>
                  <a:pt x="7658900" y="13970"/>
                </a:lnTo>
                <a:lnTo>
                  <a:pt x="7654861" y="15240"/>
                </a:lnTo>
                <a:lnTo>
                  <a:pt x="7652410" y="15494"/>
                </a:lnTo>
                <a:lnTo>
                  <a:pt x="7664602" y="15494"/>
                </a:lnTo>
                <a:lnTo>
                  <a:pt x="7666139" y="15240"/>
                </a:lnTo>
                <a:lnTo>
                  <a:pt x="7665974" y="15240"/>
                </a:lnTo>
                <a:lnTo>
                  <a:pt x="7671562" y="14478"/>
                </a:lnTo>
                <a:lnTo>
                  <a:pt x="7712875" y="14859"/>
                </a:lnTo>
                <a:lnTo>
                  <a:pt x="7745920" y="16002"/>
                </a:lnTo>
                <a:lnTo>
                  <a:pt x="7744841" y="16002"/>
                </a:lnTo>
                <a:lnTo>
                  <a:pt x="7760373" y="16764"/>
                </a:lnTo>
                <a:lnTo>
                  <a:pt x="7759776" y="16764"/>
                </a:lnTo>
                <a:lnTo>
                  <a:pt x="7788656" y="18034"/>
                </a:lnTo>
                <a:lnTo>
                  <a:pt x="7775600" y="18415"/>
                </a:lnTo>
                <a:lnTo>
                  <a:pt x="7776870" y="18415"/>
                </a:lnTo>
                <a:lnTo>
                  <a:pt x="7753337" y="18948"/>
                </a:lnTo>
                <a:lnTo>
                  <a:pt x="7753998" y="18948"/>
                </a:lnTo>
                <a:lnTo>
                  <a:pt x="7743965" y="19558"/>
                </a:lnTo>
                <a:lnTo>
                  <a:pt x="7745222" y="20320"/>
                </a:lnTo>
                <a:lnTo>
                  <a:pt x="7859814" y="20320"/>
                </a:lnTo>
                <a:lnTo>
                  <a:pt x="7846009" y="19558"/>
                </a:lnTo>
                <a:lnTo>
                  <a:pt x="7857668" y="18948"/>
                </a:lnTo>
                <a:lnTo>
                  <a:pt x="7884858" y="18948"/>
                </a:lnTo>
                <a:close/>
              </a:path>
              <a:path w="8272780" h="61595">
                <a:moveTo>
                  <a:pt x="8044243" y="28702"/>
                </a:moveTo>
                <a:lnTo>
                  <a:pt x="7290994" y="28702"/>
                </a:lnTo>
                <a:lnTo>
                  <a:pt x="7313003" y="29083"/>
                </a:lnTo>
                <a:lnTo>
                  <a:pt x="7324344" y="29845"/>
                </a:lnTo>
                <a:lnTo>
                  <a:pt x="7987754" y="29845"/>
                </a:lnTo>
                <a:lnTo>
                  <a:pt x="8014068" y="29464"/>
                </a:lnTo>
                <a:lnTo>
                  <a:pt x="8042986" y="29464"/>
                </a:lnTo>
                <a:lnTo>
                  <a:pt x="8044243" y="28702"/>
                </a:lnTo>
                <a:close/>
              </a:path>
              <a:path w="8272780" h="61595">
                <a:moveTo>
                  <a:pt x="8057007" y="31877"/>
                </a:moveTo>
                <a:lnTo>
                  <a:pt x="8048803" y="31877"/>
                </a:lnTo>
                <a:lnTo>
                  <a:pt x="8055038" y="31496"/>
                </a:lnTo>
                <a:lnTo>
                  <a:pt x="8056245" y="30353"/>
                </a:lnTo>
                <a:lnTo>
                  <a:pt x="8040852" y="30353"/>
                </a:lnTo>
                <a:lnTo>
                  <a:pt x="8013776" y="30734"/>
                </a:lnTo>
                <a:lnTo>
                  <a:pt x="8010741" y="30734"/>
                </a:lnTo>
                <a:lnTo>
                  <a:pt x="8003730" y="30861"/>
                </a:lnTo>
                <a:lnTo>
                  <a:pt x="7995882" y="30734"/>
                </a:lnTo>
                <a:lnTo>
                  <a:pt x="7963090" y="30353"/>
                </a:lnTo>
                <a:lnTo>
                  <a:pt x="7331913" y="30353"/>
                </a:lnTo>
                <a:lnTo>
                  <a:pt x="7324344" y="29845"/>
                </a:lnTo>
                <a:lnTo>
                  <a:pt x="7205243" y="29845"/>
                </a:lnTo>
                <a:lnTo>
                  <a:pt x="7211161" y="30353"/>
                </a:lnTo>
                <a:lnTo>
                  <a:pt x="7331519" y="30353"/>
                </a:lnTo>
                <a:lnTo>
                  <a:pt x="7344994" y="31496"/>
                </a:lnTo>
                <a:lnTo>
                  <a:pt x="7364857" y="32258"/>
                </a:lnTo>
                <a:lnTo>
                  <a:pt x="7409815" y="32258"/>
                </a:lnTo>
                <a:lnTo>
                  <a:pt x="7418730" y="33020"/>
                </a:lnTo>
                <a:lnTo>
                  <a:pt x="7337844" y="33020"/>
                </a:lnTo>
                <a:lnTo>
                  <a:pt x="7358126" y="33528"/>
                </a:lnTo>
                <a:lnTo>
                  <a:pt x="7112292" y="33528"/>
                </a:lnTo>
                <a:lnTo>
                  <a:pt x="7110920" y="34671"/>
                </a:lnTo>
                <a:lnTo>
                  <a:pt x="7111327" y="34671"/>
                </a:lnTo>
                <a:lnTo>
                  <a:pt x="7104723" y="36195"/>
                </a:lnTo>
                <a:lnTo>
                  <a:pt x="7581227" y="36195"/>
                </a:lnTo>
                <a:lnTo>
                  <a:pt x="7599172" y="35814"/>
                </a:lnTo>
                <a:lnTo>
                  <a:pt x="7609827" y="36195"/>
                </a:lnTo>
                <a:lnTo>
                  <a:pt x="7627861" y="36195"/>
                </a:lnTo>
                <a:lnTo>
                  <a:pt x="7627823" y="35814"/>
                </a:lnTo>
                <a:lnTo>
                  <a:pt x="7627747" y="35052"/>
                </a:lnTo>
                <a:lnTo>
                  <a:pt x="7622235" y="35052"/>
                </a:lnTo>
                <a:lnTo>
                  <a:pt x="7671790" y="33909"/>
                </a:lnTo>
                <a:lnTo>
                  <a:pt x="7688313" y="33528"/>
                </a:lnTo>
                <a:lnTo>
                  <a:pt x="7407592" y="33528"/>
                </a:lnTo>
                <a:lnTo>
                  <a:pt x="7394969" y="33909"/>
                </a:lnTo>
                <a:lnTo>
                  <a:pt x="7383221" y="33909"/>
                </a:lnTo>
                <a:lnTo>
                  <a:pt x="7360602" y="33528"/>
                </a:lnTo>
                <a:lnTo>
                  <a:pt x="7407592" y="33528"/>
                </a:lnTo>
                <a:lnTo>
                  <a:pt x="7424433" y="33020"/>
                </a:lnTo>
                <a:lnTo>
                  <a:pt x="7710335" y="33020"/>
                </a:lnTo>
                <a:lnTo>
                  <a:pt x="7776413" y="31496"/>
                </a:lnTo>
                <a:lnTo>
                  <a:pt x="7779740" y="31496"/>
                </a:lnTo>
                <a:lnTo>
                  <a:pt x="7766685" y="32258"/>
                </a:lnTo>
                <a:lnTo>
                  <a:pt x="7801140" y="31496"/>
                </a:lnTo>
                <a:lnTo>
                  <a:pt x="7853375" y="31877"/>
                </a:lnTo>
                <a:lnTo>
                  <a:pt x="7877772" y="31877"/>
                </a:lnTo>
                <a:lnTo>
                  <a:pt x="7898752" y="31496"/>
                </a:lnTo>
                <a:lnTo>
                  <a:pt x="7905470" y="31496"/>
                </a:lnTo>
                <a:lnTo>
                  <a:pt x="7903845" y="32258"/>
                </a:lnTo>
                <a:lnTo>
                  <a:pt x="7940472" y="32258"/>
                </a:lnTo>
                <a:lnTo>
                  <a:pt x="7970660" y="31496"/>
                </a:lnTo>
                <a:lnTo>
                  <a:pt x="7968678" y="31496"/>
                </a:lnTo>
                <a:lnTo>
                  <a:pt x="7989710" y="31115"/>
                </a:lnTo>
                <a:lnTo>
                  <a:pt x="8019440" y="31115"/>
                </a:lnTo>
                <a:lnTo>
                  <a:pt x="8043011" y="31496"/>
                </a:lnTo>
                <a:lnTo>
                  <a:pt x="8034337" y="31496"/>
                </a:lnTo>
                <a:lnTo>
                  <a:pt x="8029727" y="32219"/>
                </a:lnTo>
                <a:lnTo>
                  <a:pt x="8057007" y="31877"/>
                </a:lnTo>
                <a:close/>
              </a:path>
              <a:path w="8272780" h="61595">
                <a:moveTo>
                  <a:pt x="8064119" y="27178"/>
                </a:moveTo>
                <a:lnTo>
                  <a:pt x="7034784" y="27178"/>
                </a:lnTo>
                <a:lnTo>
                  <a:pt x="7032333" y="27940"/>
                </a:lnTo>
                <a:lnTo>
                  <a:pt x="7035406" y="27940"/>
                </a:lnTo>
                <a:lnTo>
                  <a:pt x="7043407" y="28321"/>
                </a:lnTo>
                <a:lnTo>
                  <a:pt x="8044866" y="28321"/>
                </a:lnTo>
                <a:lnTo>
                  <a:pt x="8045488" y="27940"/>
                </a:lnTo>
                <a:lnTo>
                  <a:pt x="8042008" y="27940"/>
                </a:lnTo>
                <a:lnTo>
                  <a:pt x="8064119" y="27178"/>
                </a:lnTo>
                <a:close/>
              </a:path>
              <a:path w="8272780" h="61595">
                <a:moveTo>
                  <a:pt x="8109585" y="27940"/>
                </a:moveTo>
                <a:lnTo>
                  <a:pt x="8100987" y="28613"/>
                </a:lnTo>
                <a:lnTo>
                  <a:pt x="8069288" y="28803"/>
                </a:lnTo>
                <a:lnTo>
                  <a:pt x="8070850" y="29464"/>
                </a:lnTo>
                <a:lnTo>
                  <a:pt x="8083270" y="29451"/>
                </a:lnTo>
                <a:lnTo>
                  <a:pt x="8097304" y="29273"/>
                </a:lnTo>
                <a:lnTo>
                  <a:pt x="8107794" y="28829"/>
                </a:lnTo>
                <a:lnTo>
                  <a:pt x="8109585" y="27940"/>
                </a:lnTo>
                <a:close/>
              </a:path>
              <a:path w="8272780" h="61595">
                <a:moveTo>
                  <a:pt x="8110855" y="32512"/>
                </a:moveTo>
                <a:lnTo>
                  <a:pt x="8109966" y="30988"/>
                </a:lnTo>
                <a:lnTo>
                  <a:pt x="8084820" y="30988"/>
                </a:lnTo>
                <a:lnTo>
                  <a:pt x="8108950" y="32512"/>
                </a:lnTo>
                <a:lnTo>
                  <a:pt x="8110855" y="32512"/>
                </a:lnTo>
                <a:close/>
              </a:path>
              <a:path w="8272780" h="61595">
                <a:moveTo>
                  <a:pt x="8125346" y="27178"/>
                </a:moveTo>
                <a:lnTo>
                  <a:pt x="8078864" y="27178"/>
                </a:lnTo>
                <a:lnTo>
                  <a:pt x="8112049" y="27559"/>
                </a:lnTo>
                <a:lnTo>
                  <a:pt x="8125346" y="27178"/>
                </a:lnTo>
                <a:close/>
              </a:path>
              <a:path w="8272780" h="61595">
                <a:moveTo>
                  <a:pt x="8129638" y="26670"/>
                </a:moveTo>
                <a:lnTo>
                  <a:pt x="8102206" y="25146"/>
                </a:lnTo>
                <a:lnTo>
                  <a:pt x="8085163" y="25146"/>
                </a:lnTo>
                <a:lnTo>
                  <a:pt x="8077784" y="25400"/>
                </a:lnTo>
                <a:lnTo>
                  <a:pt x="8075066" y="25781"/>
                </a:lnTo>
                <a:lnTo>
                  <a:pt x="8031378" y="25781"/>
                </a:lnTo>
                <a:lnTo>
                  <a:pt x="8013065" y="25146"/>
                </a:lnTo>
                <a:lnTo>
                  <a:pt x="7997355" y="24003"/>
                </a:lnTo>
                <a:lnTo>
                  <a:pt x="7996517" y="24003"/>
                </a:lnTo>
                <a:lnTo>
                  <a:pt x="7991970" y="23368"/>
                </a:lnTo>
                <a:lnTo>
                  <a:pt x="7987436" y="22733"/>
                </a:lnTo>
                <a:lnTo>
                  <a:pt x="7988528" y="22733"/>
                </a:lnTo>
                <a:lnTo>
                  <a:pt x="7978368" y="21844"/>
                </a:lnTo>
                <a:lnTo>
                  <a:pt x="7976286" y="21844"/>
                </a:lnTo>
                <a:lnTo>
                  <a:pt x="7977543" y="21590"/>
                </a:lnTo>
                <a:lnTo>
                  <a:pt x="7981302" y="20828"/>
                </a:lnTo>
                <a:lnTo>
                  <a:pt x="7981772" y="20828"/>
                </a:lnTo>
                <a:lnTo>
                  <a:pt x="7989443" y="19939"/>
                </a:lnTo>
                <a:lnTo>
                  <a:pt x="7988681" y="19939"/>
                </a:lnTo>
                <a:lnTo>
                  <a:pt x="7991284" y="18948"/>
                </a:lnTo>
                <a:lnTo>
                  <a:pt x="7990624" y="18948"/>
                </a:lnTo>
                <a:lnTo>
                  <a:pt x="7972412" y="19558"/>
                </a:lnTo>
                <a:lnTo>
                  <a:pt x="7970774" y="19558"/>
                </a:lnTo>
                <a:lnTo>
                  <a:pt x="7957960" y="20320"/>
                </a:lnTo>
                <a:lnTo>
                  <a:pt x="7959738" y="20320"/>
                </a:lnTo>
                <a:lnTo>
                  <a:pt x="7953680" y="20574"/>
                </a:lnTo>
                <a:lnTo>
                  <a:pt x="7957960" y="20320"/>
                </a:lnTo>
                <a:lnTo>
                  <a:pt x="7861351" y="20320"/>
                </a:lnTo>
                <a:lnTo>
                  <a:pt x="7876692" y="20828"/>
                </a:lnTo>
                <a:lnTo>
                  <a:pt x="7911859" y="20828"/>
                </a:lnTo>
                <a:lnTo>
                  <a:pt x="7947622" y="20828"/>
                </a:lnTo>
                <a:lnTo>
                  <a:pt x="7938554" y="21209"/>
                </a:lnTo>
                <a:lnTo>
                  <a:pt x="7915262" y="21475"/>
                </a:lnTo>
                <a:lnTo>
                  <a:pt x="7903438" y="21209"/>
                </a:lnTo>
                <a:lnTo>
                  <a:pt x="7907426" y="21209"/>
                </a:lnTo>
                <a:lnTo>
                  <a:pt x="7911859" y="20828"/>
                </a:lnTo>
                <a:lnTo>
                  <a:pt x="7887602" y="21475"/>
                </a:lnTo>
                <a:lnTo>
                  <a:pt x="7876692" y="20828"/>
                </a:lnTo>
                <a:lnTo>
                  <a:pt x="7749172" y="20828"/>
                </a:lnTo>
                <a:lnTo>
                  <a:pt x="7746060" y="20828"/>
                </a:lnTo>
                <a:lnTo>
                  <a:pt x="7617942" y="20828"/>
                </a:lnTo>
                <a:lnTo>
                  <a:pt x="7615999" y="20828"/>
                </a:lnTo>
                <a:lnTo>
                  <a:pt x="7594740" y="20828"/>
                </a:lnTo>
                <a:lnTo>
                  <a:pt x="7595908" y="21209"/>
                </a:lnTo>
                <a:lnTo>
                  <a:pt x="7574394" y="22491"/>
                </a:lnTo>
                <a:lnTo>
                  <a:pt x="7553782" y="21590"/>
                </a:lnTo>
                <a:lnTo>
                  <a:pt x="7551293" y="21590"/>
                </a:lnTo>
                <a:lnTo>
                  <a:pt x="7548486" y="20828"/>
                </a:lnTo>
                <a:lnTo>
                  <a:pt x="7396747" y="20828"/>
                </a:lnTo>
                <a:lnTo>
                  <a:pt x="7391171" y="20828"/>
                </a:lnTo>
                <a:lnTo>
                  <a:pt x="5905906" y="20828"/>
                </a:lnTo>
                <a:lnTo>
                  <a:pt x="5908268" y="21209"/>
                </a:lnTo>
                <a:lnTo>
                  <a:pt x="5912015" y="21209"/>
                </a:lnTo>
                <a:lnTo>
                  <a:pt x="5885472" y="21590"/>
                </a:lnTo>
                <a:lnTo>
                  <a:pt x="5896394" y="21590"/>
                </a:lnTo>
                <a:lnTo>
                  <a:pt x="5915088" y="22733"/>
                </a:lnTo>
                <a:lnTo>
                  <a:pt x="5929871" y="24003"/>
                </a:lnTo>
                <a:lnTo>
                  <a:pt x="5927991" y="24003"/>
                </a:lnTo>
                <a:lnTo>
                  <a:pt x="5931230" y="24765"/>
                </a:lnTo>
                <a:lnTo>
                  <a:pt x="5929846" y="25781"/>
                </a:lnTo>
                <a:lnTo>
                  <a:pt x="5842686" y="25781"/>
                </a:lnTo>
                <a:lnTo>
                  <a:pt x="5877280" y="26352"/>
                </a:lnTo>
                <a:lnTo>
                  <a:pt x="5874829" y="26352"/>
                </a:lnTo>
                <a:lnTo>
                  <a:pt x="5886589" y="26924"/>
                </a:lnTo>
                <a:lnTo>
                  <a:pt x="5880468" y="26670"/>
                </a:lnTo>
                <a:lnTo>
                  <a:pt x="5410987" y="26670"/>
                </a:lnTo>
                <a:lnTo>
                  <a:pt x="5405285" y="26289"/>
                </a:lnTo>
                <a:lnTo>
                  <a:pt x="5393410" y="26085"/>
                </a:lnTo>
                <a:lnTo>
                  <a:pt x="5384927" y="26670"/>
                </a:lnTo>
                <a:lnTo>
                  <a:pt x="5282019" y="26670"/>
                </a:lnTo>
                <a:lnTo>
                  <a:pt x="5289258" y="27178"/>
                </a:lnTo>
                <a:lnTo>
                  <a:pt x="5052136" y="27178"/>
                </a:lnTo>
                <a:lnTo>
                  <a:pt x="5052796" y="27813"/>
                </a:lnTo>
                <a:lnTo>
                  <a:pt x="5052949" y="27940"/>
                </a:lnTo>
                <a:lnTo>
                  <a:pt x="5054993" y="27940"/>
                </a:lnTo>
                <a:lnTo>
                  <a:pt x="5055159" y="27940"/>
                </a:lnTo>
                <a:lnTo>
                  <a:pt x="5061750" y="28321"/>
                </a:lnTo>
                <a:lnTo>
                  <a:pt x="5332806" y="28321"/>
                </a:lnTo>
                <a:lnTo>
                  <a:pt x="5291988" y="27178"/>
                </a:lnTo>
                <a:lnTo>
                  <a:pt x="5385981" y="27178"/>
                </a:lnTo>
                <a:lnTo>
                  <a:pt x="5389537" y="27368"/>
                </a:lnTo>
                <a:lnTo>
                  <a:pt x="5417845" y="27495"/>
                </a:lnTo>
                <a:lnTo>
                  <a:pt x="5430012" y="27940"/>
                </a:lnTo>
                <a:lnTo>
                  <a:pt x="5418594" y="27178"/>
                </a:lnTo>
                <a:lnTo>
                  <a:pt x="5891911" y="27178"/>
                </a:lnTo>
                <a:lnTo>
                  <a:pt x="5892863" y="27178"/>
                </a:lnTo>
                <a:lnTo>
                  <a:pt x="5902160" y="27559"/>
                </a:lnTo>
                <a:lnTo>
                  <a:pt x="5903493" y="27559"/>
                </a:lnTo>
                <a:lnTo>
                  <a:pt x="5916777" y="27940"/>
                </a:lnTo>
                <a:lnTo>
                  <a:pt x="5940183" y="27940"/>
                </a:lnTo>
                <a:lnTo>
                  <a:pt x="5950737" y="27178"/>
                </a:lnTo>
                <a:lnTo>
                  <a:pt x="5952363" y="27063"/>
                </a:lnTo>
                <a:lnTo>
                  <a:pt x="5957786" y="26670"/>
                </a:lnTo>
                <a:lnTo>
                  <a:pt x="5952363" y="26670"/>
                </a:lnTo>
                <a:lnTo>
                  <a:pt x="5952363" y="25781"/>
                </a:lnTo>
                <a:lnTo>
                  <a:pt x="5957227" y="25781"/>
                </a:lnTo>
                <a:lnTo>
                  <a:pt x="6037554" y="21590"/>
                </a:lnTo>
                <a:lnTo>
                  <a:pt x="6039751" y="21590"/>
                </a:lnTo>
                <a:lnTo>
                  <a:pt x="6038075" y="22479"/>
                </a:lnTo>
                <a:lnTo>
                  <a:pt x="6104648" y="21590"/>
                </a:lnTo>
                <a:lnTo>
                  <a:pt x="6112967" y="21590"/>
                </a:lnTo>
                <a:lnTo>
                  <a:pt x="6104623" y="22479"/>
                </a:lnTo>
                <a:lnTo>
                  <a:pt x="6143853" y="21590"/>
                </a:lnTo>
                <a:lnTo>
                  <a:pt x="6149391" y="21590"/>
                </a:lnTo>
                <a:lnTo>
                  <a:pt x="6148451" y="23368"/>
                </a:lnTo>
                <a:lnTo>
                  <a:pt x="6159335" y="22733"/>
                </a:lnTo>
                <a:lnTo>
                  <a:pt x="6162891" y="22733"/>
                </a:lnTo>
                <a:lnTo>
                  <a:pt x="6160897" y="23368"/>
                </a:lnTo>
                <a:lnTo>
                  <a:pt x="6188989" y="24625"/>
                </a:lnTo>
                <a:lnTo>
                  <a:pt x="6242202" y="24003"/>
                </a:lnTo>
                <a:lnTo>
                  <a:pt x="6274892" y="23368"/>
                </a:lnTo>
                <a:lnTo>
                  <a:pt x="6315824" y="23368"/>
                </a:lnTo>
                <a:lnTo>
                  <a:pt x="6321069" y="23431"/>
                </a:lnTo>
                <a:lnTo>
                  <a:pt x="6321679" y="23368"/>
                </a:lnTo>
                <a:lnTo>
                  <a:pt x="6358242" y="23368"/>
                </a:lnTo>
                <a:lnTo>
                  <a:pt x="6343078" y="23672"/>
                </a:lnTo>
                <a:lnTo>
                  <a:pt x="6375019" y="24003"/>
                </a:lnTo>
                <a:lnTo>
                  <a:pt x="6446063" y="24765"/>
                </a:lnTo>
                <a:lnTo>
                  <a:pt x="6495389" y="25146"/>
                </a:lnTo>
                <a:lnTo>
                  <a:pt x="6480442" y="25146"/>
                </a:lnTo>
                <a:lnTo>
                  <a:pt x="6479248" y="25781"/>
                </a:lnTo>
                <a:lnTo>
                  <a:pt x="6498285" y="25781"/>
                </a:lnTo>
                <a:lnTo>
                  <a:pt x="6454559" y="26352"/>
                </a:lnTo>
                <a:lnTo>
                  <a:pt x="6458267" y="26352"/>
                </a:lnTo>
                <a:lnTo>
                  <a:pt x="6449022" y="26936"/>
                </a:lnTo>
                <a:lnTo>
                  <a:pt x="6449403" y="26670"/>
                </a:lnTo>
                <a:lnTo>
                  <a:pt x="6371310" y="26670"/>
                </a:lnTo>
                <a:lnTo>
                  <a:pt x="6360782" y="26924"/>
                </a:lnTo>
                <a:lnTo>
                  <a:pt x="6355829" y="26670"/>
                </a:lnTo>
                <a:lnTo>
                  <a:pt x="6218872" y="26670"/>
                </a:lnTo>
                <a:lnTo>
                  <a:pt x="6212713" y="27178"/>
                </a:lnTo>
                <a:lnTo>
                  <a:pt x="6350267" y="27178"/>
                </a:lnTo>
                <a:lnTo>
                  <a:pt x="6334468" y="27559"/>
                </a:lnTo>
                <a:lnTo>
                  <a:pt x="6363106" y="27559"/>
                </a:lnTo>
                <a:lnTo>
                  <a:pt x="6261405" y="27940"/>
                </a:lnTo>
                <a:lnTo>
                  <a:pt x="6286500" y="27940"/>
                </a:lnTo>
                <a:lnTo>
                  <a:pt x="6260096" y="28321"/>
                </a:lnTo>
                <a:lnTo>
                  <a:pt x="6207239" y="28321"/>
                </a:lnTo>
                <a:lnTo>
                  <a:pt x="6207633" y="28702"/>
                </a:lnTo>
                <a:lnTo>
                  <a:pt x="6097346" y="28702"/>
                </a:lnTo>
                <a:lnTo>
                  <a:pt x="6127801" y="29845"/>
                </a:lnTo>
                <a:lnTo>
                  <a:pt x="6532499" y="29845"/>
                </a:lnTo>
                <a:lnTo>
                  <a:pt x="6539128" y="30353"/>
                </a:lnTo>
                <a:lnTo>
                  <a:pt x="6741033" y="30353"/>
                </a:lnTo>
                <a:lnTo>
                  <a:pt x="6733743" y="29845"/>
                </a:lnTo>
                <a:lnTo>
                  <a:pt x="6588785" y="29845"/>
                </a:lnTo>
                <a:lnTo>
                  <a:pt x="6633553" y="29464"/>
                </a:lnTo>
                <a:lnTo>
                  <a:pt x="6641427" y="29464"/>
                </a:lnTo>
                <a:lnTo>
                  <a:pt x="6683730" y="28702"/>
                </a:lnTo>
                <a:lnTo>
                  <a:pt x="6456235" y="28702"/>
                </a:lnTo>
                <a:lnTo>
                  <a:pt x="6452603" y="28321"/>
                </a:lnTo>
                <a:lnTo>
                  <a:pt x="6349644" y="28321"/>
                </a:lnTo>
                <a:lnTo>
                  <a:pt x="6353480" y="28702"/>
                </a:lnTo>
                <a:lnTo>
                  <a:pt x="6450139" y="28702"/>
                </a:lnTo>
                <a:lnTo>
                  <a:pt x="6420802" y="29464"/>
                </a:lnTo>
                <a:lnTo>
                  <a:pt x="6527533" y="29464"/>
                </a:lnTo>
                <a:lnTo>
                  <a:pt x="6532029" y="29819"/>
                </a:lnTo>
                <a:lnTo>
                  <a:pt x="6227940" y="29464"/>
                </a:lnTo>
                <a:lnTo>
                  <a:pt x="6221590" y="29083"/>
                </a:lnTo>
                <a:lnTo>
                  <a:pt x="6220472" y="29083"/>
                </a:lnTo>
                <a:lnTo>
                  <a:pt x="6210744" y="28702"/>
                </a:lnTo>
                <a:lnTo>
                  <a:pt x="6265596" y="28702"/>
                </a:lnTo>
                <a:lnTo>
                  <a:pt x="6268072" y="28321"/>
                </a:lnTo>
                <a:lnTo>
                  <a:pt x="6349644" y="28321"/>
                </a:lnTo>
                <a:lnTo>
                  <a:pt x="6345809" y="27940"/>
                </a:lnTo>
                <a:lnTo>
                  <a:pt x="6316027" y="27940"/>
                </a:lnTo>
                <a:lnTo>
                  <a:pt x="6401562" y="27559"/>
                </a:lnTo>
                <a:lnTo>
                  <a:pt x="6373190" y="27559"/>
                </a:lnTo>
                <a:lnTo>
                  <a:pt x="6365748" y="27178"/>
                </a:lnTo>
                <a:lnTo>
                  <a:pt x="6444945" y="27178"/>
                </a:lnTo>
                <a:lnTo>
                  <a:pt x="6448666" y="27178"/>
                </a:lnTo>
                <a:lnTo>
                  <a:pt x="6447561" y="27940"/>
                </a:lnTo>
                <a:lnTo>
                  <a:pt x="6448958" y="27940"/>
                </a:lnTo>
                <a:lnTo>
                  <a:pt x="6452603" y="28321"/>
                </a:lnTo>
                <a:lnTo>
                  <a:pt x="6702717" y="28321"/>
                </a:lnTo>
                <a:lnTo>
                  <a:pt x="6746608" y="27178"/>
                </a:lnTo>
                <a:lnTo>
                  <a:pt x="6747878" y="27178"/>
                </a:lnTo>
                <a:lnTo>
                  <a:pt x="6805498" y="25146"/>
                </a:lnTo>
                <a:lnTo>
                  <a:pt x="6808864" y="25146"/>
                </a:lnTo>
                <a:lnTo>
                  <a:pt x="6807670" y="25781"/>
                </a:lnTo>
                <a:lnTo>
                  <a:pt x="6918833" y="25781"/>
                </a:lnTo>
                <a:lnTo>
                  <a:pt x="6904609" y="26670"/>
                </a:lnTo>
                <a:lnTo>
                  <a:pt x="6932244" y="27178"/>
                </a:lnTo>
                <a:lnTo>
                  <a:pt x="6982371" y="27178"/>
                </a:lnTo>
                <a:lnTo>
                  <a:pt x="7034784" y="27178"/>
                </a:lnTo>
                <a:lnTo>
                  <a:pt x="7036422" y="26670"/>
                </a:lnTo>
                <a:lnTo>
                  <a:pt x="6989927" y="26670"/>
                </a:lnTo>
                <a:lnTo>
                  <a:pt x="6994652" y="26352"/>
                </a:lnTo>
                <a:lnTo>
                  <a:pt x="6990588" y="26352"/>
                </a:lnTo>
                <a:lnTo>
                  <a:pt x="7011302" y="25781"/>
                </a:lnTo>
                <a:lnTo>
                  <a:pt x="7039280" y="25781"/>
                </a:lnTo>
                <a:lnTo>
                  <a:pt x="7036422" y="26670"/>
                </a:lnTo>
                <a:lnTo>
                  <a:pt x="8129638" y="26670"/>
                </a:lnTo>
                <a:close/>
              </a:path>
              <a:path w="8272780" h="61595">
                <a:moveTo>
                  <a:pt x="8143087" y="26670"/>
                </a:moveTo>
                <a:lnTo>
                  <a:pt x="8129638" y="26670"/>
                </a:lnTo>
                <a:lnTo>
                  <a:pt x="8134210" y="26936"/>
                </a:lnTo>
                <a:lnTo>
                  <a:pt x="8143087" y="26670"/>
                </a:lnTo>
                <a:close/>
              </a:path>
              <a:path w="8272780" h="61595">
                <a:moveTo>
                  <a:pt x="8144307" y="38608"/>
                </a:moveTo>
                <a:lnTo>
                  <a:pt x="8107794" y="37846"/>
                </a:lnTo>
                <a:lnTo>
                  <a:pt x="8113115" y="37846"/>
                </a:lnTo>
                <a:lnTo>
                  <a:pt x="8079333" y="37477"/>
                </a:lnTo>
                <a:lnTo>
                  <a:pt x="8069173" y="37846"/>
                </a:lnTo>
                <a:lnTo>
                  <a:pt x="8048523" y="38608"/>
                </a:lnTo>
                <a:lnTo>
                  <a:pt x="8144307" y="38608"/>
                </a:lnTo>
                <a:close/>
              </a:path>
              <a:path w="8272780" h="61595">
                <a:moveTo>
                  <a:pt x="8156346" y="39878"/>
                </a:moveTo>
                <a:lnTo>
                  <a:pt x="8126387" y="39624"/>
                </a:lnTo>
                <a:lnTo>
                  <a:pt x="8149336" y="39878"/>
                </a:lnTo>
                <a:lnTo>
                  <a:pt x="8156346" y="39878"/>
                </a:lnTo>
                <a:close/>
              </a:path>
              <a:path w="8272780" h="61595">
                <a:moveTo>
                  <a:pt x="8156448" y="46228"/>
                </a:moveTo>
                <a:lnTo>
                  <a:pt x="8152638" y="46228"/>
                </a:lnTo>
                <a:lnTo>
                  <a:pt x="8119872" y="47752"/>
                </a:lnTo>
                <a:lnTo>
                  <a:pt x="8123682" y="47752"/>
                </a:lnTo>
                <a:lnTo>
                  <a:pt x="8156448" y="46228"/>
                </a:lnTo>
                <a:close/>
              </a:path>
              <a:path w="8272780" h="61595">
                <a:moveTo>
                  <a:pt x="8180832" y="39370"/>
                </a:moveTo>
                <a:lnTo>
                  <a:pt x="8156486" y="38862"/>
                </a:lnTo>
                <a:lnTo>
                  <a:pt x="8041640" y="38862"/>
                </a:lnTo>
                <a:lnTo>
                  <a:pt x="8003794" y="40259"/>
                </a:lnTo>
                <a:lnTo>
                  <a:pt x="7992465" y="39878"/>
                </a:lnTo>
                <a:lnTo>
                  <a:pt x="7959585" y="40259"/>
                </a:lnTo>
                <a:lnTo>
                  <a:pt x="7950962" y="40259"/>
                </a:lnTo>
                <a:lnTo>
                  <a:pt x="7940929" y="39370"/>
                </a:lnTo>
                <a:lnTo>
                  <a:pt x="8008493" y="39370"/>
                </a:lnTo>
                <a:lnTo>
                  <a:pt x="7998117" y="38862"/>
                </a:lnTo>
                <a:lnTo>
                  <a:pt x="8008493" y="38862"/>
                </a:lnTo>
                <a:lnTo>
                  <a:pt x="8041640" y="38862"/>
                </a:lnTo>
                <a:lnTo>
                  <a:pt x="8048523" y="38608"/>
                </a:lnTo>
                <a:lnTo>
                  <a:pt x="7992935" y="38608"/>
                </a:lnTo>
                <a:lnTo>
                  <a:pt x="7995513" y="38735"/>
                </a:lnTo>
                <a:lnTo>
                  <a:pt x="7982572" y="38608"/>
                </a:lnTo>
                <a:lnTo>
                  <a:pt x="7979626" y="38608"/>
                </a:lnTo>
                <a:lnTo>
                  <a:pt x="7949578" y="38227"/>
                </a:lnTo>
                <a:lnTo>
                  <a:pt x="7945895" y="38227"/>
                </a:lnTo>
                <a:lnTo>
                  <a:pt x="7926908" y="37846"/>
                </a:lnTo>
                <a:lnTo>
                  <a:pt x="7914259" y="37604"/>
                </a:lnTo>
                <a:lnTo>
                  <a:pt x="7923797" y="37846"/>
                </a:lnTo>
                <a:lnTo>
                  <a:pt x="7952422" y="38608"/>
                </a:lnTo>
                <a:lnTo>
                  <a:pt x="7932013" y="38608"/>
                </a:lnTo>
                <a:lnTo>
                  <a:pt x="7900721" y="38862"/>
                </a:lnTo>
                <a:lnTo>
                  <a:pt x="7810741" y="38862"/>
                </a:lnTo>
                <a:lnTo>
                  <a:pt x="7810741" y="44577"/>
                </a:lnTo>
                <a:lnTo>
                  <a:pt x="7807541" y="46228"/>
                </a:lnTo>
                <a:lnTo>
                  <a:pt x="7803743" y="46228"/>
                </a:lnTo>
                <a:lnTo>
                  <a:pt x="7798092" y="46736"/>
                </a:lnTo>
                <a:lnTo>
                  <a:pt x="7797127" y="46609"/>
                </a:lnTo>
                <a:lnTo>
                  <a:pt x="7715974" y="46609"/>
                </a:lnTo>
                <a:lnTo>
                  <a:pt x="7725638" y="46228"/>
                </a:lnTo>
                <a:lnTo>
                  <a:pt x="7735913" y="46228"/>
                </a:lnTo>
                <a:lnTo>
                  <a:pt x="7751064" y="44577"/>
                </a:lnTo>
                <a:lnTo>
                  <a:pt x="7734300" y="43815"/>
                </a:lnTo>
                <a:lnTo>
                  <a:pt x="7761732" y="43815"/>
                </a:lnTo>
                <a:lnTo>
                  <a:pt x="7788389" y="44577"/>
                </a:lnTo>
                <a:lnTo>
                  <a:pt x="7810741" y="44577"/>
                </a:lnTo>
                <a:lnTo>
                  <a:pt x="7810741" y="38862"/>
                </a:lnTo>
                <a:lnTo>
                  <a:pt x="7801165" y="38862"/>
                </a:lnTo>
                <a:lnTo>
                  <a:pt x="7755382" y="39370"/>
                </a:lnTo>
                <a:lnTo>
                  <a:pt x="7763662" y="38862"/>
                </a:lnTo>
                <a:lnTo>
                  <a:pt x="7570394" y="38862"/>
                </a:lnTo>
                <a:lnTo>
                  <a:pt x="7579449" y="38735"/>
                </a:lnTo>
                <a:lnTo>
                  <a:pt x="7558151" y="38862"/>
                </a:lnTo>
                <a:lnTo>
                  <a:pt x="7544054" y="39370"/>
                </a:lnTo>
                <a:lnTo>
                  <a:pt x="7537475" y="38862"/>
                </a:lnTo>
                <a:lnTo>
                  <a:pt x="6581521" y="38862"/>
                </a:lnTo>
                <a:lnTo>
                  <a:pt x="6587820" y="39370"/>
                </a:lnTo>
                <a:lnTo>
                  <a:pt x="6586842" y="39370"/>
                </a:lnTo>
                <a:lnTo>
                  <a:pt x="6591071" y="40259"/>
                </a:lnTo>
                <a:lnTo>
                  <a:pt x="6562522" y="41021"/>
                </a:lnTo>
                <a:lnTo>
                  <a:pt x="6559105" y="41021"/>
                </a:lnTo>
                <a:lnTo>
                  <a:pt x="6565836" y="40386"/>
                </a:lnTo>
                <a:lnTo>
                  <a:pt x="6561137" y="39878"/>
                </a:lnTo>
                <a:lnTo>
                  <a:pt x="6562204" y="39878"/>
                </a:lnTo>
                <a:lnTo>
                  <a:pt x="6553200" y="39370"/>
                </a:lnTo>
                <a:lnTo>
                  <a:pt x="6551917" y="39370"/>
                </a:lnTo>
                <a:lnTo>
                  <a:pt x="6545466" y="38862"/>
                </a:lnTo>
                <a:lnTo>
                  <a:pt x="6494043" y="38862"/>
                </a:lnTo>
                <a:lnTo>
                  <a:pt x="6483109" y="39370"/>
                </a:lnTo>
                <a:lnTo>
                  <a:pt x="6471158" y="40259"/>
                </a:lnTo>
                <a:lnTo>
                  <a:pt x="6474511" y="41021"/>
                </a:lnTo>
                <a:lnTo>
                  <a:pt x="6475260" y="41021"/>
                </a:lnTo>
                <a:lnTo>
                  <a:pt x="6473012" y="42545"/>
                </a:lnTo>
                <a:lnTo>
                  <a:pt x="6472529" y="42545"/>
                </a:lnTo>
                <a:lnTo>
                  <a:pt x="6465824" y="43815"/>
                </a:lnTo>
                <a:lnTo>
                  <a:pt x="6465163" y="43815"/>
                </a:lnTo>
                <a:lnTo>
                  <a:pt x="6457239" y="44577"/>
                </a:lnTo>
                <a:lnTo>
                  <a:pt x="6461023" y="44577"/>
                </a:lnTo>
                <a:lnTo>
                  <a:pt x="6507086" y="43434"/>
                </a:lnTo>
                <a:lnTo>
                  <a:pt x="6521666" y="43434"/>
                </a:lnTo>
                <a:lnTo>
                  <a:pt x="6612788" y="43053"/>
                </a:lnTo>
                <a:lnTo>
                  <a:pt x="6668910" y="42164"/>
                </a:lnTo>
                <a:lnTo>
                  <a:pt x="6693027" y="40259"/>
                </a:lnTo>
                <a:lnTo>
                  <a:pt x="6892442" y="40259"/>
                </a:lnTo>
                <a:lnTo>
                  <a:pt x="6936067" y="41021"/>
                </a:lnTo>
                <a:lnTo>
                  <a:pt x="6942798" y="41021"/>
                </a:lnTo>
                <a:lnTo>
                  <a:pt x="6939534" y="40259"/>
                </a:lnTo>
                <a:lnTo>
                  <a:pt x="6932803" y="40259"/>
                </a:lnTo>
                <a:lnTo>
                  <a:pt x="6934708" y="39370"/>
                </a:lnTo>
                <a:lnTo>
                  <a:pt x="7009612" y="42164"/>
                </a:lnTo>
                <a:lnTo>
                  <a:pt x="7003885" y="42164"/>
                </a:lnTo>
                <a:lnTo>
                  <a:pt x="6987629" y="43053"/>
                </a:lnTo>
                <a:lnTo>
                  <a:pt x="6997713" y="43053"/>
                </a:lnTo>
                <a:lnTo>
                  <a:pt x="7044322" y="43815"/>
                </a:lnTo>
                <a:lnTo>
                  <a:pt x="7036498" y="43815"/>
                </a:lnTo>
                <a:lnTo>
                  <a:pt x="7036181" y="44577"/>
                </a:lnTo>
                <a:lnTo>
                  <a:pt x="7034517" y="44577"/>
                </a:lnTo>
                <a:lnTo>
                  <a:pt x="7029386" y="44958"/>
                </a:lnTo>
                <a:lnTo>
                  <a:pt x="7038683" y="44958"/>
                </a:lnTo>
                <a:lnTo>
                  <a:pt x="7009384" y="45504"/>
                </a:lnTo>
                <a:lnTo>
                  <a:pt x="7009384" y="46609"/>
                </a:lnTo>
                <a:lnTo>
                  <a:pt x="7007974" y="46736"/>
                </a:lnTo>
                <a:lnTo>
                  <a:pt x="6999821" y="46609"/>
                </a:lnTo>
                <a:lnTo>
                  <a:pt x="7009384" y="46609"/>
                </a:lnTo>
                <a:lnTo>
                  <a:pt x="7009384" y="45504"/>
                </a:lnTo>
                <a:lnTo>
                  <a:pt x="6969912" y="46228"/>
                </a:lnTo>
                <a:lnTo>
                  <a:pt x="6982892" y="46228"/>
                </a:lnTo>
                <a:lnTo>
                  <a:pt x="6996023" y="46609"/>
                </a:lnTo>
                <a:lnTo>
                  <a:pt x="4664926" y="46609"/>
                </a:lnTo>
                <a:lnTo>
                  <a:pt x="4659757" y="46863"/>
                </a:lnTo>
                <a:lnTo>
                  <a:pt x="7006577" y="46863"/>
                </a:lnTo>
                <a:lnTo>
                  <a:pt x="7000989" y="47371"/>
                </a:lnTo>
                <a:lnTo>
                  <a:pt x="6971563" y="47371"/>
                </a:lnTo>
                <a:lnTo>
                  <a:pt x="7003504" y="48006"/>
                </a:lnTo>
                <a:lnTo>
                  <a:pt x="6947281" y="48133"/>
                </a:lnTo>
                <a:lnTo>
                  <a:pt x="7009892" y="48133"/>
                </a:lnTo>
                <a:lnTo>
                  <a:pt x="7064819" y="48133"/>
                </a:lnTo>
                <a:lnTo>
                  <a:pt x="7085203" y="49149"/>
                </a:lnTo>
                <a:lnTo>
                  <a:pt x="7103758" y="48133"/>
                </a:lnTo>
                <a:lnTo>
                  <a:pt x="7110489" y="47764"/>
                </a:lnTo>
                <a:lnTo>
                  <a:pt x="7059727" y="47879"/>
                </a:lnTo>
                <a:lnTo>
                  <a:pt x="7057187" y="47752"/>
                </a:lnTo>
                <a:lnTo>
                  <a:pt x="7110717" y="47752"/>
                </a:lnTo>
                <a:lnTo>
                  <a:pt x="7143928" y="46863"/>
                </a:lnTo>
                <a:lnTo>
                  <a:pt x="7181812" y="46609"/>
                </a:lnTo>
                <a:lnTo>
                  <a:pt x="7229246" y="47371"/>
                </a:lnTo>
                <a:lnTo>
                  <a:pt x="7221347" y="47371"/>
                </a:lnTo>
                <a:lnTo>
                  <a:pt x="7221372" y="47752"/>
                </a:lnTo>
                <a:lnTo>
                  <a:pt x="7247801" y="48133"/>
                </a:lnTo>
                <a:lnTo>
                  <a:pt x="7243089" y="48133"/>
                </a:lnTo>
                <a:lnTo>
                  <a:pt x="7255383" y="48514"/>
                </a:lnTo>
                <a:lnTo>
                  <a:pt x="7251700" y="50038"/>
                </a:lnTo>
                <a:lnTo>
                  <a:pt x="7270712" y="49149"/>
                </a:lnTo>
                <a:lnTo>
                  <a:pt x="7293635" y="49149"/>
                </a:lnTo>
                <a:lnTo>
                  <a:pt x="7314412" y="49403"/>
                </a:lnTo>
                <a:lnTo>
                  <a:pt x="7327011" y="49149"/>
                </a:lnTo>
                <a:lnTo>
                  <a:pt x="7313638" y="49149"/>
                </a:lnTo>
                <a:lnTo>
                  <a:pt x="7293356" y="48768"/>
                </a:lnTo>
                <a:lnTo>
                  <a:pt x="7276998" y="48133"/>
                </a:lnTo>
                <a:lnTo>
                  <a:pt x="7284783" y="48133"/>
                </a:lnTo>
                <a:lnTo>
                  <a:pt x="7298347" y="47752"/>
                </a:lnTo>
                <a:lnTo>
                  <a:pt x="7296429" y="47752"/>
                </a:lnTo>
                <a:lnTo>
                  <a:pt x="7304227" y="47371"/>
                </a:lnTo>
                <a:lnTo>
                  <a:pt x="7334390" y="47371"/>
                </a:lnTo>
                <a:lnTo>
                  <a:pt x="7332954" y="48133"/>
                </a:lnTo>
                <a:lnTo>
                  <a:pt x="7334034" y="48133"/>
                </a:lnTo>
                <a:lnTo>
                  <a:pt x="7349845" y="46609"/>
                </a:lnTo>
                <a:lnTo>
                  <a:pt x="7358799" y="44958"/>
                </a:lnTo>
                <a:lnTo>
                  <a:pt x="7372782" y="43815"/>
                </a:lnTo>
                <a:lnTo>
                  <a:pt x="7456843" y="43815"/>
                </a:lnTo>
                <a:lnTo>
                  <a:pt x="7466762" y="44196"/>
                </a:lnTo>
                <a:lnTo>
                  <a:pt x="7470927" y="44196"/>
                </a:lnTo>
                <a:lnTo>
                  <a:pt x="7465822" y="44958"/>
                </a:lnTo>
                <a:lnTo>
                  <a:pt x="7468324" y="44958"/>
                </a:lnTo>
                <a:lnTo>
                  <a:pt x="7447242" y="46228"/>
                </a:lnTo>
                <a:lnTo>
                  <a:pt x="7447635" y="46228"/>
                </a:lnTo>
                <a:lnTo>
                  <a:pt x="7425118" y="47371"/>
                </a:lnTo>
                <a:lnTo>
                  <a:pt x="7424687" y="47371"/>
                </a:lnTo>
                <a:lnTo>
                  <a:pt x="7406081" y="48514"/>
                </a:lnTo>
                <a:lnTo>
                  <a:pt x="7404989" y="49149"/>
                </a:lnTo>
                <a:lnTo>
                  <a:pt x="7419632" y="48514"/>
                </a:lnTo>
                <a:lnTo>
                  <a:pt x="7448651" y="48133"/>
                </a:lnTo>
                <a:lnTo>
                  <a:pt x="7478344" y="48133"/>
                </a:lnTo>
                <a:lnTo>
                  <a:pt x="7511034" y="49136"/>
                </a:lnTo>
                <a:lnTo>
                  <a:pt x="7532217" y="48768"/>
                </a:lnTo>
                <a:lnTo>
                  <a:pt x="7547242" y="48768"/>
                </a:lnTo>
                <a:lnTo>
                  <a:pt x="7561072" y="49149"/>
                </a:lnTo>
                <a:lnTo>
                  <a:pt x="7563663" y="48768"/>
                </a:lnTo>
                <a:lnTo>
                  <a:pt x="7567993" y="48133"/>
                </a:lnTo>
                <a:lnTo>
                  <a:pt x="7570597" y="47752"/>
                </a:lnTo>
                <a:lnTo>
                  <a:pt x="7571054" y="47752"/>
                </a:lnTo>
                <a:lnTo>
                  <a:pt x="7587221" y="46228"/>
                </a:lnTo>
                <a:lnTo>
                  <a:pt x="7588097" y="46228"/>
                </a:lnTo>
                <a:lnTo>
                  <a:pt x="7602156" y="44577"/>
                </a:lnTo>
                <a:lnTo>
                  <a:pt x="7673607" y="44577"/>
                </a:lnTo>
                <a:lnTo>
                  <a:pt x="7646949" y="46228"/>
                </a:lnTo>
                <a:lnTo>
                  <a:pt x="7701826" y="46228"/>
                </a:lnTo>
                <a:lnTo>
                  <a:pt x="7701699" y="46609"/>
                </a:lnTo>
                <a:lnTo>
                  <a:pt x="7706741" y="46609"/>
                </a:lnTo>
                <a:lnTo>
                  <a:pt x="7715847" y="46609"/>
                </a:lnTo>
                <a:lnTo>
                  <a:pt x="7709154" y="46863"/>
                </a:lnTo>
                <a:lnTo>
                  <a:pt x="7796682" y="46863"/>
                </a:lnTo>
                <a:lnTo>
                  <a:pt x="7799070" y="46863"/>
                </a:lnTo>
                <a:lnTo>
                  <a:pt x="7802956" y="47371"/>
                </a:lnTo>
                <a:lnTo>
                  <a:pt x="7820419" y="47371"/>
                </a:lnTo>
                <a:lnTo>
                  <a:pt x="7844726" y="47752"/>
                </a:lnTo>
                <a:lnTo>
                  <a:pt x="7846682" y="47752"/>
                </a:lnTo>
                <a:lnTo>
                  <a:pt x="7862405" y="47371"/>
                </a:lnTo>
                <a:lnTo>
                  <a:pt x="7859636" y="47371"/>
                </a:lnTo>
                <a:lnTo>
                  <a:pt x="7858709" y="46863"/>
                </a:lnTo>
                <a:lnTo>
                  <a:pt x="7859230" y="46863"/>
                </a:lnTo>
                <a:lnTo>
                  <a:pt x="7855483" y="46228"/>
                </a:lnTo>
                <a:lnTo>
                  <a:pt x="7827188" y="46228"/>
                </a:lnTo>
                <a:lnTo>
                  <a:pt x="7852981" y="44958"/>
                </a:lnTo>
                <a:lnTo>
                  <a:pt x="7875905" y="44577"/>
                </a:lnTo>
                <a:lnTo>
                  <a:pt x="7870380" y="44577"/>
                </a:lnTo>
                <a:lnTo>
                  <a:pt x="7856258" y="44196"/>
                </a:lnTo>
                <a:lnTo>
                  <a:pt x="7858480" y="44196"/>
                </a:lnTo>
                <a:lnTo>
                  <a:pt x="7851064" y="43815"/>
                </a:lnTo>
                <a:lnTo>
                  <a:pt x="7895704" y="43815"/>
                </a:lnTo>
                <a:lnTo>
                  <a:pt x="7937182" y="44577"/>
                </a:lnTo>
                <a:lnTo>
                  <a:pt x="7933360" y="44577"/>
                </a:lnTo>
                <a:lnTo>
                  <a:pt x="7954378" y="45453"/>
                </a:lnTo>
                <a:lnTo>
                  <a:pt x="7987728" y="44577"/>
                </a:lnTo>
                <a:lnTo>
                  <a:pt x="8069313" y="43815"/>
                </a:lnTo>
                <a:lnTo>
                  <a:pt x="8095551" y="43053"/>
                </a:lnTo>
                <a:lnTo>
                  <a:pt x="8101978" y="43053"/>
                </a:lnTo>
                <a:lnTo>
                  <a:pt x="8093773" y="42545"/>
                </a:lnTo>
                <a:lnTo>
                  <a:pt x="8087627" y="42164"/>
                </a:lnTo>
                <a:lnTo>
                  <a:pt x="8082153" y="42164"/>
                </a:lnTo>
                <a:lnTo>
                  <a:pt x="8071904" y="42545"/>
                </a:lnTo>
                <a:lnTo>
                  <a:pt x="8054226" y="42545"/>
                </a:lnTo>
                <a:lnTo>
                  <a:pt x="8044967" y="42164"/>
                </a:lnTo>
                <a:lnTo>
                  <a:pt x="8038084" y="42164"/>
                </a:lnTo>
                <a:lnTo>
                  <a:pt x="8049488" y="41783"/>
                </a:lnTo>
                <a:lnTo>
                  <a:pt x="8054568" y="41783"/>
                </a:lnTo>
                <a:lnTo>
                  <a:pt x="8046948" y="41021"/>
                </a:lnTo>
                <a:lnTo>
                  <a:pt x="8041983" y="40259"/>
                </a:lnTo>
                <a:lnTo>
                  <a:pt x="8038986" y="40259"/>
                </a:lnTo>
                <a:lnTo>
                  <a:pt x="8054213" y="39370"/>
                </a:lnTo>
                <a:lnTo>
                  <a:pt x="8096504" y="39370"/>
                </a:lnTo>
                <a:lnTo>
                  <a:pt x="8103502" y="39370"/>
                </a:lnTo>
                <a:lnTo>
                  <a:pt x="8180832" y="39370"/>
                </a:lnTo>
                <a:close/>
              </a:path>
              <a:path w="8272780" h="61595">
                <a:moveTo>
                  <a:pt x="8180959" y="41567"/>
                </a:moveTo>
                <a:lnTo>
                  <a:pt x="8165795" y="41567"/>
                </a:lnTo>
                <a:lnTo>
                  <a:pt x="8149209" y="42799"/>
                </a:lnTo>
                <a:lnTo>
                  <a:pt x="8163306" y="42164"/>
                </a:lnTo>
                <a:lnTo>
                  <a:pt x="8180959" y="41567"/>
                </a:lnTo>
                <a:close/>
              </a:path>
              <a:path w="8272780" h="61595">
                <a:moveTo>
                  <a:pt x="8272246" y="43624"/>
                </a:moveTo>
                <a:lnTo>
                  <a:pt x="8252625" y="42799"/>
                </a:lnTo>
                <a:lnTo>
                  <a:pt x="8263750" y="42799"/>
                </a:lnTo>
                <a:lnTo>
                  <a:pt x="8261058" y="42748"/>
                </a:lnTo>
                <a:lnTo>
                  <a:pt x="8242427" y="42379"/>
                </a:lnTo>
                <a:lnTo>
                  <a:pt x="8244014" y="42456"/>
                </a:lnTo>
                <a:lnTo>
                  <a:pt x="8213699" y="41910"/>
                </a:lnTo>
                <a:lnTo>
                  <a:pt x="8219313" y="41910"/>
                </a:lnTo>
                <a:lnTo>
                  <a:pt x="8202168" y="41567"/>
                </a:lnTo>
                <a:lnTo>
                  <a:pt x="8194256" y="41567"/>
                </a:lnTo>
                <a:lnTo>
                  <a:pt x="8213471" y="41910"/>
                </a:lnTo>
                <a:lnTo>
                  <a:pt x="8210169" y="43421"/>
                </a:lnTo>
                <a:lnTo>
                  <a:pt x="8150796" y="43967"/>
                </a:lnTo>
                <a:lnTo>
                  <a:pt x="8163788" y="43967"/>
                </a:lnTo>
                <a:lnTo>
                  <a:pt x="8146135" y="45440"/>
                </a:lnTo>
                <a:lnTo>
                  <a:pt x="8184337" y="45440"/>
                </a:lnTo>
                <a:lnTo>
                  <a:pt x="8239557" y="43967"/>
                </a:lnTo>
                <a:lnTo>
                  <a:pt x="8265820" y="43624"/>
                </a:lnTo>
                <a:lnTo>
                  <a:pt x="8272246" y="43624"/>
                </a:lnTo>
                <a:close/>
              </a:path>
            </a:pathLst>
          </a:custGeom>
          <a:solidFill>
            <a:srgbClr val="56BBE4"/>
          </a:solidFill>
        </p:spPr>
        <p:txBody>
          <a:bodyPr wrap="square" lIns="0" tIns="0" rIns="0" bIns="0" rtlCol="0"/>
          <a:lstStyle/>
          <a:p>
            <a:endParaRPr/>
          </a:p>
        </p:txBody>
      </p:sp>
      <p:sp>
        <p:nvSpPr>
          <p:cNvPr id="31" name="object 31"/>
          <p:cNvSpPr txBox="1">
            <a:spLocks noGrp="1"/>
          </p:cNvSpPr>
          <p:nvPr>
            <p:ph type="title"/>
          </p:nvPr>
        </p:nvSpPr>
        <p:spPr>
          <a:xfrm>
            <a:off x="1601216" y="3833621"/>
            <a:ext cx="2761615" cy="382156"/>
          </a:xfrm>
          <a:prstGeom prst="rect">
            <a:avLst/>
          </a:prstGeom>
        </p:spPr>
        <p:txBody>
          <a:bodyPr vert="horz" wrap="square" lIns="0" tIns="12700" rIns="0" bIns="0" rtlCol="0">
            <a:spAutoFit/>
          </a:bodyPr>
          <a:lstStyle/>
          <a:p>
            <a:pPr marL="12700">
              <a:lnSpc>
                <a:spcPct val="100000"/>
              </a:lnSpc>
              <a:spcBef>
                <a:spcPts val="100"/>
              </a:spcBef>
            </a:pPr>
            <a:r>
              <a:rPr sz="2400" b="0" spc="-10" dirty="0">
                <a:latin typeface="CookieRun Regular" panose="020B0600000101010101" pitchFamily="50" charset="-127"/>
                <a:cs typeface="Malgun Gothic"/>
              </a:rPr>
              <a:t>DataFrame</a:t>
            </a:r>
            <a:endParaRPr sz="2400">
              <a:latin typeface="CookieRun Regular" panose="020B0600000101010101" pitchFamily="50" charset="-127"/>
              <a:cs typeface="Malgun Gothic"/>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7990205" cy="2454518"/>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DataFrame</a:t>
            </a:r>
            <a:r>
              <a:rPr spc="-135" dirty="0">
                <a:solidFill>
                  <a:srgbClr val="333333"/>
                </a:solidFill>
                <a:latin typeface="+mn-ea"/>
                <a:ea typeface="+mn-ea"/>
                <a:cs typeface="Malgun Gothic"/>
              </a:rPr>
              <a:t> </a:t>
            </a:r>
            <a:r>
              <a:rPr spc="-50" dirty="0">
                <a:solidFill>
                  <a:srgbClr val="333333"/>
                </a:solidFill>
                <a:latin typeface="+mn-ea"/>
                <a:ea typeface="+mn-ea"/>
                <a:cs typeface="Malgun Gothic"/>
              </a:rPr>
              <a:t>란</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2차원</a:t>
            </a:r>
            <a:r>
              <a:rPr spc="-30" dirty="0">
                <a:solidFill>
                  <a:srgbClr val="333333"/>
                </a:solidFill>
                <a:latin typeface="+mn-ea"/>
                <a:ea typeface="+mn-ea"/>
                <a:cs typeface="Malgun Gothic"/>
              </a:rPr>
              <a:t> </a:t>
            </a:r>
            <a:r>
              <a:rPr dirty="0">
                <a:solidFill>
                  <a:srgbClr val="333333"/>
                </a:solidFill>
                <a:latin typeface="+mn-ea"/>
                <a:ea typeface="+mn-ea"/>
                <a:cs typeface="Malgun Gothic"/>
              </a:rPr>
              <a:t>행렬</a:t>
            </a:r>
            <a:r>
              <a:rPr spc="-20" dirty="0">
                <a:solidFill>
                  <a:srgbClr val="333333"/>
                </a:solidFill>
                <a:latin typeface="+mn-ea"/>
                <a:ea typeface="+mn-ea"/>
                <a:cs typeface="Malgun Gothic"/>
              </a:rPr>
              <a:t> </a:t>
            </a:r>
            <a:r>
              <a:rPr dirty="0">
                <a:solidFill>
                  <a:srgbClr val="333333"/>
                </a:solidFill>
                <a:latin typeface="+mn-ea"/>
                <a:ea typeface="+mn-ea"/>
                <a:cs typeface="Malgun Gothic"/>
              </a:rPr>
              <a:t>형태의</a:t>
            </a:r>
            <a:r>
              <a:rPr spc="-30" dirty="0">
                <a:solidFill>
                  <a:srgbClr val="333333"/>
                </a:solidFill>
                <a:latin typeface="+mn-ea"/>
                <a:ea typeface="+mn-ea"/>
                <a:cs typeface="Malgun Gothic"/>
              </a:rPr>
              <a:t> </a:t>
            </a:r>
            <a:r>
              <a:rPr dirty="0">
                <a:solidFill>
                  <a:srgbClr val="333333"/>
                </a:solidFill>
                <a:latin typeface="+mn-ea"/>
                <a:ea typeface="+mn-ea"/>
                <a:cs typeface="Malgun Gothic"/>
              </a:rPr>
              <a:t>표를</a:t>
            </a:r>
            <a:r>
              <a:rPr spc="-20" dirty="0">
                <a:solidFill>
                  <a:srgbClr val="333333"/>
                </a:solidFill>
                <a:latin typeface="+mn-ea"/>
                <a:ea typeface="+mn-ea"/>
                <a:cs typeface="Malgun Gothic"/>
              </a:rPr>
              <a:t> </a:t>
            </a:r>
            <a:r>
              <a:rPr dirty="0">
                <a:solidFill>
                  <a:srgbClr val="333333"/>
                </a:solidFill>
                <a:latin typeface="+mn-ea"/>
                <a:ea typeface="+mn-ea"/>
                <a:cs typeface="Malgun Gothic"/>
              </a:rPr>
              <a:t>다루는</a:t>
            </a:r>
            <a:r>
              <a:rPr spc="-25" dirty="0">
                <a:solidFill>
                  <a:srgbClr val="333333"/>
                </a:solidFill>
                <a:latin typeface="+mn-ea"/>
                <a:ea typeface="+mn-ea"/>
                <a:cs typeface="Malgun Gothic"/>
              </a:rPr>
              <a:t> </a:t>
            </a:r>
            <a:r>
              <a:rPr spc="-10" dirty="0">
                <a:solidFill>
                  <a:srgbClr val="333333"/>
                </a:solidFill>
                <a:latin typeface="+mn-ea"/>
                <a:ea typeface="+mn-ea"/>
                <a:cs typeface="Malgun Gothic"/>
              </a:rPr>
              <a:t>Pandas객체</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데이터베이스의</a:t>
            </a:r>
            <a:r>
              <a:rPr spc="-65" dirty="0">
                <a:solidFill>
                  <a:srgbClr val="333333"/>
                </a:solidFill>
                <a:latin typeface="+mn-ea"/>
                <a:ea typeface="+mn-ea"/>
                <a:cs typeface="Malgun Gothic"/>
              </a:rPr>
              <a:t> </a:t>
            </a:r>
            <a:r>
              <a:rPr spc="-20" dirty="0">
                <a:solidFill>
                  <a:srgbClr val="333333"/>
                </a:solidFill>
                <a:latin typeface="+mn-ea"/>
                <a:ea typeface="+mn-ea"/>
                <a:cs typeface="Malgun Gothic"/>
              </a:rPr>
              <a:t>Table이나</a:t>
            </a:r>
            <a:r>
              <a:rPr spc="-50" dirty="0">
                <a:solidFill>
                  <a:srgbClr val="333333"/>
                </a:solidFill>
                <a:latin typeface="+mn-ea"/>
                <a:ea typeface="+mn-ea"/>
                <a:cs typeface="Malgun Gothic"/>
              </a:rPr>
              <a:t> </a:t>
            </a:r>
            <a:r>
              <a:rPr dirty="0">
                <a:solidFill>
                  <a:srgbClr val="333333"/>
                </a:solidFill>
                <a:latin typeface="+mn-ea"/>
                <a:ea typeface="+mn-ea"/>
                <a:cs typeface="Malgun Gothic"/>
              </a:rPr>
              <a:t>R의</a:t>
            </a:r>
            <a:r>
              <a:rPr spc="-35" dirty="0">
                <a:solidFill>
                  <a:srgbClr val="333333"/>
                </a:solidFill>
                <a:latin typeface="+mn-ea"/>
                <a:ea typeface="+mn-ea"/>
                <a:cs typeface="Malgun Gothic"/>
              </a:rPr>
              <a:t> </a:t>
            </a:r>
            <a:r>
              <a:rPr dirty="0">
                <a:solidFill>
                  <a:srgbClr val="333333"/>
                </a:solidFill>
                <a:latin typeface="+mn-ea"/>
                <a:ea typeface="+mn-ea"/>
                <a:cs typeface="Malgun Gothic"/>
              </a:rPr>
              <a:t>data.frame과</a:t>
            </a:r>
            <a:r>
              <a:rPr spc="-65" dirty="0">
                <a:solidFill>
                  <a:srgbClr val="333333"/>
                </a:solidFill>
                <a:latin typeface="+mn-ea"/>
                <a:ea typeface="+mn-ea"/>
                <a:cs typeface="Malgun Gothic"/>
              </a:rPr>
              <a:t> </a:t>
            </a:r>
            <a:r>
              <a:rPr dirty="0">
                <a:solidFill>
                  <a:srgbClr val="333333"/>
                </a:solidFill>
                <a:latin typeface="+mn-ea"/>
                <a:ea typeface="+mn-ea"/>
                <a:cs typeface="Malgun Gothic"/>
              </a:rPr>
              <a:t>동일한</a:t>
            </a:r>
            <a:r>
              <a:rPr spc="-50" dirty="0">
                <a:solidFill>
                  <a:srgbClr val="333333"/>
                </a:solidFill>
                <a:latin typeface="+mn-ea"/>
                <a:ea typeface="+mn-ea"/>
                <a:cs typeface="Malgun Gothic"/>
              </a:rPr>
              <a:t> </a:t>
            </a:r>
            <a:r>
              <a:rPr spc="-25" dirty="0">
                <a:solidFill>
                  <a:srgbClr val="333333"/>
                </a:solidFill>
                <a:latin typeface="+mn-ea"/>
                <a:ea typeface="+mn-ea"/>
                <a:cs typeface="Malgun Gothic"/>
              </a:rPr>
              <a:t>역할.</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spc="-10" dirty="0">
                <a:solidFill>
                  <a:srgbClr val="333333"/>
                </a:solidFill>
                <a:latin typeface="+mn-ea"/>
                <a:ea typeface="+mn-ea"/>
                <a:cs typeface="Malgun Gothic"/>
              </a:rPr>
              <a:t>행이름-</a:t>
            </a:r>
            <a:r>
              <a:rPr dirty="0">
                <a:solidFill>
                  <a:srgbClr val="333333"/>
                </a:solidFill>
                <a:latin typeface="+mn-ea"/>
                <a:ea typeface="+mn-ea"/>
                <a:cs typeface="Malgun Gothic"/>
              </a:rPr>
              <a:t>index</a:t>
            </a:r>
            <a:r>
              <a:rPr spc="5" dirty="0">
                <a:solidFill>
                  <a:srgbClr val="333333"/>
                </a:solidFill>
                <a:latin typeface="+mn-ea"/>
                <a:ea typeface="+mn-ea"/>
                <a:cs typeface="Malgun Gothic"/>
              </a:rPr>
              <a:t> </a:t>
            </a:r>
            <a:r>
              <a:rPr spc="-10" dirty="0">
                <a:solidFill>
                  <a:srgbClr val="333333"/>
                </a:solidFill>
                <a:latin typeface="+mn-ea"/>
                <a:ea typeface="+mn-ea"/>
                <a:cs typeface="Malgun Gothic"/>
              </a:rPr>
              <a:t>열이름-column</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지정할</a:t>
            </a:r>
            <a:r>
              <a:rPr spc="-10" dirty="0">
                <a:solidFill>
                  <a:srgbClr val="333333"/>
                </a:solidFill>
                <a:latin typeface="+mn-ea"/>
                <a:ea typeface="+mn-ea"/>
                <a:cs typeface="Malgun Gothic"/>
              </a:rPr>
              <a:t> </a:t>
            </a:r>
            <a:r>
              <a:rPr dirty="0">
                <a:solidFill>
                  <a:srgbClr val="333333"/>
                </a:solidFill>
                <a:latin typeface="+mn-ea"/>
                <a:ea typeface="+mn-ea"/>
                <a:cs typeface="Malgun Gothic"/>
              </a:rPr>
              <a:t>수도</a:t>
            </a:r>
            <a:r>
              <a:rPr spc="-5" dirty="0">
                <a:solidFill>
                  <a:srgbClr val="333333"/>
                </a:solidFill>
                <a:latin typeface="+mn-ea"/>
                <a:ea typeface="+mn-ea"/>
                <a:cs typeface="Malgun Gothic"/>
              </a:rPr>
              <a:t> </a:t>
            </a:r>
            <a:r>
              <a:rPr dirty="0">
                <a:solidFill>
                  <a:srgbClr val="333333"/>
                </a:solidFill>
                <a:latin typeface="+mn-ea"/>
                <a:ea typeface="+mn-ea"/>
                <a:cs typeface="Malgun Gothic"/>
              </a:rPr>
              <a:t>있고</a:t>
            </a:r>
            <a:r>
              <a:rPr spc="-10" dirty="0">
                <a:solidFill>
                  <a:srgbClr val="333333"/>
                </a:solidFill>
                <a:latin typeface="+mn-ea"/>
                <a:ea typeface="+mn-ea"/>
                <a:cs typeface="Malgun Gothic"/>
              </a:rPr>
              <a:t> </a:t>
            </a:r>
            <a:r>
              <a:rPr dirty="0">
                <a:solidFill>
                  <a:srgbClr val="333333"/>
                </a:solidFill>
                <a:latin typeface="+mn-ea"/>
                <a:ea typeface="+mn-ea"/>
                <a:cs typeface="Malgun Gothic"/>
              </a:rPr>
              <a:t>지정하지</a:t>
            </a:r>
            <a:r>
              <a:rPr spc="5" dirty="0">
                <a:solidFill>
                  <a:srgbClr val="333333"/>
                </a:solidFill>
                <a:latin typeface="+mn-ea"/>
                <a:ea typeface="+mn-ea"/>
                <a:cs typeface="Malgun Gothic"/>
              </a:rPr>
              <a:t> </a:t>
            </a:r>
            <a:r>
              <a:rPr dirty="0">
                <a:solidFill>
                  <a:srgbClr val="333333"/>
                </a:solidFill>
                <a:latin typeface="+mn-ea"/>
                <a:ea typeface="+mn-ea"/>
                <a:cs typeface="Malgun Gothic"/>
              </a:rPr>
              <a:t>않으면</a:t>
            </a:r>
            <a:r>
              <a:rPr spc="-10" dirty="0">
                <a:solidFill>
                  <a:srgbClr val="333333"/>
                </a:solidFill>
                <a:latin typeface="+mn-ea"/>
                <a:ea typeface="+mn-ea"/>
                <a:cs typeface="Malgun Gothic"/>
              </a:rPr>
              <a:t> </a:t>
            </a:r>
            <a:r>
              <a:rPr dirty="0">
                <a:solidFill>
                  <a:srgbClr val="333333"/>
                </a:solidFill>
                <a:latin typeface="+mn-ea"/>
                <a:ea typeface="+mn-ea"/>
                <a:cs typeface="Malgun Gothic"/>
              </a:rPr>
              <a:t>0부터</a:t>
            </a:r>
            <a:r>
              <a:rPr spc="-20" dirty="0">
                <a:solidFill>
                  <a:srgbClr val="333333"/>
                </a:solidFill>
                <a:latin typeface="+mn-ea"/>
                <a:ea typeface="+mn-ea"/>
                <a:cs typeface="Malgun Gothic"/>
              </a:rPr>
              <a:t> </a:t>
            </a:r>
            <a:r>
              <a:rPr dirty="0">
                <a:solidFill>
                  <a:srgbClr val="333333"/>
                </a:solidFill>
                <a:latin typeface="+mn-ea"/>
                <a:ea typeface="+mn-ea"/>
                <a:cs typeface="Malgun Gothic"/>
              </a:rPr>
              <a:t>1씩</a:t>
            </a:r>
            <a:r>
              <a:rPr spc="-25" dirty="0">
                <a:solidFill>
                  <a:srgbClr val="333333"/>
                </a:solidFill>
                <a:latin typeface="+mn-ea"/>
                <a:ea typeface="+mn-ea"/>
                <a:cs typeface="Malgun Gothic"/>
              </a:rPr>
              <a:t> </a:t>
            </a:r>
            <a:r>
              <a:rPr dirty="0">
                <a:solidFill>
                  <a:srgbClr val="333333"/>
                </a:solidFill>
                <a:latin typeface="+mn-ea"/>
                <a:ea typeface="+mn-ea"/>
                <a:cs typeface="Malgun Gothic"/>
              </a:rPr>
              <a:t>증가하는</a:t>
            </a:r>
            <a:r>
              <a:rPr spc="5" dirty="0">
                <a:solidFill>
                  <a:srgbClr val="333333"/>
                </a:solidFill>
                <a:latin typeface="+mn-ea"/>
                <a:ea typeface="+mn-ea"/>
                <a:cs typeface="Malgun Gothic"/>
              </a:rPr>
              <a:t> </a:t>
            </a:r>
            <a:r>
              <a:rPr dirty="0">
                <a:solidFill>
                  <a:srgbClr val="333333"/>
                </a:solidFill>
                <a:latin typeface="+mn-ea"/>
                <a:ea typeface="+mn-ea"/>
                <a:cs typeface="Malgun Gothic"/>
              </a:rPr>
              <a:t>값이</a:t>
            </a:r>
            <a:r>
              <a:rPr spc="-5" dirty="0">
                <a:solidFill>
                  <a:srgbClr val="333333"/>
                </a:solidFill>
                <a:latin typeface="+mn-ea"/>
                <a:ea typeface="+mn-ea"/>
                <a:cs typeface="Malgun Gothic"/>
              </a:rPr>
              <a:t> </a:t>
            </a:r>
            <a:r>
              <a:rPr spc="-20" dirty="0">
                <a:solidFill>
                  <a:srgbClr val="333333"/>
                </a:solidFill>
                <a:latin typeface="+mn-ea"/>
                <a:ea typeface="+mn-ea"/>
                <a:cs typeface="Malgun Gothic"/>
              </a:rPr>
              <a:t>붙는다.</a:t>
            </a:r>
            <a:endParaRPr dirty="0">
              <a:latin typeface="+mn-ea"/>
              <a:ea typeface="+mn-ea"/>
              <a:cs typeface="Malgun Gothic"/>
            </a:endParaRPr>
          </a:p>
          <a:p>
            <a:pPr marL="560705" lvl="1" indent="-273685">
              <a:lnSpc>
                <a:spcPct val="100000"/>
              </a:lnSpc>
              <a:spcBef>
                <a:spcPts val="819"/>
              </a:spcBef>
              <a:buFont typeface="Consolas"/>
              <a:buChar char="–"/>
              <a:tabLst>
                <a:tab pos="560705" algn="l"/>
              </a:tabLst>
            </a:pPr>
            <a:r>
              <a:rPr dirty="0">
                <a:solidFill>
                  <a:srgbClr val="333333"/>
                </a:solidFill>
                <a:latin typeface="+mn-ea"/>
                <a:ea typeface="+mn-ea"/>
                <a:cs typeface="Malgun Gothic"/>
              </a:rPr>
              <a:t>주로</a:t>
            </a:r>
            <a:r>
              <a:rPr spc="-30" dirty="0">
                <a:solidFill>
                  <a:srgbClr val="333333"/>
                </a:solidFill>
                <a:latin typeface="+mn-ea"/>
                <a:ea typeface="+mn-ea"/>
                <a:cs typeface="Malgun Gothic"/>
              </a:rPr>
              <a:t> </a:t>
            </a:r>
            <a:r>
              <a:rPr dirty="0">
                <a:solidFill>
                  <a:srgbClr val="333333"/>
                </a:solidFill>
                <a:latin typeface="+mn-ea"/>
                <a:ea typeface="+mn-ea"/>
                <a:cs typeface="Malgun Gothic"/>
              </a:rPr>
              <a:t>데이터</a:t>
            </a:r>
            <a:r>
              <a:rPr spc="-45" dirty="0">
                <a:solidFill>
                  <a:srgbClr val="333333"/>
                </a:solidFill>
                <a:latin typeface="+mn-ea"/>
                <a:ea typeface="+mn-ea"/>
                <a:cs typeface="Malgun Gothic"/>
              </a:rPr>
              <a:t> </a:t>
            </a:r>
            <a:r>
              <a:rPr dirty="0">
                <a:solidFill>
                  <a:srgbClr val="333333"/>
                </a:solidFill>
                <a:latin typeface="+mn-ea"/>
                <a:ea typeface="+mn-ea"/>
                <a:cs typeface="Malgun Gothic"/>
              </a:rPr>
              <a:t>셋을</a:t>
            </a:r>
            <a:r>
              <a:rPr spc="-30" dirty="0">
                <a:solidFill>
                  <a:srgbClr val="333333"/>
                </a:solidFill>
                <a:latin typeface="+mn-ea"/>
                <a:ea typeface="+mn-ea"/>
                <a:cs typeface="Malgun Gothic"/>
              </a:rPr>
              <a:t> </a:t>
            </a:r>
            <a:r>
              <a:rPr dirty="0">
                <a:solidFill>
                  <a:srgbClr val="333333"/>
                </a:solidFill>
                <a:latin typeface="+mn-ea"/>
                <a:ea typeface="+mn-ea"/>
                <a:cs typeface="Malgun Gothic"/>
              </a:rPr>
              <a:t>파일(csv,</a:t>
            </a:r>
            <a:r>
              <a:rPr spc="-35" dirty="0">
                <a:solidFill>
                  <a:srgbClr val="333333"/>
                </a:solidFill>
                <a:latin typeface="+mn-ea"/>
                <a:ea typeface="+mn-ea"/>
                <a:cs typeface="Malgun Gothic"/>
              </a:rPr>
              <a:t> </a:t>
            </a:r>
            <a:r>
              <a:rPr dirty="0">
                <a:solidFill>
                  <a:srgbClr val="333333"/>
                </a:solidFill>
                <a:latin typeface="+mn-ea"/>
                <a:ea typeface="+mn-ea"/>
                <a:cs typeface="Malgun Gothic"/>
              </a:rPr>
              <a:t>엑셀)로</a:t>
            </a:r>
            <a:r>
              <a:rPr spc="-35" dirty="0">
                <a:solidFill>
                  <a:srgbClr val="333333"/>
                </a:solidFill>
                <a:latin typeface="+mn-ea"/>
                <a:ea typeface="+mn-ea"/>
                <a:cs typeface="Malgun Gothic"/>
              </a:rPr>
              <a:t> </a:t>
            </a:r>
            <a:r>
              <a:rPr dirty="0">
                <a:solidFill>
                  <a:srgbClr val="333333"/>
                </a:solidFill>
                <a:latin typeface="+mn-ea"/>
                <a:ea typeface="+mn-ea"/>
                <a:cs typeface="Malgun Gothic"/>
              </a:rPr>
              <a:t>부터</a:t>
            </a:r>
            <a:r>
              <a:rPr spc="-30" dirty="0">
                <a:solidFill>
                  <a:srgbClr val="333333"/>
                </a:solidFill>
                <a:latin typeface="+mn-ea"/>
                <a:ea typeface="+mn-ea"/>
                <a:cs typeface="Malgun Gothic"/>
              </a:rPr>
              <a:t> </a:t>
            </a:r>
            <a:r>
              <a:rPr dirty="0">
                <a:solidFill>
                  <a:srgbClr val="333333"/>
                </a:solidFill>
                <a:latin typeface="+mn-ea"/>
                <a:ea typeface="+mn-ea"/>
                <a:cs typeface="Malgun Gothic"/>
              </a:rPr>
              <a:t>읽어온</a:t>
            </a:r>
            <a:r>
              <a:rPr spc="-40" dirty="0">
                <a:solidFill>
                  <a:srgbClr val="333333"/>
                </a:solidFill>
                <a:latin typeface="+mn-ea"/>
                <a:ea typeface="+mn-ea"/>
                <a:cs typeface="Malgun Gothic"/>
              </a:rPr>
              <a:t> </a:t>
            </a:r>
            <a:r>
              <a:rPr dirty="0">
                <a:solidFill>
                  <a:srgbClr val="333333"/>
                </a:solidFill>
                <a:latin typeface="+mn-ea"/>
                <a:ea typeface="+mn-ea"/>
                <a:cs typeface="Malgun Gothic"/>
              </a:rPr>
              <a:t>결과로</a:t>
            </a:r>
            <a:r>
              <a:rPr spc="-30" dirty="0">
                <a:solidFill>
                  <a:srgbClr val="333333"/>
                </a:solidFill>
                <a:latin typeface="+mn-ea"/>
                <a:ea typeface="+mn-ea"/>
                <a:cs typeface="Malgun Gothic"/>
              </a:rPr>
              <a:t> </a:t>
            </a:r>
            <a:r>
              <a:rPr spc="-20" dirty="0">
                <a:solidFill>
                  <a:srgbClr val="333333"/>
                </a:solidFill>
                <a:latin typeface="+mn-ea"/>
                <a:ea typeface="+mn-ea"/>
                <a:cs typeface="Malgun Gothic"/>
              </a:rPr>
              <a:t>사용된다.</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DataFrame</a:t>
            </a:r>
            <a:r>
              <a:rPr sz="2400" spc="-25" dirty="0">
                <a:latin typeface="CookieRun Regular" panose="020B0600000101010101" pitchFamily="50" charset="-127"/>
              </a:rPr>
              <a:t> 개요</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8521065" cy="2392963"/>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DataFrame</a:t>
            </a:r>
            <a:r>
              <a:rPr spc="-135" dirty="0">
                <a:solidFill>
                  <a:srgbClr val="333333"/>
                </a:solidFill>
                <a:latin typeface="+mn-ea"/>
                <a:ea typeface="+mn-ea"/>
                <a:cs typeface="Malgun Gothic"/>
              </a:rPr>
              <a:t> </a:t>
            </a:r>
            <a:r>
              <a:rPr spc="-25" dirty="0">
                <a:solidFill>
                  <a:srgbClr val="333333"/>
                </a:solidFill>
                <a:latin typeface="+mn-ea"/>
                <a:ea typeface="+mn-ea"/>
                <a:cs typeface="Malgun Gothic"/>
              </a:rPr>
              <a:t>생성</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열이름을</a:t>
            </a:r>
            <a:r>
              <a:rPr spc="-50" dirty="0">
                <a:solidFill>
                  <a:srgbClr val="333333"/>
                </a:solidFill>
                <a:latin typeface="+mn-ea"/>
                <a:ea typeface="+mn-ea"/>
                <a:cs typeface="Malgun Gothic"/>
              </a:rPr>
              <a:t> </a:t>
            </a:r>
            <a:r>
              <a:rPr dirty="0">
                <a:solidFill>
                  <a:srgbClr val="333333"/>
                </a:solidFill>
                <a:latin typeface="+mn-ea"/>
                <a:ea typeface="+mn-ea"/>
                <a:cs typeface="Malgun Gothic"/>
              </a:rPr>
              <a:t>key로</a:t>
            </a:r>
            <a:r>
              <a:rPr spc="-20" dirty="0">
                <a:solidFill>
                  <a:srgbClr val="333333"/>
                </a:solidFill>
                <a:latin typeface="+mn-ea"/>
                <a:ea typeface="+mn-ea"/>
                <a:cs typeface="Malgun Gothic"/>
              </a:rPr>
              <a:t> </a:t>
            </a:r>
            <a:r>
              <a:rPr dirty="0">
                <a:solidFill>
                  <a:srgbClr val="333333"/>
                </a:solidFill>
                <a:latin typeface="+mn-ea"/>
                <a:ea typeface="+mn-ea"/>
                <a:cs typeface="Malgun Gothic"/>
              </a:rPr>
              <a:t>컬럼의</a:t>
            </a:r>
            <a:r>
              <a:rPr spc="-55" dirty="0">
                <a:solidFill>
                  <a:srgbClr val="333333"/>
                </a:solidFill>
                <a:latin typeface="+mn-ea"/>
                <a:ea typeface="+mn-ea"/>
                <a:cs typeface="Malgun Gothic"/>
              </a:rPr>
              <a:t> </a:t>
            </a:r>
            <a:r>
              <a:rPr dirty="0">
                <a:solidFill>
                  <a:srgbClr val="333333"/>
                </a:solidFill>
                <a:latin typeface="+mn-ea"/>
                <a:ea typeface="+mn-ea"/>
                <a:cs typeface="Malgun Gothic"/>
              </a:rPr>
              <a:t>값</a:t>
            </a:r>
            <a:r>
              <a:rPr spc="-35" dirty="0">
                <a:solidFill>
                  <a:srgbClr val="333333"/>
                </a:solidFill>
                <a:latin typeface="+mn-ea"/>
                <a:ea typeface="+mn-ea"/>
                <a:cs typeface="Malgun Gothic"/>
              </a:rPr>
              <a:t> </a:t>
            </a:r>
            <a:r>
              <a:rPr dirty="0">
                <a:solidFill>
                  <a:srgbClr val="333333"/>
                </a:solidFill>
                <a:latin typeface="+mn-ea"/>
                <a:ea typeface="+mn-ea"/>
                <a:cs typeface="Malgun Gothic"/>
              </a:rPr>
              <a:t>value로</a:t>
            </a:r>
            <a:r>
              <a:rPr spc="-40" dirty="0">
                <a:solidFill>
                  <a:srgbClr val="333333"/>
                </a:solidFill>
                <a:latin typeface="+mn-ea"/>
                <a:ea typeface="+mn-ea"/>
                <a:cs typeface="Malgun Gothic"/>
              </a:rPr>
              <a:t> </a:t>
            </a:r>
            <a:r>
              <a:rPr dirty="0">
                <a:solidFill>
                  <a:srgbClr val="333333"/>
                </a:solidFill>
                <a:latin typeface="+mn-ea"/>
                <a:ea typeface="+mn-ea"/>
                <a:cs typeface="Malgun Gothic"/>
              </a:rPr>
              <a:t>하는</a:t>
            </a:r>
            <a:r>
              <a:rPr spc="-55" dirty="0">
                <a:solidFill>
                  <a:srgbClr val="333333"/>
                </a:solidFill>
                <a:latin typeface="+mn-ea"/>
                <a:ea typeface="+mn-ea"/>
                <a:cs typeface="Malgun Gothic"/>
              </a:rPr>
              <a:t> </a:t>
            </a:r>
            <a:r>
              <a:rPr dirty="0">
                <a:solidFill>
                  <a:srgbClr val="333333"/>
                </a:solidFill>
                <a:latin typeface="+mn-ea"/>
                <a:ea typeface="+mn-ea"/>
                <a:cs typeface="Malgun Gothic"/>
              </a:rPr>
              <a:t>딕션어리(사전)을</a:t>
            </a:r>
            <a:r>
              <a:rPr spc="-60" dirty="0">
                <a:solidFill>
                  <a:srgbClr val="333333"/>
                </a:solidFill>
                <a:latin typeface="+mn-ea"/>
                <a:ea typeface="+mn-ea"/>
                <a:cs typeface="Malgun Gothic"/>
              </a:rPr>
              <a:t> </a:t>
            </a:r>
            <a:r>
              <a:rPr dirty="0">
                <a:solidFill>
                  <a:srgbClr val="333333"/>
                </a:solidFill>
                <a:latin typeface="+mn-ea"/>
                <a:ea typeface="+mn-ea"/>
                <a:cs typeface="Malgun Gothic"/>
              </a:rPr>
              <a:t>이용해</a:t>
            </a:r>
            <a:r>
              <a:rPr spc="-40" dirty="0">
                <a:solidFill>
                  <a:srgbClr val="333333"/>
                </a:solidFill>
                <a:latin typeface="+mn-ea"/>
                <a:ea typeface="+mn-ea"/>
                <a:cs typeface="Malgun Gothic"/>
              </a:rPr>
              <a:t> </a:t>
            </a:r>
            <a:r>
              <a:rPr spc="-25" dirty="0">
                <a:solidFill>
                  <a:srgbClr val="333333"/>
                </a:solidFill>
                <a:latin typeface="+mn-ea"/>
                <a:ea typeface="+mn-ea"/>
                <a:cs typeface="Malgun Gothic"/>
              </a:rPr>
              <a:t>생성</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spc="-10" dirty="0">
                <a:solidFill>
                  <a:srgbClr val="333333"/>
                </a:solidFill>
                <a:latin typeface="+mn-ea"/>
                <a:ea typeface="+mn-ea"/>
                <a:cs typeface="Malgun Gothic"/>
              </a:rPr>
              <a:t>value</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spc="-10" dirty="0">
                <a:solidFill>
                  <a:srgbClr val="333333"/>
                </a:solidFill>
                <a:latin typeface="+mn-ea"/>
                <a:ea typeface="+mn-ea"/>
                <a:cs typeface="Malgun Gothic"/>
              </a:rPr>
              <a:t>Series</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dirty="0">
                <a:solidFill>
                  <a:srgbClr val="333333"/>
                </a:solidFill>
                <a:latin typeface="+mn-ea"/>
                <a:ea typeface="+mn-ea"/>
                <a:cs typeface="Malgun Gothic"/>
              </a:rPr>
              <a:t>파이썬</a:t>
            </a:r>
            <a:r>
              <a:rPr spc="-10" dirty="0">
                <a:solidFill>
                  <a:srgbClr val="333333"/>
                </a:solidFill>
                <a:latin typeface="+mn-ea"/>
                <a:ea typeface="+mn-ea"/>
                <a:cs typeface="Malgun Gothic"/>
              </a:rPr>
              <a:t> </a:t>
            </a:r>
            <a:r>
              <a:rPr spc="-25" dirty="0">
                <a:solidFill>
                  <a:srgbClr val="333333"/>
                </a:solidFill>
                <a:latin typeface="+mn-ea"/>
                <a:ea typeface="+mn-ea"/>
                <a:cs typeface="Malgun Gothic"/>
              </a:rPr>
              <a:t>리스트</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spc="-10" dirty="0">
                <a:solidFill>
                  <a:srgbClr val="333333"/>
                </a:solidFill>
                <a:latin typeface="+mn-ea"/>
                <a:ea typeface="+mn-ea"/>
                <a:cs typeface="Malgun Gothic"/>
              </a:rPr>
              <a:t>ndarray</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25" dirty="0">
                <a:latin typeface="CookieRun Regular" panose="020B0600000101010101" pitchFamily="50" charset="-127"/>
              </a:rPr>
              <a:t>생성</a:t>
            </a:r>
          </a:p>
        </p:txBody>
      </p:sp>
      <p:pic>
        <p:nvPicPr>
          <p:cNvPr id="4" name="object 4"/>
          <p:cNvPicPr/>
          <p:nvPr/>
        </p:nvPicPr>
        <p:blipFill>
          <a:blip r:embed="rId2" cstate="print"/>
          <a:stretch>
            <a:fillRect/>
          </a:stretch>
        </p:blipFill>
        <p:spPr>
          <a:xfrm>
            <a:off x="6393179" y="2124455"/>
            <a:ext cx="5568696" cy="458114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10" dirty="0">
                <a:latin typeface="+mn-ea"/>
                <a:ea typeface="+mn-ea"/>
              </a:rPr>
              <a:t>문자열형(string)</a:t>
            </a:r>
          </a:p>
        </p:txBody>
      </p:sp>
      <p:sp>
        <p:nvSpPr>
          <p:cNvPr id="3" name="object 3"/>
          <p:cNvSpPr txBox="1"/>
          <p:nvPr/>
        </p:nvSpPr>
        <p:spPr>
          <a:xfrm>
            <a:off x="458216" y="905534"/>
            <a:ext cx="4544060" cy="874598"/>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문자열</a:t>
            </a:r>
            <a:r>
              <a:rPr spc="10" dirty="0">
                <a:solidFill>
                  <a:srgbClr val="333333"/>
                </a:solidFill>
                <a:latin typeface="+mn-ea"/>
                <a:ea typeface="+mn-ea"/>
                <a:cs typeface="Malgun Gothic"/>
              </a:rPr>
              <a:t> </a:t>
            </a:r>
            <a:r>
              <a:rPr spc="-25" dirty="0">
                <a:solidFill>
                  <a:srgbClr val="333333"/>
                </a:solidFill>
                <a:latin typeface="+mn-ea"/>
                <a:ea typeface="+mn-ea"/>
                <a:cs typeface="Malgun Gothic"/>
              </a:rPr>
              <a:t>만들기</a:t>
            </a:r>
            <a:endParaRPr>
              <a:latin typeface="+mn-ea"/>
              <a:ea typeface="+mn-ea"/>
              <a:cs typeface="Malgun Gothic"/>
            </a:endParaRPr>
          </a:p>
          <a:p>
            <a:pPr marL="287020">
              <a:lnSpc>
                <a:spcPct val="100000"/>
              </a:lnSpc>
              <a:spcBef>
                <a:spcPts val="975"/>
              </a:spcBef>
            </a:pPr>
            <a:r>
              <a:rPr dirty="0">
                <a:solidFill>
                  <a:srgbClr val="333333"/>
                </a:solidFill>
                <a:latin typeface="+mn-ea"/>
                <a:ea typeface="+mn-ea"/>
                <a:cs typeface="Consolas"/>
              </a:rPr>
              <a:t>–</a:t>
            </a:r>
            <a:r>
              <a:rPr spc="-55" dirty="0">
                <a:solidFill>
                  <a:srgbClr val="333333"/>
                </a:solidFill>
                <a:latin typeface="+mn-ea"/>
                <a:ea typeface="+mn-ea"/>
                <a:cs typeface="Consolas"/>
              </a:rPr>
              <a:t> </a:t>
            </a:r>
            <a:r>
              <a:rPr dirty="0">
                <a:solidFill>
                  <a:srgbClr val="333333"/>
                </a:solidFill>
                <a:latin typeface="+mn-ea"/>
                <a:ea typeface="+mn-ea"/>
                <a:cs typeface="Malgun Gothic"/>
              </a:rPr>
              <a:t>작은</a:t>
            </a:r>
            <a:r>
              <a:rPr spc="-10" dirty="0">
                <a:solidFill>
                  <a:srgbClr val="333333"/>
                </a:solidFill>
                <a:latin typeface="+mn-ea"/>
                <a:ea typeface="+mn-ea"/>
                <a:cs typeface="Malgun Gothic"/>
              </a:rPr>
              <a:t> </a:t>
            </a:r>
            <a:r>
              <a:rPr dirty="0">
                <a:solidFill>
                  <a:srgbClr val="333333"/>
                </a:solidFill>
                <a:latin typeface="+mn-ea"/>
                <a:ea typeface="+mn-ea"/>
                <a:cs typeface="Malgun Gothic"/>
              </a:rPr>
              <a:t>따옴표나</a:t>
            </a:r>
            <a:r>
              <a:rPr spc="-35" dirty="0">
                <a:solidFill>
                  <a:srgbClr val="333333"/>
                </a:solidFill>
                <a:latin typeface="+mn-ea"/>
                <a:ea typeface="+mn-ea"/>
                <a:cs typeface="Malgun Gothic"/>
              </a:rPr>
              <a:t> </a:t>
            </a:r>
            <a:r>
              <a:rPr dirty="0">
                <a:solidFill>
                  <a:srgbClr val="333333"/>
                </a:solidFill>
                <a:latin typeface="+mn-ea"/>
                <a:ea typeface="+mn-ea"/>
                <a:cs typeface="Malgun Gothic"/>
              </a:rPr>
              <a:t>큰</a:t>
            </a:r>
            <a:r>
              <a:rPr spc="-15" dirty="0">
                <a:solidFill>
                  <a:srgbClr val="333333"/>
                </a:solidFill>
                <a:latin typeface="+mn-ea"/>
                <a:ea typeface="+mn-ea"/>
                <a:cs typeface="Malgun Gothic"/>
              </a:rPr>
              <a:t> </a:t>
            </a:r>
            <a:r>
              <a:rPr dirty="0">
                <a:solidFill>
                  <a:srgbClr val="333333"/>
                </a:solidFill>
                <a:latin typeface="+mn-ea"/>
                <a:ea typeface="+mn-ea"/>
                <a:cs typeface="Malgun Gothic"/>
              </a:rPr>
              <a:t>따옴표로</a:t>
            </a:r>
            <a:r>
              <a:rPr spc="-25" dirty="0">
                <a:solidFill>
                  <a:srgbClr val="333333"/>
                </a:solidFill>
                <a:latin typeface="+mn-ea"/>
                <a:ea typeface="+mn-ea"/>
                <a:cs typeface="Malgun Gothic"/>
              </a:rPr>
              <a:t> </a:t>
            </a:r>
            <a:r>
              <a:rPr spc="-20" dirty="0">
                <a:solidFill>
                  <a:srgbClr val="333333"/>
                </a:solidFill>
                <a:latin typeface="+mn-ea"/>
                <a:ea typeface="+mn-ea"/>
                <a:cs typeface="Malgun Gothic"/>
              </a:rPr>
              <a:t>감싼다.</a:t>
            </a:r>
            <a:endParaRPr>
              <a:latin typeface="+mn-ea"/>
              <a:ea typeface="+mn-ea"/>
              <a:cs typeface="Malgun Gothic"/>
            </a:endParaRPr>
          </a:p>
        </p:txBody>
      </p:sp>
      <p:sp>
        <p:nvSpPr>
          <p:cNvPr id="4" name="object 4"/>
          <p:cNvSpPr txBox="1"/>
          <p:nvPr/>
        </p:nvSpPr>
        <p:spPr>
          <a:xfrm>
            <a:off x="732536" y="3600069"/>
            <a:ext cx="9548495" cy="289823"/>
          </a:xfrm>
          <a:prstGeom prst="rect">
            <a:avLst/>
          </a:prstGeom>
        </p:spPr>
        <p:txBody>
          <a:bodyPr vert="horz" wrap="square" lIns="0" tIns="12700" rIns="0" bIns="0" rtlCol="0">
            <a:spAutoFit/>
          </a:bodyPr>
          <a:lstStyle/>
          <a:p>
            <a:pPr marL="12700">
              <a:lnSpc>
                <a:spcPct val="100000"/>
              </a:lnSpc>
              <a:spcBef>
                <a:spcPts val="100"/>
              </a:spcBef>
              <a:tabLst>
                <a:tab pos="5066665" algn="l"/>
              </a:tabLst>
            </a:pPr>
            <a:r>
              <a:rPr dirty="0">
                <a:solidFill>
                  <a:srgbClr val="333333"/>
                </a:solidFill>
                <a:latin typeface="+mn-ea"/>
                <a:ea typeface="+mn-ea"/>
                <a:cs typeface="Consolas"/>
              </a:rPr>
              <a:t>–</a:t>
            </a:r>
            <a:r>
              <a:rPr spc="-45" dirty="0">
                <a:solidFill>
                  <a:srgbClr val="333333"/>
                </a:solidFill>
                <a:latin typeface="+mn-ea"/>
                <a:ea typeface="+mn-ea"/>
                <a:cs typeface="Consolas"/>
              </a:rPr>
              <a:t> </a:t>
            </a:r>
            <a:r>
              <a:rPr dirty="0">
                <a:solidFill>
                  <a:srgbClr val="333333"/>
                </a:solidFill>
                <a:latin typeface="+mn-ea"/>
                <a:ea typeface="+mn-ea"/>
                <a:cs typeface="Malgun Gothic"/>
              </a:rPr>
              <a:t>여러</a:t>
            </a:r>
            <a:r>
              <a:rPr spc="-10" dirty="0">
                <a:solidFill>
                  <a:srgbClr val="333333"/>
                </a:solidFill>
                <a:latin typeface="+mn-ea"/>
                <a:ea typeface="+mn-ea"/>
                <a:cs typeface="Malgun Gothic"/>
              </a:rPr>
              <a:t> </a:t>
            </a:r>
            <a:r>
              <a:rPr dirty="0">
                <a:solidFill>
                  <a:srgbClr val="333333"/>
                </a:solidFill>
                <a:latin typeface="+mn-ea"/>
                <a:ea typeface="+mn-ea"/>
                <a:cs typeface="Malgun Gothic"/>
              </a:rPr>
              <a:t>줄</a:t>
            </a:r>
            <a:r>
              <a:rPr spc="-10" dirty="0">
                <a:solidFill>
                  <a:srgbClr val="333333"/>
                </a:solidFill>
                <a:latin typeface="+mn-ea"/>
                <a:ea typeface="+mn-ea"/>
                <a:cs typeface="Malgun Gothic"/>
              </a:rPr>
              <a:t> </a:t>
            </a:r>
            <a:r>
              <a:rPr dirty="0">
                <a:solidFill>
                  <a:srgbClr val="333333"/>
                </a:solidFill>
                <a:latin typeface="+mn-ea"/>
                <a:ea typeface="+mn-ea"/>
                <a:cs typeface="Malgun Gothic"/>
              </a:rPr>
              <a:t>문자열</a:t>
            </a:r>
            <a:r>
              <a:rPr spc="-20" dirty="0">
                <a:solidFill>
                  <a:srgbClr val="333333"/>
                </a:solidFill>
                <a:latin typeface="+mn-ea"/>
                <a:ea typeface="+mn-ea"/>
                <a:cs typeface="Malgun Gothic"/>
              </a:rPr>
              <a:t> </a:t>
            </a:r>
            <a:r>
              <a:rPr dirty="0">
                <a:solidFill>
                  <a:srgbClr val="333333"/>
                </a:solidFill>
                <a:latin typeface="+mn-ea"/>
                <a:ea typeface="+mn-ea"/>
                <a:cs typeface="Malgun Gothic"/>
              </a:rPr>
              <a:t>: '''</a:t>
            </a:r>
            <a:r>
              <a:rPr spc="-15" dirty="0">
                <a:solidFill>
                  <a:srgbClr val="333333"/>
                </a:solidFill>
                <a:latin typeface="+mn-ea"/>
                <a:ea typeface="+mn-ea"/>
                <a:cs typeface="Malgun Gothic"/>
              </a:rPr>
              <a:t> </a:t>
            </a:r>
            <a:r>
              <a:rPr dirty="0">
                <a:solidFill>
                  <a:srgbClr val="333333"/>
                </a:solidFill>
                <a:latin typeface="+mn-ea"/>
                <a:ea typeface="+mn-ea"/>
                <a:cs typeface="Malgun Gothic"/>
              </a:rPr>
              <a:t>또는</a:t>
            </a:r>
            <a:r>
              <a:rPr spc="-20"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dirty="0">
                <a:solidFill>
                  <a:srgbClr val="333333"/>
                </a:solidFill>
                <a:latin typeface="+mn-ea"/>
                <a:ea typeface="+mn-ea"/>
                <a:cs typeface="Malgun Gothic"/>
              </a:rPr>
              <a:t>으로</a:t>
            </a:r>
            <a:r>
              <a:rPr spc="-20" dirty="0">
                <a:solidFill>
                  <a:srgbClr val="333333"/>
                </a:solidFill>
                <a:latin typeface="+mn-ea"/>
                <a:ea typeface="+mn-ea"/>
                <a:cs typeface="Malgun Gothic"/>
              </a:rPr>
              <a:t> </a:t>
            </a:r>
            <a:r>
              <a:rPr spc="-20" dirty="0" err="1">
                <a:solidFill>
                  <a:srgbClr val="333333"/>
                </a:solidFill>
                <a:latin typeface="+mn-ea"/>
                <a:ea typeface="+mn-ea"/>
                <a:cs typeface="Malgun Gothic"/>
              </a:rPr>
              <a:t>감싼다</a:t>
            </a:r>
            <a:r>
              <a:rPr spc="-20" dirty="0">
                <a:solidFill>
                  <a:srgbClr val="333333"/>
                </a:solidFill>
                <a:latin typeface="+mn-ea"/>
                <a:ea typeface="+mn-ea"/>
                <a:cs typeface="Malgun Gothic"/>
              </a:rPr>
              <a:t>.</a:t>
            </a:r>
            <a:r>
              <a:rPr lang="en-US" spc="-20" dirty="0">
                <a:solidFill>
                  <a:srgbClr val="333333"/>
                </a:solidFill>
                <a:latin typeface="+mn-ea"/>
                <a:ea typeface="+mn-ea"/>
                <a:cs typeface="Malgun Gothic"/>
              </a:rPr>
              <a:t> </a:t>
            </a:r>
            <a:r>
              <a:rPr dirty="0">
                <a:solidFill>
                  <a:srgbClr val="333333"/>
                </a:solidFill>
                <a:latin typeface="+mn-ea"/>
                <a:ea typeface="+mn-ea"/>
                <a:cs typeface="Malgun Gothic"/>
              </a:rPr>
              <a:t>(따옴표</a:t>
            </a:r>
            <a:r>
              <a:rPr spc="-25" dirty="0">
                <a:solidFill>
                  <a:srgbClr val="333333"/>
                </a:solidFill>
                <a:latin typeface="+mn-ea"/>
                <a:ea typeface="+mn-ea"/>
                <a:cs typeface="Malgun Gothic"/>
              </a:rPr>
              <a:t> </a:t>
            </a:r>
            <a:r>
              <a:rPr dirty="0">
                <a:solidFill>
                  <a:srgbClr val="333333"/>
                </a:solidFill>
                <a:latin typeface="+mn-ea"/>
                <a:ea typeface="+mn-ea"/>
                <a:cs typeface="Malgun Gothic"/>
              </a:rPr>
              <a:t>세</a:t>
            </a:r>
            <a:r>
              <a:rPr spc="-10" dirty="0">
                <a:solidFill>
                  <a:srgbClr val="333333"/>
                </a:solidFill>
                <a:latin typeface="+mn-ea"/>
                <a:ea typeface="+mn-ea"/>
                <a:cs typeface="Malgun Gothic"/>
              </a:rPr>
              <a:t> </a:t>
            </a:r>
            <a:r>
              <a:rPr dirty="0">
                <a:solidFill>
                  <a:srgbClr val="333333"/>
                </a:solidFill>
                <a:latin typeface="+mn-ea"/>
                <a:ea typeface="+mn-ea"/>
                <a:cs typeface="Malgun Gothic"/>
              </a:rPr>
              <a:t>개)</a:t>
            </a:r>
            <a:r>
              <a:rPr spc="-15" dirty="0">
                <a:solidFill>
                  <a:srgbClr val="333333"/>
                </a:solidFill>
                <a:latin typeface="+mn-ea"/>
                <a:ea typeface="+mn-ea"/>
                <a:cs typeface="Malgun Gothic"/>
              </a:rPr>
              <a:t> </a:t>
            </a:r>
            <a:r>
              <a:rPr dirty="0">
                <a:solidFill>
                  <a:srgbClr val="333333"/>
                </a:solidFill>
                <a:latin typeface="+mn-ea"/>
                <a:ea typeface="+mn-ea"/>
                <a:cs typeface="Malgun Gothic"/>
              </a:rPr>
              <a:t>엔터를</a:t>
            </a:r>
            <a:r>
              <a:rPr spc="-20" dirty="0">
                <a:solidFill>
                  <a:srgbClr val="333333"/>
                </a:solidFill>
                <a:latin typeface="+mn-ea"/>
                <a:ea typeface="+mn-ea"/>
                <a:cs typeface="Malgun Gothic"/>
              </a:rPr>
              <a:t> </a:t>
            </a:r>
            <a:r>
              <a:rPr dirty="0">
                <a:solidFill>
                  <a:srgbClr val="333333"/>
                </a:solidFill>
                <a:latin typeface="+mn-ea"/>
                <a:ea typeface="+mn-ea"/>
                <a:cs typeface="Malgun Gothic"/>
              </a:rPr>
              <a:t>알아서</a:t>
            </a:r>
            <a:r>
              <a:rPr spc="-15" dirty="0">
                <a:solidFill>
                  <a:srgbClr val="333333"/>
                </a:solidFill>
                <a:latin typeface="+mn-ea"/>
                <a:ea typeface="+mn-ea"/>
                <a:cs typeface="Malgun Gothic"/>
              </a:rPr>
              <a:t> </a:t>
            </a:r>
            <a:r>
              <a:rPr spc="-10" dirty="0">
                <a:solidFill>
                  <a:srgbClr val="333333"/>
                </a:solidFill>
                <a:latin typeface="+mn-ea"/>
                <a:ea typeface="+mn-ea"/>
                <a:cs typeface="Malgun Gothic"/>
              </a:rPr>
              <a:t>처리한다.</a:t>
            </a:r>
            <a:endParaRPr dirty="0">
              <a:latin typeface="+mn-ea"/>
              <a:ea typeface="+mn-ea"/>
              <a:cs typeface="Malgun Gothic"/>
            </a:endParaRPr>
          </a:p>
        </p:txBody>
      </p:sp>
      <p:sp>
        <p:nvSpPr>
          <p:cNvPr id="5" name="object 5"/>
          <p:cNvSpPr txBox="1"/>
          <p:nvPr/>
        </p:nvSpPr>
        <p:spPr>
          <a:xfrm>
            <a:off x="732536" y="5127616"/>
            <a:ext cx="4721860" cy="789960"/>
          </a:xfrm>
          <a:prstGeom prst="rect">
            <a:avLst/>
          </a:prstGeom>
        </p:spPr>
        <p:txBody>
          <a:bodyPr vert="horz" wrap="square" lIns="0" tIns="132080" rIns="0" bIns="0" rtlCol="0">
            <a:spAutoFit/>
          </a:bodyPr>
          <a:lstStyle/>
          <a:p>
            <a:pPr marL="286385" indent="-273685">
              <a:lnSpc>
                <a:spcPct val="100000"/>
              </a:lnSpc>
              <a:spcBef>
                <a:spcPts val="1040"/>
              </a:spcBef>
              <a:buFont typeface="Consolas"/>
              <a:buChar char="–"/>
              <a:tabLst>
                <a:tab pos="286385" algn="l"/>
              </a:tabLst>
            </a:pPr>
            <a:r>
              <a:rPr dirty="0">
                <a:solidFill>
                  <a:srgbClr val="333333"/>
                </a:solidFill>
                <a:latin typeface="+mn-ea"/>
                <a:ea typeface="+mn-ea"/>
                <a:cs typeface="Malgun Gothic"/>
              </a:rPr>
              <a:t>다른</a:t>
            </a:r>
            <a:r>
              <a:rPr spc="-30" dirty="0">
                <a:solidFill>
                  <a:srgbClr val="333333"/>
                </a:solidFill>
                <a:latin typeface="+mn-ea"/>
                <a:ea typeface="+mn-ea"/>
                <a:cs typeface="Malgun Gothic"/>
              </a:rPr>
              <a:t> </a:t>
            </a:r>
            <a:r>
              <a:rPr dirty="0">
                <a:solidFill>
                  <a:srgbClr val="333333"/>
                </a:solidFill>
                <a:latin typeface="+mn-ea"/>
                <a:ea typeface="+mn-ea"/>
                <a:cs typeface="Malgun Gothic"/>
              </a:rPr>
              <a:t>타입의</a:t>
            </a:r>
            <a:r>
              <a:rPr spc="-35" dirty="0">
                <a:solidFill>
                  <a:srgbClr val="333333"/>
                </a:solidFill>
                <a:latin typeface="+mn-ea"/>
                <a:ea typeface="+mn-ea"/>
                <a:cs typeface="Malgun Gothic"/>
              </a:rPr>
              <a:t> </a:t>
            </a:r>
            <a:r>
              <a:rPr dirty="0">
                <a:solidFill>
                  <a:srgbClr val="333333"/>
                </a:solidFill>
                <a:latin typeface="+mn-ea"/>
                <a:ea typeface="+mn-ea"/>
                <a:cs typeface="Malgun Gothic"/>
              </a:rPr>
              <a:t>데이터를</a:t>
            </a:r>
            <a:r>
              <a:rPr spc="-35" dirty="0">
                <a:solidFill>
                  <a:srgbClr val="333333"/>
                </a:solidFill>
                <a:latin typeface="+mn-ea"/>
                <a:ea typeface="+mn-ea"/>
                <a:cs typeface="Malgun Gothic"/>
              </a:rPr>
              <a:t> </a:t>
            </a:r>
            <a:r>
              <a:rPr dirty="0">
                <a:solidFill>
                  <a:srgbClr val="333333"/>
                </a:solidFill>
                <a:latin typeface="+mn-ea"/>
                <a:ea typeface="+mn-ea"/>
                <a:cs typeface="Malgun Gothic"/>
              </a:rPr>
              <a:t>문자열로</a:t>
            </a:r>
            <a:r>
              <a:rPr spc="-25" dirty="0">
                <a:solidFill>
                  <a:srgbClr val="333333"/>
                </a:solidFill>
                <a:latin typeface="+mn-ea"/>
                <a:ea typeface="+mn-ea"/>
                <a:cs typeface="Malgun Gothic"/>
              </a:rPr>
              <a:t> 바꾸기</a:t>
            </a:r>
            <a:endParaRPr dirty="0">
              <a:latin typeface="+mn-ea"/>
              <a:ea typeface="+mn-ea"/>
              <a:cs typeface="Malgun Gothic"/>
            </a:endParaRPr>
          </a:p>
          <a:p>
            <a:pPr marL="514984" lvl="1" indent="-227965">
              <a:lnSpc>
                <a:spcPct val="100000"/>
              </a:lnSpc>
              <a:spcBef>
                <a:spcPts val="835"/>
              </a:spcBef>
              <a:buFont typeface="Arial"/>
              <a:buChar char="▪"/>
              <a:tabLst>
                <a:tab pos="514984" algn="l"/>
              </a:tabLst>
            </a:pPr>
            <a:r>
              <a:rPr spc="-10" dirty="0">
                <a:solidFill>
                  <a:srgbClr val="333333"/>
                </a:solidFill>
                <a:latin typeface="+mn-ea"/>
                <a:ea typeface="+mn-ea"/>
                <a:cs typeface="Malgun Gothic"/>
              </a:rPr>
              <a:t>str(값)</a:t>
            </a:r>
            <a:endParaRPr dirty="0">
              <a:latin typeface="+mn-ea"/>
              <a:ea typeface="+mn-ea"/>
              <a:cs typeface="Malgun Gothic"/>
            </a:endParaRPr>
          </a:p>
        </p:txBody>
      </p:sp>
      <p:sp>
        <p:nvSpPr>
          <p:cNvPr id="6" name="object 6"/>
          <p:cNvSpPr txBox="1"/>
          <p:nvPr/>
        </p:nvSpPr>
        <p:spPr>
          <a:xfrm>
            <a:off x="989075" y="1981200"/>
            <a:ext cx="10058400" cy="1150315"/>
          </a:xfrm>
          <a:prstGeom prst="rect">
            <a:avLst/>
          </a:prstGeom>
          <a:ln w="12192">
            <a:solidFill>
              <a:srgbClr val="000000"/>
            </a:solidFill>
          </a:ln>
        </p:spPr>
        <p:txBody>
          <a:bodyPr vert="horz" wrap="square" lIns="0" tIns="41910" rIns="0" bIns="0" rtlCol="0">
            <a:spAutoFit/>
          </a:bodyPr>
          <a:lstStyle/>
          <a:p>
            <a:pPr marL="91440">
              <a:lnSpc>
                <a:spcPct val="100000"/>
              </a:lnSpc>
              <a:spcBef>
                <a:spcPts val="330"/>
              </a:spcBef>
            </a:pPr>
            <a:r>
              <a:rPr dirty="0">
                <a:latin typeface="+mn-ea"/>
                <a:ea typeface="+mn-ea"/>
                <a:cs typeface="Malgun Gothic"/>
              </a:rPr>
              <a:t>name</a:t>
            </a:r>
            <a:r>
              <a:rPr spc="-40" dirty="0">
                <a:latin typeface="+mn-ea"/>
                <a:ea typeface="+mn-ea"/>
                <a:cs typeface="Malgun Gothic"/>
              </a:rPr>
              <a:t> </a:t>
            </a:r>
            <a:r>
              <a:rPr dirty="0">
                <a:latin typeface="+mn-ea"/>
                <a:ea typeface="+mn-ea"/>
                <a:cs typeface="Malgun Gothic"/>
              </a:rPr>
              <a:t>=</a:t>
            </a:r>
            <a:r>
              <a:rPr spc="-20" dirty="0">
                <a:latin typeface="+mn-ea"/>
                <a:ea typeface="+mn-ea"/>
                <a:cs typeface="Malgun Gothic"/>
              </a:rPr>
              <a:t> </a:t>
            </a:r>
            <a:r>
              <a:rPr spc="-10" dirty="0">
                <a:latin typeface="+mn-ea"/>
                <a:ea typeface="+mn-ea"/>
                <a:cs typeface="Malgun Gothic"/>
              </a:rPr>
              <a:t>‘홍길동‘</a:t>
            </a:r>
            <a:endParaRPr dirty="0">
              <a:latin typeface="+mn-ea"/>
              <a:ea typeface="+mn-ea"/>
              <a:cs typeface="Malgun Gothic"/>
            </a:endParaRPr>
          </a:p>
          <a:p>
            <a:pPr marL="91440" marR="7217409">
              <a:lnSpc>
                <a:spcPct val="100000"/>
              </a:lnSpc>
            </a:pPr>
            <a:r>
              <a:rPr dirty="0">
                <a:latin typeface="+mn-ea"/>
                <a:ea typeface="+mn-ea"/>
                <a:cs typeface="Malgun Gothic"/>
              </a:rPr>
              <a:t>address</a:t>
            </a:r>
            <a:r>
              <a:rPr spc="-30" dirty="0">
                <a:latin typeface="+mn-ea"/>
                <a:ea typeface="+mn-ea"/>
                <a:cs typeface="Malgun Gothic"/>
              </a:rPr>
              <a:t> </a:t>
            </a:r>
            <a:r>
              <a:rPr dirty="0">
                <a:latin typeface="+mn-ea"/>
                <a:ea typeface="+mn-ea"/>
                <a:cs typeface="Malgun Gothic"/>
              </a:rPr>
              <a:t>=</a:t>
            </a:r>
            <a:r>
              <a:rPr spc="-35" dirty="0">
                <a:latin typeface="+mn-ea"/>
                <a:ea typeface="+mn-ea"/>
                <a:cs typeface="Malgun Gothic"/>
              </a:rPr>
              <a:t> </a:t>
            </a:r>
            <a:r>
              <a:rPr dirty="0">
                <a:latin typeface="+mn-ea"/>
                <a:ea typeface="+mn-ea"/>
                <a:cs typeface="Malgun Gothic"/>
              </a:rPr>
              <a:t>“서울시</a:t>
            </a:r>
            <a:r>
              <a:rPr spc="-20" dirty="0">
                <a:latin typeface="+mn-ea"/>
                <a:ea typeface="+mn-ea"/>
                <a:cs typeface="Malgun Gothic"/>
              </a:rPr>
              <a:t> 종로구“ </a:t>
            </a:r>
            <a:r>
              <a:rPr dirty="0">
                <a:latin typeface="+mn-ea"/>
                <a:ea typeface="+mn-ea"/>
                <a:cs typeface="Malgun Gothic"/>
              </a:rPr>
              <a:t>value1</a:t>
            </a:r>
            <a:r>
              <a:rPr spc="-30" dirty="0">
                <a:latin typeface="+mn-ea"/>
                <a:ea typeface="+mn-ea"/>
                <a:cs typeface="Malgun Gothic"/>
              </a:rPr>
              <a:t> </a:t>
            </a:r>
            <a:r>
              <a:rPr dirty="0">
                <a:latin typeface="+mn-ea"/>
                <a:ea typeface="+mn-ea"/>
                <a:cs typeface="Malgun Gothic"/>
              </a:rPr>
              <a:t>=</a:t>
            </a:r>
            <a:r>
              <a:rPr spc="-20" dirty="0">
                <a:latin typeface="+mn-ea"/>
                <a:ea typeface="+mn-ea"/>
                <a:cs typeface="Malgun Gothic"/>
              </a:rPr>
              <a:t> </a:t>
            </a:r>
            <a:r>
              <a:rPr dirty="0">
                <a:latin typeface="+mn-ea"/>
                <a:ea typeface="+mn-ea"/>
                <a:cs typeface="Malgun Gothic"/>
              </a:rPr>
              <a:t>“I’m</a:t>
            </a:r>
            <a:r>
              <a:rPr spc="-20" dirty="0">
                <a:latin typeface="+mn-ea"/>
                <a:ea typeface="+mn-ea"/>
                <a:cs typeface="Malgun Gothic"/>
              </a:rPr>
              <a:t> </a:t>
            </a:r>
            <a:r>
              <a:rPr dirty="0">
                <a:latin typeface="+mn-ea"/>
                <a:ea typeface="+mn-ea"/>
                <a:cs typeface="Malgun Gothic"/>
              </a:rPr>
              <a:t>a</a:t>
            </a:r>
            <a:r>
              <a:rPr spc="-20" dirty="0">
                <a:latin typeface="+mn-ea"/>
                <a:ea typeface="+mn-ea"/>
                <a:cs typeface="Malgun Gothic"/>
              </a:rPr>
              <a:t> </a:t>
            </a:r>
            <a:r>
              <a:rPr spc="-10" dirty="0">
                <a:latin typeface="+mn-ea"/>
                <a:ea typeface="+mn-ea"/>
                <a:cs typeface="Malgun Gothic"/>
              </a:rPr>
              <a:t>student”</a:t>
            </a:r>
            <a:endParaRPr dirty="0">
              <a:latin typeface="+mn-ea"/>
              <a:ea typeface="+mn-ea"/>
              <a:cs typeface="Malgun Gothic"/>
            </a:endParaRPr>
          </a:p>
          <a:p>
            <a:pPr marL="91440">
              <a:lnSpc>
                <a:spcPct val="100000"/>
              </a:lnSpc>
            </a:pPr>
            <a:r>
              <a:rPr dirty="0">
                <a:latin typeface="+mn-ea"/>
                <a:ea typeface="+mn-ea"/>
                <a:cs typeface="Malgun Gothic"/>
              </a:rPr>
              <a:t>value2</a:t>
            </a:r>
            <a:r>
              <a:rPr spc="-20" dirty="0">
                <a:latin typeface="+mn-ea"/>
                <a:ea typeface="+mn-ea"/>
                <a:cs typeface="Malgun Gothic"/>
              </a:rPr>
              <a:t> </a:t>
            </a:r>
            <a:r>
              <a:rPr dirty="0">
                <a:latin typeface="+mn-ea"/>
                <a:ea typeface="+mn-ea"/>
                <a:cs typeface="Malgun Gothic"/>
              </a:rPr>
              <a:t>=</a:t>
            </a:r>
            <a:r>
              <a:rPr spc="-15" dirty="0">
                <a:latin typeface="+mn-ea"/>
                <a:ea typeface="+mn-ea"/>
                <a:cs typeface="Malgun Gothic"/>
              </a:rPr>
              <a:t> </a:t>
            </a:r>
            <a:r>
              <a:rPr dirty="0">
                <a:latin typeface="+mn-ea"/>
                <a:ea typeface="+mn-ea"/>
                <a:cs typeface="Malgun Gothic"/>
              </a:rPr>
              <a:t>'명수가</a:t>
            </a:r>
            <a:r>
              <a:rPr spc="-15" dirty="0">
                <a:latin typeface="+mn-ea"/>
                <a:ea typeface="+mn-ea"/>
                <a:cs typeface="Malgun Gothic"/>
              </a:rPr>
              <a:t> </a:t>
            </a:r>
            <a:r>
              <a:rPr dirty="0">
                <a:latin typeface="+mn-ea"/>
                <a:ea typeface="+mn-ea"/>
                <a:cs typeface="Malgun Gothic"/>
              </a:rPr>
              <a:t>말했습니다."안녕</a:t>
            </a:r>
            <a:r>
              <a:rPr spc="-15" dirty="0">
                <a:latin typeface="+mn-ea"/>
                <a:ea typeface="+mn-ea"/>
                <a:cs typeface="Malgun Gothic"/>
              </a:rPr>
              <a:t> </a:t>
            </a:r>
            <a:r>
              <a:rPr dirty="0">
                <a:latin typeface="+mn-ea"/>
                <a:ea typeface="+mn-ea"/>
                <a:cs typeface="Malgun Gothic"/>
              </a:rPr>
              <a:t>친구들"</a:t>
            </a:r>
            <a:r>
              <a:rPr spc="-10" dirty="0">
                <a:latin typeface="+mn-ea"/>
                <a:ea typeface="+mn-ea"/>
                <a:cs typeface="Malgun Gothic"/>
              </a:rPr>
              <a:t> </a:t>
            </a:r>
            <a:r>
              <a:rPr spc="-50" dirty="0">
                <a:latin typeface="+mn-ea"/>
                <a:ea typeface="+mn-ea"/>
                <a:cs typeface="Malgun Gothic"/>
              </a:rPr>
              <a:t>'</a:t>
            </a:r>
            <a:endParaRPr dirty="0">
              <a:latin typeface="+mn-ea"/>
              <a:ea typeface="+mn-ea"/>
              <a:cs typeface="Malgun Gothic"/>
            </a:endParaRPr>
          </a:p>
        </p:txBody>
      </p:sp>
      <p:sp>
        <p:nvSpPr>
          <p:cNvPr id="7" name="object 7"/>
          <p:cNvSpPr txBox="1"/>
          <p:nvPr/>
        </p:nvSpPr>
        <p:spPr>
          <a:xfrm>
            <a:off x="989075" y="4038600"/>
            <a:ext cx="10058400" cy="873316"/>
          </a:xfrm>
          <a:prstGeom prst="rect">
            <a:avLst/>
          </a:prstGeom>
          <a:ln w="12192">
            <a:solidFill>
              <a:srgbClr val="000000"/>
            </a:solidFill>
          </a:ln>
        </p:spPr>
        <p:txBody>
          <a:bodyPr vert="horz" wrap="square" lIns="0" tIns="41910" rIns="0" bIns="0" rtlCol="0">
            <a:spAutoFit/>
          </a:bodyPr>
          <a:lstStyle/>
          <a:p>
            <a:pPr marL="91440">
              <a:lnSpc>
                <a:spcPct val="100000"/>
              </a:lnSpc>
              <a:spcBef>
                <a:spcPts val="330"/>
              </a:spcBef>
            </a:pPr>
            <a:r>
              <a:rPr dirty="0">
                <a:latin typeface="+mn-ea"/>
                <a:ea typeface="+mn-ea"/>
                <a:cs typeface="Malgun Gothic"/>
              </a:rPr>
              <a:t>desc</a:t>
            </a:r>
            <a:r>
              <a:rPr spc="-20" dirty="0">
                <a:latin typeface="+mn-ea"/>
                <a:ea typeface="+mn-ea"/>
                <a:cs typeface="Malgun Gothic"/>
              </a:rPr>
              <a:t> </a:t>
            </a:r>
            <a:r>
              <a:rPr dirty="0">
                <a:latin typeface="+mn-ea"/>
                <a:ea typeface="+mn-ea"/>
                <a:cs typeface="Malgun Gothic"/>
              </a:rPr>
              <a:t>=</a:t>
            </a:r>
            <a:r>
              <a:rPr spc="-10" dirty="0">
                <a:latin typeface="+mn-ea"/>
                <a:ea typeface="+mn-ea"/>
                <a:cs typeface="Malgun Gothic"/>
              </a:rPr>
              <a:t> </a:t>
            </a:r>
            <a:r>
              <a:rPr b="1" dirty="0">
                <a:latin typeface="+mn-ea"/>
                <a:ea typeface="+mn-ea"/>
                <a:cs typeface="Malgun Gothic"/>
              </a:rPr>
              <a:t>'''</a:t>
            </a:r>
            <a:r>
              <a:rPr dirty="0">
                <a:latin typeface="+mn-ea"/>
                <a:ea typeface="+mn-ea"/>
                <a:cs typeface="Malgun Gothic"/>
              </a:rPr>
              <a:t>파이썬은 컴퓨터</a:t>
            </a:r>
            <a:r>
              <a:rPr spc="-20" dirty="0">
                <a:latin typeface="+mn-ea"/>
                <a:ea typeface="+mn-ea"/>
                <a:cs typeface="Malgun Gothic"/>
              </a:rPr>
              <a:t> </a:t>
            </a:r>
            <a:r>
              <a:rPr spc="-10" dirty="0">
                <a:latin typeface="+mn-ea"/>
                <a:ea typeface="+mn-ea"/>
                <a:cs typeface="Malgun Gothic"/>
              </a:rPr>
              <a:t>언어입니다.</a:t>
            </a:r>
            <a:endParaRPr>
              <a:latin typeface="+mn-ea"/>
              <a:ea typeface="+mn-ea"/>
              <a:cs typeface="Malgun Gothic"/>
            </a:endParaRPr>
          </a:p>
          <a:p>
            <a:pPr marL="91440">
              <a:lnSpc>
                <a:spcPct val="100000"/>
              </a:lnSpc>
              <a:spcBef>
                <a:spcPts val="5"/>
              </a:spcBef>
            </a:pPr>
            <a:r>
              <a:rPr dirty="0">
                <a:latin typeface="+mn-ea"/>
                <a:ea typeface="+mn-ea"/>
                <a:cs typeface="Malgun Gothic"/>
              </a:rPr>
              <a:t>파이썬은</a:t>
            </a:r>
            <a:r>
              <a:rPr spc="5" dirty="0">
                <a:latin typeface="+mn-ea"/>
                <a:ea typeface="+mn-ea"/>
                <a:cs typeface="Malgun Gothic"/>
              </a:rPr>
              <a:t> </a:t>
            </a:r>
            <a:r>
              <a:rPr dirty="0">
                <a:latin typeface="+mn-ea"/>
                <a:ea typeface="+mn-ea"/>
                <a:cs typeface="Malgun Gothic"/>
              </a:rPr>
              <a:t>귀도 반 로섬이라는</a:t>
            </a:r>
            <a:r>
              <a:rPr spc="15" dirty="0">
                <a:latin typeface="+mn-ea"/>
                <a:ea typeface="+mn-ea"/>
                <a:cs typeface="Malgun Gothic"/>
              </a:rPr>
              <a:t> </a:t>
            </a:r>
            <a:r>
              <a:rPr dirty="0">
                <a:latin typeface="+mn-ea"/>
                <a:ea typeface="+mn-ea"/>
                <a:cs typeface="Malgun Gothic"/>
              </a:rPr>
              <a:t>네덜란드</a:t>
            </a:r>
            <a:r>
              <a:rPr spc="-5" dirty="0">
                <a:latin typeface="+mn-ea"/>
                <a:ea typeface="+mn-ea"/>
                <a:cs typeface="Malgun Gothic"/>
              </a:rPr>
              <a:t> </a:t>
            </a:r>
            <a:r>
              <a:rPr dirty="0">
                <a:latin typeface="+mn-ea"/>
                <a:ea typeface="+mn-ea"/>
                <a:cs typeface="Malgun Gothic"/>
              </a:rPr>
              <a:t>출신 </a:t>
            </a:r>
            <a:r>
              <a:rPr spc="-10" dirty="0">
                <a:latin typeface="+mn-ea"/>
                <a:ea typeface="+mn-ea"/>
                <a:cs typeface="Malgun Gothic"/>
              </a:rPr>
              <a:t>프로그래머가</a:t>
            </a:r>
            <a:endParaRPr>
              <a:latin typeface="+mn-ea"/>
              <a:ea typeface="+mn-ea"/>
              <a:cs typeface="Malgun Gothic"/>
            </a:endParaRPr>
          </a:p>
          <a:p>
            <a:pPr marL="91440">
              <a:lnSpc>
                <a:spcPct val="100000"/>
              </a:lnSpc>
            </a:pPr>
            <a:r>
              <a:rPr dirty="0">
                <a:latin typeface="+mn-ea"/>
                <a:ea typeface="+mn-ea"/>
                <a:cs typeface="Malgun Gothic"/>
              </a:rPr>
              <a:t>1991년에</a:t>
            </a:r>
            <a:r>
              <a:rPr spc="-45" dirty="0">
                <a:latin typeface="+mn-ea"/>
                <a:ea typeface="+mn-ea"/>
                <a:cs typeface="Malgun Gothic"/>
              </a:rPr>
              <a:t> </a:t>
            </a:r>
            <a:r>
              <a:rPr spc="-10" dirty="0">
                <a:latin typeface="+mn-ea"/>
                <a:ea typeface="+mn-ea"/>
                <a:cs typeface="Malgun Gothic"/>
              </a:rPr>
              <a:t>만들었습니다.</a:t>
            </a:r>
            <a:r>
              <a:rPr b="1" spc="-10" dirty="0">
                <a:latin typeface="+mn-ea"/>
                <a:ea typeface="+mn-ea"/>
                <a:cs typeface="Malgun Gothic"/>
              </a:rPr>
              <a:t>'''</a:t>
            </a:r>
            <a:endParaRPr>
              <a:latin typeface="+mn-ea"/>
              <a:ea typeface="+mn-ea"/>
              <a:cs typeface="Malgun Gothic"/>
            </a:endParaRPr>
          </a:p>
        </p:txBody>
      </p:sp>
      <p:sp>
        <p:nvSpPr>
          <p:cNvPr id="8" name="object 8"/>
          <p:cNvSpPr txBox="1"/>
          <p:nvPr/>
        </p:nvSpPr>
        <p:spPr>
          <a:xfrm>
            <a:off x="989075" y="6019800"/>
            <a:ext cx="10058400" cy="596958"/>
          </a:xfrm>
          <a:prstGeom prst="rect">
            <a:avLst/>
          </a:prstGeom>
          <a:ln w="12192">
            <a:solidFill>
              <a:srgbClr val="000000"/>
            </a:solidFill>
          </a:ln>
        </p:spPr>
        <p:txBody>
          <a:bodyPr vert="horz" wrap="square" lIns="0" tIns="42545" rIns="0" bIns="0" rtlCol="0">
            <a:spAutoFit/>
          </a:bodyPr>
          <a:lstStyle/>
          <a:p>
            <a:pPr marL="91440">
              <a:lnSpc>
                <a:spcPct val="100000"/>
              </a:lnSpc>
              <a:spcBef>
                <a:spcPts val="335"/>
              </a:spcBef>
            </a:pPr>
            <a:r>
              <a:rPr dirty="0">
                <a:latin typeface="+mn-ea"/>
                <a:ea typeface="+mn-ea"/>
                <a:cs typeface="Malgun Gothic"/>
              </a:rPr>
              <a:t>value</a:t>
            </a:r>
            <a:r>
              <a:rPr spc="-45" dirty="0">
                <a:latin typeface="+mn-ea"/>
                <a:ea typeface="+mn-ea"/>
                <a:cs typeface="Malgun Gothic"/>
              </a:rPr>
              <a:t> </a:t>
            </a:r>
            <a:r>
              <a:rPr dirty="0">
                <a:latin typeface="+mn-ea"/>
                <a:ea typeface="+mn-ea"/>
                <a:cs typeface="Malgun Gothic"/>
              </a:rPr>
              <a:t>=</a:t>
            </a:r>
            <a:r>
              <a:rPr spc="-25" dirty="0">
                <a:latin typeface="+mn-ea"/>
                <a:ea typeface="+mn-ea"/>
                <a:cs typeface="Malgun Gothic"/>
              </a:rPr>
              <a:t> </a:t>
            </a:r>
            <a:r>
              <a:rPr spc="-10" dirty="0">
                <a:latin typeface="+mn-ea"/>
                <a:ea typeface="+mn-ea"/>
                <a:cs typeface="Malgun Gothic"/>
              </a:rPr>
              <a:t>str(200)</a:t>
            </a:r>
            <a:endParaRPr dirty="0">
              <a:latin typeface="+mn-ea"/>
              <a:ea typeface="+mn-ea"/>
              <a:cs typeface="Malgun Gothic"/>
            </a:endParaRPr>
          </a:p>
          <a:p>
            <a:pPr marL="91440">
              <a:lnSpc>
                <a:spcPct val="100000"/>
              </a:lnSpc>
            </a:pPr>
            <a:r>
              <a:rPr dirty="0">
                <a:latin typeface="+mn-ea"/>
                <a:ea typeface="+mn-ea"/>
                <a:cs typeface="Malgun Gothic"/>
              </a:rPr>
              <a:t>value</a:t>
            </a:r>
            <a:r>
              <a:rPr spc="-35" dirty="0">
                <a:latin typeface="+mn-ea"/>
                <a:ea typeface="+mn-ea"/>
                <a:cs typeface="Malgun Gothic"/>
              </a:rPr>
              <a:t> </a:t>
            </a:r>
            <a:r>
              <a:rPr dirty="0">
                <a:latin typeface="+mn-ea"/>
                <a:ea typeface="+mn-ea"/>
                <a:cs typeface="Malgun Gothic"/>
              </a:rPr>
              <a:t>=</a:t>
            </a:r>
            <a:r>
              <a:rPr spc="-10" dirty="0">
                <a:latin typeface="+mn-ea"/>
                <a:ea typeface="+mn-ea"/>
                <a:cs typeface="Malgun Gothic"/>
              </a:rPr>
              <a:t> </a:t>
            </a:r>
            <a:r>
              <a:rPr dirty="0">
                <a:latin typeface="+mn-ea"/>
                <a:ea typeface="+mn-ea"/>
                <a:cs typeface="Malgun Gothic"/>
              </a:rPr>
              <a:t>"값</a:t>
            </a:r>
            <a:r>
              <a:rPr spc="-20" dirty="0">
                <a:latin typeface="+mn-ea"/>
                <a:ea typeface="+mn-ea"/>
                <a:cs typeface="Malgun Gothic"/>
              </a:rPr>
              <a:t> </a:t>
            </a:r>
            <a:r>
              <a:rPr dirty="0">
                <a:latin typeface="+mn-ea"/>
                <a:ea typeface="+mn-ea"/>
                <a:cs typeface="Malgun Gothic"/>
              </a:rPr>
              <a:t>:</a:t>
            </a:r>
            <a:r>
              <a:rPr spc="-10" dirty="0">
                <a:latin typeface="+mn-ea"/>
                <a:ea typeface="+mn-ea"/>
                <a:cs typeface="Malgun Gothic"/>
              </a:rPr>
              <a:t> "+str(2000)</a:t>
            </a:r>
            <a:endParaRPr dirty="0">
              <a:latin typeface="+mn-ea"/>
              <a:ea typeface="+mn-ea"/>
              <a:cs typeface="Malgun Gothic"/>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15834"/>
            <a:ext cx="10707370" cy="4626266"/>
          </a:xfrm>
          <a:prstGeom prst="rect">
            <a:avLst/>
          </a:prstGeom>
        </p:spPr>
        <p:txBody>
          <a:bodyPr vert="horz" wrap="square" lIns="0" tIns="100965" rIns="0" bIns="0" rtlCol="0">
            <a:spAutoFit/>
          </a:bodyPr>
          <a:lstStyle/>
          <a:p>
            <a:pPr marL="287020" indent="-274320">
              <a:lnSpc>
                <a:spcPct val="100000"/>
              </a:lnSpc>
              <a:spcBef>
                <a:spcPts val="795"/>
              </a:spcBef>
              <a:buFont typeface="Arial"/>
              <a:buChar char="▪"/>
              <a:tabLst>
                <a:tab pos="287020" algn="l"/>
              </a:tabLst>
            </a:pPr>
            <a:r>
              <a:rPr dirty="0">
                <a:solidFill>
                  <a:srgbClr val="333333"/>
                </a:solidFill>
                <a:latin typeface="+mn-ea"/>
                <a:ea typeface="+mn-ea"/>
                <a:cs typeface="Malgun Gothic"/>
              </a:rPr>
              <a:t>csv</a:t>
            </a:r>
            <a:r>
              <a:rPr spc="-20" dirty="0">
                <a:solidFill>
                  <a:srgbClr val="333333"/>
                </a:solidFill>
                <a:latin typeface="+mn-ea"/>
                <a:ea typeface="+mn-ea"/>
                <a:cs typeface="Malgun Gothic"/>
              </a:rPr>
              <a:t> </a:t>
            </a:r>
            <a:r>
              <a:rPr dirty="0">
                <a:solidFill>
                  <a:srgbClr val="333333"/>
                </a:solidFill>
                <a:latin typeface="+mn-ea"/>
                <a:ea typeface="+mn-ea"/>
                <a:cs typeface="Malgun Gothic"/>
              </a:rPr>
              <a:t>등 텍스트</a:t>
            </a:r>
            <a:r>
              <a:rPr spc="-20" dirty="0">
                <a:solidFill>
                  <a:srgbClr val="333333"/>
                </a:solidFill>
                <a:latin typeface="+mn-ea"/>
                <a:ea typeface="+mn-ea"/>
                <a:cs typeface="Malgun Gothic"/>
              </a:rPr>
              <a:t> </a:t>
            </a:r>
            <a:r>
              <a:rPr dirty="0">
                <a:solidFill>
                  <a:srgbClr val="333333"/>
                </a:solidFill>
                <a:latin typeface="+mn-ea"/>
                <a:ea typeface="+mn-ea"/>
                <a:cs typeface="Malgun Gothic"/>
              </a:rPr>
              <a:t>기반 데이터셋</a:t>
            </a:r>
            <a:r>
              <a:rPr spc="-15" dirty="0">
                <a:solidFill>
                  <a:srgbClr val="333333"/>
                </a:solidFill>
                <a:latin typeface="+mn-ea"/>
                <a:ea typeface="+mn-ea"/>
                <a:cs typeface="Malgun Gothic"/>
              </a:rPr>
              <a:t> </a:t>
            </a:r>
            <a:r>
              <a:rPr spc="-20" dirty="0">
                <a:solidFill>
                  <a:srgbClr val="333333"/>
                </a:solidFill>
                <a:latin typeface="+mn-ea"/>
                <a:ea typeface="+mn-ea"/>
                <a:cs typeface="Malgun Gothic"/>
              </a:rPr>
              <a:t>가져오기</a:t>
            </a:r>
            <a:endParaRPr dirty="0">
              <a:latin typeface="+mn-ea"/>
              <a:ea typeface="+mn-ea"/>
              <a:cs typeface="Malgun Gothic"/>
            </a:endParaRPr>
          </a:p>
          <a:p>
            <a:pPr marL="560070" lvl="1" indent="-273050">
              <a:lnSpc>
                <a:spcPct val="100000"/>
              </a:lnSpc>
              <a:spcBef>
                <a:spcPts val="605"/>
              </a:spcBef>
              <a:buFont typeface="Consolas"/>
              <a:buChar char="–"/>
              <a:tabLst>
                <a:tab pos="560070" algn="l"/>
              </a:tabLst>
            </a:pPr>
            <a:r>
              <a:rPr spc="-10" dirty="0">
                <a:solidFill>
                  <a:srgbClr val="333333"/>
                </a:solidFill>
                <a:latin typeface="+mn-ea"/>
                <a:ea typeface="+mn-ea"/>
                <a:cs typeface="Malgun Gothic"/>
              </a:rPr>
              <a:t>pandas.</a:t>
            </a:r>
            <a:r>
              <a:rPr b="1" spc="-10" dirty="0">
                <a:solidFill>
                  <a:srgbClr val="333333"/>
                </a:solidFill>
                <a:latin typeface="+mn-ea"/>
                <a:ea typeface="+mn-ea"/>
                <a:cs typeface="Malgun Gothic"/>
              </a:rPr>
              <a:t>read_csv</a:t>
            </a:r>
            <a:r>
              <a:rPr spc="-10" dirty="0">
                <a:solidFill>
                  <a:srgbClr val="333333"/>
                </a:solidFill>
                <a:latin typeface="+mn-ea"/>
                <a:ea typeface="+mn-ea"/>
                <a:cs typeface="Malgun Gothic"/>
              </a:rPr>
              <a:t>(filepath_or_buffer,</a:t>
            </a:r>
            <a:r>
              <a:rPr spc="-145" dirty="0">
                <a:solidFill>
                  <a:srgbClr val="333333"/>
                </a:solidFill>
                <a:latin typeface="+mn-ea"/>
                <a:ea typeface="+mn-ea"/>
                <a:cs typeface="Malgun Gothic"/>
              </a:rPr>
              <a:t> </a:t>
            </a:r>
            <a:r>
              <a:rPr dirty="0">
                <a:solidFill>
                  <a:srgbClr val="333333"/>
                </a:solidFill>
                <a:latin typeface="+mn-ea"/>
                <a:ea typeface="+mn-ea"/>
                <a:cs typeface="Malgun Gothic"/>
              </a:rPr>
              <a:t>sep,</a:t>
            </a:r>
            <a:r>
              <a:rPr spc="-135" dirty="0">
                <a:solidFill>
                  <a:srgbClr val="333333"/>
                </a:solidFill>
                <a:latin typeface="+mn-ea"/>
                <a:ea typeface="+mn-ea"/>
                <a:cs typeface="Malgun Gothic"/>
              </a:rPr>
              <a:t> </a:t>
            </a:r>
            <a:r>
              <a:rPr spc="-10" dirty="0">
                <a:solidFill>
                  <a:srgbClr val="333333"/>
                </a:solidFill>
                <a:latin typeface="+mn-ea"/>
                <a:ea typeface="+mn-ea"/>
                <a:cs typeface="Malgun Gothic"/>
              </a:rPr>
              <a:t>header,</a:t>
            </a:r>
            <a:r>
              <a:rPr spc="-150" dirty="0">
                <a:solidFill>
                  <a:srgbClr val="333333"/>
                </a:solidFill>
                <a:latin typeface="+mn-ea"/>
                <a:ea typeface="+mn-ea"/>
                <a:cs typeface="Malgun Gothic"/>
              </a:rPr>
              <a:t> </a:t>
            </a:r>
            <a:r>
              <a:rPr spc="-10" dirty="0">
                <a:solidFill>
                  <a:srgbClr val="333333"/>
                </a:solidFill>
                <a:latin typeface="+mn-ea"/>
                <a:ea typeface="+mn-ea"/>
                <a:cs typeface="Malgun Gothic"/>
              </a:rPr>
              <a:t>index_of,</a:t>
            </a:r>
            <a:r>
              <a:rPr spc="-125" dirty="0">
                <a:solidFill>
                  <a:srgbClr val="333333"/>
                </a:solidFill>
                <a:latin typeface="+mn-ea"/>
                <a:ea typeface="+mn-ea"/>
                <a:cs typeface="Malgun Gothic"/>
              </a:rPr>
              <a:t> </a:t>
            </a:r>
            <a:r>
              <a:rPr spc="-10" dirty="0">
                <a:solidFill>
                  <a:srgbClr val="333333"/>
                </a:solidFill>
                <a:latin typeface="+mn-ea"/>
                <a:ea typeface="+mn-ea"/>
                <a:cs typeface="Malgun Gothic"/>
              </a:rPr>
              <a:t>encoding)</a:t>
            </a:r>
            <a:endParaRPr dirty="0">
              <a:latin typeface="+mn-ea"/>
              <a:ea typeface="+mn-ea"/>
              <a:cs typeface="Malgun Gothic"/>
            </a:endParaRPr>
          </a:p>
          <a:p>
            <a:pPr marL="789305" lvl="2" indent="-227965">
              <a:lnSpc>
                <a:spcPct val="100000"/>
              </a:lnSpc>
              <a:spcBef>
                <a:spcPts val="615"/>
              </a:spcBef>
              <a:buFont typeface="Arial"/>
              <a:buChar char="▪"/>
              <a:tabLst>
                <a:tab pos="789305" algn="l"/>
              </a:tabLst>
            </a:pPr>
            <a:r>
              <a:rPr b="1" spc="-10" dirty="0">
                <a:solidFill>
                  <a:srgbClr val="333333"/>
                </a:solidFill>
                <a:latin typeface="+mn-ea"/>
                <a:ea typeface="+mn-ea"/>
                <a:cs typeface="Malgun Gothic"/>
              </a:rPr>
              <a:t>filepath_or_buffer</a:t>
            </a:r>
            <a:endParaRPr dirty="0">
              <a:latin typeface="+mn-ea"/>
              <a:ea typeface="+mn-ea"/>
              <a:cs typeface="Malgun Gothic"/>
            </a:endParaRPr>
          </a:p>
          <a:p>
            <a:pPr marL="1017905" lvl="3" indent="-227965">
              <a:lnSpc>
                <a:spcPct val="100000"/>
              </a:lnSpc>
              <a:spcBef>
                <a:spcPts val="600"/>
              </a:spcBef>
              <a:buFont typeface="Consolas"/>
              <a:buChar char="–"/>
              <a:tabLst>
                <a:tab pos="1017905" algn="l"/>
              </a:tabLst>
            </a:pPr>
            <a:r>
              <a:rPr dirty="0">
                <a:solidFill>
                  <a:srgbClr val="333333"/>
                </a:solidFill>
                <a:latin typeface="+mn-ea"/>
                <a:ea typeface="+mn-ea"/>
                <a:cs typeface="Malgun Gothic"/>
              </a:rPr>
              <a:t>가져올</a:t>
            </a:r>
            <a:r>
              <a:rPr spc="-55" dirty="0">
                <a:solidFill>
                  <a:srgbClr val="333333"/>
                </a:solidFill>
                <a:latin typeface="+mn-ea"/>
                <a:ea typeface="+mn-ea"/>
                <a:cs typeface="Malgun Gothic"/>
              </a:rPr>
              <a:t> </a:t>
            </a:r>
            <a:r>
              <a:rPr dirty="0">
                <a:solidFill>
                  <a:srgbClr val="333333"/>
                </a:solidFill>
                <a:latin typeface="+mn-ea"/>
                <a:ea typeface="+mn-ea"/>
                <a:cs typeface="Malgun Gothic"/>
              </a:rPr>
              <a:t>파일의</a:t>
            </a:r>
            <a:r>
              <a:rPr spc="-60" dirty="0">
                <a:solidFill>
                  <a:srgbClr val="333333"/>
                </a:solidFill>
                <a:latin typeface="+mn-ea"/>
                <a:ea typeface="+mn-ea"/>
                <a:cs typeface="Malgun Gothic"/>
              </a:rPr>
              <a:t> </a:t>
            </a:r>
            <a:r>
              <a:rPr dirty="0">
                <a:solidFill>
                  <a:srgbClr val="333333"/>
                </a:solidFill>
                <a:latin typeface="+mn-ea"/>
                <a:ea typeface="+mn-ea"/>
                <a:cs typeface="Malgun Gothic"/>
              </a:rPr>
              <a:t>경로</a:t>
            </a:r>
            <a:r>
              <a:rPr spc="-65" dirty="0">
                <a:solidFill>
                  <a:srgbClr val="333333"/>
                </a:solidFill>
                <a:latin typeface="+mn-ea"/>
                <a:ea typeface="+mn-ea"/>
                <a:cs typeface="Malgun Gothic"/>
              </a:rPr>
              <a:t> </a:t>
            </a:r>
            <a:r>
              <a:rPr dirty="0">
                <a:solidFill>
                  <a:srgbClr val="333333"/>
                </a:solidFill>
                <a:latin typeface="+mn-ea"/>
                <a:ea typeface="+mn-ea"/>
                <a:cs typeface="Malgun Gothic"/>
              </a:rPr>
              <a:t>(웹상에</a:t>
            </a:r>
            <a:r>
              <a:rPr spc="-50" dirty="0">
                <a:solidFill>
                  <a:srgbClr val="333333"/>
                </a:solidFill>
                <a:latin typeface="+mn-ea"/>
                <a:ea typeface="+mn-ea"/>
                <a:cs typeface="Malgun Gothic"/>
              </a:rPr>
              <a:t> </a:t>
            </a:r>
            <a:r>
              <a:rPr dirty="0">
                <a:solidFill>
                  <a:srgbClr val="333333"/>
                </a:solidFill>
                <a:latin typeface="+mn-ea"/>
                <a:ea typeface="+mn-ea"/>
                <a:cs typeface="Malgun Gothic"/>
              </a:rPr>
              <a:t>있을경우</a:t>
            </a:r>
            <a:r>
              <a:rPr spc="-55" dirty="0">
                <a:solidFill>
                  <a:srgbClr val="333333"/>
                </a:solidFill>
                <a:latin typeface="+mn-ea"/>
                <a:ea typeface="+mn-ea"/>
                <a:cs typeface="Malgun Gothic"/>
              </a:rPr>
              <a:t> </a:t>
            </a:r>
            <a:r>
              <a:rPr spc="-20" dirty="0">
                <a:solidFill>
                  <a:srgbClr val="333333"/>
                </a:solidFill>
                <a:latin typeface="+mn-ea"/>
                <a:ea typeface="+mn-ea"/>
                <a:cs typeface="Malgun Gothic"/>
              </a:rPr>
              <a:t>url)</a:t>
            </a:r>
            <a:endParaRPr dirty="0">
              <a:latin typeface="+mn-ea"/>
              <a:ea typeface="+mn-ea"/>
              <a:cs typeface="Malgun Gothic"/>
            </a:endParaRPr>
          </a:p>
          <a:p>
            <a:pPr marL="789305" lvl="2" indent="-227965">
              <a:lnSpc>
                <a:spcPct val="100000"/>
              </a:lnSpc>
              <a:spcBef>
                <a:spcPts val="605"/>
              </a:spcBef>
              <a:buFont typeface="Arial"/>
              <a:buChar char="▪"/>
              <a:tabLst>
                <a:tab pos="789305" algn="l"/>
              </a:tabLst>
            </a:pPr>
            <a:r>
              <a:rPr b="1" spc="-25" dirty="0">
                <a:solidFill>
                  <a:srgbClr val="333333"/>
                </a:solidFill>
                <a:latin typeface="+mn-ea"/>
                <a:ea typeface="+mn-ea"/>
                <a:cs typeface="Malgun Gothic"/>
              </a:rPr>
              <a:t>sep</a:t>
            </a:r>
            <a:endParaRPr dirty="0">
              <a:latin typeface="+mn-ea"/>
              <a:ea typeface="+mn-ea"/>
              <a:cs typeface="Malgun Gothic"/>
            </a:endParaRPr>
          </a:p>
          <a:p>
            <a:pPr marL="1017905" lvl="3" indent="-227965">
              <a:lnSpc>
                <a:spcPct val="100000"/>
              </a:lnSpc>
              <a:spcBef>
                <a:spcPts val="600"/>
              </a:spcBef>
              <a:buFont typeface="Consolas"/>
              <a:buChar char="–"/>
              <a:tabLst>
                <a:tab pos="1017905" algn="l"/>
              </a:tabLst>
            </a:pPr>
            <a:r>
              <a:rPr dirty="0">
                <a:solidFill>
                  <a:srgbClr val="333333"/>
                </a:solidFill>
                <a:latin typeface="+mn-ea"/>
                <a:ea typeface="+mn-ea"/>
                <a:cs typeface="Malgun Gothic"/>
              </a:rPr>
              <a:t>데이터</a:t>
            </a:r>
            <a:r>
              <a:rPr spc="-40" dirty="0">
                <a:solidFill>
                  <a:srgbClr val="333333"/>
                </a:solidFill>
                <a:latin typeface="+mn-ea"/>
                <a:ea typeface="+mn-ea"/>
                <a:cs typeface="Malgun Gothic"/>
              </a:rPr>
              <a:t> </a:t>
            </a:r>
            <a:r>
              <a:rPr dirty="0">
                <a:solidFill>
                  <a:srgbClr val="333333"/>
                </a:solidFill>
                <a:latin typeface="+mn-ea"/>
                <a:ea typeface="+mn-ea"/>
                <a:cs typeface="Malgun Gothic"/>
              </a:rPr>
              <a:t>구분자.</a:t>
            </a:r>
            <a:r>
              <a:rPr spc="-40" dirty="0">
                <a:solidFill>
                  <a:srgbClr val="333333"/>
                </a:solidFill>
                <a:latin typeface="+mn-ea"/>
                <a:ea typeface="+mn-ea"/>
                <a:cs typeface="Malgun Gothic"/>
              </a:rPr>
              <a:t> </a:t>
            </a:r>
            <a:r>
              <a:rPr dirty="0">
                <a:solidFill>
                  <a:srgbClr val="333333"/>
                </a:solidFill>
                <a:latin typeface="+mn-ea"/>
                <a:ea typeface="+mn-ea"/>
                <a:cs typeface="Malgun Gothic"/>
              </a:rPr>
              <a:t>기본값</a:t>
            </a:r>
            <a:r>
              <a:rPr spc="-50" dirty="0">
                <a:solidFill>
                  <a:srgbClr val="333333"/>
                </a:solidFill>
                <a:latin typeface="+mn-ea"/>
                <a:ea typeface="+mn-ea"/>
                <a:cs typeface="Malgun Gothic"/>
              </a:rPr>
              <a:t> </a:t>
            </a:r>
            <a:r>
              <a:rPr dirty="0">
                <a:solidFill>
                  <a:srgbClr val="333333"/>
                </a:solidFill>
                <a:latin typeface="+mn-ea"/>
                <a:ea typeface="+mn-ea"/>
                <a:cs typeface="Malgun Gothic"/>
              </a:rPr>
              <a:t>:</a:t>
            </a:r>
            <a:r>
              <a:rPr spc="-40" dirty="0">
                <a:solidFill>
                  <a:srgbClr val="333333"/>
                </a:solidFill>
                <a:latin typeface="+mn-ea"/>
                <a:ea typeface="+mn-ea"/>
                <a:cs typeface="Malgun Gothic"/>
              </a:rPr>
              <a:t> </a:t>
            </a:r>
            <a:r>
              <a:rPr spc="-25" dirty="0">
                <a:solidFill>
                  <a:srgbClr val="333333"/>
                </a:solidFill>
                <a:latin typeface="+mn-ea"/>
                <a:ea typeface="+mn-ea"/>
                <a:cs typeface="Malgun Gothic"/>
              </a:rPr>
              <a:t>쉼표</a:t>
            </a:r>
            <a:endParaRPr dirty="0">
              <a:latin typeface="+mn-ea"/>
              <a:ea typeface="+mn-ea"/>
              <a:cs typeface="Malgun Gothic"/>
            </a:endParaRPr>
          </a:p>
          <a:p>
            <a:pPr marL="789305" lvl="2" indent="-227965">
              <a:lnSpc>
                <a:spcPct val="100000"/>
              </a:lnSpc>
              <a:spcBef>
                <a:spcPts val="600"/>
              </a:spcBef>
              <a:buFont typeface="Arial"/>
              <a:buChar char="▪"/>
              <a:tabLst>
                <a:tab pos="789305" algn="l"/>
              </a:tabLst>
            </a:pPr>
            <a:r>
              <a:rPr b="1" dirty="0">
                <a:solidFill>
                  <a:srgbClr val="333333"/>
                </a:solidFill>
                <a:latin typeface="+mn-ea"/>
                <a:ea typeface="+mn-ea"/>
                <a:cs typeface="Malgun Gothic"/>
              </a:rPr>
              <a:t>header</a:t>
            </a:r>
            <a:r>
              <a:rPr b="1" spc="-10" dirty="0">
                <a:solidFill>
                  <a:srgbClr val="333333"/>
                </a:solidFill>
                <a:latin typeface="+mn-ea"/>
                <a:ea typeface="+mn-ea"/>
                <a:cs typeface="Malgun Gothic"/>
              </a:rPr>
              <a:t> </a:t>
            </a:r>
            <a:r>
              <a:rPr dirty="0">
                <a:solidFill>
                  <a:srgbClr val="333333"/>
                </a:solidFill>
                <a:latin typeface="+mn-ea"/>
                <a:ea typeface="+mn-ea"/>
                <a:cs typeface="Malgun Gothic"/>
              </a:rPr>
              <a:t>=</a:t>
            </a:r>
            <a:r>
              <a:rPr spc="-40" dirty="0">
                <a:solidFill>
                  <a:srgbClr val="333333"/>
                </a:solidFill>
                <a:latin typeface="+mn-ea"/>
                <a:ea typeface="+mn-ea"/>
                <a:cs typeface="Malgun Gothic"/>
              </a:rPr>
              <a:t> </a:t>
            </a:r>
            <a:r>
              <a:rPr spc="-25" dirty="0">
                <a:solidFill>
                  <a:srgbClr val="333333"/>
                </a:solidFill>
                <a:latin typeface="+mn-ea"/>
                <a:ea typeface="+mn-ea"/>
                <a:cs typeface="Malgun Gothic"/>
              </a:rPr>
              <a:t>정수</a:t>
            </a:r>
            <a:endParaRPr dirty="0">
              <a:latin typeface="+mn-ea"/>
              <a:ea typeface="+mn-ea"/>
              <a:cs typeface="Malgun Gothic"/>
            </a:endParaRPr>
          </a:p>
          <a:p>
            <a:pPr marL="1116965" lvl="3" indent="-327025">
              <a:lnSpc>
                <a:spcPct val="100000"/>
              </a:lnSpc>
              <a:spcBef>
                <a:spcPts val="600"/>
              </a:spcBef>
              <a:buFont typeface="Consolas"/>
              <a:buChar char="–"/>
              <a:tabLst>
                <a:tab pos="1116965" algn="l"/>
                <a:tab pos="8832850" algn="l"/>
              </a:tabLst>
            </a:pPr>
            <a:r>
              <a:rPr dirty="0">
                <a:solidFill>
                  <a:srgbClr val="333333"/>
                </a:solidFill>
                <a:latin typeface="+mn-ea"/>
                <a:ea typeface="+mn-ea"/>
                <a:cs typeface="Malgun Gothic"/>
              </a:rPr>
              <a:t>열이름으로</a:t>
            </a:r>
            <a:r>
              <a:rPr spc="-65" dirty="0">
                <a:solidFill>
                  <a:srgbClr val="333333"/>
                </a:solidFill>
                <a:latin typeface="+mn-ea"/>
                <a:ea typeface="+mn-ea"/>
                <a:cs typeface="Malgun Gothic"/>
              </a:rPr>
              <a:t> </a:t>
            </a:r>
            <a:r>
              <a:rPr dirty="0">
                <a:solidFill>
                  <a:srgbClr val="333333"/>
                </a:solidFill>
                <a:latin typeface="+mn-ea"/>
                <a:ea typeface="+mn-ea"/>
                <a:cs typeface="Malgun Gothic"/>
              </a:rPr>
              <a:t>사용할</a:t>
            </a:r>
            <a:r>
              <a:rPr spc="-65" dirty="0">
                <a:solidFill>
                  <a:srgbClr val="333333"/>
                </a:solidFill>
                <a:latin typeface="+mn-ea"/>
                <a:ea typeface="+mn-ea"/>
                <a:cs typeface="Malgun Gothic"/>
              </a:rPr>
              <a:t> </a:t>
            </a:r>
            <a:r>
              <a:rPr dirty="0">
                <a:solidFill>
                  <a:srgbClr val="333333"/>
                </a:solidFill>
                <a:latin typeface="+mn-ea"/>
                <a:ea typeface="+mn-ea"/>
                <a:cs typeface="Malgun Gothic"/>
              </a:rPr>
              <a:t>행</a:t>
            </a:r>
            <a:r>
              <a:rPr spc="-65" dirty="0">
                <a:solidFill>
                  <a:srgbClr val="333333"/>
                </a:solidFill>
                <a:latin typeface="+mn-ea"/>
                <a:ea typeface="+mn-ea"/>
                <a:cs typeface="Malgun Gothic"/>
              </a:rPr>
              <a:t> </a:t>
            </a:r>
            <a:r>
              <a:rPr dirty="0">
                <a:solidFill>
                  <a:srgbClr val="333333"/>
                </a:solidFill>
                <a:latin typeface="+mn-ea"/>
                <a:ea typeface="+mn-ea"/>
                <a:cs typeface="Malgun Gothic"/>
              </a:rPr>
              <a:t>지정.</a:t>
            </a:r>
            <a:r>
              <a:rPr spc="-55" dirty="0">
                <a:solidFill>
                  <a:srgbClr val="333333"/>
                </a:solidFill>
                <a:latin typeface="+mn-ea"/>
                <a:ea typeface="+mn-ea"/>
                <a:cs typeface="Malgun Gothic"/>
              </a:rPr>
              <a:t> </a:t>
            </a:r>
            <a:r>
              <a:rPr dirty="0">
                <a:solidFill>
                  <a:srgbClr val="333333"/>
                </a:solidFill>
                <a:latin typeface="+mn-ea"/>
                <a:ea typeface="+mn-ea"/>
                <a:cs typeface="Malgun Gothic"/>
              </a:rPr>
              <a:t>컬럼제목으로</a:t>
            </a:r>
            <a:r>
              <a:rPr spc="-40" dirty="0">
                <a:solidFill>
                  <a:srgbClr val="333333"/>
                </a:solidFill>
                <a:latin typeface="+mn-ea"/>
                <a:ea typeface="+mn-ea"/>
                <a:cs typeface="Malgun Gothic"/>
              </a:rPr>
              <a:t> </a:t>
            </a:r>
            <a:r>
              <a:rPr dirty="0">
                <a:solidFill>
                  <a:srgbClr val="333333"/>
                </a:solidFill>
                <a:latin typeface="+mn-ea"/>
                <a:ea typeface="+mn-ea"/>
                <a:cs typeface="Malgun Gothic"/>
              </a:rPr>
              <a:t>사용할</a:t>
            </a:r>
            <a:r>
              <a:rPr spc="-65" dirty="0">
                <a:solidFill>
                  <a:srgbClr val="333333"/>
                </a:solidFill>
                <a:latin typeface="+mn-ea"/>
                <a:ea typeface="+mn-ea"/>
                <a:cs typeface="Malgun Gothic"/>
              </a:rPr>
              <a:t> </a:t>
            </a:r>
            <a:r>
              <a:rPr dirty="0">
                <a:solidFill>
                  <a:srgbClr val="333333"/>
                </a:solidFill>
                <a:latin typeface="+mn-ea"/>
                <a:ea typeface="+mn-ea"/>
                <a:cs typeface="Malgun Gothic"/>
              </a:rPr>
              <a:t>행을</a:t>
            </a:r>
            <a:r>
              <a:rPr spc="-55" dirty="0">
                <a:solidFill>
                  <a:srgbClr val="333333"/>
                </a:solidFill>
                <a:latin typeface="+mn-ea"/>
                <a:ea typeface="+mn-ea"/>
                <a:cs typeface="Malgun Gothic"/>
              </a:rPr>
              <a:t> </a:t>
            </a:r>
            <a:r>
              <a:rPr spc="-25" dirty="0" err="1">
                <a:solidFill>
                  <a:srgbClr val="333333"/>
                </a:solidFill>
                <a:latin typeface="+mn-ea"/>
                <a:ea typeface="+mn-ea"/>
                <a:cs typeface="Malgun Gothic"/>
              </a:rPr>
              <a:t>지정</a:t>
            </a:r>
            <a:r>
              <a:rPr spc="-25" dirty="0">
                <a:solidFill>
                  <a:srgbClr val="333333"/>
                </a:solidFill>
                <a:latin typeface="+mn-ea"/>
                <a:ea typeface="+mn-ea"/>
                <a:cs typeface="Malgun Gothic"/>
              </a:rPr>
              <a:t>.</a:t>
            </a:r>
            <a:r>
              <a:rPr lang="en-US" spc="-25" dirty="0">
                <a:solidFill>
                  <a:srgbClr val="333333"/>
                </a:solidFill>
                <a:latin typeface="+mn-ea"/>
                <a:ea typeface="+mn-ea"/>
                <a:cs typeface="Malgun Gothic"/>
              </a:rPr>
              <a:t> </a:t>
            </a:r>
            <a:r>
              <a:rPr dirty="0" err="1">
                <a:solidFill>
                  <a:srgbClr val="333333"/>
                </a:solidFill>
                <a:latin typeface="+mn-ea"/>
                <a:ea typeface="+mn-ea"/>
                <a:cs typeface="Malgun Gothic"/>
              </a:rPr>
              <a:t>기본값</a:t>
            </a:r>
            <a:r>
              <a:rPr spc="-55" dirty="0">
                <a:solidFill>
                  <a:srgbClr val="333333"/>
                </a:solidFill>
                <a:latin typeface="+mn-ea"/>
                <a:ea typeface="+mn-ea"/>
                <a:cs typeface="Malgun Gothic"/>
              </a:rPr>
              <a:t> </a:t>
            </a:r>
            <a:r>
              <a:rPr spc="-25" dirty="0">
                <a:solidFill>
                  <a:srgbClr val="333333"/>
                </a:solidFill>
                <a:latin typeface="+mn-ea"/>
                <a:ea typeface="+mn-ea"/>
                <a:cs typeface="Malgun Gothic"/>
              </a:rPr>
              <a:t>0.</a:t>
            </a:r>
            <a:endParaRPr dirty="0">
              <a:latin typeface="+mn-ea"/>
              <a:ea typeface="+mn-ea"/>
              <a:cs typeface="Malgun Gothic"/>
            </a:endParaRPr>
          </a:p>
          <a:p>
            <a:pPr marL="1017905" lvl="3" indent="-227965">
              <a:lnSpc>
                <a:spcPct val="100000"/>
              </a:lnSpc>
              <a:spcBef>
                <a:spcPts val="600"/>
              </a:spcBef>
              <a:buFont typeface="Consolas"/>
              <a:buChar char="–"/>
              <a:tabLst>
                <a:tab pos="1017905" algn="l"/>
              </a:tabLst>
            </a:pPr>
            <a:r>
              <a:rPr dirty="0">
                <a:solidFill>
                  <a:srgbClr val="333333"/>
                </a:solidFill>
                <a:latin typeface="+mn-ea"/>
                <a:ea typeface="+mn-ea"/>
                <a:cs typeface="Malgun Gothic"/>
              </a:rPr>
              <a:t>열이름이</a:t>
            </a:r>
            <a:r>
              <a:rPr spc="-55" dirty="0">
                <a:solidFill>
                  <a:srgbClr val="333333"/>
                </a:solidFill>
                <a:latin typeface="+mn-ea"/>
                <a:ea typeface="+mn-ea"/>
                <a:cs typeface="Malgun Gothic"/>
              </a:rPr>
              <a:t> </a:t>
            </a:r>
            <a:r>
              <a:rPr dirty="0">
                <a:solidFill>
                  <a:srgbClr val="333333"/>
                </a:solidFill>
                <a:latin typeface="+mn-ea"/>
                <a:ea typeface="+mn-ea"/>
                <a:cs typeface="Malgun Gothic"/>
              </a:rPr>
              <a:t>다중행으로</a:t>
            </a:r>
            <a:r>
              <a:rPr spc="-50" dirty="0">
                <a:solidFill>
                  <a:srgbClr val="333333"/>
                </a:solidFill>
                <a:latin typeface="+mn-ea"/>
                <a:ea typeface="+mn-ea"/>
                <a:cs typeface="Malgun Gothic"/>
              </a:rPr>
              <a:t> </a:t>
            </a:r>
            <a:r>
              <a:rPr dirty="0">
                <a:solidFill>
                  <a:srgbClr val="333333"/>
                </a:solidFill>
                <a:latin typeface="+mn-ea"/>
                <a:ea typeface="+mn-ea"/>
                <a:cs typeface="Malgun Gothic"/>
              </a:rPr>
              <a:t>구성된</a:t>
            </a:r>
            <a:r>
              <a:rPr spc="-45" dirty="0">
                <a:solidFill>
                  <a:srgbClr val="333333"/>
                </a:solidFill>
                <a:latin typeface="+mn-ea"/>
                <a:ea typeface="+mn-ea"/>
                <a:cs typeface="Malgun Gothic"/>
              </a:rPr>
              <a:t> </a:t>
            </a:r>
            <a:r>
              <a:rPr dirty="0">
                <a:solidFill>
                  <a:srgbClr val="333333"/>
                </a:solidFill>
                <a:latin typeface="+mn-ea"/>
                <a:ea typeface="+mn-ea"/>
                <a:cs typeface="Malgun Gothic"/>
              </a:rPr>
              <a:t>파일</a:t>
            </a:r>
            <a:r>
              <a:rPr spc="-55" dirty="0">
                <a:solidFill>
                  <a:srgbClr val="333333"/>
                </a:solidFill>
                <a:latin typeface="+mn-ea"/>
                <a:ea typeface="+mn-ea"/>
                <a:cs typeface="Malgun Gothic"/>
              </a:rPr>
              <a:t> </a:t>
            </a:r>
            <a:r>
              <a:rPr dirty="0">
                <a:solidFill>
                  <a:srgbClr val="333333"/>
                </a:solidFill>
                <a:latin typeface="+mn-ea"/>
                <a:ea typeface="+mn-ea"/>
                <a:cs typeface="Malgun Gothic"/>
              </a:rPr>
              <a:t>읽을</a:t>
            </a:r>
            <a:r>
              <a:rPr spc="-60" dirty="0">
                <a:solidFill>
                  <a:srgbClr val="333333"/>
                </a:solidFill>
                <a:latin typeface="+mn-ea"/>
                <a:ea typeface="+mn-ea"/>
                <a:cs typeface="Malgun Gothic"/>
              </a:rPr>
              <a:t> </a:t>
            </a:r>
            <a:r>
              <a:rPr dirty="0">
                <a:solidFill>
                  <a:srgbClr val="333333"/>
                </a:solidFill>
                <a:latin typeface="+mn-ea"/>
                <a:ea typeface="+mn-ea"/>
                <a:cs typeface="Malgun Gothic"/>
              </a:rPr>
              <a:t>때</a:t>
            </a:r>
            <a:r>
              <a:rPr spc="-55" dirty="0">
                <a:solidFill>
                  <a:srgbClr val="333333"/>
                </a:solidFill>
                <a:latin typeface="+mn-ea"/>
                <a:ea typeface="+mn-ea"/>
                <a:cs typeface="Malgun Gothic"/>
              </a:rPr>
              <a:t> </a:t>
            </a:r>
            <a:r>
              <a:rPr spc="-25" dirty="0">
                <a:solidFill>
                  <a:srgbClr val="333333"/>
                </a:solidFill>
                <a:latin typeface="+mn-ea"/>
                <a:ea typeface="+mn-ea"/>
                <a:cs typeface="Malgun Gothic"/>
              </a:rPr>
              <a:t>지정</a:t>
            </a:r>
            <a:endParaRPr dirty="0">
              <a:latin typeface="+mn-ea"/>
              <a:ea typeface="+mn-ea"/>
              <a:cs typeface="Malgun Gothic"/>
            </a:endParaRPr>
          </a:p>
          <a:p>
            <a:pPr marL="789305" lvl="2" indent="-227965">
              <a:lnSpc>
                <a:spcPct val="100000"/>
              </a:lnSpc>
              <a:spcBef>
                <a:spcPts val="600"/>
              </a:spcBef>
              <a:buFont typeface="Arial"/>
              <a:buChar char="▪"/>
              <a:tabLst>
                <a:tab pos="789305" algn="l"/>
              </a:tabLst>
            </a:pPr>
            <a:r>
              <a:rPr b="1" dirty="0">
                <a:solidFill>
                  <a:srgbClr val="333333"/>
                </a:solidFill>
                <a:latin typeface="+mn-ea"/>
                <a:ea typeface="+mn-ea"/>
                <a:cs typeface="Malgun Gothic"/>
              </a:rPr>
              <a:t>index_col</a:t>
            </a:r>
            <a:r>
              <a:rPr b="1" spc="-45" dirty="0">
                <a:solidFill>
                  <a:srgbClr val="333333"/>
                </a:solidFill>
                <a:latin typeface="+mn-ea"/>
                <a:ea typeface="+mn-ea"/>
                <a:cs typeface="Malgun Gothic"/>
              </a:rPr>
              <a:t> </a:t>
            </a:r>
            <a:r>
              <a:rPr dirty="0">
                <a:solidFill>
                  <a:srgbClr val="333333"/>
                </a:solidFill>
                <a:latin typeface="+mn-ea"/>
                <a:ea typeface="+mn-ea"/>
                <a:cs typeface="Malgun Gothic"/>
              </a:rPr>
              <a:t>=</a:t>
            </a:r>
            <a:r>
              <a:rPr spc="-55" dirty="0">
                <a:solidFill>
                  <a:srgbClr val="333333"/>
                </a:solidFill>
                <a:latin typeface="+mn-ea"/>
                <a:ea typeface="+mn-ea"/>
                <a:cs typeface="Malgun Gothic"/>
              </a:rPr>
              <a:t> </a:t>
            </a:r>
            <a:r>
              <a:rPr spc="-25" dirty="0">
                <a:solidFill>
                  <a:srgbClr val="333333"/>
                </a:solidFill>
                <a:latin typeface="+mn-ea"/>
                <a:ea typeface="+mn-ea"/>
                <a:cs typeface="Malgun Gothic"/>
              </a:rPr>
              <a:t>컬럼명</a:t>
            </a:r>
            <a:endParaRPr dirty="0">
              <a:latin typeface="+mn-ea"/>
              <a:ea typeface="+mn-ea"/>
              <a:cs typeface="Malgun Gothic"/>
            </a:endParaRPr>
          </a:p>
          <a:p>
            <a:pPr marL="1017905" lvl="3" indent="-227965">
              <a:lnSpc>
                <a:spcPct val="100000"/>
              </a:lnSpc>
              <a:spcBef>
                <a:spcPts val="605"/>
              </a:spcBef>
              <a:buFont typeface="Consolas"/>
              <a:buChar char="–"/>
              <a:tabLst>
                <a:tab pos="1017905" algn="l"/>
              </a:tabLst>
            </a:pPr>
            <a:r>
              <a:rPr dirty="0">
                <a:solidFill>
                  <a:srgbClr val="333333"/>
                </a:solidFill>
                <a:latin typeface="+mn-ea"/>
                <a:ea typeface="+mn-ea"/>
                <a:cs typeface="Malgun Gothic"/>
              </a:rPr>
              <a:t>index로</a:t>
            </a:r>
            <a:r>
              <a:rPr spc="-50" dirty="0">
                <a:solidFill>
                  <a:srgbClr val="333333"/>
                </a:solidFill>
                <a:latin typeface="+mn-ea"/>
                <a:ea typeface="+mn-ea"/>
                <a:cs typeface="Malgun Gothic"/>
              </a:rPr>
              <a:t> </a:t>
            </a:r>
            <a:r>
              <a:rPr dirty="0">
                <a:solidFill>
                  <a:srgbClr val="333333"/>
                </a:solidFill>
                <a:latin typeface="+mn-ea"/>
                <a:ea typeface="+mn-ea"/>
                <a:cs typeface="Malgun Gothic"/>
              </a:rPr>
              <a:t>사용할</a:t>
            </a:r>
            <a:r>
              <a:rPr spc="-55" dirty="0">
                <a:solidFill>
                  <a:srgbClr val="333333"/>
                </a:solidFill>
                <a:latin typeface="+mn-ea"/>
                <a:ea typeface="+mn-ea"/>
                <a:cs typeface="Malgun Gothic"/>
              </a:rPr>
              <a:t> </a:t>
            </a:r>
            <a:r>
              <a:rPr dirty="0">
                <a:solidFill>
                  <a:srgbClr val="333333"/>
                </a:solidFill>
                <a:latin typeface="+mn-ea"/>
                <a:ea typeface="+mn-ea"/>
                <a:cs typeface="Malgun Gothic"/>
              </a:rPr>
              <a:t>열</a:t>
            </a:r>
            <a:r>
              <a:rPr spc="-55" dirty="0">
                <a:solidFill>
                  <a:srgbClr val="333333"/>
                </a:solidFill>
                <a:latin typeface="+mn-ea"/>
                <a:ea typeface="+mn-ea"/>
                <a:cs typeface="Malgun Gothic"/>
              </a:rPr>
              <a:t> </a:t>
            </a:r>
            <a:r>
              <a:rPr dirty="0">
                <a:solidFill>
                  <a:srgbClr val="333333"/>
                </a:solidFill>
                <a:latin typeface="+mn-ea"/>
                <a:ea typeface="+mn-ea"/>
                <a:cs typeface="Malgun Gothic"/>
              </a:rPr>
              <a:t>지정.</a:t>
            </a:r>
            <a:r>
              <a:rPr spc="-50" dirty="0">
                <a:solidFill>
                  <a:srgbClr val="333333"/>
                </a:solidFill>
                <a:latin typeface="+mn-ea"/>
                <a:ea typeface="+mn-ea"/>
                <a:cs typeface="Malgun Gothic"/>
              </a:rPr>
              <a:t> </a:t>
            </a:r>
            <a:r>
              <a:rPr dirty="0">
                <a:solidFill>
                  <a:srgbClr val="333333"/>
                </a:solidFill>
                <a:latin typeface="+mn-ea"/>
                <a:ea typeface="+mn-ea"/>
                <a:cs typeface="Malgun Gothic"/>
              </a:rPr>
              <a:t>생략하면</a:t>
            </a:r>
            <a:r>
              <a:rPr spc="-45" dirty="0">
                <a:solidFill>
                  <a:srgbClr val="333333"/>
                </a:solidFill>
                <a:latin typeface="+mn-ea"/>
                <a:ea typeface="+mn-ea"/>
                <a:cs typeface="Malgun Gothic"/>
              </a:rPr>
              <a:t> </a:t>
            </a:r>
            <a:r>
              <a:rPr dirty="0">
                <a:solidFill>
                  <a:srgbClr val="333333"/>
                </a:solidFill>
                <a:latin typeface="+mn-ea"/>
                <a:ea typeface="+mn-ea"/>
                <a:cs typeface="Malgun Gothic"/>
              </a:rPr>
              <a:t>순번을</a:t>
            </a:r>
            <a:r>
              <a:rPr spc="-50" dirty="0">
                <a:solidFill>
                  <a:srgbClr val="333333"/>
                </a:solidFill>
                <a:latin typeface="+mn-ea"/>
                <a:ea typeface="+mn-ea"/>
                <a:cs typeface="Malgun Gothic"/>
              </a:rPr>
              <a:t> </a:t>
            </a:r>
            <a:r>
              <a:rPr spc="-20" dirty="0">
                <a:solidFill>
                  <a:srgbClr val="333333"/>
                </a:solidFill>
                <a:latin typeface="+mn-ea"/>
                <a:ea typeface="+mn-ea"/>
                <a:cs typeface="Malgun Gothic"/>
              </a:rPr>
              <a:t>붙인다.</a:t>
            </a:r>
            <a:endParaRPr dirty="0">
              <a:latin typeface="+mn-ea"/>
              <a:ea typeface="+mn-ea"/>
              <a:cs typeface="Malgun Gothic"/>
            </a:endParaRPr>
          </a:p>
          <a:p>
            <a:pPr marL="789305" lvl="2" indent="-227965">
              <a:lnSpc>
                <a:spcPct val="100000"/>
              </a:lnSpc>
              <a:spcBef>
                <a:spcPts val="600"/>
              </a:spcBef>
              <a:buFont typeface="Arial"/>
              <a:buChar char="▪"/>
              <a:tabLst>
                <a:tab pos="789305" algn="l"/>
              </a:tabLst>
            </a:pPr>
            <a:r>
              <a:rPr b="1" spc="-10" dirty="0">
                <a:solidFill>
                  <a:srgbClr val="333333"/>
                </a:solidFill>
                <a:latin typeface="+mn-ea"/>
                <a:ea typeface="+mn-ea"/>
                <a:cs typeface="Malgun Gothic"/>
              </a:rPr>
              <a:t>encoding</a:t>
            </a:r>
            <a:endParaRPr dirty="0">
              <a:latin typeface="+mn-ea"/>
              <a:ea typeface="+mn-ea"/>
              <a:cs typeface="Malgun Gothic"/>
            </a:endParaRPr>
          </a:p>
          <a:p>
            <a:pPr marL="1017905" lvl="3" indent="-227965">
              <a:lnSpc>
                <a:spcPct val="100000"/>
              </a:lnSpc>
              <a:spcBef>
                <a:spcPts val="600"/>
              </a:spcBef>
              <a:buFont typeface="Consolas"/>
              <a:buChar char="–"/>
              <a:tabLst>
                <a:tab pos="1017905" algn="l"/>
              </a:tabLst>
            </a:pPr>
            <a:r>
              <a:rPr dirty="0">
                <a:solidFill>
                  <a:srgbClr val="333333"/>
                </a:solidFill>
                <a:latin typeface="+mn-ea"/>
                <a:ea typeface="+mn-ea"/>
                <a:cs typeface="Malgun Gothic"/>
              </a:rPr>
              <a:t>파일의</a:t>
            </a:r>
            <a:r>
              <a:rPr spc="-55" dirty="0">
                <a:solidFill>
                  <a:srgbClr val="333333"/>
                </a:solidFill>
                <a:latin typeface="+mn-ea"/>
                <a:ea typeface="+mn-ea"/>
                <a:cs typeface="Malgun Gothic"/>
              </a:rPr>
              <a:t> </a:t>
            </a:r>
            <a:r>
              <a:rPr dirty="0">
                <a:solidFill>
                  <a:srgbClr val="333333"/>
                </a:solidFill>
                <a:latin typeface="+mn-ea"/>
                <a:ea typeface="+mn-ea"/>
                <a:cs typeface="Malgun Gothic"/>
              </a:rPr>
              <a:t>인코딩</a:t>
            </a:r>
            <a:r>
              <a:rPr spc="-60" dirty="0">
                <a:solidFill>
                  <a:srgbClr val="333333"/>
                </a:solidFill>
                <a:latin typeface="+mn-ea"/>
                <a:ea typeface="+mn-ea"/>
                <a:cs typeface="Malgun Gothic"/>
              </a:rPr>
              <a:t> </a:t>
            </a:r>
            <a:r>
              <a:rPr spc="-25" dirty="0">
                <a:solidFill>
                  <a:srgbClr val="333333"/>
                </a:solidFill>
                <a:latin typeface="+mn-ea"/>
                <a:ea typeface="+mn-ea"/>
                <a:cs typeface="Malgun Gothic"/>
              </a:rPr>
              <a:t>지정.</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파일로부터</a:t>
            </a:r>
            <a:r>
              <a:rPr sz="2400" spc="-20" dirty="0">
                <a:latin typeface="CookieRun Regular" panose="020B0600000101010101" pitchFamily="50" charset="-127"/>
              </a:rPr>
              <a:t> </a:t>
            </a:r>
            <a:r>
              <a:rPr sz="2400" dirty="0">
                <a:latin typeface="CookieRun Regular" panose="020B0600000101010101" pitchFamily="50" charset="-127"/>
              </a:rPr>
              <a:t>자료</a:t>
            </a:r>
            <a:r>
              <a:rPr sz="2400" spc="-10" dirty="0">
                <a:latin typeface="CookieRun Regular" panose="020B0600000101010101" pitchFamily="50" charset="-127"/>
              </a:rPr>
              <a:t> </a:t>
            </a:r>
            <a:r>
              <a:rPr sz="2400" dirty="0">
                <a:latin typeface="CookieRun Regular" panose="020B0600000101010101" pitchFamily="50" charset="-127"/>
              </a:rPr>
              <a:t>가져와</a:t>
            </a:r>
            <a:r>
              <a:rPr sz="2400" spc="-10" dirty="0">
                <a:latin typeface="CookieRun Regular" panose="020B0600000101010101" pitchFamily="50" charset="-127"/>
              </a:rPr>
              <a:t> </a:t>
            </a:r>
            <a:r>
              <a:rPr sz="2400" spc="-25" dirty="0">
                <a:latin typeface="CookieRun Regular" panose="020B0600000101010101" pitchFamily="50" charset="-127"/>
              </a:rPr>
              <a:t>생성</a:t>
            </a:r>
          </a:p>
        </p:txBody>
      </p:sp>
      <p:sp>
        <p:nvSpPr>
          <p:cNvPr id="4" name="TextBox 3">
            <a:extLst>
              <a:ext uri="{FF2B5EF4-FFF2-40B4-BE49-F238E27FC236}">
                <a16:creationId xmlns:a16="http://schemas.microsoft.com/office/drawing/2014/main" id="{3FF621A2-7345-3B2B-16E9-77750AFF20A6}"/>
              </a:ext>
            </a:extLst>
          </p:cNvPr>
          <p:cNvSpPr txBox="1"/>
          <p:nvPr/>
        </p:nvSpPr>
        <p:spPr>
          <a:xfrm>
            <a:off x="1040416" y="5638800"/>
            <a:ext cx="8739059" cy="923330"/>
          </a:xfrm>
          <a:prstGeom prst="rect">
            <a:avLst/>
          </a:prstGeom>
          <a:noFill/>
        </p:spPr>
        <p:txBody>
          <a:bodyPr wrap="none" rtlCol="0">
            <a:spAutoFit/>
          </a:bodyPr>
          <a:lstStyle/>
          <a:p>
            <a:r>
              <a:rPr lang="en-US" altLang="ko-KR" dirty="0">
                <a:latin typeface="+mn-ea"/>
                <a:ea typeface="+mn-ea"/>
              </a:rPr>
              <a:t>[</a:t>
            </a:r>
            <a:r>
              <a:rPr lang="ko-KR" altLang="en-US" dirty="0">
                <a:latin typeface="+mn-ea"/>
                <a:ea typeface="+mn-ea"/>
              </a:rPr>
              <a:t>구글드라이브 예</a:t>
            </a:r>
            <a:r>
              <a:rPr lang="en-US" altLang="ko-KR" dirty="0">
                <a:latin typeface="+mn-ea"/>
                <a:ea typeface="+mn-ea"/>
              </a:rPr>
              <a:t>]</a:t>
            </a:r>
          </a:p>
          <a:p>
            <a:r>
              <a:rPr lang="en-US" altLang="ko-KR" sz="1800" kern="1200" dirty="0" err="1">
                <a:solidFill>
                  <a:schemeClr val="tx1"/>
                </a:solidFill>
                <a:latin typeface="+mn-ea"/>
                <a:ea typeface="+mn-ea"/>
              </a:rPr>
              <a:t>df</a:t>
            </a:r>
            <a:r>
              <a:rPr lang="en-US" altLang="ko-KR" sz="1800" kern="1200" dirty="0">
                <a:solidFill>
                  <a:schemeClr val="tx1"/>
                </a:solidFill>
                <a:latin typeface="+mn-ea"/>
                <a:ea typeface="+mn-ea"/>
              </a:rPr>
              <a:t> = </a:t>
            </a:r>
            <a:r>
              <a:rPr lang="en-US" altLang="ko-KR" sz="1800" kern="1200" dirty="0" err="1">
                <a:solidFill>
                  <a:schemeClr val="tx1"/>
                </a:solidFill>
                <a:latin typeface="+mn-ea"/>
                <a:ea typeface="+mn-ea"/>
              </a:rPr>
              <a:t>pd.read_csv</a:t>
            </a:r>
            <a:r>
              <a:rPr lang="en-US" altLang="ko-KR" sz="1800" kern="1200" dirty="0">
                <a:solidFill>
                  <a:schemeClr val="tx1"/>
                </a:solidFill>
                <a:latin typeface="+mn-ea"/>
                <a:ea typeface="+mn-ea"/>
              </a:rPr>
              <a:t>("/content/drive/</a:t>
            </a:r>
            <a:r>
              <a:rPr lang="en-US" altLang="ko-KR" sz="1800" kern="1200" dirty="0" err="1">
                <a:solidFill>
                  <a:schemeClr val="tx1"/>
                </a:solidFill>
                <a:latin typeface="+mn-ea"/>
                <a:ea typeface="+mn-ea"/>
              </a:rPr>
              <a:t>MyDrive</a:t>
            </a:r>
            <a:r>
              <a:rPr lang="en-US" altLang="ko-KR" sz="1800" kern="1200" dirty="0">
                <a:solidFill>
                  <a:schemeClr val="tx1"/>
                </a:solidFill>
                <a:latin typeface="+mn-ea"/>
                <a:ea typeface="+mn-ea"/>
              </a:rPr>
              <a:t>/</a:t>
            </a:r>
            <a:r>
              <a:rPr lang="en-US" altLang="ko-KR" sz="1800" kern="1200" dirty="0" err="1">
                <a:solidFill>
                  <a:schemeClr val="tx1"/>
                </a:solidFill>
                <a:latin typeface="+mn-ea"/>
                <a:ea typeface="+mn-ea"/>
              </a:rPr>
              <a:t>Colab</a:t>
            </a:r>
            <a:r>
              <a:rPr lang="en-US" altLang="ko-KR" sz="1800" kern="1200" dirty="0">
                <a:solidFill>
                  <a:schemeClr val="tx1"/>
                </a:solidFill>
                <a:latin typeface="+mn-ea"/>
                <a:ea typeface="+mn-ea"/>
              </a:rPr>
              <a:t> Notebooks/data/train.csv")</a:t>
            </a:r>
          </a:p>
          <a:p>
            <a:endParaRPr lang="ko-KR" altLang="en-US" dirty="0">
              <a:latin typeface="+mn-ea"/>
              <a:ea typeface="+mn-ea"/>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881285"/>
            <a:ext cx="10958830" cy="3940822"/>
          </a:xfrm>
          <a:prstGeom prst="rect">
            <a:avLst/>
          </a:prstGeom>
        </p:spPr>
        <p:txBody>
          <a:bodyPr vert="horz" wrap="square" lIns="0" tIns="105410" rIns="0" bIns="0" rtlCol="0">
            <a:spAutoFit/>
          </a:bodyPr>
          <a:lstStyle/>
          <a:p>
            <a:pPr marL="286385" indent="-273685">
              <a:lnSpc>
                <a:spcPct val="100000"/>
              </a:lnSpc>
              <a:spcBef>
                <a:spcPts val="830"/>
              </a:spcBef>
              <a:buFont typeface="Arial"/>
              <a:buChar char="▪"/>
              <a:tabLst>
                <a:tab pos="286385" algn="l"/>
              </a:tabLst>
            </a:pPr>
            <a:r>
              <a:rPr dirty="0">
                <a:solidFill>
                  <a:srgbClr val="333333"/>
                </a:solidFill>
                <a:latin typeface="+mn-ea"/>
                <a:ea typeface="+mn-ea"/>
                <a:cs typeface="Malgun Gothic"/>
              </a:rPr>
              <a:t>엑셀파일</a:t>
            </a:r>
            <a:r>
              <a:rPr spc="-20" dirty="0">
                <a:solidFill>
                  <a:srgbClr val="333333"/>
                </a:solidFill>
                <a:latin typeface="+mn-ea"/>
                <a:ea typeface="+mn-ea"/>
                <a:cs typeface="Malgun Gothic"/>
              </a:rPr>
              <a:t> 가져오기</a:t>
            </a:r>
            <a:endParaRPr dirty="0">
              <a:latin typeface="+mn-ea"/>
              <a:ea typeface="+mn-ea"/>
              <a:cs typeface="Malgun Gothic"/>
            </a:endParaRPr>
          </a:p>
          <a:p>
            <a:pPr marL="560070" lvl="1" indent="-273050">
              <a:lnSpc>
                <a:spcPct val="100000"/>
              </a:lnSpc>
              <a:spcBef>
                <a:spcPts val="630"/>
              </a:spcBef>
              <a:buFont typeface="Consolas"/>
              <a:buChar char="–"/>
              <a:tabLst>
                <a:tab pos="560070" algn="l"/>
              </a:tabLst>
            </a:pPr>
            <a:r>
              <a:rPr spc="-10" dirty="0">
                <a:solidFill>
                  <a:srgbClr val="333333"/>
                </a:solidFill>
                <a:latin typeface="+mn-ea"/>
                <a:ea typeface="+mn-ea"/>
                <a:cs typeface="Malgun Gothic"/>
              </a:rPr>
              <a:t>pandas.</a:t>
            </a:r>
            <a:r>
              <a:rPr b="1" spc="-10" dirty="0">
                <a:solidFill>
                  <a:srgbClr val="333333"/>
                </a:solidFill>
                <a:latin typeface="+mn-ea"/>
                <a:ea typeface="+mn-ea"/>
                <a:cs typeface="Malgun Gothic"/>
              </a:rPr>
              <a:t>read_excel</a:t>
            </a:r>
            <a:r>
              <a:rPr spc="-10" dirty="0">
                <a:solidFill>
                  <a:srgbClr val="333333"/>
                </a:solidFill>
                <a:latin typeface="+mn-ea"/>
                <a:ea typeface="+mn-ea"/>
                <a:cs typeface="Malgun Gothic"/>
              </a:rPr>
              <a:t>(io="파일경로,</a:t>
            </a:r>
            <a:r>
              <a:rPr spc="-170" dirty="0">
                <a:solidFill>
                  <a:srgbClr val="333333"/>
                </a:solidFill>
                <a:latin typeface="+mn-ea"/>
                <a:ea typeface="+mn-ea"/>
                <a:cs typeface="Malgun Gothic"/>
              </a:rPr>
              <a:t> </a:t>
            </a:r>
            <a:r>
              <a:rPr dirty="0">
                <a:solidFill>
                  <a:srgbClr val="333333"/>
                </a:solidFill>
                <a:latin typeface="+mn-ea"/>
                <a:ea typeface="+mn-ea"/>
                <a:cs typeface="Malgun Gothic"/>
              </a:rPr>
              <a:t>sheet_name,</a:t>
            </a:r>
            <a:r>
              <a:rPr spc="-190" dirty="0">
                <a:solidFill>
                  <a:srgbClr val="333333"/>
                </a:solidFill>
                <a:latin typeface="+mn-ea"/>
                <a:ea typeface="+mn-ea"/>
                <a:cs typeface="Malgun Gothic"/>
              </a:rPr>
              <a:t> </a:t>
            </a:r>
            <a:r>
              <a:rPr spc="-10" dirty="0">
                <a:solidFill>
                  <a:srgbClr val="333333"/>
                </a:solidFill>
                <a:latin typeface="+mn-ea"/>
                <a:ea typeface="+mn-ea"/>
                <a:cs typeface="Malgun Gothic"/>
              </a:rPr>
              <a:t>header,</a:t>
            </a:r>
            <a:r>
              <a:rPr spc="-185" dirty="0">
                <a:solidFill>
                  <a:srgbClr val="333333"/>
                </a:solidFill>
                <a:latin typeface="+mn-ea"/>
                <a:ea typeface="+mn-ea"/>
                <a:cs typeface="Malgun Gothic"/>
              </a:rPr>
              <a:t> </a:t>
            </a:r>
            <a:r>
              <a:rPr spc="-10" dirty="0">
                <a:solidFill>
                  <a:srgbClr val="333333"/>
                </a:solidFill>
                <a:latin typeface="+mn-ea"/>
                <a:ea typeface="+mn-ea"/>
                <a:cs typeface="Malgun Gothic"/>
              </a:rPr>
              <a:t>index_col)</a:t>
            </a:r>
            <a:endParaRPr dirty="0">
              <a:latin typeface="+mn-ea"/>
              <a:ea typeface="+mn-ea"/>
              <a:cs typeface="Malgun Gothic"/>
            </a:endParaRPr>
          </a:p>
          <a:p>
            <a:pPr marL="789305" lvl="2" indent="-227965">
              <a:lnSpc>
                <a:spcPct val="100000"/>
              </a:lnSpc>
              <a:spcBef>
                <a:spcPts val="930"/>
              </a:spcBef>
              <a:buFont typeface="Arial"/>
              <a:buChar char="▪"/>
              <a:tabLst>
                <a:tab pos="789305" algn="l"/>
              </a:tabLst>
            </a:pPr>
            <a:r>
              <a:rPr b="1" dirty="0">
                <a:solidFill>
                  <a:srgbClr val="333333"/>
                </a:solidFill>
                <a:latin typeface="+mn-ea"/>
                <a:ea typeface="+mn-ea"/>
                <a:cs typeface="Malgun Gothic"/>
              </a:rPr>
              <a:t>sheet_name</a:t>
            </a:r>
            <a:r>
              <a:rPr b="1" spc="-30" dirty="0">
                <a:solidFill>
                  <a:srgbClr val="333333"/>
                </a:solidFill>
                <a:latin typeface="+mn-ea"/>
                <a:ea typeface="+mn-ea"/>
                <a:cs typeface="Malgun Gothic"/>
              </a:rPr>
              <a:t> </a:t>
            </a:r>
            <a:r>
              <a:rPr dirty="0">
                <a:solidFill>
                  <a:srgbClr val="333333"/>
                </a:solidFill>
                <a:latin typeface="+mn-ea"/>
                <a:ea typeface="+mn-ea"/>
                <a:cs typeface="Malgun Gothic"/>
              </a:rPr>
              <a:t>:</a:t>
            </a:r>
            <a:r>
              <a:rPr spc="-15" dirty="0">
                <a:solidFill>
                  <a:srgbClr val="333333"/>
                </a:solidFill>
                <a:latin typeface="+mn-ea"/>
                <a:ea typeface="+mn-ea"/>
                <a:cs typeface="Malgun Gothic"/>
              </a:rPr>
              <a:t> </a:t>
            </a:r>
            <a:r>
              <a:rPr dirty="0">
                <a:solidFill>
                  <a:srgbClr val="333333"/>
                </a:solidFill>
                <a:latin typeface="+mn-ea"/>
                <a:ea typeface="+mn-ea"/>
                <a:cs typeface="Malgun Gothic"/>
              </a:rPr>
              <a:t>읽어올</a:t>
            </a:r>
            <a:r>
              <a:rPr spc="-30" dirty="0">
                <a:solidFill>
                  <a:srgbClr val="333333"/>
                </a:solidFill>
                <a:latin typeface="+mn-ea"/>
                <a:ea typeface="+mn-ea"/>
                <a:cs typeface="Malgun Gothic"/>
              </a:rPr>
              <a:t> </a:t>
            </a:r>
            <a:r>
              <a:rPr spc="-10" dirty="0">
                <a:solidFill>
                  <a:srgbClr val="333333"/>
                </a:solidFill>
                <a:latin typeface="+mn-ea"/>
                <a:ea typeface="+mn-ea"/>
                <a:cs typeface="Malgun Gothic"/>
              </a:rPr>
              <a:t>sheet명</a:t>
            </a:r>
            <a:endParaRPr dirty="0">
              <a:latin typeface="+mn-ea"/>
              <a:ea typeface="+mn-ea"/>
              <a:cs typeface="Malgun Gothic"/>
            </a:endParaRPr>
          </a:p>
          <a:p>
            <a:pPr marL="789305" lvl="2" indent="-227965">
              <a:lnSpc>
                <a:spcPct val="100000"/>
              </a:lnSpc>
              <a:spcBef>
                <a:spcPts val="915"/>
              </a:spcBef>
              <a:buFont typeface="Arial"/>
              <a:buChar char="▪"/>
              <a:tabLst>
                <a:tab pos="789305" algn="l"/>
              </a:tabLst>
            </a:pPr>
            <a:r>
              <a:rPr b="1" dirty="0">
                <a:solidFill>
                  <a:srgbClr val="333333"/>
                </a:solidFill>
                <a:latin typeface="+mn-ea"/>
                <a:ea typeface="+mn-ea"/>
                <a:cs typeface="Malgun Gothic"/>
              </a:rPr>
              <a:t>header</a:t>
            </a:r>
            <a:r>
              <a:rPr b="1" spc="-40"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spc="-25" dirty="0">
                <a:solidFill>
                  <a:srgbClr val="333333"/>
                </a:solidFill>
                <a:latin typeface="+mn-ea"/>
                <a:ea typeface="+mn-ea"/>
                <a:cs typeface="Malgun Gothic"/>
              </a:rPr>
              <a:t>정수</a:t>
            </a:r>
            <a:endParaRPr dirty="0">
              <a:latin typeface="+mn-ea"/>
              <a:ea typeface="+mn-ea"/>
              <a:cs typeface="Malgun Gothic"/>
            </a:endParaRPr>
          </a:p>
          <a:p>
            <a:pPr marL="1018540" lvl="3" indent="-228600">
              <a:lnSpc>
                <a:spcPct val="100000"/>
              </a:lnSpc>
              <a:spcBef>
                <a:spcPts val="919"/>
              </a:spcBef>
              <a:buFont typeface="Consolas"/>
              <a:buChar char="–"/>
              <a:tabLst>
                <a:tab pos="1018540" algn="l"/>
              </a:tabLst>
            </a:pPr>
            <a:r>
              <a:rPr dirty="0">
                <a:solidFill>
                  <a:srgbClr val="333333"/>
                </a:solidFill>
                <a:latin typeface="+mn-ea"/>
                <a:ea typeface="+mn-ea"/>
                <a:cs typeface="Malgun Gothic"/>
              </a:rPr>
              <a:t>열이름으로 사용할</a:t>
            </a:r>
            <a:r>
              <a:rPr spc="5" dirty="0">
                <a:solidFill>
                  <a:srgbClr val="333333"/>
                </a:solidFill>
                <a:latin typeface="+mn-ea"/>
                <a:ea typeface="+mn-ea"/>
                <a:cs typeface="Malgun Gothic"/>
              </a:rPr>
              <a:t> </a:t>
            </a:r>
            <a:r>
              <a:rPr dirty="0">
                <a:solidFill>
                  <a:srgbClr val="333333"/>
                </a:solidFill>
                <a:latin typeface="+mn-ea"/>
                <a:ea typeface="+mn-ea"/>
                <a:cs typeface="Malgun Gothic"/>
              </a:rPr>
              <a:t>행번호</a:t>
            </a:r>
            <a:r>
              <a:rPr spc="5" dirty="0">
                <a:solidFill>
                  <a:srgbClr val="333333"/>
                </a:solidFill>
                <a:latin typeface="+mn-ea"/>
                <a:ea typeface="+mn-ea"/>
                <a:cs typeface="Malgun Gothic"/>
              </a:rPr>
              <a:t> </a:t>
            </a:r>
            <a:r>
              <a:rPr dirty="0">
                <a:solidFill>
                  <a:srgbClr val="333333"/>
                </a:solidFill>
                <a:latin typeface="+mn-ea"/>
                <a:ea typeface="+mn-ea"/>
                <a:cs typeface="Malgun Gothic"/>
              </a:rPr>
              <a:t>지정.</a:t>
            </a:r>
            <a:r>
              <a:rPr spc="-5" dirty="0">
                <a:solidFill>
                  <a:srgbClr val="333333"/>
                </a:solidFill>
                <a:latin typeface="+mn-ea"/>
                <a:ea typeface="+mn-ea"/>
                <a:cs typeface="Malgun Gothic"/>
              </a:rPr>
              <a:t> </a:t>
            </a:r>
            <a:r>
              <a:rPr dirty="0">
                <a:solidFill>
                  <a:srgbClr val="333333"/>
                </a:solidFill>
                <a:latin typeface="+mn-ea"/>
                <a:ea typeface="+mn-ea"/>
                <a:cs typeface="Malgun Gothic"/>
              </a:rPr>
              <a:t>기본값</a:t>
            </a:r>
            <a:r>
              <a:rPr spc="10" dirty="0">
                <a:solidFill>
                  <a:srgbClr val="333333"/>
                </a:solidFill>
                <a:latin typeface="+mn-ea"/>
                <a:ea typeface="+mn-ea"/>
                <a:cs typeface="Malgun Gothic"/>
              </a:rPr>
              <a:t> </a:t>
            </a:r>
            <a:r>
              <a:rPr spc="-50" dirty="0">
                <a:solidFill>
                  <a:srgbClr val="333333"/>
                </a:solidFill>
                <a:latin typeface="+mn-ea"/>
                <a:ea typeface="+mn-ea"/>
                <a:cs typeface="Malgun Gothic"/>
              </a:rPr>
              <a:t>0</a:t>
            </a:r>
            <a:endParaRPr dirty="0">
              <a:latin typeface="+mn-ea"/>
              <a:ea typeface="+mn-ea"/>
              <a:cs typeface="Malgun Gothic"/>
            </a:endParaRPr>
          </a:p>
          <a:p>
            <a:pPr marL="789305" lvl="2" indent="-227965">
              <a:lnSpc>
                <a:spcPct val="100000"/>
              </a:lnSpc>
              <a:spcBef>
                <a:spcPts val="885"/>
              </a:spcBef>
              <a:buFont typeface="Arial"/>
              <a:buChar char="▪"/>
              <a:tabLst>
                <a:tab pos="789305" algn="l"/>
              </a:tabLst>
            </a:pPr>
            <a:r>
              <a:rPr b="1" dirty="0">
                <a:solidFill>
                  <a:srgbClr val="333333"/>
                </a:solidFill>
                <a:latin typeface="+mn-ea"/>
                <a:ea typeface="+mn-ea"/>
                <a:cs typeface="Malgun Gothic"/>
              </a:rPr>
              <a:t>index_col</a:t>
            </a:r>
            <a:r>
              <a:rPr b="1" spc="-45" dirty="0">
                <a:solidFill>
                  <a:srgbClr val="333333"/>
                </a:solidFill>
                <a:latin typeface="+mn-ea"/>
                <a:ea typeface="+mn-ea"/>
                <a:cs typeface="Malgun Gothic"/>
              </a:rPr>
              <a:t> </a:t>
            </a:r>
            <a:r>
              <a:rPr dirty="0">
                <a:solidFill>
                  <a:srgbClr val="333333"/>
                </a:solidFill>
                <a:latin typeface="+mn-ea"/>
                <a:ea typeface="+mn-ea"/>
                <a:cs typeface="Malgun Gothic"/>
              </a:rPr>
              <a:t>=</a:t>
            </a:r>
            <a:r>
              <a:rPr spc="-20" dirty="0">
                <a:solidFill>
                  <a:srgbClr val="333333"/>
                </a:solidFill>
                <a:latin typeface="+mn-ea"/>
                <a:ea typeface="+mn-ea"/>
                <a:cs typeface="Malgun Gothic"/>
              </a:rPr>
              <a:t> </a:t>
            </a:r>
            <a:r>
              <a:rPr spc="-25" dirty="0">
                <a:solidFill>
                  <a:srgbClr val="333333"/>
                </a:solidFill>
                <a:latin typeface="+mn-ea"/>
                <a:ea typeface="+mn-ea"/>
                <a:cs typeface="Malgun Gothic"/>
              </a:rPr>
              <a:t>열이름</a:t>
            </a:r>
            <a:endParaRPr dirty="0">
              <a:latin typeface="+mn-ea"/>
              <a:ea typeface="+mn-ea"/>
              <a:cs typeface="Malgun Gothic"/>
            </a:endParaRPr>
          </a:p>
          <a:p>
            <a:pPr marL="1018540" lvl="3" indent="-228600">
              <a:lnSpc>
                <a:spcPct val="100000"/>
              </a:lnSpc>
              <a:spcBef>
                <a:spcPts val="945"/>
              </a:spcBef>
              <a:buFont typeface="Consolas"/>
              <a:buChar char="–"/>
              <a:tabLst>
                <a:tab pos="1018540" algn="l"/>
              </a:tabLst>
            </a:pPr>
            <a:r>
              <a:rPr dirty="0">
                <a:solidFill>
                  <a:srgbClr val="333333"/>
                </a:solidFill>
                <a:latin typeface="+mn-ea"/>
                <a:ea typeface="+mn-ea"/>
                <a:cs typeface="Malgun Gothic"/>
              </a:rPr>
              <a:t>index로</a:t>
            </a:r>
            <a:r>
              <a:rPr spc="-30" dirty="0">
                <a:solidFill>
                  <a:srgbClr val="333333"/>
                </a:solidFill>
                <a:latin typeface="+mn-ea"/>
                <a:ea typeface="+mn-ea"/>
                <a:cs typeface="Malgun Gothic"/>
              </a:rPr>
              <a:t> </a:t>
            </a:r>
            <a:r>
              <a:rPr dirty="0">
                <a:solidFill>
                  <a:srgbClr val="333333"/>
                </a:solidFill>
                <a:latin typeface="+mn-ea"/>
                <a:ea typeface="+mn-ea"/>
                <a:cs typeface="Malgun Gothic"/>
              </a:rPr>
              <a:t>사용할</a:t>
            </a:r>
            <a:r>
              <a:rPr spc="-25" dirty="0">
                <a:solidFill>
                  <a:srgbClr val="333333"/>
                </a:solidFill>
                <a:latin typeface="+mn-ea"/>
                <a:ea typeface="+mn-ea"/>
                <a:cs typeface="Malgun Gothic"/>
              </a:rPr>
              <a:t> 열이름</a:t>
            </a:r>
            <a:endParaRPr dirty="0">
              <a:latin typeface="+mn-ea"/>
              <a:ea typeface="+mn-ea"/>
              <a:cs typeface="Malgun Gothic"/>
            </a:endParaRPr>
          </a:p>
          <a:p>
            <a:pPr marL="286385" indent="-273685">
              <a:lnSpc>
                <a:spcPct val="100000"/>
              </a:lnSpc>
              <a:spcBef>
                <a:spcPts val="1705"/>
              </a:spcBef>
              <a:buFont typeface="Arial"/>
              <a:buChar char="▪"/>
              <a:tabLst>
                <a:tab pos="286385" algn="l"/>
              </a:tabLst>
            </a:pPr>
            <a:r>
              <a:rPr dirty="0">
                <a:solidFill>
                  <a:srgbClr val="333333"/>
                </a:solidFill>
                <a:latin typeface="+mn-ea"/>
                <a:ea typeface="+mn-ea"/>
                <a:cs typeface="Malgun Gothic"/>
              </a:rPr>
              <a:t>DataFrame을</a:t>
            </a:r>
            <a:r>
              <a:rPr spc="-40" dirty="0">
                <a:solidFill>
                  <a:srgbClr val="333333"/>
                </a:solidFill>
                <a:latin typeface="+mn-ea"/>
                <a:ea typeface="+mn-ea"/>
                <a:cs typeface="Malgun Gothic"/>
              </a:rPr>
              <a:t> </a:t>
            </a:r>
            <a:r>
              <a:rPr dirty="0">
                <a:solidFill>
                  <a:srgbClr val="333333"/>
                </a:solidFill>
                <a:latin typeface="+mn-ea"/>
                <a:ea typeface="+mn-ea"/>
                <a:cs typeface="Malgun Gothic"/>
              </a:rPr>
              <a:t>파일로</a:t>
            </a:r>
            <a:r>
              <a:rPr spc="-35" dirty="0">
                <a:solidFill>
                  <a:srgbClr val="333333"/>
                </a:solidFill>
                <a:latin typeface="+mn-ea"/>
                <a:ea typeface="+mn-ea"/>
                <a:cs typeface="Malgun Gothic"/>
              </a:rPr>
              <a:t> </a:t>
            </a:r>
            <a:r>
              <a:rPr spc="-20" dirty="0">
                <a:solidFill>
                  <a:srgbClr val="333333"/>
                </a:solidFill>
                <a:latin typeface="+mn-ea"/>
                <a:ea typeface="+mn-ea"/>
                <a:cs typeface="Malgun Gothic"/>
              </a:rPr>
              <a:t>저장하기</a:t>
            </a:r>
            <a:endParaRPr dirty="0">
              <a:latin typeface="+mn-ea"/>
              <a:ea typeface="+mn-ea"/>
              <a:cs typeface="Malgun Gothic"/>
            </a:endParaRPr>
          </a:p>
          <a:p>
            <a:pPr marL="560070" lvl="1" indent="-273050">
              <a:lnSpc>
                <a:spcPct val="100000"/>
              </a:lnSpc>
              <a:spcBef>
                <a:spcPts val="630"/>
              </a:spcBef>
              <a:buFont typeface="Consolas"/>
              <a:buChar char="–"/>
              <a:tabLst>
                <a:tab pos="560070" algn="l"/>
              </a:tabLst>
            </a:pPr>
            <a:r>
              <a:rPr spc="-10" dirty="0">
                <a:solidFill>
                  <a:srgbClr val="333333"/>
                </a:solidFill>
                <a:latin typeface="+mn-ea"/>
                <a:ea typeface="+mn-ea"/>
                <a:cs typeface="Malgun Gothic"/>
              </a:rPr>
              <a:t>DataFrame객체.</a:t>
            </a:r>
            <a:r>
              <a:rPr b="1" spc="-10" dirty="0">
                <a:solidFill>
                  <a:srgbClr val="333333"/>
                </a:solidFill>
                <a:latin typeface="+mn-ea"/>
                <a:ea typeface="+mn-ea"/>
                <a:cs typeface="Malgun Gothic"/>
              </a:rPr>
              <a:t>to_csv</a:t>
            </a:r>
            <a:r>
              <a:rPr spc="-10" dirty="0">
                <a:solidFill>
                  <a:srgbClr val="333333"/>
                </a:solidFill>
                <a:latin typeface="+mn-ea"/>
                <a:ea typeface="+mn-ea"/>
                <a:cs typeface="Malgun Gothic"/>
              </a:rPr>
              <a:t>("파일경로")</a:t>
            </a:r>
            <a:endParaRPr dirty="0">
              <a:latin typeface="+mn-ea"/>
              <a:ea typeface="+mn-ea"/>
              <a:cs typeface="Malgun Gothic"/>
            </a:endParaRPr>
          </a:p>
          <a:p>
            <a:pPr marL="560070" lvl="1" indent="-273050">
              <a:lnSpc>
                <a:spcPct val="100000"/>
              </a:lnSpc>
              <a:spcBef>
                <a:spcPts val="935"/>
              </a:spcBef>
              <a:buFont typeface="Consolas"/>
              <a:buChar char="–"/>
              <a:tabLst>
                <a:tab pos="560070" algn="l"/>
              </a:tabLst>
            </a:pPr>
            <a:r>
              <a:rPr spc="-10" dirty="0">
                <a:solidFill>
                  <a:srgbClr val="333333"/>
                </a:solidFill>
                <a:latin typeface="+mn-ea"/>
                <a:ea typeface="+mn-ea"/>
                <a:cs typeface="Malgun Gothic"/>
              </a:rPr>
              <a:t>DataFrame객체.to_excel("파일경로"</a:t>
            </a:r>
            <a:r>
              <a:rPr spc="-60" dirty="0">
                <a:solidFill>
                  <a:srgbClr val="333333"/>
                </a:solidFill>
                <a:latin typeface="+mn-ea"/>
                <a:ea typeface="+mn-ea"/>
                <a:cs typeface="Malgun Gothic"/>
              </a:rPr>
              <a:t> </a:t>
            </a:r>
            <a:r>
              <a:rPr dirty="0">
                <a:solidFill>
                  <a:srgbClr val="333333"/>
                </a:solidFill>
                <a:latin typeface="+mn-ea"/>
                <a:ea typeface="+mn-ea"/>
                <a:cs typeface="Malgun Gothic"/>
              </a:rPr>
              <a:t>[,</a:t>
            </a:r>
            <a:r>
              <a:rPr spc="-95" dirty="0">
                <a:solidFill>
                  <a:srgbClr val="333333"/>
                </a:solidFill>
                <a:latin typeface="+mn-ea"/>
                <a:ea typeface="+mn-ea"/>
                <a:cs typeface="Malgun Gothic"/>
              </a:rPr>
              <a:t> </a:t>
            </a:r>
            <a:r>
              <a:rPr spc="-10" dirty="0">
                <a:solidFill>
                  <a:srgbClr val="333333"/>
                </a:solidFill>
                <a:latin typeface="+mn-ea"/>
                <a:ea typeface="+mn-ea"/>
                <a:cs typeface="Malgun Gothic"/>
              </a:rPr>
              <a:t>sheet="시트이름"])</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파일로부터</a:t>
            </a:r>
            <a:r>
              <a:rPr sz="2400" spc="-20" dirty="0">
                <a:latin typeface="+mn-ea"/>
                <a:ea typeface="+mn-ea"/>
              </a:rPr>
              <a:t> </a:t>
            </a:r>
            <a:r>
              <a:rPr sz="2400" dirty="0">
                <a:latin typeface="+mn-ea"/>
                <a:ea typeface="+mn-ea"/>
              </a:rPr>
              <a:t>자료</a:t>
            </a:r>
            <a:r>
              <a:rPr sz="2400" spc="-10" dirty="0">
                <a:latin typeface="+mn-ea"/>
                <a:ea typeface="+mn-ea"/>
              </a:rPr>
              <a:t> </a:t>
            </a:r>
            <a:r>
              <a:rPr sz="2400" dirty="0">
                <a:latin typeface="+mn-ea"/>
                <a:ea typeface="+mn-ea"/>
              </a:rPr>
              <a:t>가져와</a:t>
            </a:r>
            <a:r>
              <a:rPr sz="2400" spc="-10" dirty="0">
                <a:latin typeface="+mn-ea"/>
                <a:ea typeface="+mn-ea"/>
              </a:rPr>
              <a:t> </a:t>
            </a:r>
            <a:r>
              <a:rPr sz="2400" spc="-25" dirty="0">
                <a:latin typeface="+mn-ea"/>
                <a:ea typeface="+mn-ea"/>
              </a:rPr>
              <a:t>생성</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DataFrame</a:t>
            </a:r>
            <a:r>
              <a:rPr sz="2400" spc="-25" dirty="0">
                <a:latin typeface="+mn-ea"/>
                <a:ea typeface="+mn-ea"/>
              </a:rPr>
              <a:t> </a:t>
            </a:r>
            <a:r>
              <a:rPr sz="2400" dirty="0">
                <a:latin typeface="+mn-ea"/>
                <a:ea typeface="+mn-ea"/>
              </a:rPr>
              <a:t>기본</a:t>
            </a:r>
            <a:r>
              <a:rPr sz="2400" spc="-10" dirty="0">
                <a:latin typeface="+mn-ea"/>
                <a:ea typeface="+mn-ea"/>
              </a:rPr>
              <a:t> </a:t>
            </a:r>
            <a:r>
              <a:rPr sz="2400" dirty="0">
                <a:latin typeface="+mn-ea"/>
                <a:ea typeface="+mn-ea"/>
              </a:rPr>
              <a:t>정보</a:t>
            </a:r>
            <a:r>
              <a:rPr sz="2400" spc="-10" dirty="0">
                <a:latin typeface="+mn-ea"/>
                <a:ea typeface="+mn-ea"/>
              </a:rPr>
              <a:t> </a:t>
            </a:r>
            <a:r>
              <a:rPr sz="2400" spc="-25" dirty="0">
                <a:latin typeface="+mn-ea"/>
                <a:ea typeface="+mn-ea"/>
              </a:rPr>
              <a:t>조회</a:t>
            </a:r>
          </a:p>
        </p:txBody>
      </p:sp>
      <p:grpSp>
        <p:nvGrpSpPr>
          <p:cNvPr id="3" name="object 3"/>
          <p:cNvGrpSpPr/>
          <p:nvPr/>
        </p:nvGrpSpPr>
        <p:grpSpPr>
          <a:xfrm>
            <a:off x="227012" y="1861820"/>
            <a:ext cx="11658600" cy="805180"/>
            <a:chOff x="227012" y="1861820"/>
            <a:chExt cx="11658600" cy="805180"/>
          </a:xfrm>
        </p:grpSpPr>
        <p:sp>
          <p:nvSpPr>
            <p:cNvPr id="4" name="object 4"/>
            <p:cNvSpPr/>
            <p:nvPr/>
          </p:nvSpPr>
          <p:spPr>
            <a:xfrm>
              <a:off x="227012" y="1874519"/>
              <a:ext cx="11658600" cy="396240"/>
            </a:xfrm>
            <a:custGeom>
              <a:avLst/>
              <a:gdLst/>
              <a:ahLst/>
              <a:cxnLst/>
              <a:rect l="l" t="t" r="r" b="b"/>
              <a:pathLst>
                <a:path w="11658600" h="396239">
                  <a:moveTo>
                    <a:pt x="11658537" y="0"/>
                  </a:moveTo>
                  <a:lnTo>
                    <a:pt x="2970784" y="0"/>
                  </a:lnTo>
                  <a:lnTo>
                    <a:pt x="0" y="0"/>
                  </a:lnTo>
                  <a:lnTo>
                    <a:pt x="0" y="396240"/>
                  </a:lnTo>
                  <a:lnTo>
                    <a:pt x="2970720" y="396240"/>
                  </a:lnTo>
                  <a:lnTo>
                    <a:pt x="11658537" y="396240"/>
                  </a:lnTo>
                  <a:lnTo>
                    <a:pt x="11658537" y="0"/>
                  </a:lnTo>
                  <a:close/>
                </a:path>
              </a:pathLst>
            </a:custGeom>
            <a:solidFill>
              <a:srgbClr val="56BBE4"/>
            </a:solidFill>
          </p:spPr>
          <p:txBody>
            <a:bodyPr wrap="square" lIns="0" tIns="0" rIns="0" bIns="0" rtlCol="0"/>
            <a:lstStyle/>
            <a:p>
              <a:endParaRPr sz="1600">
                <a:latin typeface="+mn-ea"/>
                <a:ea typeface="+mn-ea"/>
              </a:endParaRPr>
            </a:p>
          </p:txBody>
        </p:sp>
        <p:sp>
          <p:nvSpPr>
            <p:cNvPr id="5" name="object 5"/>
            <p:cNvSpPr/>
            <p:nvPr/>
          </p:nvSpPr>
          <p:spPr>
            <a:xfrm>
              <a:off x="227012" y="2270759"/>
              <a:ext cx="11658600" cy="396240"/>
            </a:xfrm>
            <a:custGeom>
              <a:avLst/>
              <a:gdLst/>
              <a:ahLst/>
              <a:cxnLst/>
              <a:rect l="l" t="t" r="r" b="b"/>
              <a:pathLst>
                <a:path w="11658600" h="396239">
                  <a:moveTo>
                    <a:pt x="11658537" y="0"/>
                  </a:moveTo>
                  <a:lnTo>
                    <a:pt x="2970784" y="0"/>
                  </a:lnTo>
                  <a:lnTo>
                    <a:pt x="0" y="0"/>
                  </a:lnTo>
                  <a:lnTo>
                    <a:pt x="0" y="396240"/>
                  </a:lnTo>
                  <a:lnTo>
                    <a:pt x="2970720" y="396240"/>
                  </a:lnTo>
                  <a:lnTo>
                    <a:pt x="11658537" y="396240"/>
                  </a:lnTo>
                  <a:lnTo>
                    <a:pt x="11658537" y="0"/>
                  </a:lnTo>
                  <a:close/>
                </a:path>
              </a:pathLst>
            </a:custGeom>
            <a:solidFill>
              <a:srgbClr val="E7E7E7"/>
            </a:solidFill>
          </p:spPr>
          <p:txBody>
            <a:bodyPr wrap="square" lIns="0" tIns="0" rIns="0" bIns="0" rtlCol="0"/>
            <a:lstStyle/>
            <a:p>
              <a:endParaRPr sz="1600">
                <a:latin typeface="+mn-ea"/>
                <a:ea typeface="+mn-ea"/>
              </a:endParaRPr>
            </a:p>
          </p:txBody>
        </p:sp>
        <p:sp>
          <p:nvSpPr>
            <p:cNvPr id="6" name="object 6"/>
            <p:cNvSpPr/>
            <p:nvPr/>
          </p:nvSpPr>
          <p:spPr>
            <a:xfrm>
              <a:off x="227012" y="1874520"/>
              <a:ext cx="11658600" cy="396240"/>
            </a:xfrm>
            <a:custGeom>
              <a:avLst/>
              <a:gdLst/>
              <a:ahLst/>
              <a:cxnLst/>
              <a:rect l="l" t="t" r="r" b="b"/>
              <a:pathLst>
                <a:path w="11658600" h="396239">
                  <a:moveTo>
                    <a:pt x="0" y="396239"/>
                  </a:moveTo>
                  <a:lnTo>
                    <a:pt x="11658536" y="396239"/>
                  </a:lnTo>
                </a:path>
                <a:path w="11658600" h="396239">
                  <a:moveTo>
                    <a:pt x="0" y="0"/>
                  </a:moveTo>
                  <a:lnTo>
                    <a:pt x="11658536" y="0"/>
                  </a:lnTo>
                </a:path>
              </a:pathLst>
            </a:custGeom>
            <a:ln w="25400">
              <a:solidFill>
                <a:srgbClr val="000000"/>
              </a:solidFill>
            </a:ln>
          </p:spPr>
          <p:txBody>
            <a:bodyPr wrap="square" lIns="0" tIns="0" rIns="0" bIns="0" rtlCol="0"/>
            <a:lstStyle/>
            <a:p>
              <a:endParaRPr sz="1600">
                <a:latin typeface="+mn-ea"/>
                <a:ea typeface="+mn-ea"/>
              </a:endParaRPr>
            </a:p>
          </p:txBody>
        </p:sp>
      </p:grpSp>
      <p:sp>
        <p:nvSpPr>
          <p:cNvPr id="7" name="object 7"/>
          <p:cNvSpPr/>
          <p:nvPr/>
        </p:nvSpPr>
        <p:spPr>
          <a:xfrm>
            <a:off x="227012" y="3063239"/>
            <a:ext cx="11658600" cy="396240"/>
          </a:xfrm>
          <a:custGeom>
            <a:avLst/>
            <a:gdLst/>
            <a:ahLst/>
            <a:cxnLst/>
            <a:rect l="l" t="t" r="r" b="b"/>
            <a:pathLst>
              <a:path w="11658600" h="396239">
                <a:moveTo>
                  <a:pt x="11658537" y="0"/>
                </a:moveTo>
                <a:lnTo>
                  <a:pt x="2970784" y="0"/>
                </a:lnTo>
                <a:lnTo>
                  <a:pt x="0" y="0"/>
                </a:lnTo>
                <a:lnTo>
                  <a:pt x="0" y="396240"/>
                </a:lnTo>
                <a:lnTo>
                  <a:pt x="2970720" y="396240"/>
                </a:lnTo>
                <a:lnTo>
                  <a:pt x="11658537" y="396240"/>
                </a:lnTo>
                <a:lnTo>
                  <a:pt x="11658537" y="0"/>
                </a:lnTo>
                <a:close/>
              </a:path>
            </a:pathLst>
          </a:custGeom>
          <a:solidFill>
            <a:srgbClr val="E7E7E7"/>
          </a:solidFill>
        </p:spPr>
        <p:txBody>
          <a:bodyPr wrap="square" lIns="0" tIns="0" rIns="0" bIns="0" rtlCol="0"/>
          <a:lstStyle/>
          <a:p>
            <a:endParaRPr sz="1600">
              <a:latin typeface="+mn-ea"/>
              <a:ea typeface="+mn-ea"/>
            </a:endParaRPr>
          </a:p>
        </p:txBody>
      </p:sp>
      <p:sp>
        <p:nvSpPr>
          <p:cNvPr id="8" name="object 8"/>
          <p:cNvSpPr/>
          <p:nvPr/>
        </p:nvSpPr>
        <p:spPr>
          <a:xfrm>
            <a:off x="227012" y="3855732"/>
            <a:ext cx="11658600" cy="396240"/>
          </a:xfrm>
          <a:custGeom>
            <a:avLst/>
            <a:gdLst/>
            <a:ahLst/>
            <a:cxnLst/>
            <a:rect l="l" t="t" r="r" b="b"/>
            <a:pathLst>
              <a:path w="11658600" h="396239">
                <a:moveTo>
                  <a:pt x="11658537" y="0"/>
                </a:moveTo>
                <a:lnTo>
                  <a:pt x="2970784" y="0"/>
                </a:lnTo>
                <a:lnTo>
                  <a:pt x="0" y="0"/>
                </a:lnTo>
                <a:lnTo>
                  <a:pt x="0" y="396227"/>
                </a:lnTo>
                <a:lnTo>
                  <a:pt x="2970720" y="396227"/>
                </a:lnTo>
                <a:lnTo>
                  <a:pt x="11658537" y="396227"/>
                </a:lnTo>
                <a:lnTo>
                  <a:pt x="11658537" y="0"/>
                </a:lnTo>
                <a:close/>
              </a:path>
            </a:pathLst>
          </a:custGeom>
          <a:solidFill>
            <a:srgbClr val="E7E7E7"/>
          </a:solidFill>
        </p:spPr>
        <p:txBody>
          <a:bodyPr wrap="square" lIns="0" tIns="0" rIns="0" bIns="0" rtlCol="0"/>
          <a:lstStyle/>
          <a:p>
            <a:endParaRPr sz="1600">
              <a:latin typeface="+mn-ea"/>
              <a:ea typeface="+mn-ea"/>
            </a:endParaRPr>
          </a:p>
        </p:txBody>
      </p:sp>
      <p:sp>
        <p:nvSpPr>
          <p:cNvPr id="9" name="object 9"/>
          <p:cNvSpPr/>
          <p:nvPr/>
        </p:nvSpPr>
        <p:spPr>
          <a:xfrm>
            <a:off x="227012" y="5440679"/>
            <a:ext cx="11658600" cy="411480"/>
          </a:xfrm>
          <a:custGeom>
            <a:avLst/>
            <a:gdLst/>
            <a:ahLst/>
            <a:cxnLst/>
            <a:rect l="l" t="t" r="r" b="b"/>
            <a:pathLst>
              <a:path w="11658600" h="411479">
                <a:moveTo>
                  <a:pt x="11658537" y="0"/>
                </a:moveTo>
                <a:lnTo>
                  <a:pt x="2970784" y="0"/>
                </a:lnTo>
                <a:lnTo>
                  <a:pt x="0" y="0"/>
                </a:lnTo>
                <a:lnTo>
                  <a:pt x="0" y="411480"/>
                </a:lnTo>
                <a:lnTo>
                  <a:pt x="2970720" y="411480"/>
                </a:lnTo>
                <a:lnTo>
                  <a:pt x="11658537" y="411480"/>
                </a:lnTo>
                <a:lnTo>
                  <a:pt x="11658537" y="0"/>
                </a:lnTo>
                <a:close/>
              </a:path>
            </a:pathLst>
          </a:custGeom>
          <a:solidFill>
            <a:srgbClr val="E7E7E7"/>
          </a:solidFill>
        </p:spPr>
        <p:txBody>
          <a:bodyPr wrap="square" lIns="0" tIns="0" rIns="0" bIns="0" rtlCol="0"/>
          <a:lstStyle/>
          <a:p>
            <a:endParaRPr sz="1600">
              <a:latin typeface="+mn-ea"/>
              <a:ea typeface="+mn-ea"/>
            </a:endParaRPr>
          </a:p>
        </p:txBody>
      </p:sp>
      <p:sp>
        <p:nvSpPr>
          <p:cNvPr id="10" name="object 10"/>
          <p:cNvSpPr/>
          <p:nvPr/>
        </p:nvSpPr>
        <p:spPr>
          <a:xfrm>
            <a:off x="227012" y="6492240"/>
            <a:ext cx="11658600" cy="0"/>
          </a:xfrm>
          <a:custGeom>
            <a:avLst/>
            <a:gdLst/>
            <a:ahLst/>
            <a:cxnLst/>
            <a:rect l="l" t="t" r="r" b="b"/>
            <a:pathLst>
              <a:path w="11658600">
                <a:moveTo>
                  <a:pt x="0" y="0"/>
                </a:moveTo>
                <a:lnTo>
                  <a:pt x="11658536" y="0"/>
                </a:lnTo>
              </a:path>
            </a:pathLst>
          </a:custGeom>
          <a:ln w="25400">
            <a:solidFill>
              <a:srgbClr val="000000"/>
            </a:solidFill>
          </a:ln>
        </p:spPr>
        <p:txBody>
          <a:bodyPr wrap="square" lIns="0" tIns="0" rIns="0" bIns="0" rtlCol="0"/>
          <a:lstStyle/>
          <a:p>
            <a:endParaRPr sz="1600">
              <a:latin typeface="+mn-ea"/>
              <a:ea typeface="+mn-ea"/>
            </a:endParaRPr>
          </a:p>
        </p:txBody>
      </p:sp>
      <p:sp>
        <p:nvSpPr>
          <p:cNvPr id="11" name="object 11"/>
          <p:cNvSpPr txBox="1"/>
          <p:nvPr/>
        </p:nvSpPr>
        <p:spPr>
          <a:xfrm>
            <a:off x="318515" y="2299843"/>
            <a:ext cx="148590" cy="259686"/>
          </a:xfrm>
          <a:prstGeom prst="rect">
            <a:avLst/>
          </a:prstGeom>
        </p:spPr>
        <p:txBody>
          <a:bodyPr vert="horz" wrap="square" lIns="0" tIns="13335" rIns="0" bIns="0" rtlCol="0">
            <a:spAutoFit/>
          </a:bodyPr>
          <a:lstStyle/>
          <a:p>
            <a:pPr>
              <a:lnSpc>
                <a:spcPct val="100000"/>
              </a:lnSpc>
              <a:spcBef>
                <a:spcPts val="105"/>
              </a:spcBef>
            </a:pPr>
            <a:r>
              <a:rPr sz="1600" spc="-50" dirty="0">
                <a:latin typeface="+mn-ea"/>
                <a:ea typeface="+mn-ea"/>
                <a:cs typeface="Malgun Gothic"/>
              </a:rPr>
              <a:t>T</a:t>
            </a:r>
            <a:endParaRPr sz="1600">
              <a:latin typeface="+mn-ea"/>
              <a:ea typeface="+mn-ea"/>
              <a:cs typeface="Malgun Gothic"/>
            </a:endParaRPr>
          </a:p>
        </p:txBody>
      </p:sp>
      <p:sp>
        <p:nvSpPr>
          <p:cNvPr id="12" name="object 12"/>
          <p:cNvSpPr txBox="1"/>
          <p:nvPr/>
        </p:nvSpPr>
        <p:spPr>
          <a:xfrm>
            <a:off x="3289680" y="2299842"/>
            <a:ext cx="1605280" cy="259045"/>
          </a:xfrm>
          <a:prstGeom prst="rect">
            <a:avLst/>
          </a:prstGeom>
        </p:spPr>
        <p:txBody>
          <a:bodyPr vert="horz" wrap="square" lIns="0" tIns="12700" rIns="0" bIns="0" rtlCol="0">
            <a:spAutoFit/>
          </a:bodyPr>
          <a:lstStyle/>
          <a:p>
            <a:pPr>
              <a:lnSpc>
                <a:spcPct val="100000"/>
              </a:lnSpc>
              <a:spcBef>
                <a:spcPts val="100"/>
              </a:spcBef>
            </a:pPr>
            <a:r>
              <a:rPr sz="1600" dirty="0">
                <a:latin typeface="+mn-ea"/>
                <a:ea typeface="+mn-ea"/>
                <a:cs typeface="Malgun Gothic"/>
              </a:rPr>
              <a:t>행/열을</a:t>
            </a:r>
            <a:r>
              <a:rPr sz="1600" spc="-5" dirty="0">
                <a:latin typeface="+mn-ea"/>
                <a:ea typeface="+mn-ea"/>
                <a:cs typeface="Malgun Gothic"/>
              </a:rPr>
              <a:t> </a:t>
            </a:r>
            <a:r>
              <a:rPr sz="1600" spc="-20" dirty="0">
                <a:latin typeface="+mn-ea"/>
                <a:ea typeface="+mn-ea"/>
                <a:cs typeface="Malgun Gothic"/>
              </a:rPr>
              <a:t>바꾼다.</a:t>
            </a:r>
            <a:endParaRPr sz="1600">
              <a:latin typeface="+mn-ea"/>
              <a:ea typeface="+mn-ea"/>
              <a:cs typeface="Malgun Gothic"/>
            </a:endParaRPr>
          </a:p>
        </p:txBody>
      </p:sp>
      <p:sp>
        <p:nvSpPr>
          <p:cNvPr id="13" name="object 13"/>
          <p:cNvSpPr txBox="1"/>
          <p:nvPr/>
        </p:nvSpPr>
        <p:spPr>
          <a:xfrm>
            <a:off x="305815" y="898905"/>
            <a:ext cx="6548755" cy="1336040"/>
          </a:xfrm>
          <a:prstGeom prst="rect">
            <a:avLst/>
          </a:prstGeom>
        </p:spPr>
        <p:txBody>
          <a:bodyPr vert="horz" wrap="square" lIns="0" tIns="12065" rIns="0" bIns="0" rtlCol="0">
            <a:spAutoFit/>
          </a:bodyPr>
          <a:lstStyle/>
          <a:p>
            <a:pPr marL="469265" indent="-456565">
              <a:lnSpc>
                <a:spcPts val="3190"/>
              </a:lnSpc>
              <a:spcBef>
                <a:spcPts val="95"/>
              </a:spcBef>
              <a:buFont typeface="Arial"/>
              <a:buChar char="•"/>
              <a:tabLst>
                <a:tab pos="469265" algn="l"/>
              </a:tabLst>
            </a:pPr>
            <a:r>
              <a:rPr dirty="0">
                <a:latin typeface="+mn-ea"/>
                <a:ea typeface="+mn-ea"/>
                <a:cs typeface="Malgun Gothic"/>
              </a:rPr>
              <a:t>대부분</a:t>
            </a:r>
            <a:r>
              <a:rPr spc="-85" dirty="0">
                <a:latin typeface="+mn-ea"/>
                <a:ea typeface="+mn-ea"/>
                <a:cs typeface="Malgun Gothic"/>
              </a:rPr>
              <a:t> </a:t>
            </a:r>
            <a:r>
              <a:rPr dirty="0">
                <a:latin typeface="+mn-ea"/>
                <a:ea typeface="+mn-ea"/>
                <a:cs typeface="Malgun Gothic"/>
              </a:rPr>
              <a:t>Series와</a:t>
            </a:r>
            <a:r>
              <a:rPr spc="-80" dirty="0">
                <a:latin typeface="+mn-ea"/>
                <a:ea typeface="+mn-ea"/>
                <a:cs typeface="Malgun Gothic"/>
              </a:rPr>
              <a:t> </a:t>
            </a:r>
            <a:r>
              <a:rPr dirty="0">
                <a:latin typeface="+mn-ea"/>
                <a:ea typeface="+mn-ea"/>
                <a:cs typeface="Malgun Gothic"/>
              </a:rPr>
              <a:t>동일한</a:t>
            </a:r>
            <a:r>
              <a:rPr spc="-80" dirty="0">
                <a:latin typeface="+mn-ea"/>
                <a:ea typeface="+mn-ea"/>
                <a:cs typeface="Malgun Gothic"/>
              </a:rPr>
              <a:t> </a:t>
            </a:r>
            <a:r>
              <a:rPr dirty="0">
                <a:latin typeface="+mn-ea"/>
                <a:ea typeface="+mn-ea"/>
                <a:cs typeface="Malgun Gothic"/>
              </a:rPr>
              <a:t>메소드를</a:t>
            </a:r>
            <a:r>
              <a:rPr spc="-80" dirty="0">
                <a:latin typeface="+mn-ea"/>
                <a:ea typeface="+mn-ea"/>
                <a:cs typeface="Malgun Gothic"/>
              </a:rPr>
              <a:t> </a:t>
            </a:r>
            <a:r>
              <a:rPr spc="-25" dirty="0">
                <a:latin typeface="+mn-ea"/>
                <a:ea typeface="+mn-ea"/>
                <a:cs typeface="Malgun Gothic"/>
              </a:rPr>
              <a:t>제공</a:t>
            </a:r>
            <a:endParaRPr dirty="0">
              <a:latin typeface="+mn-ea"/>
              <a:ea typeface="+mn-ea"/>
              <a:cs typeface="Malgun Gothic"/>
            </a:endParaRPr>
          </a:p>
          <a:p>
            <a:pPr marL="469265" indent="-456565">
              <a:lnSpc>
                <a:spcPts val="3190"/>
              </a:lnSpc>
              <a:buFont typeface="Arial"/>
              <a:buChar char="•"/>
              <a:tabLst>
                <a:tab pos="469265" algn="l"/>
              </a:tabLst>
            </a:pPr>
            <a:r>
              <a:rPr dirty="0">
                <a:latin typeface="+mn-ea"/>
                <a:ea typeface="+mn-ea"/>
                <a:cs typeface="Malgun Gothic"/>
              </a:rPr>
              <a:t>열</a:t>
            </a:r>
            <a:r>
              <a:rPr spc="-45" dirty="0">
                <a:latin typeface="+mn-ea"/>
                <a:ea typeface="+mn-ea"/>
                <a:cs typeface="Malgun Gothic"/>
              </a:rPr>
              <a:t> </a:t>
            </a:r>
            <a:r>
              <a:rPr dirty="0">
                <a:latin typeface="+mn-ea"/>
                <a:ea typeface="+mn-ea"/>
                <a:cs typeface="Malgun Gothic"/>
              </a:rPr>
              <a:t>별로</a:t>
            </a:r>
            <a:r>
              <a:rPr spc="-45" dirty="0">
                <a:latin typeface="+mn-ea"/>
                <a:ea typeface="+mn-ea"/>
                <a:cs typeface="Malgun Gothic"/>
              </a:rPr>
              <a:t> </a:t>
            </a:r>
            <a:r>
              <a:rPr dirty="0">
                <a:latin typeface="+mn-ea"/>
                <a:ea typeface="+mn-ea"/>
                <a:cs typeface="Malgun Gothic"/>
              </a:rPr>
              <a:t>값을</a:t>
            </a:r>
            <a:r>
              <a:rPr spc="-40" dirty="0">
                <a:latin typeface="+mn-ea"/>
                <a:ea typeface="+mn-ea"/>
                <a:cs typeface="Malgun Gothic"/>
              </a:rPr>
              <a:t> </a:t>
            </a:r>
            <a:r>
              <a:rPr spc="-10" dirty="0">
                <a:latin typeface="+mn-ea"/>
                <a:ea typeface="+mn-ea"/>
                <a:cs typeface="Malgun Gothic"/>
              </a:rPr>
              <a:t>반환한다.</a:t>
            </a:r>
            <a:endParaRPr dirty="0">
              <a:latin typeface="+mn-ea"/>
              <a:ea typeface="+mn-ea"/>
              <a:cs typeface="Malgun Gothic"/>
            </a:endParaRPr>
          </a:p>
          <a:p>
            <a:pPr marL="12700">
              <a:lnSpc>
                <a:spcPct val="100000"/>
              </a:lnSpc>
              <a:spcBef>
                <a:spcPts val="1535"/>
              </a:spcBef>
              <a:tabLst>
                <a:tab pos="2983230" algn="l"/>
              </a:tabLst>
            </a:pPr>
            <a:r>
              <a:rPr b="1" spc="-25" dirty="0">
                <a:solidFill>
                  <a:srgbClr val="FFFFFF"/>
                </a:solidFill>
                <a:latin typeface="+mn-ea"/>
                <a:ea typeface="+mn-ea"/>
                <a:cs typeface="Malgun Gothic"/>
              </a:rPr>
              <a:t>메소드</a:t>
            </a:r>
            <a:r>
              <a:rPr b="1" dirty="0">
                <a:solidFill>
                  <a:srgbClr val="FFFFFF"/>
                </a:solidFill>
                <a:latin typeface="+mn-ea"/>
                <a:ea typeface="+mn-ea"/>
                <a:cs typeface="Malgun Gothic"/>
              </a:rPr>
              <a:t>	</a:t>
            </a:r>
            <a:r>
              <a:rPr b="1" spc="-25" dirty="0">
                <a:solidFill>
                  <a:srgbClr val="FFFFFF"/>
                </a:solidFill>
                <a:latin typeface="+mn-ea"/>
                <a:ea typeface="+mn-ea"/>
                <a:cs typeface="Malgun Gothic"/>
              </a:rPr>
              <a:t>설명</a:t>
            </a:r>
            <a:endParaRPr dirty="0">
              <a:latin typeface="+mn-ea"/>
              <a:ea typeface="+mn-ea"/>
              <a:cs typeface="Malgun Gothic"/>
            </a:endParaRPr>
          </a:p>
        </p:txBody>
      </p:sp>
      <p:sp>
        <p:nvSpPr>
          <p:cNvPr id="14" name="object 14"/>
          <p:cNvSpPr txBox="1"/>
          <p:nvPr/>
        </p:nvSpPr>
        <p:spPr>
          <a:xfrm>
            <a:off x="305815" y="2695778"/>
            <a:ext cx="2546350" cy="259686"/>
          </a:xfrm>
          <a:prstGeom prst="rect">
            <a:avLst/>
          </a:prstGeom>
        </p:spPr>
        <p:txBody>
          <a:bodyPr vert="horz" wrap="square" lIns="0" tIns="13335" rIns="0" bIns="0" rtlCol="0">
            <a:spAutoFit/>
          </a:bodyPr>
          <a:lstStyle/>
          <a:p>
            <a:pPr marL="12700">
              <a:lnSpc>
                <a:spcPct val="100000"/>
              </a:lnSpc>
              <a:spcBef>
                <a:spcPts val="105"/>
              </a:spcBef>
            </a:pPr>
            <a:r>
              <a:rPr sz="1600" dirty="0">
                <a:latin typeface="+mn-ea"/>
                <a:ea typeface="+mn-ea"/>
                <a:cs typeface="Malgun Gothic"/>
              </a:rPr>
              <a:t>head(정수)</a:t>
            </a:r>
            <a:r>
              <a:rPr sz="1600" spc="-30" dirty="0">
                <a:latin typeface="+mn-ea"/>
                <a:ea typeface="+mn-ea"/>
                <a:cs typeface="Malgun Gothic"/>
              </a:rPr>
              <a:t> </a:t>
            </a:r>
            <a:r>
              <a:rPr sz="1600" dirty="0">
                <a:latin typeface="+mn-ea"/>
                <a:ea typeface="+mn-ea"/>
                <a:cs typeface="Malgun Gothic"/>
              </a:rPr>
              <a:t>/</a:t>
            </a:r>
            <a:r>
              <a:rPr sz="1600" spc="-20" dirty="0">
                <a:latin typeface="+mn-ea"/>
                <a:ea typeface="+mn-ea"/>
                <a:cs typeface="Malgun Gothic"/>
              </a:rPr>
              <a:t> </a:t>
            </a:r>
            <a:r>
              <a:rPr sz="1600" spc="-10" dirty="0">
                <a:latin typeface="+mn-ea"/>
                <a:ea typeface="+mn-ea"/>
                <a:cs typeface="Malgun Gothic"/>
              </a:rPr>
              <a:t>tail(정수)</a:t>
            </a:r>
            <a:endParaRPr sz="1600">
              <a:latin typeface="+mn-ea"/>
              <a:ea typeface="+mn-ea"/>
              <a:cs typeface="Malgun Gothic"/>
            </a:endParaRPr>
          </a:p>
        </p:txBody>
      </p:sp>
      <p:sp>
        <p:nvSpPr>
          <p:cNvPr id="15" name="object 15"/>
          <p:cNvSpPr txBox="1"/>
          <p:nvPr/>
        </p:nvSpPr>
        <p:spPr>
          <a:xfrm>
            <a:off x="3276980" y="2695778"/>
            <a:ext cx="3792854" cy="259045"/>
          </a:xfrm>
          <a:prstGeom prst="rect">
            <a:avLst/>
          </a:prstGeom>
        </p:spPr>
        <p:txBody>
          <a:bodyPr vert="horz" wrap="square" lIns="0" tIns="12700" rIns="0" bIns="0" rtlCol="0">
            <a:spAutoFit/>
          </a:bodyPr>
          <a:lstStyle/>
          <a:p>
            <a:pPr marL="12700">
              <a:lnSpc>
                <a:spcPct val="100000"/>
              </a:lnSpc>
              <a:spcBef>
                <a:spcPts val="100"/>
              </a:spcBef>
              <a:tabLst>
                <a:tab pos="2754630" algn="l"/>
              </a:tabLst>
            </a:pPr>
            <a:r>
              <a:rPr sz="1600" dirty="0">
                <a:latin typeface="+mn-ea"/>
                <a:ea typeface="+mn-ea"/>
                <a:cs typeface="Malgun Gothic"/>
              </a:rPr>
              <a:t>데이터</a:t>
            </a:r>
            <a:r>
              <a:rPr sz="1600" spc="-10" dirty="0">
                <a:latin typeface="+mn-ea"/>
                <a:ea typeface="+mn-ea"/>
                <a:cs typeface="Malgun Gothic"/>
              </a:rPr>
              <a:t> </a:t>
            </a:r>
            <a:r>
              <a:rPr sz="1600" b="1" dirty="0">
                <a:latin typeface="+mn-ea"/>
                <a:ea typeface="+mn-ea"/>
                <a:cs typeface="Malgun Gothic"/>
              </a:rPr>
              <a:t>정수</a:t>
            </a:r>
            <a:r>
              <a:rPr sz="1600" b="1" spc="-10" dirty="0">
                <a:latin typeface="+mn-ea"/>
                <a:ea typeface="+mn-ea"/>
                <a:cs typeface="Malgun Gothic"/>
              </a:rPr>
              <a:t> </a:t>
            </a:r>
            <a:r>
              <a:rPr sz="1600" b="1" dirty="0">
                <a:latin typeface="+mn-ea"/>
                <a:ea typeface="+mn-ea"/>
                <a:cs typeface="Malgun Gothic"/>
              </a:rPr>
              <a:t>행만큼</a:t>
            </a:r>
            <a:r>
              <a:rPr sz="1600" b="1" spc="-5" dirty="0">
                <a:latin typeface="+mn-ea"/>
                <a:ea typeface="+mn-ea"/>
                <a:cs typeface="Malgun Gothic"/>
              </a:rPr>
              <a:t> </a:t>
            </a:r>
            <a:r>
              <a:rPr sz="1600" spc="-25" dirty="0">
                <a:latin typeface="+mn-ea"/>
                <a:ea typeface="+mn-ea"/>
                <a:cs typeface="Malgun Gothic"/>
              </a:rPr>
              <a:t>조회.</a:t>
            </a:r>
            <a:r>
              <a:rPr sz="1600" dirty="0">
                <a:latin typeface="+mn-ea"/>
                <a:ea typeface="+mn-ea"/>
                <a:cs typeface="Malgun Gothic"/>
              </a:rPr>
              <a:t>	기본값</a:t>
            </a:r>
            <a:r>
              <a:rPr sz="1600" spc="-10" dirty="0">
                <a:latin typeface="+mn-ea"/>
                <a:ea typeface="+mn-ea"/>
                <a:cs typeface="Malgun Gothic"/>
              </a:rPr>
              <a:t> </a:t>
            </a:r>
            <a:r>
              <a:rPr sz="1600" dirty="0">
                <a:latin typeface="+mn-ea"/>
                <a:ea typeface="+mn-ea"/>
                <a:cs typeface="Malgun Gothic"/>
              </a:rPr>
              <a:t>: </a:t>
            </a:r>
            <a:r>
              <a:rPr sz="1600" spc="-50" dirty="0">
                <a:latin typeface="+mn-ea"/>
                <a:ea typeface="+mn-ea"/>
                <a:cs typeface="Malgun Gothic"/>
              </a:rPr>
              <a:t>5</a:t>
            </a:r>
            <a:endParaRPr sz="1600">
              <a:latin typeface="+mn-ea"/>
              <a:ea typeface="+mn-ea"/>
              <a:cs typeface="Malgun Gothic"/>
            </a:endParaRPr>
          </a:p>
        </p:txBody>
      </p:sp>
      <p:sp>
        <p:nvSpPr>
          <p:cNvPr id="16" name="object 16"/>
          <p:cNvSpPr txBox="1"/>
          <p:nvPr/>
        </p:nvSpPr>
        <p:spPr>
          <a:xfrm>
            <a:off x="318515" y="3092576"/>
            <a:ext cx="1261745" cy="259686"/>
          </a:xfrm>
          <a:prstGeom prst="rect">
            <a:avLst/>
          </a:prstGeom>
        </p:spPr>
        <p:txBody>
          <a:bodyPr vert="horz" wrap="square" lIns="0" tIns="13335" rIns="0" bIns="0" rtlCol="0">
            <a:spAutoFit/>
          </a:bodyPr>
          <a:lstStyle/>
          <a:p>
            <a:pPr>
              <a:lnSpc>
                <a:spcPct val="100000"/>
              </a:lnSpc>
              <a:spcBef>
                <a:spcPts val="105"/>
              </a:spcBef>
            </a:pPr>
            <a:r>
              <a:rPr sz="1600" dirty="0">
                <a:latin typeface="+mn-ea"/>
                <a:ea typeface="+mn-ea"/>
                <a:cs typeface="Malgun Gothic"/>
              </a:rPr>
              <a:t>shape,</a:t>
            </a:r>
            <a:r>
              <a:rPr sz="1600" spc="-40" dirty="0">
                <a:latin typeface="+mn-ea"/>
                <a:ea typeface="+mn-ea"/>
                <a:cs typeface="Malgun Gothic"/>
              </a:rPr>
              <a:t> </a:t>
            </a:r>
            <a:r>
              <a:rPr sz="1600" spc="-20" dirty="0">
                <a:latin typeface="+mn-ea"/>
                <a:ea typeface="+mn-ea"/>
                <a:cs typeface="Malgun Gothic"/>
              </a:rPr>
              <a:t>size</a:t>
            </a:r>
            <a:endParaRPr sz="1600">
              <a:latin typeface="+mn-ea"/>
              <a:ea typeface="+mn-ea"/>
              <a:cs typeface="Malgun Gothic"/>
            </a:endParaRPr>
          </a:p>
        </p:txBody>
      </p:sp>
      <p:sp>
        <p:nvSpPr>
          <p:cNvPr id="17" name="object 17"/>
          <p:cNvSpPr txBox="1"/>
          <p:nvPr/>
        </p:nvSpPr>
        <p:spPr>
          <a:xfrm>
            <a:off x="3289680" y="3092577"/>
            <a:ext cx="5623560" cy="259045"/>
          </a:xfrm>
          <a:prstGeom prst="rect">
            <a:avLst/>
          </a:prstGeom>
        </p:spPr>
        <p:txBody>
          <a:bodyPr vert="horz" wrap="square" lIns="0" tIns="12700" rIns="0" bIns="0" rtlCol="0">
            <a:spAutoFit/>
          </a:bodyPr>
          <a:lstStyle/>
          <a:p>
            <a:pPr>
              <a:lnSpc>
                <a:spcPct val="100000"/>
              </a:lnSpc>
              <a:spcBef>
                <a:spcPts val="100"/>
              </a:spcBef>
            </a:pPr>
            <a:r>
              <a:rPr sz="1600" b="1" dirty="0">
                <a:latin typeface="+mn-ea"/>
                <a:ea typeface="+mn-ea"/>
                <a:cs typeface="Malgun Gothic"/>
              </a:rPr>
              <a:t>shape:</a:t>
            </a:r>
            <a:r>
              <a:rPr sz="1600" b="1" spc="-5" dirty="0">
                <a:latin typeface="+mn-ea"/>
                <a:ea typeface="+mn-ea"/>
                <a:cs typeface="Malgun Gothic"/>
              </a:rPr>
              <a:t> </a:t>
            </a:r>
            <a:r>
              <a:rPr sz="1600" b="1" dirty="0">
                <a:latin typeface="+mn-ea"/>
                <a:ea typeface="+mn-ea"/>
                <a:cs typeface="Malgun Gothic"/>
              </a:rPr>
              <a:t>행렬의</a:t>
            </a:r>
            <a:r>
              <a:rPr sz="1600" b="1" spc="10" dirty="0">
                <a:latin typeface="+mn-ea"/>
                <a:ea typeface="+mn-ea"/>
                <a:cs typeface="Malgun Gothic"/>
              </a:rPr>
              <a:t> </a:t>
            </a:r>
            <a:r>
              <a:rPr sz="1600" b="1" dirty="0">
                <a:latin typeface="+mn-ea"/>
                <a:ea typeface="+mn-ea"/>
                <a:cs typeface="Malgun Gothic"/>
              </a:rPr>
              <a:t>수를</a:t>
            </a:r>
            <a:r>
              <a:rPr sz="1600" b="1" spc="-5" dirty="0">
                <a:latin typeface="+mn-ea"/>
                <a:ea typeface="+mn-ea"/>
                <a:cs typeface="Malgun Gothic"/>
              </a:rPr>
              <a:t> </a:t>
            </a:r>
            <a:r>
              <a:rPr sz="1600" b="1" dirty="0">
                <a:latin typeface="+mn-ea"/>
                <a:ea typeface="+mn-ea"/>
                <a:cs typeface="Malgun Gothic"/>
              </a:rPr>
              <a:t>튜플로 리턴.</a:t>
            </a:r>
            <a:r>
              <a:rPr sz="1600" b="1" spc="5" dirty="0">
                <a:latin typeface="+mn-ea"/>
                <a:ea typeface="+mn-ea"/>
                <a:cs typeface="Malgun Gothic"/>
              </a:rPr>
              <a:t> </a:t>
            </a:r>
            <a:r>
              <a:rPr sz="1600" b="1" dirty="0">
                <a:latin typeface="+mn-ea"/>
                <a:ea typeface="+mn-ea"/>
                <a:cs typeface="Malgun Gothic"/>
              </a:rPr>
              <a:t>size</a:t>
            </a:r>
            <a:r>
              <a:rPr sz="1600" b="1" spc="5" dirty="0">
                <a:latin typeface="+mn-ea"/>
                <a:ea typeface="+mn-ea"/>
                <a:cs typeface="Malgun Gothic"/>
              </a:rPr>
              <a:t> </a:t>
            </a:r>
            <a:r>
              <a:rPr sz="1600" b="1" dirty="0">
                <a:latin typeface="+mn-ea"/>
                <a:ea typeface="+mn-ea"/>
                <a:cs typeface="Malgun Gothic"/>
              </a:rPr>
              <a:t>: 원소의 총</a:t>
            </a:r>
            <a:r>
              <a:rPr sz="1600" b="1" spc="-5" dirty="0">
                <a:latin typeface="+mn-ea"/>
                <a:ea typeface="+mn-ea"/>
                <a:cs typeface="Malgun Gothic"/>
              </a:rPr>
              <a:t> </a:t>
            </a:r>
            <a:r>
              <a:rPr sz="1600" b="1" spc="-25" dirty="0">
                <a:latin typeface="+mn-ea"/>
                <a:ea typeface="+mn-ea"/>
                <a:cs typeface="Malgun Gothic"/>
              </a:rPr>
              <a:t>개수</a:t>
            </a:r>
            <a:endParaRPr sz="1600">
              <a:latin typeface="+mn-ea"/>
              <a:ea typeface="+mn-ea"/>
              <a:cs typeface="Malgun Gothic"/>
            </a:endParaRPr>
          </a:p>
        </p:txBody>
      </p:sp>
      <p:sp>
        <p:nvSpPr>
          <p:cNvPr id="18" name="object 18"/>
          <p:cNvSpPr txBox="1"/>
          <p:nvPr/>
        </p:nvSpPr>
        <p:spPr>
          <a:xfrm>
            <a:off x="305815" y="3488816"/>
            <a:ext cx="1945005" cy="259686"/>
          </a:xfrm>
          <a:prstGeom prst="rect">
            <a:avLst/>
          </a:prstGeom>
        </p:spPr>
        <p:txBody>
          <a:bodyPr vert="horz" wrap="square" lIns="0" tIns="13335" rIns="0" bIns="0" rtlCol="0">
            <a:spAutoFit/>
          </a:bodyPr>
          <a:lstStyle/>
          <a:p>
            <a:pPr marL="12700">
              <a:lnSpc>
                <a:spcPct val="100000"/>
              </a:lnSpc>
              <a:spcBef>
                <a:spcPts val="105"/>
              </a:spcBef>
            </a:pPr>
            <a:r>
              <a:rPr sz="1600" b="1" dirty="0">
                <a:latin typeface="+mn-ea"/>
                <a:ea typeface="+mn-ea"/>
                <a:cs typeface="Malgun Gothic"/>
              </a:rPr>
              <a:t>columns</a:t>
            </a:r>
            <a:r>
              <a:rPr sz="1600" b="1" spc="-25" dirty="0">
                <a:latin typeface="+mn-ea"/>
                <a:ea typeface="+mn-ea"/>
                <a:cs typeface="Malgun Gothic"/>
              </a:rPr>
              <a:t> </a:t>
            </a:r>
            <a:r>
              <a:rPr sz="1600" b="1" dirty="0">
                <a:latin typeface="+mn-ea"/>
                <a:ea typeface="+mn-ea"/>
                <a:cs typeface="Malgun Gothic"/>
              </a:rPr>
              <a:t>/</a:t>
            </a:r>
            <a:r>
              <a:rPr sz="1600" b="1" spc="-20" dirty="0">
                <a:latin typeface="+mn-ea"/>
                <a:ea typeface="+mn-ea"/>
                <a:cs typeface="Malgun Gothic"/>
              </a:rPr>
              <a:t> </a:t>
            </a:r>
            <a:r>
              <a:rPr sz="1600" spc="-10" dirty="0">
                <a:latin typeface="+mn-ea"/>
                <a:ea typeface="+mn-ea"/>
                <a:cs typeface="Malgun Gothic"/>
              </a:rPr>
              <a:t>index</a:t>
            </a:r>
            <a:endParaRPr sz="1600">
              <a:latin typeface="+mn-ea"/>
              <a:ea typeface="+mn-ea"/>
              <a:cs typeface="Malgun Gothic"/>
            </a:endParaRPr>
          </a:p>
        </p:txBody>
      </p:sp>
      <p:sp>
        <p:nvSpPr>
          <p:cNvPr id="19" name="object 19"/>
          <p:cNvSpPr txBox="1"/>
          <p:nvPr/>
        </p:nvSpPr>
        <p:spPr>
          <a:xfrm>
            <a:off x="3276980" y="3488817"/>
            <a:ext cx="3980815" cy="259045"/>
          </a:xfrm>
          <a:prstGeom prst="rect">
            <a:avLst/>
          </a:prstGeom>
        </p:spPr>
        <p:txBody>
          <a:bodyPr vert="horz" wrap="square" lIns="0" tIns="12700" rIns="0" bIns="0" rtlCol="0">
            <a:spAutoFit/>
          </a:bodyPr>
          <a:lstStyle/>
          <a:p>
            <a:pPr marL="12700">
              <a:lnSpc>
                <a:spcPct val="100000"/>
              </a:lnSpc>
              <a:spcBef>
                <a:spcPts val="100"/>
              </a:spcBef>
            </a:pPr>
            <a:r>
              <a:rPr sz="1600" dirty="0">
                <a:latin typeface="+mn-ea"/>
                <a:ea typeface="+mn-ea"/>
                <a:cs typeface="Malgun Gothic"/>
              </a:rPr>
              <a:t>열의 이름 /</a:t>
            </a:r>
            <a:r>
              <a:rPr sz="1600" spc="5" dirty="0">
                <a:latin typeface="+mn-ea"/>
                <a:ea typeface="+mn-ea"/>
                <a:cs typeface="Malgun Gothic"/>
              </a:rPr>
              <a:t> </a:t>
            </a:r>
            <a:r>
              <a:rPr sz="1600" dirty="0">
                <a:latin typeface="+mn-ea"/>
                <a:ea typeface="+mn-ea"/>
                <a:cs typeface="Malgun Gothic"/>
              </a:rPr>
              <a:t>index</a:t>
            </a:r>
            <a:r>
              <a:rPr sz="1600" spc="-10" dirty="0">
                <a:latin typeface="+mn-ea"/>
                <a:ea typeface="+mn-ea"/>
                <a:cs typeface="Malgun Gothic"/>
              </a:rPr>
              <a:t> </a:t>
            </a:r>
            <a:r>
              <a:rPr sz="1600" dirty="0">
                <a:latin typeface="+mn-ea"/>
                <a:ea typeface="+mn-ea"/>
                <a:cs typeface="Malgun Gothic"/>
              </a:rPr>
              <a:t>이름을</a:t>
            </a:r>
            <a:r>
              <a:rPr sz="1600" spc="15" dirty="0">
                <a:latin typeface="+mn-ea"/>
                <a:ea typeface="+mn-ea"/>
                <a:cs typeface="Malgun Gothic"/>
              </a:rPr>
              <a:t> </a:t>
            </a:r>
            <a:r>
              <a:rPr sz="1600" dirty="0">
                <a:latin typeface="+mn-ea"/>
                <a:ea typeface="+mn-ea"/>
                <a:cs typeface="Malgun Gothic"/>
              </a:rPr>
              <a:t>조회 및 </a:t>
            </a:r>
            <a:r>
              <a:rPr sz="1600" spc="-25" dirty="0">
                <a:latin typeface="+mn-ea"/>
                <a:ea typeface="+mn-ea"/>
                <a:cs typeface="Malgun Gothic"/>
              </a:rPr>
              <a:t>변경</a:t>
            </a:r>
            <a:endParaRPr sz="1600">
              <a:latin typeface="+mn-ea"/>
              <a:ea typeface="+mn-ea"/>
              <a:cs typeface="Malgun Gothic"/>
            </a:endParaRPr>
          </a:p>
        </p:txBody>
      </p:sp>
      <p:sp>
        <p:nvSpPr>
          <p:cNvPr id="20" name="object 20"/>
          <p:cNvSpPr txBox="1"/>
          <p:nvPr/>
        </p:nvSpPr>
        <p:spPr>
          <a:xfrm>
            <a:off x="318514" y="3884752"/>
            <a:ext cx="2881885" cy="259686"/>
          </a:xfrm>
          <a:prstGeom prst="rect">
            <a:avLst/>
          </a:prstGeom>
        </p:spPr>
        <p:txBody>
          <a:bodyPr vert="horz" wrap="square" lIns="0" tIns="13335" rIns="0" bIns="0" rtlCol="0">
            <a:spAutoFit/>
          </a:bodyPr>
          <a:lstStyle/>
          <a:p>
            <a:pPr>
              <a:lnSpc>
                <a:spcPct val="100000"/>
              </a:lnSpc>
              <a:spcBef>
                <a:spcPts val="105"/>
              </a:spcBef>
            </a:pPr>
            <a:r>
              <a:rPr lang="en-US" altLang="ko-KR" sz="1600" dirty="0" err="1">
                <a:latin typeface="+mn-ea"/>
                <a:ea typeface="+mn-ea"/>
              </a:rPr>
              <a:t>df.dtypes.value_counts</a:t>
            </a:r>
            <a:r>
              <a:rPr lang="en-US" altLang="ko-KR" sz="1600" dirty="0">
                <a:latin typeface="+mn-ea"/>
                <a:ea typeface="+mn-ea"/>
              </a:rPr>
              <a:t>()</a:t>
            </a:r>
            <a:endParaRPr lang="en-US" sz="1600" dirty="0">
              <a:latin typeface="+mn-ea"/>
              <a:ea typeface="+mn-ea"/>
              <a:cs typeface="Malgun Gothic"/>
            </a:endParaRPr>
          </a:p>
        </p:txBody>
      </p:sp>
      <p:sp>
        <p:nvSpPr>
          <p:cNvPr id="21" name="object 21"/>
          <p:cNvSpPr txBox="1"/>
          <p:nvPr/>
        </p:nvSpPr>
        <p:spPr>
          <a:xfrm>
            <a:off x="3289680" y="3884752"/>
            <a:ext cx="3161665" cy="259045"/>
          </a:xfrm>
          <a:prstGeom prst="rect">
            <a:avLst/>
          </a:prstGeom>
        </p:spPr>
        <p:txBody>
          <a:bodyPr vert="horz" wrap="square" lIns="0" tIns="12700" rIns="0" bIns="0" rtlCol="0">
            <a:spAutoFit/>
          </a:bodyPr>
          <a:lstStyle/>
          <a:p>
            <a:pPr>
              <a:lnSpc>
                <a:spcPct val="100000"/>
              </a:lnSpc>
              <a:spcBef>
                <a:spcPts val="100"/>
              </a:spcBef>
            </a:pPr>
            <a:r>
              <a:rPr lang="ko-KR" altLang="en-US" sz="1600" dirty="0">
                <a:latin typeface="+mn-ea"/>
                <a:ea typeface="+mn-ea"/>
                <a:cs typeface="Malgun Gothic"/>
              </a:rPr>
              <a:t>데이터</a:t>
            </a:r>
            <a:r>
              <a:rPr lang="ko-KR" altLang="en-US" sz="1600" spc="-15" dirty="0">
                <a:latin typeface="+mn-ea"/>
                <a:ea typeface="+mn-ea"/>
                <a:cs typeface="Malgun Gothic"/>
              </a:rPr>
              <a:t> </a:t>
            </a:r>
            <a:r>
              <a:rPr lang="ko-KR" altLang="en-US" sz="1600" dirty="0">
                <a:latin typeface="+mn-ea"/>
                <a:ea typeface="+mn-ea"/>
                <a:cs typeface="Malgun Gothic"/>
              </a:rPr>
              <a:t>타입</a:t>
            </a:r>
            <a:r>
              <a:rPr lang="ko-KR" altLang="en-US" sz="1600" spc="-5" dirty="0">
                <a:latin typeface="+mn-ea"/>
                <a:ea typeface="+mn-ea"/>
                <a:cs typeface="Malgun Gothic"/>
              </a:rPr>
              <a:t> </a:t>
            </a:r>
            <a:r>
              <a:rPr lang="ko-KR" altLang="en-US" sz="1600" dirty="0">
                <a:latin typeface="+mn-ea"/>
                <a:ea typeface="+mn-ea"/>
                <a:cs typeface="Malgun Gothic"/>
              </a:rPr>
              <a:t>별</a:t>
            </a:r>
            <a:r>
              <a:rPr lang="ko-KR" altLang="en-US" sz="1600" spc="-5" dirty="0">
                <a:latin typeface="+mn-ea"/>
                <a:ea typeface="+mn-ea"/>
                <a:cs typeface="Malgun Gothic"/>
              </a:rPr>
              <a:t> </a:t>
            </a:r>
            <a:r>
              <a:rPr lang="ko-KR" altLang="en-US" sz="1600" dirty="0">
                <a:latin typeface="+mn-ea"/>
                <a:ea typeface="+mn-ea"/>
                <a:cs typeface="Malgun Gothic"/>
              </a:rPr>
              <a:t>열의</a:t>
            </a:r>
            <a:r>
              <a:rPr lang="ko-KR" altLang="en-US" sz="1600" spc="5" dirty="0">
                <a:latin typeface="+mn-ea"/>
                <a:ea typeface="+mn-ea"/>
                <a:cs typeface="Malgun Gothic"/>
              </a:rPr>
              <a:t> </a:t>
            </a:r>
            <a:r>
              <a:rPr lang="ko-KR" altLang="en-US" sz="1600" dirty="0">
                <a:latin typeface="+mn-ea"/>
                <a:ea typeface="+mn-ea"/>
                <a:cs typeface="Malgun Gothic"/>
              </a:rPr>
              <a:t>개수 </a:t>
            </a:r>
            <a:r>
              <a:rPr lang="ko-KR" altLang="en-US" sz="1600" spc="-25" dirty="0">
                <a:latin typeface="+mn-ea"/>
                <a:ea typeface="+mn-ea"/>
                <a:cs typeface="Malgun Gothic"/>
              </a:rPr>
              <a:t>조회</a:t>
            </a:r>
            <a:endParaRPr lang="ko-KR" altLang="en-US" sz="1600" dirty="0">
              <a:latin typeface="+mn-ea"/>
              <a:ea typeface="+mn-ea"/>
              <a:cs typeface="Malgun Gothic"/>
            </a:endParaRPr>
          </a:p>
        </p:txBody>
      </p:sp>
      <p:sp>
        <p:nvSpPr>
          <p:cNvPr id="22" name="object 22"/>
          <p:cNvSpPr txBox="1"/>
          <p:nvPr/>
        </p:nvSpPr>
        <p:spPr>
          <a:xfrm>
            <a:off x="305815" y="4281677"/>
            <a:ext cx="1142365" cy="259045"/>
          </a:xfrm>
          <a:prstGeom prst="rect">
            <a:avLst/>
          </a:prstGeom>
        </p:spPr>
        <p:txBody>
          <a:bodyPr vert="horz" wrap="square" lIns="0" tIns="12700" rIns="0" bIns="0" rtlCol="0">
            <a:spAutoFit/>
          </a:bodyPr>
          <a:lstStyle/>
          <a:p>
            <a:pPr marL="12700">
              <a:lnSpc>
                <a:spcPct val="100000"/>
              </a:lnSpc>
              <a:spcBef>
                <a:spcPts val="100"/>
              </a:spcBef>
            </a:pPr>
            <a:r>
              <a:rPr sz="1600" spc="-10" dirty="0">
                <a:latin typeface="+mn-ea"/>
                <a:ea typeface="+mn-ea"/>
                <a:cs typeface="Malgun Gothic"/>
              </a:rPr>
              <a:t>describe()</a:t>
            </a:r>
            <a:endParaRPr sz="1600">
              <a:latin typeface="+mn-ea"/>
              <a:ea typeface="+mn-ea"/>
              <a:cs typeface="Malgun Gothic"/>
            </a:endParaRPr>
          </a:p>
        </p:txBody>
      </p:sp>
      <p:sp>
        <p:nvSpPr>
          <p:cNvPr id="23" name="object 23"/>
          <p:cNvSpPr txBox="1"/>
          <p:nvPr/>
        </p:nvSpPr>
        <p:spPr>
          <a:xfrm>
            <a:off x="3276980" y="4281678"/>
            <a:ext cx="5473065" cy="997709"/>
          </a:xfrm>
          <a:prstGeom prst="rect">
            <a:avLst/>
          </a:prstGeom>
        </p:spPr>
        <p:txBody>
          <a:bodyPr vert="horz" wrap="square" lIns="0" tIns="12700" rIns="0" bIns="0" rtlCol="0">
            <a:spAutoFit/>
          </a:bodyPr>
          <a:lstStyle/>
          <a:p>
            <a:pPr marL="12700">
              <a:lnSpc>
                <a:spcPct val="100000"/>
              </a:lnSpc>
              <a:spcBef>
                <a:spcPts val="100"/>
              </a:spcBef>
            </a:pPr>
            <a:r>
              <a:rPr sz="1600" dirty="0">
                <a:latin typeface="+mn-ea"/>
                <a:ea typeface="+mn-ea"/>
                <a:cs typeface="Malgun Gothic"/>
              </a:rPr>
              <a:t>요약 통계량 </a:t>
            </a:r>
            <a:r>
              <a:rPr sz="1600" spc="-25" dirty="0">
                <a:latin typeface="+mn-ea"/>
                <a:ea typeface="+mn-ea"/>
                <a:cs typeface="Malgun Gothic"/>
              </a:rPr>
              <a:t>제공</a:t>
            </a:r>
            <a:endParaRPr sz="1600">
              <a:latin typeface="+mn-ea"/>
              <a:ea typeface="+mn-ea"/>
              <a:cs typeface="Malgun Gothic"/>
            </a:endParaRPr>
          </a:p>
          <a:p>
            <a:pPr marL="12700">
              <a:lnSpc>
                <a:spcPct val="100000"/>
              </a:lnSpc>
            </a:pPr>
            <a:r>
              <a:rPr sz="1600" b="1" dirty="0">
                <a:latin typeface="+mn-ea"/>
                <a:ea typeface="+mn-ea"/>
                <a:cs typeface="Malgun Gothic"/>
              </a:rPr>
              <a:t>수치형</a:t>
            </a:r>
            <a:r>
              <a:rPr sz="1600" b="1" spc="-5" dirty="0">
                <a:latin typeface="+mn-ea"/>
                <a:ea typeface="+mn-ea"/>
                <a:cs typeface="Malgun Gothic"/>
              </a:rPr>
              <a:t> </a:t>
            </a:r>
            <a:r>
              <a:rPr sz="1600" dirty="0">
                <a:latin typeface="+mn-ea"/>
                <a:ea typeface="+mn-ea"/>
                <a:cs typeface="Malgun Gothic"/>
              </a:rPr>
              <a:t>:</a:t>
            </a:r>
            <a:r>
              <a:rPr sz="1600" spc="10" dirty="0">
                <a:latin typeface="+mn-ea"/>
                <a:ea typeface="+mn-ea"/>
                <a:cs typeface="Malgun Gothic"/>
              </a:rPr>
              <a:t> </a:t>
            </a:r>
            <a:r>
              <a:rPr sz="1600" dirty="0">
                <a:latin typeface="+mn-ea"/>
                <a:ea typeface="+mn-ea"/>
                <a:cs typeface="Malgun Gothic"/>
              </a:rPr>
              <a:t>기술 </a:t>
            </a:r>
            <a:r>
              <a:rPr sz="1600" spc="-25" dirty="0">
                <a:latin typeface="+mn-ea"/>
                <a:ea typeface="+mn-ea"/>
                <a:cs typeface="Malgun Gothic"/>
              </a:rPr>
              <a:t>통계값</a:t>
            </a:r>
            <a:endParaRPr sz="1600">
              <a:latin typeface="+mn-ea"/>
              <a:ea typeface="+mn-ea"/>
              <a:cs typeface="Malgun Gothic"/>
            </a:endParaRPr>
          </a:p>
          <a:p>
            <a:pPr marL="12700">
              <a:lnSpc>
                <a:spcPct val="100000"/>
              </a:lnSpc>
            </a:pPr>
            <a:r>
              <a:rPr sz="1600" dirty="0">
                <a:latin typeface="+mn-ea"/>
                <a:ea typeface="+mn-ea"/>
                <a:cs typeface="Malgun Gothic"/>
              </a:rPr>
              <a:t>범주형(문자열)</a:t>
            </a:r>
            <a:r>
              <a:rPr sz="1600" spc="-5" dirty="0">
                <a:latin typeface="+mn-ea"/>
                <a:ea typeface="+mn-ea"/>
                <a:cs typeface="Malgun Gothic"/>
              </a:rPr>
              <a:t> </a:t>
            </a:r>
            <a:r>
              <a:rPr sz="1600" dirty="0">
                <a:latin typeface="+mn-ea"/>
                <a:ea typeface="+mn-ea"/>
                <a:cs typeface="Malgun Gothic"/>
              </a:rPr>
              <a:t>:</a:t>
            </a:r>
            <a:r>
              <a:rPr sz="1600" spc="5" dirty="0">
                <a:latin typeface="+mn-ea"/>
                <a:ea typeface="+mn-ea"/>
                <a:cs typeface="Malgun Gothic"/>
              </a:rPr>
              <a:t> </a:t>
            </a:r>
            <a:r>
              <a:rPr sz="1600" dirty="0">
                <a:latin typeface="+mn-ea"/>
                <a:ea typeface="+mn-ea"/>
                <a:cs typeface="Malgun Gothic"/>
              </a:rPr>
              <a:t>고유 값</a:t>
            </a:r>
            <a:r>
              <a:rPr sz="1600" spc="10" dirty="0">
                <a:latin typeface="+mn-ea"/>
                <a:ea typeface="+mn-ea"/>
                <a:cs typeface="Malgun Gothic"/>
              </a:rPr>
              <a:t> </a:t>
            </a:r>
            <a:r>
              <a:rPr sz="1600" dirty="0">
                <a:latin typeface="+mn-ea"/>
                <a:ea typeface="+mn-ea"/>
                <a:cs typeface="Malgun Gothic"/>
              </a:rPr>
              <a:t>개수 등</a:t>
            </a:r>
            <a:r>
              <a:rPr sz="1600" spc="-5" dirty="0">
                <a:latin typeface="+mn-ea"/>
                <a:ea typeface="+mn-ea"/>
                <a:cs typeface="Malgun Gothic"/>
              </a:rPr>
              <a:t> </a:t>
            </a:r>
            <a:r>
              <a:rPr sz="1600" dirty="0">
                <a:latin typeface="+mn-ea"/>
                <a:ea typeface="+mn-ea"/>
                <a:cs typeface="Malgun Gothic"/>
              </a:rPr>
              <a:t>빈도수관련 </a:t>
            </a:r>
            <a:r>
              <a:rPr sz="1600" spc="-25" dirty="0">
                <a:latin typeface="+mn-ea"/>
                <a:ea typeface="+mn-ea"/>
                <a:cs typeface="Malgun Gothic"/>
              </a:rPr>
              <a:t>정보</a:t>
            </a:r>
            <a:endParaRPr sz="1600">
              <a:latin typeface="+mn-ea"/>
              <a:ea typeface="+mn-ea"/>
              <a:cs typeface="Malgun Gothic"/>
            </a:endParaRPr>
          </a:p>
          <a:p>
            <a:pPr marL="12700">
              <a:lnSpc>
                <a:spcPct val="100000"/>
              </a:lnSpc>
            </a:pPr>
            <a:r>
              <a:rPr sz="1600" b="1" dirty="0">
                <a:latin typeface="+mn-ea"/>
                <a:ea typeface="+mn-ea"/>
                <a:cs typeface="Malgun Gothic"/>
              </a:rPr>
              <a:t>include나</a:t>
            </a:r>
            <a:r>
              <a:rPr sz="1600" b="1" spc="-15" dirty="0">
                <a:latin typeface="+mn-ea"/>
                <a:ea typeface="+mn-ea"/>
                <a:cs typeface="Malgun Gothic"/>
              </a:rPr>
              <a:t> </a:t>
            </a:r>
            <a:r>
              <a:rPr sz="1600" b="1" dirty="0">
                <a:latin typeface="+mn-ea"/>
                <a:ea typeface="+mn-ea"/>
                <a:cs typeface="Malgun Gothic"/>
              </a:rPr>
              <a:t>exclude</a:t>
            </a:r>
            <a:r>
              <a:rPr sz="1600" b="1" spc="-30" dirty="0">
                <a:latin typeface="+mn-ea"/>
                <a:ea typeface="+mn-ea"/>
                <a:cs typeface="Malgun Gothic"/>
              </a:rPr>
              <a:t> </a:t>
            </a:r>
            <a:r>
              <a:rPr sz="1600" dirty="0">
                <a:latin typeface="+mn-ea"/>
                <a:ea typeface="+mn-ea"/>
                <a:cs typeface="Malgun Gothic"/>
              </a:rPr>
              <a:t>매개변수로</a:t>
            </a:r>
            <a:r>
              <a:rPr sz="1600" spc="-45" dirty="0">
                <a:latin typeface="+mn-ea"/>
                <a:ea typeface="+mn-ea"/>
                <a:cs typeface="Malgun Gothic"/>
              </a:rPr>
              <a:t> </a:t>
            </a:r>
            <a:r>
              <a:rPr sz="1600" dirty="0">
                <a:latin typeface="+mn-ea"/>
                <a:ea typeface="+mn-ea"/>
                <a:cs typeface="Malgun Gothic"/>
              </a:rPr>
              <a:t>특정</a:t>
            </a:r>
            <a:r>
              <a:rPr sz="1600" spc="-45" dirty="0">
                <a:latin typeface="+mn-ea"/>
                <a:ea typeface="+mn-ea"/>
                <a:cs typeface="Malgun Gothic"/>
              </a:rPr>
              <a:t> </a:t>
            </a:r>
            <a:r>
              <a:rPr sz="1600" dirty="0">
                <a:latin typeface="+mn-ea"/>
                <a:ea typeface="+mn-ea"/>
                <a:cs typeface="Malgun Gothic"/>
              </a:rPr>
              <a:t>타입만</a:t>
            </a:r>
            <a:r>
              <a:rPr sz="1600" spc="-45" dirty="0">
                <a:latin typeface="+mn-ea"/>
                <a:ea typeface="+mn-ea"/>
                <a:cs typeface="Malgun Gothic"/>
              </a:rPr>
              <a:t> </a:t>
            </a:r>
            <a:r>
              <a:rPr sz="1600" spc="-20" dirty="0">
                <a:latin typeface="+mn-ea"/>
                <a:ea typeface="+mn-ea"/>
                <a:cs typeface="Malgun Gothic"/>
              </a:rPr>
              <a:t>선택가능</a:t>
            </a:r>
            <a:endParaRPr sz="1600">
              <a:latin typeface="+mn-ea"/>
              <a:ea typeface="+mn-ea"/>
              <a:cs typeface="Malgun Gothic"/>
            </a:endParaRPr>
          </a:p>
        </p:txBody>
      </p:sp>
      <p:sp>
        <p:nvSpPr>
          <p:cNvPr id="24" name="object 24"/>
          <p:cNvSpPr txBox="1"/>
          <p:nvPr/>
        </p:nvSpPr>
        <p:spPr>
          <a:xfrm>
            <a:off x="318515" y="5470652"/>
            <a:ext cx="671830" cy="259045"/>
          </a:xfrm>
          <a:prstGeom prst="rect">
            <a:avLst/>
          </a:prstGeom>
        </p:spPr>
        <p:txBody>
          <a:bodyPr vert="horz" wrap="square" lIns="0" tIns="12700" rIns="0" bIns="0" rtlCol="0">
            <a:spAutoFit/>
          </a:bodyPr>
          <a:lstStyle/>
          <a:p>
            <a:pPr>
              <a:lnSpc>
                <a:spcPct val="100000"/>
              </a:lnSpc>
              <a:spcBef>
                <a:spcPts val="100"/>
              </a:spcBef>
            </a:pPr>
            <a:r>
              <a:rPr sz="1600" b="1" spc="-10" dirty="0">
                <a:latin typeface="+mn-ea"/>
                <a:ea typeface="+mn-ea"/>
                <a:cs typeface="Malgun Gothic"/>
              </a:rPr>
              <a:t>info()</a:t>
            </a:r>
            <a:endParaRPr sz="1600">
              <a:latin typeface="+mn-ea"/>
              <a:ea typeface="+mn-ea"/>
              <a:cs typeface="Malgun Gothic"/>
            </a:endParaRPr>
          </a:p>
        </p:txBody>
      </p:sp>
      <p:sp>
        <p:nvSpPr>
          <p:cNvPr id="25" name="object 25"/>
          <p:cNvSpPr txBox="1"/>
          <p:nvPr/>
        </p:nvSpPr>
        <p:spPr>
          <a:xfrm>
            <a:off x="3289680" y="5470652"/>
            <a:ext cx="4466590" cy="259045"/>
          </a:xfrm>
          <a:prstGeom prst="rect">
            <a:avLst/>
          </a:prstGeom>
        </p:spPr>
        <p:txBody>
          <a:bodyPr vert="horz" wrap="square" lIns="0" tIns="12700" rIns="0" bIns="0" rtlCol="0">
            <a:spAutoFit/>
          </a:bodyPr>
          <a:lstStyle/>
          <a:p>
            <a:pPr>
              <a:lnSpc>
                <a:spcPct val="100000"/>
              </a:lnSpc>
              <a:spcBef>
                <a:spcPts val="100"/>
              </a:spcBef>
            </a:pPr>
            <a:r>
              <a:rPr sz="1600" dirty="0">
                <a:latin typeface="+mn-ea"/>
                <a:ea typeface="+mn-ea"/>
                <a:cs typeface="Malgun Gothic"/>
              </a:rPr>
              <a:t>각 열 별 데이터</a:t>
            </a:r>
            <a:r>
              <a:rPr sz="1600" spc="15" dirty="0">
                <a:latin typeface="+mn-ea"/>
                <a:ea typeface="+mn-ea"/>
                <a:cs typeface="Malgun Gothic"/>
              </a:rPr>
              <a:t> </a:t>
            </a:r>
            <a:r>
              <a:rPr sz="1600" dirty="0">
                <a:latin typeface="+mn-ea"/>
                <a:ea typeface="+mn-ea"/>
                <a:cs typeface="Malgun Gothic"/>
              </a:rPr>
              <a:t>타입과</a:t>
            </a:r>
            <a:r>
              <a:rPr sz="1600" spc="5" dirty="0">
                <a:latin typeface="+mn-ea"/>
                <a:ea typeface="+mn-ea"/>
                <a:cs typeface="Malgun Gothic"/>
              </a:rPr>
              <a:t> </a:t>
            </a:r>
            <a:r>
              <a:rPr sz="1600" dirty="0">
                <a:latin typeface="+mn-ea"/>
                <a:ea typeface="+mn-ea"/>
                <a:cs typeface="Malgun Gothic"/>
              </a:rPr>
              <a:t>결측치 개수를 </a:t>
            </a:r>
            <a:r>
              <a:rPr sz="1600" spc="-25" dirty="0">
                <a:latin typeface="+mn-ea"/>
                <a:ea typeface="+mn-ea"/>
                <a:cs typeface="Malgun Gothic"/>
              </a:rPr>
              <a:t>조회</a:t>
            </a:r>
            <a:endParaRPr sz="1600">
              <a:latin typeface="+mn-ea"/>
              <a:ea typeface="+mn-ea"/>
              <a:cs typeface="Malgun Gothic"/>
            </a:endParaRPr>
          </a:p>
        </p:txBody>
      </p:sp>
      <p:sp>
        <p:nvSpPr>
          <p:cNvPr id="26" name="object 26"/>
          <p:cNvSpPr txBox="1"/>
          <p:nvPr/>
        </p:nvSpPr>
        <p:spPr>
          <a:xfrm>
            <a:off x="305815" y="5882132"/>
            <a:ext cx="1737360" cy="259045"/>
          </a:xfrm>
          <a:prstGeom prst="rect">
            <a:avLst/>
          </a:prstGeom>
        </p:spPr>
        <p:txBody>
          <a:bodyPr vert="horz" wrap="square" lIns="0" tIns="12700" rIns="0" bIns="0" rtlCol="0">
            <a:spAutoFit/>
          </a:bodyPr>
          <a:lstStyle/>
          <a:p>
            <a:pPr marL="12700">
              <a:lnSpc>
                <a:spcPct val="100000"/>
              </a:lnSpc>
              <a:spcBef>
                <a:spcPts val="100"/>
              </a:spcBef>
            </a:pPr>
            <a:r>
              <a:rPr sz="1600" spc="-10" dirty="0">
                <a:latin typeface="+mn-ea"/>
                <a:ea typeface="+mn-ea"/>
                <a:cs typeface="Malgun Gothic"/>
              </a:rPr>
              <a:t>isin([값리스트])</a:t>
            </a:r>
            <a:endParaRPr sz="1600">
              <a:latin typeface="+mn-ea"/>
              <a:ea typeface="+mn-ea"/>
              <a:cs typeface="Malgun Gothic"/>
            </a:endParaRPr>
          </a:p>
        </p:txBody>
      </p:sp>
      <p:sp>
        <p:nvSpPr>
          <p:cNvPr id="27" name="object 27"/>
          <p:cNvSpPr txBox="1"/>
          <p:nvPr/>
        </p:nvSpPr>
        <p:spPr>
          <a:xfrm>
            <a:off x="3276980" y="5882132"/>
            <a:ext cx="8354695" cy="505267"/>
          </a:xfrm>
          <a:prstGeom prst="rect">
            <a:avLst/>
          </a:prstGeom>
        </p:spPr>
        <p:txBody>
          <a:bodyPr vert="horz" wrap="square" lIns="0" tIns="12700" rIns="0" bIns="0" rtlCol="0">
            <a:spAutoFit/>
          </a:bodyPr>
          <a:lstStyle/>
          <a:p>
            <a:pPr marL="12700" marR="5080">
              <a:lnSpc>
                <a:spcPct val="100000"/>
              </a:lnSpc>
              <a:spcBef>
                <a:spcPts val="100"/>
              </a:spcBef>
            </a:pPr>
            <a:r>
              <a:rPr sz="1600" dirty="0">
                <a:latin typeface="+mn-ea"/>
                <a:ea typeface="+mn-ea"/>
                <a:cs typeface="Malgun Gothic"/>
              </a:rPr>
              <a:t>데이터프레임내</a:t>
            </a:r>
            <a:r>
              <a:rPr sz="1600" spc="-20" dirty="0">
                <a:latin typeface="+mn-ea"/>
                <a:ea typeface="+mn-ea"/>
                <a:cs typeface="Malgun Gothic"/>
              </a:rPr>
              <a:t> </a:t>
            </a:r>
            <a:r>
              <a:rPr sz="1600" dirty="0">
                <a:latin typeface="+mn-ea"/>
                <a:ea typeface="+mn-ea"/>
                <a:cs typeface="Malgun Gothic"/>
              </a:rPr>
              <a:t>각</a:t>
            </a:r>
            <a:r>
              <a:rPr sz="1600" spc="-20" dirty="0">
                <a:latin typeface="+mn-ea"/>
                <a:ea typeface="+mn-ea"/>
                <a:cs typeface="Malgun Gothic"/>
              </a:rPr>
              <a:t> </a:t>
            </a:r>
            <a:r>
              <a:rPr sz="1600" dirty="0">
                <a:latin typeface="+mn-ea"/>
                <a:ea typeface="+mn-ea"/>
                <a:cs typeface="Malgun Gothic"/>
              </a:rPr>
              <a:t>원소가</a:t>
            </a:r>
            <a:r>
              <a:rPr sz="1600" spc="-10" dirty="0">
                <a:latin typeface="+mn-ea"/>
                <a:ea typeface="+mn-ea"/>
                <a:cs typeface="Malgun Gothic"/>
              </a:rPr>
              <a:t> </a:t>
            </a:r>
            <a:r>
              <a:rPr sz="1600" dirty="0">
                <a:latin typeface="+mn-ea"/>
                <a:ea typeface="+mn-ea"/>
                <a:cs typeface="Malgun Gothic"/>
              </a:rPr>
              <a:t>값</a:t>
            </a:r>
            <a:r>
              <a:rPr sz="1600" spc="-5" dirty="0">
                <a:latin typeface="+mn-ea"/>
                <a:ea typeface="+mn-ea"/>
                <a:cs typeface="Malgun Gothic"/>
              </a:rPr>
              <a:t> </a:t>
            </a:r>
            <a:r>
              <a:rPr sz="1600" dirty="0">
                <a:latin typeface="+mn-ea"/>
                <a:ea typeface="+mn-ea"/>
                <a:cs typeface="Malgun Gothic"/>
              </a:rPr>
              <a:t>리스트에</a:t>
            </a:r>
            <a:r>
              <a:rPr sz="1600" spc="-15" dirty="0">
                <a:latin typeface="+mn-ea"/>
                <a:ea typeface="+mn-ea"/>
                <a:cs typeface="Malgun Gothic"/>
              </a:rPr>
              <a:t> </a:t>
            </a:r>
            <a:r>
              <a:rPr sz="1600" dirty="0">
                <a:latin typeface="+mn-ea"/>
                <a:ea typeface="+mn-ea"/>
                <a:cs typeface="Malgun Gothic"/>
              </a:rPr>
              <a:t>있는</a:t>
            </a:r>
            <a:r>
              <a:rPr sz="1600" spc="-20" dirty="0">
                <a:latin typeface="+mn-ea"/>
                <a:ea typeface="+mn-ea"/>
                <a:cs typeface="Malgun Gothic"/>
              </a:rPr>
              <a:t> </a:t>
            </a:r>
            <a:r>
              <a:rPr sz="1600" dirty="0">
                <a:latin typeface="+mn-ea"/>
                <a:ea typeface="+mn-ea"/>
                <a:cs typeface="Malgun Gothic"/>
              </a:rPr>
              <a:t>값과</a:t>
            </a:r>
            <a:r>
              <a:rPr sz="1600" spc="-10" dirty="0">
                <a:latin typeface="+mn-ea"/>
                <a:ea typeface="+mn-ea"/>
                <a:cs typeface="Malgun Gothic"/>
              </a:rPr>
              <a:t> </a:t>
            </a:r>
            <a:r>
              <a:rPr sz="1600" dirty="0">
                <a:latin typeface="+mn-ea"/>
                <a:ea typeface="+mn-ea"/>
                <a:cs typeface="Malgun Gothic"/>
              </a:rPr>
              <a:t>같으면</a:t>
            </a:r>
            <a:r>
              <a:rPr sz="1600" spc="-20" dirty="0">
                <a:latin typeface="+mn-ea"/>
                <a:ea typeface="+mn-ea"/>
                <a:cs typeface="Malgun Gothic"/>
              </a:rPr>
              <a:t> True,</a:t>
            </a:r>
            <a:r>
              <a:rPr sz="1600" spc="-15" dirty="0">
                <a:latin typeface="+mn-ea"/>
                <a:ea typeface="+mn-ea"/>
                <a:cs typeface="Malgun Gothic"/>
              </a:rPr>
              <a:t> </a:t>
            </a:r>
            <a:r>
              <a:rPr sz="1600" dirty="0">
                <a:latin typeface="+mn-ea"/>
                <a:ea typeface="+mn-ea"/>
                <a:cs typeface="Malgun Gothic"/>
              </a:rPr>
              <a:t>다르면</a:t>
            </a:r>
            <a:r>
              <a:rPr sz="1600" spc="-5" dirty="0">
                <a:latin typeface="+mn-ea"/>
                <a:ea typeface="+mn-ea"/>
                <a:cs typeface="Malgun Gothic"/>
              </a:rPr>
              <a:t> </a:t>
            </a:r>
            <a:r>
              <a:rPr sz="1600" dirty="0">
                <a:latin typeface="+mn-ea"/>
                <a:ea typeface="+mn-ea"/>
                <a:cs typeface="Malgun Gothic"/>
              </a:rPr>
              <a:t>False</a:t>
            </a:r>
            <a:r>
              <a:rPr sz="1600" spc="-35" dirty="0">
                <a:latin typeface="+mn-ea"/>
                <a:ea typeface="+mn-ea"/>
                <a:cs typeface="Malgun Gothic"/>
              </a:rPr>
              <a:t> </a:t>
            </a:r>
            <a:r>
              <a:rPr sz="1600" spc="-25" dirty="0">
                <a:latin typeface="+mn-ea"/>
                <a:ea typeface="+mn-ea"/>
                <a:cs typeface="Malgun Gothic"/>
              </a:rPr>
              <a:t>체크. </a:t>
            </a:r>
            <a:r>
              <a:rPr sz="1600" dirty="0">
                <a:latin typeface="+mn-ea"/>
                <a:ea typeface="+mn-ea"/>
                <a:cs typeface="Malgun Gothic"/>
              </a:rPr>
              <a:t>그</a:t>
            </a:r>
            <a:r>
              <a:rPr sz="1600" spc="-15" dirty="0">
                <a:latin typeface="+mn-ea"/>
                <a:ea typeface="+mn-ea"/>
                <a:cs typeface="Malgun Gothic"/>
              </a:rPr>
              <a:t> </a:t>
            </a:r>
            <a:r>
              <a:rPr sz="1600" dirty="0">
                <a:latin typeface="+mn-ea"/>
                <a:ea typeface="+mn-ea"/>
                <a:cs typeface="Malgun Gothic"/>
              </a:rPr>
              <a:t>결과를</a:t>
            </a:r>
            <a:r>
              <a:rPr sz="1600" spc="-5" dirty="0">
                <a:latin typeface="+mn-ea"/>
                <a:ea typeface="+mn-ea"/>
                <a:cs typeface="Malgun Gothic"/>
              </a:rPr>
              <a:t> </a:t>
            </a:r>
            <a:r>
              <a:rPr sz="1600" dirty="0">
                <a:latin typeface="+mn-ea"/>
                <a:ea typeface="+mn-ea"/>
                <a:cs typeface="Malgun Gothic"/>
              </a:rPr>
              <a:t>Boolean</a:t>
            </a:r>
            <a:r>
              <a:rPr sz="1600" spc="-20" dirty="0">
                <a:latin typeface="+mn-ea"/>
                <a:ea typeface="+mn-ea"/>
                <a:cs typeface="Malgun Gothic"/>
              </a:rPr>
              <a:t> </a:t>
            </a:r>
            <a:r>
              <a:rPr sz="1600" dirty="0">
                <a:latin typeface="+mn-ea"/>
                <a:ea typeface="+mn-ea"/>
                <a:cs typeface="Malgun Gothic"/>
              </a:rPr>
              <a:t>데이터 프레임으로</a:t>
            </a:r>
            <a:r>
              <a:rPr sz="1600" spc="10" dirty="0">
                <a:latin typeface="+mn-ea"/>
                <a:ea typeface="+mn-ea"/>
                <a:cs typeface="Malgun Gothic"/>
              </a:rPr>
              <a:t> </a:t>
            </a:r>
            <a:r>
              <a:rPr sz="1600" spc="-10" dirty="0">
                <a:latin typeface="+mn-ea"/>
                <a:ea typeface="+mn-ea"/>
                <a:cs typeface="Malgun Gothic"/>
              </a:rPr>
              <a:t>반환한다.</a:t>
            </a:r>
            <a:endParaRPr sz="1600">
              <a:latin typeface="+mn-ea"/>
              <a:ea typeface="+mn-ea"/>
              <a:cs typeface="Malgun Gothic"/>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DataFrame</a:t>
            </a:r>
            <a:r>
              <a:rPr sz="2400" spc="-25" dirty="0">
                <a:latin typeface="+mn-ea"/>
                <a:ea typeface="+mn-ea"/>
              </a:rPr>
              <a:t> </a:t>
            </a:r>
            <a:r>
              <a:rPr sz="2400" dirty="0">
                <a:latin typeface="+mn-ea"/>
                <a:ea typeface="+mn-ea"/>
              </a:rPr>
              <a:t>기본</a:t>
            </a:r>
            <a:r>
              <a:rPr sz="2400" spc="-10" dirty="0">
                <a:latin typeface="+mn-ea"/>
                <a:ea typeface="+mn-ea"/>
              </a:rPr>
              <a:t> </a:t>
            </a:r>
            <a:r>
              <a:rPr sz="2400" dirty="0">
                <a:latin typeface="+mn-ea"/>
                <a:ea typeface="+mn-ea"/>
              </a:rPr>
              <a:t>정보</a:t>
            </a:r>
            <a:r>
              <a:rPr sz="2400" spc="-10" dirty="0">
                <a:latin typeface="+mn-ea"/>
                <a:ea typeface="+mn-ea"/>
              </a:rPr>
              <a:t> </a:t>
            </a:r>
            <a:r>
              <a:rPr sz="2400" spc="-25" dirty="0">
                <a:latin typeface="+mn-ea"/>
                <a:ea typeface="+mn-ea"/>
              </a:rPr>
              <a:t>조회</a:t>
            </a:r>
          </a:p>
        </p:txBody>
      </p:sp>
      <p:grpSp>
        <p:nvGrpSpPr>
          <p:cNvPr id="3" name="object 3"/>
          <p:cNvGrpSpPr/>
          <p:nvPr/>
        </p:nvGrpSpPr>
        <p:grpSpPr>
          <a:xfrm>
            <a:off x="227012" y="1337563"/>
            <a:ext cx="11811635" cy="927100"/>
            <a:chOff x="227012" y="1337563"/>
            <a:chExt cx="11811635" cy="927100"/>
          </a:xfrm>
        </p:grpSpPr>
        <p:sp>
          <p:nvSpPr>
            <p:cNvPr id="4" name="object 4"/>
            <p:cNvSpPr/>
            <p:nvPr/>
          </p:nvSpPr>
          <p:spPr>
            <a:xfrm>
              <a:off x="227012" y="1350263"/>
              <a:ext cx="11811635" cy="457200"/>
            </a:xfrm>
            <a:custGeom>
              <a:avLst/>
              <a:gdLst/>
              <a:ahLst/>
              <a:cxnLst/>
              <a:rect l="l" t="t" r="r" b="b"/>
              <a:pathLst>
                <a:path w="11811635" h="457200">
                  <a:moveTo>
                    <a:pt x="5084191" y="0"/>
                  </a:moveTo>
                  <a:lnTo>
                    <a:pt x="0" y="0"/>
                  </a:lnTo>
                  <a:lnTo>
                    <a:pt x="0" y="457200"/>
                  </a:lnTo>
                  <a:lnTo>
                    <a:pt x="5084191" y="457200"/>
                  </a:lnTo>
                  <a:lnTo>
                    <a:pt x="5084191" y="0"/>
                  </a:lnTo>
                  <a:close/>
                </a:path>
                <a:path w="11811635" h="457200">
                  <a:moveTo>
                    <a:pt x="11811051" y="0"/>
                  </a:moveTo>
                  <a:lnTo>
                    <a:pt x="5084254" y="0"/>
                  </a:lnTo>
                  <a:lnTo>
                    <a:pt x="5084254" y="457200"/>
                  </a:lnTo>
                  <a:lnTo>
                    <a:pt x="11811051" y="457200"/>
                  </a:lnTo>
                  <a:lnTo>
                    <a:pt x="11811051" y="0"/>
                  </a:lnTo>
                  <a:close/>
                </a:path>
              </a:pathLst>
            </a:custGeom>
            <a:solidFill>
              <a:srgbClr val="56BBE4"/>
            </a:solidFill>
          </p:spPr>
          <p:txBody>
            <a:bodyPr wrap="square" lIns="0" tIns="0" rIns="0" bIns="0" rtlCol="0"/>
            <a:lstStyle/>
            <a:p>
              <a:endParaRPr sz="1600">
                <a:latin typeface="+mn-ea"/>
                <a:ea typeface="+mn-ea"/>
              </a:endParaRPr>
            </a:p>
          </p:txBody>
        </p:sp>
        <p:sp>
          <p:nvSpPr>
            <p:cNvPr id="5" name="object 5"/>
            <p:cNvSpPr/>
            <p:nvPr/>
          </p:nvSpPr>
          <p:spPr>
            <a:xfrm>
              <a:off x="227012" y="1807463"/>
              <a:ext cx="11811635" cy="457200"/>
            </a:xfrm>
            <a:custGeom>
              <a:avLst/>
              <a:gdLst/>
              <a:ahLst/>
              <a:cxnLst/>
              <a:rect l="l" t="t" r="r" b="b"/>
              <a:pathLst>
                <a:path w="11811635" h="457200">
                  <a:moveTo>
                    <a:pt x="5084191" y="0"/>
                  </a:moveTo>
                  <a:lnTo>
                    <a:pt x="0" y="0"/>
                  </a:lnTo>
                  <a:lnTo>
                    <a:pt x="0" y="457200"/>
                  </a:lnTo>
                  <a:lnTo>
                    <a:pt x="5084191" y="457200"/>
                  </a:lnTo>
                  <a:lnTo>
                    <a:pt x="5084191" y="0"/>
                  </a:lnTo>
                  <a:close/>
                </a:path>
                <a:path w="11811635" h="457200">
                  <a:moveTo>
                    <a:pt x="11811051" y="0"/>
                  </a:moveTo>
                  <a:lnTo>
                    <a:pt x="5084254" y="0"/>
                  </a:lnTo>
                  <a:lnTo>
                    <a:pt x="5084254" y="457200"/>
                  </a:lnTo>
                  <a:lnTo>
                    <a:pt x="11811051" y="457200"/>
                  </a:lnTo>
                  <a:lnTo>
                    <a:pt x="11811051" y="0"/>
                  </a:lnTo>
                  <a:close/>
                </a:path>
              </a:pathLst>
            </a:custGeom>
            <a:solidFill>
              <a:srgbClr val="E7E7E7"/>
            </a:solidFill>
          </p:spPr>
          <p:txBody>
            <a:bodyPr wrap="square" lIns="0" tIns="0" rIns="0" bIns="0" rtlCol="0"/>
            <a:lstStyle/>
            <a:p>
              <a:endParaRPr sz="1600">
                <a:latin typeface="+mn-ea"/>
                <a:ea typeface="+mn-ea"/>
              </a:endParaRPr>
            </a:p>
          </p:txBody>
        </p:sp>
        <p:sp>
          <p:nvSpPr>
            <p:cNvPr id="6" name="object 6"/>
            <p:cNvSpPr/>
            <p:nvPr/>
          </p:nvSpPr>
          <p:spPr>
            <a:xfrm>
              <a:off x="227012" y="1350263"/>
              <a:ext cx="11811000" cy="457200"/>
            </a:xfrm>
            <a:custGeom>
              <a:avLst/>
              <a:gdLst/>
              <a:ahLst/>
              <a:cxnLst/>
              <a:rect l="l" t="t" r="r" b="b"/>
              <a:pathLst>
                <a:path w="11811000" h="457200">
                  <a:moveTo>
                    <a:pt x="0" y="457200"/>
                  </a:moveTo>
                  <a:lnTo>
                    <a:pt x="11810936" y="457200"/>
                  </a:lnTo>
                </a:path>
                <a:path w="11811000" h="457200">
                  <a:moveTo>
                    <a:pt x="0" y="0"/>
                  </a:moveTo>
                  <a:lnTo>
                    <a:pt x="11810936" y="0"/>
                  </a:lnTo>
                </a:path>
              </a:pathLst>
            </a:custGeom>
            <a:ln w="25400">
              <a:solidFill>
                <a:srgbClr val="000000"/>
              </a:solidFill>
            </a:ln>
          </p:spPr>
          <p:txBody>
            <a:bodyPr wrap="square" lIns="0" tIns="0" rIns="0" bIns="0" rtlCol="0"/>
            <a:lstStyle/>
            <a:p>
              <a:endParaRPr sz="1600">
                <a:latin typeface="+mn-ea"/>
                <a:ea typeface="+mn-ea"/>
              </a:endParaRPr>
            </a:p>
          </p:txBody>
        </p:sp>
      </p:grpSp>
      <p:sp>
        <p:nvSpPr>
          <p:cNvPr id="7" name="object 7"/>
          <p:cNvSpPr/>
          <p:nvPr/>
        </p:nvSpPr>
        <p:spPr>
          <a:xfrm>
            <a:off x="227012" y="3270503"/>
            <a:ext cx="11811635" cy="457200"/>
          </a:xfrm>
          <a:custGeom>
            <a:avLst/>
            <a:gdLst/>
            <a:ahLst/>
            <a:cxnLst/>
            <a:rect l="l" t="t" r="r" b="b"/>
            <a:pathLst>
              <a:path w="11811635" h="457200">
                <a:moveTo>
                  <a:pt x="5084191" y="0"/>
                </a:moveTo>
                <a:lnTo>
                  <a:pt x="0" y="0"/>
                </a:lnTo>
                <a:lnTo>
                  <a:pt x="0" y="457200"/>
                </a:lnTo>
                <a:lnTo>
                  <a:pt x="5084191" y="457200"/>
                </a:lnTo>
                <a:lnTo>
                  <a:pt x="5084191" y="0"/>
                </a:lnTo>
                <a:close/>
              </a:path>
              <a:path w="11811635" h="457200">
                <a:moveTo>
                  <a:pt x="11811051" y="0"/>
                </a:moveTo>
                <a:lnTo>
                  <a:pt x="5084254" y="0"/>
                </a:lnTo>
                <a:lnTo>
                  <a:pt x="5084254" y="457200"/>
                </a:lnTo>
                <a:lnTo>
                  <a:pt x="11811051" y="457200"/>
                </a:lnTo>
                <a:lnTo>
                  <a:pt x="11811051" y="0"/>
                </a:lnTo>
                <a:close/>
              </a:path>
            </a:pathLst>
          </a:custGeom>
          <a:solidFill>
            <a:srgbClr val="E7E7E7"/>
          </a:solidFill>
        </p:spPr>
        <p:txBody>
          <a:bodyPr wrap="square" lIns="0" tIns="0" rIns="0" bIns="0" rtlCol="0"/>
          <a:lstStyle/>
          <a:p>
            <a:endParaRPr sz="1600">
              <a:latin typeface="+mn-ea"/>
              <a:ea typeface="+mn-ea"/>
            </a:endParaRPr>
          </a:p>
        </p:txBody>
      </p:sp>
      <p:sp>
        <p:nvSpPr>
          <p:cNvPr id="8" name="object 8"/>
          <p:cNvSpPr/>
          <p:nvPr/>
        </p:nvSpPr>
        <p:spPr>
          <a:xfrm>
            <a:off x="227012" y="4184903"/>
            <a:ext cx="11811635" cy="701040"/>
          </a:xfrm>
          <a:custGeom>
            <a:avLst/>
            <a:gdLst/>
            <a:ahLst/>
            <a:cxnLst/>
            <a:rect l="l" t="t" r="r" b="b"/>
            <a:pathLst>
              <a:path w="11811635" h="701039">
                <a:moveTo>
                  <a:pt x="5084191" y="0"/>
                </a:moveTo>
                <a:lnTo>
                  <a:pt x="0" y="0"/>
                </a:lnTo>
                <a:lnTo>
                  <a:pt x="0" y="701040"/>
                </a:lnTo>
                <a:lnTo>
                  <a:pt x="5084191" y="701040"/>
                </a:lnTo>
                <a:lnTo>
                  <a:pt x="5084191" y="0"/>
                </a:lnTo>
                <a:close/>
              </a:path>
              <a:path w="11811635" h="701039">
                <a:moveTo>
                  <a:pt x="11811051" y="0"/>
                </a:moveTo>
                <a:lnTo>
                  <a:pt x="5084254" y="0"/>
                </a:lnTo>
                <a:lnTo>
                  <a:pt x="5084254" y="701040"/>
                </a:lnTo>
                <a:lnTo>
                  <a:pt x="11811051" y="701040"/>
                </a:lnTo>
                <a:lnTo>
                  <a:pt x="11811051" y="0"/>
                </a:lnTo>
                <a:close/>
              </a:path>
            </a:pathLst>
          </a:custGeom>
          <a:solidFill>
            <a:srgbClr val="E7E7E7"/>
          </a:solidFill>
        </p:spPr>
        <p:txBody>
          <a:bodyPr wrap="square" lIns="0" tIns="0" rIns="0" bIns="0" rtlCol="0"/>
          <a:lstStyle/>
          <a:p>
            <a:endParaRPr sz="1600">
              <a:latin typeface="+mn-ea"/>
              <a:ea typeface="+mn-ea"/>
            </a:endParaRPr>
          </a:p>
        </p:txBody>
      </p:sp>
      <p:sp>
        <p:nvSpPr>
          <p:cNvPr id="9" name="object 9"/>
          <p:cNvSpPr/>
          <p:nvPr/>
        </p:nvSpPr>
        <p:spPr>
          <a:xfrm>
            <a:off x="227012" y="5343169"/>
            <a:ext cx="11811635" cy="457200"/>
          </a:xfrm>
          <a:custGeom>
            <a:avLst/>
            <a:gdLst/>
            <a:ahLst/>
            <a:cxnLst/>
            <a:rect l="l" t="t" r="r" b="b"/>
            <a:pathLst>
              <a:path w="11811635" h="457200">
                <a:moveTo>
                  <a:pt x="5084191" y="0"/>
                </a:moveTo>
                <a:lnTo>
                  <a:pt x="0" y="0"/>
                </a:lnTo>
                <a:lnTo>
                  <a:pt x="0" y="457200"/>
                </a:lnTo>
                <a:lnTo>
                  <a:pt x="5084191" y="457200"/>
                </a:lnTo>
                <a:lnTo>
                  <a:pt x="5084191" y="0"/>
                </a:lnTo>
                <a:close/>
              </a:path>
              <a:path w="11811635" h="457200">
                <a:moveTo>
                  <a:pt x="11811051" y="0"/>
                </a:moveTo>
                <a:lnTo>
                  <a:pt x="5084254" y="0"/>
                </a:lnTo>
                <a:lnTo>
                  <a:pt x="5084254" y="457200"/>
                </a:lnTo>
                <a:lnTo>
                  <a:pt x="11811051" y="457200"/>
                </a:lnTo>
                <a:lnTo>
                  <a:pt x="11811051" y="0"/>
                </a:lnTo>
                <a:close/>
              </a:path>
            </a:pathLst>
          </a:custGeom>
          <a:solidFill>
            <a:srgbClr val="E7E7E7"/>
          </a:solidFill>
        </p:spPr>
        <p:txBody>
          <a:bodyPr wrap="square" lIns="0" tIns="0" rIns="0" bIns="0" rtlCol="0"/>
          <a:lstStyle/>
          <a:p>
            <a:endParaRPr sz="1600">
              <a:latin typeface="+mn-ea"/>
              <a:ea typeface="+mn-ea"/>
            </a:endParaRPr>
          </a:p>
        </p:txBody>
      </p:sp>
      <p:sp>
        <p:nvSpPr>
          <p:cNvPr id="10" name="object 10"/>
          <p:cNvSpPr/>
          <p:nvPr/>
        </p:nvSpPr>
        <p:spPr>
          <a:xfrm>
            <a:off x="227012" y="6623329"/>
            <a:ext cx="11811000" cy="0"/>
          </a:xfrm>
          <a:custGeom>
            <a:avLst/>
            <a:gdLst/>
            <a:ahLst/>
            <a:cxnLst/>
            <a:rect l="l" t="t" r="r" b="b"/>
            <a:pathLst>
              <a:path w="11811000">
                <a:moveTo>
                  <a:pt x="0" y="0"/>
                </a:moveTo>
                <a:lnTo>
                  <a:pt x="11810936" y="0"/>
                </a:lnTo>
              </a:path>
            </a:pathLst>
          </a:custGeom>
          <a:ln w="25400">
            <a:solidFill>
              <a:srgbClr val="000000"/>
            </a:solidFill>
          </a:ln>
        </p:spPr>
        <p:txBody>
          <a:bodyPr wrap="square" lIns="0" tIns="0" rIns="0" bIns="0" rtlCol="0"/>
          <a:lstStyle/>
          <a:p>
            <a:endParaRPr sz="1600">
              <a:latin typeface="+mn-ea"/>
              <a:ea typeface="+mn-ea"/>
            </a:endParaRPr>
          </a:p>
        </p:txBody>
      </p:sp>
      <p:sp>
        <p:nvSpPr>
          <p:cNvPr id="11" name="object 11"/>
          <p:cNvSpPr txBox="1"/>
          <p:nvPr/>
        </p:nvSpPr>
        <p:spPr>
          <a:xfrm>
            <a:off x="318515" y="1377137"/>
            <a:ext cx="927100" cy="259045"/>
          </a:xfrm>
          <a:prstGeom prst="rect">
            <a:avLst/>
          </a:prstGeom>
        </p:spPr>
        <p:txBody>
          <a:bodyPr vert="horz" wrap="square" lIns="0" tIns="12700" rIns="0" bIns="0" rtlCol="0">
            <a:spAutoFit/>
          </a:bodyPr>
          <a:lstStyle/>
          <a:p>
            <a:pPr>
              <a:lnSpc>
                <a:spcPct val="100000"/>
              </a:lnSpc>
              <a:spcBef>
                <a:spcPts val="100"/>
              </a:spcBef>
            </a:pPr>
            <a:r>
              <a:rPr sz="1600" b="1" spc="-25" dirty="0">
                <a:solidFill>
                  <a:srgbClr val="FFFFFF"/>
                </a:solidFill>
                <a:latin typeface="+mn-ea"/>
                <a:ea typeface="+mn-ea"/>
                <a:cs typeface="Malgun Gothic"/>
              </a:rPr>
              <a:t>메소드</a:t>
            </a:r>
            <a:endParaRPr sz="1600">
              <a:latin typeface="+mn-ea"/>
              <a:ea typeface="+mn-ea"/>
              <a:cs typeface="Malgun Gothic"/>
            </a:endParaRPr>
          </a:p>
        </p:txBody>
      </p:sp>
      <p:sp>
        <p:nvSpPr>
          <p:cNvPr id="12" name="object 12"/>
          <p:cNvSpPr txBox="1"/>
          <p:nvPr/>
        </p:nvSpPr>
        <p:spPr>
          <a:xfrm>
            <a:off x="5403215" y="1377137"/>
            <a:ext cx="622935" cy="259045"/>
          </a:xfrm>
          <a:prstGeom prst="rect">
            <a:avLst/>
          </a:prstGeom>
        </p:spPr>
        <p:txBody>
          <a:bodyPr vert="horz" wrap="square" lIns="0" tIns="12700" rIns="0" bIns="0" rtlCol="0">
            <a:spAutoFit/>
          </a:bodyPr>
          <a:lstStyle/>
          <a:p>
            <a:pPr>
              <a:lnSpc>
                <a:spcPct val="100000"/>
              </a:lnSpc>
              <a:spcBef>
                <a:spcPts val="100"/>
              </a:spcBef>
            </a:pPr>
            <a:r>
              <a:rPr sz="1600" b="1" spc="-25" dirty="0">
                <a:solidFill>
                  <a:srgbClr val="FFFFFF"/>
                </a:solidFill>
                <a:latin typeface="+mn-ea"/>
                <a:ea typeface="+mn-ea"/>
                <a:cs typeface="Malgun Gothic"/>
              </a:rPr>
              <a:t>설명</a:t>
            </a:r>
            <a:endParaRPr sz="1600">
              <a:latin typeface="+mn-ea"/>
              <a:ea typeface="+mn-ea"/>
              <a:cs typeface="Malgun Gothic"/>
            </a:endParaRPr>
          </a:p>
        </p:txBody>
      </p:sp>
      <p:sp>
        <p:nvSpPr>
          <p:cNvPr id="13" name="object 13"/>
          <p:cNvSpPr txBox="1"/>
          <p:nvPr/>
        </p:nvSpPr>
        <p:spPr>
          <a:xfrm>
            <a:off x="318515" y="1835022"/>
            <a:ext cx="984885" cy="259045"/>
          </a:xfrm>
          <a:prstGeom prst="rect">
            <a:avLst/>
          </a:prstGeom>
        </p:spPr>
        <p:txBody>
          <a:bodyPr vert="horz" wrap="square" lIns="0" tIns="12700" rIns="0" bIns="0" rtlCol="0">
            <a:spAutoFit/>
          </a:bodyPr>
          <a:lstStyle/>
          <a:p>
            <a:pPr>
              <a:lnSpc>
                <a:spcPct val="100000"/>
              </a:lnSpc>
              <a:spcBef>
                <a:spcPts val="100"/>
              </a:spcBef>
            </a:pPr>
            <a:r>
              <a:rPr sz="1600" spc="-10" dirty="0">
                <a:latin typeface="+mn-ea"/>
                <a:ea typeface="+mn-ea"/>
                <a:cs typeface="Malgun Gothic"/>
              </a:rPr>
              <a:t>count()</a:t>
            </a:r>
            <a:endParaRPr sz="1600">
              <a:latin typeface="+mn-ea"/>
              <a:ea typeface="+mn-ea"/>
              <a:cs typeface="Malgun Gothic"/>
            </a:endParaRPr>
          </a:p>
        </p:txBody>
      </p:sp>
      <p:sp>
        <p:nvSpPr>
          <p:cNvPr id="14" name="object 14"/>
          <p:cNvSpPr txBox="1"/>
          <p:nvPr/>
        </p:nvSpPr>
        <p:spPr>
          <a:xfrm>
            <a:off x="5403215" y="1836547"/>
            <a:ext cx="3672840" cy="259686"/>
          </a:xfrm>
          <a:prstGeom prst="rect">
            <a:avLst/>
          </a:prstGeom>
        </p:spPr>
        <p:txBody>
          <a:bodyPr vert="horz" wrap="square" lIns="0" tIns="13335" rIns="0" bIns="0" rtlCol="0">
            <a:spAutoFit/>
          </a:bodyPr>
          <a:lstStyle/>
          <a:p>
            <a:pPr>
              <a:lnSpc>
                <a:spcPct val="100000"/>
              </a:lnSpc>
              <a:spcBef>
                <a:spcPts val="105"/>
              </a:spcBef>
            </a:pPr>
            <a:r>
              <a:rPr sz="1600" dirty="0">
                <a:latin typeface="+mn-ea"/>
                <a:ea typeface="+mn-ea"/>
                <a:cs typeface="Malgun Gothic"/>
              </a:rPr>
              <a:t>열별</a:t>
            </a:r>
            <a:r>
              <a:rPr sz="1600" spc="-20" dirty="0">
                <a:latin typeface="+mn-ea"/>
                <a:ea typeface="+mn-ea"/>
                <a:cs typeface="Malgun Gothic"/>
              </a:rPr>
              <a:t> </a:t>
            </a:r>
            <a:r>
              <a:rPr sz="1600" dirty="0">
                <a:latin typeface="+mn-ea"/>
                <a:ea typeface="+mn-ea"/>
                <a:cs typeface="Malgun Gothic"/>
              </a:rPr>
              <a:t>결측치를</a:t>
            </a:r>
            <a:r>
              <a:rPr sz="1600" spc="-20" dirty="0">
                <a:latin typeface="+mn-ea"/>
                <a:ea typeface="+mn-ea"/>
                <a:cs typeface="Malgun Gothic"/>
              </a:rPr>
              <a:t> </a:t>
            </a:r>
            <a:r>
              <a:rPr sz="1600" dirty="0">
                <a:latin typeface="+mn-ea"/>
                <a:ea typeface="+mn-ea"/>
                <a:cs typeface="Malgun Gothic"/>
              </a:rPr>
              <a:t>제외한</a:t>
            </a:r>
            <a:r>
              <a:rPr sz="1600" spc="-20" dirty="0">
                <a:latin typeface="+mn-ea"/>
                <a:ea typeface="+mn-ea"/>
                <a:cs typeface="Malgun Gothic"/>
              </a:rPr>
              <a:t> </a:t>
            </a:r>
            <a:r>
              <a:rPr sz="1600" dirty="0">
                <a:latin typeface="+mn-ea"/>
                <a:ea typeface="+mn-ea"/>
                <a:cs typeface="Malgun Gothic"/>
              </a:rPr>
              <a:t>원소</a:t>
            </a:r>
            <a:r>
              <a:rPr sz="1600" spc="-10" dirty="0">
                <a:latin typeface="+mn-ea"/>
                <a:ea typeface="+mn-ea"/>
                <a:cs typeface="Malgun Gothic"/>
              </a:rPr>
              <a:t> </a:t>
            </a:r>
            <a:r>
              <a:rPr sz="1600" spc="-25" dirty="0">
                <a:latin typeface="+mn-ea"/>
                <a:ea typeface="+mn-ea"/>
                <a:cs typeface="Malgun Gothic"/>
              </a:rPr>
              <a:t>개수</a:t>
            </a:r>
            <a:endParaRPr sz="1600">
              <a:latin typeface="+mn-ea"/>
              <a:ea typeface="+mn-ea"/>
              <a:cs typeface="Malgun Gothic"/>
            </a:endParaRPr>
          </a:p>
        </p:txBody>
      </p:sp>
      <p:sp>
        <p:nvSpPr>
          <p:cNvPr id="15" name="object 15"/>
          <p:cNvSpPr txBox="1"/>
          <p:nvPr/>
        </p:nvSpPr>
        <p:spPr>
          <a:xfrm>
            <a:off x="305815" y="2292222"/>
            <a:ext cx="3793490" cy="505267"/>
          </a:xfrm>
          <a:prstGeom prst="rect">
            <a:avLst/>
          </a:prstGeom>
        </p:spPr>
        <p:txBody>
          <a:bodyPr vert="horz" wrap="square" lIns="0" tIns="12700" rIns="0" bIns="0" rtlCol="0">
            <a:spAutoFit/>
          </a:bodyPr>
          <a:lstStyle/>
          <a:p>
            <a:pPr marL="12700" marR="5080">
              <a:lnSpc>
                <a:spcPct val="100000"/>
              </a:lnSpc>
              <a:spcBef>
                <a:spcPts val="100"/>
              </a:spcBef>
            </a:pPr>
            <a:r>
              <a:rPr sz="1600" dirty="0">
                <a:latin typeface="+mn-ea"/>
                <a:ea typeface="+mn-ea"/>
                <a:cs typeface="Malgun Gothic"/>
              </a:rPr>
              <a:t>min(),</a:t>
            </a:r>
            <a:r>
              <a:rPr sz="1600" spc="-50" dirty="0">
                <a:latin typeface="+mn-ea"/>
                <a:ea typeface="+mn-ea"/>
                <a:cs typeface="Malgun Gothic"/>
              </a:rPr>
              <a:t> </a:t>
            </a:r>
            <a:r>
              <a:rPr sz="1600" dirty="0">
                <a:latin typeface="+mn-ea"/>
                <a:ea typeface="+mn-ea"/>
                <a:cs typeface="Malgun Gothic"/>
              </a:rPr>
              <a:t>max(),</a:t>
            </a:r>
            <a:r>
              <a:rPr sz="1600" spc="-35" dirty="0">
                <a:latin typeface="+mn-ea"/>
                <a:ea typeface="+mn-ea"/>
                <a:cs typeface="Malgun Gothic"/>
              </a:rPr>
              <a:t> </a:t>
            </a:r>
            <a:r>
              <a:rPr sz="1600" dirty="0">
                <a:latin typeface="+mn-ea"/>
                <a:ea typeface="+mn-ea"/>
                <a:cs typeface="Malgun Gothic"/>
              </a:rPr>
              <a:t>sum(),</a:t>
            </a:r>
            <a:r>
              <a:rPr sz="1600" spc="-55" dirty="0">
                <a:latin typeface="+mn-ea"/>
                <a:ea typeface="+mn-ea"/>
                <a:cs typeface="Malgun Gothic"/>
              </a:rPr>
              <a:t> </a:t>
            </a:r>
            <a:r>
              <a:rPr sz="1600" spc="-10" dirty="0">
                <a:latin typeface="+mn-ea"/>
                <a:ea typeface="+mn-ea"/>
                <a:cs typeface="Malgun Gothic"/>
              </a:rPr>
              <a:t>mean(), </a:t>
            </a:r>
            <a:r>
              <a:rPr sz="1600" dirty="0">
                <a:latin typeface="+mn-ea"/>
                <a:ea typeface="+mn-ea"/>
                <a:cs typeface="Malgun Gothic"/>
              </a:rPr>
              <a:t>median(),</a:t>
            </a:r>
            <a:r>
              <a:rPr sz="1600" spc="-85" dirty="0">
                <a:latin typeface="+mn-ea"/>
                <a:ea typeface="+mn-ea"/>
                <a:cs typeface="Malgun Gothic"/>
              </a:rPr>
              <a:t> </a:t>
            </a:r>
            <a:r>
              <a:rPr sz="1600" dirty="0">
                <a:latin typeface="+mn-ea"/>
                <a:ea typeface="+mn-ea"/>
                <a:cs typeface="Malgun Gothic"/>
              </a:rPr>
              <a:t>std(),</a:t>
            </a:r>
            <a:r>
              <a:rPr sz="1600" spc="-80" dirty="0">
                <a:latin typeface="+mn-ea"/>
                <a:ea typeface="+mn-ea"/>
                <a:cs typeface="Malgun Gothic"/>
              </a:rPr>
              <a:t> </a:t>
            </a:r>
            <a:r>
              <a:rPr sz="1600" spc="-20" dirty="0">
                <a:latin typeface="+mn-ea"/>
                <a:ea typeface="+mn-ea"/>
                <a:cs typeface="Malgun Gothic"/>
              </a:rPr>
              <a:t>var()</a:t>
            </a:r>
            <a:endParaRPr sz="1600">
              <a:latin typeface="+mn-ea"/>
              <a:ea typeface="+mn-ea"/>
              <a:cs typeface="Malgun Gothic"/>
            </a:endParaRPr>
          </a:p>
        </p:txBody>
      </p:sp>
      <p:sp>
        <p:nvSpPr>
          <p:cNvPr id="16" name="object 16"/>
          <p:cNvSpPr txBox="1"/>
          <p:nvPr/>
        </p:nvSpPr>
        <p:spPr>
          <a:xfrm>
            <a:off x="5390515" y="2293747"/>
            <a:ext cx="5720715" cy="752129"/>
          </a:xfrm>
          <a:prstGeom prst="rect">
            <a:avLst/>
          </a:prstGeom>
        </p:spPr>
        <p:txBody>
          <a:bodyPr vert="horz" wrap="square" lIns="0" tIns="13335" rIns="0" bIns="0" rtlCol="0">
            <a:spAutoFit/>
          </a:bodyPr>
          <a:lstStyle/>
          <a:p>
            <a:pPr marL="12700">
              <a:lnSpc>
                <a:spcPct val="100000"/>
              </a:lnSpc>
              <a:spcBef>
                <a:spcPts val="105"/>
              </a:spcBef>
            </a:pPr>
            <a:r>
              <a:rPr sz="1600" dirty="0">
                <a:latin typeface="+mn-ea"/>
                <a:ea typeface="+mn-ea"/>
                <a:cs typeface="Malgun Gothic"/>
              </a:rPr>
              <a:t>열별</a:t>
            </a:r>
            <a:r>
              <a:rPr sz="1600" spc="-10" dirty="0">
                <a:latin typeface="+mn-ea"/>
                <a:ea typeface="+mn-ea"/>
                <a:cs typeface="Malgun Gothic"/>
              </a:rPr>
              <a:t> </a:t>
            </a:r>
            <a:r>
              <a:rPr sz="1600" dirty="0">
                <a:latin typeface="+mn-ea"/>
                <a:ea typeface="+mn-ea"/>
                <a:cs typeface="Malgun Gothic"/>
              </a:rPr>
              <a:t>기술</a:t>
            </a:r>
            <a:r>
              <a:rPr sz="1600" spc="-20" dirty="0">
                <a:latin typeface="+mn-ea"/>
                <a:ea typeface="+mn-ea"/>
                <a:cs typeface="Malgun Gothic"/>
              </a:rPr>
              <a:t> </a:t>
            </a:r>
            <a:r>
              <a:rPr sz="1600" dirty="0">
                <a:latin typeface="+mn-ea"/>
                <a:ea typeface="+mn-ea"/>
                <a:cs typeface="Malgun Gothic"/>
              </a:rPr>
              <a:t>통계값</a:t>
            </a:r>
            <a:r>
              <a:rPr sz="1600" spc="-10" dirty="0">
                <a:latin typeface="+mn-ea"/>
                <a:ea typeface="+mn-ea"/>
                <a:cs typeface="Malgun Gothic"/>
              </a:rPr>
              <a:t> </a:t>
            </a:r>
            <a:r>
              <a:rPr sz="1600" spc="-25" dirty="0">
                <a:latin typeface="+mn-ea"/>
                <a:ea typeface="+mn-ea"/>
                <a:cs typeface="Malgun Gothic"/>
              </a:rPr>
              <a:t>조회.</a:t>
            </a:r>
            <a:endParaRPr sz="1600">
              <a:latin typeface="+mn-ea"/>
              <a:ea typeface="+mn-ea"/>
              <a:cs typeface="Malgun Gothic"/>
            </a:endParaRPr>
          </a:p>
          <a:p>
            <a:pPr marL="12700">
              <a:lnSpc>
                <a:spcPct val="100000"/>
              </a:lnSpc>
            </a:pPr>
            <a:r>
              <a:rPr sz="1600" dirty="0">
                <a:latin typeface="+mn-ea"/>
                <a:ea typeface="+mn-ea"/>
                <a:cs typeface="Malgun Gothic"/>
              </a:rPr>
              <a:t>결측치(nan)가</a:t>
            </a:r>
            <a:r>
              <a:rPr sz="1600" spc="-55" dirty="0">
                <a:latin typeface="+mn-ea"/>
                <a:ea typeface="+mn-ea"/>
                <a:cs typeface="Malgun Gothic"/>
              </a:rPr>
              <a:t> </a:t>
            </a:r>
            <a:r>
              <a:rPr sz="1600" dirty="0">
                <a:latin typeface="+mn-ea"/>
                <a:ea typeface="+mn-ea"/>
                <a:cs typeface="Malgun Gothic"/>
              </a:rPr>
              <a:t>있을</a:t>
            </a:r>
            <a:r>
              <a:rPr sz="1600" spc="-35" dirty="0">
                <a:latin typeface="+mn-ea"/>
                <a:ea typeface="+mn-ea"/>
                <a:cs typeface="Malgun Gothic"/>
              </a:rPr>
              <a:t> </a:t>
            </a:r>
            <a:r>
              <a:rPr sz="1600" dirty="0">
                <a:latin typeface="+mn-ea"/>
                <a:ea typeface="+mn-ea"/>
                <a:cs typeface="Malgun Gothic"/>
              </a:rPr>
              <a:t>경우</a:t>
            </a:r>
            <a:r>
              <a:rPr sz="1600" spc="-30" dirty="0">
                <a:latin typeface="+mn-ea"/>
                <a:ea typeface="+mn-ea"/>
                <a:cs typeface="Malgun Gothic"/>
              </a:rPr>
              <a:t> </a:t>
            </a:r>
            <a:r>
              <a:rPr sz="1600" dirty="0">
                <a:latin typeface="+mn-ea"/>
                <a:ea typeface="+mn-ea"/>
                <a:cs typeface="Malgun Gothic"/>
              </a:rPr>
              <a:t>빼고</a:t>
            </a:r>
            <a:r>
              <a:rPr sz="1600" spc="-45" dirty="0">
                <a:latin typeface="+mn-ea"/>
                <a:ea typeface="+mn-ea"/>
                <a:cs typeface="Malgun Gothic"/>
              </a:rPr>
              <a:t> </a:t>
            </a:r>
            <a:r>
              <a:rPr sz="1600" spc="-25" dirty="0">
                <a:latin typeface="+mn-ea"/>
                <a:ea typeface="+mn-ea"/>
                <a:cs typeface="Malgun Gothic"/>
              </a:rPr>
              <a:t>계산</a:t>
            </a:r>
            <a:endParaRPr sz="1600">
              <a:latin typeface="+mn-ea"/>
              <a:ea typeface="+mn-ea"/>
              <a:cs typeface="Malgun Gothic"/>
            </a:endParaRPr>
          </a:p>
          <a:p>
            <a:pPr marL="12700">
              <a:lnSpc>
                <a:spcPct val="100000"/>
              </a:lnSpc>
            </a:pPr>
            <a:r>
              <a:rPr sz="1600" dirty="0">
                <a:latin typeface="+mn-ea"/>
                <a:ea typeface="+mn-ea"/>
                <a:cs typeface="Malgun Gothic"/>
              </a:rPr>
              <a:t>최소값,</a:t>
            </a:r>
            <a:r>
              <a:rPr sz="1600" spc="-20" dirty="0">
                <a:latin typeface="+mn-ea"/>
                <a:ea typeface="+mn-ea"/>
                <a:cs typeface="Malgun Gothic"/>
              </a:rPr>
              <a:t> </a:t>
            </a:r>
            <a:r>
              <a:rPr sz="1600" dirty="0">
                <a:latin typeface="+mn-ea"/>
                <a:ea typeface="+mn-ea"/>
                <a:cs typeface="Malgun Gothic"/>
              </a:rPr>
              <a:t>최대값,</a:t>
            </a:r>
            <a:r>
              <a:rPr sz="1600" spc="-15" dirty="0">
                <a:latin typeface="+mn-ea"/>
                <a:ea typeface="+mn-ea"/>
                <a:cs typeface="Malgun Gothic"/>
              </a:rPr>
              <a:t> </a:t>
            </a:r>
            <a:r>
              <a:rPr sz="1600" dirty="0">
                <a:latin typeface="+mn-ea"/>
                <a:ea typeface="+mn-ea"/>
                <a:cs typeface="Malgun Gothic"/>
              </a:rPr>
              <a:t>합계,</a:t>
            </a:r>
            <a:r>
              <a:rPr sz="1600" spc="-15" dirty="0">
                <a:latin typeface="+mn-ea"/>
                <a:ea typeface="+mn-ea"/>
                <a:cs typeface="Malgun Gothic"/>
              </a:rPr>
              <a:t> </a:t>
            </a:r>
            <a:r>
              <a:rPr sz="1600" dirty="0">
                <a:latin typeface="+mn-ea"/>
                <a:ea typeface="+mn-ea"/>
                <a:cs typeface="Malgun Gothic"/>
              </a:rPr>
              <a:t>평균,</a:t>
            </a:r>
            <a:r>
              <a:rPr sz="1600" spc="-15" dirty="0">
                <a:latin typeface="+mn-ea"/>
                <a:ea typeface="+mn-ea"/>
                <a:cs typeface="Malgun Gothic"/>
              </a:rPr>
              <a:t> </a:t>
            </a:r>
            <a:r>
              <a:rPr sz="1600" dirty="0">
                <a:latin typeface="+mn-ea"/>
                <a:ea typeface="+mn-ea"/>
                <a:cs typeface="Malgun Gothic"/>
              </a:rPr>
              <a:t>중앙값,</a:t>
            </a:r>
            <a:r>
              <a:rPr sz="1600" spc="-15" dirty="0">
                <a:latin typeface="+mn-ea"/>
                <a:ea typeface="+mn-ea"/>
                <a:cs typeface="Malgun Gothic"/>
              </a:rPr>
              <a:t> </a:t>
            </a:r>
            <a:r>
              <a:rPr sz="1600" dirty="0">
                <a:latin typeface="+mn-ea"/>
                <a:ea typeface="+mn-ea"/>
                <a:cs typeface="Malgun Gothic"/>
              </a:rPr>
              <a:t>표준편차,</a:t>
            </a:r>
            <a:r>
              <a:rPr sz="1600" spc="-30" dirty="0">
                <a:latin typeface="+mn-ea"/>
                <a:ea typeface="+mn-ea"/>
                <a:cs typeface="Malgun Gothic"/>
              </a:rPr>
              <a:t> </a:t>
            </a:r>
            <a:r>
              <a:rPr sz="1600" spc="-25" dirty="0">
                <a:latin typeface="+mn-ea"/>
                <a:ea typeface="+mn-ea"/>
                <a:cs typeface="Malgun Gothic"/>
              </a:rPr>
              <a:t>분산</a:t>
            </a:r>
            <a:endParaRPr sz="1600">
              <a:latin typeface="+mn-ea"/>
              <a:ea typeface="+mn-ea"/>
              <a:cs typeface="Malgun Gothic"/>
            </a:endParaRPr>
          </a:p>
        </p:txBody>
      </p:sp>
      <p:sp>
        <p:nvSpPr>
          <p:cNvPr id="17" name="object 17"/>
          <p:cNvSpPr txBox="1"/>
          <p:nvPr/>
        </p:nvSpPr>
        <p:spPr>
          <a:xfrm>
            <a:off x="318515" y="3298317"/>
            <a:ext cx="1326515" cy="259045"/>
          </a:xfrm>
          <a:prstGeom prst="rect">
            <a:avLst/>
          </a:prstGeom>
        </p:spPr>
        <p:txBody>
          <a:bodyPr vert="horz" wrap="square" lIns="0" tIns="12700" rIns="0" bIns="0" rtlCol="0">
            <a:spAutoFit/>
          </a:bodyPr>
          <a:lstStyle/>
          <a:p>
            <a:pPr>
              <a:lnSpc>
                <a:spcPct val="100000"/>
              </a:lnSpc>
              <a:spcBef>
                <a:spcPts val="100"/>
              </a:spcBef>
            </a:pPr>
            <a:r>
              <a:rPr sz="1600" spc="-10" dirty="0">
                <a:latin typeface="+mn-ea"/>
                <a:ea typeface="+mn-ea"/>
                <a:cs typeface="Malgun Gothic"/>
              </a:rPr>
              <a:t>nunique()</a:t>
            </a:r>
            <a:endParaRPr sz="1600">
              <a:latin typeface="+mn-ea"/>
              <a:ea typeface="+mn-ea"/>
              <a:cs typeface="Malgun Gothic"/>
            </a:endParaRPr>
          </a:p>
        </p:txBody>
      </p:sp>
      <p:sp>
        <p:nvSpPr>
          <p:cNvPr id="18" name="object 18"/>
          <p:cNvSpPr txBox="1"/>
          <p:nvPr/>
        </p:nvSpPr>
        <p:spPr>
          <a:xfrm>
            <a:off x="5403215" y="3299840"/>
            <a:ext cx="2820670" cy="259686"/>
          </a:xfrm>
          <a:prstGeom prst="rect">
            <a:avLst/>
          </a:prstGeom>
        </p:spPr>
        <p:txBody>
          <a:bodyPr vert="horz" wrap="square" lIns="0" tIns="13335" rIns="0" bIns="0" rtlCol="0">
            <a:spAutoFit/>
          </a:bodyPr>
          <a:lstStyle/>
          <a:p>
            <a:pPr>
              <a:lnSpc>
                <a:spcPct val="100000"/>
              </a:lnSpc>
              <a:spcBef>
                <a:spcPts val="105"/>
              </a:spcBef>
            </a:pPr>
            <a:r>
              <a:rPr sz="1600" dirty="0">
                <a:latin typeface="+mn-ea"/>
                <a:ea typeface="+mn-ea"/>
                <a:cs typeface="Malgun Gothic"/>
              </a:rPr>
              <a:t>열별</a:t>
            </a:r>
            <a:r>
              <a:rPr sz="1600" spc="-10" dirty="0">
                <a:latin typeface="+mn-ea"/>
                <a:ea typeface="+mn-ea"/>
                <a:cs typeface="Malgun Gothic"/>
              </a:rPr>
              <a:t> </a:t>
            </a:r>
            <a:r>
              <a:rPr sz="1600" dirty="0">
                <a:latin typeface="+mn-ea"/>
                <a:ea typeface="+mn-ea"/>
                <a:cs typeface="Malgun Gothic"/>
              </a:rPr>
              <a:t>고유값의</a:t>
            </a:r>
            <a:r>
              <a:rPr sz="1600" spc="-20" dirty="0">
                <a:latin typeface="+mn-ea"/>
                <a:ea typeface="+mn-ea"/>
                <a:cs typeface="Malgun Gothic"/>
              </a:rPr>
              <a:t> </a:t>
            </a:r>
            <a:r>
              <a:rPr sz="1600" dirty="0">
                <a:latin typeface="+mn-ea"/>
                <a:ea typeface="+mn-ea"/>
                <a:cs typeface="Malgun Gothic"/>
              </a:rPr>
              <a:t>개수</a:t>
            </a:r>
            <a:r>
              <a:rPr sz="1600" spc="-20" dirty="0">
                <a:latin typeface="+mn-ea"/>
                <a:ea typeface="+mn-ea"/>
                <a:cs typeface="Malgun Gothic"/>
              </a:rPr>
              <a:t> </a:t>
            </a:r>
            <a:r>
              <a:rPr sz="1600" spc="-25" dirty="0">
                <a:latin typeface="+mn-ea"/>
                <a:ea typeface="+mn-ea"/>
                <a:cs typeface="Malgun Gothic"/>
              </a:rPr>
              <a:t>조회</a:t>
            </a:r>
            <a:endParaRPr sz="1600">
              <a:latin typeface="+mn-ea"/>
              <a:ea typeface="+mn-ea"/>
              <a:cs typeface="Malgun Gothic"/>
            </a:endParaRPr>
          </a:p>
        </p:txBody>
      </p:sp>
      <p:sp>
        <p:nvSpPr>
          <p:cNvPr id="19" name="object 19"/>
          <p:cNvSpPr txBox="1"/>
          <p:nvPr/>
        </p:nvSpPr>
        <p:spPr>
          <a:xfrm>
            <a:off x="305815" y="3755212"/>
            <a:ext cx="2330450" cy="259045"/>
          </a:xfrm>
          <a:prstGeom prst="rect">
            <a:avLst/>
          </a:prstGeom>
        </p:spPr>
        <p:txBody>
          <a:bodyPr vert="horz" wrap="square" lIns="0" tIns="12700" rIns="0" bIns="0" rtlCol="0">
            <a:spAutoFit/>
          </a:bodyPr>
          <a:lstStyle/>
          <a:p>
            <a:pPr marL="12700">
              <a:lnSpc>
                <a:spcPct val="100000"/>
              </a:lnSpc>
              <a:spcBef>
                <a:spcPts val="100"/>
              </a:spcBef>
            </a:pPr>
            <a:r>
              <a:rPr sz="1600" spc="-10" dirty="0">
                <a:latin typeface="+mn-ea"/>
                <a:ea typeface="+mn-ea"/>
                <a:cs typeface="Malgun Gothic"/>
              </a:rPr>
              <a:t>quantile(q=분위)</a:t>
            </a:r>
            <a:endParaRPr sz="1600">
              <a:latin typeface="+mn-ea"/>
              <a:ea typeface="+mn-ea"/>
              <a:cs typeface="Malgun Gothic"/>
            </a:endParaRPr>
          </a:p>
        </p:txBody>
      </p:sp>
      <p:sp>
        <p:nvSpPr>
          <p:cNvPr id="20" name="object 20"/>
          <p:cNvSpPr txBox="1"/>
          <p:nvPr/>
        </p:nvSpPr>
        <p:spPr>
          <a:xfrm>
            <a:off x="5390515" y="3756736"/>
            <a:ext cx="4307205" cy="259686"/>
          </a:xfrm>
          <a:prstGeom prst="rect">
            <a:avLst/>
          </a:prstGeom>
        </p:spPr>
        <p:txBody>
          <a:bodyPr vert="horz" wrap="square" lIns="0" tIns="13335" rIns="0" bIns="0" rtlCol="0">
            <a:spAutoFit/>
          </a:bodyPr>
          <a:lstStyle/>
          <a:p>
            <a:pPr marL="12700">
              <a:lnSpc>
                <a:spcPct val="100000"/>
              </a:lnSpc>
              <a:spcBef>
                <a:spcPts val="105"/>
              </a:spcBef>
            </a:pPr>
            <a:r>
              <a:rPr sz="1600" dirty="0">
                <a:latin typeface="+mn-ea"/>
                <a:ea typeface="+mn-ea"/>
                <a:cs typeface="Malgun Gothic"/>
              </a:rPr>
              <a:t>열별</a:t>
            </a:r>
            <a:r>
              <a:rPr sz="1600" spc="-20" dirty="0">
                <a:latin typeface="+mn-ea"/>
                <a:ea typeface="+mn-ea"/>
                <a:cs typeface="Malgun Gothic"/>
              </a:rPr>
              <a:t> </a:t>
            </a:r>
            <a:r>
              <a:rPr sz="1600" b="1" dirty="0">
                <a:latin typeface="+mn-ea"/>
                <a:ea typeface="+mn-ea"/>
                <a:cs typeface="Malgun Gothic"/>
              </a:rPr>
              <a:t>분위수</a:t>
            </a:r>
            <a:r>
              <a:rPr sz="1600" b="1" spc="-35" dirty="0">
                <a:latin typeface="+mn-ea"/>
                <a:ea typeface="+mn-ea"/>
                <a:cs typeface="Malgun Gothic"/>
              </a:rPr>
              <a:t> </a:t>
            </a:r>
            <a:r>
              <a:rPr sz="1600" dirty="0">
                <a:latin typeface="+mn-ea"/>
                <a:ea typeface="+mn-ea"/>
                <a:cs typeface="Malgun Gothic"/>
              </a:rPr>
              <a:t>계산.</a:t>
            </a:r>
            <a:r>
              <a:rPr sz="1600" spc="-20" dirty="0">
                <a:latin typeface="+mn-ea"/>
                <a:ea typeface="+mn-ea"/>
                <a:cs typeface="Malgun Gothic"/>
              </a:rPr>
              <a:t> </a:t>
            </a:r>
            <a:r>
              <a:rPr sz="1600" dirty="0">
                <a:latin typeface="+mn-ea"/>
                <a:ea typeface="+mn-ea"/>
                <a:cs typeface="Malgun Gothic"/>
              </a:rPr>
              <a:t>q생략시</a:t>
            </a:r>
            <a:r>
              <a:rPr sz="1600" spc="-40" dirty="0">
                <a:latin typeface="+mn-ea"/>
                <a:ea typeface="+mn-ea"/>
                <a:cs typeface="Malgun Gothic"/>
              </a:rPr>
              <a:t> </a:t>
            </a:r>
            <a:r>
              <a:rPr sz="1600" spc="-10" dirty="0">
                <a:latin typeface="+mn-ea"/>
                <a:ea typeface="+mn-ea"/>
                <a:cs typeface="Malgun Gothic"/>
              </a:rPr>
              <a:t>0.5(중앙값</a:t>
            </a:r>
            <a:endParaRPr sz="1600">
              <a:latin typeface="+mn-ea"/>
              <a:ea typeface="+mn-ea"/>
              <a:cs typeface="Malgun Gothic"/>
            </a:endParaRPr>
          </a:p>
        </p:txBody>
      </p:sp>
      <p:sp>
        <p:nvSpPr>
          <p:cNvPr id="21" name="object 21"/>
          <p:cNvSpPr txBox="1"/>
          <p:nvPr/>
        </p:nvSpPr>
        <p:spPr>
          <a:xfrm>
            <a:off x="318515" y="4213097"/>
            <a:ext cx="4509135" cy="259045"/>
          </a:xfrm>
          <a:prstGeom prst="rect">
            <a:avLst/>
          </a:prstGeom>
        </p:spPr>
        <p:txBody>
          <a:bodyPr vert="horz" wrap="square" lIns="0" tIns="12700" rIns="0" bIns="0" rtlCol="0">
            <a:spAutoFit/>
          </a:bodyPr>
          <a:lstStyle/>
          <a:p>
            <a:pPr>
              <a:lnSpc>
                <a:spcPct val="100000"/>
              </a:lnSpc>
              <a:spcBef>
                <a:spcPts val="100"/>
              </a:spcBef>
            </a:pPr>
            <a:r>
              <a:rPr sz="1600" spc="-10" dirty="0">
                <a:latin typeface="+mn-ea"/>
                <a:ea typeface="+mn-ea"/>
                <a:cs typeface="Malgun Gothic"/>
              </a:rPr>
              <a:t>isnull()-</a:t>
            </a:r>
            <a:r>
              <a:rPr sz="1600" dirty="0">
                <a:latin typeface="+mn-ea"/>
                <a:ea typeface="+mn-ea"/>
                <a:cs typeface="Malgun Gothic"/>
              </a:rPr>
              <a:t>notnull()</a:t>
            </a:r>
            <a:r>
              <a:rPr sz="1600" spc="15" dirty="0">
                <a:latin typeface="+mn-ea"/>
                <a:ea typeface="+mn-ea"/>
                <a:cs typeface="Malgun Gothic"/>
              </a:rPr>
              <a:t> </a:t>
            </a:r>
            <a:r>
              <a:rPr sz="1600" dirty="0">
                <a:latin typeface="+mn-ea"/>
                <a:ea typeface="+mn-ea"/>
                <a:cs typeface="Malgun Gothic"/>
              </a:rPr>
              <a:t>/</a:t>
            </a:r>
            <a:r>
              <a:rPr sz="1600" spc="15" dirty="0">
                <a:latin typeface="+mn-ea"/>
                <a:ea typeface="+mn-ea"/>
                <a:cs typeface="Malgun Gothic"/>
              </a:rPr>
              <a:t> </a:t>
            </a:r>
            <a:r>
              <a:rPr sz="1600" b="1" spc="-10" dirty="0">
                <a:latin typeface="+mn-ea"/>
                <a:ea typeface="+mn-ea"/>
                <a:cs typeface="Malgun Gothic"/>
              </a:rPr>
              <a:t>isna()-notna()</a:t>
            </a:r>
            <a:endParaRPr sz="1600">
              <a:latin typeface="+mn-ea"/>
              <a:ea typeface="+mn-ea"/>
              <a:cs typeface="Malgun Gothic"/>
            </a:endParaRPr>
          </a:p>
        </p:txBody>
      </p:sp>
      <p:sp>
        <p:nvSpPr>
          <p:cNvPr id="22" name="object 22"/>
          <p:cNvSpPr txBox="1"/>
          <p:nvPr/>
        </p:nvSpPr>
        <p:spPr>
          <a:xfrm>
            <a:off x="5403215" y="4214621"/>
            <a:ext cx="4434840" cy="505267"/>
          </a:xfrm>
          <a:prstGeom prst="rect">
            <a:avLst/>
          </a:prstGeom>
        </p:spPr>
        <p:txBody>
          <a:bodyPr vert="horz" wrap="square" lIns="0" tIns="12700" rIns="0" bIns="0" rtlCol="0">
            <a:spAutoFit/>
          </a:bodyPr>
          <a:lstStyle/>
          <a:p>
            <a:pPr>
              <a:lnSpc>
                <a:spcPct val="100000"/>
              </a:lnSpc>
              <a:spcBef>
                <a:spcPts val="100"/>
              </a:spcBef>
            </a:pPr>
            <a:r>
              <a:rPr sz="1600" dirty="0">
                <a:latin typeface="+mn-ea"/>
                <a:ea typeface="+mn-ea"/>
                <a:cs typeface="Malgun Gothic"/>
              </a:rPr>
              <a:t>열별</a:t>
            </a:r>
            <a:r>
              <a:rPr sz="1600" spc="-10" dirty="0">
                <a:latin typeface="+mn-ea"/>
                <a:ea typeface="+mn-ea"/>
                <a:cs typeface="Malgun Gothic"/>
              </a:rPr>
              <a:t> </a:t>
            </a:r>
            <a:r>
              <a:rPr sz="1600" dirty="0">
                <a:latin typeface="+mn-ea"/>
                <a:ea typeface="+mn-ea"/>
                <a:cs typeface="Malgun Gothic"/>
              </a:rPr>
              <a:t>결측치</a:t>
            </a:r>
            <a:r>
              <a:rPr sz="1600" spc="-20" dirty="0">
                <a:latin typeface="+mn-ea"/>
                <a:ea typeface="+mn-ea"/>
                <a:cs typeface="Malgun Gothic"/>
              </a:rPr>
              <a:t> </a:t>
            </a:r>
            <a:r>
              <a:rPr sz="1600" spc="-25" dirty="0">
                <a:latin typeface="+mn-ea"/>
                <a:ea typeface="+mn-ea"/>
                <a:cs typeface="Malgun Gothic"/>
              </a:rPr>
              <a:t>체크.</a:t>
            </a:r>
            <a:endParaRPr sz="1600">
              <a:latin typeface="+mn-ea"/>
              <a:ea typeface="+mn-ea"/>
              <a:cs typeface="Malgun Gothic"/>
            </a:endParaRPr>
          </a:p>
          <a:p>
            <a:pPr>
              <a:lnSpc>
                <a:spcPct val="100000"/>
              </a:lnSpc>
            </a:pPr>
            <a:r>
              <a:rPr sz="1600" dirty="0">
                <a:latin typeface="+mn-ea"/>
                <a:ea typeface="+mn-ea"/>
                <a:cs typeface="Malgun Gothic"/>
              </a:rPr>
              <a:t>각</a:t>
            </a:r>
            <a:r>
              <a:rPr sz="1600" spc="-30" dirty="0">
                <a:latin typeface="+mn-ea"/>
                <a:ea typeface="+mn-ea"/>
                <a:cs typeface="Malgun Gothic"/>
              </a:rPr>
              <a:t> </a:t>
            </a:r>
            <a:r>
              <a:rPr sz="1600" dirty="0">
                <a:latin typeface="+mn-ea"/>
                <a:ea typeface="+mn-ea"/>
                <a:cs typeface="Malgun Gothic"/>
              </a:rPr>
              <a:t>원소의</a:t>
            </a:r>
            <a:r>
              <a:rPr sz="1600" spc="-35" dirty="0">
                <a:latin typeface="+mn-ea"/>
                <a:ea typeface="+mn-ea"/>
                <a:cs typeface="Malgun Gothic"/>
              </a:rPr>
              <a:t> </a:t>
            </a:r>
            <a:r>
              <a:rPr sz="1600" dirty="0">
                <a:latin typeface="+mn-ea"/>
                <a:ea typeface="+mn-ea"/>
                <a:cs typeface="Malgun Gothic"/>
              </a:rPr>
              <a:t>결측치</a:t>
            </a:r>
            <a:r>
              <a:rPr sz="1600" spc="-25" dirty="0">
                <a:latin typeface="+mn-ea"/>
                <a:ea typeface="+mn-ea"/>
                <a:cs typeface="Malgun Gothic"/>
              </a:rPr>
              <a:t> </a:t>
            </a:r>
            <a:r>
              <a:rPr sz="1600" dirty="0">
                <a:latin typeface="+mn-ea"/>
                <a:ea typeface="+mn-ea"/>
                <a:cs typeface="Malgun Gothic"/>
              </a:rPr>
              <a:t>여부를</a:t>
            </a:r>
            <a:r>
              <a:rPr sz="1600" spc="-35" dirty="0">
                <a:latin typeface="+mn-ea"/>
                <a:ea typeface="+mn-ea"/>
                <a:cs typeface="Malgun Gothic"/>
              </a:rPr>
              <a:t> </a:t>
            </a:r>
            <a:r>
              <a:rPr sz="1600" dirty="0">
                <a:latin typeface="+mn-ea"/>
                <a:ea typeface="+mn-ea"/>
                <a:cs typeface="Malgun Gothic"/>
              </a:rPr>
              <a:t>Series로</a:t>
            </a:r>
            <a:r>
              <a:rPr sz="1600" spc="-15" dirty="0">
                <a:latin typeface="+mn-ea"/>
                <a:ea typeface="+mn-ea"/>
                <a:cs typeface="Malgun Gothic"/>
              </a:rPr>
              <a:t> </a:t>
            </a:r>
            <a:r>
              <a:rPr sz="1600" spc="-25" dirty="0">
                <a:latin typeface="+mn-ea"/>
                <a:ea typeface="+mn-ea"/>
                <a:cs typeface="Malgun Gothic"/>
              </a:rPr>
              <a:t>반환</a:t>
            </a:r>
            <a:endParaRPr sz="1600">
              <a:latin typeface="+mn-ea"/>
              <a:ea typeface="+mn-ea"/>
              <a:cs typeface="Malgun Gothic"/>
            </a:endParaRPr>
          </a:p>
        </p:txBody>
      </p:sp>
      <p:sp>
        <p:nvSpPr>
          <p:cNvPr id="23" name="object 23"/>
          <p:cNvSpPr txBox="1"/>
          <p:nvPr/>
        </p:nvSpPr>
        <p:spPr>
          <a:xfrm>
            <a:off x="305815" y="4913833"/>
            <a:ext cx="1781810" cy="259045"/>
          </a:xfrm>
          <a:prstGeom prst="rect">
            <a:avLst/>
          </a:prstGeom>
        </p:spPr>
        <p:txBody>
          <a:bodyPr vert="horz" wrap="square" lIns="0" tIns="12700" rIns="0" bIns="0" rtlCol="0">
            <a:spAutoFit/>
          </a:bodyPr>
          <a:lstStyle/>
          <a:p>
            <a:pPr marL="12700">
              <a:lnSpc>
                <a:spcPct val="100000"/>
              </a:lnSpc>
              <a:spcBef>
                <a:spcPts val="100"/>
              </a:spcBef>
            </a:pPr>
            <a:r>
              <a:rPr sz="1600" spc="-10" dirty="0">
                <a:latin typeface="+mn-ea"/>
                <a:ea typeface="+mn-ea"/>
                <a:cs typeface="Malgun Gothic"/>
              </a:rPr>
              <a:t>fillna(변환값)</a:t>
            </a:r>
            <a:endParaRPr sz="1600">
              <a:latin typeface="+mn-ea"/>
              <a:ea typeface="+mn-ea"/>
              <a:cs typeface="Malgun Gothic"/>
            </a:endParaRPr>
          </a:p>
        </p:txBody>
      </p:sp>
      <p:sp>
        <p:nvSpPr>
          <p:cNvPr id="24" name="object 24"/>
          <p:cNvSpPr txBox="1"/>
          <p:nvPr/>
        </p:nvSpPr>
        <p:spPr>
          <a:xfrm>
            <a:off x="5390515" y="4915661"/>
            <a:ext cx="3938270" cy="259045"/>
          </a:xfrm>
          <a:prstGeom prst="rect">
            <a:avLst/>
          </a:prstGeom>
        </p:spPr>
        <p:txBody>
          <a:bodyPr vert="horz" wrap="square" lIns="0" tIns="12700" rIns="0" bIns="0" rtlCol="0">
            <a:spAutoFit/>
          </a:bodyPr>
          <a:lstStyle/>
          <a:p>
            <a:pPr marL="12700">
              <a:lnSpc>
                <a:spcPct val="100000"/>
              </a:lnSpc>
              <a:spcBef>
                <a:spcPts val="100"/>
              </a:spcBef>
            </a:pPr>
            <a:r>
              <a:rPr sz="1600" dirty="0">
                <a:latin typeface="+mn-ea"/>
                <a:ea typeface="+mn-ea"/>
                <a:cs typeface="Malgun Gothic"/>
              </a:rPr>
              <a:t>결측치를</a:t>
            </a:r>
            <a:r>
              <a:rPr sz="1600" spc="-25" dirty="0">
                <a:latin typeface="+mn-ea"/>
                <a:ea typeface="+mn-ea"/>
                <a:cs typeface="Malgun Gothic"/>
              </a:rPr>
              <a:t> </a:t>
            </a:r>
            <a:r>
              <a:rPr sz="1600" dirty="0">
                <a:latin typeface="+mn-ea"/>
                <a:ea typeface="+mn-ea"/>
                <a:cs typeface="Malgun Gothic"/>
              </a:rPr>
              <a:t>한번에</a:t>
            </a:r>
            <a:r>
              <a:rPr sz="1600" spc="-20" dirty="0">
                <a:latin typeface="+mn-ea"/>
                <a:ea typeface="+mn-ea"/>
                <a:cs typeface="Malgun Gothic"/>
              </a:rPr>
              <a:t> </a:t>
            </a:r>
            <a:r>
              <a:rPr sz="1600" dirty="0">
                <a:latin typeface="+mn-ea"/>
                <a:ea typeface="+mn-ea"/>
                <a:cs typeface="Malgun Gothic"/>
              </a:rPr>
              <a:t>특정</a:t>
            </a:r>
            <a:r>
              <a:rPr sz="1600" spc="-10" dirty="0">
                <a:latin typeface="+mn-ea"/>
                <a:ea typeface="+mn-ea"/>
                <a:cs typeface="Malgun Gothic"/>
              </a:rPr>
              <a:t> </a:t>
            </a:r>
            <a:r>
              <a:rPr sz="1600" dirty="0">
                <a:latin typeface="+mn-ea"/>
                <a:ea typeface="+mn-ea"/>
                <a:cs typeface="Malgun Gothic"/>
              </a:rPr>
              <a:t>값으로</a:t>
            </a:r>
            <a:r>
              <a:rPr sz="1600" spc="-25" dirty="0">
                <a:latin typeface="+mn-ea"/>
                <a:ea typeface="+mn-ea"/>
                <a:cs typeface="Malgun Gothic"/>
              </a:rPr>
              <a:t> 변환</a:t>
            </a:r>
            <a:endParaRPr sz="1600">
              <a:latin typeface="+mn-ea"/>
              <a:ea typeface="+mn-ea"/>
              <a:cs typeface="Malgun Gothic"/>
            </a:endParaRPr>
          </a:p>
        </p:txBody>
      </p:sp>
      <p:sp>
        <p:nvSpPr>
          <p:cNvPr id="25" name="object 25"/>
          <p:cNvSpPr txBox="1"/>
          <p:nvPr/>
        </p:nvSpPr>
        <p:spPr>
          <a:xfrm>
            <a:off x="318515" y="5371591"/>
            <a:ext cx="1186180" cy="259045"/>
          </a:xfrm>
          <a:prstGeom prst="rect">
            <a:avLst/>
          </a:prstGeom>
        </p:spPr>
        <p:txBody>
          <a:bodyPr vert="horz" wrap="square" lIns="0" tIns="12700" rIns="0" bIns="0" rtlCol="0">
            <a:spAutoFit/>
          </a:bodyPr>
          <a:lstStyle/>
          <a:p>
            <a:pPr>
              <a:lnSpc>
                <a:spcPct val="100000"/>
              </a:lnSpc>
              <a:spcBef>
                <a:spcPts val="100"/>
              </a:spcBef>
            </a:pPr>
            <a:r>
              <a:rPr sz="1600" spc="-10" dirty="0">
                <a:latin typeface="+mn-ea"/>
                <a:ea typeface="+mn-ea"/>
                <a:cs typeface="Malgun Gothic"/>
              </a:rPr>
              <a:t>dropna()</a:t>
            </a:r>
            <a:endParaRPr sz="1600">
              <a:latin typeface="+mn-ea"/>
              <a:ea typeface="+mn-ea"/>
              <a:cs typeface="Malgun Gothic"/>
            </a:endParaRPr>
          </a:p>
        </p:txBody>
      </p:sp>
      <p:sp>
        <p:nvSpPr>
          <p:cNvPr id="26" name="object 26"/>
          <p:cNvSpPr txBox="1"/>
          <p:nvPr/>
        </p:nvSpPr>
        <p:spPr>
          <a:xfrm>
            <a:off x="5403215" y="5373116"/>
            <a:ext cx="5760085" cy="259045"/>
          </a:xfrm>
          <a:prstGeom prst="rect">
            <a:avLst/>
          </a:prstGeom>
        </p:spPr>
        <p:txBody>
          <a:bodyPr vert="horz" wrap="square" lIns="0" tIns="12700" rIns="0" bIns="0" rtlCol="0">
            <a:spAutoFit/>
          </a:bodyPr>
          <a:lstStyle/>
          <a:p>
            <a:pPr>
              <a:lnSpc>
                <a:spcPct val="100000"/>
              </a:lnSpc>
              <a:spcBef>
                <a:spcPts val="100"/>
              </a:spcBef>
            </a:pPr>
            <a:r>
              <a:rPr sz="1600" b="1" dirty="0">
                <a:latin typeface="+mn-ea"/>
                <a:ea typeface="+mn-ea"/>
                <a:cs typeface="Malgun Gothic"/>
              </a:rPr>
              <a:t>결측치가</a:t>
            </a:r>
            <a:r>
              <a:rPr sz="1600" b="1" spc="-35" dirty="0">
                <a:latin typeface="+mn-ea"/>
                <a:ea typeface="+mn-ea"/>
                <a:cs typeface="Malgun Gothic"/>
              </a:rPr>
              <a:t> </a:t>
            </a:r>
            <a:r>
              <a:rPr sz="1600" b="1" dirty="0">
                <a:latin typeface="+mn-ea"/>
                <a:ea typeface="+mn-ea"/>
                <a:cs typeface="Malgun Gothic"/>
              </a:rPr>
              <a:t>있는</a:t>
            </a:r>
            <a:r>
              <a:rPr sz="1600" b="1" spc="-15" dirty="0">
                <a:latin typeface="+mn-ea"/>
                <a:ea typeface="+mn-ea"/>
                <a:cs typeface="Malgun Gothic"/>
              </a:rPr>
              <a:t> </a:t>
            </a:r>
            <a:r>
              <a:rPr sz="1600" b="1" dirty="0">
                <a:latin typeface="+mn-ea"/>
                <a:ea typeface="+mn-ea"/>
                <a:cs typeface="Malgun Gothic"/>
              </a:rPr>
              <a:t>행</a:t>
            </a:r>
            <a:r>
              <a:rPr sz="1600" b="1" spc="-20" dirty="0">
                <a:latin typeface="+mn-ea"/>
                <a:ea typeface="+mn-ea"/>
                <a:cs typeface="Malgun Gothic"/>
              </a:rPr>
              <a:t> </a:t>
            </a:r>
            <a:r>
              <a:rPr sz="1600" b="1" dirty="0">
                <a:latin typeface="+mn-ea"/>
                <a:ea typeface="+mn-ea"/>
                <a:cs typeface="Malgun Gothic"/>
              </a:rPr>
              <a:t>제거</a:t>
            </a:r>
            <a:r>
              <a:rPr sz="1600" b="1" spc="-25" dirty="0">
                <a:latin typeface="+mn-ea"/>
                <a:ea typeface="+mn-ea"/>
                <a:cs typeface="Malgun Gothic"/>
              </a:rPr>
              <a:t> </a:t>
            </a:r>
            <a:r>
              <a:rPr sz="1600" dirty="0">
                <a:latin typeface="+mn-ea"/>
                <a:ea typeface="+mn-ea"/>
                <a:cs typeface="Malgun Gothic"/>
              </a:rPr>
              <a:t>(Series는</a:t>
            </a:r>
            <a:r>
              <a:rPr sz="1600" spc="-5" dirty="0">
                <a:latin typeface="+mn-ea"/>
                <a:ea typeface="+mn-ea"/>
                <a:cs typeface="Malgun Gothic"/>
              </a:rPr>
              <a:t> </a:t>
            </a:r>
            <a:r>
              <a:rPr sz="1600" dirty="0">
                <a:latin typeface="+mn-ea"/>
                <a:ea typeface="+mn-ea"/>
                <a:cs typeface="Malgun Gothic"/>
              </a:rPr>
              <a:t>nan인</a:t>
            </a:r>
            <a:r>
              <a:rPr sz="1600" spc="-30" dirty="0">
                <a:latin typeface="+mn-ea"/>
                <a:ea typeface="+mn-ea"/>
                <a:cs typeface="Malgun Gothic"/>
              </a:rPr>
              <a:t> </a:t>
            </a:r>
            <a:r>
              <a:rPr sz="1600" dirty="0">
                <a:latin typeface="+mn-ea"/>
                <a:ea typeface="+mn-ea"/>
                <a:cs typeface="Malgun Gothic"/>
              </a:rPr>
              <a:t>원소</a:t>
            </a:r>
            <a:r>
              <a:rPr sz="1600" spc="-15" dirty="0">
                <a:latin typeface="+mn-ea"/>
                <a:ea typeface="+mn-ea"/>
                <a:cs typeface="Malgun Gothic"/>
              </a:rPr>
              <a:t> </a:t>
            </a:r>
            <a:r>
              <a:rPr sz="1600" spc="-20" dirty="0">
                <a:latin typeface="+mn-ea"/>
                <a:ea typeface="+mn-ea"/>
                <a:cs typeface="Malgun Gothic"/>
              </a:rPr>
              <a:t>제거.)</a:t>
            </a:r>
            <a:endParaRPr sz="1600">
              <a:latin typeface="+mn-ea"/>
              <a:ea typeface="+mn-ea"/>
              <a:cs typeface="Malgun Gothic"/>
            </a:endParaRPr>
          </a:p>
        </p:txBody>
      </p:sp>
      <p:sp>
        <p:nvSpPr>
          <p:cNvPr id="27" name="object 27"/>
          <p:cNvSpPr txBox="1"/>
          <p:nvPr/>
        </p:nvSpPr>
        <p:spPr>
          <a:xfrm>
            <a:off x="305815" y="5828791"/>
            <a:ext cx="4521835" cy="505267"/>
          </a:xfrm>
          <a:prstGeom prst="rect">
            <a:avLst/>
          </a:prstGeom>
        </p:spPr>
        <p:txBody>
          <a:bodyPr vert="horz" wrap="square" lIns="0" tIns="12700" rIns="0" bIns="0" rtlCol="0">
            <a:spAutoFit/>
          </a:bodyPr>
          <a:lstStyle/>
          <a:p>
            <a:pPr marL="12700">
              <a:lnSpc>
                <a:spcPct val="100000"/>
              </a:lnSpc>
              <a:spcBef>
                <a:spcPts val="100"/>
              </a:spcBef>
            </a:pPr>
            <a:r>
              <a:rPr sz="1600" spc="-10" dirty="0">
                <a:latin typeface="+mn-ea"/>
                <a:ea typeface="+mn-ea"/>
                <a:cs typeface="Malgun Gothic"/>
              </a:rPr>
              <a:t>sort_values(기준열이름리스트,</a:t>
            </a:r>
            <a:endParaRPr sz="1600" dirty="0">
              <a:latin typeface="+mn-ea"/>
              <a:ea typeface="+mn-ea"/>
              <a:cs typeface="Malgun Gothic"/>
            </a:endParaRPr>
          </a:p>
          <a:p>
            <a:pPr marL="1632585">
              <a:lnSpc>
                <a:spcPct val="100000"/>
              </a:lnSpc>
            </a:pPr>
            <a:r>
              <a:rPr sz="1600" spc="-10" dirty="0">
                <a:latin typeface="+mn-ea"/>
                <a:ea typeface="+mn-ea"/>
                <a:cs typeface="Malgun Gothic"/>
              </a:rPr>
              <a:t>ascending=True)</a:t>
            </a:r>
            <a:endParaRPr sz="1600" dirty="0">
              <a:latin typeface="+mn-ea"/>
              <a:ea typeface="+mn-ea"/>
              <a:cs typeface="Malgun Gothic"/>
            </a:endParaRPr>
          </a:p>
        </p:txBody>
      </p:sp>
      <p:sp>
        <p:nvSpPr>
          <p:cNvPr id="28" name="object 28"/>
          <p:cNvSpPr txBox="1"/>
          <p:nvPr/>
        </p:nvSpPr>
        <p:spPr>
          <a:xfrm>
            <a:off x="5390515" y="5830315"/>
            <a:ext cx="5969635" cy="505267"/>
          </a:xfrm>
          <a:prstGeom prst="rect">
            <a:avLst/>
          </a:prstGeom>
        </p:spPr>
        <p:txBody>
          <a:bodyPr vert="horz" wrap="square" lIns="0" tIns="12700" rIns="0" bIns="0" rtlCol="0">
            <a:spAutoFit/>
          </a:bodyPr>
          <a:lstStyle/>
          <a:p>
            <a:pPr marL="12700">
              <a:lnSpc>
                <a:spcPct val="100000"/>
              </a:lnSpc>
              <a:spcBef>
                <a:spcPts val="100"/>
              </a:spcBef>
            </a:pPr>
            <a:r>
              <a:rPr sz="1600" dirty="0">
                <a:latin typeface="+mn-ea"/>
                <a:ea typeface="+mn-ea"/>
                <a:cs typeface="Malgun Gothic"/>
              </a:rPr>
              <a:t>전달한</a:t>
            </a:r>
            <a:r>
              <a:rPr sz="1600" spc="-25" dirty="0">
                <a:latin typeface="+mn-ea"/>
                <a:ea typeface="+mn-ea"/>
                <a:cs typeface="Malgun Gothic"/>
              </a:rPr>
              <a:t> </a:t>
            </a:r>
            <a:r>
              <a:rPr sz="1600" dirty="0">
                <a:latin typeface="+mn-ea"/>
                <a:ea typeface="+mn-ea"/>
                <a:cs typeface="Malgun Gothic"/>
              </a:rPr>
              <a:t>열이름을</a:t>
            </a:r>
            <a:r>
              <a:rPr sz="1600" spc="-20" dirty="0">
                <a:latin typeface="+mn-ea"/>
                <a:ea typeface="+mn-ea"/>
                <a:cs typeface="Malgun Gothic"/>
              </a:rPr>
              <a:t> </a:t>
            </a:r>
            <a:r>
              <a:rPr sz="1600" dirty="0">
                <a:latin typeface="+mn-ea"/>
                <a:ea typeface="+mn-ea"/>
                <a:cs typeface="Malgun Gothic"/>
              </a:rPr>
              <a:t>기준으로</a:t>
            </a:r>
            <a:r>
              <a:rPr sz="1600" spc="-20" dirty="0">
                <a:latin typeface="+mn-ea"/>
                <a:ea typeface="+mn-ea"/>
                <a:cs typeface="Malgun Gothic"/>
              </a:rPr>
              <a:t> </a:t>
            </a:r>
            <a:r>
              <a:rPr sz="1600" spc="-25" dirty="0">
                <a:latin typeface="+mn-ea"/>
                <a:ea typeface="+mn-ea"/>
                <a:cs typeface="Malgun Gothic"/>
              </a:rPr>
              <a:t>정렬</a:t>
            </a:r>
            <a:endParaRPr sz="1600">
              <a:latin typeface="+mn-ea"/>
              <a:ea typeface="+mn-ea"/>
              <a:cs typeface="Malgun Gothic"/>
            </a:endParaRPr>
          </a:p>
          <a:p>
            <a:pPr marL="12700">
              <a:lnSpc>
                <a:spcPct val="100000"/>
              </a:lnSpc>
            </a:pPr>
            <a:r>
              <a:rPr sz="1600" dirty="0">
                <a:latin typeface="+mn-ea"/>
                <a:ea typeface="+mn-ea"/>
                <a:cs typeface="Malgun Gothic"/>
              </a:rPr>
              <a:t>ascending=False</a:t>
            </a:r>
            <a:r>
              <a:rPr sz="1600" spc="-90" dirty="0">
                <a:latin typeface="+mn-ea"/>
                <a:ea typeface="+mn-ea"/>
                <a:cs typeface="Malgun Gothic"/>
              </a:rPr>
              <a:t> </a:t>
            </a:r>
            <a:r>
              <a:rPr sz="1600" dirty="0">
                <a:latin typeface="+mn-ea"/>
                <a:ea typeface="+mn-ea"/>
                <a:cs typeface="Malgun Gothic"/>
              </a:rPr>
              <a:t>:</a:t>
            </a:r>
            <a:r>
              <a:rPr sz="1600" spc="-70" dirty="0">
                <a:latin typeface="+mn-ea"/>
                <a:ea typeface="+mn-ea"/>
                <a:cs typeface="Malgun Gothic"/>
              </a:rPr>
              <a:t> </a:t>
            </a:r>
            <a:r>
              <a:rPr sz="1600" dirty="0">
                <a:latin typeface="+mn-ea"/>
                <a:ea typeface="+mn-ea"/>
                <a:cs typeface="Malgun Gothic"/>
              </a:rPr>
              <a:t>내림차순,</a:t>
            </a:r>
            <a:r>
              <a:rPr sz="1600" spc="-70" dirty="0">
                <a:latin typeface="+mn-ea"/>
                <a:ea typeface="+mn-ea"/>
                <a:cs typeface="Malgun Gothic"/>
              </a:rPr>
              <a:t> </a:t>
            </a:r>
            <a:r>
              <a:rPr sz="1600" spc="-10" dirty="0">
                <a:latin typeface="+mn-ea"/>
                <a:ea typeface="+mn-ea"/>
                <a:cs typeface="Malgun Gothic"/>
              </a:rPr>
              <a:t>True(기본값)</a:t>
            </a:r>
            <a:r>
              <a:rPr sz="1600" spc="-70" dirty="0">
                <a:latin typeface="+mn-ea"/>
                <a:ea typeface="+mn-ea"/>
                <a:cs typeface="Malgun Gothic"/>
              </a:rPr>
              <a:t> </a:t>
            </a:r>
            <a:r>
              <a:rPr sz="1600" dirty="0">
                <a:latin typeface="+mn-ea"/>
                <a:ea typeface="+mn-ea"/>
                <a:cs typeface="Malgun Gothic"/>
              </a:rPr>
              <a:t>:</a:t>
            </a:r>
            <a:r>
              <a:rPr sz="1600" spc="-60" dirty="0">
                <a:latin typeface="+mn-ea"/>
                <a:ea typeface="+mn-ea"/>
                <a:cs typeface="Malgun Gothic"/>
              </a:rPr>
              <a:t> </a:t>
            </a:r>
            <a:r>
              <a:rPr sz="1600" spc="-20" dirty="0">
                <a:latin typeface="+mn-ea"/>
                <a:ea typeface="+mn-ea"/>
                <a:cs typeface="Malgun Gothic"/>
              </a:rPr>
              <a:t>오름차순</a:t>
            </a:r>
            <a:endParaRPr sz="1600">
              <a:latin typeface="+mn-ea"/>
              <a:ea typeface="+mn-ea"/>
              <a:cs typeface="Malgun Gothic"/>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9180"/>
            <a:ext cx="7122159" cy="3399649"/>
          </a:xfrm>
          <a:prstGeom prst="rect">
            <a:avLst/>
          </a:prstGeom>
        </p:spPr>
        <p:txBody>
          <a:bodyPr vert="horz" wrap="square" lIns="0" tIns="156210" rIns="0" bIns="0" rtlCol="0">
            <a:spAutoFit/>
          </a:bodyPr>
          <a:lstStyle/>
          <a:p>
            <a:pPr marL="286385" indent="-273685">
              <a:lnSpc>
                <a:spcPct val="100000"/>
              </a:lnSpc>
              <a:spcBef>
                <a:spcPts val="1230"/>
              </a:spcBef>
              <a:buFont typeface="Arial"/>
              <a:buChar char="▪"/>
              <a:tabLst>
                <a:tab pos="286385" algn="l"/>
              </a:tabLst>
            </a:pPr>
            <a:r>
              <a:rPr b="1" spc="-10" dirty="0">
                <a:solidFill>
                  <a:srgbClr val="333333"/>
                </a:solidFill>
                <a:latin typeface="+mn-ea"/>
                <a:ea typeface="+mn-ea"/>
                <a:cs typeface="Malgun Gothic"/>
              </a:rPr>
              <a:t>columns</a:t>
            </a:r>
            <a:endParaRPr>
              <a:latin typeface="+mn-ea"/>
              <a:ea typeface="+mn-ea"/>
              <a:cs typeface="Malgun Gothic"/>
            </a:endParaRPr>
          </a:p>
          <a:p>
            <a:pPr marL="560705" lvl="1" indent="-273685">
              <a:lnSpc>
                <a:spcPct val="100000"/>
              </a:lnSpc>
              <a:spcBef>
                <a:spcPts val="950"/>
              </a:spcBef>
              <a:buFont typeface="Consolas"/>
              <a:buChar char="–"/>
              <a:tabLst>
                <a:tab pos="560705" algn="l"/>
              </a:tabLst>
            </a:pPr>
            <a:r>
              <a:rPr dirty="0">
                <a:solidFill>
                  <a:srgbClr val="333333"/>
                </a:solidFill>
                <a:latin typeface="+mn-ea"/>
                <a:ea typeface="+mn-ea"/>
                <a:cs typeface="Malgun Gothic"/>
              </a:rPr>
              <a:t>열(컬럼)</a:t>
            </a:r>
            <a:r>
              <a:rPr spc="-40" dirty="0">
                <a:solidFill>
                  <a:srgbClr val="333333"/>
                </a:solidFill>
                <a:latin typeface="+mn-ea"/>
                <a:ea typeface="+mn-ea"/>
                <a:cs typeface="Malgun Gothic"/>
              </a:rPr>
              <a:t> </a:t>
            </a:r>
            <a:r>
              <a:rPr dirty="0">
                <a:solidFill>
                  <a:srgbClr val="333333"/>
                </a:solidFill>
                <a:latin typeface="+mn-ea"/>
                <a:ea typeface="+mn-ea"/>
                <a:cs typeface="Malgun Gothic"/>
              </a:rPr>
              <a:t>명을</a:t>
            </a:r>
            <a:r>
              <a:rPr spc="-25" dirty="0">
                <a:solidFill>
                  <a:srgbClr val="333333"/>
                </a:solidFill>
                <a:latin typeface="+mn-ea"/>
                <a:ea typeface="+mn-ea"/>
                <a:cs typeface="Malgun Gothic"/>
              </a:rPr>
              <a:t> 조회</a:t>
            </a:r>
            <a:endParaRPr>
              <a:latin typeface="+mn-ea"/>
              <a:ea typeface="+mn-ea"/>
              <a:cs typeface="Malgun Gothic"/>
            </a:endParaRPr>
          </a:p>
          <a:p>
            <a:pPr marL="560705" lvl="1" indent="-273685">
              <a:lnSpc>
                <a:spcPct val="100000"/>
              </a:lnSpc>
              <a:spcBef>
                <a:spcPts val="605"/>
              </a:spcBef>
              <a:buFont typeface="Consolas"/>
              <a:buChar char="–"/>
              <a:tabLst>
                <a:tab pos="560705" algn="l"/>
              </a:tabLst>
            </a:pPr>
            <a:r>
              <a:rPr dirty="0">
                <a:solidFill>
                  <a:srgbClr val="333333"/>
                </a:solidFill>
                <a:latin typeface="+mn-ea"/>
                <a:ea typeface="+mn-ea"/>
                <a:cs typeface="Malgun Gothic"/>
              </a:rPr>
              <a:t>열</a:t>
            </a:r>
            <a:r>
              <a:rPr spc="-20" dirty="0">
                <a:solidFill>
                  <a:srgbClr val="333333"/>
                </a:solidFill>
                <a:latin typeface="+mn-ea"/>
                <a:ea typeface="+mn-ea"/>
                <a:cs typeface="Malgun Gothic"/>
              </a:rPr>
              <a:t> </a:t>
            </a:r>
            <a:r>
              <a:rPr dirty="0">
                <a:solidFill>
                  <a:srgbClr val="333333"/>
                </a:solidFill>
                <a:latin typeface="+mn-ea"/>
                <a:ea typeface="+mn-ea"/>
                <a:cs typeface="Malgun Gothic"/>
              </a:rPr>
              <a:t>이름을</a:t>
            </a:r>
            <a:r>
              <a:rPr spc="-20" dirty="0">
                <a:solidFill>
                  <a:srgbClr val="333333"/>
                </a:solidFill>
                <a:latin typeface="+mn-ea"/>
                <a:ea typeface="+mn-ea"/>
                <a:cs typeface="Malgun Gothic"/>
              </a:rPr>
              <a:t> </a:t>
            </a:r>
            <a:r>
              <a:rPr dirty="0">
                <a:solidFill>
                  <a:srgbClr val="333333"/>
                </a:solidFill>
                <a:latin typeface="+mn-ea"/>
                <a:ea typeface="+mn-ea"/>
                <a:cs typeface="Malgun Gothic"/>
              </a:rPr>
              <a:t>모두</a:t>
            </a:r>
            <a:r>
              <a:rPr spc="-10" dirty="0">
                <a:solidFill>
                  <a:srgbClr val="333333"/>
                </a:solidFill>
                <a:latin typeface="+mn-ea"/>
                <a:ea typeface="+mn-ea"/>
                <a:cs typeface="Malgun Gothic"/>
              </a:rPr>
              <a:t> </a:t>
            </a:r>
            <a:r>
              <a:rPr dirty="0">
                <a:solidFill>
                  <a:srgbClr val="333333"/>
                </a:solidFill>
                <a:latin typeface="+mn-ea"/>
                <a:ea typeface="+mn-ea"/>
                <a:cs typeface="Malgun Gothic"/>
              </a:rPr>
              <a:t>변경할</a:t>
            </a:r>
            <a:r>
              <a:rPr spc="-20" dirty="0">
                <a:solidFill>
                  <a:srgbClr val="333333"/>
                </a:solidFill>
                <a:latin typeface="+mn-ea"/>
                <a:ea typeface="+mn-ea"/>
                <a:cs typeface="Malgun Gothic"/>
              </a:rPr>
              <a:t> </a:t>
            </a:r>
            <a:r>
              <a:rPr dirty="0">
                <a:solidFill>
                  <a:srgbClr val="333333"/>
                </a:solidFill>
                <a:latin typeface="+mn-ea"/>
                <a:ea typeface="+mn-ea"/>
                <a:cs typeface="Malgun Gothic"/>
              </a:rPr>
              <a:t>때는</a:t>
            </a:r>
            <a:r>
              <a:rPr spc="-5" dirty="0">
                <a:solidFill>
                  <a:srgbClr val="333333"/>
                </a:solidFill>
                <a:latin typeface="+mn-ea"/>
                <a:ea typeface="+mn-ea"/>
                <a:cs typeface="Malgun Gothic"/>
              </a:rPr>
              <a:t> </a:t>
            </a:r>
            <a:r>
              <a:rPr dirty="0">
                <a:solidFill>
                  <a:srgbClr val="333333"/>
                </a:solidFill>
                <a:latin typeface="+mn-ea"/>
                <a:ea typeface="+mn-ea"/>
                <a:cs typeface="Malgun Gothic"/>
              </a:rPr>
              <a:t>열이름을</a:t>
            </a:r>
            <a:r>
              <a:rPr spc="-20" dirty="0">
                <a:solidFill>
                  <a:srgbClr val="333333"/>
                </a:solidFill>
                <a:latin typeface="+mn-ea"/>
                <a:ea typeface="+mn-ea"/>
                <a:cs typeface="Malgun Gothic"/>
              </a:rPr>
              <a:t> </a:t>
            </a:r>
            <a:r>
              <a:rPr dirty="0">
                <a:solidFill>
                  <a:srgbClr val="333333"/>
                </a:solidFill>
                <a:latin typeface="+mn-ea"/>
                <a:ea typeface="+mn-ea"/>
                <a:cs typeface="Malgun Gothic"/>
              </a:rPr>
              <a:t>리스트로</a:t>
            </a:r>
            <a:r>
              <a:rPr spc="-20" dirty="0">
                <a:solidFill>
                  <a:srgbClr val="333333"/>
                </a:solidFill>
                <a:latin typeface="+mn-ea"/>
                <a:ea typeface="+mn-ea"/>
                <a:cs typeface="Malgun Gothic"/>
              </a:rPr>
              <a:t> </a:t>
            </a:r>
            <a:r>
              <a:rPr spc="-10" dirty="0">
                <a:solidFill>
                  <a:srgbClr val="333333"/>
                </a:solidFill>
                <a:latin typeface="+mn-ea"/>
                <a:ea typeface="+mn-ea"/>
                <a:cs typeface="Malgun Gothic"/>
              </a:rPr>
              <a:t>대입한다.</a:t>
            </a:r>
            <a:endParaRPr>
              <a:latin typeface="+mn-ea"/>
              <a:ea typeface="+mn-ea"/>
              <a:cs typeface="Malgun Gothic"/>
            </a:endParaRPr>
          </a:p>
          <a:p>
            <a:pPr marL="789305" lvl="2" indent="-227965">
              <a:lnSpc>
                <a:spcPct val="100000"/>
              </a:lnSpc>
              <a:spcBef>
                <a:spcPts val="610"/>
              </a:spcBef>
              <a:buFont typeface="Arial"/>
              <a:buChar char="▪"/>
              <a:tabLst>
                <a:tab pos="789305" algn="l"/>
              </a:tabLst>
            </a:pPr>
            <a:r>
              <a:rPr spc="-10" dirty="0">
                <a:solidFill>
                  <a:srgbClr val="333333"/>
                </a:solidFill>
                <a:latin typeface="+mn-ea"/>
                <a:ea typeface="+mn-ea"/>
                <a:cs typeface="Malgun Gothic"/>
              </a:rPr>
              <a:t>df.columns</a:t>
            </a:r>
            <a:r>
              <a:rPr spc="-90" dirty="0">
                <a:solidFill>
                  <a:srgbClr val="333333"/>
                </a:solidFill>
                <a:latin typeface="+mn-ea"/>
                <a:ea typeface="+mn-ea"/>
                <a:cs typeface="Malgun Gothic"/>
              </a:rPr>
              <a:t> </a:t>
            </a:r>
            <a:r>
              <a:rPr dirty="0">
                <a:solidFill>
                  <a:srgbClr val="333333"/>
                </a:solidFill>
                <a:latin typeface="+mn-ea"/>
                <a:ea typeface="+mn-ea"/>
                <a:cs typeface="Malgun Gothic"/>
              </a:rPr>
              <a:t>=</a:t>
            </a:r>
            <a:r>
              <a:rPr spc="-75" dirty="0">
                <a:solidFill>
                  <a:srgbClr val="333333"/>
                </a:solidFill>
                <a:latin typeface="+mn-ea"/>
                <a:ea typeface="+mn-ea"/>
                <a:cs typeface="Malgun Gothic"/>
              </a:rPr>
              <a:t> </a:t>
            </a:r>
            <a:r>
              <a:rPr dirty="0">
                <a:solidFill>
                  <a:srgbClr val="333333"/>
                </a:solidFill>
                <a:latin typeface="+mn-ea"/>
                <a:ea typeface="+mn-ea"/>
                <a:cs typeface="Malgun Gothic"/>
              </a:rPr>
              <a:t>[“새이름1“,</a:t>
            </a:r>
            <a:r>
              <a:rPr spc="-80" dirty="0">
                <a:solidFill>
                  <a:srgbClr val="333333"/>
                </a:solidFill>
                <a:latin typeface="+mn-ea"/>
                <a:ea typeface="+mn-ea"/>
                <a:cs typeface="Malgun Gothic"/>
              </a:rPr>
              <a:t> </a:t>
            </a:r>
            <a:r>
              <a:rPr dirty="0">
                <a:solidFill>
                  <a:srgbClr val="333333"/>
                </a:solidFill>
                <a:latin typeface="+mn-ea"/>
                <a:ea typeface="+mn-ea"/>
                <a:cs typeface="Malgun Gothic"/>
              </a:rPr>
              <a:t>“새이름2”,</a:t>
            </a:r>
            <a:r>
              <a:rPr spc="-85" dirty="0">
                <a:solidFill>
                  <a:srgbClr val="333333"/>
                </a:solidFill>
                <a:latin typeface="+mn-ea"/>
                <a:ea typeface="+mn-ea"/>
                <a:cs typeface="Malgun Gothic"/>
              </a:rPr>
              <a:t> </a:t>
            </a:r>
            <a:r>
              <a:rPr spc="-25" dirty="0">
                <a:solidFill>
                  <a:srgbClr val="333333"/>
                </a:solidFill>
                <a:latin typeface="+mn-ea"/>
                <a:ea typeface="+mn-ea"/>
                <a:cs typeface="Malgun Gothic"/>
              </a:rPr>
              <a:t>…]</a:t>
            </a:r>
            <a:endParaRPr>
              <a:latin typeface="+mn-ea"/>
              <a:ea typeface="+mn-ea"/>
              <a:cs typeface="Malgun Gothic"/>
            </a:endParaRPr>
          </a:p>
          <a:p>
            <a:pPr marL="286385" indent="-273685">
              <a:lnSpc>
                <a:spcPct val="100000"/>
              </a:lnSpc>
              <a:spcBef>
                <a:spcPts val="2050"/>
              </a:spcBef>
              <a:buFont typeface="Arial"/>
              <a:buChar char="▪"/>
              <a:tabLst>
                <a:tab pos="286385" algn="l"/>
              </a:tabLst>
            </a:pPr>
            <a:r>
              <a:rPr b="1" spc="-10" dirty="0">
                <a:solidFill>
                  <a:srgbClr val="333333"/>
                </a:solidFill>
                <a:latin typeface="+mn-ea"/>
                <a:ea typeface="+mn-ea"/>
                <a:cs typeface="Malgun Gothic"/>
              </a:rPr>
              <a:t>index</a:t>
            </a:r>
            <a:endParaRPr>
              <a:latin typeface="+mn-ea"/>
              <a:ea typeface="+mn-ea"/>
              <a:cs typeface="Malgun Gothic"/>
            </a:endParaRPr>
          </a:p>
          <a:p>
            <a:pPr marL="560705" lvl="1" indent="-273685">
              <a:lnSpc>
                <a:spcPct val="100000"/>
              </a:lnSpc>
              <a:spcBef>
                <a:spcPts val="965"/>
              </a:spcBef>
              <a:buFont typeface="Consolas"/>
              <a:buChar char="–"/>
              <a:tabLst>
                <a:tab pos="560705" algn="l"/>
              </a:tabLst>
            </a:pPr>
            <a:r>
              <a:rPr dirty="0">
                <a:solidFill>
                  <a:srgbClr val="333333"/>
                </a:solidFill>
                <a:latin typeface="+mn-ea"/>
                <a:ea typeface="+mn-ea"/>
                <a:cs typeface="Malgun Gothic"/>
              </a:rPr>
              <a:t>행</a:t>
            </a:r>
            <a:r>
              <a:rPr spc="-10" dirty="0">
                <a:solidFill>
                  <a:srgbClr val="333333"/>
                </a:solidFill>
                <a:latin typeface="+mn-ea"/>
                <a:ea typeface="+mn-ea"/>
                <a:cs typeface="Malgun Gothic"/>
              </a:rPr>
              <a:t> </a:t>
            </a:r>
            <a:r>
              <a:rPr dirty="0">
                <a:solidFill>
                  <a:srgbClr val="333333"/>
                </a:solidFill>
                <a:latin typeface="+mn-ea"/>
                <a:ea typeface="+mn-ea"/>
                <a:cs typeface="Malgun Gothic"/>
              </a:rPr>
              <a:t>이름</a:t>
            </a:r>
            <a:r>
              <a:rPr spc="-10" dirty="0">
                <a:solidFill>
                  <a:srgbClr val="333333"/>
                </a:solidFill>
                <a:latin typeface="+mn-ea"/>
                <a:ea typeface="+mn-ea"/>
                <a:cs typeface="Malgun Gothic"/>
              </a:rPr>
              <a:t> </a:t>
            </a:r>
            <a:r>
              <a:rPr spc="-25" dirty="0">
                <a:solidFill>
                  <a:srgbClr val="333333"/>
                </a:solidFill>
                <a:latin typeface="+mn-ea"/>
                <a:ea typeface="+mn-ea"/>
                <a:cs typeface="Malgun Gothic"/>
              </a:rPr>
              <a:t>조회</a:t>
            </a:r>
            <a:endParaRPr>
              <a:latin typeface="+mn-ea"/>
              <a:ea typeface="+mn-ea"/>
              <a:cs typeface="Malgun Gothic"/>
            </a:endParaRPr>
          </a:p>
          <a:p>
            <a:pPr marL="560705" lvl="1" indent="-273685">
              <a:lnSpc>
                <a:spcPct val="100000"/>
              </a:lnSpc>
              <a:spcBef>
                <a:spcPts val="600"/>
              </a:spcBef>
              <a:buFont typeface="Consolas"/>
              <a:buChar char="–"/>
              <a:tabLst>
                <a:tab pos="560705" algn="l"/>
              </a:tabLst>
            </a:pPr>
            <a:r>
              <a:rPr dirty="0">
                <a:solidFill>
                  <a:srgbClr val="333333"/>
                </a:solidFill>
                <a:latin typeface="+mn-ea"/>
                <a:ea typeface="+mn-ea"/>
                <a:cs typeface="Malgun Gothic"/>
              </a:rPr>
              <a:t>행</a:t>
            </a:r>
            <a:r>
              <a:rPr spc="-20" dirty="0">
                <a:solidFill>
                  <a:srgbClr val="333333"/>
                </a:solidFill>
                <a:latin typeface="+mn-ea"/>
                <a:ea typeface="+mn-ea"/>
                <a:cs typeface="Malgun Gothic"/>
              </a:rPr>
              <a:t> </a:t>
            </a:r>
            <a:r>
              <a:rPr dirty="0">
                <a:solidFill>
                  <a:srgbClr val="333333"/>
                </a:solidFill>
                <a:latin typeface="+mn-ea"/>
                <a:ea typeface="+mn-ea"/>
                <a:cs typeface="Malgun Gothic"/>
              </a:rPr>
              <a:t>이름을</a:t>
            </a:r>
            <a:r>
              <a:rPr spc="-20" dirty="0">
                <a:solidFill>
                  <a:srgbClr val="333333"/>
                </a:solidFill>
                <a:latin typeface="+mn-ea"/>
                <a:ea typeface="+mn-ea"/>
                <a:cs typeface="Malgun Gothic"/>
              </a:rPr>
              <a:t> </a:t>
            </a:r>
            <a:r>
              <a:rPr dirty="0">
                <a:solidFill>
                  <a:srgbClr val="333333"/>
                </a:solidFill>
                <a:latin typeface="+mn-ea"/>
                <a:ea typeface="+mn-ea"/>
                <a:cs typeface="Malgun Gothic"/>
              </a:rPr>
              <a:t>모두</a:t>
            </a:r>
            <a:r>
              <a:rPr spc="-10" dirty="0">
                <a:solidFill>
                  <a:srgbClr val="333333"/>
                </a:solidFill>
                <a:latin typeface="+mn-ea"/>
                <a:ea typeface="+mn-ea"/>
                <a:cs typeface="Malgun Gothic"/>
              </a:rPr>
              <a:t> </a:t>
            </a:r>
            <a:r>
              <a:rPr dirty="0">
                <a:solidFill>
                  <a:srgbClr val="333333"/>
                </a:solidFill>
                <a:latin typeface="+mn-ea"/>
                <a:ea typeface="+mn-ea"/>
                <a:cs typeface="Malgun Gothic"/>
              </a:rPr>
              <a:t>변경할</a:t>
            </a:r>
            <a:r>
              <a:rPr spc="-20" dirty="0">
                <a:solidFill>
                  <a:srgbClr val="333333"/>
                </a:solidFill>
                <a:latin typeface="+mn-ea"/>
                <a:ea typeface="+mn-ea"/>
                <a:cs typeface="Malgun Gothic"/>
              </a:rPr>
              <a:t> </a:t>
            </a:r>
            <a:r>
              <a:rPr dirty="0">
                <a:solidFill>
                  <a:srgbClr val="333333"/>
                </a:solidFill>
                <a:latin typeface="+mn-ea"/>
                <a:ea typeface="+mn-ea"/>
                <a:cs typeface="Malgun Gothic"/>
              </a:rPr>
              <a:t>때는</a:t>
            </a:r>
            <a:r>
              <a:rPr spc="-5" dirty="0">
                <a:solidFill>
                  <a:srgbClr val="333333"/>
                </a:solidFill>
                <a:latin typeface="+mn-ea"/>
                <a:ea typeface="+mn-ea"/>
                <a:cs typeface="Malgun Gothic"/>
              </a:rPr>
              <a:t> </a:t>
            </a:r>
            <a:r>
              <a:rPr dirty="0">
                <a:solidFill>
                  <a:srgbClr val="333333"/>
                </a:solidFill>
                <a:latin typeface="+mn-ea"/>
                <a:ea typeface="+mn-ea"/>
                <a:cs typeface="Malgun Gothic"/>
              </a:rPr>
              <a:t>행이름을</a:t>
            </a:r>
            <a:r>
              <a:rPr spc="-20" dirty="0">
                <a:solidFill>
                  <a:srgbClr val="333333"/>
                </a:solidFill>
                <a:latin typeface="+mn-ea"/>
                <a:ea typeface="+mn-ea"/>
                <a:cs typeface="Malgun Gothic"/>
              </a:rPr>
              <a:t> </a:t>
            </a:r>
            <a:r>
              <a:rPr dirty="0">
                <a:solidFill>
                  <a:srgbClr val="333333"/>
                </a:solidFill>
                <a:latin typeface="+mn-ea"/>
                <a:ea typeface="+mn-ea"/>
                <a:cs typeface="Malgun Gothic"/>
              </a:rPr>
              <a:t>리스트로</a:t>
            </a:r>
            <a:r>
              <a:rPr spc="-20" dirty="0">
                <a:solidFill>
                  <a:srgbClr val="333333"/>
                </a:solidFill>
                <a:latin typeface="+mn-ea"/>
                <a:ea typeface="+mn-ea"/>
                <a:cs typeface="Malgun Gothic"/>
              </a:rPr>
              <a:t> </a:t>
            </a:r>
            <a:r>
              <a:rPr spc="-10" dirty="0">
                <a:solidFill>
                  <a:srgbClr val="333333"/>
                </a:solidFill>
                <a:latin typeface="+mn-ea"/>
                <a:ea typeface="+mn-ea"/>
                <a:cs typeface="Malgun Gothic"/>
              </a:rPr>
              <a:t>대입한다.</a:t>
            </a:r>
            <a:endParaRPr>
              <a:latin typeface="+mn-ea"/>
              <a:ea typeface="+mn-ea"/>
              <a:cs typeface="Malgun Gothic"/>
            </a:endParaRPr>
          </a:p>
          <a:p>
            <a:pPr marL="286385" indent="-273685">
              <a:lnSpc>
                <a:spcPct val="100000"/>
              </a:lnSpc>
              <a:spcBef>
                <a:spcPts val="2065"/>
              </a:spcBef>
              <a:buFont typeface="Arial"/>
              <a:buChar char="▪"/>
              <a:tabLst>
                <a:tab pos="286385" algn="l"/>
              </a:tabLst>
            </a:pPr>
            <a:r>
              <a:rPr b="1" dirty="0">
                <a:solidFill>
                  <a:srgbClr val="333333"/>
                </a:solidFill>
                <a:latin typeface="+mn-ea"/>
                <a:ea typeface="+mn-ea"/>
                <a:cs typeface="Malgun Gothic"/>
              </a:rPr>
              <a:t>rename</a:t>
            </a:r>
            <a:r>
              <a:rPr dirty="0">
                <a:solidFill>
                  <a:srgbClr val="333333"/>
                </a:solidFill>
                <a:latin typeface="+mn-ea"/>
                <a:ea typeface="+mn-ea"/>
                <a:cs typeface="Malgun Gothic"/>
              </a:rPr>
              <a:t>(index=행이름설정,</a:t>
            </a:r>
            <a:r>
              <a:rPr spc="-160" dirty="0">
                <a:solidFill>
                  <a:srgbClr val="333333"/>
                </a:solidFill>
                <a:latin typeface="+mn-ea"/>
                <a:ea typeface="+mn-ea"/>
                <a:cs typeface="Malgun Gothic"/>
              </a:rPr>
              <a:t> </a:t>
            </a:r>
            <a:r>
              <a:rPr spc="-10" dirty="0">
                <a:solidFill>
                  <a:srgbClr val="333333"/>
                </a:solidFill>
                <a:latin typeface="+mn-ea"/>
                <a:ea typeface="+mn-ea"/>
                <a:cs typeface="Malgun Gothic"/>
              </a:rPr>
              <a:t>columns=열이름설정)</a:t>
            </a:r>
            <a:endParaRPr>
              <a:latin typeface="+mn-ea"/>
              <a:ea typeface="+mn-ea"/>
              <a:cs typeface="Malgun Gothic"/>
            </a:endParaRPr>
          </a:p>
        </p:txBody>
      </p:sp>
      <p:sp>
        <p:nvSpPr>
          <p:cNvPr id="3" name="object 3"/>
          <p:cNvSpPr txBox="1"/>
          <p:nvPr/>
        </p:nvSpPr>
        <p:spPr>
          <a:xfrm>
            <a:off x="732536" y="4686542"/>
            <a:ext cx="6313805" cy="1843453"/>
          </a:xfrm>
          <a:prstGeom prst="rect">
            <a:avLst/>
          </a:prstGeom>
        </p:spPr>
        <p:txBody>
          <a:bodyPr vert="horz" wrap="square" lIns="0" tIns="88265" rIns="0" bIns="0" rtlCol="0">
            <a:spAutoFit/>
          </a:bodyPr>
          <a:lstStyle/>
          <a:p>
            <a:pPr marL="286385" indent="-273685">
              <a:lnSpc>
                <a:spcPct val="100000"/>
              </a:lnSpc>
              <a:spcBef>
                <a:spcPts val="695"/>
              </a:spcBef>
              <a:buFont typeface="Consolas"/>
              <a:buChar char="–"/>
              <a:tabLst>
                <a:tab pos="286385" algn="l"/>
              </a:tabLst>
            </a:pPr>
            <a:r>
              <a:rPr dirty="0">
                <a:solidFill>
                  <a:srgbClr val="333333"/>
                </a:solidFill>
                <a:latin typeface="+mn-ea"/>
                <a:ea typeface="+mn-ea"/>
                <a:cs typeface="Malgun Gothic"/>
              </a:rPr>
              <a:t>특정</a:t>
            </a:r>
            <a:r>
              <a:rPr spc="-10" dirty="0">
                <a:solidFill>
                  <a:srgbClr val="333333"/>
                </a:solidFill>
                <a:latin typeface="+mn-ea"/>
                <a:ea typeface="+mn-ea"/>
                <a:cs typeface="Malgun Gothic"/>
              </a:rPr>
              <a:t> </a:t>
            </a:r>
            <a:r>
              <a:rPr dirty="0">
                <a:solidFill>
                  <a:srgbClr val="333333"/>
                </a:solidFill>
                <a:latin typeface="+mn-ea"/>
                <a:ea typeface="+mn-ea"/>
                <a:cs typeface="Malgun Gothic"/>
              </a:rPr>
              <a:t>행이나</a:t>
            </a:r>
            <a:r>
              <a:rPr spc="-25" dirty="0">
                <a:solidFill>
                  <a:srgbClr val="333333"/>
                </a:solidFill>
                <a:latin typeface="+mn-ea"/>
                <a:ea typeface="+mn-ea"/>
                <a:cs typeface="Malgun Gothic"/>
              </a:rPr>
              <a:t> </a:t>
            </a:r>
            <a:r>
              <a:rPr dirty="0">
                <a:solidFill>
                  <a:srgbClr val="333333"/>
                </a:solidFill>
                <a:latin typeface="+mn-ea"/>
                <a:ea typeface="+mn-ea"/>
                <a:cs typeface="Malgun Gothic"/>
              </a:rPr>
              <a:t>열의</a:t>
            </a:r>
            <a:r>
              <a:rPr spc="-10" dirty="0">
                <a:solidFill>
                  <a:srgbClr val="333333"/>
                </a:solidFill>
                <a:latin typeface="+mn-ea"/>
                <a:ea typeface="+mn-ea"/>
                <a:cs typeface="Malgun Gothic"/>
              </a:rPr>
              <a:t> </a:t>
            </a:r>
            <a:r>
              <a:rPr dirty="0">
                <a:solidFill>
                  <a:srgbClr val="333333"/>
                </a:solidFill>
                <a:latin typeface="+mn-ea"/>
                <a:ea typeface="+mn-ea"/>
                <a:cs typeface="Malgun Gothic"/>
              </a:rPr>
              <a:t>이름을</a:t>
            </a:r>
            <a:r>
              <a:rPr spc="-20" dirty="0">
                <a:solidFill>
                  <a:srgbClr val="333333"/>
                </a:solidFill>
                <a:latin typeface="+mn-ea"/>
                <a:ea typeface="+mn-ea"/>
                <a:cs typeface="Malgun Gothic"/>
              </a:rPr>
              <a:t> </a:t>
            </a:r>
            <a:r>
              <a:rPr dirty="0">
                <a:solidFill>
                  <a:srgbClr val="333333"/>
                </a:solidFill>
                <a:latin typeface="+mn-ea"/>
                <a:ea typeface="+mn-ea"/>
                <a:cs typeface="Malgun Gothic"/>
              </a:rPr>
              <a:t>변경할</a:t>
            </a:r>
            <a:r>
              <a:rPr spc="-20" dirty="0">
                <a:solidFill>
                  <a:srgbClr val="333333"/>
                </a:solidFill>
                <a:latin typeface="+mn-ea"/>
                <a:ea typeface="+mn-ea"/>
                <a:cs typeface="Malgun Gothic"/>
              </a:rPr>
              <a:t> </a:t>
            </a:r>
            <a:r>
              <a:rPr dirty="0">
                <a:solidFill>
                  <a:srgbClr val="333333"/>
                </a:solidFill>
                <a:latin typeface="+mn-ea"/>
                <a:ea typeface="+mn-ea"/>
                <a:cs typeface="Malgun Gothic"/>
              </a:rPr>
              <a:t>때</a:t>
            </a:r>
            <a:r>
              <a:rPr spc="-10" dirty="0">
                <a:solidFill>
                  <a:srgbClr val="333333"/>
                </a:solidFill>
                <a:latin typeface="+mn-ea"/>
                <a:ea typeface="+mn-ea"/>
                <a:cs typeface="Malgun Gothic"/>
              </a:rPr>
              <a:t> </a:t>
            </a:r>
            <a:r>
              <a:rPr dirty="0">
                <a:solidFill>
                  <a:srgbClr val="333333"/>
                </a:solidFill>
                <a:latin typeface="+mn-ea"/>
                <a:ea typeface="+mn-ea"/>
                <a:cs typeface="Malgun Gothic"/>
              </a:rPr>
              <a:t>사용하는</a:t>
            </a:r>
            <a:r>
              <a:rPr spc="-20" dirty="0">
                <a:solidFill>
                  <a:srgbClr val="333333"/>
                </a:solidFill>
                <a:latin typeface="+mn-ea"/>
                <a:ea typeface="+mn-ea"/>
                <a:cs typeface="Malgun Gothic"/>
              </a:rPr>
              <a:t> 메소드.</a:t>
            </a:r>
            <a:endParaRPr>
              <a:latin typeface="+mn-ea"/>
              <a:ea typeface="+mn-ea"/>
              <a:cs typeface="Malgun Gothic"/>
            </a:endParaRPr>
          </a:p>
          <a:p>
            <a:pPr marL="286385" indent="-273685">
              <a:lnSpc>
                <a:spcPct val="100000"/>
              </a:lnSpc>
              <a:spcBef>
                <a:spcPts val="600"/>
              </a:spcBef>
              <a:buFont typeface="Consolas"/>
              <a:buChar char="–"/>
              <a:tabLst>
                <a:tab pos="286385" algn="l"/>
              </a:tabLst>
            </a:pPr>
            <a:r>
              <a:rPr dirty="0">
                <a:solidFill>
                  <a:srgbClr val="333333"/>
                </a:solidFill>
                <a:latin typeface="+mn-ea"/>
                <a:ea typeface="+mn-ea"/>
                <a:cs typeface="Malgun Gothic"/>
              </a:rPr>
              <a:t>변경한</a:t>
            </a:r>
            <a:r>
              <a:rPr spc="-50" dirty="0">
                <a:solidFill>
                  <a:srgbClr val="333333"/>
                </a:solidFill>
                <a:latin typeface="+mn-ea"/>
                <a:ea typeface="+mn-ea"/>
                <a:cs typeface="Malgun Gothic"/>
              </a:rPr>
              <a:t> </a:t>
            </a:r>
            <a:r>
              <a:rPr dirty="0">
                <a:solidFill>
                  <a:srgbClr val="333333"/>
                </a:solidFill>
                <a:latin typeface="+mn-ea"/>
                <a:ea typeface="+mn-ea"/>
                <a:cs typeface="Malgun Gothic"/>
              </a:rPr>
              <a:t>DataFrame을</a:t>
            </a:r>
            <a:r>
              <a:rPr spc="-50" dirty="0">
                <a:solidFill>
                  <a:srgbClr val="333333"/>
                </a:solidFill>
                <a:latin typeface="+mn-ea"/>
                <a:ea typeface="+mn-ea"/>
                <a:cs typeface="Malgun Gothic"/>
              </a:rPr>
              <a:t> </a:t>
            </a:r>
            <a:r>
              <a:rPr spc="-10" dirty="0">
                <a:solidFill>
                  <a:srgbClr val="333333"/>
                </a:solidFill>
                <a:latin typeface="+mn-ea"/>
                <a:ea typeface="+mn-ea"/>
                <a:cs typeface="Malgun Gothic"/>
              </a:rPr>
              <a:t>반환한다.</a:t>
            </a:r>
            <a:endParaRPr>
              <a:latin typeface="+mn-ea"/>
              <a:ea typeface="+mn-ea"/>
              <a:cs typeface="Malgun Gothic"/>
            </a:endParaRPr>
          </a:p>
          <a:p>
            <a:pPr marL="286385" indent="-273685">
              <a:lnSpc>
                <a:spcPct val="100000"/>
              </a:lnSpc>
              <a:spcBef>
                <a:spcPts val="600"/>
              </a:spcBef>
              <a:buFont typeface="Consolas"/>
              <a:buChar char="–"/>
              <a:tabLst>
                <a:tab pos="286385" algn="l"/>
              </a:tabLst>
            </a:pPr>
            <a:r>
              <a:rPr dirty="0">
                <a:solidFill>
                  <a:srgbClr val="333333"/>
                </a:solidFill>
                <a:latin typeface="+mn-ea"/>
                <a:ea typeface="+mn-ea"/>
                <a:cs typeface="Malgun Gothic"/>
              </a:rPr>
              <a:t>index={‘기존</a:t>
            </a:r>
            <a:r>
              <a:rPr spc="-45" dirty="0">
                <a:solidFill>
                  <a:srgbClr val="333333"/>
                </a:solidFill>
                <a:latin typeface="+mn-ea"/>
                <a:ea typeface="+mn-ea"/>
                <a:cs typeface="Malgun Gothic"/>
              </a:rPr>
              <a:t> </a:t>
            </a:r>
            <a:r>
              <a:rPr dirty="0">
                <a:solidFill>
                  <a:srgbClr val="333333"/>
                </a:solidFill>
                <a:latin typeface="+mn-ea"/>
                <a:ea typeface="+mn-ea"/>
                <a:cs typeface="Malgun Gothic"/>
              </a:rPr>
              <a:t>행</a:t>
            </a:r>
            <a:r>
              <a:rPr spc="-10" dirty="0">
                <a:solidFill>
                  <a:srgbClr val="333333"/>
                </a:solidFill>
                <a:latin typeface="+mn-ea"/>
                <a:ea typeface="+mn-ea"/>
                <a:cs typeface="Malgun Gothic"/>
              </a:rPr>
              <a:t> </a:t>
            </a:r>
            <a:r>
              <a:rPr dirty="0">
                <a:solidFill>
                  <a:srgbClr val="333333"/>
                </a:solidFill>
                <a:latin typeface="+mn-ea"/>
                <a:ea typeface="+mn-ea"/>
                <a:cs typeface="Malgun Gothic"/>
              </a:rPr>
              <a:t>이름’:</a:t>
            </a:r>
            <a:r>
              <a:rPr spc="-10" dirty="0">
                <a:solidFill>
                  <a:srgbClr val="333333"/>
                </a:solidFill>
                <a:latin typeface="+mn-ea"/>
                <a:ea typeface="+mn-ea"/>
                <a:cs typeface="Malgun Gothic"/>
              </a:rPr>
              <a:t> </a:t>
            </a:r>
            <a:r>
              <a:rPr dirty="0">
                <a:solidFill>
                  <a:srgbClr val="333333"/>
                </a:solidFill>
                <a:latin typeface="+mn-ea"/>
                <a:ea typeface="+mn-ea"/>
                <a:cs typeface="Malgun Gothic"/>
              </a:rPr>
              <a:t>‘바꿀</a:t>
            </a:r>
            <a:r>
              <a:rPr spc="-15" dirty="0">
                <a:solidFill>
                  <a:srgbClr val="333333"/>
                </a:solidFill>
                <a:latin typeface="+mn-ea"/>
                <a:ea typeface="+mn-ea"/>
                <a:cs typeface="Malgun Gothic"/>
              </a:rPr>
              <a:t> </a:t>
            </a:r>
            <a:r>
              <a:rPr dirty="0">
                <a:solidFill>
                  <a:srgbClr val="333333"/>
                </a:solidFill>
                <a:latin typeface="+mn-ea"/>
                <a:ea typeface="+mn-ea"/>
                <a:cs typeface="Malgun Gothic"/>
              </a:rPr>
              <a:t>행</a:t>
            </a:r>
            <a:r>
              <a:rPr spc="-10" dirty="0">
                <a:solidFill>
                  <a:srgbClr val="333333"/>
                </a:solidFill>
                <a:latin typeface="+mn-ea"/>
                <a:ea typeface="+mn-ea"/>
                <a:cs typeface="Malgun Gothic"/>
              </a:rPr>
              <a:t> </a:t>
            </a:r>
            <a:r>
              <a:rPr dirty="0">
                <a:solidFill>
                  <a:srgbClr val="333333"/>
                </a:solidFill>
                <a:latin typeface="+mn-ea"/>
                <a:ea typeface="+mn-ea"/>
                <a:cs typeface="Malgun Gothic"/>
              </a:rPr>
              <a:t>이름’,</a:t>
            </a:r>
            <a:r>
              <a:rPr spc="-10" dirty="0">
                <a:solidFill>
                  <a:srgbClr val="333333"/>
                </a:solidFill>
                <a:latin typeface="+mn-ea"/>
                <a:ea typeface="+mn-ea"/>
                <a:cs typeface="Malgun Gothic"/>
              </a:rPr>
              <a:t> </a:t>
            </a:r>
            <a:r>
              <a:rPr spc="-25" dirty="0">
                <a:solidFill>
                  <a:srgbClr val="333333"/>
                </a:solidFill>
                <a:latin typeface="+mn-ea"/>
                <a:ea typeface="+mn-ea"/>
                <a:cs typeface="Malgun Gothic"/>
              </a:rPr>
              <a:t>…}</a:t>
            </a:r>
            <a:endParaRPr>
              <a:latin typeface="+mn-ea"/>
              <a:ea typeface="+mn-ea"/>
              <a:cs typeface="Malgun Gothic"/>
            </a:endParaRPr>
          </a:p>
          <a:p>
            <a:pPr marL="286385" indent="-273685">
              <a:lnSpc>
                <a:spcPct val="100000"/>
              </a:lnSpc>
              <a:spcBef>
                <a:spcPts val="600"/>
              </a:spcBef>
              <a:buFont typeface="Consolas"/>
              <a:buChar char="–"/>
              <a:tabLst>
                <a:tab pos="286385" algn="l"/>
              </a:tabLst>
            </a:pPr>
            <a:r>
              <a:rPr dirty="0">
                <a:solidFill>
                  <a:srgbClr val="333333"/>
                </a:solidFill>
                <a:latin typeface="+mn-ea"/>
                <a:ea typeface="+mn-ea"/>
                <a:cs typeface="Malgun Gothic"/>
              </a:rPr>
              <a:t>columns={‘기존</a:t>
            </a:r>
            <a:r>
              <a:rPr spc="-50" dirty="0">
                <a:solidFill>
                  <a:srgbClr val="333333"/>
                </a:solidFill>
                <a:latin typeface="+mn-ea"/>
                <a:ea typeface="+mn-ea"/>
                <a:cs typeface="Malgun Gothic"/>
              </a:rPr>
              <a:t> </a:t>
            </a:r>
            <a:r>
              <a:rPr dirty="0">
                <a:solidFill>
                  <a:srgbClr val="333333"/>
                </a:solidFill>
                <a:latin typeface="+mn-ea"/>
                <a:ea typeface="+mn-ea"/>
                <a:cs typeface="Malgun Gothic"/>
              </a:rPr>
              <a:t>열</a:t>
            </a:r>
            <a:r>
              <a:rPr spc="-20" dirty="0">
                <a:solidFill>
                  <a:srgbClr val="333333"/>
                </a:solidFill>
                <a:latin typeface="+mn-ea"/>
                <a:ea typeface="+mn-ea"/>
                <a:cs typeface="Malgun Gothic"/>
              </a:rPr>
              <a:t> </a:t>
            </a:r>
            <a:r>
              <a:rPr dirty="0">
                <a:solidFill>
                  <a:srgbClr val="333333"/>
                </a:solidFill>
                <a:latin typeface="+mn-ea"/>
                <a:ea typeface="+mn-ea"/>
                <a:cs typeface="Malgun Gothic"/>
              </a:rPr>
              <a:t>이름’:</a:t>
            </a:r>
            <a:r>
              <a:rPr spc="-30" dirty="0">
                <a:solidFill>
                  <a:srgbClr val="333333"/>
                </a:solidFill>
                <a:latin typeface="+mn-ea"/>
                <a:ea typeface="+mn-ea"/>
                <a:cs typeface="Malgun Gothic"/>
              </a:rPr>
              <a:t> </a:t>
            </a:r>
            <a:r>
              <a:rPr dirty="0">
                <a:solidFill>
                  <a:srgbClr val="333333"/>
                </a:solidFill>
                <a:latin typeface="+mn-ea"/>
                <a:ea typeface="+mn-ea"/>
                <a:cs typeface="Malgun Gothic"/>
              </a:rPr>
              <a:t>‘바꿀</a:t>
            </a:r>
            <a:r>
              <a:rPr spc="-30" dirty="0">
                <a:solidFill>
                  <a:srgbClr val="333333"/>
                </a:solidFill>
                <a:latin typeface="+mn-ea"/>
                <a:ea typeface="+mn-ea"/>
                <a:cs typeface="Malgun Gothic"/>
              </a:rPr>
              <a:t> </a:t>
            </a:r>
            <a:r>
              <a:rPr dirty="0">
                <a:solidFill>
                  <a:srgbClr val="333333"/>
                </a:solidFill>
                <a:latin typeface="+mn-ea"/>
                <a:ea typeface="+mn-ea"/>
                <a:cs typeface="Malgun Gothic"/>
              </a:rPr>
              <a:t>열</a:t>
            </a:r>
            <a:r>
              <a:rPr spc="-25" dirty="0">
                <a:solidFill>
                  <a:srgbClr val="333333"/>
                </a:solidFill>
                <a:latin typeface="+mn-ea"/>
                <a:ea typeface="+mn-ea"/>
                <a:cs typeface="Malgun Gothic"/>
              </a:rPr>
              <a:t> </a:t>
            </a:r>
            <a:r>
              <a:rPr dirty="0">
                <a:solidFill>
                  <a:srgbClr val="333333"/>
                </a:solidFill>
                <a:latin typeface="+mn-ea"/>
                <a:ea typeface="+mn-ea"/>
                <a:cs typeface="Malgun Gothic"/>
              </a:rPr>
              <a:t>이름’,</a:t>
            </a:r>
            <a:r>
              <a:rPr spc="-25" dirty="0">
                <a:solidFill>
                  <a:srgbClr val="333333"/>
                </a:solidFill>
                <a:latin typeface="+mn-ea"/>
                <a:ea typeface="+mn-ea"/>
                <a:cs typeface="Malgun Gothic"/>
              </a:rPr>
              <a:t> …}</a:t>
            </a:r>
            <a:endParaRPr>
              <a:latin typeface="+mn-ea"/>
              <a:ea typeface="+mn-ea"/>
              <a:cs typeface="Malgun Gothic"/>
            </a:endParaRPr>
          </a:p>
          <a:p>
            <a:pPr marL="286385" indent="-273685">
              <a:lnSpc>
                <a:spcPct val="100000"/>
              </a:lnSpc>
              <a:spcBef>
                <a:spcPts val="600"/>
              </a:spcBef>
              <a:buFont typeface="Consolas"/>
              <a:buChar char="–"/>
              <a:tabLst>
                <a:tab pos="286385" algn="l"/>
              </a:tabLst>
            </a:pPr>
            <a:r>
              <a:rPr dirty="0">
                <a:solidFill>
                  <a:srgbClr val="333333"/>
                </a:solidFill>
                <a:latin typeface="+mn-ea"/>
                <a:ea typeface="+mn-ea"/>
                <a:cs typeface="Malgun Gothic"/>
              </a:rPr>
              <a:t>inplace</a:t>
            </a:r>
            <a:r>
              <a:rPr spc="-50" dirty="0">
                <a:solidFill>
                  <a:srgbClr val="333333"/>
                </a:solidFill>
                <a:latin typeface="+mn-ea"/>
                <a:ea typeface="+mn-ea"/>
                <a:cs typeface="Malgun Gothic"/>
              </a:rPr>
              <a:t> </a:t>
            </a:r>
            <a:r>
              <a:rPr dirty="0">
                <a:solidFill>
                  <a:srgbClr val="333333"/>
                </a:solidFill>
                <a:latin typeface="+mn-ea"/>
                <a:ea typeface="+mn-ea"/>
                <a:cs typeface="Malgun Gothic"/>
              </a:rPr>
              <a:t>=</a:t>
            </a:r>
            <a:r>
              <a:rPr spc="-45" dirty="0">
                <a:solidFill>
                  <a:srgbClr val="333333"/>
                </a:solidFill>
                <a:latin typeface="+mn-ea"/>
                <a:ea typeface="+mn-ea"/>
                <a:cs typeface="Malgun Gothic"/>
              </a:rPr>
              <a:t> </a:t>
            </a:r>
            <a:r>
              <a:rPr spc="-20" dirty="0">
                <a:solidFill>
                  <a:srgbClr val="333333"/>
                </a:solidFill>
                <a:latin typeface="+mn-ea"/>
                <a:ea typeface="+mn-ea"/>
                <a:cs typeface="Malgun Gothic"/>
              </a:rPr>
              <a:t>True</a:t>
            </a:r>
            <a:r>
              <a:rPr spc="-35" dirty="0">
                <a:solidFill>
                  <a:srgbClr val="333333"/>
                </a:solidFill>
                <a:latin typeface="+mn-ea"/>
                <a:ea typeface="+mn-ea"/>
                <a:cs typeface="Malgun Gothic"/>
              </a:rPr>
              <a:t> </a:t>
            </a:r>
            <a:r>
              <a:rPr dirty="0">
                <a:solidFill>
                  <a:srgbClr val="333333"/>
                </a:solidFill>
                <a:latin typeface="+mn-ea"/>
                <a:ea typeface="+mn-ea"/>
                <a:cs typeface="Malgun Gothic"/>
              </a:rPr>
              <a:t>:</a:t>
            </a:r>
            <a:r>
              <a:rPr spc="-40" dirty="0">
                <a:solidFill>
                  <a:srgbClr val="333333"/>
                </a:solidFill>
                <a:latin typeface="+mn-ea"/>
                <a:ea typeface="+mn-ea"/>
                <a:cs typeface="Malgun Gothic"/>
              </a:rPr>
              <a:t> </a:t>
            </a:r>
            <a:r>
              <a:rPr dirty="0">
                <a:solidFill>
                  <a:srgbClr val="333333"/>
                </a:solidFill>
                <a:latin typeface="+mn-ea"/>
                <a:ea typeface="+mn-ea"/>
                <a:cs typeface="Malgun Gothic"/>
              </a:rPr>
              <a:t>직접</a:t>
            </a:r>
            <a:r>
              <a:rPr spc="-55" dirty="0">
                <a:solidFill>
                  <a:srgbClr val="333333"/>
                </a:solidFill>
                <a:latin typeface="+mn-ea"/>
                <a:ea typeface="+mn-ea"/>
                <a:cs typeface="Malgun Gothic"/>
              </a:rPr>
              <a:t> </a:t>
            </a:r>
            <a:r>
              <a:rPr spc="-10" dirty="0">
                <a:solidFill>
                  <a:srgbClr val="333333"/>
                </a:solidFill>
                <a:latin typeface="+mn-ea"/>
                <a:ea typeface="+mn-ea"/>
                <a:cs typeface="Malgun Gothic"/>
              </a:rPr>
              <a:t>변경한다.</a:t>
            </a:r>
            <a:endParaRPr>
              <a:latin typeface="+mn-ea"/>
              <a:ea typeface="+mn-ea"/>
              <a:cs typeface="Malgun Gothic"/>
            </a:endParaRPr>
          </a:p>
        </p:txBody>
      </p:sp>
      <p:sp>
        <p:nvSpPr>
          <p:cNvPr id="4" name="object 4"/>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DataFrame</a:t>
            </a:r>
            <a:r>
              <a:rPr sz="2400" spc="-30" dirty="0">
                <a:latin typeface="+mn-ea"/>
                <a:ea typeface="+mn-ea"/>
              </a:rPr>
              <a:t> </a:t>
            </a:r>
            <a:r>
              <a:rPr sz="2400" dirty="0">
                <a:latin typeface="+mn-ea"/>
                <a:ea typeface="+mn-ea"/>
              </a:rPr>
              <a:t>–</a:t>
            </a:r>
            <a:r>
              <a:rPr sz="2400" spc="-10" dirty="0">
                <a:latin typeface="+mn-ea"/>
                <a:ea typeface="+mn-ea"/>
              </a:rPr>
              <a:t> </a:t>
            </a:r>
            <a:r>
              <a:rPr sz="2400" dirty="0">
                <a:latin typeface="+mn-ea"/>
                <a:ea typeface="+mn-ea"/>
              </a:rPr>
              <a:t>열/행</a:t>
            </a:r>
            <a:r>
              <a:rPr sz="2400" spc="-10" dirty="0">
                <a:latin typeface="+mn-ea"/>
                <a:ea typeface="+mn-ea"/>
              </a:rPr>
              <a:t> </a:t>
            </a:r>
            <a:r>
              <a:rPr sz="2400" dirty="0">
                <a:latin typeface="+mn-ea"/>
                <a:ea typeface="+mn-ea"/>
              </a:rPr>
              <a:t>이름</a:t>
            </a:r>
            <a:r>
              <a:rPr sz="2400" spc="-10" dirty="0">
                <a:latin typeface="+mn-ea"/>
                <a:ea typeface="+mn-ea"/>
              </a:rPr>
              <a:t> </a:t>
            </a:r>
            <a:r>
              <a:rPr sz="2400" dirty="0">
                <a:latin typeface="+mn-ea"/>
                <a:ea typeface="+mn-ea"/>
              </a:rPr>
              <a:t>조회</a:t>
            </a:r>
            <a:r>
              <a:rPr sz="2400" spc="-10" dirty="0">
                <a:latin typeface="+mn-ea"/>
                <a:ea typeface="+mn-ea"/>
              </a:rPr>
              <a:t> </a:t>
            </a:r>
            <a:r>
              <a:rPr sz="2400" dirty="0">
                <a:latin typeface="+mn-ea"/>
                <a:ea typeface="+mn-ea"/>
              </a:rPr>
              <a:t>및</a:t>
            </a:r>
            <a:r>
              <a:rPr sz="2400" spc="-10" dirty="0">
                <a:latin typeface="+mn-ea"/>
                <a:ea typeface="+mn-ea"/>
              </a:rPr>
              <a:t> </a:t>
            </a:r>
            <a:r>
              <a:rPr sz="2400" spc="-35" dirty="0">
                <a:latin typeface="+mn-ea"/>
                <a:ea typeface="+mn-ea"/>
              </a:rPr>
              <a:t>변경</a:t>
            </a:r>
          </a:p>
        </p:txBody>
      </p:sp>
      <p:pic>
        <p:nvPicPr>
          <p:cNvPr id="5" name="object 5"/>
          <p:cNvPicPr/>
          <p:nvPr/>
        </p:nvPicPr>
        <p:blipFill>
          <a:blip r:embed="rId3" cstate="print"/>
          <a:stretch>
            <a:fillRect/>
          </a:stretch>
        </p:blipFill>
        <p:spPr>
          <a:xfrm>
            <a:off x="7237476" y="5157215"/>
            <a:ext cx="1295400" cy="1595627"/>
          </a:xfrm>
          <a:prstGeom prst="rect">
            <a:avLst/>
          </a:prstGeom>
        </p:spPr>
      </p:pic>
      <p:pic>
        <p:nvPicPr>
          <p:cNvPr id="6" name="object 6"/>
          <p:cNvPicPr/>
          <p:nvPr/>
        </p:nvPicPr>
        <p:blipFill>
          <a:blip r:embed="rId4" cstate="print"/>
          <a:stretch>
            <a:fillRect/>
          </a:stretch>
        </p:blipFill>
        <p:spPr>
          <a:xfrm>
            <a:off x="10239756" y="5143498"/>
            <a:ext cx="1264920" cy="1638300"/>
          </a:xfrm>
          <a:prstGeom prst="rect">
            <a:avLst/>
          </a:prstGeom>
        </p:spPr>
      </p:pic>
      <p:sp>
        <p:nvSpPr>
          <p:cNvPr id="7" name="object 7"/>
          <p:cNvSpPr txBox="1"/>
          <p:nvPr/>
        </p:nvSpPr>
        <p:spPr>
          <a:xfrm>
            <a:off x="7235952" y="4680203"/>
            <a:ext cx="4878705" cy="281487"/>
          </a:xfrm>
          <a:prstGeom prst="rect">
            <a:avLst/>
          </a:prstGeom>
          <a:ln w="12192">
            <a:solidFill>
              <a:srgbClr val="000000"/>
            </a:solidFill>
          </a:ln>
        </p:spPr>
        <p:txBody>
          <a:bodyPr vert="horz" wrap="square" lIns="0" tIns="4445" rIns="0" bIns="0" rtlCol="0">
            <a:spAutoFit/>
          </a:bodyPr>
          <a:lstStyle/>
          <a:p>
            <a:pPr marL="92075">
              <a:lnSpc>
                <a:spcPct val="100000"/>
              </a:lnSpc>
              <a:spcBef>
                <a:spcPts val="35"/>
              </a:spcBef>
            </a:pPr>
            <a:r>
              <a:rPr dirty="0">
                <a:latin typeface="+mn-ea"/>
                <a:ea typeface="+mn-ea"/>
                <a:cs typeface="Malgun Gothic"/>
              </a:rPr>
              <a:t>df</a:t>
            </a:r>
            <a:r>
              <a:rPr spc="-10" dirty="0">
                <a:latin typeface="+mn-ea"/>
                <a:ea typeface="+mn-ea"/>
                <a:cs typeface="Malgun Gothic"/>
              </a:rPr>
              <a:t> </a:t>
            </a:r>
            <a:r>
              <a:rPr dirty="0">
                <a:latin typeface="+mn-ea"/>
                <a:ea typeface="+mn-ea"/>
                <a:cs typeface="Malgun Gothic"/>
              </a:rPr>
              <a:t>=</a:t>
            </a:r>
            <a:r>
              <a:rPr spc="-10" dirty="0">
                <a:latin typeface="+mn-ea"/>
                <a:ea typeface="+mn-ea"/>
                <a:cs typeface="Malgun Gothic"/>
              </a:rPr>
              <a:t> df.rename(columns={'A':'가'})</a:t>
            </a:r>
            <a:endParaRPr>
              <a:latin typeface="+mn-ea"/>
              <a:ea typeface="+mn-ea"/>
              <a:cs typeface="Malgun Gothic"/>
            </a:endParaRPr>
          </a:p>
        </p:txBody>
      </p:sp>
      <p:grpSp>
        <p:nvGrpSpPr>
          <p:cNvPr id="8" name="object 8"/>
          <p:cNvGrpSpPr/>
          <p:nvPr/>
        </p:nvGrpSpPr>
        <p:grpSpPr>
          <a:xfrm>
            <a:off x="8679180" y="5817108"/>
            <a:ext cx="1308100" cy="241300"/>
            <a:chOff x="8679180" y="5817108"/>
            <a:chExt cx="1308100" cy="241300"/>
          </a:xfrm>
        </p:grpSpPr>
        <p:sp>
          <p:nvSpPr>
            <p:cNvPr id="9" name="object 9"/>
            <p:cNvSpPr/>
            <p:nvPr/>
          </p:nvSpPr>
          <p:spPr>
            <a:xfrm>
              <a:off x="8685276" y="5823204"/>
              <a:ext cx="1295400" cy="228600"/>
            </a:xfrm>
            <a:custGeom>
              <a:avLst/>
              <a:gdLst/>
              <a:ahLst/>
              <a:cxnLst/>
              <a:rect l="l" t="t" r="r" b="b"/>
              <a:pathLst>
                <a:path w="1295400" h="228600">
                  <a:moveTo>
                    <a:pt x="1181100" y="0"/>
                  </a:moveTo>
                  <a:lnTo>
                    <a:pt x="1181100" y="57150"/>
                  </a:lnTo>
                  <a:lnTo>
                    <a:pt x="0" y="57150"/>
                  </a:lnTo>
                  <a:lnTo>
                    <a:pt x="0" y="171450"/>
                  </a:lnTo>
                  <a:lnTo>
                    <a:pt x="1181100" y="171450"/>
                  </a:lnTo>
                  <a:lnTo>
                    <a:pt x="1181100" y="228600"/>
                  </a:lnTo>
                  <a:lnTo>
                    <a:pt x="1295400" y="114300"/>
                  </a:lnTo>
                  <a:lnTo>
                    <a:pt x="1181100" y="0"/>
                  </a:lnTo>
                  <a:close/>
                </a:path>
              </a:pathLst>
            </a:custGeom>
            <a:solidFill>
              <a:srgbClr val="56BBE4"/>
            </a:solidFill>
          </p:spPr>
          <p:txBody>
            <a:bodyPr wrap="square" lIns="0" tIns="0" rIns="0" bIns="0" rtlCol="0"/>
            <a:lstStyle/>
            <a:p>
              <a:endParaRPr>
                <a:latin typeface="+mn-ea"/>
                <a:ea typeface="+mn-ea"/>
              </a:endParaRPr>
            </a:p>
          </p:txBody>
        </p:sp>
        <p:sp>
          <p:nvSpPr>
            <p:cNvPr id="10" name="object 10"/>
            <p:cNvSpPr/>
            <p:nvPr/>
          </p:nvSpPr>
          <p:spPr>
            <a:xfrm>
              <a:off x="8685276" y="5823204"/>
              <a:ext cx="1295400" cy="228600"/>
            </a:xfrm>
            <a:custGeom>
              <a:avLst/>
              <a:gdLst/>
              <a:ahLst/>
              <a:cxnLst/>
              <a:rect l="l" t="t" r="r" b="b"/>
              <a:pathLst>
                <a:path w="1295400" h="228600">
                  <a:moveTo>
                    <a:pt x="0" y="57150"/>
                  </a:moveTo>
                  <a:lnTo>
                    <a:pt x="1181100" y="57150"/>
                  </a:lnTo>
                  <a:lnTo>
                    <a:pt x="1181100" y="0"/>
                  </a:lnTo>
                  <a:lnTo>
                    <a:pt x="1295400" y="114300"/>
                  </a:lnTo>
                  <a:lnTo>
                    <a:pt x="1181100" y="228600"/>
                  </a:lnTo>
                  <a:lnTo>
                    <a:pt x="1181100" y="171450"/>
                  </a:lnTo>
                  <a:lnTo>
                    <a:pt x="0" y="171450"/>
                  </a:lnTo>
                  <a:lnTo>
                    <a:pt x="0" y="57150"/>
                  </a:lnTo>
                  <a:close/>
                </a:path>
              </a:pathLst>
            </a:custGeom>
            <a:ln w="12192">
              <a:solidFill>
                <a:srgbClr val="3D88A8"/>
              </a:solidFill>
            </a:ln>
          </p:spPr>
          <p:txBody>
            <a:bodyPr wrap="square" lIns="0" tIns="0" rIns="0" bIns="0" rtlCol="0"/>
            <a:lstStyle/>
            <a:p>
              <a:endParaRPr>
                <a:latin typeface="+mn-ea"/>
                <a:ea typeface="+mn-ea"/>
              </a:endParaRPr>
            </a:p>
          </p:txBody>
        </p:sp>
      </p:gr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7342505" cy="1223412"/>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b="1" spc="-10" dirty="0">
                <a:solidFill>
                  <a:srgbClr val="333333"/>
                </a:solidFill>
                <a:latin typeface="+mn-ea"/>
                <a:ea typeface="+mn-ea"/>
                <a:cs typeface="Malgun Gothic"/>
              </a:rPr>
              <a:t>set_index</a:t>
            </a:r>
            <a:r>
              <a:rPr spc="-10" dirty="0">
                <a:solidFill>
                  <a:srgbClr val="333333"/>
                </a:solidFill>
                <a:latin typeface="+mn-ea"/>
                <a:ea typeface="+mn-ea"/>
                <a:cs typeface="Malgun Gothic"/>
              </a:rPr>
              <a:t>(열이름)</a:t>
            </a:r>
            <a:endParaRPr>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특정</a:t>
            </a:r>
            <a:r>
              <a:rPr spc="-20" dirty="0">
                <a:solidFill>
                  <a:srgbClr val="333333"/>
                </a:solidFill>
                <a:latin typeface="+mn-ea"/>
                <a:ea typeface="+mn-ea"/>
                <a:cs typeface="Malgun Gothic"/>
              </a:rPr>
              <a:t> </a:t>
            </a:r>
            <a:r>
              <a:rPr dirty="0">
                <a:solidFill>
                  <a:srgbClr val="333333"/>
                </a:solidFill>
                <a:latin typeface="+mn-ea"/>
                <a:ea typeface="+mn-ea"/>
                <a:cs typeface="Malgun Gothic"/>
              </a:rPr>
              <a:t>열을</a:t>
            </a:r>
            <a:r>
              <a:rPr spc="-30" dirty="0">
                <a:solidFill>
                  <a:srgbClr val="333333"/>
                </a:solidFill>
                <a:latin typeface="+mn-ea"/>
                <a:ea typeface="+mn-ea"/>
                <a:cs typeface="Malgun Gothic"/>
              </a:rPr>
              <a:t> </a:t>
            </a:r>
            <a:r>
              <a:rPr dirty="0">
                <a:solidFill>
                  <a:srgbClr val="333333"/>
                </a:solidFill>
                <a:latin typeface="+mn-ea"/>
                <a:ea typeface="+mn-ea"/>
                <a:cs typeface="Malgun Gothic"/>
              </a:rPr>
              <a:t>행의</a:t>
            </a:r>
            <a:r>
              <a:rPr spc="-15" dirty="0">
                <a:solidFill>
                  <a:srgbClr val="333333"/>
                </a:solidFill>
                <a:latin typeface="+mn-ea"/>
                <a:ea typeface="+mn-ea"/>
                <a:cs typeface="Malgun Gothic"/>
              </a:rPr>
              <a:t> </a:t>
            </a:r>
            <a:r>
              <a:rPr dirty="0">
                <a:solidFill>
                  <a:srgbClr val="333333"/>
                </a:solidFill>
                <a:latin typeface="+mn-ea"/>
                <a:ea typeface="+mn-ea"/>
                <a:cs typeface="Malgun Gothic"/>
              </a:rPr>
              <a:t>index</a:t>
            </a:r>
            <a:r>
              <a:rPr spc="-25" dirty="0">
                <a:solidFill>
                  <a:srgbClr val="333333"/>
                </a:solidFill>
                <a:latin typeface="+mn-ea"/>
                <a:ea typeface="+mn-ea"/>
                <a:cs typeface="Malgun Gothic"/>
              </a:rPr>
              <a:t> </a:t>
            </a:r>
            <a:r>
              <a:rPr dirty="0">
                <a:solidFill>
                  <a:srgbClr val="333333"/>
                </a:solidFill>
                <a:latin typeface="+mn-ea"/>
                <a:ea typeface="+mn-ea"/>
                <a:cs typeface="Malgun Gothic"/>
              </a:rPr>
              <a:t>명으로</a:t>
            </a:r>
            <a:r>
              <a:rPr spc="-25" dirty="0">
                <a:solidFill>
                  <a:srgbClr val="333333"/>
                </a:solidFill>
                <a:latin typeface="+mn-ea"/>
                <a:ea typeface="+mn-ea"/>
                <a:cs typeface="Malgun Gothic"/>
              </a:rPr>
              <a:t> 사용</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열이</a:t>
            </a:r>
            <a:r>
              <a:rPr spc="-25" dirty="0">
                <a:solidFill>
                  <a:srgbClr val="333333"/>
                </a:solidFill>
                <a:latin typeface="+mn-ea"/>
                <a:ea typeface="+mn-ea"/>
                <a:cs typeface="Malgun Gothic"/>
              </a:rPr>
              <a:t> </a:t>
            </a:r>
            <a:r>
              <a:rPr dirty="0">
                <a:solidFill>
                  <a:srgbClr val="333333"/>
                </a:solidFill>
                <a:latin typeface="+mn-ea"/>
                <a:ea typeface="+mn-ea"/>
                <a:cs typeface="Malgun Gothic"/>
              </a:rPr>
              <a:t>index명이</a:t>
            </a:r>
            <a:r>
              <a:rPr spc="-40" dirty="0">
                <a:solidFill>
                  <a:srgbClr val="333333"/>
                </a:solidFill>
                <a:latin typeface="+mn-ea"/>
                <a:ea typeface="+mn-ea"/>
                <a:cs typeface="Malgun Gothic"/>
              </a:rPr>
              <a:t> </a:t>
            </a:r>
            <a:r>
              <a:rPr dirty="0">
                <a:solidFill>
                  <a:srgbClr val="333333"/>
                </a:solidFill>
                <a:latin typeface="+mn-ea"/>
                <a:ea typeface="+mn-ea"/>
                <a:cs typeface="Malgun Gothic"/>
              </a:rPr>
              <a:t>되면서</a:t>
            </a:r>
            <a:r>
              <a:rPr spc="-20" dirty="0">
                <a:solidFill>
                  <a:srgbClr val="333333"/>
                </a:solidFill>
                <a:latin typeface="+mn-ea"/>
                <a:ea typeface="+mn-ea"/>
                <a:cs typeface="Malgun Gothic"/>
              </a:rPr>
              <a:t> </a:t>
            </a:r>
            <a:r>
              <a:rPr dirty="0">
                <a:solidFill>
                  <a:srgbClr val="333333"/>
                </a:solidFill>
                <a:latin typeface="+mn-ea"/>
                <a:ea typeface="+mn-ea"/>
                <a:cs typeface="Malgun Gothic"/>
              </a:rPr>
              <a:t>그</a:t>
            </a:r>
            <a:r>
              <a:rPr spc="-15" dirty="0">
                <a:solidFill>
                  <a:srgbClr val="333333"/>
                </a:solidFill>
                <a:latin typeface="+mn-ea"/>
                <a:ea typeface="+mn-ea"/>
                <a:cs typeface="Malgun Gothic"/>
              </a:rPr>
              <a:t> </a:t>
            </a:r>
            <a:r>
              <a:rPr dirty="0">
                <a:solidFill>
                  <a:srgbClr val="333333"/>
                </a:solidFill>
                <a:latin typeface="+mn-ea"/>
                <a:ea typeface="+mn-ea"/>
                <a:cs typeface="Malgun Gothic"/>
              </a:rPr>
              <a:t>컬럼은</a:t>
            </a:r>
            <a:r>
              <a:rPr spc="-30" dirty="0">
                <a:solidFill>
                  <a:srgbClr val="333333"/>
                </a:solidFill>
                <a:latin typeface="+mn-ea"/>
                <a:ea typeface="+mn-ea"/>
                <a:cs typeface="Malgun Gothic"/>
              </a:rPr>
              <a:t> </a:t>
            </a:r>
            <a:r>
              <a:rPr dirty="0">
                <a:solidFill>
                  <a:srgbClr val="333333"/>
                </a:solidFill>
                <a:latin typeface="+mn-ea"/>
                <a:ea typeface="+mn-ea"/>
                <a:cs typeface="Malgun Gothic"/>
              </a:rPr>
              <a:t>DataFrame에서</a:t>
            </a:r>
            <a:r>
              <a:rPr spc="-35" dirty="0">
                <a:solidFill>
                  <a:srgbClr val="333333"/>
                </a:solidFill>
                <a:latin typeface="+mn-ea"/>
                <a:ea typeface="+mn-ea"/>
                <a:cs typeface="Malgun Gothic"/>
              </a:rPr>
              <a:t> </a:t>
            </a:r>
            <a:r>
              <a:rPr spc="-10" dirty="0">
                <a:solidFill>
                  <a:srgbClr val="333333"/>
                </a:solidFill>
                <a:latin typeface="+mn-ea"/>
                <a:ea typeface="+mn-ea"/>
                <a:cs typeface="Malgun Gothic"/>
              </a:rPr>
              <a:t>제거된다.</a:t>
            </a:r>
            <a:endParaRPr>
              <a:latin typeface="+mn-ea"/>
              <a:ea typeface="+mn-ea"/>
              <a:cs typeface="Malgun Gothic"/>
            </a:endParaRPr>
          </a:p>
        </p:txBody>
      </p:sp>
      <p:sp>
        <p:nvSpPr>
          <p:cNvPr id="3" name="object 3"/>
          <p:cNvSpPr txBox="1"/>
          <p:nvPr/>
        </p:nvSpPr>
        <p:spPr>
          <a:xfrm>
            <a:off x="458216" y="2399733"/>
            <a:ext cx="4740910" cy="1224694"/>
          </a:xfrm>
          <a:prstGeom prst="rect">
            <a:avLst/>
          </a:prstGeom>
        </p:spPr>
        <p:txBody>
          <a:bodyPr vert="horz" wrap="square" lIns="0" tIns="161290" rIns="0" bIns="0" rtlCol="0">
            <a:spAutoFit/>
          </a:bodyPr>
          <a:lstStyle/>
          <a:p>
            <a:pPr marL="286385" indent="-273685">
              <a:lnSpc>
                <a:spcPct val="100000"/>
              </a:lnSpc>
              <a:spcBef>
                <a:spcPts val="1270"/>
              </a:spcBef>
              <a:buFont typeface="Arial"/>
              <a:buChar char="▪"/>
              <a:tabLst>
                <a:tab pos="286385" algn="l"/>
              </a:tabLst>
            </a:pPr>
            <a:r>
              <a:rPr b="1" spc="-10" dirty="0">
                <a:solidFill>
                  <a:srgbClr val="333333"/>
                </a:solidFill>
                <a:latin typeface="+mn-ea"/>
                <a:ea typeface="+mn-ea"/>
                <a:cs typeface="Malgun Gothic"/>
              </a:rPr>
              <a:t>reset_index</a:t>
            </a:r>
            <a:r>
              <a:rPr spc="-10" dirty="0">
                <a:solidFill>
                  <a:srgbClr val="333333"/>
                </a:solidFill>
                <a:latin typeface="+mn-ea"/>
                <a:ea typeface="+mn-ea"/>
                <a:cs typeface="Malgun Gothic"/>
              </a:rPr>
              <a:t>()</a:t>
            </a:r>
            <a:endParaRPr>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index를</a:t>
            </a:r>
            <a:r>
              <a:rPr spc="-35" dirty="0">
                <a:solidFill>
                  <a:srgbClr val="333333"/>
                </a:solidFill>
                <a:latin typeface="+mn-ea"/>
                <a:ea typeface="+mn-ea"/>
                <a:cs typeface="Malgun Gothic"/>
              </a:rPr>
              <a:t> </a:t>
            </a:r>
            <a:r>
              <a:rPr dirty="0">
                <a:solidFill>
                  <a:srgbClr val="333333"/>
                </a:solidFill>
                <a:latin typeface="+mn-ea"/>
                <a:ea typeface="+mn-ea"/>
                <a:cs typeface="Malgun Gothic"/>
              </a:rPr>
              <a:t>열로</a:t>
            </a:r>
            <a:r>
              <a:rPr spc="-10" dirty="0">
                <a:solidFill>
                  <a:srgbClr val="333333"/>
                </a:solidFill>
                <a:latin typeface="+mn-ea"/>
                <a:ea typeface="+mn-ea"/>
                <a:cs typeface="Malgun Gothic"/>
              </a:rPr>
              <a:t> </a:t>
            </a:r>
            <a:r>
              <a:rPr spc="-25" dirty="0">
                <a:solidFill>
                  <a:srgbClr val="333333"/>
                </a:solidFill>
                <a:latin typeface="+mn-ea"/>
                <a:ea typeface="+mn-ea"/>
                <a:cs typeface="Malgun Gothic"/>
              </a:rPr>
              <a:t>복원</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복원</a:t>
            </a:r>
            <a:r>
              <a:rPr spc="-15" dirty="0">
                <a:solidFill>
                  <a:srgbClr val="333333"/>
                </a:solidFill>
                <a:latin typeface="+mn-ea"/>
                <a:ea typeface="+mn-ea"/>
                <a:cs typeface="Malgun Gothic"/>
              </a:rPr>
              <a:t> </a:t>
            </a:r>
            <a:r>
              <a:rPr dirty="0">
                <a:solidFill>
                  <a:srgbClr val="333333"/>
                </a:solidFill>
                <a:latin typeface="+mn-ea"/>
                <a:ea typeface="+mn-ea"/>
                <a:cs typeface="Malgun Gothic"/>
              </a:rPr>
              <a:t>시</a:t>
            </a:r>
            <a:r>
              <a:rPr spc="-10" dirty="0">
                <a:solidFill>
                  <a:srgbClr val="333333"/>
                </a:solidFill>
                <a:latin typeface="+mn-ea"/>
                <a:ea typeface="+mn-ea"/>
                <a:cs typeface="Malgun Gothic"/>
              </a:rPr>
              <a:t> </a:t>
            </a:r>
            <a:r>
              <a:rPr dirty="0">
                <a:solidFill>
                  <a:srgbClr val="333333"/>
                </a:solidFill>
                <a:latin typeface="+mn-ea"/>
                <a:ea typeface="+mn-ea"/>
                <a:cs typeface="Malgun Gothic"/>
              </a:rPr>
              <a:t>index는</a:t>
            </a:r>
            <a:r>
              <a:rPr spc="-35" dirty="0">
                <a:solidFill>
                  <a:srgbClr val="333333"/>
                </a:solidFill>
                <a:latin typeface="+mn-ea"/>
                <a:ea typeface="+mn-ea"/>
                <a:cs typeface="Malgun Gothic"/>
              </a:rPr>
              <a:t> </a:t>
            </a:r>
            <a:r>
              <a:rPr dirty="0">
                <a:solidFill>
                  <a:srgbClr val="333333"/>
                </a:solidFill>
                <a:latin typeface="+mn-ea"/>
                <a:ea typeface="+mn-ea"/>
                <a:cs typeface="Malgun Gothic"/>
              </a:rPr>
              <a:t>첫번째</a:t>
            </a:r>
            <a:r>
              <a:rPr spc="-20" dirty="0">
                <a:solidFill>
                  <a:srgbClr val="333333"/>
                </a:solidFill>
                <a:latin typeface="+mn-ea"/>
                <a:ea typeface="+mn-ea"/>
                <a:cs typeface="Malgun Gothic"/>
              </a:rPr>
              <a:t> </a:t>
            </a:r>
            <a:r>
              <a:rPr dirty="0">
                <a:solidFill>
                  <a:srgbClr val="333333"/>
                </a:solidFill>
                <a:latin typeface="+mn-ea"/>
                <a:ea typeface="+mn-ea"/>
                <a:cs typeface="Malgun Gothic"/>
              </a:rPr>
              <a:t>컬럼이</a:t>
            </a:r>
            <a:r>
              <a:rPr spc="-5" dirty="0">
                <a:solidFill>
                  <a:srgbClr val="333333"/>
                </a:solidFill>
                <a:latin typeface="+mn-ea"/>
                <a:ea typeface="+mn-ea"/>
                <a:cs typeface="Malgun Gothic"/>
              </a:rPr>
              <a:t> </a:t>
            </a:r>
            <a:r>
              <a:rPr spc="-25" dirty="0">
                <a:solidFill>
                  <a:srgbClr val="333333"/>
                </a:solidFill>
                <a:latin typeface="+mn-ea"/>
                <a:ea typeface="+mn-ea"/>
                <a:cs typeface="Malgun Gothic"/>
              </a:rPr>
              <a:t>된다.</a:t>
            </a:r>
            <a:endParaRPr>
              <a:latin typeface="+mn-ea"/>
              <a:ea typeface="+mn-ea"/>
              <a:cs typeface="Malgun Gothic"/>
            </a:endParaRPr>
          </a:p>
        </p:txBody>
      </p:sp>
      <p:sp>
        <p:nvSpPr>
          <p:cNvPr id="4" name="object 4"/>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DataFrame</a:t>
            </a:r>
            <a:r>
              <a:rPr sz="2400" spc="-30" dirty="0">
                <a:latin typeface="+mn-ea"/>
                <a:ea typeface="+mn-ea"/>
              </a:rPr>
              <a:t> </a:t>
            </a:r>
            <a:r>
              <a:rPr sz="2400" dirty="0">
                <a:latin typeface="+mn-ea"/>
                <a:ea typeface="+mn-ea"/>
              </a:rPr>
              <a:t>–</a:t>
            </a:r>
            <a:r>
              <a:rPr sz="2400" spc="-10" dirty="0">
                <a:latin typeface="+mn-ea"/>
                <a:ea typeface="+mn-ea"/>
              </a:rPr>
              <a:t> </a:t>
            </a:r>
            <a:r>
              <a:rPr sz="2400" dirty="0">
                <a:latin typeface="+mn-ea"/>
                <a:ea typeface="+mn-ea"/>
              </a:rPr>
              <a:t>열/행</a:t>
            </a:r>
            <a:r>
              <a:rPr sz="2400" spc="-10" dirty="0">
                <a:latin typeface="+mn-ea"/>
                <a:ea typeface="+mn-ea"/>
              </a:rPr>
              <a:t> </a:t>
            </a:r>
            <a:r>
              <a:rPr sz="2400" dirty="0">
                <a:latin typeface="+mn-ea"/>
                <a:ea typeface="+mn-ea"/>
              </a:rPr>
              <a:t>이름</a:t>
            </a:r>
            <a:r>
              <a:rPr sz="2400" spc="-10" dirty="0">
                <a:latin typeface="+mn-ea"/>
                <a:ea typeface="+mn-ea"/>
              </a:rPr>
              <a:t> </a:t>
            </a:r>
            <a:r>
              <a:rPr sz="2400" dirty="0">
                <a:latin typeface="+mn-ea"/>
                <a:ea typeface="+mn-ea"/>
              </a:rPr>
              <a:t>조회</a:t>
            </a:r>
            <a:r>
              <a:rPr sz="2400" spc="-10" dirty="0">
                <a:latin typeface="+mn-ea"/>
                <a:ea typeface="+mn-ea"/>
              </a:rPr>
              <a:t> </a:t>
            </a:r>
            <a:r>
              <a:rPr sz="2400" dirty="0">
                <a:latin typeface="+mn-ea"/>
                <a:ea typeface="+mn-ea"/>
              </a:rPr>
              <a:t>및</a:t>
            </a:r>
            <a:r>
              <a:rPr sz="2400" spc="-10" dirty="0">
                <a:latin typeface="+mn-ea"/>
                <a:ea typeface="+mn-ea"/>
              </a:rPr>
              <a:t> </a:t>
            </a:r>
            <a:r>
              <a:rPr sz="2400" spc="-35" dirty="0">
                <a:latin typeface="+mn-ea"/>
                <a:ea typeface="+mn-ea"/>
              </a:rPr>
              <a:t>변경</a:t>
            </a:r>
          </a:p>
        </p:txBody>
      </p:sp>
      <p:pic>
        <p:nvPicPr>
          <p:cNvPr id="5" name="object 5"/>
          <p:cNvPicPr/>
          <p:nvPr/>
        </p:nvPicPr>
        <p:blipFill>
          <a:blip r:embed="rId2" cstate="print"/>
          <a:stretch>
            <a:fillRect/>
          </a:stretch>
        </p:blipFill>
        <p:spPr>
          <a:xfrm>
            <a:off x="396240" y="4727447"/>
            <a:ext cx="1431036" cy="1997964"/>
          </a:xfrm>
          <a:prstGeom prst="rect">
            <a:avLst/>
          </a:prstGeom>
        </p:spPr>
      </p:pic>
      <p:grpSp>
        <p:nvGrpSpPr>
          <p:cNvPr id="6" name="object 6"/>
          <p:cNvGrpSpPr/>
          <p:nvPr/>
        </p:nvGrpSpPr>
        <p:grpSpPr>
          <a:xfrm>
            <a:off x="2436876" y="3892296"/>
            <a:ext cx="2895600" cy="2769235"/>
            <a:chOff x="2436876" y="3892296"/>
            <a:chExt cx="2895600" cy="2769235"/>
          </a:xfrm>
        </p:grpSpPr>
        <p:pic>
          <p:nvPicPr>
            <p:cNvPr id="7" name="object 7"/>
            <p:cNvPicPr/>
            <p:nvPr/>
          </p:nvPicPr>
          <p:blipFill>
            <a:blip r:embed="rId3" cstate="print"/>
            <a:stretch>
              <a:fillRect/>
            </a:stretch>
          </p:blipFill>
          <p:spPr>
            <a:xfrm>
              <a:off x="2436876" y="3892296"/>
              <a:ext cx="2895600" cy="832103"/>
            </a:xfrm>
            <a:prstGeom prst="rect">
              <a:avLst/>
            </a:prstGeom>
          </p:spPr>
        </p:pic>
        <p:pic>
          <p:nvPicPr>
            <p:cNvPr id="8" name="object 8"/>
            <p:cNvPicPr/>
            <p:nvPr/>
          </p:nvPicPr>
          <p:blipFill>
            <a:blip r:embed="rId4" cstate="print"/>
            <a:stretch>
              <a:fillRect/>
            </a:stretch>
          </p:blipFill>
          <p:spPr>
            <a:xfrm>
              <a:off x="2436876" y="4735068"/>
              <a:ext cx="1295400" cy="1926336"/>
            </a:xfrm>
            <a:prstGeom prst="rect">
              <a:avLst/>
            </a:prstGeom>
          </p:spPr>
        </p:pic>
      </p:grpSp>
      <p:grpSp>
        <p:nvGrpSpPr>
          <p:cNvPr id="9" name="object 9"/>
          <p:cNvGrpSpPr/>
          <p:nvPr/>
        </p:nvGrpSpPr>
        <p:grpSpPr>
          <a:xfrm>
            <a:off x="5794247" y="3872484"/>
            <a:ext cx="3377565" cy="2804160"/>
            <a:chOff x="5794247" y="3872484"/>
            <a:chExt cx="3377565" cy="2804160"/>
          </a:xfrm>
        </p:grpSpPr>
        <p:pic>
          <p:nvPicPr>
            <p:cNvPr id="10" name="object 10"/>
            <p:cNvPicPr/>
            <p:nvPr/>
          </p:nvPicPr>
          <p:blipFill>
            <a:blip r:embed="rId5" cstate="print"/>
            <a:stretch>
              <a:fillRect/>
            </a:stretch>
          </p:blipFill>
          <p:spPr>
            <a:xfrm>
              <a:off x="5794247" y="3872484"/>
              <a:ext cx="3377184" cy="833627"/>
            </a:xfrm>
            <a:prstGeom prst="rect">
              <a:avLst/>
            </a:prstGeom>
          </p:spPr>
        </p:pic>
        <p:pic>
          <p:nvPicPr>
            <p:cNvPr id="11" name="object 11"/>
            <p:cNvPicPr/>
            <p:nvPr/>
          </p:nvPicPr>
          <p:blipFill>
            <a:blip r:embed="rId6" cstate="print"/>
            <a:stretch>
              <a:fillRect/>
            </a:stretch>
          </p:blipFill>
          <p:spPr>
            <a:xfrm>
              <a:off x="5794247" y="4735068"/>
              <a:ext cx="1595627" cy="1941576"/>
            </a:xfrm>
            <a:prstGeom prst="rect">
              <a:avLst/>
            </a:prstGeom>
          </p:spPr>
        </p:pic>
      </p:grpSp>
      <p:sp>
        <p:nvSpPr>
          <p:cNvPr id="12" name="object 12"/>
          <p:cNvSpPr txBox="1"/>
          <p:nvPr/>
        </p:nvSpPr>
        <p:spPr>
          <a:xfrm>
            <a:off x="5056251" y="2652543"/>
            <a:ext cx="5305425" cy="696344"/>
          </a:xfrm>
          <a:prstGeom prst="rect">
            <a:avLst/>
          </a:prstGeom>
          <a:ln w="12192">
            <a:solidFill>
              <a:srgbClr val="000000"/>
            </a:solidFill>
          </a:ln>
        </p:spPr>
        <p:txBody>
          <a:bodyPr vert="horz" wrap="square" lIns="0" tIns="3810" rIns="0" bIns="0" rtlCol="0">
            <a:spAutoFit/>
          </a:bodyPr>
          <a:lstStyle/>
          <a:p>
            <a:pPr marL="92710">
              <a:lnSpc>
                <a:spcPts val="2735"/>
              </a:lnSpc>
              <a:spcBef>
                <a:spcPts val="30"/>
              </a:spcBef>
            </a:pPr>
            <a:r>
              <a:rPr dirty="0">
                <a:latin typeface="+mn-ea"/>
                <a:ea typeface="+mn-ea"/>
                <a:cs typeface="Malgun Gothic"/>
              </a:rPr>
              <a:t>두</a:t>
            </a:r>
            <a:r>
              <a:rPr spc="-5" dirty="0">
                <a:latin typeface="+mn-ea"/>
                <a:ea typeface="+mn-ea"/>
                <a:cs typeface="Malgun Gothic"/>
              </a:rPr>
              <a:t> </a:t>
            </a:r>
            <a:r>
              <a:rPr dirty="0">
                <a:latin typeface="+mn-ea"/>
                <a:ea typeface="+mn-ea"/>
                <a:cs typeface="Malgun Gothic"/>
              </a:rPr>
              <a:t>메소드다</a:t>
            </a:r>
            <a:r>
              <a:rPr spc="-5" dirty="0">
                <a:latin typeface="+mn-ea"/>
                <a:ea typeface="+mn-ea"/>
                <a:cs typeface="Malgun Gothic"/>
              </a:rPr>
              <a:t> </a:t>
            </a:r>
            <a:r>
              <a:rPr dirty="0">
                <a:latin typeface="+mn-ea"/>
                <a:ea typeface="+mn-ea"/>
                <a:cs typeface="Malgun Gothic"/>
              </a:rPr>
              <a:t>원본을</a:t>
            </a:r>
            <a:r>
              <a:rPr spc="-5" dirty="0">
                <a:latin typeface="+mn-ea"/>
                <a:ea typeface="+mn-ea"/>
                <a:cs typeface="Malgun Gothic"/>
              </a:rPr>
              <a:t> </a:t>
            </a:r>
            <a:r>
              <a:rPr dirty="0">
                <a:latin typeface="+mn-ea"/>
                <a:ea typeface="+mn-ea"/>
                <a:cs typeface="Malgun Gothic"/>
              </a:rPr>
              <a:t>변경하지</a:t>
            </a:r>
            <a:r>
              <a:rPr spc="-15" dirty="0">
                <a:latin typeface="+mn-ea"/>
                <a:ea typeface="+mn-ea"/>
                <a:cs typeface="Malgun Gothic"/>
              </a:rPr>
              <a:t> </a:t>
            </a:r>
            <a:r>
              <a:rPr spc="-20" dirty="0">
                <a:latin typeface="+mn-ea"/>
                <a:ea typeface="+mn-ea"/>
                <a:cs typeface="Malgun Gothic"/>
              </a:rPr>
              <a:t>않는다.</a:t>
            </a:r>
            <a:endParaRPr dirty="0">
              <a:latin typeface="+mn-ea"/>
              <a:ea typeface="+mn-ea"/>
              <a:cs typeface="Malgun Gothic"/>
            </a:endParaRPr>
          </a:p>
          <a:p>
            <a:pPr marL="92710">
              <a:lnSpc>
                <a:spcPts val="2735"/>
              </a:lnSpc>
            </a:pPr>
            <a:r>
              <a:rPr dirty="0">
                <a:latin typeface="+mn-ea"/>
                <a:ea typeface="+mn-ea"/>
                <a:cs typeface="Malgun Gothic"/>
              </a:rPr>
              <a:t>inplace</a:t>
            </a:r>
            <a:r>
              <a:rPr spc="-45" dirty="0">
                <a:latin typeface="+mn-ea"/>
                <a:ea typeface="+mn-ea"/>
                <a:cs typeface="Malgun Gothic"/>
              </a:rPr>
              <a:t> </a:t>
            </a:r>
            <a:r>
              <a:rPr dirty="0">
                <a:latin typeface="+mn-ea"/>
                <a:ea typeface="+mn-ea"/>
                <a:cs typeface="Malgun Gothic"/>
              </a:rPr>
              <a:t>=</a:t>
            </a:r>
            <a:r>
              <a:rPr spc="-25" dirty="0">
                <a:latin typeface="+mn-ea"/>
                <a:ea typeface="+mn-ea"/>
                <a:cs typeface="Malgun Gothic"/>
              </a:rPr>
              <a:t> </a:t>
            </a:r>
            <a:r>
              <a:rPr spc="-20" dirty="0">
                <a:latin typeface="+mn-ea"/>
                <a:ea typeface="+mn-ea"/>
                <a:cs typeface="Malgun Gothic"/>
              </a:rPr>
              <a:t>True를</a:t>
            </a:r>
            <a:r>
              <a:rPr spc="-45" dirty="0">
                <a:latin typeface="+mn-ea"/>
                <a:ea typeface="+mn-ea"/>
                <a:cs typeface="Malgun Gothic"/>
              </a:rPr>
              <a:t> </a:t>
            </a:r>
            <a:r>
              <a:rPr dirty="0">
                <a:latin typeface="+mn-ea"/>
                <a:ea typeface="+mn-ea"/>
                <a:cs typeface="Malgun Gothic"/>
              </a:rPr>
              <a:t>주면</a:t>
            </a:r>
            <a:r>
              <a:rPr spc="-40" dirty="0">
                <a:latin typeface="+mn-ea"/>
                <a:ea typeface="+mn-ea"/>
                <a:cs typeface="Malgun Gothic"/>
              </a:rPr>
              <a:t> </a:t>
            </a:r>
            <a:r>
              <a:rPr dirty="0">
                <a:latin typeface="+mn-ea"/>
                <a:ea typeface="+mn-ea"/>
                <a:cs typeface="Malgun Gothic"/>
              </a:rPr>
              <a:t>원본을</a:t>
            </a:r>
            <a:r>
              <a:rPr spc="-35" dirty="0">
                <a:latin typeface="+mn-ea"/>
                <a:ea typeface="+mn-ea"/>
                <a:cs typeface="Malgun Gothic"/>
              </a:rPr>
              <a:t> </a:t>
            </a:r>
            <a:r>
              <a:rPr spc="-25" dirty="0">
                <a:latin typeface="+mn-ea"/>
                <a:ea typeface="+mn-ea"/>
                <a:cs typeface="Malgun Gothic"/>
              </a:rPr>
              <a:t>변경</a:t>
            </a:r>
            <a:endParaRPr dirty="0">
              <a:latin typeface="+mn-ea"/>
              <a:ea typeface="+mn-ea"/>
              <a:cs typeface="Malgun Gothic"/>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28720"/>
            <a:ext cx="6457315" cy="4864793"/>
          </a:xfrm>
          <a:prstGeom prst="rect">
            <a:avLst/>
          </a:prstGeom>
        </p:spPr>
        <p:txBody>
          <a:bodyPr vert="horz" wrap="square" lIns="0" tIns="111125" rIns="0" bIns="0" rtlCol="0">
            <a:spAutoFit/>
          </a:bodyPr>
          <a:lstStyle/>
          <a:p>
            <a:pPr marL="286385" indent="-273685">
              <a:lnSpc>
                <a:spcPct val="100000"/>
              </a:lnSpc>
              <a:spcBef>
                <a:spcPts val="875"/>
              </a:spcBef>
              <a:buFont typeface="Arial"/>
              <a:buChar char="▪"/>
              <a:tabLst>
                <a:tab pos="286385" algn="l"/>
              </a:tabLst>
            </a:pPr>
            <a:r>
              <a:rPr dirty="0">
                <a:solidFill>
                  <a:srgbClr val="333333"/>
                </a:solidFill>
                <a:latin typeface="+mn-ea"/>
                <a:ea typeface="+mn-ea"/>
                <a:cs typeface="Malgun Gothic"/>
              </a:rPr>
              <a:t>drop(labels,</a:t>
            </a:r>
            <a:r>
              <a:rPr spc="-114" dirty="0">
                <a:solidFill>
                  <a:srgbClr val="333333"/>
                </a:solidFill>
                <a:latin typeface="+mn-ea"/>
                <a:ea typeface="+mn-ea"/>
                <a:cs typeface="Malgun Gothic"/>
              </a:rPr>
              <a:t> </a:t>
            </a:r>
            <a:r>
              <a:rPr spc="-10" dirty="0">
                <a:solidFill>
                  <a:srgbClr val="333333"/>
                </a:solidFill>
                <a:latin typeface="+mn-ea"/>
                <a:ea typeface="+mn-ea"/>
                <a:cs typeface="Malgun Gothic"/>
              </a:rPr>
              <a:t>axis)</a:t>
            </a:r>
            <a:endParaRPr>
              <a:latin typeface="+mn-ea"/>
              <a:ea typeface="+mn-ea"/>
              <a:cs typeface="Malgun Gothic"/>
            </a:endParaRPr>
          </a:p>
          <a:p>
            <a:pPr marL="561340" lvl="1" indent="-274320">
              <a:lnSpc>
                <a:spcPct val="100000"/>
              </a:lnSpc>
              <a:spcBef>
                <a:spcPts val="655"/>
              </a:spcBef>
              <a:buFont typeface="Consolas"/>
              <a:buChar char="–"/>
              <a:tabLst>
                <a:tab pos="561340" algn="l"/>
              </a:tabLst>
            </a:pPr>
            <a:r>
              <a:rPr dirty="0">
                <a:solidFill>
                  <a:srgbClr val="333333"/>
                </a:solidFill>
                <a:latin typeface="+mn-ea"/>
                <a:ea typeface="+mn-ea"/>
                <a:cs typeface="Malgun Gothic"/>
              </a:rPr>
              <a:t>labels</a:t>
            </a:r>
            <a:r>
              <a:rPr spc="-100" dirty="0">
                <a:solidFill>
                  <a:srgbClr val="333333"/>
                </a:solidFill>
                <a:latin typeface="+mn-ea"/>
                <a:ea typeface="+mn-ea"/>
                <a:cs typeface="Malgun Gothic"/>
              </a:rPr>
              <a:t> </a:t>
            </a:r>
            <a:r>
              <a:rPr spc="-50" dirty="0">
                <a:solidFill>
                  <a:srgbClr val="333333"/>
                </a:solidFill>
                <a:latin typeface="+mn-ea"/>
                <a:ea typeface="+mn-ea"/>
                <a:cs typeface="Malgun Gothic"/>
              </a:rPr>
              <a:t>:</a:t>
            </a:r>
            <a:endParaRPr>
              <a:latin typeface="+mn-ea"/>
              <a:ea typeface="+mn-ea"/>
              <a:cs typeface="Malgun Gothic"/>
            </a:endParaRPr>
          </a:p>
          <a:p>
            <a:pPr marL="789305" lvl="2" indent="-227965">
              <a:lnSpc>
                <a:spcPct val="100000"/>
              </a:lnSpc>
              <a:spcBef>
                <a:spcPts val="375"/>
              </a:spcBef>
              <a:buFont typeface="Arial"/>
              <a:buChar char="▪"/>
              <a:tabLst>
                <a:tab pos="789305" algn="l"/>
              </a:tabLst>
            </a:pPr>
            <a:r>
              <a:rPr dirty="0">
                <a:solidFill>
                  <a:srgbClr val="333333"/>
                </a:solidFill>
                <a:latin typeface="+mn-ea"/>
                <a:ea typeface="+mn-ea"/>
                <a:cs typeface="Malgun Gothic"/>
              </a:rPr>
              <a:t>삭제할</a:t>
            </a:r>
            <a:r>
              <a:rPr spc="-75" dirty="0">
                <a:solidFill>
                  <a:srgbClr val="333333"/>
                </a:solidFill>
                <a:latin typeface="+mn-ea"/>
                <a:ea typeface="+mn-ea"/>
                <a:cs typeface="Malgun Gothic"/>
              </a:rPr>
              <a:t> </a:t>
            </a:r>
            <a:r>
              <a:rPr dirty="0">
                <a:solidFill>
                  <a:srgbClr val="333333"/>
                </a:solidFill>
                <a:latin typeface="+mn-ea"/>
                <a:ea typeface="+mn-ea"/>
                <a:cs typeface="Malgun Gothic"/>
              </a:rPr>
              <a:t>행이름이나</a:t>
            </a:r>
            <a:r>
              <a:rPr spc="-60" dirty="0">
                <a:solidFill>
                  <a:srgbClr val="333333"/>
                </a:solidFill>
                <a:latin typeface="+mn-ea"/>
                <a:ea typeface="+mn-ea"/>
                <a:cs typeface="Malgun Gothic"/>
              </a:rPr>
              <a:t> </a:t>
            </a:r>
            <a:r>
              <a:rPr spc="-20" dirty="0">
                <a:solidFill>
                  <a:srgbClr val="333333"/>
                </a:solidFill>
                <a:latin typeface="+mn-ea"/>
                <a:ea typeface="+mn-ea"/>
                <a:cs typeface="Malgun Gothic"/>
              </a:rPr>
              <a:t>열이름설정</a:t>
            </a:r>
            <a:endParaRPr>
              <a:latin typeface="+mn-ea"/>
              <a:ea typeface="+mn-ea"/>
              <a:cs typeface="Malgun Gothic"/>
            </a:endParaRPr>
          </a:p>
          <a:p>
            <a:pPr marL="789305" lvl="2" indent="-227965">
              <a:lnSpc>
                <a:spcPct val="100000"/>
              </a:lnSpc>
              <a:spcBef>
                <a:spcPts val="370"/>
              </a:spcBef>
              <a:buFont typeface="Arial"/>
              <a:buChar char="▪"/>
              <a:tabLst>
                <a:tab pos="789305" algn="l"/>
              </a:tabLst>
            </a:pPr>
            <a:r>
              <a:rPr dirty="0">
                <a:solidFill>
                  <a:srgbClr val="333333"/>
                </a:solidFill>
                <a:latin typeface="+mn-ea"/>
                <a:ea typeface="+mn-ea"/>
                <a:cs typeface="Malgun Gothic"/>
              </a:rPr>
              <a:t>하나이면</a:t>
            </a:r>
            <a:r>
              <a:rPr spc="-55" dirty="0">
                <a:solidFill>
                  <a:srgbClr val="333333"/>
                </a:solidFill>
                <a:latin typeface="+mn-ea"/>
                <a:ea typeface="+mn-ea"/>
                <a:cs typeface="Malgun Gothic"/>
              </a:rPr>
              <a:t> </a:t>
            </a:r>
            <a:r>
              <a:rPr dirty="0">
                <a:solidFill>
                  <a:srgbClr val="333333"/>
                </a:solidFill>
                <a:latin typeface="+mn-ea"/>
                <a:ea typeface="+mn-ea"/>
                <a:cs typeface="Malgun Gothic"/>
              </a:rPr>
              <a:t>문자열로</a:t>
            </a:r>
            <a:r>
              <a:rPr spc="-60" dirty="0">
                <a:solidFill>
                  <a:srgbClr val="333333"/>
                </a:solidFill>
                <a:latin typeface="+mn-ea"/>
                <a:ea typeface="+mn-ea"/>
                <a:cs typeface="Malgun Gothic"/>
              </a:rPr>
              <a:t> </a:t>
            </a:r>
            <a:r>
              <a:rPr dirty="0">
                <a:solidFill>
                  <a:srgbClr val="333333"/>
                </a:solidFill>
                <a:latin typeface="+mn-ea"/>
                <a:ea typeface="+mn-ea"/>
                <a:cs typeface="Malgun Gothic"/>
              </a:rPr>
              <a:t>여러</a:t>
            </a:r>
            <a:r>
              <a:rPr spc="-65" dirty="0">
                <a:solidFill>
                  <a:srgbClr val="333333"/>
                </a:solidFill>
                <a:latin typeface="+mn-ea"/>
                <a:ea typeface="+mn-ea"/>
                <a:cs typeface="Malgun Gothic"/>
              </a:rPr>
              <a:t> </a:t>
            </a:r>
            <a:r>
              <a:rPr dirty="0">
                <a:solidFill>
                  <a:srgbClr val="333333"/>
                </a:solidFill>
                <a:latin typeface="+mn-ea"/>
                <a:ea typeface="+mn-ea"/>
                <a:cs typeface="Malgun Gothic"/>
              </a:rPr>
              <a:t>개이면</a:t>
            </a:r>
            <a:r>
              <a:rPr spc="-60" dirty="0">
                <a:solidFill>
                  <a:srgbClr val="333333"/>
                </a:solidFill>
                <a:latin typeface="+mn-ea"/>
                <a:ea typeface="+mn-ea"/>
                <a:cs typeface="Malgun Gothic"/>
              </a:rPr>
              <a:t> </a:t>
            </a:r>
            <a:r>
              <a:rPr dirty="0">
                <a:solidFill>
                  <a:srgbClr val="333333"/>
                </a:solidFill>
                <a:latin typeface="+mn-ea"/>
                <a:ea typeface="+mn-ea"/>
                <a:cs typeface="Malgun Gothic"/>
              </a:rPr>
              <a:t>리스트로</a:t>
            </a:r>
            <a:r>
              <a:rPr spc="-50" dirty="0">
                <a:solidFill>
                  <a:srgbClr val="333333"/>
                </a:solidFill>
                <a:latin typeface="+mn-ea"/>
                <a:ea typeface="+mn-ea"/>
                <a:cs typeface="Malgun Gothic"/>
              </a:rPr>
              <a:t> </a:t>
            </a:r>
            <a:r>
              <a:rPr spc="-25" dirty="0">
                <a:solidFill>
                  <a:srgbClr val="333333"/>
                </a:solidFill>
                <a:latin typeface="+mn-ea"/>
                <a:ea typeface="+mn-ea"/>
                <a:cs typeface="Malgun Gothic"/>
              </a:rPr>
              <a:t>제공</a:t>
            </a:r>
            <a:endParaRPr>
              <a:latin typeface="+mn-ea"/>
              <a:ea typeface="+mn-ea"/>
              <a:cs typeface="Malgun Gothic"/>
            </a:endParaRPr>
          </a:p>
          <a:p>
            <a:pPr marL="561340" lvl="1" indent="-274320">
              <a:lnSpc>
                <a:spcPct val="100000"/>
              </a:lnSpc>
              <a:spcBef>
                <a:spcPts val="335"/>
              </a:spcBef>
              <a:buFont typeface="Consolas"/>
              <a:buChar char="–"/>
              <a:tabLst>
                <a:tab pos="561340" algn="l"/>
              </a:tabLst>
            </a:pPr>
            <a:r>
              <a:rPr spc="-20" dirty="0">
                <a:solidFill>
                  <a:srgbClr val="333333"/>
                </a:solidFill>
                <a:latin typeface="+mn-ea"/>
                <a:ea typeface="+mn-ea"/>
                <a:cs typeface="Malgun Gothic"/>
              </a:rPr>
              <a:t>axis</a:t>
            </a:r>
            <a:endParaRPr>
              <a:latin typeface="+mn-ea"/>
              <a:ea typeface="+mn-ea"/>
              <a:cs typeface="Malgun Gothic"/>
            </a:endParaRPr>
          </a:p>
          <a:p>
            <a:pPr marL="789305" lvl="2" indent="-227965">
              <a:lnSpc>
                <a:spcPct val="100000"/>
              </a:lnSpc>
              <a:spcBef>
                <a:spcPts val="375"/>
              </a:spcBef>
              <a:buFont typeface="Arial"/>
              <a:buChar char="▪"/>
              <a:tabLst>
                <a:tab pos="789305" algn="l"/>
              </a:tabLst>
            </a:pPr>
            <a:r>
              <a:rPr dirty="0">
                <a:solidFill>
                  <a:srgbClr val="333333"/>
                </a:solidFill>
                <a:latin typeface="+mn-ea"/>
                <a:ea typeface="+mn-ea"/>
                <a:cs typeface="Malgun Gothic"/>
              </a:rPr>
              <a:t>행인지</a:t>
            </a:r>
            <a:r>
              <a:rPr spc="-40" dirty="0">
                <a:solidFill>
                  <a:srgbClr val="333333"/>
                </a:solidFill>
                <a:latin typeface="+mn-ea"/>
                <a:ea typeface="+mn-ea"/>
                <a:cs typeface="Malgun Gothic"/>
              </a:rPr>
              <a:t> </a:t>
            </a:r>
            <a:r>
              <a:rPr dirty="0">
                <a:solidFill>
                  <a:srgbClr val="333333"/>
                </a:solidFill>
                <a:latin typeface="+mn-ea"/>
                <a:ea typeface="+mn-ea"/>
                <a:cs typeface="Malgun Gothic"/>
              </a:rPr>
              <a:t>열인지</a:t>
            </a:r>
            <a:r>
              <a:rPr spc="-45" dirty="0">
                <a:solidFill>
                  <a:srgbClr val="333333"/>
                </a:solidFill>
                <a:latin typeface="+mn-ea"/>
                <a:ea typeface="+mn-ea"/>
                <a:cs typeface="Malgun Gothic"/>
              </a:rPr>
              <a:t> </a:t>
            </a:r>
            <a:r>
              <a:rPr dirty="0">
                <a:solidFill>
                  <a:srgbClr val="333333"/>
                </a:solidFill>
                <a:latin typeface="+mn-ea"/>
                <a:ea typeface="+mn-ea"/>
                <a:cs typeface="Malgun Gothic"/>
              </a:rPr>
              <a:t>지정</a:t>
            </a:r>
            <a:r>
              <a:rPr spc="-40" dirty="0">
                <a:solidFill>
                  <a:srgbClr val="333333"/>
                </a:solidFill>
                <a:latin typeface="+mn-ea"/>
                <a:ea typeface="+mn-ea"/>
                <a:cs typeface="Malgun Gothic"/>
              </a:rPr>
              <a:t> </a:t>
            </a:r>
            <a:r>
              <a:rPr dirty="0">
                <a:solidFill>
                  <a:srgbClr val="333333"/>
                </a:solidFill>
                <a:latin typeface="+mn-ea"/>
                <a:ea typeface="+mn-ea"/>
                <a:cs typeface="Malgun Gothic"/>
              </a:rPr>
              <a:t>(기본값</a:t>
            </a:r>
            <a:r>
              <a:rPr spc="-40" dirty="0">
                <a:solidFill>
                  <a:srgbClr val="333333"/>
                </a:solidFill>
                <a:latin typeface="+mn-ea"/>
                <a:ea typeface="+mn-ea"/>
                <a:cs typeface="Malgun Gothic"/>
              </a:rPr>
              <a:t> </a:t>
            </a:r>
            <a:r>
              <a:rPr dirty="0">
                <a:solidFill>
                  <a:srgbClr val="333333"/>
                </a:solidFill>
                <a:latin typeface="+mn-ea"/>
                <a:ea typeface="+mn-ea"/>
                <a:cs typeface="Malgun Gothic"/>
              </a:rPr>
              <a:t>:</a:t>
            </a:r>
            <a:r>
              <a:rPr spc="-45" dirty="0">
                <a:solidFill>
                  <a:srgbClr val="333333"/>
                </a:solidFill>
                <a:latin typeface="+mn-ea"/>
                <a:ea typeface="+mn-ea"/>
                <a:cs typeface="Malgun Gothic"/>
              </a:rPr>
              <a:t> </a:t>
            </a:r>
            <a:r>
              <a:rPr spc="-25" dirty="0">
                <a:solidFill>
                  <a:srgbClr val="333333"/>
                </a:solidFill>
                <a:latin typeface="+mn-ea"/>
                <a:ea typeface="+mn-ea"/>
                <a:cs typeface="Malgun Gothic"/>
              </a:rPr>
              <a:t>행)</a:t>
            </a:r>
            <a:endParaRPr>
              <a:latin typeface="+mn-ea"/>
              <a:ea typeface="+mn-ea"/>
              <a:cs typeface="Malgun Gothic"/>
            </a:endParaRPr>
          </a:p>
          <a:p>
            <a:pPr marL="789305" lvl="2" indent="-227965">
              <a:lnSpc>
                <a:spcPct val="100000"/>
              </a:lnSpc>
              <a:spcBef>
                <a:spcPts val="370"/>
              </a:spcBef>
              <a:buFont typeface="Arial"/>
              <a:buChar char="▪"/>
              <a:tabLst>
                <a:tab pos="789305" algn="l"/>
              </a:tabLst>
            </a:pPr>
            <a:r>
              <a:rPr dirty="0">
                <a:solidFill>
                  <a:srgbClr val="333333"/>
                </a:solidFill>
                <a:latin typeface="+mn-ea"/>
                <a:ea typeface="+mn-ea"/>
                <a:cs typeface="Malgun Gothic"/>
              </a:rPr>
              <a:t>행</a:t>
            </a:r>
            <a:r>
              <a:rPr spc="-25" dirty="0">
                <a:solidFill>
                  <a:srgbClr val="333333"/>
                </a:solidFill>
                <a:latin typeface="+mn-ea"/>
                <a:ea typeface="+mn-ea"/>
                <a:cs typeface="Malgun Gothic"/>
              </a:rPr>
              <a:t> </a:t>
            </a:r>
            <a:r>
              <a:rPr dirty="0">
                <a:solidFill>
                  <a:srgbClr val="333333"/>
                </a:solidFill>
                <a:latin typeface="+mn-ea"/>
                <a:ea typeface="+mn-ea"/>
                <a:cs typeface="Malgun Gothic"/>
              </a:rPr>
              <a:t>:</a:t>
            </a:r>
            <a:r>
              <a:rPr spc="-40" dirty="0">
                <a:solidFill>
                  <a:srgbClr val="333333"/>
                </a:solidFill>
                <a:latin typeface="+mn-ea"/>
                <a:ea typeface="+mn-ea"/>
                <a:cs typeface="Malgun Gothic"/>
              </a:rPr>
              <a:t> </a:t>
            </a:r>
            <a:r>
              <a:rPr dirty="0">
                <a:solidFill>
                  <a:srgbClr val="333333"/>
                </a:solidFill>
                <a:latin typeface="+mn-ea"/>
                <a:ea typeface="+mn-ea"/>
                <a:cs typeface="Malgun Gothic"/>
              </a:rPr>
              <a:t>‘index’</a:t>
            </a:r>
            <a:r>
              <a:rPr spc="-20" dirty="0">
                <a:solidFill>
                  <a:srgbClr val="333333"/>
                </a:solidFill>
                <a:latin typeface="+mn-ea"/>
                <a:ea typeface="+mn-ea"/>
                <a:cs typeface="Malgun Gothic"/>
              </a:rPr>
              <a:t> </a:t>
            </a:r>
            <a:r>
              <a:rPr dirty="0">
                <a:solidFill>
                  <a:srgbClr val="333333"/>
                </a:solidFill>
                <a:latin typeface="+mn-ea"/>
                <a:ea typeface="+mn-ea"/>
                <a:cs typeface="Malgun Gothic"/>
              </a:rPr>
              <a:t>나</a:t>
            </a:r>
            <a:r>
              <a:rPr spc="-35" dirty="0">
                <a:solidFill>
                  <a:srgbClr val="333333"/>
                </a:solidFill>
                <a:latin typeface="+mn-ea"/>
                <a:ea typeface="+mn-ea"/>
                <a:cs typeface="Malgun Gothic"/>
              </a:rPr>
              <a:t> </a:t>
            </a:r>
            <a:r>
              <a:rPr dirty="0">
                <a:solidFill>
                  <a:srgbClr val="333333"/>
                </a:solidFill>
                <a:latin typeface="+mn-ea"/>
                <a:ea typeface="+mn-ea"/>
                <a:cs typeface="Malgun Gothic"/>
              </a:rPr>
              <a:t>0</a:t>
            </a:r>
            <a:r>
              <a:rPr spc="-20" dirty="0">
                <a:solidFill>
                  <a:srgbClr val="333333"/>
                </a:solidFill>
                <a:latin typeface="+mn-ea"/>
                <a:ea typeface="+mn-ea"/>
                <a:cs typeface="Malgun Gothic"/>
              </a:rPr>
              <a:t> </a:t>
            </a:r>
            <a:r>
              <a:rPr spc="-25" dirty="0">
                <a:solidFill>
                  <a:srgbClr val="333333"/>
                </a:solidFill>
                <a:latin typeface="+mn-ea"/>
                <a:ea typeface="+mn-ea"/>
                <a:cs typeface="Malgun Gothic"/>
              </a:rPr>
              <a:t>지정</a:t>
            </a:r>
            <a:endParaRPr>
              <a:latin typeface="+mn-ea"/>
              <a:ea typeface="+mn-ea"/>
              <a:cs typeface="Malgun Gothic"/>
            </a:endParaRPr>
          </a:p>
          <a:p>
            <a:pPr marL="789305" lvl="2" indent="-227965">
              <a:lnSpc>
                <a:spcPct val="100000"/>
              </a:lnSpc>
              <a:spcBef>
                <a:spcPts val="375"/>
              </a:spcBef>
              <a:buFont typeface="Arial"/>
              <a:buChar char="▪"/>
              <a:tabLst>
                <a:tab pos="789305" algn="l"/>
              </a:tabLst>
            </a:pPr>
            <a:r>
              <a:rPr dirty="0">
                <a:solidFill>
                  <a:srgbClr val="333333"/>
                </a:solidFill>
                <a:latin typeface="+mn-ea"/>
                <a:ea typeface="+mn-ea"/>
                <a:cs typeface="Malgun Gothic"/>
              </a:rPr>
              <a:t>열</a:t>
            </a:r>
            <a:r>
              <a:rPr spc="-40" dirty="0">
                <a:solidFill>
                  <a:srgbClr val="333333"/>
                </a:solidFill>
                <a:latin typeface="+mn-ea"/>
                <a:ea typeface="+mn-ea"/>
                <a:cs typeface="Malgun Gothic"/>
              </a:rPr>
              <a:t> </a:t>
            </a:r>
            <a:r>
              <a:rPr dirty="0">
                <a:solidFill>
                  <a:srgbClr val="333333"/>
                </a:solidFill>
                <a:latin typeface="+mn-ea"/>
                <a:ea typeface="+mn-ea"/>
                <a:cs typeface="Malgun Gothic"/>
              </a:rPr>
              <a:t>:</a:t>
            </a:r>
            <a:r>
              <a:rPr spc="-50" dirty="0">
                <a:solidFill>
                  <a:srgbClr val="333333"/>
                </a:solidFill>
                <a:latin typeface="+mn-ea"/>
                <a:ea typeface="+mn-ea"/>
                <a:cs typeface="Malgun Gothic"/>
              </a:rPr>
              <a:t> </a:t>
            </a:r>
            <a:r>
              <a:rPr spc="-10" dirty="0">
                <a:solidFill>
                  <a:srgbClr val="333333"/>
                </a:solidFill>
                <a:latin typeface="+mn-ea"/>
                <a:ea typeface="+mn-ea"/>
                <a:cs typeface="Malgun Gothic"/>
              </a:rPr>
              <a:t>‘column</a:t>
            </a:r>
            <a:r>
              <a:rPr b="1" spc="-10" dirty="0">
                <a:solidFill>
                  <a:srgbClr val="333333"/>
                </a:solidFill>
                <a:latin typeface="+mn-ea"/>
                <a:ea typeface="+mn-ea"/>
                <a:cs typeface="Malgun Gothic"/>
              </a:rPr>
              <a:t>s</a:t>
            </a:r>
            <a:r>
              <a:rPr spc="-10" dirty="0">
                <a:solidFill>
                  <a:srgbClr val="333333"/>
                </a:solidFill>
                <a:latin typeface="+mn-ea"/>
                <a:ea typeface="+mn-ea"/>
                <a:cs typeface="Malgun Gothic"/>
              </a:rPr>
              <a:t>’</a:t>
            </a:r>
            <a:r>
              <a:rPr spc="-20" dirty="0">
                <a:solidFill>
                  <a:srgbClr val="333333"/>
                </a:solidFill>
                <a:latin typeface="+mn-ea"/>
                <a:ea typeface="+mn-ea"/>
                <a:cs typeface="Malgun Gothic"/>
              </a:rPr>
              <a:t> </a:t>
            </a:r>
            <a:r>
              <a:rPr dirty="0">
                <a:solidFill>
                  <a:srgbClr val="333333"/>
                </a:solidFill>
                <a:latin typeface="+mn-ea"/>
                <a:ea typeface="+mn-ea"/>
                <a:cs typeface="Malgun Gothic"/>
              </a:rPr>
              <a:t>나</a:t>
            </a:r>
            <a:r>
              <a:rPr spc="-45" dirty="0">
                <a:solidFill>
                  <a:srgbClr val="333333"/>
                </a:solidFill>
                <a:latin typeface="+mn-ea"/>
                <a:ea typeface="+mn-ea"/>
                <a:cs typeface="Malgun Gothic"/>
              </a:rPr>
              <a:t> </a:t>
            </a:r>
            <a:r>
              <a:rPr dirty="0">
                <a:solidFill>
                  <a:srgbClr val="333333"/>
                </a:solidFill>
                <a:latin typeface="+mn-ea"/>
                <a:ea typeface="+mn-ea"/>
                <a:cs typeface="Malgun Gothic"/>
              </a:rPr>
              <a:t>1</a:t>
            </a:r>
            <a:r>
              <a:rPr spc="-40" dirty="0">
                <a:solidFill>
                  <a:srgbClr val="333333"/>
                </a:solidFill>
                <a:latin typeface="+mn-ea"/>
                <a:ea typeface="+mn-ea"/>
                <a:cs typeface="Malgun Gothic"/>
              </a:rPr>
              <a:t> </a:t>
            </a:r>
            <a:r>
              <a:rPr spc="-25" dirty="0">
                <a:solidFill>
                  <a:srgbClr val="333333"/>
                </a:solidFill>
                <a:latin typeface="+mn-ea"/>
                <a:ea typeface="+mn-ea"/>
                <a:cs typeface="Malgun Gothic"/>
              </a:rPr>
              <a:t>지정</a:t>
            </a:r>
            <a:endParaRPr>
              <a:latin typeface="+mn-ea"/>
              <a:ea typeface="+mn-ea"/>
              <a:cs typeface="Malgun Gothic"/>
            </a:endParaRPr>
          </a:p>
          <a:p>
            <a:pPr marL="286385" indent="-273685">
              <a:lnSpc>
                <a:spcPct val="100000"/>
              </a:lnSpc>
              <a:spcBef>
                <a:spcPts val="1860"/>
              </a:spcBef>
              <a:buFont typeface="Arial"/>
              <a:buChar char="▪"/>
              <a:tabLst>
                <a:tab pos="286385" algn="l"/>
              </a:tabLst>
            </a:pPr>
            <a:r>
              <a:rPr dirty="0">
                <a:solidFill>
                  <a:srgbClr val="333333"/>
                </a:solidFill>
                <a:latin typeface="+mn-ea"/>
                <a:ea typeface="+mn-ea"/>
                <a:cs typeface="Malgun Gothic"/>
              </a:rPr>
              <a:t>drop(columns,</a:t>
            </a:r>
            <a:r>
              <a:rPr spc="-100" dirty="0">
                <a:solidFill>
                  <a:srgbClr val="333333"/>
                </a:solidFill>
                <a:latin typeface="+mn-ea"/>
                <a:ea typeface="+mn-ea"/>
                <a:cs typeface="Malgun Gothic"/>
              </a:rPr>
              <a:t> </a:t>
            </a:r>
            <a:r>
              <a:rPr spc="-10" dirty="0">
                <a:solidFill>
                  <a:srgbClr val="333333"/>
                </a:solidFill>
                <a:latin typeface="+mn-ea"/>
                <a:ea typeface="+mn-ea"/>
                <a:cs typeface="Malgun Gothic"/>
              </a:rPr>
              <a:t>index)</a:t>
            </a:r>
            <a:endParaRPr>
              <a:latin typeface="+mn-ea"/>
              <a:ea typeface="+mn-ea"/>
              <a:cs typeface="Malgun Gothic"/>
            </a:endParaRPr>
          </a:p>
          <a:p>
            <a:pPr marL="560705" lvl="1" indent="-273685">
              <a:lnSpc>
                <a:spcPct val="100000"/>
              </a:lnSpc>
              <a:spcBef>
                <a:spcPts val="650"/>
              </a:spcBef>
              <a:buFont typeface="Consolas"/>
              <a:buChar char="–"/>
              <a:tabLst>
                <a:tab pos="560705" algn="l"/>
              </a:tabLst>
            </a:pPr>
            <a:r>
              <a:rPr dirty="0">
                <a:solidFill>
                  <a:srgbClr val="333333"/>
                </a:solidFill>
                <a:latin typeface="+mn-ea"/>
                <a:ea typeface="+mn-ea"/>
                <a:cs typeface="Malgun Gothic"/>
              </a:rPr>
              <a:t>columns</a:t>
            </a:r>
            <a:r>
              <a:rPr spc="-60" dirty="0">
                <a:solidFill>
                  <a:srgbClr val="333333"/>
                </a:solidFill>
                <a:latin typeface="+mn-ea"/>
                <a:ea typeface="+mn-ea"/>
                <a:cs typeface="Malgun Gothic"/>
              </a:rPr>
              <a:t> </a:t>
            </a:r>
            <a:r>
              <a:rPr dirty="0">
                <a:solidFill>
                  <a:srgbClr val="333333"/>
                </a:solidFill>
                <a:latin typeface="+mn-ea"/>
                <a:ea typeface="+mn-ea"/>
                <a:cs typeface="Malgun Gothic"/>
              </a:rPr>
              <a:t>:</a:t>
            </a:r>
            <a:r>
              <a:rPr spc="-30" dirty="0">
                <a:solidFill>
                  <a:srgbClr val="333333"/>
                </a:solidFill>
                <a:latin typeface="+mn-ea"/>
                <a:ea typeface="+mn-ea"/>
                <a:cs typeface="Malgun Gothic"/>
              </a:rPr>
              <a:t> </a:t>
            </a:r>
            <a:r>
              <a:rPr dirty="0">
                <a:solidFill>
                  <a:srgbClr val="333333"/>
                </a:solidFill>
                <a:latin typeface="+mn-ea"/>
                <a:ea typeface="+mn-ea"/>
                <a:cs typeface="Malgun Gothic"/>
              </a:rPr>
              <a:t>삭제할</a:t>
            </a:r>
            <a:r>
              <a:rPr spc="-50" dirty="0">
                <a:solidFill>
                  <a:srgbClr val="333333"/>
                </a:solidFill>
                <a:latin typeface="+mn-ea"/>
                <a:ea typeface="+mn-ea"/>
                <a:cs typeface="Malgun Gothic"/>
              </a:rPr>
              <a:t> </a:t>
            </a:r>
            <a:r>
              <a:rPr dirty="0">
                <a:solidFill>
                  <a:srgbClr val="333333"/>
                </a:solidFill>
                <a:latin typeface="+mn-ea"/>
                <a:ea typeface="+mn-ea"/>
                <a:cs typeface="Malgun Gothic"/>
              </a:rPr>
              <a:t>열이름</a:t>
            </a:r>
            <a:r>
              <a:rPr spc="-40" dirty="0">
                <a:solidFill>
                  <a:srgbClr val="333333"/>
                </a:solidFill>
                <a:latin typeface="+mn-ea"/>
                <a:ea typeface="+mn-ea"/>
                <a:cs typeface="Malgun Gothic"/>
              </a:rPr>
              <a:t> </a:t>
            </a:r>
            <a:r>
              <a:rPr dirty="0">
                <a:solidFill>
                  <a:srgbClr val="333333"/>
                </a:solidFill>
                <a:latin typeface="+mn-ea"/>
                <a:ea typeface="+mn-ea"/>
                <a:cs typeface="Malgun Gothic"/>
              </a:rPr>
              <a:t>또는</a:t>
            </a:r>
            <a:r>
              <a:rPr spc="-45" dirty="0">
                <a:solidFill>
                  <a:srgbClr val="333333"/>
                </a:solidFill>
                <a:latin typeface="+mn-ea"/>
                <a:ea typeface="+mn-ea"/>
                <a:cs typeface="Malgun Gothic"/>
              </a:rPr>
              <a:t> </a:t>
            </a:r>
            <a:r>
              <a:rPr dirty="0">
                <a:solidFill>
                  <a:srgbClr val="333333"/>
                </a:solidFill>
                <a:latin typeface="+mn-ea"/>
                <a:ea typeface="+mn-ea"/>
                <a:cs typeface="Malgun Gothic"/>
              </a:rPr>
              <a:t>열이름</a:t>
            </a:r>
            <a:r>
              <a:rPr spc="-40" dirty="0">
                <a:solidFill>
                  <a:srgbClr val="333333"/>
                </a:solidFill>
                <a:latin typeface="+mn-ea"/>
                <a:ea typeface="+mn-ea"/>
                <a:cs typeface="Malgun Gothic"/>
              </a:rPr>
              <a:t> </a:t>
            </a:r>
            <a:r>
              <a:rPr spc="-25" dirty="0">
                <a:solidFill>
                  <a:srgbClr val="333333"/>
                </a:solidFill>
                <a:latin typeface="+mn-ea"/>
                <a:ea typeface="+mn-ea"/>
                <a:cs typeface="Malgun Gothic"/>
              </a:rPr>
              <a:t>리스트</a:t>
            </a:r>
            <a:endParaRPr>
              <a:latin typeface="+mn-ea"/>
              <a:ea typeface="+mn-ea"/>
              <a:cs typeface="Malgun Gothic"/>
            </a:endParaRPr>
          </a:p>
          <a:p>
            <a:pPr marL="561340" lvl="1" indent="-274320">
              <a:lnSpc>
                <a:spcPct val="100000"/>
              </a:lnSpc>
              <a:spcBef>
                <a:spcPts val="335"/>
              </a:spcBef>
              <a:buFont typeface="Consolas"/>
              <a:buChar char="–"/>
              <a:tabLst>
                <a:tab pos="561340" algn="l"/>
              </a:tabLst>
            </a:pPr>
            <a:r>
              <a:rPr dirty="0">
                <a:solidFill>
                  <a:srgbClr val="333333"/>
                </a:solidFill>
                <a:latin typeface="+mn-ea"/>
                <a:ea typeface="+mn-ea"/>
                <a:cs typeface="Malgun Gothic"/>
              </a:rPr>
              <a:t>index</a:t>
            </a:r>
            <a:r>
              <a:rPr spc="-55" dirty="0">
                <a:solidFill>
                  <a:srgbClr val="333333"/>
                </a:solidFill>
                <a:latin typeface="+mn-ea"/>
                <a:ea typeface="+mn-ea"/>
                <a:cs typeface="Malgun Gothic"/>
              </a:rPr>
              <a:t> </a:t>
            </a:r>
            <a:r>
              <a:rPr dirty="0">
                <a:solidFill>
                  <a:srgbClr val="333333"/>
                </a:solidFill>
                <a:latin typeface="+mn-ea"/>
                <a:ea typeface="+mn-ea"/>
                <a:cs typeface="Malgun Gothic"/>
              </a:rPr>
              <a:t>:</a:t>
            </a:r>
            <a:r>
              <a:rPr spc="-40" dirty="0">
                <a:solidFill>
                  <a:srgbClr val="333333"/>
                </a:solidFill>
                <a:latin typeface="+mn-ea"/>
                <a:ea typeface="+mn-ea"/>
                <a:cs typeface="Malgun Gothic"/>
              </a:rPr>
              <a:t> </a:t>
            </a:r>
            <a:r>
              <a:rPr dirty="0">
                <a:solidFill>
                  <a:srgbClr val="333333"/>
                </a:solidFill>
                <a:latin typeface="+mn-ea"/>
                <a:ea typeface="+mn-ea"/>
                <a:cs typeface="Malgun Gothic"/>
              </a:rPr>
              <a:t>삭제할</a:t>
            </a:r>
            <a:r>
              <a:rPr spc="-55" dirty="0">
                <a:solidFill>
                  <a:srgbClr val="333333"/>
                </a:solidFill>
                <a:latin typeface="+mn-ea"/>
                <a:ea typeface="+mn-ea"/>
                <a:cs typeface="Malgun Gothic"/>
              </a:rPr>
              <a:t> </a:t>
            </a:r>
            <a:r>
              <a:rPr dirty="0">
                <a:solidFill>
                  <a:srgbClr val="333333"/>
                </a:solidFill>
                <a:latin typeface="+mn-ea"/>
                <a:ea typeface="+mn-ea"/>
                <a:cs typeface="Malgun Gothic"/>
              </a:rPr>
              <a:t>index명</a:t>
            </a:r>
            <a:r>
              <a:rPr spc="-35" dirty="0">
                <a:solidFill>
                  <a:srgbClr val="333333"/>
                </a:solidFill>
                <a:latin typeface="+mn-ea"/>
                <a:ea typeface="+mn-ea"/>
                <a:cs typeface="Malgun Gothic"/>
              </a:rPr>
              <a:t> </a:t>
            </a:r>
            <a:r>
              <a:rPr dirty="0">
                <a:solidFill>
                  <a:srgbClr val="333333"/>
                </a:solidFill>
                <a:latin typeface="+mn-ea"/>
                <a:ea typeface="+mn-ea"/>
                <a:cs typeface="Malgun Gothic"/>
              </a:rPr>
              <a:t>또는</a:t>
            </a:r>
            <a:r>
              <a:rPr spc="-55" dirty="0">
                <a:solidFill>
                  <a:srgbClr val="333333"/>
                </a:solidFill>
                <a:latin typeface="+mn-ea"/>
                <a:ea typeface="+mn-ea"/>
                <a:cs typeface="Malgun Gothic"/>
              </a:rPr>
              <a:t> </a:t>
            </a:r>
            <a:r>
              <a:rPr dirty="0">
                <a:solidFill>
                  <a:srgbClr val="333333"/>
                </a:solidFill>
                <a:latin typeface="+mn-ea"/>
                <a:ea typeface="+mn-ea"/>
                <a:cs typeface="Malgun Gothic"/>
              </a:rPr>
              <a:t>index</a:t>
            </a:r>
            <a:r>
              <a:rPr spc="-45" dirty="0">
                <a:solidFill>
                  <a:srgbClr val="333333"/>
                </a:solidFill>
                <a:latin typeface="+mn-ea"/>
                <a:ea typeface="+mn-ea"/>
                <a:cs typeface="Malgun Gothic"/>
              </a:rPr>
              <a:t> </a:t>
            </a:r>
            <a:r>
              <a:rPr spc="-25" dirty="0">
                <a:solidFill>
                  <a:srgbClr val="333333"/>
                </a:solidFill>
                <a:latin typeface="+mn-ea"/>
                <a:ea typeface="+mn-ea"/>
                <a:cs typeface="Malgun Gothic"/>
              </a:rPr>
              <a:t>리스트</a:t>
            </a:r>
            <a:endParaRPr>
              <a:latin typeface="+mn-ea"/>
              <a:ea typeface="+mn-ea"/>
              <a:cs typeface="Malgun Gothic"/>
            </a:endParaRPr>
          </a:p>
          <a:p>
            <a:pPr marL="286385" indent="-273685">
              <a:lnSpc>
                <a:spcPct val="100000"/>
              </a:lnSpc>
              <a:spcBef>
                <a:spcPts val="1870"/>
              </a:spcBef>
              <a:buFont typeface="Arial"/>
              <a:buChar char="▪"/>
              <a:tabLst>
                <a:tab pos="286385" algn="l"/>
              </a:tabLst>
            </a:pPr>
            <a:r>
              <a:rPr dirty="0">
                <a:solidFill>
                  <a:srgbClr val="333333"/>
                </a:solidFill>
                <a:latin typeface="+mn-ea"/>
                <a:ea typeface="+mn-ea"/>
                <a:cs typeface="Malgun Gothic"/>
              </a:rPr>
              <a:t>삭제</a:t>
            </a:r>
            <a:r>
              <a:rPr spc="-30" dirty="0">
                <a:solidFill>
                  <a:srgbClr val="333333"/>
                </a:solidFill>
                <a:latin typeface="+mn-ea"/>
                <a:ea typeface="+mn-ea"/>
                <a:cs typeface="Malgun Gothic"/>
              </a:rPr>
              <a:t> </a:t>
            </a:r>
            <a:r>
              <a:rPr dirty="0">
                <a:solidFill>
                  <a:srgbClr val="333333"/>
                </a:solidFill>
                <a:latin typeface="+mn-ea"/>
                <a:ea typeface="+mn-ea"/>
                <a:cs typeface="Malgun Gothic"/>
              </a:rPr>
              <a:t>후</a:t>
            </a:r>
            <a:r>
              <a:rPr spc="-10" dirty="0">
                <a:solidFill>
                  <a:srgbClr val="333333"/>
                </a:solidFill>
                <a:latin typeface="+mn-ea"/>
                <a:ea typeface="+mn-ea"/>
                <a:cs typeface="Malgun Gothic"/>
              </a:rPr>
              <a:t> </a:t>
            </a:r>
            <a:r>
              <a:rPr dirty="0">
                <a:solidFill>
                  <a:srgbClr val="333333"/>
                </a:solidFill>
                <a:latin typeface="+mn-ea"/>
                <a:ea typeface="+mn-ea"/>
                <a:cs typeface="Malgun Gothic"/>
              </a:rPr>
              <a:t>삭제가</a:t>
            </a:r>
            <a:r>
              <a:rPr spc="-25" dirty="0">
                <a:solidFill>
                  <a:srgbClr val="333333"/>
                </a:solidFill>
                <a:latin typeface="+mn-ea"/>
                <a:ea typeface="+mn-ea"/>
                <a:cs typeface="Malgun Gothic"/>
              </a:rPr>
              <a:t> </a:t>
            </a:r>
            <a:r>
              <a:rPr dirty="0">
                <a:solidFill>
                  <a:srgbClr val="333333"/>
                </a:solidFill>
                <a:latin typeface="+mn-ea"/>
                <a:ea typeface="+mn-ea"/>
                <a:cs typeface="Malgun Gothic"/>
              </a:rPr>
              <a:t>적용된</a:t>
            </a:r>
            <a:r>
              <a:rPr spc="-25" dirty="0">
                <a:solidFill>
                  <a:srgbClr val="333333"/>
                </a:solidFill>
                <a:latin typeface="+mn-ea"/>
                <a:ea typeface="+mn-ea"/>
                <a:cs typeface="Malgun Gothic"/>
              </a:rPr>
              <a:t> </a:t>
            </a:r>
            <a:r>
              <a:rPr dirty="0">
                <a:solidFill>
                  <a:srgbClr val="333333"/>
                </a:solidFill>
                <a:latin typeface="+mn-ea"/>
                <a:ea typeface="+mn-ea"/>
                <a:cs typeface="Malgun Gothic"/>
              </a:rPr>
              <a:t>DataFrame을</a:t>
            </a:r>
            <a:r>
              <a:rPr spc="-50" dirty="0">
                <a:solidFill>
                  <a:srgbClr val="333333"/>
                </a:solidFill>
                <a:latin typeface="+mn-ea"/>
                <a:ea typeface="+mn-ea"/>
                <a:cs typeface="Malgun Gothic"/>
              </a:rPr>
              <a:t> </a:t>
            </a:r>
            <a:r>
              <a:rPr spc="-25" dirty="0">
                <a:solidFill>
                  <a:srgbClr val="333333"/>
                </a:solidFill>
                <a:latin typeface="+mn-ea"/>
                <a:ea typeface="+mn-ea"/>
                <a:cs typeface="Malgun Gothic"/>
              </a:rPr>
              <a:t>반환</a:t>
            </a:r>
            <a:endParaRPr>
              <a:latin typeface="+mn-ea"/>
              <a:ea typeface="+mn-ea"/>
              <a:cs typeface="Malgun Gothic"/>
            </a:endParaRPr>
          </a:p>
          <a:p>
            <a:pPr marL="560705" lvl="1" indent="-273685">
              <a:lnSpc>
                <a:spcPct val="100000"/>
              </a:lnSpc>
              <a:spcBef>
                <a:spcPts val="655"/>
              </a:spcBef>
              <a:buFont typeface="Consolas"/>
              <a:buChar char="–"/>
              <a:tabLst>
                <a:tab pos="560705" algn="l"/>
              </a:tabLst>
            </a:pPr>
            <a:r>
              <a:rPr dirty="0">
                <a:solidFill>
                  <a:srgbClr val="333333"/>
                </a:solidFill>
                <a:latin typeface="+mn-ea"/>
                <a:ea typeface="+mn-ea"/>
                <a:cs typeface="Malgun Gothic"/>
              </a:rPr>
              <a:t>inplace</a:t>
            </a:r>
            <a:r>
              <a:rPr spc="-55" dirty="0">
                <a:solidFill>
                  <a:srgbClr val="333333"/>
                </a:solidFill>
                <a:latin typeface="+mn-ea"/>
                <a:ea typeface="+mn-ea"/>
                <a:cs typeface="Malgun Gothic"/>
              </a:rPr>
              <a:t> </a:t>
            </a:r>
            <a:r>
              <a:rPr dirty="0">
                <a:solidFill>
                  <a:srgbClr val="333333"/>
                </a:solidFill>
                <a:latin typeface="+mn-ea"/>
                <a:ea typeface="+mn-ea"/>
                <a:cs typeface="Malgun Gothic"/>
              </a:rPr>
              <a:t>=</a:t>
            </a:r>
            <a:r>
              <a:rPr spc="-70" dirty="0">
                <a:solidFill>
                  <a:srgbClr val="333333"/>
                </a:solidFill>
                <a:latin typeface="+mn-ea"/>
                <a:ea typeface="+mn-ea"/>
                <a:cs typeface="Malgun Gothic"/>
              </a:rPr>
              <a:t> </a:t>
            </a:r>
            <a:r>
              <a:rPr spc="-20" dirty="0">
                <a:solidFill>
                  <a:srgbClr val="333333"/>
                </a:solidFill>
                <a:latin typeface="+mn-ea"/>
                <a:ea typeface="+mn-ea"/>
                <a:cs typeface="Malgun Gothic"/>
              </a:rPr>
              <a:t>True</a:t>
            </a:r>
            <a:r>
              <a:rPr spc="-70" dirty="0">
                <a:solidFill>
                  <a:srgbClr val="333333"/>
                </a:solidFill>
                <a:latin typeface="+mn-ea"/>
                <a:ea typeface="+mn-ea"/>
                <a:cs typeface="Malgun Gothic"/>
              </a:rPr>
              <a:t> </a:t>
            </a:r>
            <a:r>
              <a:rPr dirty="0">
                <a:solidFill>
                  <a:srgbClr val="333333"/>
                </a:solidFill>
                <a:latin typeface="+mn-ea"/>
                <a:ea typeface="+mn-ea"/>
                <a:cs typeface="Malgun Gothic"/>
              </a:rPr>
              <a:t>:</a:t>
            </a:r>
            <a:r>
              <a:rPr spc="-65" dirty="0">
                <a:solidFill>
                  <a:srgbClr val="333333"/>
                </a:solidFill>
                <a:latin typeface="+mn-ea"/>
                <a:ea typeface="+mn-ea"/>
                <a:cs typeface="Malgun Gothic"/>
              </a:rPr>
              <a:t> </a:t>
            </a:r>
            <a:r>
              <a:rPr dirty="0">
                <a:solidFill>
                  <a:srgbClr val="333333"/>
                </a:solidFill>
                <a:latin typeface="+mn-ea"/>
                <a:ea typeface="+mn-ea"/>
                <a:cs typeface="Malgun Gothic"/>
              </a:rPr>
              <a:t>원본에</a:t>
            </a:r>
            <a:r>
              <a:rPr spc="-55" dirty="0">
                <a:solidFill>
                  <a:srgbClr val="333333"/>
                </a:solidFill>
                <a:latin typeface="+mn-ea"/>
                <a:ea typeface="+mn-ea"/>
                <a:cs typeface="Malgun Gothic"/>
              </a:rPr>
              <a:t> </a:t>
            </a:r>
            <a:r>
              <a:rPr dirty="0">
                <a:solidFill>
                  <a:srgbClr val="333333"/>
                </a:solidFill>
                <a:latin typeface="+mn-ea"/>
                <a:ea typeface="+mn-ea"/>
                <a:cs typeface="Malgun Gothic"/>
              </a:rPr>
              <a:t>적용시</a:t>
            </a:r>
            <a:r>
              <a:rPr spc="-65" dirty="0">
                <a:solidFill>
                  <a:srgbClr val="333333"/>
                </a:solidFill>
                <a:latin typeface="+mn-ea"/>
                <a:ea typeface="+mn-ea"/>
                <a:cs typeface="Malgun Gothic"/>
              </a:rPr>
              <a:t> </a:t>
            </a:r>
            <a:r>
              <a:rPr spc="-25" dirty="0">
                <a:solidFill>
                  <a:srgbClr val="333333"/>
                </a:solidFill>
                <a:latin typeface="+mn-ea"/>
                <a:ea typeface="+mn-ea"/>
                <a:cs typeface="Malgun Gothic"/>
              </a:rPr>
              <a:t>설정</a:t>
            </a:r>
            <a:endParaRPr>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DataFrame</a:t>
            </a:r>
            <a:r>
              <a:rPr sz="2400" spc="-25" dirty="0">
                <a:latin typeface="+mn-ea"/>
                <a:ea typeface="+mn-ea"/>
              </a:rPr>
              <a:t> </a:t>
            </a:r>
            <a:r>
              <a:rPr sz="2400" dirty="0">
                <a:latin typeface="+mn-ea"/>
                <a:ea typeface="+mn-ea"/>
              </a:rPr>
              <a:t>-</a:t>
            </a:r>
            <a:r>
              <a:rPr sz="2400" spc="-5" dirty="0">
                <a:latin typeface="+mn-ea"/>
                <a:ea typeface="+mn-ea"/>
              </a:rPr>
              <a:t> </a:t>
            </a:r>
            <a:r>
              <a:rPr sz="2400" dirty="0">
                <a:latin typeface="+mn-ea"/>
                <a:ea typeface="+mn-ea"/>
              </a:rPr>
              <a:t>행</a:t>
            </a:r>
            <a:r>
              <a:rPr sz="2400" spc="-10" dirty="0">
                <a:latin typeface="+mn-ea"/>
                <a:ea typeface="+mn-ea"/>
              </a:rPr>
              <a:t> </a:t>
            </a:r>
            <a:r>
              <a:rPr sz="2400" dirty="0">
                <a:latin typeface="+mn-ea"/>
                <a:ea typeface="+mn-ea"/>
              </a:rPr>
              <a:t>/ 열</a:t>
            </a:r>
            <a:r>
              <a:rPr sz="2400" spc="-10" dirty="0">
                <a:latin typeface="+mn-ea"/>
                <a:ea typeface="+mn-ea"/>
              </a:rPr>
              <a:t> </a:t>
            </a:r>
            <a:r>
              <a:rPr sz="2400" spc="-25" dirty="0">
                <a:latin typeface="+mn-ea"/>
                <a:ea typeface="+mn-ea"/>
              </a:rPr>
              <a:t>삭제</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9067165" cy="4565352"/>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새로운</a:t>
            </a:r>
            <a:r>
              <a:rPr spc="10" dirty="0">
                <a:solidFill>
                  <a:srgbClr val="333333"/>
                </a:solidFill>
                <a:latin typeface="+mn-ea"/>
                <a:ea typeface="+mn-ea"/>
                <a:cs typeface="Malgun Gothic"/>
              </a:rPr>
              <a:t> </a:t>
            </a:r>
            <a:r>
              <a:rPr dirty="0">
                <a:solidFill>
                  <a:srgbClr val="333333"/>
                </a:solidFill>
                <a:latin typeface="+mn-ea"/>
                <a:ea typeface="+mn-ea"/>
                <a:cs typeface="Malgun Gothic"/>
              </a:rPr>
              <a:t>열을</a:t>
            </a:r>
            <a:r>
              <a:rPr spc="5" dirty="0">
                <a:solidFill>
                  <a:srgbClr val="333333"/>
                </a:solidFill>
                <a:latin typeface="+mn-ea"/>
                <a:ea typeface="+mn-ea"/>
                <a:cs typeface="Malgun Gothic"/>
              </a:rPr>
              <a:t> </a:t>
            </a:r>
            <a:r>
              <a:rPr dirty="0">
                <a:solidFill>
                  <a:srgbClr val="333333"/>
                </a:solidFill>
                <a:latin typeface="+mn-ea"/>
                <a:ea typeface="+mn-ea"/>
                <a:cs typeface="Malgun Gothic"/>
              </a:rPr>
              <a:t>지정</a:t>
            </a:r>
            <a:r>
              <a:rPr spc="5" dirty="0">
                <a:solidFill>
                  <a:srgbClr val="333333"/>
                </a:solidFill>
                <a:latin typeface="+mn-ea"/>
                <a:ea typeface="+mn-ea"/>
                <a:cs typeface="Malgun Gothic"/>
              </a:rPr>
              <a:t> </a:t>
            </a:r>
            <a:r>
              <a:rPr dirty="0">
                <a:solidFill>
                  <a:srgbClr val="333333"/>
                </a:solidFill>
                <a:latin typeface="+mn-ea"/>
                <a:ea typeface="+mn-ea"/>
                <a:cs typeface="Malgun Gothic"/>
              </a:rPr>
              <a:t>후</a:t>
            </a:r>
            <a:r>
              <a:rPr spc="-5" dirty="0">
                <a:solidFill>
                  <a:srgbClr val="333333"/>
                </a:solidFill>
                <a:latin typeface="+mn-ea"/>
                <a:ea typeface="+mn-ea"/>
                <a:cs typeface="Malgun Gothic"/>
              </a:rPr>
              <a:t> </a:t>
            </a:r>
            <a:r>
              <a:rPr dirty="0">
                <a:solidFill>
                  <a:srgbClr val="333333"/>
                </a:solidFill>
                <a:latin typeface="+mn-ea"/>
                <a:ea typeface="+mn-ea"/>
                <a:cs typeface="Malgun Gothic"/>
              </a:rPr>
              <a:t>값을</a:t>
            </a:r>
            <a:r>
              <a:rPr spc="10" dirty="0">
                <a:solidFill>
                  <a:srgbClr val="333333"/>
                </a:solidFill>
                <a:latin typeface="+mn-ea"/>
                <a:ea typeface="+mn-ea"/>
                <a:cs typeface="Malgun Gothic"/>
              </a:rPr>
              <a:t> </a:t>
            </a:r>
            <a:r>
              <a:rPr dirty="0">
                <a:solidFill>
                  <a:srgbClr val="333333"/>
                </a:solidFill>
                <a:latin typeface="+mn-ea"/>
                <a:ea typeface="+mn-ea"/>
                <a:cs typeface="Malgun Gothic"/>
              </a:rPr>
              <a:t>대입하면</a:t>
            </a:r>
            <a:r>
              <a:rPr spc="5" dirty="0">
                <a:solidFill>
                  <a:srgbClr val="333333"/>
                </a:solidFill>
                <a:latin typeface="+mn-ea"/>
                <a:ea typeface="+mn-ea"/>
                <a:cs typeface="Malgun Gothic"/>
              </a:rPr>
              <a:t> </a:t>
            </a:r>
            <a:r>
              <a:rPr dirty="0">
                <a:solidFill>
                  <a:srgbClr val="333333"/>
                </a:solidFill>
                <a:latin typeface="+mn-ea"/>
                <a:ea typeface="+mn-ea"/>
                <a:cs typeface="Malgun Gothic"/>
              </a:rPr>
              <a:t>새로운</a:t>
            </a:r>
            <a:r>
              <a:rPr spc="5" dirty="0">
                <a:solidFill>
                  <a:srgbClr val="333333"/>
                </a:solidFill>
                <a:latin typeface="+mn-ea"/>
                <a:ea typeface="+mn-ea"/>
                <a:cs typeface="Malgun Gothic"/>
              </a:rPr>
              <a:t> </a:t>
            </a:r>
            <a:r>
              <a:rPr dirty="0">
                <a:solidFill>
                  <a:srgbClr val="333333"/>
                </a:solidFill>
                <a:latin typeface="+mn-ea"/>
                <a:ea typeface="+mn-ea"/>
                <a:cs typeface="Malgun Gothic"/>
              </a:rPr>
              <a:t>열을</a:t>
            </a:r>
            <a:r>
              <a:rPr spc="5" dirty="0">
                <a:solidFill>
                  <a:srgbClr val="333333"/>
                </a:solidFill>
                <a:latin typeface="+mn-ea"/>
                <a:ea typeface="+mn-ea"/>
                <a:cs typeface="Malgun Gothic"/>
              </a:rPr>
              <a:t> </a:t>
            </a:r>
            <a:r>
              <a:rPr dirty="0">
                <a:solidFill>
                  <a:srgbClr val="333333"/>
                </a:solidFill>
                <a:latin typeface="+mn-ea"/>
                <a:ea typeface="+mn-ea"/>
                <a:cs typeface="Malgun Gothic"/>
              </a:rPr>
              <a:t>추가할</a:t>
            </a:r>
            <a:r>
              <a:rPr spc="5" dirty="0">
                <a:solidFill>
                  <a:srgbClr val="333333"/>
                </a:solidFill>
                <a:latin typeface="+mn-ea"/>
                <a:ea typeface="+mn-ea"/>
                <a:cs typeface="Malgun Gothic"/>
              </a:rPr>
              <a:t> </a:t>
            </a:r>
            <a:r>
              <a:rPr dirty="0">
                <a:solidFill>
                  <a:srgbClr val="333333"/>
                </a:solidFill>
                <a:latin typeface="+mn-ea"/>
                <a:ea typeface="+mn-ea"/>
                <a:cs typeface="Malgun Gothic"/>
              </a:rPr>
              <a:t>수</a:t>
            </a:r>
            <a:r>
              <a:rPr spc="-5" dirty="0">
                <a:solidFill>
                  <a:srgbClr val="333333"/>
                </a:solidFill>
                <a:latin typeface="+mn-ea"/>
                <a:ea typeface="+mn-ea"/>
                <a:cs typeface="Malgun Gothic"/>
              </a:rPr>
              <a:t> </a:t>
            </a:r>
            <a:r>
              <a:rPr spc="-25" dirty="0">
                <a:solidFill>
                  <a:srgbClr val="333333"/>
                </a:solidFill>
                <a:latin typeface="+mn-ea"/>
                <a:ea typeface="+mn-ea"/>
                <a:cs typeface="Malgun Gothic"/>
              </a:rPr>
              <a:t>있다.</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보통</a:t>
            </a:r>
            <a:r>
              <a:rPr spc="-15" dirty="0">
                <a:solidFill>
                  <a:srgbClr val="333333"/>
                </a:solidFill>
                <a:latin typeface="+mn-ea"/>
                <a:ea typeface="+mn-ea"/>
                <a:cs typeface="Malgun Gothic"/>
              </a:rPr>
              <a:t> </a:t>
            </a:r>
            <a:r>
              <a:rPr dirty="0">
                <a:solidFill>
                  <a:srgbClr val="333333"/>
                </a:solidFill>
                <a:latin typeface="+mn-ea"/>
                <a:ea typeface="+mn-ea"/>
                <a:cs typeface="Malgun Gothic"/>
              </a:rPr>
              <a:t>파생변수를</a:t>
            </a:r>
            <a:r>
              <a:rPr spc="-45" dirty="0">
                <a:solidFill>
                  <a:srgbClr val="333333"/>
                </a:solidFill>
                <a:latin typeface="+mn-ea"/>
                <a:ea typeface="+mn-ea"/>
                <a:cs typeface="Malgun Gothic"/>
              </a:rPr>
              <a:t> </a:t>
            </a:r>
            <a:r>
              <a:rPr dirty="0">
                <a:solidFill>
                  <a:srgbClr val="333333"/>
                </a:solidFill>
                <a:latin typeface="+mn-ea"/>
                <a:ea typeface="+mn-ea"/>
                <a:cs typeface="Malgun Gothic"/>
              </a:rPr>
              <a:t>만들</a:t>
            </a:r>
            <a:r>
              <a:rPr spc="-15" dirty="0">
                <a:solidFill>
                  <a:srgbClr val="333333"/>
                </a:solidFill>
                <a:latin typeface="+mn-ea"/>
                <a:ea typeface="+mn-ea"/>
                <a:cs typeface="Malgun Gothic"/>
              </a:rPr>
              <a:t> </a:t>
            </a:r>
            <a:r>
              <a:rPr dirty="0">
                <a:solidFill>
                  <a:srgbClr val="333333"/>
                </a:solidFill>
                <a:latin typeface="+mn-ea"/>
                <a:ea typeface="+mn-ea"/>
                <a:cs typeface="Malgun Gothic"/>
              </a:rPr>
              <a:t>때</a:t>
            </a:r>
            <a:r>
              <a:rPr spc="-10" dirty="0">
                <a:solidFill>
                  <a:srgbClr val="333333"/>
                </a:solidFill>
                <a:latin typeface="+mn-ea"/>
                <a:ea typeface="+mn-ea"/>
                <a:cs typeface="Malgun Gothic"/>
              </a:rPr>
              <a:t> 사용한다.</a:t>
            </a:r>
            <a:endParaRPr dirty="0">
              <a:latin typeface="+mn-ea"/>
              <a:ea typeface="+mn-ea"/>
              <a:cs typeface="Malgun Gothic"/>
            </a:endParaRPr>
          </a:p>
          <a:p>
            <a:pPr marL="286385" indent="-273685">
              <a:lnSpc>
                <a:spcPct val="100000"/>
              </a:lnSpc>
              <a:spcBef>
                <a:spcPts val="2280"/>
              </a:spcBef>
              <a:buFont typeface="Arial"/>
              <a:buChar char="▪"/>
              <a:tabLst>
                <a:tab pos="286385" algn="l"/>
              </a:tabLst>
            </a:pPr>
            <a:r>
              <a:rPr dirty="0">
                <a:solidFill>
                  <a:srgbClr val="333333"/>
                </a:solidFill>
                <a:latin typeface="+mn-ea"/>
                <a:ea typeface="+mn-ea"/>
                <a:cs typeface="Malgun Gothic"/>
              </a:rPr>
              <a:t>df[‘새</a:t>
            </a:r>
            <a:r>
              <a:rPr spc="-10" dirty="0">
                <a:solidFill>
                  <a:srgbClr val="333333"/>
                </a:solidFill>
                <a:latin typeface="+mn-ea"/>
                <a:ea typeface="+mn-ea"/>
                <a:cs typeface="Malgun Gothic"/>
              </a:rPr>
              <a:t> </a:t>
            </a:r>
            <a:r>
              <a:rPr dirty="0">
                <a:solidFill>
                  <a:srgbClr val="333333"/>
                </a:solidFill>
                <a:latin typeface="+mn-ea"/>
                <a:ea typeface="+mn-ea"/>
                <a:cs typeface="Malgun Gothic"/>
              </a:rPr>
              <a:t>열이름‘]</a:t>
            </a:r>
            <a:r>
              <a:rPr spc="-15" dirty="0">
                <a:solidFill>
                  <a:srgbClr val="333333"/>
                </a:solidFill>
                <a:latin typeface="+mn-ea"/>
                <a:ea typeface="+mn-ea"/>
                <a:cs typeface="Malgun Gothic"/>
              </a:rPr>
              <a:t> </a:t>
            </a:r>
            <a:r>
              <a:rPr dirty="0">
                <a:solidFill>
                  <a:srgbClr val="333333"/>
                </a:solidFill>
                <a:latin typeface="+mn-ea"/>
                <a:ea typeface="+mn-ea"/>
                <a:cs typeface="Malgun Gothic"/>
              </a:rPr>
              <a:t>=</a:t>
            </a:r>
            <a:r>
              <a:rPr spc="-25" dirty="0">
                <a:solidFill>
                  <a:srgbClr val="333333"/>
                </a:solidFill>
                <a:latin typeface="+mn-ea"/>
                <a:ea typeface="+mn-ea"/>
                <a:cs typeface="Malgun Gothic"/>
              </a:rPr>
              <a:t> </a:t>
            </a:r>
            <a:r>
              <a:rPr spc="-50" dirty="0">
                <a:solidFill>
                  <a:srgbClr val="333333"/>
                </a:solidFill>
                <a:latin typeface="+mn-ea"/>
                <a:ea typeface="+mn-ea"/>
                <a:cs typeface="Malgun Gothic"/>
              </a:rPr>
              <a:t>값</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하나의</a:t>
            </a:r>
            <a:r>
              <a:rPr spc="-40" dirty="0">
                <a:solidFill>
                  <a:srgbClr val="333333"/>
                </a:solidFill>
                <a:latin typeface="+mn-ea"/>
                <a:ea typeface="+mn-ea"/>
                <a:cs typeface="Malgun Gothic"/>
              </a:rPr>
              <a:t> </a:t>
            </a:r>
            <a:r>
              <a:rPr dirty="0">
                <a:solidFill>
                  <a:srgbClr val="333333"/>
                </a:solidFill>
                <a:latin typeface="+mn-ea"/>
                <a:ea typeface="+mn-ea"/>
                <a:cs typeface="Malgun Gothic"/>
              </a:rPr>
              <a:t>값을</a:t>
            </a:r>
            <a:r>
              <a:rPr spc="-15" dirty="0">
                <a:solidFill>
                  <a:srgbClr val="333333"/>
                </a:solidFill>
                <a:latin typeface="+mn-ea"/>
                <a:ea typeface="+mn-ea"/>
                <a:cs typeface="Malgun Gothic"/>
              </a:rPr>
              <a:t> </a:t>
            </a:r>
            <a:r>
              <a:rPr dirty="0">
                <a:solidFill>
                  <a:srgbClr val="333333"/>
                </a:solidFill>
                <a:latin typeface="+mn-ea"/>
                <a:ea typeface="+mn-ea"/>
                <a:cs typeface="Malgun Gothic"/>
              </a:rPr>
              <a:t>대입하면</a:t>
            </a:r>
            <a:r>
              <a:rPr spc="-30" dirty="0">
                <a:solidFill>
                  <a:srgbClr val="333333"/>
                </a:solidFill>
                <a:latin typeface="+mn-ea"/>
                <a:ea typeface="+mn-ea"/>
                <a:cs typeface="Malgun Gothic"/>
              </a:rPr>
              <a:t> </a:t>
            </a:r>
            <a:r>
              <a:rPr dirty="0">
                <a:solidFill>
                  <a:srgbClr val="333333"/>
                </a:solidFill>
                <a:latin typeface="+mn-ea"/>
                <a:ea typeface="+mn-ea"/>
                <a:cs typeface="Malgun Gothic"/>
              </a:rPr>
              <a:t>모든</a:t>
            </a:r>
            <a:r>
              <a:rPr spc="-15" dirty="0">
                <a:solidFill>
                  <a:srgbClr val="333333"/>
                </a:solidFill>
                <a:latin typeface="+mn-ea"/>
                <a:ea typeface="+mn-ea"/>
                <a:cs typeface="Malgun Gothic"/>
              </a:rPr>
              <a:t> </a:t>
            </a:r>
            <a:r>
              <a:rPr dirty="0">
                <a:solidFill>
                  <a:srgbClr val="333333"/>
                </a:solidFill>
                <a:latin typeface="+mn-ea"/>
                <a:ea typeface="+mn-ea"/>
                <a:cs typeface="Malgun Gothic"/>
              </a:rPr>
              <a:t>행에</a:t>
            </a:r>
            <a:r>
              <a:rPr spc="-30" dirty="0">
                <a:solidFill>
                  <a:srgbClr val="333333"/>
                </a:solidFill>
                <a:latin typeface="+mn-ea"/>
                <a:ea typeface="+mn-ea"/>
                <a:cs typeface="Malgun Gothic"/>
              </a:rPr>
              <a:t> </a:t>
            </a:r>
            <a:r>
              <a:rPr dirty="0">
                <a:solidFill>
                  <a:srgbClr val="333333"/>
                </a:solidFill>
                <a:latin typeface="+mn-ea"/>
                <a:ea typeface="+mn-ea"/>
                <a:cs typeface="Malgun Gothic"/>
              </a:rPr>
              <a:t>그</a:t>
            </a:r>
            <a:r>
              <a:rPr spc="-15" dirty="0">
                <a:solidFill>
                  <a:srgbClr val="333333"/>
                </a:solidFill>
                <a:latin typeface="+mn-ea"/>
                <a:ea typeface="+mn-ea"/>
                <a:cs typeface="Malgun Gothic"/>
              </a:rPr>
              <a:t> </a:t>
            </a:r>
            <a:r>
              <a:rPr dirty="0">
                <a:solidFill>
                  <a:srgbClr val="333333"/>
                </a:solidFill>
                <a:latin typeface="+mn-ea"/>
                <a:ea typeface="+mn-ea"/>
                <a:cs typeface="Malgun Gothic"/>
              </a:rPr>
              <a:t>값이</a:t>
            </a:r>
            <a:r>
              <a:rPr spc="-15" dirty="0">
                <a:solidFill>
                  <a:srgbClr val="333333"/>
                </a:solidFill>
                <a:latin typeface="+mn-ea"/>
                <a:ea typeface="+mn-ea"/>
                <a:cs typeface="Malgun Gothic"/>
              </a:rPr>
              <a:t> </a:t>
            </a:r>
            <a:r>
              <a:rPr spc="-10" dirty="0">
                <a:solidFill>
                  <a:srgbClr val="333333"/>
                </a:solidFill>
                <a:latin typeface="+mn-ea"/>
                <a:ea typeface="+mn-ea"/>
                <a:cs typeface="Malgun Gothic"/>
              </a:rPr>
              <a:t>대입된다.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index별로</a:t>
            </a:r>
            <a:r>
              <a:rPr spc="-40" dirty="0">
                <a:solidFill>
                  <a:srgbClr val="333333"/>
                </a:solidFill>
                <a:latin typeface="+mn-ea"/>
                <a:ea typeface="+mn-ea"/>
                <a:cs typeface="Malgun Gothic"/>
              </a:rPr>
              <a:t> </a:t>
            </a:r>
            <a:r>
              <a:rPr dirty="0">
                <a:solidFill>
                  <a:srgbClr val="333333"/>
                </a:solidFill>
                <a:latin typeface="+mn-ea"/>
                <a:ea typeface="+mn-ea"/>
                <a:cs typeface="Malgun Gothic"/>
              </a:rPr>
              <a:t>다른</a:t>
            </a:r>
            <a:r>
              <a:rPr spc="-10" dirty="0">
                <a:solidFill>
                  <a:srgbClr val="333333"/>
                </a:solidFill>
                <a:latin typeface="+mn-ea"/>
                <a:ea typeface="+mn-ea"/>
                <a:cs typeface="Malgun Gothic"/>
              </a:rPr>
              <a:t> </a:t>
            </a:r>
            <a:r>
              <a:rPr dirty="0">
                <a:solidFill>
                  <a:srgbClr val="333333"/>
                </a:solidFill>
                <a:latin typeface="+mn-ea"/>
                <a:ea typeface="+mn-ea"/>
                <a:cs typeface="Malgun Gothic"/>
              </a:rPr>
              <a:t>값을</a:t>
            </a:r>
            <a:r>
              <a:rPr spc="-20" dirty="0">
                <a:solidFill>
                  <a:srgbClr val="333333"/>
                </a:solidFill>
                <a:latin typeface="+mn-ea"/>
                <a:ea typeface="+mn-ea"/>
                <a:cs typeface="Malgun Gothic"/>
              </a:rPr>
              <a:t> </a:t>
            </a:r>
            <a:r>
              <a:rPr dirty="0">
                <a:solidFill>
                  <a:srgbClr val="333333"/>
                </a:solidFill>
                <a:latin typeface="+mn-ea"/>
                <a:ea typeface="+mn-ea"/>
                <a:cs typeface="Malgun Gothic"/>
              </a:rPr>
              <a:t>주려면</a:t>
            </a:r>
            <a:r>
              <a:rPr spc="-5" dirty="0">
                <a:solidFill>
                  <a:srgbClr val="333333"/>
                </a:solidFill>
                <a:latin typeface="+mn-ea"/>
                <a:ea typeface="+mn-ea"/>
                <a:cs typeface="Malgun Gothic"/>
              </a:rPr>
              <a:t> </a:t>
            </a:r>
            <a:r>
              <a:rPr dirty="0">
                <a:solidFill>
                  <a:srgbClr val="333333"/>
                </a:solidFill>
                <a:latin typeface="+mn-ea"/>
                <a:ea typeface="+mn-ea"/>
                <a:cs typeface="Malgun Gothic"/>
              </a:rPr>
              <a:t>각각</a:t>
            </a:r>
            <a:r>
              <a:rPr spc="-20" dirty="0">
                <a:solidFill>
                  <a:srgbClr val="333333"/>
                </a:solidFill>
                <a:latin typeface="+mn-ea"/>
                <a:ea typeface="+mn-ea"/>
                <a:cs typeface="Malgun Gothic"/>
              </a:rPr>
              <a:t> </a:t>
            </a:r>
            <a:r>
              <a:rPr dirty="0">
                <a:solidFill>
                  <a:srgbClr val="333333"/>
                </a:solidFill>
                <a:latin typeface="+mn-ea"/>
                <a:ea typeface="+mn-ea"/>
                <a:cs typeface="Malgun Gothic"/>
              </a:rPr>
              <a:t>대입해야</a:t>
            </a:r>
            <a:r>
              <a:rPr spc="-20"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dirty="0">
              <a:latin typeface="+mn-ea"/>
              <a:ea typeface="+mn-ea"/>
              <a:cs typeface="Malgun Gothic"/>
            </a:endParaRPr>
          </a:p>
          <a:p>
            <a:pPr marL="286385" indent="-273685">
              <a:lnSpc>
                <a:spcPct val="100000"/>
              </a:lnSpc>
              <a:spcBef>
                <a:spcPts val="2290"/>
              </a:spcBef>
              <a:buFont typeface="Arial"/>
              <a:buChar char="▪"/>
              <a:tabLst>
                <a:tab pos="286385" algn="l"/>
              </a:tabLst>
            </a:pPr>
            <a:r>
              <a:rPr dirty="0">
                <a:solidFill>
                  <a:srgbClr val="333333"/>
                </a:solidFill>
                <a:latin typeface="+mn-ea"/>
                <a:ea typeface="+mn-ea"/>
                <a:cs typeface="Malgun Gothic"/>
              </a:rPr>
              <a:t>기존</a:t>
            </a:r>
            <a:r>
              <a:rPr spc="5" dirty="0">
                <a:solidFill>
                  <a:srgbClr val="333333"/>
                </a:solidFill>
                <a:latin typeface="+mn-ea"/>
                <a:ea typeface="+mn-ea"/>
                <a:cs typeface="Malgun Gothic"/>
              </a:rPr>
              <a:t> </a:t>
            </a:r>
            <a:r>
              <a:rPr dirty="0">
                <a:solidFill>
                  <a:srgbClr val="333333"/>
                </a:solidFill>
                <a:latin typeface="+mn-ea"/>
                <a:ea typeface="+mn-ea"/>
                <a:cs typeface="Malgun Gothic"/>
              </a:rPr>
              <a:t>열들의</a:t>
            </a:r>
            <a:r>
              <a:rPr spc="5" dirty="0">
                <a:solidFill>
                  <a:srgbClr val="333333"/>
                </a:solidFill>
                <a:latin typeface="+mn-ea"/>
                <a:ea typeface="+mn-ea"/>
                <a:cs typeface="Malgun Gothic"/>
              </a:rPr>
              <a:t> </a:t>
            </a:r>
            <a:r>
              <a:rPr dirty="0">
                <a:solidFill>
                  <a:srgbClr val="333333"/>
                </a:solidFill>
                <a:latin typeface="+mn-ea"/>
                <a:ea typeface="+mn-ea"/>
                <a:cs typeface="Malgun Gothic"/>
              </a:rPr>
              <a:t>값을</a:t>
            </a:r>
            <a:r>
              <a:rPr spc="5" dirty="0">
                <a:solidFill>
                  <a:srgbClr val="333333"/>
                </a:solidFill>
                <a:latin typeface="+mn-ea"/>
                <a:ea typeface="+mn-ea"/>
                <a:cs typeface="Malgun Gothic"/>
              </a:rPr>
              <a:t> </a:t>
            </a:r>
            <a:r>
              <a:rPr dirty="0">
                <a:solidFill>
                  <a:srgbClr val="333333"/>
                </a:solidFill>
                <a:latin typeface="+mn-ea"/>
                <a:ea typeface="+mn-ea"/>
                <a:cs typeface="Malgun Gothic"/>
              </a:rPr>
              <a:t>이용한</a:t>
            </a:r>
            <a:r>
              <a:rPr spc="-5" dirty="0">
                <a:solidFill>
                  <a:srgbClr val="333333"/>
                </a:solidFill>
                <a:latin typeface="+mn-ea"/>
                <a:ea typeface="+mn-ea"/>
                <a:cs typeface="Malgun Gothic"/>
              </a:rPr>
              <a:t> </a:t>
            </a:r>
            <a:r>
              <a:rPr dirty="0">
                <a:solidFill>
                  <a:srgbClr val="333333"/>
                </a:solidFill>
                <a:latin typeface="+mn-ea"/>
                <a:ea typeface="+mn-ea"/>
                <a:cs typeface="Malgun Gothic"/>
              </a:rPr>
              <a:t>새로운</a:t>
            </a:r>
            <a:r>
              <a:rPr spc="5" dirty="0">
                <a:solidFill>
                  <a:srgbClr val="333333"/>
                </a:solidFill>
                <a:latin typeface="+mn-ea"/>
                <a:ea typeface="+mn-ea"/>
                <a:cs typeface="Malgun Gothic"/>
              </a:rPr>
              <a:t> </a:t>
            </a:r>
            <a:r>
              <a:rPr dirty="0">
                <a:solidFill>
                  <a:srgbClr val="333333"/>
                </a:solidFill>
                <a:latin typeface="+mn-ea"/>
                <a:ea typeface="+mn-ea"/>
                <a:cs typeface="Malgun Gothic"/>
              </a:rPr>
              <a:t>열</a:t>
            </a:r>
            <a:r>
              <a:rPr spc="5" dirty="0">
                <a:solidFill>
                  <a:srgbClr val="333333"/>
                </a:solidFill>
                <a:latin typeface="+mn-ea"/>
                <a:ea typeface="+mn-ea"/>
                <a:cs typeface="Malgun Gothic"/>
              </a:rPr>
              <a:t> </a:t>
            </a:r>
            <a:r>
              <a:rPr spc="-25" dirty="0">
                <a:solidFill>
                  <a:srgbClr val="333333"/>
                </a:solidFill>
                <a:latin typeface="+mn-ea"/>
                <a:ea typeface="+mn-ea"/>
                <a:cs typeface="Malgun Gothic"/>
              </a:rPr>
              <a:t>생성</a:t>
            </a:r>
            <a:endParaRPr dirty="0">
              <a:latin typeface="+mn-ea"/>
              <a:ea typeface="+mn-ea"/>
              <a:cs typeface="Malgun Gothic"/>
            </a:endParaRPr>
          </a:p>
          <a:p>
            <a:pPr marL="560705" lvl="1" indent="-273685">
              <a:lnSpc>
                <a:spcPct val="100000"/>
              </a:lnSpc>
              <a:spcBef>
                <a:spcPts val="980"/>
              </a:spcBef>
              <a:buFont typeface="Consolas"/>
              <a:buChar char="–"/>
              <a:tabLst>
                <a:tab pos="560705" algn="l"/>
              </a:tabLst>
            </a:pPr>
            <a:r>
              <a:rPr dirty="0">
                <a:solidFill>
                  <a:srgbClr val="333333"/>
                </a:solidFill>
                <a:latin typeface="+mn-ea"/>
                <a:ea typeface="+mn-ea"/>
                <a:cs typeface="Malgun Gothic"/>
              </a:rPr>
              <a:t>벡터</a:t>
            </a:r>
            <a:r>
              <a:rPr spc="-10" dirty="0">
                <a:solidFill>
                  <a:srgbClr val="333333"/>
                </a:solidFill>
                <a:latin typeface="+mn-ea"/>
                <a:ea typeface="+mn-ea"/>
                <a:cs typeface="Malgun Gothic"/>
              </a:rPr>
              <a:t> </a:t>
            </a:r>
            <a:r>
              <a:rPr dirty="0">
                <a:solidFill>
                  <a:srgbClr val="333333"/>
                </a:solidFill>
                <a:latin typeface="+mn-ea"/>
                <a:ea typeface="+mn-ea"/>
                <a:cs typeface="Malgun Gothic"/>
              </a:rPr>
              <a:t>연산을</a:t>
            </a:r>
            <a:r>
              <a:rPr spc="-25" dirty="0">
                <a:solidFill>
                  <a:srgbClr val="333333"/>
                </a:solidFill>
                <a:latin typeface="+mn-ea"/>
                <a:ea typeface="+mn-ea"/>
                <a:cs typeface="Malgun Gothic"/>
              </a:rPr>
              <a:t> </a:t>
            </a:r>
            <a:r>
              <a:rPr dirty="0">
                <a:solidFill>
                  <a:srgbClr val="333333"/>
                </a:solidFill>
                <a:latin typeface="+mn-ea"/>
                <a:ea typeface="+mn-ea"/>
                <a:cs typeface="Malgun Gothic"/>
              </a:rPr>
              <a:t>이용하여</a:t>
            </a:r>
            <a:r>
              <a:rPr spc="-20" dirty="0">
                <a:solidFill>
                  <a:srgbClr val="333333"/>
                </a:solidFill>
                <a:latin typeface="+mn-ea"/>
                <a:ea typeface="+mn-ea"/>
                <a:cs typeface="Malgun Gothic"/>
              </a:rPr>
              <a:t> </a:t>
            </a:r>
            <a:r>
              <a:rPr dirty="0">
                <a:solidFill>
                  <a:srgbClr val="333333"/>
                </a:solidFill>
                <a:latin typeface="+mn-ea"/>
                <a:ea typeface="+mn-ea"/>
                <a:cs typeface="Malgun Gothic"/>
              </a:rPr>
              <a:t>값</a:t>
            </a:r>
            <a:r>
              <a:rPr spc="-10" dirty="0">
                <a:solidFill>
                  <a:srgbClr val="333333"/>
                </a:solidFill>
                <a:latin typeface="+mn-ea"/>
                <a:ea typeface="+mn-ea"/>
                <a:cs typeface="Malgun Gothic"/>
              </a:rPr>
              <a:t> </a:t>
            </a:r>
            <a:r>
              <a:rPr spc="-25" dirty="0">
                <a:solidFill>
                  <a:srgbClr val="333333"/>
                </a:solidFill>
                <a:latin typeface="+mn-ea"/>
                <a:ea typeface="+mn-ea"/>
                <a:cs typeface="Malgun Gothic"/>
              </a:rPr>
              <a:t>대입</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df[‘새열이름‘]</a:t>
            </a:r>
            <a:r>
              <a:rPr spc="-50"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dirty="0">
                <a:solidFill>
                  <a:srgbClr val="333333"/>
                </a:solidFill>
                <a:latin typeface="+mn-ea"/>
                <a:ea typeface="+mn-ea"/>
                <a:cs typeface="Malgun Gothic"/>
              </a:rPr>
              <a:t>기존</a:t>
            </a:r>
            <a:r>
              <a:rPr spc="-10" dirty="0">
                <a:solidFill>
                  <a:srgbClr val="333333"/>
                </a:solidFill>
                <a:latin typeface="+mn-ea"/>
                <a:ea typeface="+mn-ea"/>
                <a:cs typeface="Malgun Gothic"/>
              </a:rPr>
              <a:t> </a:t>
            </a:r>
            <a:r>
              <a:rPr dirty="0">
                <a:solidFill>
                  <a:srgbClr val="333333"/>
                </a:solidFill>
                <a:latin typeface="+mn-ea"/>
                <a:ea typeface="+mn-ea"/>
                <a:cs typeface="Malgun Gothic"/>
              </a:rPr>
              <a:t>열들을</a:t>
            </a:r>
            <a:r>
              <a:rPr spc="-25" dirty="0">
                <a:solidFill>
                  <a:srgbClr val="333333"/>
                </a:solidFill>
                <a:latin typeface="+mn-ea"/>
                <a:ea typeface="+mn-ea"/>
                <a:cs typeface="Malgun Gothic"/>
              </a:rPr>
              <a:t> </a:t>
            </a:r>
            <a:r>
              <a:rPr dirty="0">
                <a:solidFill>
                  <a:srgbClr val="333333"/>
                </a:solidFill>
                <a:latin typeface="+mn-ea"/>
                <a:ea typeface="+mn-ea"/>
                <a:cs typeface="Malgun Gothic"/>
              </a:rPr>
              <a:t>이용한</a:t>
            </a:r>
            <a:r>
              <a:rPr spc="-10" dirty="0">
                <a:solidFill>
                  <a:srgbClr val="333333"/>
                </a:solidFill>
                <a:latin typeface="+mn-ea"/>
                <a:ea typeface="+mn-ea"/>
                <a:cs typeface="Malgun Gothic"/>
              </a:rPr>
              <a:t> </a:t>
            </a:r>
            <a:r>
              <a:rPr spc="-25" dirty="0">
                <a:solidFill>
                  <a:srgbClr val="333333"/>
                </a:solidFill>
                <a:latin typeface="+mn-ea"/>
                <a:ea typeface="+mn-ea"/>
                <a:cs typeface="Malgun Gothic"/>
              </a:rPr>
              <a:t>연산</a:t>
            </a:r>
            <a:endParaRPr dirty="0">
              <a:latin typeface="+mn-ea"/>
              <a:ea typeface="+mn-ea"/>
              <a:cs typeface="Malgun Gothic"/>
            </a:endParaRPr>
          </a:p>
          <a:p>
            <a:pPr marL="286385" indent="-273685">
              <a:lnSpc>
                <a:spcPct val="100000"/>
              </a:lnSpc>
              <a:spcBef>
                <a:spcPts val="2285"/>
              </a:spcBef>
              <a:buFont typeface="Arial"/>
              <a:buChar char="▪"/>
              <a:tabLst>
                <a:tab pos="286385" algn="l"/>
              </a:tabLst>
            </a:pPr>
            <a:r>
              <a:rPr dirty="0">
                <a:solidFill>
                  <a:srgbClr val="333333"/>
                </a:solidFill>
                <a:latin typeface="+mn-ea"/>
                <a:ea typeface="+mn-ea"/>
                <a:cs typeface="Malgun Gothic"/>
              </a:rPr>
              <a:t>기존 열의 값 변경이</a:t>
            </a:r>
            <a:r>
              <a:rPr spc="-10" dirty="0">
                <a:solidFill>
                  <a:srgbClr val="333333"/>
                </a:solidFill>
                <a:latin typeface="+mn-ea"/>
                <a:ea typeface="+mn-ea"/>
                <a:cs typeface="Malgun Gothic"/>
              </a:rPr>
              <a:t> </a:t>
            </a:r>
            <a:r>
              <a:rPr spc="-25" dirty="0">
                <a:solidFill>
                  <a:srgbClr val="333333"/>
                </a:solidFill>
                <a:latin typeface="+mn-ea"/>
                <a:ea typeface="+mn-ea"/>
                <a:cs typeface="Malgun Gothic"/>
              </a:rPr>
              <a:t>된다.</a:t>
            </a:r>
            <a:endParaRPr dirty="0">
              <a:latin typeface="+mn-ea"/>
              <a:ea typeface="+mn-ea"/>
              <a:cs typeface="Malgun Gothic"/>
            </a:endParaRPr>
          </a:p>
          <a:p>
            <a:pPr marL="560705" lvl="1" indent="-273685">
              <a:lnSpc>
                <a:spcPct val="100000"/>
              </a:lnSpc>
              <a:spcBef>
                <a:spcPts val="980"/>
              </a:spcBef>
              <a:buFont typeface="Consolas"/>
              <a:buChar char="–"/>
              <a:tabLst>
                <a:tab pos="560705" algn="l"/>
              </a:tabLst>
            </a:pPr>
            <a:r>
              <a:rPr dirty="0">
                <a:solidFill>
                  <a:srgbClr val="333333"/>
                </a:solidFill>
                <a:latin typeface="+mn-ea"/>
                <a:ea typeface="+mn-ea"/>
                <a:cs typeface="Malgun Gothic"/>
              </a:rPr>
              <a:t>df[기존열이름]</a:t>
            </a:r>
            <a:r>
              <a:rPr spc="-40" dirty="0">
                <a:solidFill>
                  <a:srgbClr val="333333"/>
                </a:solidFill>
                <a:latin typeface="+mn-ea"/>
                <a:ea typeface="+mn-ea"/>
                <a:cs typeface="Malgun Gothic"/>
              </a:rPr>
              <a:t> </a:t>
            </a:r>
            <a:r>
              <a:rPr dirty="0">
                <a:solidFill>
                  <a:srgbClr val="333333"/>
                </a:solidFill>
                <a:latin typeface="+mn-ea"/>
                <a:ea typeface="+mn-ea"/>
                <a:cs typeface="Malgun Gothic"/>
              </a:rPr>
              <a:t>=</a:t>
            </a:r>
            <a:r>
              <a:rPr spc="-15" dirty="0">
                <a:solidFill>
                  <a:srgbClr val="333333"/>
                </a:solidFill>
                <a:latin typeface="+mn-ea"/>
                <a:ea typeface="+mn-ea"/>
                <a:cs typeface="Malgun Gothic"/>
              </a:rPr>
              <a:t> </a:t>
            </a:r>
            <a:r>
              <a:rPr spc="-50" dirty="0">
                <a:solidFill>
                  <a:srgbClr val="333333"/>
                </a:solidFill>
                <a:latin typeface="+mn-ea"/>
                <a:ea typeface="+mn-ea"/>
                <a:cs typeface="Malgun Gothic"/>
              </a:rPr>
              <a:t>값</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DataFrame</a:t>
            </a:r>
            <a:r>
              <a:rPr sz="2400" spc="-35" dirty="0">
                <a:latin typeface="CookieRun Regular" panose="020B0600000101010101" pitchFamily="50" charset="-127"/>
              </a:rPr>
              <a:t> </a:t>
            </a:r>
            <a:r>
              <a:rPr sz="2400" dirty="0">
                <a:latin typeface="CookieRun Regular" panose="020B0600000101010101" pitchFamily="50" charset="-127"/>
              </a:rPr>
              <a:t>–</a:t>
            </a:r>
            <a:r>
              <a:rPr sz="2400" spc="-10" dirty="0">
                <a:latin typeface="CookieRun Regular" panose="020B0600000101010101" pitchFamily="50" charset="-127"/>
              </a:rPr>
              <a:t> </a:t>
            </a:r>
            <a:r>
              <a:rPr sz="2400" dirty="0">
                <a:latin typeface="CookieRun Regular" panose="020B0600000101010101" pitchFamily="50" charset="-127"/>
              </a:rPr>
              <a:t>열</a:t>
            </a:r>
            <a:r>
              <a:rPr sz="2400" spc="-10" dirty="0">
                <a:latin typeface="CookieRun Regular" panose="020B0600000101010101" pitchFamily="50" charset="-127"/>
              </a:rPr>
              <a:t> </a:t>
            </a:r>
            <a:r>
              <a:rPr sz="2400" spc="-25" dirty="0">
                <a:latin typeface="CookieRun Regular" panose="020B0600000101010101" pitchFamily="50" charset="-127"/>
              </a:rPr>
              <a:t>추가</a:t>
            </a:r>
          </a:p>
        </p:txBody>
      </p:sp>
      <p:pic>
        <p:nvPicPr>
          <p:cNvPr id="4" name="object 4"/>
          <p:cNvPicPr/>
          <p:nvPr/>
        </p:nvPicPr>
        <p:blipFill>
          <a:blip r:embed="rId3" cstate="print"/>
          <a:stretch>
            <a:fillRect/>
          </a:stretch>
        </p:blipFill>
        <p:spPr>
          <a:xfrm>
            <a:off x="7085076" y="1752600"/>
            <a:ext cx="1981200" cy="1682496"/>
          </a:xfrm>
          <a:prstGeom prst="rect">
            <a:avLst/>
          </a:prstGeom>
        </p:spPr>
      </p:pic>
      <p:pic>
        <p:nvPicPr>
          <p:cNvPr id="5" name="object 5"/>
          <p:cNvPicPr/>
          <p:nvPr/>
        </p:nvPicPr>
        <p:blipFill>
          <a:blip r:embed="rId4" cstate="print"/>
          <a:stretch>
            <a:fillRect/>
          </a:stretch>
        </p:blipFill>
        <p:spPr>
          <a:xfrm>
            <a:off x="7078980" y="3657600"/>
            <a:ext cx="1987296" cy="2667000"/>
          </a:xfrm>
          <a:prstGeom prst="rect">
            <a:avLst/>
          </a:prstGeom>
        </p:spPr>
      </p:pic>
      <p:pic>
        <p:nvPicPr>
          <p:cNvPr id="6" name="object 6"/>
          <p:cNvPicPr/>
          <p:nvPr/>
        </p:nvPicPr>
        <p:blipFill>
          <a:blip r:embed="rId5" cstate="print"/>
          <a:stretch>
            <a:fillRect/>
          </a:stretch>
        </p:blipFill>
        <p:spPr>
          <a:xfrm>
            <a:off x="9197340" y="3657600"/>
            <a:ext cx="2839211" cy="2667000"/>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1103121"/>
            <a:ext cx="5260975" cy="5255926"/>
          </a:xfrm>
          <a:prstGeom prst="rect">
            <a:avLst/>
          </a:prstGeom>
        </p:spPr>
        <p:txBody>
          <a:bodyPr vert="horz" wrap="square" lIns="0" tIns="13335" rIns="0" bIns="0" rtlCol="0">
            <a:spAutoFit/>
          </a:bodyPr>
          <a:lstStyle/>
          <a:p>
            <a:pPr marL="286385" indent="-273685">
              <a:lnSpc>
                <a:spcPct val="100000"/>
              </a:lnSpc>
              <a:spcBef>
                <a:spcPts val="105"/>
              </a:spcBef>
              <a:buFont typeface="Arial"/>
              <a:buChar char="▪"/>
              <a:tabLst>
                <a:tab pos="286385" algn="l"/>
              </a:tabLst>
            </a:pPr>
            <a:r>
              <a:rPr dirty="0">
                <a:solidFill>
                  <a:srgbClr val="FF0000"/>
                </a:solidFill>
                <a:latin typeface="+mn-ea"/>
                <a:ea typeface="+mn-ea"/>
                <a:cs typeface="Malgun Gothic"/>
              </a:rPr>
              <a:t>한</a:t>
            </a:r>
            <a:r>
              <a:rPr spc="-30" dirty="0">
                <a:solidFill>
                  <a:srgbClr val="FF0000"/>
                </a:solidFill>
                <a:latin typeface="+mn-ea"/>
                <a:ea typeface="+mn-ea"/>
                <a:cs typeface="Malgun Gothic"/>
              </a:rPr>
              <a:t> </a:t>
            </a:r>
            <a:r>
              <a:rPr dirty="0">
                <a:solidFill>
                  <a:srgbClr val="FF0000"/>
                </a:solidFill>
                <a:latin typeface="+mn-ea"/>
                <a:ea typeface="+mn-ea"/>
                <a:cs typeface="Malgun Gothic"/>
              </a:rPr>
              <a:t>개의</a:t>
            </a:r>
            <a:r>
              <a:rPr spc="-25" dirty="0">
                <a:solidFill>
                  <a:srgbClr val="FF0000"/>
                </a:solidFill>
                <a:latin typeface="+mn-ea"/>
                <a:ea typeface="+mn-ea"/>
                <a:cs typeface="Malgun Gothic"/>
              </a:rPr>
              <a:t> </a:t>
            </a:r>
            <a:r>
              <a:rPr dirty="0">
                <a:solidFill>
                  <a:srgbClr val="FF0000"/>
                </a:solidFill>
                <a:latin typeface="+mn-ea"/>
                <a:ea typeface="+mn-ea"/>
                <a:cs typeface="Malgun Gothic"/>
              </a:rPr>
              <a:t>열을</a:t>
            </a:r>
            <a:r>
              <a:rPr spc="-35" dirty="0">
                <a:solidFill>
                  <a:srgbClr val="FF0000"/>
                </a:solidFill>
                <a:latin typeface="+mn-ea"/>
                <a:ea typeface="+mn-ea"/>
                <a:cs typeface="Malgun Gothic"/>
              </a:rPr>
              <a:t> </a:t>
            </a:r>
            <a:r>
              <a:rPr dirty="0">
                <a:solidFill>
                  <a:srgbClr val="FF0000"/>
                </a:solidFill>
                <a:latin typeface="+mn-ea"/>
                <a:ea typeface="+mn-ea"/>
                <a:cs typeface="Malgun Gothic"/>
              </a:rPr>
              <a:t>조회하면</a:t>
            </a:r>
            <a:r>
              <a:rPr spc="-35" dirty="0">
                <a:solidFill>
                  <a:srgbClr val="FF0000"/>
                </a:solidFill>
                <a:latin typeface="+mn-ea"/>
                <a:ea typeface="+mn-ea"/>
                <a:cs typeface="Malgun Gothic"/>
              </a:rPr>
              <a:t> </a:t>
            </a:r>
            <a:r>
              <a:rPr dirty="0">
                <a:solidFill>
                  <a:srgbClr val="FF0000"/>
                </a:solidFill>
                <a:latin typeface="+mn-ea"/>
                <a:ea typeface="+mn-ea"/>
                <a:cs typeface="Malgun Gothic"/>
              </a:rPr>
              <a:t>Series로</a:t>
            </a:r>
            <a:r>
              <a:rPr spc="-10" dirty="0">
                <a:solidFill>
                  <a:srgbClr val="FF0000"/>
                </a:solidFill>
                <a:latin typeface="+mn-ea"/>
                <a:ea typeface="+mn-ea"/>
                <a:cs typeface="Malgun Gothic"/>
              </a:rPr>
              <a:t> </a:t>
            </a:r>
            <a:r>
              <a:rPr spc="-25" dirty="0">
                <a:solidFill>
                  <a:srgbClr val="FF0000"/>
                </a:solidFill>
                <a:latin typeface="+mn-ea"/>
                <a:ea typeface="+mn-ea"/>
                <a:cs typeface="Malgun Gothic"/>
              </a:rPr>
              <a:t>반환.</a:t>
            </a:r>
            <a:endParaRPr dirty="0">
              <a:solidFill>
                <a:srgbClr val="FF0000"/>
              </a:solidFill>
              <a:latin typeface="+mn-ea"/>
              <a:ea typeface="+mn-ea"/>
              <a:cs typeface="Malgun Gothic"/>
            </a:endParaRPr>
          </a:p>
          <a:p>
            <a:pPr marL="286385" indent="-273685">
              <a:lnSpc>
                <a:spcPct val="100000"/>
              </a:lnSpc>
              <a:spcBef>
                <a:spcPts val="2895"/>
              </a:spcBef>
              <a:buFont typeface="Arial"/>
              <a:buChar char="▪"/>
              <a:tabLst>
                <a:tab pos="286385" algn="l"/>
              </a:tabLst>
            </a:pPr>
            <a:r>
              <a:rPr dirty="0">
                <a:solidFill>
                  <a:srgbClr val="FF0000"/>
                </a:solidFill>
                <a:latin typeface="+mn-ea"/>
                <a:ea typeface="+mn-ea"/>
                <a:cs typeface="Malgun Gothic"/>
              </a:rPr>
              <a:t>여러</a:t>
            </a:r>
            <a:r>
              <a:rPr spc="-20" dirty="0">
                <a:solidFill>
                  <a:srgbClr val="FF0000"/>
                </a:solidFill>
                <a:latin typeface="+mn-ea"/>
                <a:ea typeface="+mn-ea"/>
                <a:cs typeface="Malgun Gothic"/>
              </a:rPr>
              <a:t> </a:t>
            </a:r>
            <a:r>
              <a:rPr dirty="0">
                <a:solidFill>
                  <a:srgbClr val="FF0000"/>
                </a:solidFill>
                <a:latin typeface="+mn-ea"/>
                <a:ea typeface="+mn-ea"/>
                <a:cs typeface="Malgun Gothic"/>
              </a:rPr>
              <a:t>열을</a:t>
            </a:r>
            <a:r>
              <a:rPr spc="-20" dirty="0">
                <a:solidFill>
                  <a:srgbClr val="FF0000"/>
                </a:solidFill>
                <a:latin typeface="+mn-ea"/>
                <a:ea typeface="+mn-ea"/>
                <a:cs typeface="Malgun Gothic"/>
              </a:rPr>
              <a:t> </a:t>
            </a:r>
            <a:r>
              <a:rPr dirty="0">
                <a:solidFill>
                  <a:srgbClr val="FF0000"/>
                </a:solidFill>
                <a:latin typeface="+mn-ea"/>
                <a:ea typeface="+mn-ea"/>
                <a:cs typeface="Malgun Gothic"/>
              </a:rPr>
              <a:t>조회하면</a:t>
            </a:r>
            <a:r>
              <a:rPr spc="-25" dirty="0">
                <a:solidFill>
                  <a:srgbClr val="FF0000"/>
                </a:solidFill>
                <a:latin typeface="+mn-ea"/>
                <a:ea typeface="+mn-ea"/>
                <a:cs typeface="Malgun Gothic"/>
              </a:rPr>
              <a:t> </a:t>
            </a:r>
            <a:r>
              <a:rPr dirty="0">
                <a:solidFill>
                  <a:srgbClr val="FF0000"/>
                </a:solidFill>
                <a:latin typeface="+mn-ea"/>
                <a:ea typeface="+mn-ea"/>
                <a:cs typeface="Malgun Gothic"/>
              </a:rPr>
              <a:t>DataFrame으로</a:t>
            </a:r>
            <a:r>
              <a:rPr spc="-25" dirty="0">
                <a:solidFill>
                  <a:srgbClr val="FF0000"/>
                </a:solidFill>
                <a:latin typeface="+mn-ea"/>
                <a:ea typeface="+mn-ea"/>
                <a:cs typeface="Malgun Gothic"/>
              </a:rPr>
              <a:t> 반환.</a:t>
            </a:r>
            <a:endParaRPr dirty="0">
              <a:solidFill>
                <a:srgbClr val="FF0000"/>
              </a:solidFill>
              <a:latin typeface="+mn-ea"/>
              <a:ea typeface="+mn-ea"/>
              <a:cs typeface="Malgun Gothic"/>
            </a:endParaRPr>
          </a:p>
          <a:p>
            <a:pPr marL="286385" indent="-273685">
              <a:lnSpc>
                <a:spcPct val="100000"/>
              </a:lnSpc>
              <a:spcBef>
                <a:spcPts val="2900"/>
              </a:spcBef>
              <a:buFont typeface="Arial"/>
              <a:buChar char="▪"/>
              <a:tabLst>
                <a:tab pos="286385" algn="l"/>
              </a:tabLst>
            </a:pPr>
            <a:r>
              <a:rPr dirty="0">
                <a:solidFill>
                  <a:srgbClr val="333333"/>
                </a:solidFill>
                <a:latin typeface="+mn-ea"/>
                <a:ea typeface="+mn-ea"/>
                <a:cs typeface="Malgun Gothic"/>
              </a:rPr>
              <a:t>DF</a:t>
            </a:r>
            <a:r>
              <a:rPr spc="-35" dirty="0">
                <a:solidFill>
                  <a:srgbClr val="333333"/>
                </a:solidFill>
                <a:latin typeface="+mn-ea"/>
                <a:ea typeface="+mn-ea"/>
                <a:cs typeface="Malgun Gothic"/>
              </a:rPr>
              <a:t> </a:t>
            </a:r>
            <a:r>
              <a:rPr spc="-10" dirty="0">
                <a:solidFill>
                  <a:srgbClr val="333333"/>
                </a:solidFill>
                <a:latin typeface="+mn-ea"/>
                <a:ea typeface="+mn-ea"/>
                <a:cs typeface="Malgun Gothic"/>
              </a:rPr>
              <a:t>[‘열이름’]</a:t>
            </a:r>
            <a:endParaRPr dirty="0">
              <a:latin typeface="+mn-ea"/>
              <a:ea typeface="+mn-ea"/>
              <a:cs typeface="Malgun Gothic"/>
            </a:endParaRPr>
          </a:p>
          <a:p>
            <a:pPr marL="560705" lvl="1" indent="-273685">
              <a:lnSpc>
                <a:spcPct val="100000"/>
              </a:lnSpc>
              <a:spcBef>
                <a:spcPts val="844"/>
              </a:spcBef>
              <a:buFont typeface="Consolas"/>
              <a:buChar char="–"/>
              <a:tabLst>
                <a:tab pos="560705" algn="l"/>
              </a:tabLst>
            </a:pPr>
            <a:r>
              <a:rPr dirty="0">
                <a:solidFill>
                  <a:srgbClr val="333333"/>
                </a:solidFill>
                <a:latin typeface="+mn-ea"/>
                <a:ea typeface="+mn-ea"/>
                <a:cs typeface="Malgun Gothic"/>
              </a:rPr>
              <a:t>한 개의</a:t>
            </a:r>
            <a:r>
              <a:rPr spc="-10" dirty="0">
                <a:solidFill>
                  <a:srgbClr val="333333"/>
                </a:solidFill>
                <a:latin typeface="+mn-ea"/>
                <a:ea typeface="+mn-ea"/>
                <a:cs typeface="Malgun Gothic"/>
              </a:rPr>
              <a:t> </a:t>
            </a:r>
            <a:r>
              <a:rPr dirty="0">
                <a:solidFill>
                  <a:srgbClr val="333333"/>
                </a:solidFill>
                <a:latin typeface="+mn-ea"/>
                <a:ea typeface="+mn-ea"/>
                <a:cs typeface="Malgun Gothic"/>
              </a:rPr>
              <a:t>컬럼의</a:t>
            </a:r>
            <a:r>
              <a:rPr spc="-10" dirty="0">
                <a:solidFill>
                  <a:srgbClr val="333333"/>
                </a:solidFill>
                <a:latin typeface="+mn-ea"/>
                <a:ea typeface="+mn-ea"/>
                <a:cs typeface="Malgun Gothic"/>
              </a:rPr>
              <a:t> </a:t>
            </a:r>
            <a:r>
              <a:rPr dirty="0">
                <a:solidFill>
                  <a:srgbClr val="333333"/>
                </a:solidFill>
                <a:latin typeface="+mn-ea"/>
                <a:ea typeface="+mn-ea"/>
                <a:cs typeface="Malgun Gothic"/>
              </a:rPr>
              <a:t>값들</a:t>
            </a:r>
            <a:r>
              <a:rPr spc="-10" dirty="0">
                <a:solidFill>
                  <a:srgbClr val="333333"/>
                </a:solidFill>
                <a:latin typeface="+mn-ea"/>
                <a:ea typeface="+mn-ea"/>
                <a:cs typeface="Malgun Gothic"/>
              </a:rPr>
              <a:t> </a:t>
            </a:r>
            <a:r>
              <a:rPr spc="-25" dirty="0">
                <a:solidFill>
                  <a:srgbClr val="333333"/>
                </a:solidFill>
                <a:latin typeface="+mn-ea"/>
                <a:ea typeface="+mn-ea"/>
                <a:cs typeface="Malgun Gothic"/>
              </a:rPr>
              <a:t>조회</a:t>
            </a:r>
            <a:endParaRPr dirty="0">
              <a:latin typeface="+mn-ea"/>
              <a:ea typeface="+mn-ea"/>
              <a:cs typeface="Malgun Gothic"/>
            </a:endParaRPr>
          </a:p>
          <a:p>
            <a:pPr marL="286385" indent="-273685">
              <a:lnSpc>
                <a:spcPct val="100000"/>
              </a:lnSpc>
              <a:spcBef>
                <a:spcPts val="2460"/>
              </a:spcBef>
              <a:buFont typeface="Arial"/>
              <a:buChar char="▪"/>
              <a:tabLst>
                <a:tab pos="286385" algn="l"/>
              </a:tabLst>
            </a:pPr>
            <a:r>
              <a:rPr spc="-10" dirty="0">
                <a:solidFill>
                  <a:srgbClr val="333333"/>
                </a:solidFill>
                <a:latin typeface="+mn-ea"/>
                <a:ea typeface="+mn-ea"/>
                <a:cs typeface="Malgun Gothic"/>
              </a:rPr>
              <a:t>DF.</a:t>
            </a:r>
            <a:r>
              <a:rPr spc="-160" dirty="0">
                <a:solidFill>
                  <a:srgbClr val="333333"/>
                </a:solidFill>
                <a:latin typeface="+mn-ea"/>
                <a:ea typeface="+mn-ea"/>
                <a:cs typeface="Malgun Gothic"/>
              </a:rPr>
              <a:t> </a:t>
            </a:r>
            <a:r>
              <a:rPr spc="-25" dirty="0">
                <a:solidFill>
                  <a:srgbClr val="333333"/>
                </a:solidFill>
                <a:latin typeface="+mn-ea"/>
                <a:ea typeface="+mn-ea"/>
                <a:cs typeface="Malgun Gothic"/>
              </a:rPr>
              <a:t>열이름</a:t>
            </a:r>
            <a:endParaRPr dirty="0">
              <a:latin typeface="+mn-ea"/>
              <a:ea typeface="+mn-ea"/>
              <a:cs typeface="Malgun Gothic"/>
            </a:endParaRPr>
          </a:p>
          <a:p>
            <a:pPr marL="560705" lvl="1" indent="-273685">
              <a:lnSpc>
                <a:spcPts val="1939"/>
              </a:lnSpc>
              <a:spcBef>
                <a:spcPts val="840"/>
              </a:spcBef>
              <a:buFont typeface="Consolas"/>
              <a:buChar char="–"/>
              <a:tabLst>
                <a:tab pos="560705" algn="l"/>
              </a:tabLst>
            </a:pPr>
            <a:r>
              <a:rPr dirty="0">
                <a:solidFill>
                  <a:srgbClr val="333333"/>
                </a:solidFill>
                <a:latin typeface="+mn-ea"/>
                <a:ea typeface="+mn-ea"/>
                <a:cs typeface="Malgun Gothic"/>
              </a:rPr>
              <a:t>중간에</a:t>
            </a:r>
            <a:r>
              <a:rPr spc="-10" dirty="0">
                <a:solidFill>
                  <a:srgbClr val="333333"/>
                </a:solidFill>
                <a:latin typeface="+mn-ea"/>
                <a:ea typeface="+mn-ea"/>
                <a:cs typeface="Malgun Gothic"/>
              </a:rPr>
              <a:t> </a:t>
            </a:r>
            <a:r>
              <a:rPr dirty="0">
                <a:solidFill>
                  <a:srgbClr val="333333"/>
                </a:solidFill>
                <a:latin typeface="+mn-ea"/>
                <a:ea typeface="+mn-ea"/>
                <a:cs typeface="Malgun Gothic"/>
              </a:rPr>
              <a:t>공백이</a:t>
            </a:r>
            <a:r>
              <a:rPr spc="-10" dirty="0">
                <a:solidFill>
                  <a:srgbClr val="333333"/>
                </a:solidFill>
                <a:latin typeface="+mn-ea"/>
                <a:ea typeface="+mn-ea"/>
                <a:cs typeface="Malgun Gothic"/>
              </a:rPr>
              <a:t> 들어갔거나</a:t>
            </a:r>
            <a:endParaRPr dirty="0">
              <a:latin typeface="+mn-ea"/>
              <a:ea typeface="+mn-ea"/>
              <a:cs typeface="Malgun Gothic"/>
            </a:endParaRPr>
          </a:p>
          <a:p>
            <a:pPr marL="561340">
              <a:lnSpc>
                <a:spcPts val="1939"/>
              </a:lnSpc>
            </a:pPr>
            <a:r>
              <a:rPr dirty="0">
                <a:solidFill>
                  <a:srgbClr val="333333"/>
                </a:solidFill>
                <a:latin typeface="+mn-ea"/>
                <a:ea typeface="+mn-ea"/>
                <a:cs typeface="Malgun Gothic"/>
              </a:rPr>
              <a:t>첫</a:t>
            </a:r>
            <a:r>
              <a:rPr spc="-20" dirty="0">
                <a:solidFill>
                  <a:srgbClr val="333333"/>
                </a:solidFill>
                <a:latin typeface="+mn-ea"/>
                <a:ea typeface="+mn-ea"/>
                <a:cs typeface="Malgun Gothic"/>
              </a:rPr>
              <a:t> </a:t>
            </a:r>
            <a:r>
              <a:rPr dirty="0">
                <a:solidFill>
                  <a:srgbClr val="333333"/>
                </a:solidFill>
                <a:latin typeface="+mn-ea"/>
                <a:ea typeface="+mn-ea"/>
                <a:cs typeface="Malgun Gothic"/>
              </a:rPr>
              <a:t>글자가</a:t>
            </a:r>
            <a:r>
              <a:rPr spc="-20" dirty="0">
                <a:solidFill>
                  <a:srgbClr val="333333"/>
                </a:solidFill>
                <a:latin typeface="+mn-ea"/>
                <a:ea typeface="+mn-ea"/>
                <a:cs typeface="Malgun Gothic"/>
              </a:rPr>
              <a:t> </a:t>
            </a:r>
            <a:r>
              <a:rPr dirty="0">
                <a:solidFill>
                  <a:srgbClr val="333333"/>
                </a:solidFill>
                <a:latin typeface="+mn-ea"/>
                <a:ea typeface="+mn-ea"/>
                <a:cs typeface="Malgun Gothic"/>
              </a:rPr>
              <a:t>숫자인</a:t>
            </a:r>
            <a:r>
              <a:rPr spc="-25" dirty="0">
                <a:solidFill>
                  <a:srgbClr val="333333"/>
                </a:solidFill>
                <a:latin typeface="+mn-ea"/>
                <a:ea typeface="+mn-ea"/>
                <a:cs typeface="Malgun Gothic"/>
              </a:rPr>
              <a:t> </a:t>
            </a:r>
            <a:r>
              <a:rPr dirty="0">
                <a:solidFill>
                  <a:srgbClr val="333333"/>
                </a:solidFill>
                <a:latin typeface="+mn-ea"/>
                <a:ea typeface="+mn-ea"/>
                <a:cs typeface="Malgun Gothic"/>
              </a:rPr>
              <a:t>컬럼은</a:t>
            </a:r>
            <a:r>
              <a:rPr spc="-20" dirty="0">
                <a:solidFill>
                  <a:srgbClr val="333333"/>
                </a:solidFill>
                <a:latin typeface="+mn-ea"/>
                <a:ea typeface="+mn-ea"/>
                <a:cs typeface="Malgun Gothic"/>
              </a:rPr>
              <a:t> </a:t>
            </a:r>
            <a:r>
              <a:rPr dirty="0">
                <a:solidFill>
                  <a:srgbClr val="333333"/>
                </a:solidFill>
                <a:latin typeface="+mn-ea"/>
                <a:ea typeface="+mn-ea"/>
                <a:cs typeface="Malgun Gothic"/>
              </a:rPr>
              <a:t>사용</a:t>
            </a:r>
            <a:r>
              <a:rPr spc="-20" dirty="0">
                <a:solidFill>
                  <a:srgbClr val="333333"/>
                </a:solidFill>
                <a:latin typeface="+mn-ea"/>
                <a:ea typeface="+mn-ea"/>
                <a:cs typeface="Malgun Gothic"/>
              </a:rPr>
              <a:t> </a:t>
            </a:r>
            <a:r>
              <a:rPr spc="-25" dirty="0">
                <a:solidFill>
                  <a:srgbClr val="333333"/>
                </a:solidFill>
                <a:latin typeface="+mn-ea"/>
                <a:ea typeface="+mn-ea"/>
                <a:cs typeface="Malgun Gothic"/>
              </a:rPr>
              <a:t>못함.</a:t>
            </a:r>
            <a:endParaRPr dirty="0">
              <a:latin typeface="+mn-ea"/>
              <a:ea typeface="+mn-ea"/>
              <a:cs typeface="Malgun Gothic"/>
            </a:endParaRPr>
          </a:p>
          <a:p>
            <a:pPr marL="287020" indent="-274320">
              <a:lnSpc>
                <a:spcPct val="100000"/>
              </a:lnSpc>
              <a:spcBef>
                <a:spcPts val="2450"/>
              </a:spcBef>
              <a:buFont typeface="Arial"/>
              <a:buChar char="▪"/>
              <a:tabLst>
                <a:tab pos="287020" algn="l"/>
              </a:tabLst>
            </a:pPr>
            <a:r>
              <a:rPr dirty="0">
                <a:solidFill>
                  <a:srgbClr val="333333"/>
                </a:solidFill>
                <a:latin typeface="+mn-ea"/>
                <a:ea typeface="+mn-ea"/>
                <a:cs typeface="Malgun Gothic"/>
              </a:rPr>
              <a:t>DF[</a:t>
            </a:r>
            <a:r>
              <a:rPr spc="-25" dirty="0">
                <a:solidFill>
                  <a:srgbClr val="333333"/>
                </a:solidFill>
                <a:latin typeface="+mn-ea"/>
                <a:ea typeface="+mn-ea"/>
                <a:cs typeface="Malgun Gothic"/>
              </a:rPr>
              <a:t> </a:t>
            </a:r>
            <a:r>
              <a:rPr dirty="0">
                <a:solidFill>
                  <a:srgbClr val="333333"/>
                </a:solidFill>
                <a:latin typeface="+mn-ea"/>
                <a:ea typeface="+mn-ea"/>
                <a:cs typeface="Malgun Gothic"/>
              </a:rPr>
              <a:t>열이름</a:t>
            </a:r>
            <a:r>
              <a:rPr spc="-20" dirty="0">
                <a:solidFill>
                  <a:srgbClr val="333333"/>
                </a:solidFill>
                <a:latin typeface="+mn-ea"/>
                <a:ea typeface="+mn-ea"/>
                <a:cs typeface="Malgun Gothic"/>
              </a:rPr>
              <a:t> </a:t>
            </a:r>
            <a:r>
              <a:rPr dirty="0">
                <a:solidFill>
                  <a:srgbClr val="333333"/>
                </a:solidFill>
                <a:latin typeface="+mn-ea"/>
                <a:ea typeface="+mn-ea"/>
                <a:cs typeface="Malgun Gothic"/>
              </a:rPr>
              <a:t>리스트</a:t>
            </a:r>
            <a:r>
              <a:rPr spc="-30" dirty="0">
                <a:solidFill>
                  <a:srgbClr val="333333"/>
                </a:solidFill>
                <a:latin typeface="+mn-ea"/>
                <a:ea typeface="+mn-ea"/>
                <a:cs typeface="Malgun Gothic"/>
              </a:rPr>
              <a:t> </a:t>
            </a:r>
            <a:r>
              <a:rPr spc="-50" dirty="0">
                <a:solidFill>
                  <a:srgbClr val="333333"/>
                </a:solidFill>
                <a:latin typeface="+mn-ea"/>
                <a:ea typeface="+mn-ea"/>
                <a:cs typeface="Malgun Gothic"/>
              </a:rPr>
              <a:t>]</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여러</a:t>
            </a:r>
            <a:r>
              <a:rPr spc="-10" dirty="0">
                <a:solidFill>
                  <a:srgbClr val="333333"/>
                </a:solidFill>
                <a:latin typeface="+mn-ea"/>
                <a:ea typeface="+mn-ea"/>
                <a:cs typeface="Malgun Gothic"/>
              </a:rPr>
              <a:t> </a:t>
            </a:r>
            <a:r>
              <a:rPr dirty="0">
                <a:solidFill>
                  <a:srgbClr val="333333"/>
                </a:solidFill>
                <a:latin typeface="+mn-ea"/>
                <a:ea typeface="+mn-ea"/>
                <a:cs typeface="Malgun Gothic"/>
              </a:rPr>
              <a:t>개의 열을</a:t>
            </a:r>
            <a:r>
              <a:rPr spc="-10" dirty="0">
                <a:solidFill>
                  <a:srgbClr val="333333"/>
                </a:solidFill>
                <a:latin typeface="+mn-ea"/>
                <a:ea typeface="+mn-ea"/>
                <a:cs typeface="Malgun Gothic"/>
              </a:rPr>
              <a:t> </a:t>
            </a:r>
            <a:r>
              <a:rPr spc="-25" dirty="0">
                <a:solidFill>
                  <a:srgbClr val="333333"/>
                </a:solidFill>
                <a:latin typeface="+mn-ea"/>
                <a:ea typeface="+mn-ea"/>
                <a:cs typeface="Malgun Gothic"/>
              </a:rPr>
              <a:t>조회</a:t>
            </a:r>
            <a:endParaRPr dirty="0">
              <a:latin typeface="+mn-ea"/>
              <a:ea typeface="+mn-ea"/>
              <a:cs typeface="Malgun Gothic"/>
            </a:endParaRPr>
          </a:p>
          <a:p>
            <a:pPr marL="561340" marR="1661795" lvl="1" indent="-274320">
              <a:lnSpc>
                <a:spcPts val="1839"/>
              </a:lnSpc>
              <a:spcBef>
                <a:spcPts val="625"/>
              </a:spcBef>
              <a:buFont typeface="Consolas"/>
              <a:buChar char="–"/>
              <a:tabLst>
                <a:tab pos="561340" algn="l"/>
              </a:tabLst>
            </a:pPr>
            <a:r>
              <a:rPr dirty="0">
                <a:solidFill>
                  <a:srgbClr val="333333"/>
                </a:solidFill>
                <a:latin typeface="+mn-ea"/>
                <a:ea typeface="+mn-ea"/>
                <a:cs typeface="Malgun Gothic"/>
              </a:rPr>
              <a:t>조회할</a:t>
            </a:r>
            <a:r>
              <a:rPr spc="-15" dirty="0">
                <a:solidFill>
                  <a:srgbClr val="333333"/>
                </a:solidFill>
                <a:latin typeface="+mn-ea"/>
                <a:ea typeface="+mn-ea"/>
                <a:cs typeface="Malgun Gothic"/>
              </a:rPr>
              <a:t> </a:t>
            </a:r>
            <a:r>
              <a:rPr dirty="0">
                <a:solidFill>
                  <a:srgbClr val="333333"/>
                </a:solidFill>
                <a:latin typeface="+mn-ea"/>
                <a:ea typeface="+mn-ea"/>
                <a:cs typeface="Malgun Gothic"/>
              </a:rPr>
              <a:t>열을</a:t>
            </a:r>
            <a:r>
              <a:rPr spc="-10" dirty="0">
                <a:solidFill>
                  <a:srgbClr val="333333"/>
                </a:solidFill>
                <a:latin typeface="+mn-ea"/>
                <a:ea typeface="+mn-ea"/>
                <a:cs typeface="Malgun Gothic"/>
              </a:rPr>
              <a:t> </a:t>
            </a:r>
            <a:r>
              <a:rPr dirty="0">
                <a:solidFill>
                  <a:srgbClr val="333333"/>
                </a:solidFill>
                <a:latin typeface="+mn-ea"/>
                <a:ea typeface="+mn-ea"/>
                <a:cs typeface="Malgun Gothic"/>
              </a:rPr>
              <a:t>list</a:t>
            </a:r>
            <a:r>
              <a:rPr spc="-15" dirty="0">
                <a:solidFill>
                  <a:srgbClr val="333333"/>
                </a:solidFill>
                <a:latin typeface="+mn-ea"/>
                <a:ea typeface="+mn-ea"/>
                <a:cs typeface="Malgun Gothic"/>
              </a:rPr>
              <a:t> </a:t>
            </a:r>
            <a:r>
              <a:rPr dirty="0">
                <a:solidFill>
                  <a:srgbClr val="333333"/>
                </a:solidFill>
                <a:latin typeface="+mn-ea"/>
                <a:ea typeface="+mn-ea"/>
                <a:cs typeface="Malgun Gothic"/>
              </a:rPr>
              <a:t>변수에</a:t>
            </a:r>
            <a:r>
              <a:rPr spc="-10" dirty="0">
                <a:solidFill>
                  <a:srgbClr val="333333"/>
                </a:solidFill>
                <a:latin typeface="+mn-ea"/>
                <a:ea typeface="+mn-ea"/>
                <a:cs typeface="Malgun Gothic"/>
              </a:rPr>
              <a:t> </a:t>
            </a:r>
            <a:r>
              <a:rPr dirty="0">
                <a:solidFill>
                  <a:srgbClr val="333333"/>
                </a:solidFill>
                <a:latin typeface="+mn-ea"/>
                <a:ea typeface="+mn-ea"/>
                <a:cs typeface="Malgun Gothic"/>
              </a:rPr>
              <a:t>저장</a:t>
            </a:r>
            <a:r>
              <a:rPr spc="-15" dirty="0">
                <a:solidFill>
                  <a:srgbClr val="333333"/>
                </a:solidFill>
                <a:latin typeface="+mn-ea"/>
                <a:ea typeface="+mn-ea"/>
                <a:cs typeface="Malgun Gothic"/>
              </a:rPr>
              <a:t> </a:t>
            </a:r>
            <a:r>
              <a:rPr spc="-50" dirty="0">
                <a:solidFill>
                  <a:srgbClr val="333333"/>
                </a:solidFill>
                <a:latin typeface="+mn-ea"/>
                <a:ea typeface="+mn-ea"/>
                <a:cs typeface="Malgun Gothic"/>
              </a:rPr>
              <a:t>후 </a:t>
            </a:r>
            <a:r>
              <a:rPr dirty="0">
                <a:solidFill>
                  <a:srgbClr val="333333"/>
                </a:solidFill>
                <a:latin typeface="+mn-ea"/>
                <a:ea typeface="+mn-ea"/>
                <a:cs typeface="Malgun Gothic"/>
              </a:rPr>
              <a:t>그 변수만</a:t>
            </a:r>
            <a:r>
              <a:rPr spc="-10" dirty="0">
                <a:solidFill>
                  <a:srgbClr val="333333"/>
                </a:solidFill>
                <a:latin typeface="+mn-ea"/>
                <a:ea typeface="+mn-ea"/>
                <a:cs typeface="Malgun Gothic"/>
              </a:rPr>
              <a:t> </a:t>
            </a:r>
            <a:r>
              <a:rPr dirty="0">
                <a:solidFill>
                  <a:srgbClr val="333333"/>
                </a:solidFill>
                <a:latin typeface="+mn-ea"/>
                <a:ea typeface="+mn-ea"/>
                <a:cs typeface="Malgun Gothic"/>
              </a:rPr>
              <a:t>전달</a:t>
            </a:r>
            <a:r>
              <a:rPr spc="-10" dirty="0">
                <a:solidFill>
                  <a:srgbClr val="333333"/>
                </a:solidFill>
                <a:latin typeface="+mn-ea"/>
                <a:ea typeface="+mn-ea"/>
                <a:cs typeface="Malgun Gothic"/>
              </a:rPr>
              <a:t> </a:t>
            </a:r>
            <a:r>
              <a:rPr dirty="0">
                <a:solidFill>
                  <a:srgbClr val="333333"/>
                </a:solidFill>
                <a:latin typeface="+mn-ea"/>
                <a:ea typeface="+mn-ea"/>
                <a:cs typeface="Malgun Gothic"/>
              </a:rPr>
              <a:t>하도록</a:t>
            </a:r>
            <a:r>
              <a:rPr spc="-10"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dirty="0">
              <a:latin typeface="+mn-ea"/>
              <a:ea typeface="+mn-ea"/>
              <a:cs typeface="Malgun Gothic"/>
            </a:endParaRPr>
          </a:p>
          <a:p>
            <a:pPr marL="286385" indent="-273685">
              <a:lnSpc>
                <a:spcPct val="100000"/>
              </a:lnSpc>
              <a:spcBef>
                <a:spcPts val="2430"/>
              </a:spcBef>
              <a:buFont typeface="Arial"/>
              <a:buChar char="▪"/>
              <a:tabLst>
                <a:tab pos="286385" algn="l"/>
              </a:tabLst>
            </a:pPr>
            <a:r>
              <a:rPr dirty="0">
                <a:solidFill>
                  <a:srgbClr val="333333"/>
                </a:solidFill>
                <a:latin typeface="+mn-ea"/>
                <a:ea typeface="+mn-ea"/>
                <a:cs typeface="Malgun Gothic"/>
              </a:rPr>
              <a:t>없는</a:t>
            </a:r>
            <a:r>
              <a:rPr spc="-35" dirty="0">
                <a:solidFill>
                  <a:srgbClr val="333333"/>
                </a:solidFill>
                <a:latin typeface="+mn-ea"/>
                <a:ea typeface="+mn-ea"/>
                <a:cs typeface="Malgun Gothic"/>
              </a:rPr>
              <a:t> </a:t>
            </a:r>
            <a:r>
              <a:rPr dirty="0">
                <a:solidFill>
                  <a:srgbClr val="333333"/>
                </a:solidFill>
                <a:latin typeface="+mn-ea"/>
                <a:ea typeface="+mn-ea"/>
                <a:cs typeface="Malgun Gothic"/>
              </a:rPr>
              <a:t>열이름으로</a:t>
            </a:r>
            <a:r>
              <a:rPr spc="-55" dirty="0">
                <a:solidFill>
                  <a:srgbClr val="333333"/>
                </a:solidFill>
                <a:latin typeface="+mn-ea"/>
                <a:ea typeface="+mn-ea"/>
                <a:cs typeface="Malgun Gothic"/>
              </a:rPr>
              <a:t> </a:t>
            </a:r>
            <a:r>
              <a:rPr dirty="0">
                <a:solidFill>
                  <a:srgbClr val="333333"/>
                </a:solidFill>
                <a:latin typeface="+mn-ea"/>
                <a:ea typeface="+mn-ea"/>
                <a:cs typeface="Malgun Gothic"/>
              </a:rPr>
              <a:t>조회할</a:t>
            </a:r>
            <a:r>
              <a:rPr spc="-30" dirty="0">
                <a:solidFill>
                  <a:srgbClr val="333333"/>
                </a:solidFill>
                <a:latin typeface="+mn-ea"/>
                <a:ea typeface="+mn-ea"/>
                <a:cs typeface="Malgun Gothic"/>
              </a:rPr>
              <a:t> </a:t>
            </a:r>
            <a:r>
              <a:rPr dirty="0">
                <a:solidFill>
                  <a:srgbClr val="333333"/>
                </a:solidFill>
                <a:latin typeface="+mn-ea"/>
                <a:ea typeface="+mn-ea"/>
                <a:cs typeface="Malgun Gothic"/>
              </a:rPr>
              <a:t>경우</a:t>
            </a:r>
            <a:r>
              <a:rPr spc="-45" dirty="0">
                <a:solidFill>
                  <a:srgbClr val="333333"/>
                </a:solidFill>
                <a:latin typeface="+mn-ea"/>
                <a:ea typeface="+mn-ea"/>
                <a:cs typeface="Malgun Gothic"/>
              </a:rPr>
              <a:t> </a:t>
            </a:r>
            <a:r>
              <a:rPr dirty="0">
                <a:solidFill>
                  <a:srgbClr val="333333"/>
                </a:solidFill>
                <a:latin typeface="+mn-ea"/>
                <a:ea typeface="+mn-ea"/>
                <a:cs typeface="Malgun Gothic"/>
              </a:rPr>
              <a:t>KeyError</a:t>
            </a:r>
            <a:r>
              <a:rPr spc="-35" dirty="0">
                <a:solidFill>
                  <a:srgbClr val="333333"/>
                </a:solidFill>
                <a:latin typeface="+mn-ea"/>
                <a:ea typeface="+mn-ea"/>
                <a:cs typeface="Malgun Gothic"/>
              </a:rPr>
              <a:t> </a:t>
            </a:r>
            <a:r>
              <a:rPr spc="-25" dirty="0">
                <a:solidFill>
                  <a:srgbClr val="333333"/>
                </a:solidFill>
                <a:latin typeface="+mn-ea"/>
                <a:ea typeface="+mn-ea"/>
                <a:cs typeface="Malgun Gothic"/>
              </a:rPr>
              <a:t>발생</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DataFrame</a:t>
            </a:r>
            <a:r>
              <a:rPr sz="2400" spc="-25" dirty="0">
                <a:latin typeface="CookieRun Regular" panose="020B0600000101010101" pitchFamily="50" charset="-127"/>
              </a:rPr>
              <a:t> </a:t>
            </a:r>
            <a:r>
              <a:rPr sz="2400" dirty="0">
                <a:latin typeface="CookieRun Regular" panose="020B0600000101010101" pitchFamily="50" charset="-127"/>
              </a:rPr>
              <a:t>열</a:t>
            </a:r>
            <a:r>
              <a:rPr sz="2400" spc="-10" dirty="0">
                <a:latin typeface="CookieRun Regular" panose="020B0600000101010101" pitchFamily="50" charset="-127"/>
              </a:rPr>
              <a:t> </a:t>
            </a:r>
            <a:r>
              <a:rPr sz="2400" dirty="0">
                <a:latin typeface="CookieRun Regular" panose="020B0600000101010101" pitchFamily="50" charset="-127"/>
              </a:rPr>
              <a:t>조회</a:t>
            </a:r>
            <a:r>
              <a:rPr sz="2400" spc="-10" dirty="0">
                <a:latin typeface="CookieRun Regular" panose="020B0600000101010101" pitchFamily="50" charset="-127"/>
              </a:rPr>
              <a:t> </a:t>
            </a:r>
            <a:r>
              <a:rPr sz="2400" dirty="0">
                <a:latin typeface="CookieRun Regular" panose="020B0600000101010101" pitchFamily="50" charset="-127"/>
              </a:rPr>
              <a:t>–</a:t>
            </a:r>
            <a:r>
              <a:rPr sz="2400" spc="-10" dirty="0">
                <a:latin typeface="CookieRun Regular" panose="020B0600000101010101" pitchFamily="50" charset="-127"/>
              </a:rPr>
              <a:t> </a:t>
            </a:r>
            <a:r>
              <a:rPr sz="2400" dirty="0">
                <a:latin typeface="CookieRun Regular" panose="020B0600000101010101" pitchFamily="50" charset="-127"/>
              </a:rPr>
              <a:t>Indexing</a:t>
            </a:r>
            <a:r>
              <a:rPr sz="2400" spc="-20" dirty="0">
                <a:latin typeface="CookieRun Regular" panose="020B0600000101010101" pitchFamily="50" charset="-127"/>
              </a:rPr>
              <a:t> </a:t>
            </a:r>
            <a:r>
              <a:rPr sz="2400" dirty="0">
                <a:latin typeface="CookieRun Regular" panose="020B0600000101010101" pitchFamily="50" charset="-127"/>
              </a:rPr>
              <a:t>연산자</a:t>
            </a:r>
            <a:r>
              <a:rPr sz="2400" spc="-15" dirty="0">
                <a:latin typeface="CookieRun Regular" panose="020B0600000101010101" pitchFamily="50" charset="-127"/>
              </a:rPr>
              <a:t> </a:t>
            </a:r>
            <a:r>
              <a:rPr sz="2400" spc="-25" dirty="0">
                <a:latin typeface="CookieRun Regular" panose="020B0600000101010101" pitchFamily="50" charset="-127"/>
              </a:rPr>
              <a:t>이용</a:t>
            </a:r>
          </a:p>
        </p:txBody>
      </p:sp>
      <p:pic>
        <p:nvPicPr>
          <p:cNvPr id="4" name="object 4"/>
          <p:cNvPicPr/>
          <p:nvPr/>
        </p:nvPicPr>
        <p:blipFill>
          <a:blip r:embed="rId3" cstate="print"/>
          <a:stretch>
            <a:fillRect/>
          </a:stretch>
        </p:blipFill>
        <p:spPr>
          <a:xfrm>
            <a:off x="6856476" y="990600"/>
            <a:ext cx="2438400" cy="2705100"/>
          </a:xfrm>
          <a:prstGeom prst="rect">
            <a:avLst/>
          </a:prstGeom>
        </p:spPr>
      </p:pic>
      <p:pic>
        <p:nvPicPr>
          <p:cNvPr id="5" name="object 5"/>
          <p:cNvPicPr/>
          <p:nvPr/>
        </p:nvPicPr>
        <p:blipFill>
          <a:blip r:embed="rId4" cstate="print"/>
          <a:stretch>
            <a:fillRect/>
          </a:stretch>
        </p:blipFill>
        <p:spPr>
          <a:xfrm>
            <a:off x="6856476" y="4067555"/>
            <a:ext cx="4229100" cy="2189988"/>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6952615" cy="2834109"/>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spc="-10" dirty="0">
                <a:solidFill>
                  <a:srgbClr val="333333"/>
                </a:solidFill>
                <a:latin typeface="+mn-ea"/>
                <a:ea typeface="+mn-ea"/>
                <a:cs typeface="Malgun Gothic"/>
              </a:rPr>
              <a:t>select_dtypes(include,</a:t>
            </a:r>
            <a:r>
              <a:rPr spc="-70" dirty="0">
                <a:solidFill>
                  <a:srgbClr val="333333"/>
                </a:solidFill>
                <a:latin typeface="+mn-ea"/>
                <a:ea typeface="+mn-ea"/>
                <a:cs typeface="Malgun Gothic"/>
              </a:rPr>
              <a:t> </a:t>
            </a:r>
            <a:r>
              <a:rPr spc="-10" dirty="0">
                <a:solidFill>
                  <a:srgbClr val="333333"/>
                </a:solidFill>
                <a:latin typeface="+mn-ea"/>
                <a:ea typeface="+mn-ea"/>
                <a:cs typeface="Malgun Gothic"/>
              </a:rPr>
              <a:t>exclude)</a:t>
            </a:r>
            <a:endParaRPr>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열의</a:t>
            </a:r>
            <a:r>
              <a:rPr spc="-20" dirty="0">
                <a:solidFill>
                  <a:srgbClr val="333333"/>
                </a:solidFill>
                <a:latin typeface="+mn-ea"/>
                <a:ea typeface="+mn-ea"/>
                <a:cs typeface="Malgun Gothic"/>
              </a:rPr>
              <a:t> </a:t>
            </a:r>
            <a:r>
              <a:rPr dirty="0">
                <a:solidFill>
                  <a:srgbClr val="333333"/>
                </a:solidFill>
                <a:latin typeface="+mn-ea"/>
                <a:ea typeface="+mn-ea"/>
                <a:cs typeface="Malgun Gothic"/>
              </a:rPr>
              <a:t>데이터</a:t>
            </a:r>
            <a:r>
              <a:rPr spc="-30" dirty="0">
                <a:solidFill>
                  <a:srgbClr val="333333"/>
                </a:solidFill>
                <a:latin typeface="+mn-ea"/>
                <a:ea typeface="+mn-ea"/>
                <a:cs typeface="Malgun Gothic"/>
              </a:rPr>
              <a:t> </a:t>
            </a:r>
            <a:r>
              <a:rPr dirty="0">
                <a:solidFill>
                  <a:srgbClr val="333333"/>
                </a:solidFill>
                <a:latin typeface="+mn-ea"/>
                <a:ea typeface="+mn-ea"/>
                <a:cs typeface="Malgun Gothic"/>
              </a:rPr>
              <a:t>타입으로</a:t>
            </a:r>
            <a:r>
              <a:rPr spc="-30" dirty="0">
                <a:solidFill>
                  <a:srgbClr val="333333"/>
                </a:solidFill>
                <a:latin typeface="+mn-ea"/>
                <a:ea typeface="+mn-ea"/>
                <a:cs typeface="Malgun Gothic"/>
              </a:rPr>
              <a:t> </a:t>
            </a:r>
            <a:r>
              <a:rPr spc="-10" dirty="0">
                <a:solidFill>
                  <a:srgbClr val="333333"/>
                </a:solidFill>
                <a:latin typeface="+mn-ea"/>
                <a:ea typeface="+mn-ea"/>
                <a:cs typeface="Malgun Gothic"/>
              </a:rPr>
              <a:t>조회한다.</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include</a:t>
            </a:r>
            <a:r>
              <a:rPr spc="-25"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조회하려는</a:t>
            </a:r>
            <a:r>
              <a:rPr spc="-20" dirty="0">
                <a:solidFill>
                  <a:srgbClr val="333333"/>
                </a:solidFill>
                <a:latin typeface="+mn-ea"/>
                <a:ea typeface="+mn-ea"/>
                <a:cs typeface="Malgun Gothic"/>
              </a:rPr>
              <a:t> </a:t>
            </a:r>
            <a:r>
              <a:rPr dirty="0">
                <a:solidFill>
                  <a:srgbClr val="333333"/>
                </a:solidFill>
                <a:latin typeface="+mn-ea"/>
                <a:ea typeface="+mn-ea"/>
                <a:cs typeface="Malgun Gothic"/>
              </a:rPr>
              <a:t>열의</a:t>
            </a:r>
            <a:r>
              <a:rPr spc="-25" dirty="0">
                <a:solidFill>
                  <a:srgbClr val="333333"/>
                </a:solidFill>
                <a:latin typeface="+mn-ea"/>
                <a:ea typeface="+mn-ea"/>
                <a:cs typeface="Malgun Gothic"/>
              </a:rPr>
              <a:t> </a:t>
            </a:r>
            <a:r>
              <a:rPr dirty="0">
                <a:solidFill>
                  <a:srgbClr val="333333"/>
                </a:solidFill>
                <a:latin typeface="+mn-ea"/>
                <a:ea typeface="+mn-ea"/>
                <a:cs typeface="Malgun Gothic"/>
              </a:rPr>
              <a:t>데이터</a:t>
            </a:r>
            <a:r>
              <a:rPr spc="-15" dirty="0">
                <a:solidFill>
                  <a:srgbClr val="333333"/>
                </a:solidFill>
                <a:latin typeface="+mn-ea"/>
                <a:ea typeface="+mn-ea"/>
                <a:cs typeface="Malgun Gothic"/>
              </a:rPr>
              <a:t> </a:t>
            </a:r>
            <a:r>
              <a:rPr dirty="0">
                <a:solidFill>
                  <a:srgbClr val="333333"/>
                </a:solidFill>
                <a:latin typeface="+mn-ea"/>
                <a:ea typeface="+mn-ea"/>
                <a:cs typeface="Malgun Gothic"/>
              </a:rPr>
              <a:t>타입</a:t>
            </a:r>
            <a:r>
              <a:rPr spc="-20" dirty="0">
                <a:solidFill>
                  <a:srgbClr val="333333"/>
                </a:solidFill>
                <a:latin typeface="+mn-ea"/>
                <a:ea typeface="+mn-ea"/>
                <a:cs typeface="Malgun Gothic"/>
              </a:rPr>
              <a:t> </a:t>
            </a:r>
            <a:r>
              <a:rPr spc="-25" dirty="0">
                <a:solidFill>
                  <a:srgbClr val="333333"/>
                </a:solidFill>
                <a:latin typeface="+mn-ea"/>
                <a:ea typeface="+mn-ea"/>
                <a:cs typeface="Malgun Gothic"/>
              </a:rPr>
              <a:t>리스트</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exclude</a:t>
            </a:r>
            <a:r>
              <a:rPr spc="-30"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dirty="0">
                <a:solidFill>
                  <a:srgbClr val="333333"/>
                </a:solidFill>
                <a:latin typeface="+mn-ea"/>
                <a:ea typeface="+mn-ea"/>
                <a:cs typeface="Malgun Gothic"/>
              </a:rPr>
              <a:t>조회에서</a:t>
            </a:r>
            <a:r>
              <a:rPr spc="-25" dirty="0">
                <a:solidFill>
                  <a:srgbClr val="333333"/>
                </a:solidFill>
                <a:latin typeface="+mn-ea"/>
                <a:ea typeface="+mn-ea"/>
                <a:cs typeface="Malgun Gothic"/>
              </a:rPr>
              <a:t> </a:t>
            </a:r>
            <a:r>
              <a:rPr dirty="0">
                <a:solidFill>
                  <a:srgbClr val="333333"/>
                </a:solidFill>
                <a:latin typeface="+mn-ea"/>
                <a:ea typeface="+mn-ea"/>
                <a:cs typeface="Malgun Gothic"/>
              </a:rPr>
              <a:t>제외하려는</a:t>
            </a:r>
            <a:r>
              <a:rPr spc="-35" dirty="0">
                <a:solidFill>
                  <a:srgbClr val="333333"/>
                </a:solidFill>
                <a:latin typeface="+mn-ea"/>
                <a:ea typeface="+mn-ea"/>
                <a:cs typeface="Malgun Gothic"/>
              </a:rPr>
              <a:t> </a:t>
            </a:r>
            <a:r>
              <a:rPr dirty="0">
                <a:solidFill>
                  <a:srgbClr val="333333"/>
                </a:solidFill>
                <a:latin typeface="+mn-ea"/>
                <a:ea typeface="+mn-ea"/>
                <a:cs typeface="Malgun Gothic"/>
              </a:rPr>
              <a:t>열의</a:t>
            </a:r>
            <a:r>
              <a:rPr spc="-15" dirty="0">
                <a:solidFill>
                  <a:srgbClr val="333333"/>
                </a:solidFill>
                <a:latin typeface="+mn-ea"/>
                <a:ea typeface="+mn-ea"/>
                <a:cs typeface="Malgun Gothic"/>
              </a:rPr>
              <a:t> </a:t>
            </a:r>
            <a:r>
              <a:rPr dirty="0">
                <a:solidFill>
                  <a:srgbClr val="333333"/>
                </a:solidFill>
                <a:latin typeface="+mn-ea"/>
                <a:ea typeface="+mn-ea"/>
                <a:cs typeface="Malgun Gothic"/>
              </a:rPr>
              <a:t>데이터</a:t>
            </a:r>
            <a:r>
              <a:rPr spc="-25" dirty="0">
                <a:solidFill>
                  <a:srgbClr val="333333"/>
                </a:solidFill>
                <a:latin typeface="+mn-ea"/>
                <a:ea typeface="+mn-ea"/>
                <a:cs typeface="Malgun Gothic"/>
              </a:rPr>
              <a:t> </a:t>
            </a:r>
            <a:r>
              <a:rPr dirty="0">
                <a:solidFill>
                  <a:srgbClr val="333333"/>
                </a:solidFill>
                <a:latin typeface="+mn-ea"/>
                <a:ea typeface="+mn-ea"/>
                <a:cs typeface="Malgun Gothic"/>
              </a:rPr>
              <a:t>타입</a:t>
            </a:r>
            <a:r>
              <a:rPr spc="-15" dirty="0">
                <a:solidFill>
                  <a:srgbClr val="333333"/>
                </a:solidFill>
                <a:latin typeface="+mn-ea"/>
                <a:ea typeface="+mn-ea"/>
                <a:cs typeface="Malgun Gothic"/>
              </a:rPr>
              <a:t> </a:t>
            </a:r>
            <a:r>
              <a:rPr spc="-25" dirty="0">
                <a:solidFill>
                  <a:srgbClr val="333333"/>
                </a:solidFill>
                <a:latin typeface="+mn-ea"/>
                <a:ea typeface="+mn-ea"/>
                <a:cs typeface="Malgun Gothic"/>
              </a:rPr>
              <a:t>리스트</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numpy</a:t>
            </a:r>
            <a:r>
              <a:rPr spc="-25" dirty="0">
                <a:solidFill>
                  <a:srgbClr val="333333"/>
                </a:solidFill>
                <a:latin typeface="+mn-ea"/>
                <a:ea typeface="+mn-ea"/>
                <a:cs typeface="Malgun Gothic"/>
              </a:rPr>
              <a:t> </a:t>
            </a:r>
            <a:r>
              <a:rPr dirty="0">
                <a:solidFill>
                  <a:srgbClr val="333333"/>
                </a:solidFill>
                <a:latin typeface="+mn-ea"/>
                <a:ea typeface="+mn-ea"/>
                <a:cs typeface="Malgun Gothic"/>
              </a:rPr>
              <a:t>제공</a:t>
            </a:r>
            <a:r>
              <a:rPr spc="-20" dirty="0">
                <a:solidFill>
                  <a:srgbClr val="333333"/>
                </a:solidFill>
                <a:latin typeface="+mn-ea"/>
                <a:ea typeface="+mn-ea"/>
                <a:cs typeface="Malgun Gothic"/>
              </a:rPr>
              <a:t> </a:t>
            </a:r>
            <a:r>
              <a:rPr dirty="0">
                <a:solidFill>
                  <a:srgbClr val="333333"/>
                </a:solidFill>
                <a:latin typeface="+mn-ea"/>
                <a:ea typeface="+mn-ea"/>
                <a:cs typeface="Malgun Gothic"/>
              </a:rPr>
              <a:t>상수를</a:t>
            </a:r>
            <a:r>
              <a:rPr spc="-40" dirty="0">
                <a:solidFill>
                  <a:srgbClr val="333333"/>
                </a:solidFill>
                <a:latin typeface="+mn-ea"/>
                <a:ea typeface="+mn-ea"/>
                <a:cs typeface="Malgun Gothic"/>
              </a:rPr>
              <a:t> </a:t>
            </a:r>
            <a:r>
              <a:rPr dirty="0">
                <a:solidFill>
                  <a:srgbClr val="333333"/>
                </a:solidFill>
                <a:latin typeface="+mn-ea"/>
                <a:ea typeface="+mn-ea"/>
                <a:cs typeface="Malgun Gothic"/>
              </a:rPr>
              <a:t>쓰거나</a:t>
            </a:r>
            <a:r>
              <a:rPr spc="-20" dirty="0">
                <a:solidFill>
                  <a:srgbClr val="333333"/>
                </a:solidFill>
                <a:latin typeface="+mn-ea"/>
                <a:ea typeface="+mn-ea"/>
                <a:cs typeface="Malgun Gothic"/>
              </a:rPr>
              <a:t> </a:t>
            </a:r>
            <a:r>
              <a:rPr dirty="0">
                <a:solidFill>
                  <a:srgbClr val="333333"/>
                </a:solidFill>
                <a:latin typeface="+mn-ea"/>
                <a:ea typeface="+mn-ea"/>
                <a:cs typeface="Malgun Gothic"/>
              </a:rPr>
              <a:t>문자열로</a:t>
            </a:r>
            <a:r>
              <a:rPr spc="-40" dirty="0">
                <a:solidFill>
                  <a:srgbClr val="333333"/>
                </a:solidFill>
                <a:latin typeface="+mn-ea"/>
                <a:ea typeface="+mn-ea"/>
                <a:cs typeface="Malgun Gothic"/>
              </a:rPr>
              <a:t> </a:t>
            </a:r>
            <a:r>
              <a:rPr spc="-10" dirty="0">
                <a:solidFill>
                  <a:srgbClr val="333333"/>
                </a:solidFill>
                <a:latin typeface="+mn-ea"/>
                <a:ea typeface="+mn-ea"/>
                <a:cs typeface="Malgun Gothic"/>
              </a:rPr>
              <a:t>설정한다.</a:t>
            </a:r>
            <a:endParaRPr>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수치형</a:t>
            </a:r>
            <a:r>
              <a:rPr spc="-30" dirty="0">
                <a:solidFill>
                  <a:srgbClr val="333333"/>
                </a:solidFill>
                <a:latin typeface="+mn-ea"/>
                <a:ea typeface="+mn-ea"/>
                <a:cs typeface="Malgun Gothic"/>
              </a:rPr>
              <a:t> </a:t>
            </a:r>
            <a:r>
              <a:rPr dirty="0">
                <a:solidFill>
                  <a:srgbClr val="333333"/>
                </a:solidFill>
                <a:latin typeface="+mn-ea"/>
                <a:ea typeface="+mn-ea"/>
                <a:cs typeface="Malgun Gothic"/>
              </a:rPr>
              <a:t>:</a:t>
            </a:r>
            <a:r>
              <a:rPr spc="-15" dirty="0">
                <a:solidFill>
                  <a:srgbClr val="333333"/>
                </a:solidFill>
                <a:latin typeface="+mn-ea"/>
                <a:ea typeface="+mn-ea"/>
                <a:cs typeface="Malgun Gothic"/>
              </a:rPr>
              <a:t> </a:t>
            </a:r>
            <a:r>
              <a:rPr spc="-10" dirty="0">
                <a:solidFill>
                  <a:srgbClr val="333333"/>
                </a:solidFill>
                <a:latin typeface="+mn-ea"/>
                <a:ea typeface="+mn-ea"/>
                <a:cs typeface="Malgun Gothic"/>
              </a:rPr>
              <a:t>np.number,</a:t>
            </a:r>
            <a:r>
              <a:rPr spc="-40" dirty="0">
                <a:solidFill>
                  <a:srgbClr val="333333"/>
                </a:solidFill>
                <a:latin typeface="+mn-ea"/>
                <a:ea typeface="+mn-ea"/>
                <a:cs typeface="Malgun Gothic"/>
              </a:rPr>
              <a:t> </a:t>
            </a:r>
            <a:r>
              <a:rPr spc="-10" dirty="0">
                <a:solidFill>
                  <a:srgbClr val="333333"/>
                </a:solidFill>
                <a:latin typeface="+mn-ea"/>
                <a:ea typeface="+mn-ea"/>
                <a:cs typeface="Malgun Gothic"/>
              </a:rPr>
              <a:t>“number”</a:t>
            </a:r>
            <a:endParaRPr>
              <a:latin typeface="+mn-ea"/>
              <a:ea typeface="+mn-ea"/>
              <a:cs typeface="Malgun Gothic"/>
            </a:endParaRPr>
          </a:p>
          <a:p>
            <a:pPr marL="789305" lvl="2" indent="-227965">
              <a:lnSpc>
                <a:spcPct val="100000"/>
              </a:lnSpc>
              <a:spcBef>
                <a:spcPts val="815"/>
              </a:spcBef>
              <a:buFont typeface="Arial"/>
              <a:buChar char="▪"/>
              <a:tabLst>
                <a:tab pos="789305" algn="l"/>
              </a:tabLst>
            </a:pPr>
            <a:r>
              <a:rPr dirty="0">
                <a:solidFill>
                  <a:srgbClr val="333333"/>
                </a:solidFill>
                <a:latin typeface="+mn-ea"/>
                <a:ea typeface="+mn-ea"/>
                <a:cs typeface="Malgun Gothic"/>
              </a:rPr>
              <a:t>문자열</a:t>
            </a:r>
            <a:r>
              <a:rPr spc="-10"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np.object,</a:t>
            </a:r>
            <a:r>
              <a:rPr spc="-30" dirty="0">
                <a:solidFill>
                  <a:srgbClr val="333333"/>
                </a:solidFill>
                <a:latin typeface="+mn-ea"/>
                <a:ea typeface="+mn-ea"/>
                <a:cs typeface="Malgun Gothic"/>
              </a:rPr>
              <a:t> </a:t>
            </a:r>
            <a:r>
              <a:rPr spc="-10" dirty="0">
                <a:solidFill>
                  <a:srgbClr val="333333"/>
                </a:solidFill>
                <a:latin typeface="+mn-ea"/>
                <a:ea typeface="+mn-ea"/>
                <a:cs typeface="Malgun Gothic"/>
              </a:rPr>
              <a:t>“object”</a:t>
            </a:r>
            <a:endParaRPr>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DataFrame</a:t>
            </a:r>
            <a:r>
              <a:rPr sz="2400" spc="-25" dirty="0">
                <a:latin typeface="+mn-ea"/>
                <a:ea typeface="+mn-ea"/>
              </a:rPr>
              <a:t> </a:t>
            </a:r>
            <a:r>
              <a:rPr sz="2400" dirty="0">
                <a:latin typeface="+mn-ea"/>
                <a:ea typeface="+mn-ea"/>
              </a:rPr>
              <a:t>열</a:t>
            </a:r>
            <a:r>
              <a:rPr sz="2400" spc="-10" dirty="0">
                <a:latin typeface="+mn-ea"/>
                <a:ea typeface="+mn-ea"/>
              </a:rPr>
              <a:t> </a:t>
            </a:r>
            <a:r>
              <a:rPr sz="2400" dirty="0">
                <a:latin typeface="+mn-ea"/>
                <a:ea typeface="+mn-ea"/>
              </a:rPr>
              <a:t>조회</a:t>
            </a:r>
            <a:r>
              <a:rPr sz="2400" spc="-10" dirty="0">
                <a:latin typeface="+mn-ea"/>
                <a:ea typeface="+mn-ea"/>
              </a:rPr>
              <a:t> </a:t>
            </a:r>
            <a:r>
              <a:rPr sz="2400" dirty="0">
                <a:latin typeface="+mn-ea"/>
                <a:ea typeface="+mn-ea"/>
              </a:rPr>
              <a:t>–</a:t>
            </a:r>
            <a:r>
              <a:rPr sz="2400" spc="-10" dirty="0">
                <a:latin typeface="+mn-ea"/>
                <a:ea typeface="+mn-ea"/>
              </a:rPr>
              <a:t> </a:t>
            </a:r>
            <a:r>
              <a:rPr sz="2400" dirty="0">
                <a:latin typeface="+mn-ea"/>
                <a:ea typeface="+mn-ea"/>
              </a:rPr>
              <a:t>메소드를</a:t>
            </a:r>
            <a:r>
              <a:rPr sz="2400" spc="-10" dirty="0">
                <a:latin typeface="+mn-ea"/>
                <a:ea typeface="+mn-ea"/>
              </a:rPr>
              <a:t> </a:t>
            </a:r>
            <a:r>
              <a:rPr sz="2400" dirty="0">
                <a:latin typeface="+mn-ea"/>
                <a:ea typeface="+mn-ea"/>
              </a:rPr>
              <a:t>이용한</a:t>
            </a:r>
            <a:r>
              <a:rPr sz="2400" spc="-15" dirty="0">
                <a:latin typeface="+mn-ea"/>
                <a:ea typeface="+mn-ea"/>
              </a:rPr>
              <a:t> </a:t>
            </a:r>
            <a:r>
              <a:rPr sz="2400" dirty="0">
                <a:latin typeface="+mn-ea"/>
                <a:ea typeface="+mn-ea"/>
              </a:rPr>
              <a:t>열</a:t>
            </a:r>
            <a:r>
              <a:rPr sz="2400" spc="-10" dirty="0">
                <a:latin typeface="+mn-ea"/>
                <a:ea typeface="+mn-ea"/>
              </a:rPr>
              <a:t> </a:t>
            </a:r>
            <a:r>
              <a:rPr sz="2400" spc="-25" dirty="0">
                <a:latin typeface="+mn-ea"/>
                <a:ea typeface="+mn-ea"/>
              </a:rPr>
              <a:t>조회</a:t>
            </a:r>
          </a:p>
        </p:txBody>
      </p:sp>
      <p:pic>
        <p:nvPicPr>
          <p:cNvPr id="4" name="object 4"/>
          <p:cNvPicPr/>
          <p:nvPr/>
        </p:nvPicPr>
        <p:blipFill>
          <a:blip r:embed="rId2" cstate="print"/>
          <a:stretch>
            <a:fillRect/>
          </a:stretch>
        </p:blipFill>
        <p:spPr>
          <a:xfrm>
            <a:off x="989075" y="3962400"/>
            <a:ext cx="7839456" cy="1447800"/>
          </a:xfrm>
          <a:prstGeom prst="rect">
            <a:avLst/>
          </a:prstGeom>
        </p:spPr>
      </p:pic>
      <p:pic>
        <p:nvPicPr>
          <p:cNvPr id="5" name="object 5"/>
          <p:cNvPicPr/>
          <p:nvPr/>
        </p:nvPicPr>
        <p:blipFill>
          <a:blip r:embed="rId3" cstate="print"/>
          <a:stretch>
            <a:fillRect/>
          </a:stretch>
        </p:blipFill>
        <p:spPr>
          <a:xfrm>
            <a:off x="989075" y="5501640"/>
            <a:ext cx="7839456" cy="1295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ookieRun Regular" panose="020B0600000101010101" pitchFamily="50" charset="-127"/>
              </a:rPr>
              <a:t>문자열형(string)</a:t>
            </a:r>
          </a:p>
        </p:txBody>
      </p:sp>
      <p:sp>
        <p:nvSpPr>
          <p:cNvPr id="3" name="object 3"/>
          <p:cNvSpPr txBox="1"/>
          <p:nvPr/>
        </p:nvSpPr>
        <p:spPr>
          <a:xfrm>
            <a:off x="458216" y="905534"/>
            <a:ext cx="2534285" cy="1254189"/>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CookieRun Regular" panose="020B0600000101010101" pitchFamily="50" charset="-127"/>
                <a:cs typeface="Malgun Gothic"/>
              </a:rPr>
              <a:t>문자형</a:t>
            </a:r>
            <a:r>
              <a:rPr spc="10" dirty="0">
                <a:solidFill>
                  <a:srgbClr val="333333"/>
                </a:solidFill>
                <a:latin typeface="CookieRun Regular" panose="020B0600000101010101" pitchFamily="50" charset="-127"/>
                <a:cs typeface="Malgun Gothic"/>
              </a:rPr>
              <a:t> </a:t>
            </a:r>
            <a:r>
              <a:rPr spc="-35" dirty="0">
                <a:solidFill>
                  <a:srgbClr val="333333"/>
                </a:solidFill>
                <a:latin typeface="CookieRun Regular" panose="020B0600000101010101" pitchFamily="50" charset="-127"/>
                <a:cs typeface="Malgun Gothic"/>
              </a:rPr>
              <a:t>연산</a:t>
            </a:r>
            <a:endParaRPr>
              <a:latin typeface="CookieRun Regular" panose="020B0600000101010101" pitchFamily="50" charset="-127"/>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CookieRun Regular" panose="020B0600000101010101" pitchFamily="50" charset="-127"/>
                <a:cs typeface="Malgun Gothic"/>
              </a:rPr>
              <a:t>문자열</a:t>
            </a:r>
            <a:r>
              <a:rPr spc="-2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a:t>
            </a:r>
            <a:r>
              <a:rPr spc="-15" dirty="0">
                <a:solidFill>
                  <a:srgbClr val="333333"/>
                </a:solidFill>
                <a:latin typeface="CookieRun Regular" panose="020B0600000101010101" pitchFamily="50" charset="-127"/>
                <a:cs typeface="Malgun Gothic"/>
              </a:rPr>
              <a:t> </a:t>
            </a:r>
            <a:r>
              <a:rPr spc="-25" dirty="0">
                <a:solidFill>
                  <a:srgbClr val="333333"/>
                </a:solidFill>
                <a:latin typeface="CookieRun Regular" panose="020B0600000101010101" pitchFamily="50" charset="-127"/>
                <a:cs typeface="Malgun Gothic"/>
              </a:rPr>
              <a:t>문자열</a:t>
            </a:r>
            <a:endParaRPr>
              <a:latin typeface="CookieRun Regular" panose="020B0600000101010101" pitchFamily="50" charset="-127"/>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CookieRun Regular" panose="020B0600000101010101" pitchFamily="50" charset="-127"/>
                <a:cs typeface="Malgun Gothic"/>
              </a:rPr>
              <a:t>문자열을</a:t>
            </a:r>
            <a:r>
              <a:rPr spc="5" dirty="0">
                <a:solidFill>
                  <a:srgbClr val="333333"/>
                </a:solidFill>
                <a:latin typeface="CookieRun Regular" panose="020B0600000101010101" pitchFamily="50" charset="-127"/>
                <a:cs typeface="Malgun Gothic"/>
              </a:rPr>
              <a:t> </a:t>
            </a:r>
            <a:r>
              <a:rPr spc="-20" dirty="0">
                <a:solidFill>
                  <a:srgbClr val="333333"/>
                </a:solidFill>
                <a:latin typeface="CookieRun Regular" panose="020B0600000101010101" pitchFamily="50" charset="-127"/>
                <a:cs typeface="Malgun Gothic"/>
              </a:rPr>
              <a:t>합친다.</a:t>
            </a:r>
            <a:endParaRPr>
              <a:latin typeface="CookieRun Regular" panose="020B0600000101010101" pitchFamily="50" charset="-127"/>
              <a:cs typeface="Malgun Gothic"/>
            </a:endParaRPr>
          </a:p>
        </p:txBody>
      </p:sp>
      <p:sp>
        <p:nvSpPr>
          <p:cNvPr id="4" name="object 4"/>
          <p:cNvSpPr txBox="1"/>
          <p:nvPr/>
        </p:nvSpPr>
        <p:spPr>
          <a:xfrm>
            <a:off x="1006855" y="2331846"/>
            <a:ext cx="106680" cy="299720"/>
          </a:xfrm>
          <a:prstGeom prst="rect">
            <a:avLst/>
          </a:prstGeom>
        </p:spPr>
        <p:txBody>
          <a:bodyPr vert="horz" wrap="square" lIns="0" tIns="12700" rIns="0" bIns="0" rtlCol="0">
            <a:spAutoFit/>
          </a:bodyPr>
          <a:lstStyle/>
          <a:p>
            <a:pPr marL="12700">
              <a:lnSpc>
                <a:spcPct val="100000"/>
              </a:lnSpc>
              <a:spcBef>
                <a:spcPts val="100"/>
              </a:spcBef>
            </a:pPr>
            <a:r>
              <a:rPr spc="-50" dirty="0">
                <a:solidFill>
                  <a:srgbClr val="333333"/>
                </a:solidFill>
                <a:latin typeface="CookieRun Regular" panose="020B0600000101010101" pitchFamily="50" charset="-127"/>
                <a:cs typeface="Arial"/>
              </a:rPr>
              <a:t>▪</a:t>
            </a:r>
            <a:endParaRPr>
              <a:latin typeface="CookieRun Regular" panose="020B0600000101010101" pitchFamily="50" charset="-127"/>
              <a:cs typeface="Arial"/>
            </a:endParaRPr>
          </a:p>
        </p:txBody>
      </p:sp>
      <p:sp>
        <p:nvSpPr>
          <p:cNvPr id="5" name="object 5"/>
          <p:cNvSpPr txBox="1"/>
          <p:nvPr/>
        </p:nvSpPr>
        <p:spPr>
          <a:xfrm>
            <a:off x="1248092" y="2318004"/>
            <a:ext cx="2085339" cy="304800"/>
          </a:xfrm>
          <a:prstGeom prst="rect">
            <a:avLst/>
          </a:prstGeom>
          <a:solidFill>
            <a:srgbClr val="C0C0C0"/>
          </a:solidFill>
        </p:spPr>
        <p:txBody>
          <a:bodyPr vert="horz" wrap="square" lIns="0" tIns="26034" rIns="0" bIns="0" rtlCol="0">
            <a:spAutoFit/>
          </a:bodyPr>
          <a:lstStyle/>
          <a:p>
            <a:pPr>
              <a:lnSpc>
                <a:spcPct val="100000"/>
              </a:lnSpc>
              <a:spcBef>
                <a:spcPts val="204"/>
              </a:spcBef>
            </a:pPr>
            <a:r>
              <a:rPr dirty="0">
                <a:solidFill>
                  <a:srgbClr val="333333"/>
                </a:solidFill>
                <a:latin typeface="CookieRun Regular" panose="020B0600000101010101" pitchFamily="50" charset="-127"/>
                <a:cs typeface="Malgun Gothic"/>
              </a:rPr>
              <a:t>문자열 +</a:t>
            </a:r>
            <a:r>
              <a:rPr spc="-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다른</a:t>
            </a:r>
            <a:r>
              <a:rPr spc="10" dirty="0">
                <a:solidFill>
                  <a:srgbClr val="333333"/>
                </a:solidFill>
                <a:latin typeface="CookieRun Regular" panose="020B0600000101010101" pitchFamily="50" charset="-127"/>
                <a:cs typeface="Malgun Gothic"/>
              </a:rPr>
              <a:t> </a:t>
            </a:r>
            <a:r>
              <a:rPr spc="-25" dirty="0">
                <a:solidFill>
                  <a:srgbClr val="333333"/>
                </a:solidFill>
                <a:latin typeface="CookieRun Regular" panose="020B0600000101010101" pitchFamily="50" charset="-127"/>
                <a:cs typeface="Malgun Gothic"/>
              </a:rPr>
              <a:t>타입</a:t>
            </a:r>
            <a:endParaRPr>
              <a:latin typeface="CookieRun Regular" panose="020B0600000101010101" pitchFamily="50" charset="-127"/>
              <a:cs typeface="Malgun Gothic"/>
            </a:endParaRPr>
          </a:p>
        </p:txBody>
      </p:sp>
      <p:sp>
        <p:nvSpPr>
          <p:cNvPr id="6" name="object 6"/>
          <p:cNvSpPr txBox="1"/>
          <p:nvPr/>
        </p:nvSpPr>
        <p:spPr>
          <a:xfrm>
            <a:off x="3320541" y="2331846"/>
            <a:ext cx="7414895" cy="566822"/>
          </a:xfrm>
          <a:prstGeom prst="rect">
            <a:avLst/>
          </a:prstGeom>
        </p:spPr>
        <p:txBody>
          <a:bodyPr vert="horz" wrap="square" lIns="0" tIns="12700" rIns="0" bIns="0" rtlCol="0">
            <a:spAutoFit/>
          </a:bodyPr>
          <a:lstStyle/>
          <a:p>
            <a:pPr marL="12700">
              <a:lnSpc>
                <a:spcPct val="100000"/>
              </a:lnSpc>
              <a:spcBef>
                <a:spcPts val="100"/>
              </a:spcBef>
            </a:pPr>
            <a:r>
              <a:rPr dirty="0">
                <a:solidFill>
                  <a:srgbClr val="333333"/>
                </a:solidFill>
                <a:latin typeface="CookieRun Regular" panose="020B0600000101010101" pitchFamily="50" charset="-127"/>
                <a:cs typeface="Malgun Gothic"/>
              </a:rPr>
              <a:t>은</a:t>
            </a:r>
            <a:r>
              <a:rPr spc="-1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에러</a:t>
            </a:r>
            <a:r>
              <a:rPr spc="-1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발생한다.</a:t>
            </a:r>
            <a:r>
              <a:rPr spc="-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(str()</a:t>
            </a:r>
            <a:r>
              <a:rPr spc="-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내장함수로 다른</a:t>
            </a:r>
            <a:r>
              <a:rPr spc="-1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타입을</a:t>
            </a:r>
            <a:r>
              <a:rPr spc="-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string으로</a:t>
            </a:r>
            <a:r>
              <a:rPr spc="-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변환</a:t>
            </a:r>
            <a:r>
              <a:rPr spc="-10" dirty="0">
                <a:solidFill>
                  <a:srgbClr val="333333"/>
                </a:solidFill>
                <a:latin typeface="CookieRun Regular" panose="020B0600000101010101" pitchFamily="50" charset="-127"/>
                <a:cs typeface="Malgun Gothic"/>
              </a:rPr>
              <a:t> </a:t>
            </a:r>
            <a:r>
              <a:rPr spc="-20" dirty="0">
                <a:solidFill>
                  <a:srgbClr val="333333"/>
                </a:solidFill>
                <a:latin typeface="CookieRun Regular" panose="020B0600000101010101" pitchFamily="50" charset="-127"/>
                <a:cs typeface="Malgun Gothic"/>
              </a:rPr>
              <a:t>해야함)</a:t>
            </a:r>
            <a:endParaRPr>
              <a:latin typeface="CookieRun Regular" panose="020B0600000101010101" pitchFamily="50" charset="-127"/>
              <a:cs typeface="Malgun Gothic"/>
            </a:endParaRPr>
          </a:p>
        </p:txBody>
      </p:sp>
      <p:sp>
        <p:nvSpPr>
          <p:cNvPr id="7" name="object 7"/>
          <p:cNvSpPr txBox="1"/>
          <p:nvPr/>
        </p:nvSpPr>
        <p:spPr>
          <a:xfrm>
            <a:off x="732536" y="3348361"/>
            <a:ext cx="2473325" cy="788677"/>
          </a:xfrm>
          <a:prstGeom prst="rect">
            <a:avLst/>
          </a:prstGeom>
        </p:spPr>
        <p:txBody>
          <a:bodyPr vert="horz" wrap="square" lIns="0" tIns="130810" rIns="0" bIns="0" rtlCol="0">
            <a:spAutoFit/>
          </a:bodyPr>
          <a:lstStyle/>
          <a:p>
            <a:pPr marL="286385" indent="-273685">
              <a:lnSpc>
                <a:spcPct val="100000"/>
              </a:lnSpc>
              <a:spcBef>
                <a:spcPts val="1030"/>
              </a:spcBef>
              <a:buFont typeface="Consolas"/>
              <a:buChar char="–"/>
              <a:tabLst>
                <a:tab pos="286385" algn="l"/>
              </a:tabLst>
            </a:pPr>
            <a:r>
              <a:rPr dirty="0">
                <a:solidFill>
                  <a:srgbClr val="333333"/>
                </a:solidFill>
                <a:latin typeface="CookieRun Regular" panose="020B0600000101010101" pitchFamily="50" charset="-127"/>
                <a:cs typeface="Malgun Gothic"/>
              </a:rPr>
              <a:t>문자열</a:t>
            </a:r>
            <a:r>
              <a:rPr spc="-2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a:t>
            </a:r>
            <a:r>
              <a:rPr spc="-10" dirty="0">
                <a:solidFill>
                  <a:srgbClr val="333333"/>
                </a:solidFill>
                <a:latin typeface="CookieRun Regular" panose="020B0600000101010101" pitchFamily="50" charset="-127"/>
                <a:cs typeface="Malgun Gothic"/>
              </a:rPr>
              <a:t> </a:t>
            </a:r>
            <a:r>
              <a:rPr spc="-50" dirty="0">
                <a:solidFill>
                  <a:srgbClr val="333333"/>
                </a:solidFill>
                <a:latin typeface="CookieRun Regular" panose="020B0600000101010101" pitchFamily="50" charset="-127"/>
                <a:cs typeface="Malgun Gothic"/>
              </a:rPr>
              <a:t>n</a:t>
            </a:r>
            <a:endParaRPr>
              <a:latin typeface="CookieRun Regular" panose="020B0600000101010101" pitchFamily="50" charset="-127"/>
              <a:cs typeface="Malgun Gothic"/>
            </a:endParaRPr>
          </a:p>
          <a:p>
            <a:pPr marL="514984" lvl="1" indent="-227965">
              <a:lnSpc>
                <a:spcPct val="100000"/>
              </a:lnSpc>
              <a:spcBef>
                <a:spcPts val="835"/>
              </a:spcBef>
              <a:buFont typeface="Arial"/>
              <a:buChar char="▪"/>
              <a:tabLst>
                <a:tab pos="514984" algn="l"/>
              </a:tabLst>
            </a:pPr>
            <a:r>
              <a:rPr dirty="0">
                <a:solidFill>
                  <a:srgbClr val="333333"/>
                </a:solidFill>
                <a:latin typeface="CookieRun Regular" panose="020B0600000101010101" pitchFamily="50" charset="-127"/>
                <a:cs typeface="Malgun Gothic"/>
              </a:rPr>
              <a:t>문자열은</a:t>
            </a:r>
            <a:r>
              <a:rPr spc="-2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n회</a:t>
            </a:r>
            <a:r>
              <a:rPr spc="-5" dirty="0">
                <a:solidFill>
                  <a:srgbClr val="333333"/>
                </a:solidFill>
                <a:latin typeface="CookieRun Regular" panose="020B0600000101010101" pitchFamily="50" charset="-127"/>
                <a:cs typeface="Malgun Gothic"/>
              </a:rPr>
              <a:t> </a:t>
            </a:r>
            <a:r>
              <a:rPr spc="-25" dirty="0">
                <a:solidFill>
                  <a:srgbClr val="333333"/>
                </a:solidFill>
                <a:latin typeface="CookieRun Regular" panose="020B0600000101010101" pitchFamily="50" charset="-127"/>
                <a:cs typeface="Malgun Gothic"/>
              </a:rPr>
              <a:t>반복.</a:t>
            </a:r>
            <a:endParaRPr>
              <a:latin typeface="CookieRun Regular" panose="020B0600000101010101" pitchFamily="50" charset="-127"/>
              <a:cs typeface="Malgun Gothic"/>
            </a:endParaRPr>
          </a:p>
        </p:txBody>
      </p:sp>
      <p:sp>
        <p:nvSpPr>
          <p:cNvPr id="8" name="object 8"/>
          <p:cNvSpPr txBox="1"/>
          <p:nvPr/>
        </p:nvSpPr>
        <p:spPr>
          <a:xfrm>
            <a:off x="732536" y="4893299"/>
            <a:ext cx="3550920" cy="789319"/>
          </a:xfrm>
          <a:prstGeom prst="rect">
            <a:avLst/>
          </a:prstGeom>
        </p:spPr>
        <p:txBody>
          <a:bodyPr vert="horz" wrap="square" lIns="0" tIns="131445" rIns="0" bIns="0" rtlCol="0">
            <a:spAutoFit/>
          </a:bodyPr>
          <a:lstStyle/>
          <a:p>
            <a:pPr marL="286385" indent="-273685">
              <a:lnSpc>
                <a:spcPct val="100000"/>
              </a:lnSpc>
              <a:spcBef>
                <a:spcPts val="1035"/>
              </a:spcBef>
              <a:buFont typeface="Consolas"/>
              <a:buChar char="–"/>
              <a:tabLst>
                <a:tab pos="286385" algn="l"/>
              </a:tabLst>
            </a:pPr>
            <a:r>
              <a:rPr dirty="0">
                <a:solidFill>
                  <a:srgbClr val="333333"/>
                </a:solidFill>
                <a:latin typeface="CookieRun Regular" panose="020B0600000101010101" pitchFamily="50" charset="-127"/>
                <a:cs typeface="Malgun Gothic"/>
              </a:rPr>
              <a:t>문자열의</a:t>
            </a:r>
            <a:r>
              <a:rPr spc="-2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글자수</a:t>
            </a:r>
            <a:r>
              <a:rPr spc="-20" dirty="0">
                <a:solidFill>
                  <a:srgbClr val="333333"/>
                </a:solidFill>
                <a:latin typeface="CookieRun Regular" panose="020B0600000101010101" pitchFamily="50" charset="-127"/>
                <a:cs typeface="Malgun Gothic"/>
              </a:rPr>
              <a:t> </a:t>
            </a:r>
            <a:r>
              <a:rPr spc="-25" dirty="0">
                <a:solidFill>
                  <a:srgbClr val="333333"/>
                </a:solidFill>
                <a:latin typeface="CookieRun Regular" panose="020B0600000101010101" pitchFamily="50" charset="-127"/>
                <a:cs typeface="Malgun Gothic"/>
              </a:rPr>
              <a:t>세기</a:t>
            </a:r>
            <a:endParaRPr>
              <a:latin typeface="CookieRun Regular" panose="020B0600000101010101" pitchFamily="50" charset="-127"/>
              <a:cs typeface="Malgun Gothic"/>
            </a:endParaRPr>
          </a:p>
          <a:p>
            <a:pPr marL="514984" lvl="1" indent="-227965">
              <a:lnSpc>
                <a:spcPct val="100000"/>
              </a:lnSpc>
              <a:spcBef>
                <a:spcPts val="840"/>
              </a:spcBef>
              <a:buFont typeface="Arial"/>
              <a:buChar char="▪"/>
              <a:tabLst>
                <a:tab pos="514984" algn="l"/>
              </a:tabLst>
            </a:pPr>
            <a:r>
              <a:rPr dirty="0">
                <a:solidFill>
                  <a:srgbClr val="333333"/>
                </a:solidFill>
                <a:latin typeface="CookieRun Regular" panose="020B0600000101010101" pitchFamily="50" charset="-127"/>
                <a:cs typeface="Malgun Gothic"/>
              </a:rPr>
              <a:t>내장</a:t>
            </a:r>
            <a:r>
              <a:rPr spc="-1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함수의</a:t>
            </a:r>
            <a:r>
              <a:rPr spc="-20" dirty="0">
                <a:solidFill>
                  <a:srgbClr val="333333"/>
                </a:solidFill>
                <a:latin typeface="CookieRun Regular" panose="020B0600000101010101" pitchFamily="50" charset="-127"/>
                <a:cs typeface="Malgun Gothic"/>
              </a:rPr>
              <a:t> </a:t>
            </a:r>
            <a:r>
              <a:rPr b="1" dirty="0">
                <a:solidFill>
                  <a:srgbClr val="333333"/>
                </a:solidFill>
                <a:latin typeface="CookieRun Regular" panose="020B0600000101010101" pitchFamily="50" charset="-127"/>
                <a:cs typeface="Malgun Gothic"/>
              </a:rPr>
              <a:t>len(문자열)</a:t>
            </a:r>
            <a:r>
              <a:rPr b="1" spc="15" dirty="0">
                <a:solidFill>
                  <a:srgbClr val="333333"/>
                </a:solidFill>
                <a:latin typeface="CookieRun Regular" panose="020B0600000101010101" pitchFamily="50" charset="-127"/>
                <a:cs typeface="Malgun Gothic"/>
              </a:rPr>
              <a:t> </a:t>
            </a:r>
            <a:r>
              <a:rPr spc="-25" dirty="0">
                <a:solidFill>
                  <a:srgbClr val="333333"/>
                </a:solidFill>
                <a:latin typeface="CookieRun Regular" panose="020B0600000101010101" pitchFamily="50" charset="-127"/>
                <a:cs typeface="Malgun Gothic"/>
              </a:rPr>
              <a:t>사용</a:t>
            </a:r>
            <a:endParaRPr>
              <a:latin typeface="CookieRun Regular" panose="020B0600000101010101" pitchFamily="50" charset="-127"/>
              <a:cs typeface="Malgun Gothic"/>
            </a:endParaRPr>
          </a:p>
        </p:txBody>
      </p:sp>
      <p:sp>
        <p:nvSpPr>
          <p:cNvPr id="9" name="object 9"/>
          <p:cNvSpPr txBox="1"/>
          <p:nvPr/>
        </p:nvSpPr>
        <p:spPr>
          <a:xfrm>
            <a:off x="5962015" y="4893299"/>
            <a:ext cx="4727575" cy="789319"/>
          </a:xfrm>
          <a:prstGeom prst="rect">
            <a:avLst/>
          </a:prstGeom>
        </p:spPr>
        <p:txBody>
          <a:bodyPr vert="horz" wrap="square" lIns="0" tIns="131445" rIns="0" bIns="0" rtlCol="0">
            <a:spAutoFit/>
          </a:bodyPr>
          <a:lstStyle/>
          <a:p>
            <a:pPr marL="12700">
              <a:lnSpc>
                <a:spcPct val="100000"/>
              </a:lnSpc>
              <a:spcBef>
                <a:spcPts val="1035"/>
              </a:spcBef>
            </a:pPr>
            <a:r>
              <a:rPr dirty="0">
                <a:solidFill>
                  <a:srgbClr val="333333"/>
                </a:solidFill>
                <a:latin typeface="CookieRun Regular" panose="020B0600000101010101" pitchFamily="50" charset="-127"/>
                <a:cs typeface="Malgun Gothic"/>
              </a:rPr>
              <a:t>-</a:t>
            </a:r>
            <a:r>
              <a:rPr spc="-2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문자열</a:t>
            </a:r>
            <a:r>
              <a:rPr spc="-2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내에</a:t>
            </a:r>
            <a:r>
              <a:rPr spc="-1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특정</a:t>
            </a:r>
            <a:r>
              <a:rPr spc="-1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문자열이</a:t>
            </a:r>
            <a:r>
              <a:rPr spc="-2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있는지</a:t>
            </a:r>
            <a:r>
              <a:rPr spc="-20" dirty="0">
                <a:solidFill>
                  <a:srgbClr val="333333"/>
                </a:solidFill>
                <a:latin typeface="CookieRun Regular" panose="020B0600000101010101" pitchFamily="50" charset="-127"/>
                <a:cs typeface="Malgun Gothic"/>
              </a:rPr>
              <a:t> </a:t>
            </a:r>
            <a:r>
              <a:rPr spc="-25" dirty="0">
                <a:solidFill>
                  <a:srgbClr val="333333"/>
                </a:solidFill>
                <a:latin typeface="CookieRun Regular" panose="020B0600000101010101" pitchFamily="50" charset="-127"/>
                <a:cs typeface="Malgun Gothic"/>
              </a:rPr>
              <a:t>확인</a:t>
            </a:r>
            <a:endParaRPr>
              <a:latin typeface="CookieRun Regular" panose="020B0600000101010101" pitchFamily="50" charset="-127"/>
              <a:cs typeface="Malgun Gothic"/>
            </a:endParaRPr>
          </a:p>
          <a:p>
            <a:pPr marL="332105">
              <a:lnSpc>
                <a:spcPct val="100000"/>
              </a:lnSpc>
              <a:spcBef>
                <a:spcPts val="840"/>
              </a:spcBef>
            </a:pPr>
            <a:r>
              <a:rPr dirty="0">
                <a:solidFill>
                  <a:srgbClr val="333333"/>
                </a:solidFill>
                <a:latin typeface="CookieRun Regular" panose="020B0600000101010101" pitchFamily="50" charset="-127"/>
                <a:cs typeface="Malgun Gothic"/>
              </a:rPr>
              <a:t>*</a:t>
            </a:r>
            <a:r>
              <a:rPr spc="-10" dirty="0">
                <a:solidFill>
                  <a:srgbClr val="333333"/>
                </a:solidFill>
                <a:latin typeface="CookieRun Regular" panose="020B0600000101010101" pitchFamily="50" charset="-127"/>
                <a:cs typeface="Malgun Gothic"/>
              </a:rPr>
              <a:t> </a:t>
            </a:r>
            <a:r>
              <a:rPr b="1" dirty="0">
                <a:solidFill>
                  <a:srgbClr val="333333"/>
                </a:solidFill>
                <a:latin typeface="CookieRun Regular" panose="020B0600000101010101" pitchFamily="50" charset="-127"/>
                <a:cs typeface="Malgun Gothic"/>
              </a:rPr>
              <a:t>in,</a:t>
            </a:r>
            <a:r>
              <a:rPr b="1" spc="5" dirty="0">
                <a:solidFill>
                  <a:srgbClr val="333333"/>
                </a:solidFill>
                <a:latin typeface="CookieRun Regular" panose="020B0600000101010101" pitchFamily="50" charset="-127"/>
                <a:cs typeface="Malgun Gothic"/>
              </a:rPr>
              <a:t> </a:t>
            </a:r>
            <a:r>
              <a:rPr b="1" dirty="0">
                <a:solidFill>
                  <a:srgbClr val="333333"/>
                </a:solidFill>
                <a:latin typeface="CookieRun Regular" panose="020B0600000101010101" pitchFamily="50" charset="-127"/>
                <a:cs typeface="Malgun Gothic"/>
              </a:rPr>
              <a:t>not</a:t>
            </a:r>
            <a:r>
              <a:rPr b="1" spc="-10" dirty="0">
                <a:solidFill>
                  <a:srgbClr val="333333"/>
                </a:solidFill>
                <a:latin typeface="CookieRun Regular" panose="020B0600000101010101" pitchFamily="50" charset="-127"/>
                <a:cs typeface="Malgun Gothic"/>
              </a:rPr>
              <a:t> </a:t>
            </a:r>
            <a:r>
              <a:rPr b="1" dirty="0">
                <a:solidFill>
                  <a:srgbClr val="333333"/>
                </a:solidFill>
                <a:latin typeface="CookieRun Regular" panose="020B0600000101010101" pitchFamily="50" charset="-127"/>
                <a:cs typeface="Malgun Gothic"/>
              </a:rPr>
              <a:t>in</a:t>
            </a:r>
            <a:r>
              <a:rPr b="1" spc="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연산자</a:t>
            </a:r>
            <a:r>
              <a:rPr spc="5" dirty="0">
                <a:solidFill>
                  <a:srgbClr val="333333"/>
                </a:solidFill>
                <a:latin typeface="CookieRun Regular" panose="020B0600000101010101" pitchFamily="50" charset="-127"/>
                <a:cs typeface="Malgun Gothic"/>
              </a:rPr>
              <a:t> </a:t>
            </a:r>
            <a:r>
              <a:rPr spc="-25" dirty="0">
                <a:solidFill>
                  <a:srgbClr val="333333"/>
                </a:solidFill>
                <a:latin typeface="CookieRun Regular" panose="020B0600000101010101" pitchFamily="50" charset="-127"/>
                <a:cs typeface="Malgun Gothic"/>
              </a:rPr>
              <a:t>사용</a:t>
            </a:r>
            <a:endParaRPr>
              <a:latin typeface="CookieRun Regular" panose="020B0600000101010101" pitchFamily="50" charset="-127"/>
              <a:cs typeface="Malgun Gothic"/>
            </a:endParaRPr>
          </a:p>
        </p:txBody>
      </p:sp>
      <p:sp>
        <p:nvSpPr>
          <p:cNvPr id="10" name="object 10"/>
          <p:cNvSpPr/>
          <p:nvPr/>
        </p:nvSpPr>
        <p:spPr>
          <a:xfrm>
            <a:off x="1255775" y="2705100"/>
            <a:ext cx="10058400" cy="685800"/>
          </a:xfrm>
          <a:custGeom>
            <a:avLst/>
            <a:gdLst/>
            <a:ahLst/>
            <a:cxnLst/>
            <a:rect l="l" t="t" r="r" b="b"/>
            <a:pathLst>
              <a:path w="10058400" h="685800">
                <a:moveTo>
                  <a:pt x="0" y="685800"/>
                </a:moveTo>
                <a:lnTo>
                  <a:pt x="10058400" y="685800"/>
                </a:lnTo>
                <a:lnTo>
                  <a:pt x="10058400" y="0"/>
                </a:lnTo>
                <a:lnTo>
                  <a:pt x="0" y="0"/>
                </a:lnTo>
                <a:lnTo>
                  <a:pt x="0" y="685800"/>
                </a:lnTo>
                <a:close/>
              </a:path>
            </a:pathLst>
          </a:custGeom>
          <a:ln w="12192">
            <a:solidFill>
              <a:srgbClr val="000000"/>
            </a:solidFill>
          </a:ln>
        </p:spPr>
        <p:txBody>
          <a:bodyPr wrap="square" lIns="0" tIns="0" rIns="0" bIns="0" rtlCol="0"/>
          <a:lstStyle/>
          <a:p>
            <a:endParaRPr/>
          </a:p>
        </p:txBody>
      </p:sp>
      <p:sp>
        <p:nvSpPr>
          <p:cNvPr id="11" name="object 11"/>
          <p:cNvSpPr txBox="1"/>
          <p:nvPr/>
        </p:nvSpPr>
        <p:spPr>
          <a:xfrm>
            <a:off x="1261872" y="2733878"/>
            <a:ext cx="4875530" cy="505267"/>
          </a:xfrm>
          <a:prstGeom prst="rect">
            <a:avLst/>
          </a:prstGeom>
        </p:spPr>
        <p:txBody>
          <a:bodyPr vert="horz" wrap="square" lIns="0" tIns="12700" rIns="0" bIns="0" rtlCol="0">
            <a:spAutoFit/>
          </a:bodyPr>
          <a:lstStyle/>
          <a:p>
            <a:pPr marL="85090">
              <a:lnSpc>
                <a:spcPct val="100000"/>
              </a:lnSpc>
              <a:spcBef>
                <a:spcPts val="100"/>
              </a:spcBef>
            </a:pPr>
            <a:r>
              <a:rPr sz="1600" dirty="0">
                <a:latin typeface="CookieRun Regular" panose="020B0600000101010101" pitchFamily="50" charset="-127"/>
                <a:cs typeface="Malgun Gothic"/>
              </a:rPr>
              <a:t>name</a:t>
            </a:r>
            <a:r>
              <a:rPr sz="1600" spc="-15" dirty="0">
                <a:latin typeface="CookieRun Regular" panose="020B0600000101010101" pitchFamily="50" charset="-127"/>
                <a:cs typeface="Malgun Gothic"/>
              </a:rPr>
              <a:t> </a:t>
            </a:r>
            <a:r>
              <a:rPr sz="1600" dirty="0">
                <a:latin typeface="CookieRun Regular" panose="020B0600000101010101" pitchFamily="50" charset="-127"/>
                <a:cs typeface="Malgun Gothic"/>
              </a:rPr>
              <a:t>=</a:t>
            </a:r>
            <a:r>
              <a:rPr sz="1600" spc="5" dirty="0">
                <a:latin typeface="CookieRun Regular" panose="020B0600000101010101" pitchFamily="50" charset="-127"/>
                <a:cs typeface="Malgun Gothic"/>
              </a:rPr>
              <a:t> </a:t>
            </a:r>
            <a:r>
              <a:rPr sz="1600" spc="-20" dirty="0">
                <a:latin typeface="CookieRun Regular" panose="020B0600000101010101" pitchFamily="50" charset="-127"/>
                <a:cs typeface="Malgun Gothic"/>
              </a:rPr>
              <a:t>"이영희"</a:t>
            </a:r>
            <a:endParaRPr sz="1600" dirty="0">
              <a:latin typeface="CookieRun Regular" panose="020B0600000101010101" pitchFamily="50" charset="-127"/>
              <a:cs typeface="Malgun Gothic"/>
            </a:endParaRPr>
          </a:p>
          <a:p>
            <a:pPr marL="85090">
              <a:lnSpc>
                <a:spcPct val="100000"/>
              </a:lnSpc>
              <a:spcBef>
                <a:spcPts val="5"/>
              </a:spcBef>
            </a:pPr>
            <a:r>
              <a:rPr sz="1600" dirty="0">
                <a:latin typeface="CookieRun Regular" panose="020B0600000101010101" pitchFamily="50" charset="-127"/>
                <a:cs typeface="Malgun Gothic"/>
              </a:rPr>
              <a:t>value</a:t>
            </a:r>
            <a:r>
              <a:rPr sz="1600" spc="-35" dirty="0">
                <a:latin typeface="CookieRun Regular" panose="020B0600000101010101" pitchFamily="50" charset="-127"/>
                <a:cs typeface="Malgun Gothic"/>
              </a:rPr>
              <a:t> </a:t>
            </a:r>
            <a:r>
              <a:rPr sz="1600" dirty="0">
                <a:latin typeface="CookieRun Regular" panose="020B0600000101010101" pitchFamily="50" charset="-127"/>
                <a:cs typeface="Malgun Gothic"/>
              </a:rPr>
              <a:t>=</a:t>
            </a:r>
            <a:r>
              <a:rPr sz="1600" spc="-10" dirty="0">
                <a:latin typeface="CookieRun Regular" panose="020B0600000101010101" pitchFamily="50" charset="-127"/>
                <a:cs typeface="Malgun Gothic"/>
              </a:rPr>
              <a:t> </a:t>
            </a:r>
            <a:r>
              <a:rPr sz="1600" dirty="0">
                <a:latin typeface="CookieRun Regular" panose="020B0600000101010101" pitchFamily="50" charset="-127"/>
                <a:cs typeface="Malgun Gothic"/>
              </a:rPr>
              <a:t>"이름</a:t>
            </a:r>
            <a:r>
              <a:rPr sz="1600" spc="-20" dirty="0">
                <a:latin typeface="CookieRun Regular" panose="020B0600000101010101" pitchFamily="50" charset="-127"/>
                <a:cs typeface="Malgun Gothic"/>
              </a:rPr>
              <a:t> </a:t>
            </a:r>
            <a:r>
              <a:rPr sz="1600" dirty="0">
                <a:latin typeface="CookieRun Regular" panose="020B0600000101010101" pitchFamily="50" charset="-127"/>
                <a:cs typeface="Malgun Gothic"/>
              </a:rPr>
              <a:t>:</a:t>
            </a:r>
            <a:r>
              <a:rPr sz="1600" spc="-5" dirty="0">
                <a:latin typeface="CookieRun Regular" panose="020B0600000101010101" pitchFamily="50" charset="-127"/>
                <a:cs typeface="Malgun Gothic"/>
              </a:rPr>
              <a:t> </a:t>
            </a:r>
            <a:r>
              <a:rPr sz="1600" spc="-10" dirty="0">
                <a:latin typeface="CookieRun Regular" panose="020B0600000101010101" pitchFamily="50" charset="-127"/>
                <a:cs typeface="Malgun Gothic"/>
              </a:rPr>
              <a:t>"+name</a:t>
            </a:r>
            <a:endParaRPr sz="1600" dirty="0">
              <a:latin typeface="CookieRun Regular" panose="020B0600000101010101" pitchFamily="50" charset="-127"/>
              <a:cs typeface="Malgun Gothic"/>
            </a:endParaRPr>
          </a:p>
        </p:txBody>
      </p:sp>
      <p:sp>
        <p:nvSpPr>
          <p:cNvPr id="12" name="object 12"/>
          <p:cNvSpPr txBox="1"/>
          <p:nvPr/>
        </p:nvSpPr>
        <p:spPr>
          <a:xfrm>
            <a:off x="6161785" y="2733878"/>
            <a:ext cx="5146675" cy="505267"/>
          </a:xfrm>
          <a:prstGeom prst="rect">
            <a:avLst/>
          </a:prstGeom>
        </p:spPr>
        <p:txBody>
          <a:bodyPr vert="horz" wrap="square" lIns="0" tIns="12700" rIns="0" bIns="0" rtlCol="0">
            <a:spAutoFit/>
          </a:bodyPr>
          <a:lstStyle/>
          <a:p>
            <a:pPr marL="187325">
              <a:lnSpc>
                <a:spcPct val="100000"/>
              </a:lnSpc>
              <a:spcBef>
                <a:spcPts val="100"/>
              </a:spcBef>
            </a:pPr>
            <a:r>
              <a:rPr sz="1600" dirty="0">
                <a:latin typeface="CookieRun Regular" panose="020B0600000101010101" pitchFamily="50" charset="-127"/>
                <a:cs typeface="Malgun Gothic"/>
              </a:rPr>
              <a:t>value</a:t>
            </a:r>
            <a:r>
              <a:rPr sz="1600" spc="-20" dirty="0">
                <a:latin typeface="CookieRun Regular" panose="020B0600000101010101" pitchFamily="50" charset="-127"/>
                <a:cs typeface="Malgun Gothic"/>
              </a:rPr>
              <a:t> </a:t>
            </a:r>
            <a:r>
              <a:rPr sz="1600" dirty="0">
                <a:latin typeface="CookieRun Regular" panose="020B0600000101010101" pitchFamily="50" charset="-127"/>
                <a:cs typeface="Malgun Gothic"/>
              </a:rPr>
              <a:t>=</a:t>
            </a:r>
            <a:r>
              <a:rPr sz="1600" spc="-15" dirty="0">
                <a:latin typeface="CookieRun Regular" panose="020B0600000101010101" pitchFamily="50" charset="-127"/>
                <a:cs typeface="Malgun Gothic"/>
              </a:rPr>
              <a:t> </a:t>
            </a:r>
            <a:r>
              <a:rPr sz="1600" dirty="0">
                <a:latin typeface="CookieRun Regular" panose="020B0600000101010101" pitchFamily="50" charset="-127"/>
                <a:cs typeface="Malgun Gothic"/>
              </a:rPr>
              <a:t>"20"</a:t>
            </a:r>
            <a:r>
              <a:rPr sz="1600" spc="-30" dirty="0">
                <a:latin typeface="CookieRun Regular" panose="020B0600000101010101" pitchFamily="50" charset="-127"/>
                <a:cs typeface="Malgun Gothic"/>
              </a:rPr>
              <a:t> </a:t>
            </a:r>
            <a:r>
              <a:rPr sz="1600" dirty="0">
                <a:latin typeface="CookieRun Regular" panose="020B0600000101010101" pitchFamily="50" charset="-127"/>
                <a:cs typeface="Malgun Gothic"/>
              </a:rPr>
              <a:t>+</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10</a:t>
            </a:r>
            <a:r>
              <a:rPr sz="1600" spc="-25" dirty="0">
                <a:latin typeface="CookieRun Regular" panose="020B0600000101010101" pitchFamily="50" charset="-127"/>
                <a:cs typeface="Malgun Gothic"/>
              </a:rPr>
              <a:t> #에러</a:t>
            </a:r>
            <a:endParaRPr sz="1600" dirty="0">
              <a:latin typeface="CookieRun Regular" panose="020B0600000101010101" pitchFamily="50" charset="-127"/>
              <a:cs typeface="Malgun Gothic"/>
            </a:endParaRPr>
          </a:p>
          <a:p>
            <a:pPr marL="219710">
              <a:lnSpc>
                <a:spcPct val="100000"/>
              </a:lnSpc>
              <a:spcBef>
                <a:spcPts val="5"/>
              </a:spcBef>
            </a:pPr>
            <a:r>
              <a:rPr sz="1600" dirty="0">
                <a:latin typeface="CookieRun Regular" panose="020B0600000101010101" pitchFamily="50" charset="-127"/>
                <a:cs typeface="Malgun Gothic"/>
              </a:rPr>
              <a:t>value</a:t>
            </a:r>
            <a:r>
              <a:rPr sz="1600" spc="-50" dirty="0">
                <a:latin typeface="CookieRun Regular" panose="020B0600000101010101" pitchFamily="50" charset="-127"/>
                <a:cs typeface="Malgun Gothic"/>
              </a:rPr>
              <a:t> </a:t>
            </a:r>
            <a:r>
              <a:rPr sz="1600" dirty="0">
                <a:latin typeface="CookieRun Regular" panose="020B0600000101010101" pitchFamily="50" charset="-127"/>
                <a:cs typeface="Malgun Gothic"/>
              </a:rPr>
              <a:t>=</a:t>
            </a:r>
            <a:r>
              <a:rPr sz="1600" spc="-45" dirty="0">
                <a:latin typeface="CookieRun Regular" panose="020B0600000101010101" pitchFamily="50" charset="-127"/>
                <a:cs typeface="Malgun Gothic"/>
              </a:rPr>
              <a:t> </a:t>
            </a:r>
            <a:r>
              <a:rPr sz="1600" b="1" dirty="0">
                <a:latin typeface="CookieRun Regular" panose="020B0600000101010101" pitchFamily="50" charset="-127"/>
                <a:cs typeface="Malgun Gothic"/>
              </a:rPr>
              <a:t>str("20")</a:t>
            </a:r>
            <a:r>
              <a:rPr sz="1600" b="1" spc="-20" dirty="0">
                <a:latin typeface="CookieRun Regular" panose="020B0600000101010101" pitchFamily="50" charset="-127"/>
                <a:cs typeface="Malgun Gothic"/>
              </a:rPr>
              <a:t> </a:t>
            </a:r>
            <a:r>
              <a:rPr sz="1600" dirty="0">
                <a:latin typeface="CookieRun Regular" panose="020B0600000101010101" pitchFamily="50" charset="-127"/>
                <a:cs typeface="Malgun Gothic"/>
              </a:rPr>
              <a:t>+</a:t>
            </a:r>
            <a:r>
              <a:rPr sz="1600" spc="-50" dirty="0">
                <a:latin typeface="CookieRun Regular" panose="020B0600000101010101" pitchFamily="50" charset="-127"/>
                <a:cs typeface="Malgun Gothic"/>
              </a:rPr>
              <a:t> </a:t>
            </a:r>
            <a:r>
              <a:rPr sz="1600" spc="-25" dirty="0">
                <a:latin typeface="CookieRun Regular" panose="020B0600000101010101" pitchFamily="50" charset="-127"/>
                <a:cs typeface="Malgun Gothic"/>
              </a:rPr>
              <a:t>10</a:t>
            </a:r>
            <a:endParaRPr sz="1600" dirty="0">
              <a:latin typeface="CookieRun Regular" panose="020B0600000101010101" pitchFamily="50" charset="-127"/>
              <a:cs typeface="Malgun Gothic"/>
            </a:endParaRPr>
          </a:p>
        </p:txBody>
      </p:sp>
      <p:sp>
        <p:nvSpPr>
          <p:cNvPr id="13" name="object 13"/>
          <p:cNvSpPr txBox="1"/>
          <p:nvPr/>
        </p:nvSpPr>
        <p:spPr>
          <a:xfrm>
            <a:off x="1293875" y="4203191"/>
            <a:ext cx="10058400" cy="534762"/>
          </a:xfrm>
          <a:prstGeom prst="rect">
            <a:avLst/>
          </a:prstGeom>
          <a:ln w="12192">
            <a:solidFill>
              <a:srgbClr val="000000"/>
            </a:solidFill>
          </a:ln>
        </p:spPr>
        <p:txBody>
          <a:bodyPr vert="horz" wrap="square" lIns="0" tIns="41910" rIns="0" bIns="0" rtlCol="0">
            <a:spAutoFit/>
          </a:bodyPr>
          <a:lstStyle/>
          <a:p>
            <a:pPr marL="91440">
              <a:lnSpc>
                <a:spcPct val="100000"/>
              </a:lnSpc>
              <a:spcBef>
                <a:spcPts val="330"/>
              </a:spcBef>
              <a:tabLst>
                <a:tab pos="1724660" algn="l"/>
              </a:tabLst>
            </a:pPr>
            <a:r>
              <a:rPr sz="1600" dirty="0">
                <a:latin typeface="CookieRun Regular" panose="020B0600000101010101" pitchFamily="50" charset="-127"/>
                <a:cs typeface="Malgun Gothic"/>
              </a:rPr>
              <a:t>line</a:t>
            </a:r>
            <a:r>
              <a:rPr sz="1600" spc="-15" dirty="0">
                <a:latin typeface="CookieRun Regular" panose="020B0600000101010101" pitchFamily="50" charset="-127"/>
                <a:cs typeface="Malgun Gothic"/>
              </a:rPr>
              <a:t> </a:t>
            </a:r>
            <a:r>
              <a:rPr sz="1600" dirty="0">
                <a:latin typeface="CookieRun Regular" panose="020B0600000101010101" pitchFamily="50" charset="-127"/>
                <a:cs typeface="Malgun Gothic"/>
              </a:rPr>
              <a:t>=</a:t>
            </a:r>
            <a:r>
              <a:rPr sz="1600" spc="-5" dirty="0">
                <a:latin typeface="CookieRun Regular" panose="020B0600000101010101" pitchFamily="50" charset="-127"/>
                <a:cs typeface="Malgun Gothic"/>
              </a:rPr>
              <a:t> </a:t>
            </a:r>
            <a:r>
              <a:rPr sz="1600" spc="-10" dirty="0">
                <a:latin typeface="CookieRun Regular" panose="020B0600000101010101" pitchFamily="50" charset="-127"/>
                <a:cs typeface="Malgun Gothic"/>
              </a:rPr>
              <a:t>"-</a:t>
            </a:r>
            <a:r>
              <a:rPr sz="1600" dirty="0">
                <a:latin typeface="CookieRun Regular" panose="020B0600000101010101" pitchFamily="50" charset="-127"/>
                <a:cs typeface="Malgun Gothic"/>
              </a:rPr>
              <a:t>"</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 </a:t>
            </a:r>
            <a:r>
              <a:rPr sz="1600" spc="-25" dirty="0">
                <a:latin typeface="CookieRun Regular" panose="020B0600000101010101" pitchFamily="50" charset="-127"/>
                <a:cs typeface="Malgun Gothic"/>
              </a:rPr>
              <a:t>20</a:t>
            </a:r>
            <a:r>
              <a:rPr sz="1600" dirty="0">
                <a:latin typeface="CookieRun Regular" panose="020B0600000101010101" pitchFamily="50" charset="-127"/>
                <a:cs typeface="Malgun Gothic"/>
              </a:rPr>
              <a:t>	=&gt;</a:t>
            </a:r>
            <a:r>
              <a:rPr sz="1600" spc="75" dirty="0">
                <a:latin typeface="CookieRun Regular" panose="020B0600000101010101" pitchFamily="50" charset="-127"/>
                <a:cs typeface="Malgun Gothic"/>
              </a:rPr>
              <a:t> </a:t>
            </a:r>
            <a:r>
              <a:rPr sz="1600" dirty="0">
                <a:latin typeface="CookieRun Regular" panose="020B0600000101010101" pitchFamily="50" charset="-127"/>
                <a:cs typeface="Malgun Gothic"/>
              </a:rPr>
              <a:t>'--</a:t>
            </a:r>
            <a:r>
              <a:rPr sz="1600" spc="-10" dirty="0">
                <a:latin typeface="CookieRun Regular" panose="020B0600000101010101" pitchFamily="50" charset="-127"/>
                <a:cs typeface="Malgun Gothic"/>
              </a:rPr>
              <a:t>-</a:t>
            </a:r>
            <a:r>
              <a:rPr sz="1600" dirty="0">
                <a:latin typeface="CookieRun Regular" panose="020B0600000101010101" pitchFamily="50" charset="-127"/>
                <a:cs typeface="Malgun Gothic"/>
              </a:rPr>
              <a:t>-</a:t>
            </a:r>
            <a:r>
              <a:rPr sz="1600" spc="-10" dirty="0">
                <a:latin typeface="CookieRun Regular" panose="020B0600000101010101" pitchFamily="50" charset="-127"/>
                <a:cs typeface="Malgun Gothic"/>
              </a:rPr>
              <a:t>-</a:t>
            </a:r>
            <a:r>
              <a:rPr sz="1600" dirty="0">
                <a:latin typeface="CookieRun Regular" panose="020B0600000101010101" pitchFamily="50" charset="-127"/>
                <a:cs typeface="Malgun Gothic"/>
              </a:rPr>
              <a:t>-</a:t>
            </a:r>
            <a:r>
              <a:rPr sz="1600" spc="-10" dirty="0">
                <a:latin typeface="CookieRun Regular" panose="020B0600000101010101" pitchFamily="50" charset="-127"/>
                <a:cs typeface="Malgun Gothic"/>
              </a:rPr>
              <a:t>--------------</a:t>
            </a:r>
            <a:r>
              <a:rPr sz="1600" spc="-50" dirty="0">
                <a:latin typeface="CookieRun Regular" panose="020B0600000101010101" pitchFamily="50" charset="-127"/>
                <a:cs typeface="Malgun Gothic"/>
              </a:rPr>
              <a:t>'</a:t>
            </a:r>
            <a:endParaRPr sz="1600" dirty="0">
              <a:latin typeface="CookieRun Regular" panose="020B0600000101010101" pitchFamily="50" charset="-127"/>
              <a:cs typeface="Malgun Gothic"/>
            </a:endParaRPr>
          </a:p>
          <a:p>
            <a:pPr marL="91440">
              <a:lnSpc>
                <a:spcPct val="100000"/>
              </a:lnSpc>
            </a:pPr>
            <a:r>
              <a:rPr sz="1600" dirty="0">
                <a:latin typeface="CookieRun Regular" panose="020B0600000101010101" pitchFamily="50" charset="-127"/>
                <a:cs typeface="Malgun Gothic"/>
              </a:rPr>
              <a:t>print('*'</a:t>
            </a:r>
            <a:r>
              <a:rPr sz="1600" spc="-30" dirty="0">
                <a:latin typeface="CookieRun Regular" panose="020B0600000101010101" pitchFamily="50" charset="-127"/>
                <a:cs typeface="Malgun Gothic"/>
              </a:rPr>
              <a:t> </a:t>
            </a:r>
            <a:r>
              <a:rPr sz="1600" dirty="0">
                <a:latin typeface="CookieRun Regular" panose="020B0600000101010101" pitchFamily="50" charset="-127"/>
                <a:cs typeface="Malgun Gothic"/>
              </a:rPr>
              <a:t>*</a:t>
            </a:r>
            <a:r>
              <a:rPr sz="1600" spc="5" dirty="0">
                <a:latin typeface="CookieRun Regular" panose="020B0600000101010101" pitchFamily="50" charset="-127"/>
                <a:cs typeface="Malgun Gothic"/>
              </a:rPr>
              <a:t> </a:t>
            </a:r>
            <a:r>
              <a:rPr sz="1600" spc="-25" dirty="0">
                <a:latin typeface="CookieRun Regular" panose="020B0600000101010101" pitchFamily="50" charset="-127"/>
                <a:cs typeface="Malgun Gothic"/>
              </a:rPr>
              <a:t>50)</a:t>
            </a:r>
            <a:endParaRPr sz="1600" dirty="0">
              <a:latin typeface="CookieRun Regular" panose="020B0600000101010101" pitchFamily="50" charset="-127"/>
              <a:cs typeface="Malgun Gothic"/>
            </a:endParaRPr>
          </a:p>
        </p:txBody>
      </p:sp>
      <p:sp>
        <p:nvSpPr>
          <p:cNvPr id="14" name="object 14"/>
          <p:cNvSpPr txBox="1"/>
          <p:nvPr/>
        </p:nvSpPr>
        <p:spPr>
          <a:xfrm>
            <a:off x="1293875" y="5791200"/>
            <a:ext cx="3581400" cy="781624"/>
          </a:xfrm>
          <a:prstGeom prst="rect">
            <a:avLst/>
          </a:prstGeom>
          <a:ln w="12192">
            <a:solidFill>
              <a:srgbClr val="000000"/>
            </a:solidFill>
          </a:ln>
        </p:spPr>
        <p:txBody>
          <a:bodyPr vert="horz" wrap="square" lIns="0" tIns="42545" rIns="0" bIns="0" rtlCol="0">
            <a:spAutoFit/>
          </a:bodyPr>
          <a:lstStyle/>
          <a:p>
            <a:pPr marL="91440" marR="1613535">
              <a:lnSpc>
                <a:spcPct val="100000"/>
              </a:lnSpc>
              <a:spcBef>
                <a:spcPts val="335"/>
              </a:spcBef>
            </a:pPr>
            <a:r>
              <a:rPr sz="1600" dirty="0">
                <a:latin typeface="CookieRun Regular" panose="020B0600000101010101" pitchFamily="50" charset="-127"/>
                <a:cs typeface="Malgun Gothic"/>
              </a:rPr>
              <a:t>name</a:t>
            </a:r>
            <a:r>
              <a:rPr sz="1600" spc="-40" dirty="0">
                <a:latin typeface="CookieRun Regular" panose="020B0600000101010101" pitchFamily="50" charset="-127"/>
                <a:cs typeface="Malgun Gothic"/>
              </a:rPr>
              <a:t> </a:t>
            </a:r>
            <a:r>
              <a:rPr sz="1600" dirty="0">
                <a:latin typeface="CookieRun Regular" panose="020B0600000101010101" pitchFamily="50" charset="-127"/>
                <a:cs typeface="Malgun Gothic"/>
              </a:rPr>
              <a:t>=</a:t>
            </a:r>
            <a:r>
              <a:rPr sz="1600" spc="-20" dirty="0">
                <a:latin typeface="CookieRun Regular" panose="020B0600000101010101" pitchFamily="50" charset="-127"/>
                <a:cs typeface="Malgun Gothic"/>
              </a:rPr>
              <a:t> </a:t>
            </a:r>
            <a:r>
              <a:rPr sz="1600" spc="-10" dirty="0">
                <a:latin typeface="CookieRun Regular" panose="020B0600000101010101" pitchFamily="50" charset="-127"/>
                <a:cs typeface="Malgun Gothic"/>
              </a:rPr>
              <a:t>"홍길동" len(name) </a:t>
            </a:r>
            <a:r>
              <a:rPr sz="1600" dirty="0">
                <a:latin typeface="CookieRun Regular" panose="020B0600000101010101" pitchFamily="50" charset="-127"/>
                <a:cs typeface="Malgun Gothic"/>
              </a:rPr>
              <a:t>len("Hello</a:t>
            </a:r>
            <a:r>
              <a:rPr sz="1600" spc="-85" dirty="0">
                <a:latin typeface="CookieRun Regular" panose="020B0600000101010101" pitchFamily="50" charset="-127"/>
                <a:cs typeface="Malgun Gothic"/>
              </a:rPr>
              <a:t> </a:t>
            </a:r>
            <a:r>
              <a:rPr sz="1600" spc="-10" dirty="0">
                <a:latin typeface="CookieRun Regular" panose="020B0600000101010101" pitchFamily="50" charset="-127"/>
                <a:cs typeface="Malgun Gothic"/>
              </a:rPr>
              <a:t>World")</a:t>
            </a:r>
            <a:endParaRPr sz="1600" dirty="0">
              <a:latin typeface="CookieRun Regular" panose="020B0600000101010101" pitchFamily="50" charset="-127"/>
              <a:cs typeface="Malgun Gothic"/>
            </a:endParaRPr>
          </a:p>
        </p:txBody>
      </p:sp>
      <p:sp>
        <p:nvSpPr>
          <p:cNvPr id="15" name="object 15"/>
          <p:cNvSpPr txBox="1"/>
          <p:nvPr/>
        </p:nvSpPr>
        <p:spPr>
          <a:xfrm>
            <a:off x="6094476" y="5791200"/>
            <a:ext cx="5257800" cy="812402"/>
          </a:xfrm>
          <a:prstGeom prst="rect">
            <a:avLst/>
          </a:prstGeom>
          <a:ln w="12192">
            <a:solidFill>
              <a:srgbClr val="000000"/>
            </a:solidFill>
          </a:ln>
        </p:spPr>
        <p:txBody>
          <a:bodyPr vert="horz" wrap="square" lIns="0" tIns="42545" rIns="0" bIns="0" rtlCol="0">
            <a:spAutoFit/>
          </a:bodyPr>
          <a:lstStyle/>
          <a:p>
            <a:pPr marL="92075">
              <a:lnSpc>
                <a:spcPct val="100000"/>
              </a:lnSpc>
              <a:spcBef>
                <a:spcPts val="335"/>
              </a:spcBef>
            </a:pPr>
            <a:r>
              <a:rPr sz="1600" dirty="0">
                <a:latin typeface="CookieRun Regular" panose="020B0600000101010101" pitchFamily="50" charset="-127"/>
                <a:cs typeface="Malgun Gothic"/>
              </a:rPr>
              <a:t>'he'</a:t>
            </a:r>
            <a:r>
              <a:rPr sz="1600" spc="-85" dirty="0">
                <a:latin typeface="CookieRun Regular" panose="020B0600000101010101" pitchFamily="50" charset="-127"/>
                <a:cs typeface="Malgun Gothic"/>
              </a:rPr>
              <a:t> </a:t>
            </a:r>
            <a:r>
              <a:rPr sz="1600" b="1" dirty="0">
                <a:latin typeface="CookieRun Regular" panose="020B0600000101010101" pitchFamily="50" charset="-127"/>
                <a:cs typeface="Malgun Gothic"/>
              </a:rPr>
              <a:t>in</a:t>
            </a:r>
            <a:r>
              <a:rPr sz="1600" b="1" spc="-40" dirty="0">
                <a:latin typeface="CookieRun Regular" panose="020B0600000101010101" pitchFamily="50" charset="-127"/>
                <a:cs typeface="Malgun Gothic"/>
              </a:rPr>
              <a:t> </a:t>
            </a:r>
            <a:r>
              <a:rPr sz="1600" spc="-10" dirty="0">
                <a:latin typeface="CookieRun Regular" panose="020B0600000101010101" pitchFamily="50" charset="-127"/>
                <a:cs typeface="Malgun Gothic"/>
              </a:rPr>
              <a:t>'hello'</a:t>
            </a:r>
            <a:endParaRPr sz="1600" dirty="0">
              <a:latin typeface="CookieRun Regular" panose="020B0600000101010101" pitchFamily="50" charset="-127"/>
              <a:cs typeface="Malgun Gothic"/>
            </a:endParaRPr>
          </a:p>
          <a:p>
            <a:pPr marL="92075">
              <a:lnSpc>
                <a:spcPct val="100000"/>
              </a:lnSpc>
            </a:pPr>
            <a:r>
              <a:rPr sz="1600" dirty="0">
                <a:latin typeface="CookieRun Regular" panose="020B0600000101010101" pitchFamily="50" charset="-127"/>
                <a:cs typeface="Malgun Gothic"/>
              </a:rPr>
              <a:t>'he'</a:t>
            </a:r>
            <a:r>
              <a:rPr sz="1600" spc="-65" dirty="0">
                <a:latin typeface="CookieRun Regular" panose="020B0600000101010101" pitchFamily="50" charset="-127"/>
                <a:cs typeface="Malgun Gothic"/>
              </a:rPr>
              <a:t> </a:t>
            </a:r>
            <a:r>
              <a:rPr sz="1600" b="1" dirty="0">
                <a:latin typeface="CookieRun Regular" panose="020B0600000101010101" pitchFamily="50" charset="-127"/>
                <a:cs typeface="Malgun Gothic"/>
              </a:rPr>
              <a:t>not</a:t>
            </a:r>
            <a:r>
              <a:rPr sz="1600" b="1" spc="-40" dirty="0">
                <a:latin typeface="CookieRun Regular" panose="020B0600000101010101" pitchFamily="50" charset="-127"/>
                <a:cs typeface="Malgun Gothic"/>
              </a:rPr>
              <a:t> </a:t>
            </a:r>
            <a:r>
              <a:rPr sz="1600" b="1" dirty="0">
                <a:latin typeface="CookieRun Regular" panose="020B0600000101010101" pitchFamily="50" charset="-127"/>
                <a:cs typeface="Malgun Gothic"/>
              </a:rPr>
              <a:t>in</a:t>
            </a:r>
            <a:r>
              <a:rPr sz="1600" b="1" spc="-30" dirty="0">
                <a:latin typeface="CookieRun Regular" panose="020B0600000101010101" pitchFamily="50" charset="-127"/>
                <a:cs typeface="Malgun Gothic"/>
              </a:rPr>
              <a:t> </a:t>
            </a:r>
            <a:r>
              <a:rPr sz="1600" spc="-10" dirty="0">
                <a:latin typeface="CookieRun Regular" panose="020B0600000101010101" pitchFamily="50" charset="-127"/>
                <a:cs typeface="Malgun Gothic"/>
              </a:rPr>
              <a:t>'hello'</a:t>
            </a:r>
            <a:endParaRPr sz="1600" dirty="0">
              <a:latin typeface="CookieRun Regular" panose="020B0600000101010101" pitchFamily="50" charset="-127"/>
              <a:cs typeface="Malgun Gothic"/>
            </a:endParaRPr>
          </a:p>
          <a:p>
            <a:pPr marL="92075">
              <a:lnSpc>
                <a:spcPct val="100000"/>
              </a:lnSpc>
            </a:pPr>
            <a:r>
              <a:rPr sz="1600" dirty="0">
                <a:latin typeface="CookieRun Regular" panose="020B0600000101010101" pitchFamily="50" charset="-127"/>
                <a:cs typeface="Malgun Gothic"/>
              </a:rPr>
              <a:t>hello</a:t>
            </a:r>
            <a:r>
              <a:rPr sz="1600" spc="-55" dirty="0">
                <a:latin typeface="CookieRun Regular" panose="020B0600000101010101" pitchFamily="50" charset="-127"/>
                <a:cs typeface="Malgun Gothic"/>
              </a:rPr>
              <a:t> </a:t>
            </a:r>
            <a:r>
              <a:rPr sz="1600" dirty="0">
                <a:latin typeface="CookieRun Regular" panose="020B0600000101010101" pitchFamily="50" charset="-127"/>
                <a:cs typeface="Malgun Gothic"/>
              </a:rPr>
              <a:t>안에</a:t>
            </a:r>
            <a:r>
              <a:rPr sz="1600" spc="-20" dirty="0">
                <a:latin typeface="CookieRun Regular" panose="020B0600000101010101" pitchFamily="50" charset="-127"/>
                <a:cs typeface="Malgun Gothic"/>
              </a:rPr>
              <a:t> </a:t>
            </a:r>
            <a:r>
              <a:rPr sz="1600" dirty="0">
                <a:latin typeface="CookieRun Regular" panose="020B0600000101010101" pitchFamily="50" charset="-127"/>
                <a:cs typeface="Malgun Gothic"/>
              </a:rPr>
              <a:t>he가</a:t>
            </a:r>
            <a:r>
              <a:rPr sz="1600" spc="-20" dirty="0">
                <a:latin typeface="CookieRun Regular" panose="020B0600000101010101" pitchFamily="50" charset="-127"/>
                <a:cs typeface="Malgun Gothic"/>
              </a:rPr>
              <a:t> </a:t>
            </a:r>
            <a:r>
              <a:rPr sz="1600" dirty="0">
                <a:latin typeface="CookieRun Regular" panose="020B0600000101010101" pitchFamily="50" charset="-127"/>
                <a:cs typeface="Malgun Gothic"/>
              </a:rPr>
              <a:t>있는지/없는지</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bool값으로</a:t>
            </a:r>
            <a:r>
              <a:rPr sz="1600" spc="-40" dirty="0">
                <a:latin typeface="CookieRun Regular" panose="020B0600000101010101" pitchFamily="50" charset="-127"/>
                <a:cs typeface="Malgun Gothic"/>
              </a:rPr>
              <a:t> </a:t>
            </a:r>
            <a:r>
              <a:rPr sz="1600" spc="-25" dirty="0">
                <a:latin typeface="CookieRun Regular" panose="020B0600000101010101" pitchFamily="50" charset="-127"/>
                <a:cs typeface="Malgun Gothic"/>
              </a:rPr>
              <a:t>리턴</a:t>
            </a:r>
            <a:endParaRPr sz="1600" dirty="0">
              <a:latin typeface="CookieRun Regular" panose="020B0600000101010101" pitchFamily="50" charset="-127"/>
              <a:cs typeface="Malgun Gothic"/>
            </a:endParaRPr>
          </a:p>
        </p:txBody>
      </p:sp>
      <p:sp>
        <p:nvSpPr>
          <p:cNvPr id="16" name="object 16"/>
          <p:cNvSpPr/>
          <p:nvPr/>
        </p:nvSpPr>
        <p:spPr>
          <a:xfrm>
            <a:off x="6140196" y="2705100"/>
            <a:ext cx="19050" cy="684530"/>
          </a:xfrm>
          <a:custGeom>
            <a:avLst/>
            <a:gdLst/>
            <a:ahLst/>
            <a:cxnLst/>
            <a:rect l="l" t="t" r="r" b="b"/>
            <a:pathLst>
              <a:path w="19050" h="684529">
                <a:moveTo>
                  <a:pt x="18541" y="0"/>
                </a:moveTo>
                <a:lnTo>
                  <a:pt x="0" y="684149"/>
                </a:lnTo>
              </a:path>
            </a:pathLst>
          </a:custGeom>
          <a:ln w="6095">
            <a:solidFill>
              <a:srgbClr val="000000"/>
            </a:solidFill>
          </a:ln>
        </p:spPr>
        <p:txBody>
          <a:bodyPr wrap="square" lIns="0" tIns="0" rIns="0" bIns="0" rtlCol="0"/>
          <a:lstStyle/>
          <a:p>
            <a:endParaRPr/>
          </a:p>
        </p:txBody>
      </p:sp>
      <p:sp>
        <p:nvSpPr>
          <p:cNvPr id="17" name="object 17"/>
          <p:cNvSpPr txBox="1">
            <a:spLocks noGrp="1"/>
          </p:cNvSpPr>
          <p:nvPr>
            <p:ph type="sldNum" sz="quarter" idx="4294967295"/>
          </p:nvPr>
        </p:nvSpPr>
        <p:spPr>
          <a:xfrm>
            <a:off x="11615673" y="6629599"/>
            <a:ext cx="229234" cy="577722"/>
          </a:xfrm>
          <a:prstGeom prst="rect">
            <a:avLst/>
          </a:prstGeom>
        </p:spPr>
        <p:txBody>
          <a:bodyPr vert="horz" wrap="square" lIns="0" tIns="23495" rIns="0" bIns="0" rtlCol="0">
            <a:spAutoFit/>
          </a:bodyPr>
          <a:lstStyle/>
          <a:p>
            <a:pPr marL="38100">
              <a:lnSpc>
                <a:spcPct val="100000"/>
              </a:lnSpc>
              <a:spcBef>
                <a:spcPts val="185"/>
              </a:spcBef>
            </a:pPr>
            <a:fld id="{81D60167-4931-47E6-BA6A-407CBD079E47}" type="slidenum">
              <a:rPr sz="1800" spc="-25" dirty="0">
                <a:latin typeface="CookieRun Regular" panose="020B0600000101010101" pitchFamily="50" charset="-127"/>
              </a:rPr>
              <a:t>18</a:t>
            </a:fld>
            <a:endParaRPr sz="1800" spc="-25" dirty="0">
              <a:latin typeface="CookieRun Regular" panose="020B0600000101010101" pitchFamily="50" charset="-127"/>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5591810" cy="4260141"/>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spc="-10" dirty="0">
                <a:solidFill>
                  <a:srgbClr val="333333"/>
                </a:solidFill>
                <a:latin typeface="+mn-ea"/>
                <a:ea typeface="+mn-ea"/>
                <a:cs typeface="Malgun Gothic"/>
              </a:rPr>
              <a:t>filter()</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매개변수에</a:t>
            </a:r>
            <a:r>
              <a:rPr spc="-30" dirty="0">
                <a:solidFill>
                  <a:srgbClr val="333333"/>
                </a:solidFill>
                <a:latin typeface="+mn-ea"/>
                <a:ea typeface="+mn-ea"/>
                <a:cs typeface="Malgun Gothic"/>
              </a:rPr>
              <a:t> </a:t>
            </a:r>
            <a:r>
              <a:rPr dirty="0">
                <a:solidFill>
                  <a:srgbClr val="333333"/>
                </a:solidFill>
                <a:latin typeface="+mn-ea"/>
                <a:ea typeface="+mn-ea"/>
                <a:cs typeface="Malgun Gothic"/>
              </a:rPr>
              <a:t>전달하는</a:t>
            </a:r>
            <a:r>
              <a:rPr spc="-35" dirty="0">
                <a:solidFill>
                  <a:srgbClr val="333333"/>
                </a:solidFill>
                <a:latin typeface="+mn-ea"/>
                <a:ea typeface="+mn-ea"/>
                <a:cs typeface="Malgun Gothic"/>
              </a:rPr>
              <a:t> </a:t>
            </a:r>
            <a:r>
              <a:rPr dirty="0">
                <a:solidFill>
                  <a:srgbClr val="333333"/>
                </a:solidFill>
                <a:latin typeface="+mn-ea"/>
                <a:ea typeface="+mn-ea"/>
                <a:cs typeface="Malgun Gothic"/>
              </a:rPr>
              <a:t>열의</a:t>
            </a:r>
            <a:r>
              <a:rPr spc="-35" dirty="0">
                <a:solidFill>
                  <a:srgbClr val="333333"/>
                </a:solidFill>
                <a:latin typeface="+mn-ea"/>
                <a:ea typeface="+mn-ea"/>
                <a:cs typeface="Malgun Gothic"/>
              </a:rPr>
              <a:t> </a:t>
            </a:r>
            <a:r>
              <a:rPr dirty="0">
                <a:solidFill>
                  <a:srgbClr val="333333"/>
                </a:solidFill>
                <a:latin typeface="+mn-ea"/>
                <a:ea typeface="+mn-ea"/>
                <a:cs typeface="Malgun Gothic"/>
              </a:rPr>
              <a:t>이름에</a:t>
            </a:r>
            <a:r>
              <a:rPr spc="-25" dirty="0">
                <a:solidFill>
                  <a:srgbClr val="333333"/>
                </a:solidFill>
                <a:latin typeface="+mn-ea"/>
                <a:ea typeface="+mn-ea"/>
                <a:cs typeface="Malgun Gothic"/>
              </a:rPr>
              <a:t> </a:t>
            </a:r>
            <a:r>
              <a:rPr dirty="0">
                <a:solidFill>
                  <a:srgbClr val="333333"/>
                </a:solidFill>
                <a:latin typeface="+mn-ea"/>
                <a:ea typeface="+mn-ea"/>
                <a:cs typeface="Malgun Gothic"/>
              </a:rPr>
              <a:t>따라</a:t>
            </a:r>
            <a:r>
              <a:rPr spc="-30" dirty="0">
                <a:solidFill>
                  <a:srgbClr val="333333"/>
                </a:solidFill>
                <a:latin typeface="+mn-ea"/>
                <a:ea typeface="+mn-ea"/>
                <a:cs typeface="Malgun Gothic"/>
              </a:rPr>
              <a:t> </a:t>
            </a:r>
            <a:r>
              <a:rPr spc="-25" dirty="0">
                <a:solidFill>
                  <a:srgbClr val="333333"/>
                </a:solidFill>
                <a:latin typeface="+mn-ea"/>
                <a:ea typeface="+mn-ea"/>
                <a:cs typeface="Malgun Gothic"/>
              </a:rPr>
              <a:t>조회</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각</a:t>
            </a:r>
            <a:r>
              <a:rPr spc="-10" dirty="0">
                <a:solidFill>
                  <a:srgbClr val="333333"/>
                </a:solidFill>
                <a:latin typeface="+mn-ea"/>
                <a:ea typeface="+mn-ea"/>
                <a:cs typeface="Malgun Gothic"/>
              </a:rPr>
              <a:t> </a:t>
            </a:r>
            <a:r>
              <a:rPr dirty="0">
                <a:solidFill>
                  <a:srgbClr val="333333"/>
                </a:solidFill>
                <a:latin typeface="+mn-ea"/>
                <a:ea typeface="+mn-ea"/>
                <a:cs typeface="Malgun Gothic"/>
              </a:rPr>
              <a:t>매개변수는</a:t>
            </a:r>
            <a:r>
              <a:rPr spc="-20" dirty="0">
                <a:solidFill>
                  <a:srgbClr val="333333"/>
                </a:solidFill>
                <a:latin typeface="+mn-ea"/>
                <a:ea typeface="+mn-ea"/>
                <a:cs typeface="Malgun Gothic"/>
              </a:rPr>
              <a:t> </a:t>
            </a:r>
            <a:r>
              <a:rPr dirty="0">
                <a:solidFill>
                  <a:srgbClr val="333333"/>
                </a:solidFill>
                <a:latin typeface="+mn-ea"/>
                <a:ea typeface="+mn-ea"/>
                <a:cs typeface="Malgun Gothic"/>
              </a:rPr>
              <a:t>하나만</a:t>
            </a:r>
            <a:r>
              <a:rPr spc="-20" dirty="0">
                <a:solidFill>
                  <a:srgbClr val="333333"/>
                </a:solidFill>
                <a:latin typeface="+mn-ea"/>
                <a:ea typeface="+mn-ea"/>
                <a:cs typeface="Malgun Gothic"/>
              </a:rPr>
              <a:t> </a:t>
            </a:r>
            <a:r>
              <a:rPr dirty="0">
                <a:solidFill>
                  <a:srgbClr val="333333"/>
                </a:solidFill>
                <a:latin typeface="+mn-ea"/>
                <a:ea typeface="+mn-ea"/>
                <a:cs typeface="Malgun Gothic"/>
              </a:rPr>
              <a:t>사용할</a:t>
            </a:r>
            <a:r>
              <a:rPr spc="-20" dirty="0">
                <a:solidFill>
                  <a:srgbClr val="333333"/>
                </a:solidFill>
                <a:latin typeface="+mn-ea"/>
                <a:ea typeface="+mn-ea"/>
                <a:cs typeface="Malgun Gothic"/>
              </a:rPr>
              <a:t> </a:t>
            </a:r>
            <a:r>
              <a:rPr dirty="0">
                <a:solidFill>
                  <a:srgbClr val="333333"/>
                </a:solidFill>
                <a:latin typeface="+mn-ea"/>
                <a:ea typeface="+mn-ea"/>
                <a:cs typeface="Malgun Gothic"/>
              </a:rPr>
              <a:t>수</a:t>
            </a:r>
            <a:r>
              <a:rPr spc="-10" dirty="0">
                <a:solidFill>
                  <a:srgbClr val="333333"/>
                </a:solidFill>
                <a:latin typeface="+mn-ea"/>
                <a:ea typeface="+mn-ea"/>
                <a:cs typeface="Malgun Gothic"/>
              </a:rPr>
              <a:t> </a:t>
            </a:r>
            <a:r>
              <a:rPr spc="-25" dirty="0">
                <a:solidFill>
                  <a:srgbClr val="333333"/>
                </a:solidFill>
                <a:latin typeface="+mn-ea"/>
                <a:ea typeface="+mn-ea"/>
                <a:cs typeface="Malgun Gothic"/>
              </a:rPr>
              <a:t>있다.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items</a:t>
            </a:r>
            <a:r>
              <a:rPr spc="-40" dirty="0">
                <a:solidFill>
                  <a:srgbClr val="333333"/>
                </a:solidFill>
                <a:latin typeface="+mn-ea"/>
                <a:ea typeface="+mn-ea"/>
                <a:cs typeface="Malgun Gothic"/>
              </a:rPr>
              <a:t> </a:t>
            </a:r>
            <a:r>
              <a:rPr dirty="0">
                <a:solidFill>
                  <a:srgbClr val="333333"/>
                </a:solidFill>
                <a:latin typeface="+mn-ea"/>
                <a:ea typeface="+mn-ea"/>
                <a:cs typeface="Malgun Gothic"/>
              </a:rPr>
              <a:t>=</a:t>
            </a:r>
            <a:r>
              <a:rPr spc="-20"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spc="-50" dirty="0">
                <a:solidFill>
                  <a:srgbClr val="333333"/>
                </a:solidFill>
                <a:latin typeface="+mn-ea"/>
                <a:ea typeface="+mn-ea"/>
                <a:cs typeface="Malgun Gothic"/>
              </a:rPr>
              <a:t>]</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리스트와</a:t>
            </a:r>
            <a:r>
              <a:rPr spc="-25" dirty="0">
                <a:solidFill>
                  <a:srgbClr val="333333"/>
                </a:solidFill>
                <a:latin typeface="+mn-ea"/>
                <a:ea typeface="+mn-ea"/>
                <a:cs typeface="Malgun Gothic"/>
              </a:rPr>
              <a:t> </a:t>
            </a:r>
            <a:r>
              <a:rPr dirty="0">
                <a:solidFill>
                  <a:srgbClr val="333333"/>
                </a:solidFill>
                <a:latin typeface="+mn-ea"/>
                <a:ea typeface="+mn-ea"/>
                <a:cs typeface="Malgun Gothic"/>
              </a:rPr>
              <a:t>일치하는</a:t>
            </a:r>
            <a:r>
              <a:rPr spc="-10" dirty="0">
                <a:solidFill>
                  <a:srgbClr val="333333"/>
                </a:solidFill>
                <a:latin typeface="+mn-ea"/>
                <a:ea typeface="+mn-ea"/>
                <a:cs typeface="Malgun Gothic"/>
              </a:rPr>
              <a:t> </a:t>
            </a:r>
            <a:r>
              <a:rPr dirty="0">
                <a:solidFill>
                  <a:srgbClr val="333333"/>
                </a:solidFill>
                <a:latin typeface="+mn-ea"/>
                <a:ea typeface="+mn-ea"/>
                <a:cs typeface="Malgun Gothic"/>
              </a:rPr>
              <a:t>열들</a:t>
            </a:r>
            <a:r>
              <a:rPr spc="-10" dirty="0">
                <a:solidFill>
                  <a:srgbClr val="333333"/>
                </a:solidFill>
                <a:latin typeface="+mn-ea"/>
                <a:ea typeface="+mn-ea"/>
                <a:cs typeface="Malgun Gothic"/>
              </a:rPr>
              <a:t> </a:t>
            </a:r>
            <a:r>
              <a:rPr spc="-25" dirty="0">
                <a:solidFill>
                  <a:srgbClr val="333333"/>
                </a:solidFill>
                <a:latin typeface="+mn-ea"/>
                <a:ea typeface="+mn-ea"/>
                <a:cs typeface="Malgun Gothic"/>
              </a:rPr>
              <a:t>조회</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dirty="0">
                <a:solidFill>
                  <a:srgbClr val="333333"/>
                </a:solidFill>
                <a:latin typeface="+mn-ea"/>
                <a:ea typeface="+mn-ea"/>
                <a:cs typeface="Malgun Gothic"/>
              </a:rPr>
              <a:t>이름이 일치</a:t>
            </a:r>
            <a:r>
              <a:rPr spc="-5" dirty="0">
                <a:solidFill>
                  <a:srgbClr val="333333"/>
                </a:solidFill>
                <a:latin typeface="+mn-ea"/>
                <a:ea typeface="+mn-ea"/>
                <a:cs typeface="Malgun Gothic"/>
              </a:rPr>
              <a:t> </a:t>
            </a:r>
            <a:r>
              <a:rPr dirty="0">
                <a:solidFill>
                  <a:srgbClr val="333333"/>
                </a:solidFill>
                <a:latin typeface="+mn-ea"/>
                <a:ea typeface="+mn-ea"/>
                <a:cs typeface="Malgun Gothic"/>
              </a:rPr>
              <a:t>하지</a:t>
            </a:r>
            <a:r>
              <a:rPr spc="-5" dirty="0">
                <a:solidFill>
                  <a:srgbClr val="333333"/>
                </a:solidFill>
                <a:latin typeface="+mn-ea"/>
                <a:ea typeface="+mn-ea"/>
                <a:cs typeface="Malgun Gothic"/>
              </a:rPr>
              <a:t> </a:t>
            </a:r>
            <a:r>
              <a:rPr dirty="0">
                <a:solidFill>
                  <a:srgbClr val="333333"/>
                </a:solidFill>
                <a:latin typeface="+mn-ea"/>
                <a:ea typeface="+mn-ea"/>
                <a:cs typeface="Malgun Gothic"/>
              </a:rPr>
              <a:t>않아도</a:t>
            </a:r>
            <a:r>
              <a:rPr spc="5" dirty="0">
                <a:solidFill>
                  <a:srgbClr val="333333"/>
                </a:solidFill>
                <a:latin typeface="+mn-ea"/>
                <a:ea typeface="+mn-ea"/>
                <a:cs typeface="Malgun Gothic"/>
              </a:rPr>
              <a:t> </a:t>
            </a:r>
            <a:r>
              <a:rPr dirty="0">
                <a:solidFill>
                  <a:srgbClr val="333333"/>
                </a:solidFill>
                <a:latin typeface="+mn-ea"/>
                <a:ea typeface="+mn-ea"/>
                <a:cs typeface="Malgun Gothic"/>
              </a:rPr>
              <a:t>Error</a:t>
            </a:r>
            <a:r>
              <a:rPr spc="-10" dirty="0">
                <a:solidFill>
                  <a:srgbClr val="333333"/>
                </a:solidFill>
                <a:latin typeface="+mn-ea"/>
                <a:ea typeface="+mn-ea"/>
                <a:cs typeface="Malgun Gothic"/>
              </a:rPr>
              <a:t> 발생안함.</a:t>
            </a:r>
            <a:endParaRPr dirty="0">
              <a:latin typeface="+mn-ea"/>
              <a:ea typeface="+mn-ea"/>
              <a:cs typeface="Malgun Gothic"/>
            </a:endParaRPr>
          </a:p>
          <a:p>
            <a:pPr marL="560705" lvl="1" indent="-273685">
              <a:lnSpc>
                <a:spcPct val="100000"/>
              </a:lnSpc>
              <a:spcBef>
                <a:spcPts val="819"/>
              </a:spcBef>
              <a:buFont typeface="Consolas"/>
              <a:buChar char="–"/>
              <a:tabLst>
                <a:tab pos="560705" algn="l"/>
              </a:tabLst>
            </a:pPr>
            <a:r>
              <a:rPr dirty="0">
                <a:solidFill>
                  <a:srgbClr val="333333"/>
                </a:solidFill>
                <a:latin typeface="+mn-ea"/>
                <a:ea typeface="+mn-ea"/>
                <a:cs typeface="Malgun Gothic"/>
              </a:rPr>
              <a:t>like</a:t>
            </a:r>
            <a:r>
              <a:rPr spc="-30" dirty="0">
                <a:solidFill>
                  <a:srgbClr val="333333"/>
                </a:solidFill>
                <a:latin typeface="+mn-ea"/>
                <a:ea typeface="+mn-ea"/>
                <a:cs typeface="Malgun Gothic"/>
              </a:rPr>
              <a:t> </a:t>
            </a:r>
            <a:r>
              <a:rPr dirty="0">
                <a:solidFill>
                  <a:srgbClr val="333333"/>
                </a:solidFill>
                <a:latin typeface="+mn-ea"/>
                <a:ea typeface="+mn-ea"/>
                <a:cs typeface="Malgun Gothic"/>
              </a:rPr>
              <a:t>=</a:t>
            </a:r>
            <a:r>
              <a:rPr spc="-35" dirty="0">
                <a:solidFill>
                  <a:srgbClr val="333333"/>
                </a:solidFill>
                <a:latin typeface="+mn-ea"/>
                <a:ea typeface="+mn-ea"/>
                <a:cs typeface="Malgun Gothic"/>
              </a:rPr>
              <a:t> </a:t>
            </a:r>
            <a:r>
              <a:rPr dirty="0">
                <a:solidFill>
                  <a:srgbClr val="333333"/>
                </a:solidFill>
                <a:latin typeface="+mn-ea"/>
                <a:ea typeface="+mn-ea"/>
                <a:cs typeface="Malgun Gothic"/>
              </a:rPr>
              <a:t>“</a:t>
            </a:r>
            <a:r>
              <a:rPr spc="-25" dirty="0">
                <a:solidFill>
                  <a:srgbClr val="333333"/>
                </a:solidFill>
                <a:latin typeface="+mn-ea"/>
                <a:ea typeface="+mn-ea"/>
                <a:cs typeface="Malgun Gothic"/>
              </a:rPr>
              <a:t> </a:t>
            </a:r>
            <a:r>
              <a:rPr spc="-50" dirty="0">
                <a:solidFill>
                  <a:srgbClr val="333333"/>
                </a:solidFill>
                <a:latin typeface="+mn-ea"/>
                <a:ea typeface="+mn-ea"/>
                <a:cs typeface="Malgun Gothic"/>
              </a:rPr>
              <a:t>“</a:t>
            </a:r>
            <a:endParaRPr dirty="0">
              <a:latin typeface="+mn-ea"/>
              <a:ea typeface="+mn-ea"/>
              <a:cs typeface="Malgun Gothic"/>
            </a:endParaRPr>
          </a:p>
          <a:p>
            <a:pPr marL="789305" lvl="2" indent="-227965">
              <a:lnSpc>
                <a:spcPct val="100000"/>
              </a:lnSpc>
              <a:spcBef>
                <a:spcPts val="835"/>
              </a:spcBef>
              <a:buFont typeface="Arial"/>
              <a:buChar char="▪"/>
              <a:tabLst>
                <a:tab pos="789305" algn="l"/>
              </a:tabLst>
            </a:pPr>
            <a:r>
              <a:rPr dirty="0">
                <a:solidFill>
                  <a:srgbClr val="333333"/>
                </a:solidFill>
                <a:latin typeface="+mn-ea"/>
                <a:ea typeface="+mn-ea"/>
                <a:cs typeface="Malgun Gothic"/>
              </a:rPr>
              <a:t>전달한</a:t>
            </a:r>
            <a:r>
              <a:rPr spc="-10" dirty="0">
                <a:solidFill>
                  <a:srgbClr val="333333"/>
                </a:solidFill>
                <a:latin typeface="+mn-ea"/>
                <a:ea typeface="+mn-ea"/>
                <a:cs typeface="Malgun Gothic"/>
              </a:rPr>
              <a:t> </a:t>
            </a:r>
            <a:r>
              <a:rPr dirty="0">
                <a:solidFill>
                  <a:srgbClr val="333333"/>
                </a:solidFill>
                <a:latin typeface="+mn-ea"/>
                <a:ea typeface="+mn-ea"/>
                <a:cs typeface="Malgun Gothic"/>
              </a:rPr>
              <a:t>문자열이</a:t>
            </a:r>
            <a:r>
              <a:rPr spc="-10" dirty="0">
                <a:solidFill>
                  <a:srgbClr val="333333"/>
                </a:solidFill>
                <a:latin typeface="+mn-ea"/>
                <a:ea typeface="+mn-ea"/>
                <a:cs typeface="Malgun Gothic"/>
              </a:rPr>
              <a:t> </a:t>
            </a:r>
            <a:r>
              <a:rPr dirty="0">
                <a:solidFill>
                  <a:srgbClr val="333333"/>
                </a:solidFill>
                <a:latin typeface="+mn-ea"/>
                <a:ea typeface="+mn-ea"/>
                <a:cs typeface="Malgun Gothic"/>
              </a:rPr>
              <a:t>들어간</a:t>
            </a:r>
            <a:r>
              <a:rPr spc="-10" dirty="0">
                <a:solidFill>
                  <a:srgbClr val="333333"/>
                </a:solidFill>
                <a:latin typeface="+mn-ea"/>
                <a:ea typeface="+mn-ea"/>
                <a:cs typeface="Malgun Gothic"/>
              </a:rPr>
              <a:t> </a:t>
            </a:r>
            <a:r>
              <a:rPr dirty="0">
                <a:solidFill>
                  <a:srgbClr val="333333"/>
                </a:solidFill>
                <a:latin typeface="+mn-ea"/>
                <a:ea typeface="+mn-ea"/>
                <a:cs typeface="Malgun Gothic"/>
              </a:rPr>
              <a:t>열들</a:t>
            </a:r>
            <a:r>
              <a:rPr spc="5" dirty="0">
                <a:solidFill>
                  <a:srgbClr val="333333"/>
                </a:solidFill>
                <a:latin typeface="+mn-ea"/>
                <a:ea typeface="+mn-ea"/>
                <a:cs typeface="Malgun Gothic"/>
              </a:rPr>
              <a:t> </a:t>
            </a:r>
            <a:r>
              <a:rPr spc="-25" dirty="0">
                <a:solidFill>
                  <a:srgbClr val="333333"/>
                </a:solidFill>
                <a:latin typeface="+mn-ea"/>
                <a:ea typeface="+mn-ea"/>
                <a:cs typeface="Malgun Gothic"/>
              </a:rPr>
              <a:t>조회</a:t>
            </a:r>
            <a:endParaRPr dirty="0">
              <a:latin typeface="+mn-ea"/>
              <a:ea typeface="+mn-ea"/>
              <a:cs typeface="Malgun Gothic"/>
            </a:endParaRPr>
          </a:p>
          <a:p>
            <a:pPr marL="789305" lvl="2" indent="-227965">
              <a:lnSpc>
                <a:spcPct val="100000"/>
              </a:lnSpc>
              <a:spcBef>
                <a:spcPts val="819"/>
              </a:spcBef>
              <a:buFont typeface="Arial"/>
              <a:buChar char="▪"/>
              <a:tabLst>
                <a:tab pos="789305" algn="l"/>
              </a:tabLst>
            </a:pPr>
            <a:r>
              <a:rPr dirty="0">
                <a:solidFill>
                  <a:srgbClr val="333333"/>
                </a:solidFill>
                <a:latin typeface="+mn-ea"/>
                <a:ea typeface="+mn-ea"/>
                <a:cs typeface="Malgun Gothic"/>
              </a:rPr>
              <a:t>부분일치</a:t>
            </a:r>
            <a:r>
              <a:rPr spc="5" dirty="0">
                <a:solidFill>
                  <a:srgbClr val="333333"/>
                </a:solidFill>
                <a:latin typeface="+mn-ea"/>
                <a:ea typeface="+mn-ea"/>
                <a:cs typeface="Malgun Gothic"/>
              </a:rPr>
              <a:t> </a:t>
            </a:r>
            <a:r>
              <a:rPr spc="-25" dirty="0">
                <a:solidFill>
                  <a:srgbClr val="333333"/>
                </a:solidFill>
                <a:latin typeface="+mn-ea"/>
                <a:ea typeface="+mn-ea"/>
                <a:cs typeface="Malgun Gothic"/>
              </a:rPr>
              <a:t>개념</a:t>
            </a:r>
            <a:endParaRPr dirty="0">
              <a:latin typeface="+mn-ea"/>
              <a:ea typeface="+mn-ea"/>
              <a:cs typeface="Malgun Gothic"/>
            </a:endParaRPr>
          </a:p>
          <a:p>
            <a:pPr marL="560705" lvl="1" indent="-273685">
              <a:lnSpc>
                <a:spcPct val="100000"/>
              </a:lnSpc>
              <a:spcBef>
                <a:spcPts val="819"/>
              </a:spcBef>
              <a:buFont typeface="Consolas"/>
              <a:buChar char="–"/>
              <a:tabLst>
                <a:tab pos="560705" algn="l"/>
              </a:tabLst>
            </a:pPr>
            <a:r>
              <a:rPr dirty="0">
                <a:solidFill>
                  <a:srgbClr val="333333"/>
                </a:solidFill>
                <a:latin typeface="+mn-ea"/>
                <a:ea typeface="+mn-ea"/>
                <a:cs typeface="Malgun Gothic"/>
              </a:rPr>
              <a:t>regex</a:t>
            </a:r>
            <a:r>
              <a:rPr spc="-25" dirty="0">
                <a:solidFill>
                  <a:srgbClr val="333333"/>
                </a:solidFill>
                <a:latin typeface="+mn-ea"/>
                <a:ea typeface="+mn-ea"/>
                <a:cs typeface="Malgun Gothic"/>
              </a:rPr>
              <a:t> </a:t>
            </a:r>
            <a:r>
              <a:rPr dirty="0">
                <a:solidFill>
                  <a:srgbClr val="333333"/>
                </a:solidFill>
                <a:latin typeface="+mn-ea"/>
                <a:ea typeface="+mn-ea"/>
                <a:cs typeface="Malgun Gothic"/>
              </a:rPr>
              <a:t>=</a:t>
            </a:r>
            <a:r>
              <a:rPr spc="-25" dirty="0">
                <a:solidFill>
                  <a:srgbClr val="333333"/>
                </a:solidFill>
                <a:latin typeface="+mn-ea"/>
                <a:ea typeface="+mn-ea"/>
                <a:cs typeface="Malgun Gothic"/>
              </a:rPr>
              <a:t> </a:t>
            </a:r>
            <a:r>
              <a:rPr dirty="0">
                <a:solidFill>
                  <a:srgbClr val="333333"/>
                </a:solidFill>
                <a:latin typeface="+mn-ea"/>
                <a:ea typeface="+mn-ea"/>
                <a:cs typeface="Malgun Gothic"/>
              </a:rPr>
              <a:t>“</a:t>
            </a:r>
            <a:r>
              <a:rPr spc="-25" dirty="0">
                <a:solidFill>
                  <a:srgbClr val="333333"/>
                </a:solidFill>
                <a:latin typeface="+mn-ea"/>
                <a:ea typeface="+mn-ea"/>
                <a:cs typeface="Malgun Gothic"/>
              </a:rPr>
              <a:t> </a:t>
            </a:r>
            <a:r>
              <a:rPr spc="-50" dirty="0">
                <a:solidFill>
                  <a:srgbClr val="333333"/>
                </a:solidFill>
                <a:latin typeface="+mn-ea"/>
                <a:ea typeface="+mn-ea"/>
                <a:cs typeface="Malgun Gothic"/>
              </a:rPr>
              <a:t>”</a:t>
            </a:r>
            <a:endParaRPr dirty="0">
              <a:latin typeface="+mn-ea"/>
              <a:ea typeface="+mn-ea"/>
              <a:cs typeface="Malgun Gothic"/>
            </a:endParaRPr>
          </a:p>
          <a:p>
            <a:pPr marL="789305" lvl="2" indent="-227965">
              <a:lnSpc>
                <a:spcPct val="100000"/>
              </a:lnSpc>
              <a:spcBef>
                <a:spcPts val="835"/>
              </a:spcBef>
              <a:buFont typeface="Arial"/>
              <a:buChar char="▪"/>
              <a:tabLst>
                <a:tab pos="789305" algn="l"/>
              </a:tabLst>
            </a:pPr>
            <a:r>
              <a:rPr dirty="0">
                <a:solidFill>
                  <a:srgbClr val="333333"/>
                </a:solidFill>
                <a:latin typeface="+mn-ea"/>
                <a:ea typeface="+mn-ea"/>
                <a:cs typeface="Malgun Gothic"/>
              </a:rPr>
              <a:t>정규표현식</a:t>
            </a:r>
            <a:r>
              <a:rPr spc="-45" dirty="0">
                <a:solidFill>
                  <a:srgbClr val="333333"/>
                </a:solidFill>
                <a:latin typeface="+mn-ea"/>
                <a:ea typeface="+mn-ea"/>
                <a:cs typeface="Malgun Gothic"/>
              </a:rPr>
              <a:t> </a:t>
            </a:r>
            <a:r>
              <a:rPr dirty="0">
                <a:solidFill>
                  <a:srgbClr val="333333"/>
                </a:solidFill>
                <a:latin typeface="+mn-ea"/>
                <a:ea typeface="+mn-ea"/>
                <a:cs typeface="Malgun Gothic"/>
              </a:rPr>
              <a:t>(Regrular</a:t>
            </a:r>
            <a:r>
              <a:rPr spc="-45" dirty="0">
                <a:solidFill>
                  <a:srgbClr val="333333"/>
                </a:solidFill>
                <a:latin typeface="+mn-ea"/>
                <a:ea typeface="+mn-ea"/>
                <a:cs typeface="Malgun Gothic"/>
              </a:rPr>
              <a:t> </a:t>
            </a:r>
            <a:r>
              <a:rPr dirty="0">
                <a:solidFill>
                  <a:srgbClr val="333333"/>
                </a:solidFill>
                <a:latin typeface="+mn-ea"/>
                <a:ea typeface="+mn-ea"/>
                <a:cs typeface="Malgun Gothic"/>
              </a:rPr>
              <a:t>Expression)으로</a:t>
            </a:r>
            <a:r>
              <a:rPr spc="-80" dirty="0">
                <a:solidFill>
                  <a:srgbClr val="333333"/>
                </a:solidFill>
                <a:latin typeface="+mn-ea"/>
                <a:ea typeface="+mn-ea"/>
                <a:cs typeface="Malgun Gothic"/>
              </a:rPr>
              <a:t> </a:t>
            </a:r>
            <a:r>
              <a:rPr dirty="0">
                <a:solidFill>
                  <a:srgbClr val="333333"/>
                </a:solidFill>
                <a:latin typeface="+mn-ea"/>
                <a:ea typeface="+mn-ea"/>
                <a:cs typeface="Malgun Gothic"/>
              </a:rPr>
              <a:t>열</a:t>
            </a:r>
            <a:r>
              <a:rPr spc="-45" dirty="0">
                <a:solidFill>
                  <a:srgbClr val="333333"/>
                </a:solidFill>
                <a:latin typeface="+mn-ea"/>
                <a:ea typeface="+mn-ea"/>
                <a:cs typeface="Malgun Gothic"/>
              </a:rPr>
              <a:t> </a:t>
            </a:r>
            <a:r>
              <a:rPr spc="-25" dirty="0">
                <a:solidFill>
                  <a:srgbClr val="333333"/>
                </a:solidFill>
                <a:latin typeface="+mn-ea"/>
                <a:ea typeface="+mn-ea"/>
                <a:cs typeface="Malgun Gothic"/>
              </a:rPr>
              <a:t>조회</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DataFrame</a:t>
            </a:r>
            <a:r>
              <a:rPr sz="2400" spc="-25" dirty="0">
                <a:latin typeface="CookieRun Regular" panose="020B0600000101010101" pitchFamily="50" charset="-127"/>
              </a:rPr>
              <a:t> </a:t>
            </a:r>
            <a:r>
              <a:rPr sz="2400" dirty="0">
                <a:latin typeface="CookieRun Regular" panose="020B0600000101010101" pitchFamily="50" charset="-127"/>
              </a:rPr>
              <a:t>열</a:t>
            </a:r>
            <a:r>
              <a:rPr sz="2400" spc="-10" dirty="0">
                <a:latin typeface="CookieRun Regular" panose="020B0600000101010101" pitchFamily="50" charset="-127"/>
              </a:rPr>
              <a:t> </a:t>
            </a:r>
            <a:r>
              <a:rPr sz="2400" dirty="0">
                <a:latin typeface="CookieRun Regular" panose="020B0600000101010101" pitchFamily="50" charset="-127"/>
              </a:rPr>
              <a:t>조회</a:t>
            </a:r>
            <a:r>
              <a:rPr sz="2400" spc="-10" dirty="0">
                <a:latin typeface="CookieRun Regular" panose="020B0600000101010101" pitchFamily="50" charset="-127"/>
              </a:rPr>
              <a:t> </a:t>
            </a:r>
            <a:r>
              <a:rPr sz="2400" dirty="0">
                <a:latin typeface="CookieRun Regular" panose="020B0600000101010101" pitchFamily="50" charset="-127"/>
              </a:rPr>
              <a:t>–</a:t>
            </a:r>
            <a:r>
              <a:rPr sz="2400" spc="-10" dirty="0">
                <a:latin typeface="CookieRun Regular" panose="020B0600000101010101" pitchFamily="50" charset="-127"/>
              </a:rPr>
              <a:t> </a:t>
            </a:r>
            <a:r>
              <a:rPr sz="2400" dirty="0">
                <a:latin typeface="CookieRun Regular" panose="020B0600000101010101" pitchFamily="50" charset="-127"/>
              </a:rPr>
              <a:t>메소드를</a:t>
            </a:r>
            <a:r>
              <a:rPr sz="2400" spc="-10" dirty="0">
                <a:latin typeface="CookieRun Regular" panose="020B0600000101010101" pitchFamily="50" charset="-127"/>
              </a:rPr>
              <a:t> </a:t>
            </a:r>
            <a:r>
              <a:rPr sz="2400" dirty="0">
                <a:latin typeface="CookieRun Regular" panose="020B0600000101010101" pitchFamily="50" charset="-127"/>
              </a:rPr>
              <a:t>이용한</a:t>
            </a:r>
            <a:r>
              <a:rPr sz="2400" spc="-15" dirty="0">
                <a:latin typeface="CookieRun Regular" panose="020B0600000101010101" pitchFamily="50" charset="-127"/>
              </a:rPr>
              <a:t> </a:t>
            </a:r>
            <a:r>
              <a:rPr sz="2400" dirty="0">
                <a:latin typeface="CookieRun Regular" panose="020B0600000101010101" pitchFamily="50" charset="-127"/>
              </a:rPr>
              <a:t>열</a:t>
            </a:r>
            <a:r>
              <a:rPr sz="2400" spc="-10" dirty="0">
                <a:latin typeface="CookieRun Regular" panose="020B0600000101010101" pitchFamily="50" charset="-127"/>
              </a:rPr>
              <a:t> </a:t>
            </a:r>
            <a:r>
              <a:rPr sz="2400" spc="-25" dirty="0">
                <a:latin typeface="CookieRun Regular" panose="020B0600000101010101" pitchFamily="50" charset="-127"/>
              </a:rPr>
              <a:t>조회</a:t>
            </a:r>
          </a:p>
        </p:txBody>
      </p:sp>
      <p:pic>
        <p:nvPicPr>
          <p:cNvPr id="4" name="object 4"/>
          <p:cNvPicPr/>
          <p:nvPr/>
        </p:nvPicPr>
        <p:blipFill>
          <a:blip r:embed="rId2" cstate="print"/>
          <a:stretch>
            <a:fillRect/>
          </a:stretch>
        </p:blipFill>
        <p:spPr>
          <a:xfrm>
            <a:off x="6932676" y="1414272"/>
            <a:ext cx="4343400" cy="1786127"/>
          </a:xfrm>
          <a:prstGeom prst="rect">
            <a:avLst/>
          </a:prstGeom>
        </p:spPr>
      </p:pic>
      <p:pic>
        <p:nvPicPr>
          <p:cNvPr id="5" name="object 5"/>
          <p:cNvPicPr/>
          <p:nvPr/>
        </p:nvPicPr>
        <p:blipFill>
          <a:blip r:embed="rId3" cstate="print"/>
          <a:stretch>
            <a:fillRect/>
          </a:stretch>
        </p:blipFill>
        <p:spPr>
          <a:xfrm>
            <a:off x="6932676" y="3386328"/>
            <a:ext cx="5077968" cy="1261872"/>
          </a:xfrm>
          <a:prstGeom prst="rect">
            <a:avLst/>
          </a:prstGeom>
        </p:spPr>
      </p:pic>
      <p:pic>
        <p:nvPicPr>
          <p:cNvPr id="6" name="object 6"/>
          <p:cNvPicPr/>
          <p:nvPr/>
        </p:nvPicPr>
        <p:blipFill>
          <a:blip r:embed="rId4" cstate="print"/>
          <a:stretch>
            <a:fillRect/>
          </a:stretch>
        </p:blipFill>
        <p:spPr>
          <a:xfrm>
            <a:off x="5951220" y="4834128"/>
            <a:ext cx="6163056" cy="1133856"/>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9180"/>
            <a:ext cx="6671309" cy="4974439"/>
          </a:xfrm>
          <a:prstGeom prst="rect">
            <a:avLst/>
          </a:prstGeom>
        </p:spPr>
        <p:txBody>
          <a:bodyPr vert="horz" wrap="square" lIns="0" tIns="156210" rIns="0" bIns="0" rtlCol="0">
            <a:spAutoFit/>
          </a:bodyPr>
          <a:lstStyle/>
          <a:p>
            <a:pPr marL="286385" indent="-273685">
              <a:lnSpc>
                <a:spcPct val="100000"/>
              </a:lnSpc>
              <a:spcBef>
                <a:spcPts val="1230"/>
              </a:spcBef>
              <a:buFont typeface="Arial"/>
              <a:buChar char="▪"/>
              <a:tabLst>
                <a:tab pos="286385" algn="l"/>
              </a:tabLst>
            </a:pPr>
            <a:r>
              <a:rPr dirty="0">
                <a:solidFill>
                  <a:srgbClr val="333333"/>
                </a:solidFill>
                <a:latin typeface="+mn-ea"/>
                <a:ea typeface="+mn-ea"/>
                <a:cs typeface="Malgun Gothic"/>
              </a:rPr>
              <a:t>행</a:t>
            </a:r>
            <a:r>
              <a:rPr spc="-25" dirty="0">
                <a:solidFill>
                  <a:srgbClr val="333333"/>
                </a:solidFill>
                <a:latin typeface="+mn-ea"/>
                <a:ea typeface="+mn-ea"/>
                <a:cs typeface="Malgun Gothic"/>
              </a:rPr>
              <a:t> </a:t>
            </a:r>
            <a:r>
              <a:rPr dirty="0">
                <a:solidFill>
                  <a:srgbClr val="333333"/>
                </a:solidFill>
                <a:latin typeface="+mn-ea"/>
                <a:ea typeface="+mn-ea"/>
                <a:cs typeface="Malgun Gothic"/>
              </a:rPr>
              <a:t>조회</a:t>
            </a:r>
            <a:r>
              <a:rPr spc="-15" dirty="0">
                <a:solidFill>
                  <a:srgbClr val="333333"/>
                </a:solidFill>
                <a:latin typeface="+mn-ea"/>
                <a:ea typeface="+mn-ea"/>
                <a:cs typeface="Malgun Gothic"/>
              </a:rPr>
              <a:t> </a:t>
            </a:r>
            <a:r>
              <a:rPr dirty="0">
                <a:solidFill>
                  <a:srgbClr val="333333"/>
                </a:solidFill>
                <a:latin typeface="+mn-ea"/>
                <a:ea typeface="+mn-ea"/>
                <a:cs typeface="Malgun Gothic"/>
              </a:rPr>
              <a:t>indexer</a:t>
            </a:r>
            <a:r>
              <a:rPr spc="-25" dirty="0">
                <a:solidFill>
                  <a:srgbClr val="333333"/>
                </a:solidFill>
                <a:latin typeface="+mn-ea"/>
                <a:ea typeface="+mn-ea"/>
                <a:cs typeface="Malgun Gothic"/>
              </a:rPr>
              <a:t> </a:t>
            </a:r>
            <a:r>
              <a:rPr dirty="0">
                <a:solidFill>
                  <a:srgbClr val="333333"/>
                </a:solidFill>
                <a:latin typeface="+mn-ea"/>
                <a:ea typeface="+mn-ea"/>
                <a:cs typeface="Malgun Gothic"/>
              </a:rPr>
              <a:t>두가지를</a:t>
            </a:r>
            <a:r>
              <a:rPr spc="-15" dirty="0">
                <a:solidFill>
                  <a:srgbClr val="333333"/>
                </a:solidFill>
                <a:latin typeface="+mn-ea"/>
                <a:ea typeface="+mn-ea"/>
                <a:cs typeface="Malgun Gothic"/>
              </a:rPr>
              <a:t> </a:t>
            </a:r>
            <a:r>
              <a:rPr spc="-25" dirty="0">
                <a:solidFill>
                  <a:srgbClr val="333333"/>
                </a:solidFill>
                <a:latin typeface="+mn-ea"/>
                <a:ea typeface="+mn-ea"/>
                <a:cs typeface="Malgun Gothic"/>
              </a:rPr>
              <a:t>제공</a:t>
            </a:r>
            <a:endParaRPr>
              <a:latin typeface="+mn-ea"/>
              <a:ea typeface="+mn-ea"/>
              <a:cs typeface="Malgun Gothic"/>
            </a:endParaRPr>
          </a:p>
          <a:p>
            <a:pPr marL="560705" lvl="1" indent="-273685">
              <a:lnSpc>
                <a:spcPct val="100000"/>
              </a:lnSpc>
              <a:spcBef>
                <a:spcPts val="950"/>
              </a:spcBef>
              <a:buFont typeface="Consolas"/>
              <a:buChar char="–"/>
              <a:tabLst>
                <a:tab pos="560705" algn="l"/>
              </a:tabLst>
            </a:pPr>
            <a:r>
              <a:rPr dirty="0">
                <a:solidFill>
                  <a:srgbClr val="333333"/>
                </a:solidFill>
                <a:latin typeface="+mn-ea"/>
                <a:ea typeface="+mn-ea"/>
                <a:cs typeface="Malgun Gothic"/>
              </a:rPr>
              <a:t>loc</a:t>
            </a:r>
            <a:r>
              <a:rPr spc="-35" dirty="0">
                <a:solidFill>
                  <a:srgbClr val="333333"/>
                </a:solidFill>
                <a:latin typeface="+mn-ea"/>
                <a:ea typeface="+mn-ea"/>
                <a:cs typeface="Malgun Gothic"/>
              </a:rPr>
              <a:t> </a:t>
            </a:r>
            <a:r>
              <a:rPr dirty="0">
                <a:solidFill>
                  <a:srgbClr val="333333"/>
                </a:solidFill>
                <a:latin typeface="+mn-ea"/>
                <a:ea typeface="+mn-ea"/>
                <a:cs typeface="Malgun Gothic"/>
              </a:rPr>
              <a:t>:</a:t>
            </a:r>
            <a:r>
              <a:rPr spc="-25" dirty="0">
                <a:solidFill>
                  <a:srgbClr val="333333"/>
                </a:solidFill>
                <a:latin typeface="+mn-ea"/>
                <a:ea typeface="+mn-ea"/>
                <a:cs typeface="Malgun Gothic"/>
              </a:rPr>
              <a:t> </a:t>
            </a:r>
            <a:r>
              <a:rPr dirty="0">
                <a:solidFill>
                  <a:srgbClr val="333333"/>
                </a:solidFill>
                <a:latin typeface="+mn-ea"/>
                <a:ea typeface="+mn-ea"/>
                <a:cs typeface="Malgun Gothic"/>
              </a:rPr>
              <a:t>index이름(레이블)으로</a:t>
            </a:r>
            <a:r>
              <a:rPr spc="-70" dirty="0">
                <a:solidFill>
                  <a:srgbClr val="333333"/>
                </a:solidFill>
                <a:latin typeface="+mn-ea"/>
                <a:ea typeface="+mn-ea"/>
                <a:cs typeface="Malgun Gothic"/>
              </a:rPr>
              <a:t> </a:t>
            </a:r>
            <a:r>
              <a:rPr spc="-25" dirty="0">
                <a:solidFill>
                  <a:srgbClr val="333333"/>
                </a:solidFill>
                <a:latin typeface="+mn-ea"/>
                <a:ea typeface="+mn-ea"/>
                <a:cs typeface="Malgun Gothic"/>
              </a:rPr>
              <a:t>조회</a:t>
            </a:r>
            <a:endParaRPr>
              <a:latin typeface="+mn-ea"/>
              <a:ea typeface="+mn-ea"/>
              <a:cs typeface="Malgun Gothic"/>
            </a:endParaRPr>
          </a:p>
          <a:p>
            <a:pPr marL="560705" lvl="1" indent="-273685">
              <a:lnSpc>
                <a:spcPct val="100000"/>
              </a:lnSpc>
              <a:spcBef>
                <a:spcPts val="605"/>
              </a:spcBef>
              <a:buFont typeface="Consolas"/>
              <a:buChar char="–"/>
              <a:tabLst>
                <a:tab pos="560705" algn="l"/>
              </a:tabLst>
            </a:pPr>
            <a:r>
              <a:rPr dirty="0">
                <a:solidFill>
                  <a:srgbClr val="333333"/>
                </a:solidFill>
                <a:latin typeface="+mn-ea"/>
                <a:ea typeface="+mn-ea"/>
                <a:cs typeface="Malgun Gothic"/>
              </a:rPr>
              <a:t>iloc</a:t>
            </a:r>
            <a:r>
              <a:rPr spc="-20"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dirty="0">
                <a:solidFill>
                  <a:srgbClr val="333333"/>
                </a:solidFill>
                <a:latin typeface="+mn-ea"/>
                <a:ea typeface="+mn-ea"/>
                <a:cs typeface="Malgun Gothic"/>
              </a:rPr>
              <a:t>행</a:t>
            </a:r>
            <a:r>
              <a:rPr spc="-20" dirty="0">
                <a:solidFill>
                  <a:srgbClr val="333333"/>
                </a:solidFill>
                <a:latin typeface="+mn-ea"/>
                <a:ea typeface="+mn-ea"/>
                <a:cs typeface="Malgun Gothic"/>
              </a:rPr>
              <a:t> </a:t>
            </a:r>
            <a:r>
              <a:rPr dirty="0">
                <a:solidFill>
                  <a:srgbClr val="333333"/>
                </a:solidFill>
                <a:latin typeface="+mn-ea"/>
                <a:ea typeface="+mn-ea"/>
                <a:cs typeface="Malgun Gothic"/>
              </a:rPr>
              <a:t>번호(순번)로</a:t>
            </a:r>
            <a:r>
              <a:rPr spc="-40" dirty="0">
                <a:solidFill>
                  <a:srgbClr val="333333"/>
                </a:solidFill>
                <a:latin typeface="+mn-ea"/>
                <a:ea typeface="+mn-ea"/>
                <a:cs typeface="Malgun Gothic"/>
              </a:rPr>
              <a:t> </a:t>
            </a:r>
            <a:r>
              <a:rPr spc="-25" dirty="0">
                <a:solidFill>
                  <a:srgbClr val="333333"/>
                </a:solidFill>
                <a:latin typeface="+mn-ea"/>
                <a:ea typeface="+mn-ea"/>
                <a:cs typeface="Malgun Gothic"/>
              </a:rPr>
              <a:t>조회</a:t>
            </a:r>
            <a:endParaRPr>
              <a:latin typeface="+mn-ea"/>
              <a:ea typeface="+mn-ea"/>
              <a:cs typeface="Malgun Gothic"/>
            </a:endParaRPr>
          </a:p>
          <a:p>
            <a:pPr marL="286385" indent="-273685">
              <a:lnSpc>
                <a:spcPct val="100000"/>
              </a:lnSpc>
              <a:spcBef>
                <a:spcPts val="1660"/>
              </a:spcBef>
              <a:buFont typeface="Arial"/>
              <a:buChar char="▪"/>
              <a:tabLst>
                <a:tab pos="286385" algn="l"/>
              </a:tabLst>
            </a:pPr>
            <a:r>
              <a:rPr spc="-25" dirty="0">
                <a:solidFill>
                  <a:srgbClr val="333333"/>
                </a:solidFill>
                <a:latin typeface="+mn-ea"/>
                <a:ea typeface="+mn-ea"/>
                <a:cs typeface="Malgun Gothic"/>
              </a:rPr>
              <a:t>loc</a:t>
            </a:r>
            <a:endParaRPr>
              <a:latin typeface="+mn-ea"/>
              <a:ea typeface="+mn-ea"/>
              <a:cs typeface="Malgun Gothic"/>
            </a:endParaRPr>
          </a:p>
          <a:p>
            <a:pPr marL="561340" lvl="1" indent="-274320">
              <a:lnSpc>
                <a:spcPct val="100000"/>
              </a:lnSpc>
              <a:spcBef>
                <a:spcPts val="880"/>
              </a:spcBef>
              <a:buFont typeface="Consolas"/>
              <a:buChar char="–"/>
              <a:tabLst>
                <a:tab pos="561340" algn="l"/>
              </a:tabLst>
            </a:pPr>
            <a:r>
              <a:rPr spc="-10" dirty="0">
                <a:solidFill>
                  <a:srgbClr val="333333"/>
                </a:solidFill>
                <a:latin typeface="+mn-ea"/>
                <a:ea typeface="+mn-ea"/>
                <a:cs typeface="Malgun Gothic"/>
              </a:rPr>
              <a:t>DF.loc[</a:t>
            </a:r>
            <a:r>
              <a:rPr spc="-100" dirty="0">
                <a:solidFill>
                  <a:srgbClr val="333333"/>
                </a:solidFill>
                <a:latin typeface="+mn-ea"/>
                <a:ea typeface="+mn-ea"/>
                <a:cs typeface="Malgun Gothic"/>
              </a:rPr>
              <a:t> </a:t>
            </a:r>
            <a:r>
              <a:rPr dirty="0">
                <a:solidFill>
                  <a:srgbClr val="333333"/>
                </a:solidFill>
                <a:latin typeface="+mn-ea"/>
                <a:ea typeface="+mn-ea"/>
                <a:cs typeface="Malgun Gothic"/>
              </a:rPr>
              <a:t>index이름</a:t>
            </a:r>
            <a:r>
              <a:rPr spc="-100" dirty="0">
                <a:solidFill>
                  <a:srgbClr val="333333"/>
                </a:solidFill>
                <a:latin typeface="+mn-ea"/>
                <a:ea typeface="+mn-ea"/>
                <a:cs typeface="Malgun Gothic"/>
              </a:rPr>
              <a:t> </a:t>
            </a:r>
            <a:r>
              <a:rPr spc="-50" dirty="0">
                <a:solidFill>
                  <a:srgbClr val="333333"/>
                </a:solidFill>
                <a:latin typeface="+mn-ea"/>
                <a:ea typeface="+mn-ea"/>
                <a:cs typeface="Malgun Gothic"/>
              </a:rPr>
              <a:t>]</a:t>
            </a:r>
            <a:endParaRPr>
              <a:latin typeface="+mn-ea"/>
              <a:ea typeface="+mn-ea"/>
              <a:cs typeface="Malgun Gothic"/>
            </a:endParaRPr>
          </a:p>
          <a:p>
            <a:pPr marL="789305" lvl="2" indent="-227965">
              <a:lnSpc>
                <a:spcPct val="100000"/>
              </a:lnSpc>
              <a:spcBef>
                <a:spcPts val="605"/>
              </a:spcBef>
              <a:buFont typeface="Arial"/>
              <a:buChar char="▪"/>
              <a:tabLst>
                <a:tab pos="789305" algn="l"/>
              </a:tabLst>
            </a:pPr>
            <a:r>
              <a:rPr dirty="0">
                <a:solidFill>
                  <a:srgbClr val="333333"/>
                </a:solidFill>
                <a:latin typeface="+mn-ea"/>
                <a:ea typeface="+mn-ea"/>
                <a:cs typeface="Malgun Gothic"/>
              </a:rPr>
              <a:t>한</a:t>
            </a:r>
            <a:r>
              <a:rPr spc="-30" dirty="0">
                <a:solidFill>
                  <a:srgbClr val="333333"/>
                </a:solidFill>
                <a:latin typeface="+mn-ea"/>
                <a:ea typeface="+mn-ea"/>
                <a:cs typeface="Malgun Gothic"/>
              </a:rPr>
              <a:t> </a:t>
            </a:r>
            <a:r>
              <a:rPr dirty="0">
                <a:solidFill>
                  <a:srgbClr val="333333"/>
                </a:solidFill>
                <a:latin typeface="+mn-ea"/>
                <a:ea typeface="+mn-ea"/>
                <a:cs typeface="Malgun Gothic"/>
              </a:rPr>
              <a:t>행</a:t>
            </a:r>
            <a:r>
              <a:rPr spc="-30" dirty="0">
                <a:solidFill>
                  <a:srgbClr val="333333"/>
                </a:solidFill>
                <a:latin typeface="+mn-ea"/>
                <a:ea typeface="+mn-ea"/>
                <a:cs typeface="Malgun Gothic"/>
              </a:rPr>
              <a:t> </a:t>
            </a:r>
            <a:r>
              <a:rPr dirty="0">
                <a:solidFill>
                  <a:srgbClr val="333333"/>
                </a:solidFill>
                <a:latin typeface="+mn-ea"/>
                <a:ea typeface="+mn-ea"/>
                <a:cs typeface="Malgun Gothic"/>
              </a:rPr>
              <a:t>조회.</a:t>
            </a:r>
            <a:r>
              <a:rPr spc="-35" dirty="0">
                <a:solidFill>
                  <a:srgbClr val="333333"/>
                </a:solidFill>
                <a:latin typeface="+mn-ea"/>
                <a:ea typeface="+mn-ea"/>
                <a:cs typeface="Malgun Gothic"/>
              </a:rPr>
              <a:t> </a:t>
            </a:r>
            <a:r>
              <a:rPr dirty="0">
                <a:solidFill>
                  <a:srgbClr val="333333"/>
                </a:solidFill>
                <a:latin typeface="+mn-ea"/>
                <a:ea typeface="+mn-ea"/>
                <a:cs typeface="Malgun Gothic"/>
              </a:rPr>
              <a:t>Series로</a:t>
            </a:r>
            <a:r>
              <a:rPr spc="-20" dirty="0">
                <a:solidFill>
                  <a:srgbClr val="333333"/>
                </a:solidFill>
                <a:latin typeface="+mn-ea"/>
                <a:ea typeface="+mn-ea"/>
                <a:cs typeface="Malgun Gothic"/>
              </a:rPr>
              <a:t> </a:t>
            </a:r>
            <a:r>
              <a:rPr spc="-25" dirty="0">
                <a:solidFill>
                  <a:srgbClr val="333333"/>
                </a:solidFill>
                <a:latin typeface="+mn-ea"/>
                <a:ea typeface="+mn-ea"/>
                <a:cs typeface="Malgun Gothic"/>
              </a:rPr>
              <a:t>반환</a:t>
            </a:r>
            <a:endParaRPr>
              <a:latin typeface="+mn-ea"/>
              <a:ea typeface="+mn-ea"/>
              <a:cs typeface="Malgun Gothic"/>
            </a:endParaRPr>
          </a:p>
          <a:p>
            <a:pPr marL="789305" lvl="2" indent="-227965">
              <a:lnSpc>
                <a:spcPct val="100000"/>
              </a:lnSpc>
              <a:spcBef>
                <a:spcPts val="600"/>
              </a:spcBef>
              <a:buFont typeface="Arial"/>
              <a:buChar char="▪"/>
              <a:tabLst>
                <a:tab pos="789305" algn="l"/>
              </a:tabLst>
            </a:pPr>
            <a:r>
              <a:rPr dirty="0">
                <a:solidFill>
                  <a:srgbClr val="333333"/>
                </a:solidFill>
                <a:latin typeface="+mn-ea"/>
                <a:ea typeface="+mn-ea"/>
                <a:cs typeface="Malgun Gothic"/>
              </a:rPr>
              <a:t>조회할</a:t>
            </a:r>
            <a:r>
              <a:rPr spc="-25" dirty="0">
                <a:solidFill>
                  <a:srgbClr val="333333"/>
                </a:solidFill>
                <a:latin typeface="+mn-ea"/>
                <a:ea typeface="+mn-ea"/>
                <a:cs typeface="Malgun Gothic"/>
              </a:rPr>
              <a:t> </a:t>
            </a:r>
            <a:r>
              <a:rPr dirty="0">
                <a:solidFill>
                  <a:srgbClr val="333333"/>
                </a:solidFill>
                <a:latin typeface="+mn-ea"/>
                <a:ea typeface="+mn-ea"/>
                <a:cs typeface="Malgun Gothic"/>
              </a:rPr>
              <a:t>행</a:t>
            </a:r>
            <a:r>
              <a:rPr spc="-15" dirty="0">
                <a:solidFill>
                  <a:srgbClr val="333333"/>
                </a:solidFill>
                <a:latin typeface="+mn-ea"/>
                <a:ea typeface="+mn-ea"/>
                <a:cs typeface="Malgun Gothic"/>
              </a:rPr>
              <a:t> </a:t>
            </a:r>
            <a:r>
              <a:rPr dirty="0">
                <a:solidFill>
                  <a:srgbClr val="333333"/>
                </a:solidFill>
                <a:latin typeface="+mn-ea"/>
                <a:ea typeface="+mn-ea"/>
                <a:cs typeface="Malgun Gothic"/>
              </a:rPr>
              <a:t>index</a:t>
            </a:r>
            <a:r>
              <a:rPr spc="-25" dirty="0">
                <a:solidFill>
                  <a:srgbClr val="333333"/>
                </a:solidFill>
                <a:latin typeface="+mn-ea"/>
                <a:ea typeface="+mn-ea"/>
                <a:cs typeface="Malgun Gothic"/>
              </a:rPr>
              <a:t> </a:t>
            </a:r>
            <a:r>
              <a:rPr dirty="0">
                <a:solidFill>
                  <a:srgbClr val="333333"/>
                </a:solidFill>
                <a:latin typeface="+mn-ea"/>
                <a:ea typeface="+mn-ea"/>
                <a:cs typeface="Malgun Gothic"/>
              </a:rPr>
              <a:t>이름(레이블)</a:t>
            </a:r>
            <a:r>
              <a:rPr spc="-25" dirty="0">
                <a:solidFill>
                  <a:srgbClr val="333333"/>
                </a:solidFill>
                <a:latin typeface="+mn-ea"/>
                <a:ea typeface="+mn-ea"/>
                <a:cs typeface="Malgun Gothic"/>
              </a:rPr>
              <a:t> 전달</a:t>
            </a:r>
            <a:endParaRPr>
              <a:latin typeface="+mn-ea"/>
              <a:ea typeface="+mn-ea"/>
              <a:cs typeface="Malgun Gothic"/>
            </a:endParaRPr>
          </a:p>
          <a:p>
            <a:pPr marL="561340" lvl="1" indent="-274320">
              <a:lnSpc>
                <a:spcPct val="100000"/>
              </a:lnSpc>
              <a:spcBef>
                <a:spcPts val="600"/>
              </a:spcBef>
              <a:buFont typeface="Consolas"/>
              <a:buChar char="–"/>
              <a:tabLst>
                <a:tab pos="561340" algn="l"/>
              </a:tabLst>
            </a:pPr>
            <a:r>
              <a:rPr spc="-10" dirty="0">
                <a:solidFill>
                  <a:srgbClr val="333333"/>
                </a:solidFill>
                <a:latin typeface="+mn-ea"/>
                <a:ea typeface="+mn-ea"/>
                <a:cs typeface="Malgun Gothic"/>
              </a:rPr>
              <a:t>DF.loc[</a:t>
            </a:r>
            <a:r>
              <a:rPr spc="-70" dirty="0">
                <a:solidFill>
                  <a:srgbClr val="333333"/>
                </a:solidFill>
                <a:latin typeface="+mn-ea"/>
                <a:ea typeface="+mn-ea"/>
                <a:cs typeface="Malgun Gothic"/>
              </a:rPr>
              <a:t> </a:t>
            </a:r>
            <a:r>
              <a:rPr dirty="0">
                <a:solidFill>
                  <a:srgbClr val="333333"/>
                </a:solidFill>
                <a:latin typeface="+mn-ea"/>
                <a:ea typeface="+mn-ea"/>
                <a:cs typeface="Malgun Gothic"/>
              </a:rPr>
              <a:t>index이름</a:t>
            </a:r>
            <a:r>
              <a:rPr spc="-60" dirty="0">
                <a:solidFill>
                  <a:srgbClr val="333333"/>
                </a:solidFill>
                <a:latin typeface="+mn-ea"/>
                <a:ea typeface="+mn-ea"/>
                <a:cs typeface="Malgun Gothic"/>
              </a:rPr>
              <a:t> </a:t>
            </a:r>
            <a:r>
              <a:rPr dirty="0">
                <a:solidFill>
                  <a:srgbClr val="333333"/>
                </a:solidFill>
                <a:latin typeface="+mn-ea"/>
                <a:ea typeface="+mn-ea"/>
                <a:cs typeface="Malgun Gothic"/>
              </a:rPr>
              <a:t>리스트</a:t>
            </a:r>
            <a:r>
              <a:rPr spc="-60" dirty="0">
                <a:solidFill>
                  <a:srgbClr val="333333"/>
                </a:solidFill>
                <a:latin typeface="+mn-ea"/>
                <a:ea typeface="+mn-ea"/>
                <a:cs typeface="Malgun Gothic"/>
              </a:rPr>
              <a:t> </a:t>
            </a:r>
            <a:r>
              <a:rPr spc="-50" dirty="0">
                <a:solidFill>
                  <a:srgbClr val="333333"/>
                </a:solidFill>
                <a:latin typeface="+mn-ea"/>
                <a:ea typeface="+mn-ea"/>
                <a:cs typeface="Malgun Gothic"/>
              </a:rPr>
              <a:t>]</a:t>
            </a:r>
            <a:endParaRPr>
              <a:latin typeface="+mn-ea"/>
              <a:ea typeface="+mn-ea"/>
              <a:cs typeface="Malgun Gothic"/>
            </a:endParaRPr>
          </a:p>
          <a:p>
            <a:pPr marL="789305" lvl="2" indent="-227965">
              <a:lnSpc>
                <a:spcPct val="100000"/>
              </a:lnSpc>
              <a:spcBef>
                <a:spcPts val="605"/>
              </a:spcBef>
              <a:buFont typeface="Arial"/>
              <a:buChar char="▪"/>
              <a:tabLst>
                <a:tab pos="789305" algn="l"/>
              </a:tabLst>
            </a:pPr>
            <a:r>
              <a:rPr dirty="0">
                <a:solidFill>
                  <a:srgbClr val="333333"/>
                </a:solidFill>
                <a:latin typeface="+mn-ea"/>
                <a:ea typeface="+mn-ea"/>
                <a:cs typeface="Malgun Gothic"/>
              </a:rPr>
              <a:t>여러</a:t>
            </a:r>
            <a:r>
              <a:rPr spc="-20" dirty="0">
                <a:solidFill>
                  <a:srgbClr val="333333"/>
                </a:solidFill>
                <a:latin typeface="+mn-ea"/>
                <a:ea typeface="+mn-ea"/>
                <a:cs typeface="Malgun Gothic"/>
              </a:rPr>
              <a:t> </a:t>
            </a:r>
            <a:r>
              <a:rPr dirty="0">
                <a:solidFill>
                  <a:srgbClr val="333333"/>
                </a:solidFill>
                <a:latin typeface="+mn-ea"/>
                <a:ea typeface="+mn-ea"/>
                <a:cs typeface="Malgun Gothic"/>
              </a:rPr>
              <a:t>행</a:t>
            </a:r>
            <a:r>
              <a:rPr spc="-15" dirty="0">
                <a:solidFill>
                  <a:srgbClr val="333333"/>
                </a:solidFill>
                <a:latin typeface="+mn-ea"/>
                <a:ea typeface="+mn-ea"/>
                <a:cs typeface="Malgun Gothic"/>
              </a:rPr>
              <a:t> </a:t>
            </a:r>
            <a:r>
              <a:rPr dirty="0">
                <a:solidFill>
                  <a:srgbClr val="333333"/>
                </a:solidFill>
                <a:latin typeface="+mn-ea"/>
                <a:ea typeface="+mn-ea"/>
                <a:cs typeface="Malgun Gothic"/>
              </a:rPr>
              <a:t>조회.</a:t>
            </a:r>
            <a:r>
              <a:rPr spc="-20" dirty="0">
                <a:solidFill>
                  <a:srgbClr val="333333"/>
                </a:solidFill>
                <a:latin typeface="+mn-ea"/>
                <a:ea typeface="+mn-ea"/>
                <a:cs typeface="Malgun Gothic"/>
              </a:rPr>
              <a:t> </a:t>
            </a:r>
            <a:r>
              <a:rPr dirty="0">
                <a:solidFill>
                  <a:srgbClr val="333333"/>
                </a:solidFill>
                <a:latin typeface="+mn-ea"/>
                <a:ea typeface="+mn-ea"/>
                <a:cs typeface="Malgun Gothic"/>
              </a:rPr>
              <a:t>DataFrame으로</a:t>
            </a:r>
            <a:r>
              <a:rPr spc="-40" dirty="0">
                <a:solidFill>
                  <a:srgbClr val="333333"/>
                </a:solidFill>
                <a:latin typeface="+mn-ea"/>
                <a:ea typeface="+mn-ea"/>
                <a:cs typeface="Malgun Gothic"/>
              </a:rPr>
              <a:t> </a:t>
            </a:r>
            <a:r>
              <a:rPr spc="-25" dirty="0">
                <a:solidFill>
                  <a:srgbClr val="333333"/>
                </a:solidFill>
                <a:latin typeface="+mn-ea"/>
                <a:ea typeface="+mn-ea"/>
                <a:cs typeface="Malgun Gothic"/>
              </a:rPr>
              <a:t>반환</a:t>
            </a:r>
            <a:endParaRPr>
              <a:latin typeface="+mn-ea"/>
              <a:ea typeface="+mn-ea"/>
              <a:cs typeface="Malgun Gothic"/>
            </a:endParaRPr>
          </a:p>
          <a:p>
            <a:pPr marL="789305" lvl="2" indent="-227965">
              <a:lnSpc>
                <a:spcPct val="100000"/>
              </a:lnSpc>
              <a:spcBef>
                <a:spcPts val="600"/>
              </a:spcBef>
              <a:buFont typeface="Arial"/>
              <a:buChar char="▪"/>
              <a:tabLst>
                <a:tab pos="789305" algn="l"/>
              </a:tabLst>
            </a:pPr>
            <a:r>
              <a:rPr dirty="0">
                <a:solidFill>
                  <a:srgbClr val="333333"/>
                </a:solidFill>
                <a:latin typeface="+mn-ea"/>
                <a:ea typeface="+mn-ea"/>
                <a:cs typeface="Malgun Gothic"/>
              </a:rPr>
              <a:t>조회할</a:t>
            </a:r>
            <a:r>
              <a:rPr spc="-25" dirty="0">
                <a:solidFill>
                  <a:srgbClr val="333333"/>
                </a:solidFill>
                <a:latin typeface="+mn-ea"/>
                <a:ea typeface="+mn-ea"/>
                <a:cs typeface="Malgun Gothic"/>
              </a:rPr>
              <a:t> </a:t>
            </a:r>
            <a:r>
              <a:rPr dirty="0">
                <a:solidFill>
                  <a:srgbClr val="333333"/>
                </a:solidFill>
                <a:latin typeface="+mn-ea"/>
                <a:ea typeface="+mn-ea"/>
                <a:cs typeface="Malgun Gothic"/>
              </a:rPr>
              <a:t>행</a:t>
            </a:r>
            <a:r>
              <a:rPr spc="-15" dirty="0">
                <a:solidFill>
                  <a:srgbClr val="333333"/>
                </a:solidFill>
                <a:latin typeface="+mn-ea"/>
                <a:ea typeface="+mn-ea"/>
                <a:cs typeface="Malgun Gothic"/>
              </a:rPr>
              <a:t> </a:t>
            </a:r>
            <a:r>
              <a:rPr dirty="0">
                <a:solidFill>
                  <a:srgbClr val="333333"/>
                </a:solidFill>
                <a:latin typeface="+mn-ea"/>
                <a:ea typeface="+mn-ea"/>
                <a:cs typeface="Malgun Gothic"/>
              </a:rPr>
              <a:t>index</a:t>
            </a:r>
            <a:r>
              <a:rPr spc="-25" dirty="0">
                <a:solidFill>
                  <a:srgbClr val="333333"/>
                </a:solidFill>
                <a:latin typeface="+mn-ea"/>
                <a:ea typeface="+mn-ea"/>
                <a:cs typeface="Malgun Gothic"/>
              </a:rPr>
              <a:t> </a:t>
            </a:r>
            <a:r>
              <a:rPr dirty="0">
                <a:solidFill>
                  <a:srgbClr val="333333"/>
                </a:solidFill>
                <a:latin typeface="+mn-ea"/>
                <a:ea typeface="+mn-ea"/>
                <a:cs typeface="Malgun Gothic"/>
              </a:rPr>
              <a:t>이름(레이블)</a:t>
            </a:r>
            <a:r>
              <a:rPr spc="-20" dirty="0">
                <a:solidFill>
                  <a:srgbClr val="333333"/>
                </a:solidFill>
                <a:latin typeface="+mn-ea"/>
                <a:ea typeface="+mn-ea"/>
                <a:cs typeface="Malgun Gothic"/>
              </a:rPr>
              <a:t> </a:t>
            </a:r>
            <a:r>
              <a:rPr dirty="0">
                <a:solidFill>
                  <a:srgbClr val="333333"/>
                </a:solidFill>
                <a:latin typeface="+mn-ea"/>
                <a:ea typeface="+mn-ea"/>
                <a:cs typeface="Malgun Gothic"/>
              </a:rPr>
              <a:t>리스트</a:t>
            </a:r>
            <a:r>
              <a:rPr spc="-25" dirty="0">
                <a:solidFill>
                  <a:srgbClr val="333333"/>
                </a:solidFill>
                <a:latin typeface="+mn-ea"/>
                <a:ea typeface="+mn-ea"/>
                <a:cs typeface="Malgun Gothic"/>
              </a:rPr>
              <a:t> 전달</a:t>
            </a:r>
            <a:endParaRPr>
              <a:latin typeface="+mn-ea"/>
              <a:ea typeface="+mn-ea"/>
              <a:cs typeface="Malgun Gothic"/>
            </a:endParaRPr>
          </a:p>
          <a:p>
            <a:pPr marL="561340" lvl="1" indent="-274320">
              <a:lnSpc>
                <a:spcPct val="100000"/>
              </a:lnSpc>
              <a:spcBef>
                <a:spcPts val="595"/>
              </a:spcBef>
              <a:buFont typeface="Consolas"/>
              <a:buChar char="–"/>
              <a:tabLst>
                <a:tab pos="561340" algn="l"/>
              </a:tabLst>
            </a:pPr>
            <a:r>
              <a:rPr dirty="0">
                <a:solidFill>
                  <a:srgbClr val="333333"/>
                </a:solidFill>
                <a:latin typeface="+mn-ea"/>
                <a:ea typeface="+mn-ea"/>
                <a:cs typeface="Malgun Gothic"/>
              </a:rPr>
              <a:t>DF.loc[start</a:t>
            </a:r>
            <a:r>
              <a:rPr spc="-80" dirty="0">
                <a:solidFill>
                  <a:srgbClr val="333333"/>
                </a:solidFill>
                <a:latin typeface="+mn-ea"/>
                <a:ea typeface="+mn-ea"/>
                <a:cs typeface="Malgun Gothic"/>
              </a:rPr>
              <a:t> </a:t>
            </a:r>
            <a:r>
              <a:rPr dirty="0">
                <a:solidFill>
                  <a:srgbClr val="333333"/>
                </a:solidFill>
                <a:latin typeface="+mn-ea"/>
                <a:ea typeface="+mn-ea"/>
                <a:cs typeface="Malgun Gothic"/>
              </a:rPr>
              <a:t>index이름</a:t>
            </a:r>
            <a:r>
              <a:rPr spc="-55" dirty="0">
                <a:solidFill>
                  <a:srgbClr val="333333"/>
                </a:solidFill>
                <a:latin typeface="+mn-ea"/>
                <a:ea typeface="+mn-ea"/>
                <a:cs typeface="Malgun Gothic"/>
              </a:rPr>
              <a:t> </a:t>
            </a:r>
            <a:r>
              <a:rPr dirty="0">
                <a:solidFill>
                  <a:srgbClr val="333333"/>
                </a:solidFill>
                <a:latin typeface="+mn-ea"/>
                <a:ea typeface="+mn-ea"/>
                <a:cs typeface="Malgun Gothic"/>
              </a:rPr>
              <a:t>:</a:t>
            </a:r>
            <a:r>
              <a:rPr spc="-70" dirty="0">
                <a:solidFill>
                  <a:srgbClr val="333333"/>
                </a:solidFill>
                <a:latin typeface="+mn-ea"/>
                <a:ea typeface="+mn-ea"/>
                <a:cs typeface="Malgun Gothic"/>
              </a:rPr>
              <a:t> </a:t>
            </a:r>
            <a:r>
              <a:rPr dirty="0">
                <a:solidFill>
                  <a:srgbClr val="333333"/>
                </a:solidFill>
                <a:latin typeface="+mn-ea"/>
                <a:ea typeface="+mn-ea"/>
                <a:cs typeface="Malgun Gothic"/>
              </a:rPr>
              <a:t>end</a:t>
            </a:r>
            <a:r>
              <a:rPr spc="-60" dirty="0">
                <a:solidFill>
                  <a:srgbClr val="333333"/>
                </a:solidFill>
                <a:latin typeface="+mn-ea"/>
                <a:ea typeface="+mn-ea"/>
                <a:cs typeface="Malgun Gothic"/>
              </a:rPr>
              <a:t> </a:t>
            </a:r>
            <a:r>
              <a:rPr dirty="0">
                <a:solidFill>
                  <a:srgbClr val="333333"/>
                </a:solidFill>
                <a:latin typeface="+mn-ea"/>
                <a:ea typeface="+mn-ea"/>
                <a:cs typeface="Malgun Gothic"/>
              </a:rPr>
              <a:t>index이름:</a:t>
            </a:r>
            <a:r>
              <a:rPr spc="-65" dirty="0">
                <a:solidFill>
                  <a:srgbClr val="333333"/>
                </a:solidFill>
                <a:latin typeface="+mn-ea"/>
                <a:ea typeface="+mn-ea"/>
                <a:cs typeface="Malgun Gothic"/>
              </a:rPr>
              <a:t> </a:t>
            </a:r>
            <a:r>
              <a:rPr spc="-10" dirty="0">
                <a:solidFill>
                  <a:srgbClr val="333333"/>
                </a:solidFill>
                <a:latin typeface="+mn-ea"/>
                <a:ea typeface="+mn-ea"/>
                <a:cs typeface="Malgun Gothic"/>
              </a:rPr>
              <a:t>step]</a:t>
            </a:r>
            <a:endParaRPr>
              <a:latin typeface="+mn-ea"/>
              <a:ea typeface="+mn-ea"/>
              <a:cs typeface="Malgun Gothic"/>
            </a:endParaRPr>
          </a:p>
          <a:p>
            <a:pPr marL="789305" lvl="2" indent="-227965">
              <a:lnSpc>
                <a:spcPct val="100000"/>
              </a:lnSpc>
              <a:spcBef>
                <a:spcPts val="605"/>
              </a:spcBef>
              <a:buFont typeface="Arial"/>
              <a:buChar char="▪"/>
              <a:tabLst>
                <a:tab pos="789305" algn="l"/>
              </a:tabLst>
            </a:pPr>
            <a:r>
              <a:rPr dirty="0">
                <a:solidFill>
                  <a:srgbClr val="333333"/>
                </a:solidFill>
                <a:latin typeface="+mn-ea"/>
                <a:ea typeface="+mn-ea"/>
                <a:cs typeface="Malgun Gothic"/>
              </a:rPr>
              <a:t>슬라이싱</a:t>
            </a:r>
            <a:r>
              <a:rPr spc="-20" dirty="0">
                <a:solidFill>
                  <a:srgbClr val="333333"/>
                </a:solidFill>
                <a:latin typeface="+mn-ea"/>
                <a:ea typeface="+mn-ea"/>
                <a:cs typeface="Malgun Gothic"/>
              </a:rPr>
              <a:t> </a:t>
            </a:r>
            <a:r>
              <a:rPr spc="-25" dirty="0">
                <a:solidFill>
                  <a:srgbClr val="333333"/>
                </a:solidFill>
                <a:latin typeface="+mn-ea"/>
                <a:ea typeface="+mn-ea"/>
                <a:cs typeface="Malgun Gothic"/>
              </a:rPr>
              <a:t>지원</a:t>
            </a:r>
            <a:endParaRPr>
              <a:latin typeface="+mn-ea"/>
              <a:ea typeface="+mn-ea"/>
              <a:cs typeface="Malgun Gothic"/>
            </a:endParaRPr>
          </a:p>
          <a:p>
            <a:pPr marL="789305" lvl="2" indent="-227965">
              <a:lnSpc>
                <a:spcPct val="100000"/>
              </a:lnSpc>
              <a:spcBef>
                <a:spcPts val="600"/>
              </a:spcBef>
              <a:buFont typeface="Arial"/>
              <a:buChar char="▪"/>
              <a:tabLst>
                <a:tab pos="789305" algn="l"/>
              </a:tabLst>
            </a:pPr>
            <a:r>
              <a:rPr b="1" dirty="0">
                <a:solidFill>
                  <a:srgbClr val="333333"/>
                </a:solidFill>
                <a:latin typeface="+mn-ea"/>
                <a:ea typeface="+mn-ea"/>
                <a:cs typeface="Malgun Gothic"/>
              </a:rPr>
              <a:t>end</a:t>
            </a:r>
            <a:r>
              <a:rPr b="1" spc="-40" dirty="0">
                <a:solidFill>
                  <a:srgbClr val="333333"/>
                </a:solidFill>
                <a:latin typeface="+mn-ea"/>
                <a:ea typeface="+mn-ea"/>
                <a:cs typeface="Malgun Gothic"/>
              </a:rPr>
              <a:t> </a:t>
            </a:r>
            <a:r>
              <a:rPr b="1" dirty="0">
                <a:solidFill>
                  <a:srgbClr val="333333"/>
                </a:solidFill>
                <a:latin typeface="+mn-ea"/>
                <a:ea typeface="+mn-ea"/>
                <a:cs typeface="Malgun Gothic"/>
              </a:rPr>
              <a:t>index</a:t>
            </a:r>
            <a:r>
              <a:rPr b="1" spc="-25" dirty="0">
                <a:solidFill>
                  <a:srgbClr val="333333"/>
                </a:solidFill>
                <a:latin typeface="+mn-ea"/>
                <a:ea typeface="+mn-ea"/>
                <a:cs typeface="Malgun Gothic"/>
              </a:rPr>
              <a:t> </a:t>
            </a:r>
            <a:r>
              <a:rPr b="1" dirty="0">
                <a:solidFill>
                  <a:srgbClr val="333333"/>
                </a:solidFill>
                <a:latin typeface="+mn-ea"/>
                <a:ea typeface="+mn-ea"/>
                <a:cs typeface="Malgun Gothic"/>
              </a:rPr>
              <a:t>이름의</a:t>
            </a:r>
            <a:r>
              <a:rPr b="1" spc="-20" dirty="0">
                <a:solidFill>
                  <a:srgbClr val="333333"/>
                </a:solidFill>
                <a:latin typeface="+mn-ea"/>
                <a:ea typeface="+mn-ea"/>
                <a:cs typeface="Malgun Gothic"/>
              </a:rPr>
              <a:t> </a:t>
            </a:r>
            <a:r>
              <a:rPr b="1" dirty="0">
                <a:solidFill>
                  <a:srgbClr val="333333"/>
                </a:solidFill>
                <a:latin typeface="+mn-ea"/>
                <a:ea typeface="+mn-ea"/>
                <a:cs typeface="Malgun Gothic"/>
              </a:rPr>
              <a:t>행까지</a:t>
            </a:r>
            <a:r>
              <a:rPr b="1" spc="-5" dirty="0">
                <a:solidFill>
                  <a:srgbClr val="333333"/>
                </a:solidFill>
                <a:latin typeface="+mn-ea"/>
                <a:ea typeface="+mn-ea"/>
                <a:cs typeface="Malgun Gothic"/>
              </a:rPr>
              <a:t> </a:t>
            </a:r>
            <a:r>
              <a:rPr b="1" spc="-10" dirty="0">
                <a:solidFill>
                  <a:srgbClr val="333333"/>
                </a:solidFill>
                <a:latin typeface="+mn-ea"/>
                <a:ea typeface="+mn-ea"/>
                <a:cs typeface="Malgun Gothic"/>
              </a:rPr>
              <a:t>포함한다.</a:t>
            </a:r>
            <a:endParaRPr>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DataFrame</a:t>
            </a:r>
            <a:r>
              <a:rPr sz="2400" spc="-25" dirty="0">
                <a:latin typeface="+mn-ea"/>
                <a:ea typeface="+mn-ea"/>
              </a:rPr>
              <a:t> </a:t>
            </a:r>
            <a:r>
              <a:rPr sz="2400" dirty="0">
                <a:latin typeface="+mn-ea"/>
                <a:ea typeface="+mn-ea"/>
              </a:rPr>
              <a:t>행</a:t>
            </a:r>
            <a:r>
              <a:rPr sz="2400" spc="-10" dirty="0">
                <a:latin typeface="+mn-ea"/>
                <a:ea typeface="+mn-ea"/>
              </a:rPr>
              <a:t> </a:t>
            </a:r>
            <a:r>
              <a:rPr sz="2400" dirty="0">
                <a:latin typeface="+mn-ea"/>
                <a:ea typeface="+mn-ea"/>
              </a:rPr>
              <a:t>조회</a:t>
            </a:r>
            <a:r>
              <a:rPr sz="2400" spc="-10" dirty="0">
                <a:latin typeface="+mn-ea"/>
                <a:ea typeface="+mn-ea"/>
              </a:rPr>
              <a:t> </a:t>
            </a:r>
            <a:r>
              <a:rPr sz="2400" dirty="0">
                <a:latin typeface="+mn-ea"/>
                <a:ea typeface="+mn-ea"/>
              </a:rPr>
              <a:t>- </a:t>
            </a:r>
            <a:r>
              <a:rPr sz="2400" spc="-25" dirty="0">
                <a:latin typeface="+mn-ea"/>
                <a:ea typeface="+mn-ea"/>
              </a:rPr>
              <a:t>loc</a:t>
            </a:r>
          </a:p>
        </p:txBody>
      </p:sp>
      <p:grpSp>
        <p:nvGrpSpPr>
          <p:cNvPr id="4" name="object 4"/>
          <p:cNvGrpSpPr/>
          <p:nvPr/>
        </p:nvGrpSpPr>
        <p:grpSpPr>
          <a:xfrm>
            <a:off x="7190231" y="966216"/>
            <a:ext cx="1856739" cy="5773420"/>
            <a:chOff x="7190231" y="966216"/>
            <a:chExt cx="1856739" cy="5773420"/>
          </a:xfrm>
        </p:grpSpPr>
        <p:pic>
          <p:nvPicPr>
            <p:cNvPr id="5" name="object 5"/>
            <p:cNvPicPr/>
            <p:nvPr/>
          </p:nvPicPr>
          <p:blipFill>
            <a:blip r:embed="rId3" cstate="print"/>
            <a:stretch>
              <a:fillRect/>
            </a:stretch>
          </p:blipFill>
          <p:spPr>
            <a:xfrm>
              <a:off x="7190231" y="966216"/>
              <a:ext cx="1856231" cy="1735836"/>
            </a:xfrm>
            <a:prstGeom prst="rect">
              <a:avLst/>
            </a:prstGeom>
          </p:spPr>
        </p:pic>
        <p:pic>
          <p:nvPicPr>
            <p:cNvPr id="6" name="object 6"/>
            <p:cNvPicPr/>
            <p:nvPr/>
          </p:nvPicPr>
          <p:blipFill>
            <a:blip r:embed="rId4" cstate="print"/>
            <a:stretch>
              <a:fillRect/>
            </a:stretch>
          </p:blipFill>
          <p:spPr>
            <a:xfrm>
              <a:off x="7190231" y="2744723"/>
              <a:ext cx="1856231" cy="3994404"/>
            </a:xfrm>
            <a:prstGeom prst="rect">
              <a:avLst/>
            </a:prstGeom>
          </p:spPr>
        </p:pic>
      </p:grpSp>
      <p:pic>
        <p:nvPicPr>
          <p:cNvPr id="7" name="object 7"/>
          <p:cNvPicPr/>
          <p:nvPr/>
        </p:nvPicPr>
        <p:blipFill>
          <a:blip r:embed="rId5" cstate="print"/>
          <a:stretch>
            <a:fillRect/>
          </a:stretch>
        </p:blipFill>
        <p:spPr>
          <a:xfrm>
            <a:off x="9115043" y="5105398"/>
            <a:ext cx="2008631" cy="1648968"/>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869999"/>
            <a:ext cx="5842635" cy="3952364"/>
          </a:xfrm>
          <a:prstGeom prst="rect">
            <a:avLst/>
          </a:prstGeom>
        </p:spPr>
        <p:txBody>
          <a:bodyPr vert="horz" wrap="square" lIns="0" tIns="144780" rIns="0" bIns="0" rtlCol="0">
            <a:spAutoFit/>
          </a:bodyPr>
          <a:lstStyle/>
          <a:p>
            <a:pPr marL="286385" indent="-273685">
              <a:lnSpc>
                <a:spcPct val="100000"/>
              </a:lnSpc>
              <a:spcBef>
                <a:spcPts val="1140"/>
              </a:spcBef>
              <a:buFont typeface="Arial"/>
              <a:buChar char="▪"/>
              <a:tabLst>
                <a:tab pos="286385" algn="l"/>
              </a:tabLst>
            </a:pPr>
            <a:r>
              <a:rPr spc="-20" dirty="0">
                <a:solidFill>
                  <a:srgbClr val="333333"/>
                </a:solidFill>
                <a:latin typeface="+mn-ea"/>
                <a:ea typeface="+mn-ea"/>
                <a:cs typeface="Malgun Gothic"/>
              </a:rPr>
              <a:t>iloc</a:t>
            </a:r>
            <a:endParaRPr dirty="0">
              <a:latin typeface="+mn-ea"/>
              <a:ea typeface="+mn-ea"/>
              <a:cs typeface="Malgun Gothic"/>
            </a:endParaRPr>
          </a:p>
          <a:p>
            <a:pPr marL="561340" lvl="1" indent="-274320">
              <a:lnSpc>
                <a:spcPct val="100000"/>
              </a:lnSpc>
              <a:spcBef>
                <a:spcPts val="895"/>
              </a:spcBef>
              <a:buFont typeface="Consolas"/>
              <a:buChar char="–"/>
              <a:tabLst>
                <a:tab pos="561340" algn="l"/>
              </a:tabLst>
            </a:pPr>
            <a:r>
              <a:rPr spc="-10" dirty="0">
                <a:solidFill>
                  <a:srgbClr val="333333"/>
                </a:solidFill>
                <a:latin typeface="+mn-ea"/>
                <a:ea typeface="+mn-ea"/>
                <a:cs typeface="Malgun Gothic"/>
              </a:rPr>
              <a:t>DF.iloc</a:t>
            </a:r>
            <a:r>
              <a:rPr spc="-145" dirty="0">
                <a:solidFill>
                  <a:srgbClr val="333333"/>
                </a:solidFill>
                <a:latin typeface="+mn-ea"/>
                <a:ea typeface="+mn-ea"/>
                <a:cs typeface="Malgun Gothic"/>
              </a:rPr>
              <a:t> </a:t>
            </a:r>
            <a:r>
              <a:rPr spc="-20" dirty="0">
                <a:solidFill>
                  <a:srgbClr val="333333"/>
                </a:solidFill>
                <a:latin typeface="+mn-ea"/>
                <a:ea typeface="+mn-ea"/>
                <a:cs typeface="Malgun Gothic"/>
              </a:rPr>
              <a:t>[행번호]</a:t>
            </a:r>
            <a:endParaRPr dirty="0">
              <a:latin typeface="+mn-ea"/>
              <a:ea typeface="+mn-ea"/>
              <a:cs typeface="Malgun Gothic"/>
            </a:endParaRPr>
          </a:p>
          <a:p>
            <a:pPr marL="789305" lvl="2" indent="-227965">
              <a:lnSpc>
                <a:spcPct val="100000"/>
              </a:lnSpc>
              <a:spcBef>
                <a:spcPts val="890"/>
              </a:spcBef>
              <a:buFont typeface="Arial"/>
              <a:buChar char="▪"/>
              <a:tabLst>
                <a:tab pos="789305" algn="l"/>
              </a:tabLst>
            </a:pPr>
            <a:r>
              <a:rPr dirty="0">
                <a:solidFill>
                  <a:srgbClr val="333333"/>
                </a:solidFill>
                <a:latin typeface="+mn-ea"/>
                <a:ea typeface="+mn-ea"/>
                <a:cs typeface="Malgun Gothic"/>
              </a:rPr>
              <a:t>한</a:t>
            </a:r>
            <a:r>
              <a:rPr spc="-30" dirty="0">
                <a:solidFill>
                  <a:srgbClr val="333333"/>
                </a:solidFill>
                <a:latin typeface="+mn-ea"/>
                <a:ea typeface="+mn-ea"/>
                <a:cs typeface="Malgun Gothic"/>
              </a:rPr>
              <a:t> </a:t>
            </a:r>
            <a:r>
              <a:rPr dirty="0">
                <a:solidFill>
                  <a:srgbClr val="333333"/>
                </a:solidFill>
                <a:latin typeface="+mn-ea"/>
                <a:ea typeface="+mn-ea"/>
                <a:cs typeface="Malgun Gothic"/>
              </a:rPr>
              <a:t>행</a:t>
            </a:r>
            <a:r>
              <a:rPr spc="-30" dirty="0">
                <a:solidFill>
                  <a:srgbClr val="333333"/>
                </a:solidFill>
                <a:latin typeface="+mn-ea"/>
                <a:ea typeface="+mn-ea"/>
                <a:cs typeface="Malgun Gothic"/>
              </a:rPr>
              <a:t> </a:t>
            </a:r>
            <a:r>
              <a:rPr dirty="0">
                <a:solidFill>
                  <a:srgbClr val="333333"/>
                </a:solidFill>
                <a:latin typeface="+mn-ea"/>
                <a:ea typeface="+mn-ea"/>
                <a:cs typeface="Malgun Gothic"/>
              </a:rPr>
              <a:t>조회.</a:t>
            </a:r>
            <a:r>
              <a:rPr spc="-35" dirty="0">
                <a:solidFill>
                  <a:srgbClr val="333333"/>
                </a:solidFill>
                <a:latin typeface="+mn-ea"/>
                <a:ea typeface="+mn-ea"/>
                <a:cs typeface="Malgun Gothic"/>
              </a:rPr>
              <a:t> </a:t>
            </a:r>
            <a:r>
              <a:rPr dirty="0">
                <a:solidFill>
                  <a:srgbClr val="333333"/>
                </a:solidFill>
                <a:latin typeface="+mn-ea"/>
                <a:ea typeface="+mn-ea"/>
                <a:cs typeface="Malgun Gothic"/>
              </a:rPr>
              <a:t>Series로</a:t>
            </a:r>
            <a:r>
              <a:rPr spc="-20" dirty="0">
                <a:solidFill>
                  <a:srgbClr val="333333"/>
                </a:solidFill>
                <a:latin typeface="+mn-ea"/>
                <a:ea typeface="+mn-ea"/>
                <a:cs typeface="Malgun Gothic"/>
              </a:rPr>
              <a:t> </a:t>
            </a:r>
            <a:r>
              <a:rPr spc="-25" dirty="0">
                <a:solidFill>
                  <a:srgbClr val="333333"/>
                </a:solidFill>
                <a:latin typeface="+mn-ea"/>
                <a:ea typeface="+mn-ea"/>
                <a:cs typeface="Malgun Gothic"/>
              </a:rPr>
              <a:t>반환</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조회할</a:t>
            </a:r>
            <a:r>
              <a:rPr spc="-20" dirty="0">
                <a:solidFill>
                  <a:srgbClr val="333333"/>
                </a:solidFill>
                <a:latin typeface="+mn-ea"/>
                <a:ea typeface="+mn-ea"/>
                <a:cs typeface="Malgun Gothic"/>
              </a:rPr>
              <a:t> </a:t>
            </a:r>
            <a:r>
              <a:rPr dirty="0">
                <a:solidFill>
                  <a:srgbClr val="333333"/>
                </a:solidFill>
                <a:latin typeface="+mn-ea"/>
                <a:ea typeface="+mn-ea"/>
                <a:cs typeface="Malgun Gothic"/>
              </a:rPr>
              <a:t>행</a:t>
            </a:r>
            <a:r>
              <a:rPr spc="-10" dirty="0">
                <a:solidFill>
                  <a:srgbClr val="333333"/>
                </a:solidFill>
                <a:latin typeface="+mn-ea"/>
                <a:ea typeface="+mn-ea"/>
                <a:cs typeface="Malgun Gothic"/>
              </a:rPr>
              <a:t> </a:t>
            </a:r>
            <a:r>
              <a:rPr dirty="0">
                <a:solidFill>
                  <a:srgbClr val="333333"/>
                </a:solidFill>
                <a:latin typeface="+mn-ea"/>
                <a:ea typeface="+mn-ea"/>
                <a:cs typeface="Malgun Gothic"/>
              </a:rPr>
              <a:t>번호</a:t>
            </a:r>
            <a:r>
              <a:rPr spc="-10" dirty="0">
                <a:solidFill>
                  <a:srgbClr val="333333"/>
                </a:solidFill>
                <a:latin typeface="+mn-ea"/>
                <a:ea typeface="+mn-ea"/>
                <a:cs typeface="Malgun Gothic"/>
              </a:rPr>
              <a:t> </a:t>
            </a:r>
            <a:r>
              <a:rPr spc="-25" dirty="0">
                <a:solidFill>
                  <a:srgbClr val="333333"/>
                </a:solidFill>
                <a:latin typeface="+mn-ea"/>
                <a:ea typeface="+mn-ea"/>
                <a:cs typeface="Malgun Gothic"/>
              </a:rPr>
              <a:t>전달</a:t>
            </a:r>
            <a:endParaRPr dirty="0">
              <a:latin typeface="+mn-ea"/>
              <a:ea typeface="+mn-ea"/>
              <a:cs typeface="Malgun Gothic"/>
            </a:endParaRPr>
          </a:p>
          <a:p>
            <a:pPr marL="561340" lvl="1" indent="-274320">
              <a:lnSpc>
                <a:spcPct val="100000"/>
              </a:lnSpc>
              <a:spcBef>
                <a:spcPts val="840"/>
              </a:spcBef>
              <a:buFont typeface="Consolas"/>
              <a:buChar char="–"/>
              <a:tabLst>
                <a:tab pos="561340" algn="l"/>
              </a:tabLst>
            </a:pPr>
            <a:r>
              <a:rPr spc="-10" dirty="0">
                <a:solidFill>
                  <a:srgbClr val="333333"/>
                </a:solidFill>
                <a:latin typeface="+mn-ea"/>
                <a:ea typeface="+mn-ea"/>
                <a:cs typeface="Malgun Gothic"/>
              </a:rPr>
              <a:t>DF.iloc</a:t>
            </a:r>
            <a:r>
              <a:rPr spc="-35" dirty="0">
                <a:solidFill>
                  <a:srgbClr val="333333"/>
                </a:solidFill>
                <a:latin typeface="+mn-ea"/>
                <a:ea typeface="+mn-ea"/>
                <a:cs typeface="Malgun Gothic"/>
              </a:rPr>
              <a:t> </a:t>
            </a:r>
            <a:r>
              <a:rPr dirty="0">
                <a:solidFill>
                  <a:srgbClr val="333333"/>
                </a:solidFill>
                <a:latin typeface="+mn-ea"/>
                <a:ea typeface="+mn-ea"/>
                <a:cs typeface="Malgun Gothic"/>
              </a:rPr>
              <a:t>[</a:t>
            </a:r>
            <a:r>
              <a:rPr spc="-35" dirty="0">
                <a:solidFill>
                  <a:srgbClr val="333333"/>
                </a:solidFill>
                <a:latin typeface="+mn-ea"/>
                <a:ea typeface="+mn-ea"/>
                <a:cs typeface="Malgun Gothic"/>
              </a:rPr>
              <a:t> </a:t>
            </a:r>
            <a:r>
              <a:rPr dirty="0">
                <a:solidFill>
                  <a:srgbClr val="333333"/>
                </a:solidFill>
                <a:latin typeface="+mn-ea"/>
                <a:ea typeface="+mn-ea"/>
                <a:cs typeface="Malgun Gothic"/>
              </a:rPr>
              <a:t>행번호</a:t>
            </a:r>
            <a:r>
              <a:rPr spc="-35" dirty="0">
                <a:solidFill>
                  <a:srgbClr val="333333"/>
                </a:solidFill>
                <a:latin typeface="+mn-ea"/>
                <a:ea typeface="+mn-ea"/>
                <a:cs typeface="Malgun Gothic"/>
              </a:rPr>
              <a:t> </a:t>
            </a:r>
            <a:r>
              <a:rPr dirty="0">
                <a:solidFill>
                  <a:srgbClr val="333333"/>
                </a:solidFill>
                <a:latin typeface="+mn-ea"/>
                <a:ea typeface="+mn-ea"/>
                <a:cs typeface="Malgun Gothic"/>
              </a:rPr>
              <a:t>리스트</a:t>
            </a:r>
            <a:r>
              <a:rPr spc="-30" dirty="0">
                <a:solidFill>
                  <a:srgbClr val="333333"/>
                </a:solidFill>
                <a:latin typeface="+mn-ea"/>
                <a:ea typeface="+mn-ea"/>
                <a:cs typeface="Malgun Gothic"/>
              </a:rPr>
              <a:t> </a:t>
            </a:r>
            <a:r>
              <a:rPr spc="-50" dirty="0">
                <a:solidFill>
                  <a:srgbClr val="333333"/>
                </a:solidFill>
                <a:latin typeface="+mn-ea"/>
                <a:ea typeface="+mn-ea"/>
                <a:cs typeface="Malgun Gothic"/>
              </a:rPr>
              <a:t>]</a:t>
            </a:r>
            <a:endParaRPr dirty="0">
              <a:latin typeface="+mn-ea"/>
              <a:ea typeface="+mn-ea"/>
              <a:cs typeface="Malgun Gothic"/>
            </a:endParaRPr>
          </a:p>
          <a:p>
            <a:pPr marL="789305" lvl="2" indent="-227965">
              <a:lnSpc>
                <a:spcPct val="100000"/>
              </a:lnSpc>
              <a:spcBef>
                <a:spcPts val="890"/>
              </a:spcBef>
              <a:buFont typeface="Arial"/>
              <a:buChar char="▪"/>
              <a:tabLst>
                <a:tab pos="789305" algn="l"/>
              </a:tabLst>
            </a:pPr>
            <a:r>
              <a:rPr dirty="0">
                <a:solidFill>
                  <a:srgbClr val="333333"/>
                </a:solidFill>
                <a:latin typeface="+mn-ea"/>
                <a:ea typeface="+mn-ea"/>
                <a:cs typeface="Malgun Gothic"/>
              </a:rPr>
              <a:t>여러</a:t>
            </a:r>
            <a:r>
              <a:rPr spc="-20" dirty="0">
                <a:solidFill>
                  <a:srgbClr val="333333"/>
                </a:solidFill>
                <a:latin typeface="+mn-ea"/>
                <a:ea typeface="+mn-ea"/>
                <a:cs typeface="Malgun Gothic"/>
              </a:rPr>
              <a:t> </a:t>
            </a:r>
            <a:r>
              <a:rPr dirty="0">
                <a:solidFill>
                  <a:srgbClr val="333333"/>
                </a:solidFill>
                <a:latin typeface="+mn-ea"/>
                <a:ea typeface="+mn-ea"/>
                <a:cs typeface="Malgun Gothic"/>
              </a:rPr>
              <a:t>행</a:t>
            </a:r>
            <a:r>
              <a:rPr spc="-15" dirty="0">
                <a:solidFill>
                  <a:srgbClr val="333333"/>
                </a:solidFill>
                <a:latin typeface="+mn-ea"/>
                <a:ea typeface="+mn-ea"/>
                <a:cs typeface="Malgun Gothic"/>
              </a:rPr>
              <a:t> </a:t>
            </a:r>
            <a:r>
              <a:rPr dirty="0">
                <a:solidFill>
                  <a:srgbClr val="333333"/>
                </a:solidFill>
                <a:latin typeface="+mn-ea"/>
                <a:ea typeface="+mn-ea"/>
                <a:cs typeface="Malgun Gothic"/>
              </a:rPr>
              <a:t>조회.</a:t>
            </a:r>
            <a:r>
              <a:rPr spc="-20" dirty="0">
                <a:solidFill>
                  <a:srgbClr val="333333"/>
                </a:solidFill>
                <a:latin typeface="+mn-ea"/>
                <a:ea typeface="+mn-ea"/>
                <a:cs typeface="Malgun Gothic"/>
              </a:rPr>
              <a:t> </a:t>
            </a:r>
            <a:r>
              <a:rPr dirty="0">
                <a:solidFill>
                  <a:srgbClr val="333333"/>
                </a:solidFill>
                <a:latin typeface="+mn-ea"/>
                <a:ea typeface="+mn-ea"/>
                <a:cs typeface="Malgun Gothic"/>
              </a:rPr>
              <a:t>DataFrame으로</a:t>
            </a:r>
            <a:r>
              <a:rPr spc="-40" dirty="0">
                <a:solidFill>
                  <a:srgbClr val="333333"/>
                </a:solidFill>
                <a:latin typeface="+mn-ea"/>
                <a:ea typeface="+mn-ea"/>
                <a:cs typeface="Malgun Gothic"/>
              </a:rPr>
              <a:t> </a:t>
            </a:r>
            <a:r>
              <a:rPr spc="-25" dirty="0">
                <a:solidFill>
                  <a:srgbClr val="333333"/>
                </a:solidFill>
                <a:latin typeface="+mn-ea"/>
                <a:ea typeface="+mn-ea"/>
                <a:cs typeface="Malgun Gothic"/>
              </a:rPr>
              <a:t>반환</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조회할</a:t>
            </a:r>
            <a:r>
              <a:rPr spc="-20" dirty="0">
                <a:solidFill>
                  <a:srgbClr val="333333"/>
                </a:solidFill>
                <a:latin typeface="+mn-ea"/>
                <a:ea typeface="+mn-ea"/>
                <a:cs typeface="Malgun Gothic"/>
              </a:rPr>
              <a:t> </a:t>
            </a:r>
            <a:r>
              <a:rPr dirty="0">
                <a:solidFill>
                  <a:srgbClr val="333333"/>
                </a:solidFill>
                <a:latin typeface="+mn-ea"/>
                <a:ea typeface="+mn-ea"/>
                <a:cs typeface="Malgun Gothic"/>
              </a:rPr>
              <a:t>행</a:t>
            </a:r>
            <a:r>
              <a:rPr spc="-10" dirty="0">
                <a:solidFill>
                  <a:srgbClr val="333333"/>
                </a:solidFill>
                <a:latin typeface="+mn-ea"/>
                <a:ea typeface="+mn-ea"/>
                <a:cs typeface="Malgun Gothic"/>
              </a:rPr>
              <a:t> </a:t>
            </a:r>
            <a:r>
              <a:rPr dirty="0">
                <a:solidFill>
                  <a:srgbClr val="333333"/>
                </a:solidFill>
                <a:latin typeface="+mn-ea"/>
                <a:ea typeface="+mn-ea"/>
                <a:cs typeface="Malgun Gothic"/>
              </a:rPr>
              <a:t>번호</a:t>
            </a:r>
            <a:r>
              <a:rPr spc="-10" dirty="0">
                <a:solidFill>
                  <a:srgbClr val="333333"/>
                </a:solidFill>
                <a:latin typeface="+mn-ea"/>
                <a:ea typeface="+mn-ea"/>
                <a:cs typeface="Malgun Gothic"/>
              </a:rPr>
              <a:t> </a:t>
            </a:r>
            <a:r>
              <a:rPr dirty="0">
                <a:solidFill>
                  <a:srgbClr val="333333"/>
                </a:solidFill>
                <a:latin typeface="+mn-ea"/>
                <a:ea typeface="+mn-ea"/>
                <a:cs typeface="Malgun Gothic"/>
              </a:rPr>
              <a:t>리스트</a:t>
            </a:r>
            <a:r>
              <a:rPr spc="-20" dirty="0">
                <a:solidFill>
                  <a:srgbClr val="333333"/>
                </a:solidFill>
                <a:latin typeface="+mn-ea"/>
                <a:ea typeface="+mn-ea"/>
                <a:cs typeface="Malgun Gothic"/>
              </a:rPr>
              <a:t> </a:t>
            </a:r>
            <a:r>
              <a:rPr spc="-25" dirty="0">
                <a:solidFill>
                  <a:srgbClr val="333333"/>
                </a:solidFill>
                <a:latin typeface="+mn-ea"/>
                <a:ea typeface="+mn-ea"/>
                <a:cs typeface="Malgun Gothic"/>
              </a:rPr>
              <a:t>전달</a:t>
            </a:r>
            <a:endParaRPr dirty="0">
              <a:latin typeface="+mn-ea"/>
              <a:ea typeface="+mn-ea"/>
              <a:cs typeface="Malgun Gothic"/>
            </a:endParaRPr>
          </a:p>
          <a:p>
            <a:pPr marL="561340" lvl="1" indent="-274320">
              <a:lnSpc>
                <a:spcPct val="100000"/>
              </a:lnSpc>
              <a:spcBef>
                <a:spcPts val="840"/>
              </a:spcBef>
              <a:buFont typeface="Consolas"/>
              <a:buChar char="–"/>
              <a:tabLst>
                <a:tab pos="561340" algn="l"/>
              </a:tabLst>
            </a:pPr>
            <a:r>
              <a:rPr dirty="0">
                <a:solidFill>
                  <a:srgbClr val="333333"/>
                </a:solidFill>
                <a:latin typeface="+mn-ea"/>
                <a:ea typeface="+mn-ea"/>
                <a:cs typeface="Malgun Gothic"/>
              </a:rPr>
              <a:t>DF.iloc[start</a:t>
            </a:r>
            <a:r>
              <a:rPr spc="-60" dirty="0">
                <a:solidFill>
                  <a:srgbClr val="333333"/>
                </a:solidFill>
                <a:latin typeface="+mn-ea"/>
                <a:ea typeface="+mn-ea"/>
                <a:cs typeface="Malgun Gothic"/>
              </a:rPr>
              <a:t> </a:t>
            </a:r>
            <a:r>
              <a:rPr dirty="0">
                <a:solidFill>
                  <a:srgbClr val="333333"/>
                </a:solidFill>
                <a:latin typeface="+mn-ea"/>
                <a:ea typeface="+mn-ea"/>
                <a:cs typeface="Malgun Gothic"/>
              </a:rPr>
              <a:t>행번호:</a:t>
            </a:r>
            <a:r>
              <a:rPr spc="-50" dirty="0">
                <a:solidFill>
                  <a:srgbClr val="333333"/>
                </a:solidFill>
                <a:latin typeface="+mn-ea"/>
                <a:ea typeface="+mn-ea"/>
                <a:cs typeface="Malgun Gothic"/>
              </a:rPr>
              <a:t> </a:t>
            </a:r>
            <a:r>
              <a:rPr dirty="0">
                <a:solidFill>
                  <a:srgbClr val="333333"/>
                </a:solidFill>
                <a:latin typeface="+mn-ea"/>
                <a:ea typeface="+mn-ea"/>
                <a:cs typeface="Malgun Gothic"/>
              </a:rPr>
              <a:t>stop</a:t>
            </a:r>
            <a:r>
              <a:rPr spc="-55" dirty="0">
                <a:solidFill>
                  <a:srgbClr val="333333"/>
                </a:solidFill>
                <a:latin typeface="+mn-ea"/>
                <a:ea typeface="+mn-ea"/>
                <a:cs typeface="Malgun Gothic"/>
              </a:rPr>
              <a:t> </a:t>
            </a:r>
            <a:r>
              <a:rPr dirty="0">
                <a:solidFill>
                  <a:srgbClr val="333333"/>
                </a:solidFill>
                <a:latin typeface="+mn-ea"/>
                <a:ea typeface="+mn-ea"/>
                <a:cs typeface="Malgun Gothic"/>
              </a:rPr>
              <a:t>행번호:</a:t>
            </a:r>
            <a:r>
              <a:rPr spc="-55" dirty="0">
                <a:solidFill>
                  <a:srgbClr val="333333"/>
                </a:solidFill>
                <a:latin typeface="+mn-ea"/>
                <a:ea typeface="+mn-ea"/>
                <a:cs typeface="Malgun Gothic"/>
              </a:rPr>
              <a:t> </a:t>
            </a:r>
            <a:r>
              <a:rPr spc="-10" dirty="0">
                <a:solidFill>
                  <a:srgbClr val="333333"/>
                </a:solidFill>
                <a:latin typeface="+mn-ea"/>
                <a:ea typeface="+mn-ea"/>
                <a:cs typeface="Malgun Gothic"/>
              </a:rPr>
              <a:t>step]</a:t>
            </a:r>
            <a:endParaRPr dirty="0">
              <a:latin typeface="+mn-ea"/>
              <a:ea typeface="+mn-ea"/>
              <a:cs typeface="Malgun Gothic"/>
            </a:endParaRPr>
          </a:p>
          <a:p>
            <a:pPr marL="789305" lvl="2" indent="-227965">
              <a:lnSpc>
                <a:spcPct val="100000"/>
              </a:lnSpc>
              <a:spcBef>
                <a:spcPts val="890"/>
              </a:spcBef>
              <a:buFont typeface="Arial"/>
              <a:buChar char="▪"/>
              <a:tabLst>
                <a:tab pos="789305" algn="l"/>
              </a:tabLst>
            </a:pPr>
            <a:r>
              <a:rPr dirty="0">
                <a:solidFill>
                  <a:srgbClr val="333333"/>
                </a:solidFill>
                <a:latin typeface="+mn-ea"/>
                <a:ea typeface="+mn-ea"/>
                <a:cs typeface="Malgun Gothic"/>
              </a:rPr>
              <a:t>슬라이싱</a:t>
            </a:r>
            <a:r>
              <a:rPr spc="-20" dirty="0">
                <a:solidFill>
                  <a:srgbClr val="333333"/>
                </a:solidFill>
                <a:latin typeface="+mn-ea"/>
                <a:ea typeface="+mn-ea"/>
                <a:cs typeface="Malgun Gothic"/>
              </a:rPr>
              <a:t> </a:t>
            </a:r>
            <a:r>
              <a:rPr spc="-25" dirty="0">
                <a:solidFill>
                  <a:srgbClr val="333333"/>
                </a:solidFill>
                <a:latin typeface="+mn-ea"/>
                <a:ea typeface="+mn-ea"/>
                <a:cs typeface="Malgun Gothic"/>
              </a:rPr>
              <a:t>지원</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b="1" dirty="0">
                <a:solidFill>
                  <a:srgbClr val="333333"/>
                </a:solidFill>
                <a:latin typeface="+mn-ea"/>
                <a:ea typeface="+mn-ea"/>
                <a:cs typeface="Malgun Gothic"/>
              </a:rPr>
              <a:t>stop</a:t>
            </a:r>
            <a:r>
              <a:rPr b="1" spc="-30" dirty="0">
                <a:solidFill>
                  <a:srgbClr val="333333"/>
                </a:solidFill>
                <a:latin typeface="+mn-ea"/>
                <a:ea typeface="+mn-ea"/>
                <a:cs typeface="Malgun Gothic"/>
              </a:rPr>
              <a:t> </a:t>
            </a:r>
            <a:r>
              <a:rPr b="1" dirty="0">
                <a:solidFill>
                  <a:srgbClr val="333333"/>
                </a:solidFill>
                <a:latin typeface="+mn-ea"/>
                <a:ea typeface="+mn-ea"/>
                <a:cs typeface="Malgun Gothic"/>
              </a:rPr>
              <a:t>행번호</a:t>
            </a:r>
            <a:r>
              <a:rPr b="1" spc="-20" dirty="0">
                <a:solidFill>
                  <a:srgbClr val="333333"/>
                </a:solidFill>
                <a:latin typeface="+mn-ea"/>
                <a:ea typeface="+mn-ea"/>
                <a:cs typeface="Malgun Gothic"/>
              </a:rPr>
              <a:t> </a:t>
            </a:r>
            <a:r>
              <a:rPr b="1" dirty="0">
                <a:solidFill>
                  <a:srgbClr val="333333"/>
                </a:solidFill>
                <a:latin typeface="+mn-ea"/>
                <a:ea typeface="+mn-ea"/>
                <a:cs typeface="Malgun Gothic"/>
              </a:rPr>
              <a:t>포함</a:t>
            </a:r>
            <a:r>
              <a:rPr b="1" spc="-20" dirty="0">
                <a:solidFill>
                  <a:srgbClr val="333333"/>
                </a:solidFill>
                <a:latin typeface="+mn-ea"/>
                <a:ea typeface="+mn-ea"/>
                <a:cs typeface="Malgun Gothic"/>
              </a:rPr>
              <a:t> </a:t>
            </a:r>
            <a:r>
              <a:rPr b="1" spc="-25" dirty="0">
                <a:solidFill>
                  <a:srgbClr val="333333"/>
                </a:solidFill>
                <a:latin typeface="+mn-ea"/>
                <a:ea typeface="+mn-ea"/>
                <a:cs typeface="Malgun Gothic"/>
              </a:rPr>
              <a:t>안함.</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DataFrame</a:t>
            </a:r>
            <a:r>
              <a:rPr sz="2400" spc="-25" dirty="0">
                <a:latin typeface="CookieRun Regular" panose="020B0600000101010101" pitchFamily="50" charset="-127"/>
              </a:rPr>
              <a:t> </a:t>
            </a:r>
            <a:r>
              <a:rPr sz="2400" dirty="0">
                <a:latin typeface="CookieRun Regular" panose="020B0600000101010101" pitchFamily="50" charset="-127"/>
              </a:rPr>
              <a:t>행</a:t>
            </a:r>
            <a:r>
              <a:rPr sz="2400" spc="-10" dirty="0">
                <a:latin typeface="CookieRun Regular" panose="020B0600000101010101" pitchFamily="50" charset="-127"/>
              </a:rPr>
              <a:t> </a:t>
            </a:r>
            <a:r>
              <a:rPr sz="2400" dirty="0">
                <a:latin typeface="CookieRun Regular" panose="020B0600000101010101" pitchFamily="50" charset="-127"/>
              </a:rPr>
              <a:t>조회</a:t>
            </a:r>
            <a:r>
              <a:rPr sz="2400" spc="-10" dirty="0">
                <a:latin typeface="CookieRun Regular" panose="020B0600000101010101" pitchFamily="50" charset="-127"/>
              </a:rPr>
              <a:t> </a:t>
            </a:r>
            <a:r>
              <a:rPr sz="2400" dirty="0">
                <a:latin typeface="CookieRun Regular" panose="020B0600000101010101" pitchFamily="50" charset="-127"/>
              </a:rPr>
              <a:t>- </a:t>
            </a:r>
            <a:r>
              <a:rPr sz="2400" spc="-20" dirty="0">
                <a:latin typeface="CookieRun Regular" panose="020B0600000101010101" pitchFamily="50" charset="-127"/>
              </a:rPr>
              <a:t>iloc</a:t>
            </a:r>
          </a:p>
        </p:txBody>
      </p:sp>
      <p:pic>
        <p:nvPicPr>
          <p:cNvPr id="4" name="object 4"/>
          <p:cNvPicPr/>
          <p:nvPr/>
        </p:nvPicPr>
        <p:blipFill>
          <a:blip r:embed="rId2" cstate="print"/>
          <a:stretch>
            <a:fillRect/>
          </a:stretch>
        </p:blipFill>
        <p:spPr>
          <a:xfrm>
            <a:off x="6854952" y="1021080"/>
            <a:ext cx="1905000" cy="1549908"/>
          </a:xfrm>
          <a:prstGeom prst="rect">
            <a:avLst/>
          </a:prstGeom>
        </p:spPr>
      </p:pic>
      <p:grpSp>
        <p:nvGrpSpPr>
          <p:cNvPr id="5" name="object 5"/>
          <p:cNvGrpSpPr/>
          <p:nvPr/>
        </p:nvGrpSpPr>
        <p:grpSpPr>
          <a:xfrm>
            <a:off x="6856476" y="2689860"/>
            <a:ext cx="1905000" cy="2487295"/>
            <a:chOff x="6856476" y="2689860"/>
            <a:chExt cx="1905000" cy="2487295"/>
          </a:xfrm>
        </p:grpSpPr>
        <p:pic>
          <p:nvPicPr>
            <p:cNvPr id="6" name="object 6"/>
            <p:cNvPicPr/>
            <p:nvPr/>
          </p:nvPicPr>
          <p:blipFill>
            <a:blip r:embed="rId3" cstate="print"/>
            <a:stretch>
              <a:fillRect/>
            </a:stretch>
          </p:blipFill>
          <p:spPr>
            <a:xfrm>
              <a:off x="6856476" y="2689860"/>
              <a:ext cx="1905000" cy="1037844"/>
            </a:xfrm>
            <a:prstGeom prst="rect">
              <a:avLst/>
            </a:prstGeom>
          </p:spPr>
        </p:pic>
        <p:pic>
          <p:nvPicPr>
            <p:cNvPr id="7" name="object 7"/>
            <p:cNvPicPr/>
            <p:nvPr/>
          </p:nvPicPr>
          <p:blipFill>
            <a:blip r:embed="rId4" cstate="print"/>
            <a:stretch>
              <a:fillRect/>
            </a:stretch>
          </p:blipFill>
          <p:spPr>
            <a:xfrm>
              <a:off x="6856476" y="3767327"/>
              <a:ext cx="1905000" cy="1409700"/>
            </a:xfrm>
            <a:prstGeom prst="rect">
              <a:avLst/>
            </a:prstGeom>
          </p:spPr>
        </p:pic>
      </p:grpSp>
      <p:pic>
        <p:nvPicPr>
          <p:cNvPr id="8" name="object 8"/>
          <p:cNvPicPr/>
          <p:nvPr/>
        </p:nvPicPr>
        <p:blipFill>
          <a:blip r:embed="rId5" cstate="print"/>
          <a:stretch>
            <a:fillRect/>
          </a:stretch>
        </p:blipFill>
        <p:spPr>
          <a:xfrm>
            <a:off x="6856476" y="5291328"/>
            <a:ext cx="1905000" cy="1286256"/>
          </a:xfrm>
          <a:prstGeom prst="rect">
            <a:avLst/>
          </a:prstGeom>
        </p:spPr>
      </p:pic>
      <p:pic>
        <p:nvPicPr>
          <p:cNvPr id="9" name="object 9"/>
          <p:cNvPicPr/>
          <p:nvPr/>
        </p:nvPicPr>
        <p:blipFill>
          <a:blip r:embed="rId6" cstate="print"/>
          <a:stretch>
            <a:fillRect/>
          </a:stretch>
        </p:blipFill>
        <p:spPr>
          <a:xfrm>
            <a:off x="8859011" y="5291328"/>
            <a:ext cx="1502663" cy="1286256"/>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5389245" cy="4619726"/>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spc="-10" dirty="0">
                <a:solidFill>
                  <a:srgbClr val="333333"/>
                </a:solidFill>
                <a:latin typeface="+mn-ea"/>
                <a:ea typeface="+mn-ea"/>
                <a:cs typeface="Malgun Gothic"/>
              </a:rPr>
              <a:t>DF.loc[</a:t>
            </a:r>
            <a:r>
              <a:rPr spc="-45" dirty="0">
                <a:solidFill>
                  <a:srgbClr val="333333"/>
                </a:solidFill>
                <a:latin typeface="+mn-ea"/>
                <a:ea typeface="+mn-ea"/>
                <a:cs typeface="Malgun Gothic"/>
              </a:rPr>
              <a:t> </a:t>
            </a:r>
            <a:r>
              <a:rPr dirty="0">
                <a:solidFill>
                  <a:srgbClr val="333333"/>
                </a:solidFill>
                <a:latin typeface="+mn-ea"/>
                <a:ea typeface="+mn-ea"/>
                <a:cs typeface="Malgun Gothic"/>
              </a:rPr>
              <a:t>행이름</a:t>
            </a:r>
            <a:r>
              <a:rPr spc="-50" dirty="0">
                <a:solidFill>
                  <a:srgbClr val="333333"/>
                </a:solidFill>
                <a:latin typeface="+mn-ea"/>
                <a:ea typeface="+mn-ea"/>
                <a:cs typeface="Malgun Gothic"/>
              </a:rPr>
              <a:t> </a:t>
            </a:r>
            <a:r>
              <a:rPr dirty="0">
                <a:solidFill>
                  <a:srgbClr val="333333"/>
                </a:solidFill>
                <a:latin typeface="+mn-ea"/>
                <a:ea typeface="+mn-ea"/>
                <a:cs typeface="Malgun Gothic"/>
              </a:rPr>
              <a:t>,</a:t>
            </a:r>
            <a:r>
              <a:rPr spc="-45" dirty="0">
                <a:solidFill>
                  <a:srgbClr val="333333"/>
                </a:solidFill>
                <a:latin typeface="+mn-ea"/>
                <a:ea typeface="+mn-ea"/>
                <a:cs typeface="Malgun Gothic"/>
              </a:rPr>
              <a:t> </a:t>
            </a:r>
            <a:r>
              <a:rPr spc="-20" dirty="0">
                <a:solidFill>
                  <a:srgbClr val="333333"/>
                </a:solidFill>
                <a:latin typeface="+mn-ea"/>
                <a:ea typeface="+mn-ea"/>
                <a:cs typeface="Malgun Gothic"/>
              </a:rPr>
              <a:t>열이름]</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둘</a:t>
            </a:r>
            <a:r>
              <a:rPr spc="-15" dirty="0">
                <a:solidFill>
                  <a:srgbClr val="333333"/>
                </a:solidFill>
                <a:latin typeface="+mn-ea"/>
                <a:ea typeface="+mn-ea"/>
                <a:cs typeface="Malgun Gothic"/>
              </a:rPr>
              <a:t> </a:t>
            </a:r>
            <a:r>
              <a:rPr dirty="0">
                <a:solidFill>
                  <a:srgbClr val="333333"/>
                </a:solidFill>
                <a:latin typeface="+mn-ea"/>
                <a:ea typeface="+mn-ea"/>
                <a:cs typeface="Malgun Gothic"/>
              </a:rPr>
              <a:t>다</a:t>
            </a:r>
            <a:r>
              <a:rPr spc="-10" dirty="0">
                <a:solidFill>
                  <a:srgbClr val="333333"/>
                </a:solidFill>
                <a:latin typeface="+mn-ea"/>
                <a:ea typeface="+mn-ea"/>
                <a:cs typeface="Malgun Gothic"/>
              </a:rPr>
              <a:t> </a:t>
            </a:r>
            <a:r>
              <a:rPr dirty="0">
                <a:solidFill>
                  <a:srgbClr val="333333"/>
                </a:solidFill>
                <a:latin typeface="+mn-ea"/>
                <a:ea typeface="+mn-ea"/>
                <a:cs typeface="Malgun Gothic"/>
              </a:rPr>
              <a:t>순번은</a:t>
            </a:r>
            <a:r>
              <a:rPr spc="-30" dirty="0">
                <a:solidFill>
                  <a:srgbClr val="333333"/>
                </a:solidFill>
                <a:latin typeface="+mn-ea"/>
                <a:ea typeface="+mn-ea"/>
                <a:cs typeface="Malgun Gothic"/>
              </a:rPr>
              <a:t> </a:t>
            </a:r>
            <a:r>
              <a:rPr dirty="0">
                <a:solidFill>
                  <a:srgbClr val="333333"/>
                </a:solidFill>
                <a:latin typeface="+mn-ea"/>
                <a:ea typeface="+mn-ea"/>
                <a:cs typeface="Malgun Gothic"/>
              </a:rPr>
              <a:t>사용할</a:t>
            </a:r>
            <a:r>
              <a:rPr spc="-10" dirty="0">
                <a:solidFill>
                  <a:srgbClr val="333333"/>
                </a:solidFill>
                <a:latin typeface="+mn-ea"/>
                <a:ea typeface="+mn-ea"/>
                <a:cs typeface="Malgun Gothic"/>
              </a:rPr>
              <a:t> </a:t>
            </a:r>
            <a:r>
              <a:rPr dirty="0">
                <a:solidFill>
                  <a:srgbClr val="333333"/>
                </a:solidFill>
                <a:latin typeface="+mn-ea"/>
                <a:ea typeface="+mn-ea"/>
                <a:cs typeface="Malgun Gothic"/>
              </a:rPr>
              <a:t>수</a:t>
            </a:r>
            <a:r>
              <a:rPr spc="-10" dirty="0">
                <a:solidFill>
                  <a:srgbClr val="333333"/>
                </a:solidFill>
                <a:latin typeface="+mn-ea"/>
                <a:ea typeface="+mn-ea"/>
                <a:cs typeface="Malgun Gothic"/>
              </a:rPr>
              <a:t> </a:t>
            </a:r>
            <a:r>
              <a:rPr spc="-25" dirty="0">
                <a:solidFill>
                  <a:srgbClr val="333333"/>
                </a:solidFill>
                <a:latin typeface="+mn-ea"/>
                <a:ea typeface="+mn-ea"/>
                <a:cs typeface="Malgun Gothic"/>
              </a:rPr>
              <a:t>없다.</a:t>
            </a:r>
            <a:endParaRPr dirty="0">
              <a:latin typeface="+mn-ea"/>
              <a:ea typeface="+mn-ea"/>
              <a:cs typeface="Malgun Gothic"/>
            </a:endParaRPr>
          </a:p>
          <a:p>
            <a:pPr marL="561340" marR="817244" lvl="1" indent="-274320">
              <a:lnSpc>
                <a:spcPct val="110000"/>
              </a:lnSpc>
              <a:spcBef>
                <a:spcPts val="600"/>
              </a:spcBef>
              <a:buFont typeface="Consolas"/>
              <a:buChar char="–"/>
              <a:tabLst>
                <a:tab pos="561340" algn="l"/>
              </a:tabLst>
            </a:pPr>
            <a:r>
              <a:rPr dirty="0">
                <a:solidFill>
                  <a:srgbClr val="333333"/>
                </a:solidFill>
                <a:latin typeface="+mn-ea"/>
                <a:ea typeface="+mn-ea"/>
                <a:cs typeface="Malgun Gothic"/>
              </a:rPr>
              <a:t>여러</a:t>
            </a:r>
            <a:r>
              <a:rPr spc="-10" dirty="0">
                <a:solidFill>
                  <a:srgbClr val="333333"/>
                </a:solidFill>
                <a:latin typeface="+mn-ea"/>
                <a:ea typeface="+mn-ea"/>
                <a:cs typeface="Malgun Gothic"/>
              </a:rPr>
              <a:t> </a:t>
            </a:r>
            <a:r>
              <a:rPr dirty="0">
                <a:solidFill>
                  <a:srgbClr val="333333"/>
                </a:solidFill>
                <a:latin typeface="+mn-ea"/>
                <a:ea typeface="+mn-ea"/>
                <a:cs typeface="Malgun Gothic"/>
              </a:rPr>
              <a:t>행이나</a:t>
            </a:r>
            <a:r>
              <a:rPr spc="-25" dirty="0">
                <a:solidFill>
                  <a:srgbClr val="333333"/>
                </a:solidFill>
                <a:latin typeface="+mn-ea"/>
                <a:ea typeface="+mn-ea"/>
                <a:cs typeface="Malgun Gothic"/>
              </a:rPr>
              <a:t> </a:t>
            </a:r>
            <a:r>
              <a:rPr dirty="0">
                <a:solidFill>
                  <a:srgbClr val="333333"/>
                </a:solidFill>
                <a:latin typeface="+mn-ea"/>
                <a:ea typeface="+mn-ea"/>
                <a:cs typeface="Malgun Gothic"/>
              </a:rPr>
              <a:t>여러</a:t>
            </a:r>
            <a:r>
              <a:rPr spc="-10" dirty="0">
                <a:solidFill>
                  <a:srgbClr val="333333"/>
                </a:solidFill>
                <a:latin typeface="+mn-ea"/>
                <a:ea typeface="+mn-ea"/>
                <a:cs typeface="Malgun Gothic"/>
              </a:rPr>
              <a:t> </a:t>
            </a:r>
            <a:r>
              <a:rPr dirty="0">
                <a:solidFill>
                  <a:srgbClr val="333333"/>
                </a:solidFill>
                <a:latin typeface="+mn-ea"/>
                <a:ea typeface="+mn-ea"/>
                <a:cs typeface="Malgun Gothic"/>
              </a:rPr>
              <a:t>열을</a:t>
            </a:r>
            <a:r>
              <a:rPr spc="-20" dirty="0">
                <a:solidFill>
                  <a:srgbClr val="333333"/>
                </a:solidFill>
                <a:latin typeface="+mn-ea"/>
                <a:ea typeface="+mn-ea"/>
                <a:cs typeface="Malgun Gothic"/>
              </a:rPr>
              <a:t> </a:t>
            </a:r>
            <a:r>
              <a:rPr dirty="0">
                <a:solidFill>
                  <a:srgbClr val="333333"/>
                </a:solidFill>
                <a:latin typeface="+mn-ea"/>
                <a:ea typeface="+mn-ea"/>
                <a:cs typeface="Malgun Gothic"/>
              </a:rPr>
              <a:t>지정할</a:t>
            </a:r>
            <a:r>
              <a:rPr spc="-5" dirty="0">
                <a:solidFill>
                  <a:srgbClr val="333333"/>
                </a:solidFill>
                <a:latin typeface="+mn-ea"/>
                <a:ea typeface="+mn-ea"/>
                <a:cs typeface="Malgun Gothic"/>
              </a:rPr>
              <a:t> </a:t>
            </a:r>
            <a:r>
              <a:rPr spc="-25" dirty="0">
                <a:solidFill>
                  <a:srgbClr val="333333"/>
                </a:solidFill>
                <a:latin typeface="+mn-ea"/>
                <a:ea typeface="+mn-ea"/>
                <a:cs typeface="Malgun Gothic"/>
              </a:rPr>
              <a:t>경우 </a:t>
            </a:r>
            <a:r>
              <a:rPr dirty="0">
                <a:solidFill>
                  <a:srgbClr val="333333"/>
                </a:solidFill>
                <a:latin typeface="+mn-ea"/>
                <a:ea typeface="+mn-ea"/>
                <a:cs typeface="Malgun Gothic"/>
              </a:rPr>
              <a:t>리스트로</a:t>
            </a:r>
            <a:r>
              <a:rPr spc="-20" dirty="0">
                <a:solidFill>
                  <a:srgbClr val="333333"/>
                </a:solidFill>
                <a:latin typeface="+mn-ea"/>
                <a:ea typeface="+mn-ea"/>
                <a:cs typeface="Malgun Gothic"/>
              </a:rPr>
              <a:t> </a:t>
            </a:r>
            <a:r>
              <a:rPr spc="-10" dirty="0">
                <a:solidFill>
                  <a:srgbClr val="333333"/>
                </a:solidFill>
                <a:latin typeface="+mn-ea"/>
                <a:ea typeface="+mn-ea"/>
                <a:cs typeface="Malgun Gothic"/>
              </a:rPr>
              <a:t>전달한다.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행과</a:t>
            </a:r>
            <a:r>
              <a:rPr spc="-35" dirty="0">
                <a:solidFill>
                  <a:srgbClr val="333333"/>
                </a:solidFill>
                <a:latin typeface="+mn-ea"/>
                <a:ea typeface="+mn-ea"/>
                <a:cs typeface="Malgun Gothic"/>
              </a:rPr>
              <a:t> </a:t>
            </a:r>
            <a:r>
              <a:rPr dirty="0">
                <a:solidFill>
                  <a:srgbClr val="333333"/>
                </a:solidFill>
                <a:latin typeface="+mn-ea"/>
                <a:ea typeface="+mn-ea"/>
                <a:cs typeface="Malgun Gothic"/>
              </a:rPr>
              <a:t>열</a:t>
            </a:r>
            <a:r>
              <a:rPr spc="-30" dirty="0">
                <a:solidFill>
                  <a:srgbClr val="333333"/>
                </a:solidFill>
                <a:latin typeface="+mn-ea"/>
                <a:ea typeface="+mn-ea"/>
                <a:cs typeface="Malgun Gothic"/>
              </a:rPr>
              <a:t> </a:t>
            </a:r>
            <a:r>
              <a:rPr dirty="0">
                <a:solidFill>
                  <a:srgbClr val="333333"/>
                </a:solidFill>
                <a:latin typeface="+mn-ea"/>
                <a:ea typeface="+mn-ea"/>
                <a:cs typeface="Malgun Gothic"/>
              </a:rPr>
              <a:t>부분에</a:t>
            </a:r>
            <a:r>
              <a:rPr spc="-45" dirty="0">
                <a:solidFill>
                  <a:srgbClr val="333333"/>
                </a:solidFill>
                <a:latin typeface="+mn-ea"/>
                <a:ea typeface="+mn-ea"/>
                <a:cs typeface="Malgun Gothic"/>
              </a:rPr>
              <a:t> </a:t>
            </a:r>
            <a:r>
              <a:rPr dirty="0">
                <a:solidFill>
                  <a:srgbClr val="333333"/>
                </a:solidFill>
                <a:latin typeface="+mn-ea"/>
                <a:ea typeface="+mn-ea"/>
                <a:cs typeface="Malgun Gothic"/>
              </a:rPr>
              <a:t>슬라이싱(Slicing)</a:t>
            </a:r>
            <a:r>
              <a:rPr spc="-55" dirty="0">
                <a:solidFill>
                  <a:srgbClr val="333333"/>
                </a:solidFill>
                <a:latin typeface="+mn-ea"/>
                <a:ea typeface="+mn-ea"/>
                <a:cs typeface="Malgun Gothic"/>
              </a:rPr>
              <a:t> </a:t>
            </a:r>
            <a:r>
              <a:rPr spc="-20" dirty="0">
                <a:solidFill>
                  <a:srgbClr val="333333"/>
                </a:solidFill>
                <a:latin typeface="+mn-ea"/>
                <a:ea typeface="+mn-ea"/>
                <a:cs typeface="Malgun Gothic"/>
              </a:rPr>
              <a:t>사용가능</a:t>
            </a:r>
            <a:endParaRPr dirty="0">
              <a:latin typeface="+mn-ea"/>
              <a:ea typeface="+mn-ea"/>
              <a:cs typeface="Malgun Gothic"/>
            </a:endParaRPr>
          </a:p>
          <a:p>
            <a:pPr marL="561340">
              <a:lnSpc>
                <a:spcPct val="100000"/>
              </a:lnSpc>
              <a:spcBef>
                <a:spcPts val="245"/>
              </a:spcBef>
            </a:pPr>
            <a:r>
              <a:rPr b="1" dirty="0">
                <a:solidFill>
                  <a:srgbClr val="333333"/>
                </a:solidFill>
                <a:latin typeface="+mn-ea"/>
                <a:ea typeface="+mn-ea"/>
                <a:cs typeface="Malgun Gothic"/>
              </a:rPr>
              <a:t>stop</a:t>
            </a:r>
            <a:r>
              <a:rPr b="1" spc="-30" dirty="0">
                <a:solidFill>
                  <a:srgbClr val="333333"/>
                </a:solidFill>
                <a:latin typeface="+mn-ea"/>
                <a:ea typeface="+mn-ea"/>
                <a:cs typeface="Malgun Gothic"/>
              </a:rPr>
              <a:t> </a:t>
            </a:r>
            <a:r>
              <a:rPr b="1" dirty="0">
                <a:solidFill>
                  <a:srgbClr val="333333"/>
                </a:solidFill>
                <a:latin typeface="+mn-ea"/>
                <a:ea typeface="+mn-ea"/>
                <a:cs typeface="Malgun Gothic"/>
              </a:rPr>
              <a:t>도</a:t>
            </a:r>
            <a:r>
              <a:rPr b="1" spc="-20" dirty="0">
                <a:solidFill>
                  <a:srgbClr val="333333"/>
                </a:solidFill>
                <a:latin typeface="+mn-ea"/>
                <a:ea typeface="+mn-ea"/>
                <a:cs typeface="Malgun Gothic"/>
              </a:rPr>
              <a:t> </a:t>
            </a:r>
            <a:r>
              <a:rPr b="1" dirty="0">
                <a:solidFill>
                  <a:srgbClr val="333333"/>
                </a:solidFill>
                <a:latin typeface="+mn-ea"/>
                <a:ea typeface="+mn-ea"/>
                <a:cs typeface="Malgun Gothic"/>
              </a:rPr>
              <a:t>포함하여</a:t>
            </a:r>
            <a:r>
              <a:rPr b="1" spc="-20" dirty="0">
                <a:solidFill>
                  <a:srgbClr val="333333"/>
                </a:solidFill>
                <a:latin typeface="+mn-ea"/>
                <a:ea typeface="+mn-ea"/>
                <a:cs typeface="Malgun Gothic"/>
              </a:rPr>
              <a:t> </a:t>
            </a:r>
            <a:r>
              <a:rPr b="1" spc="-10" dirty="0">
                <a:solidFill>
                  <a:srgbClr val="333333"/>
                </a:solidFill>
                <a:latin typeface="+mn-ea"/>
                <a:ea typeface="+mn-ea"/>
                <a:cs typeface="Malgun Gothic"/>
              </a:rPr>
              <a:t>조회된다.</a:t>
            </a:r>
            <a:endParaRPr dirty="0">
              <a:latin typeface="+mn-ea"/>
              <a:ea typeface="+mn-ea"/>
              <a:cs typeface="Malgun Gothic"/>
            </a:endParaRPr>
          </a:p>
          <a:p>
            <a:pPr marL="286385" indent="-273685">
              <a:lnSpc>
                <a:spcPct val="100000"/>
              </a:lnSpc>
              <a:spcBef>
                <a:spcPts val="2275"/>
              </a:spcBef>
              <a:buFont typeface="Arial"/>
              <a:buChar char="▪"/>
              <a:tabLst>
                <a:tab pos="286385" algn="l"/>
              </a:tabLst>
            </a:pPr>
            <a:r>
              <a:rPr spc="-10" dirty="0">
                <a:solidFill>
                  <a:srgbClr val="333333"/>
                </a:solidFill>
                <a:latin typeface="+mn-ea"/>
                <a:ea typeface="+mn-ea"/>
                <a:cs typeface="Malgun Gothic"/>
              </a:rPr>
              <a:t>DF.iloc[행번호,</a:t>
            </a:r>
            <a:r>
              <a:rPr spc="-105" dirty="0">
                <a:solidFill>
                  <a:srgbClr val="333333"/>
                </a:solidFill>
                <a:latin typeface="+mn-ea"/>
                <a:ea typeface="+mn-ea"/>
                <a:cs typeface="Malgun Gothic"/>
              </a:rPr>
              <a:t> </a:t>
            </a:r>
            <a:r>
              <a:rPr spc="-20" dirty="0">
                <a:solidFill>
                  <a:srgbClr val="333333"/>
                </a:solidFill>
                <a:latin typeface="+mn-ea"/>
                <a:ea typeface="+mn-ea"/>
                <a:cs typeface="Malgun Gothic"/>
              </a:rPr>
              <a:t>열번호]</a:t>
            </a:r>
            <a:endParaRPr dirty="0">
              <a:latin typeface="+mn-ea"/>
              <a:ea typeface="+mn-ea"/>
              <a:cs typeface="Malgun Gothic"/>
            </a:endParaRPr>
          </a:p>
          <a:p>
            <a:pPr marL="560705" lvl="1" indent="-273685">
              <a:lnSpc>
                <a:spcPct val="100000"/>
              </a:lnSpc>
              <a:spcBef>
                <a:spcPts val="980"/>
              </a:spcBef>
              <a:buFont typeface="Consolas"/>
              <a:buChar char="–"/>
              <a:tabLst>
                <a:tab pos="560705" algn="l"/>
              </a:tabLst>
            </a:pPr>
            <a:r>
              <a:rPr dirty="0">
                <a:solidFill>
                  <a:srgbClr val="333333"/>
                </a:solidFill>
                <a:latin typeface="+mn-ea"/>
                <a:ea typeface="+mn-ea"/>
                <a:cs typeface="Malgun Gothic"/>
              </a:rPr>
              <a:t>둘다</a:t>
            </a:r>
            <a:r>
              <a:rPr spc="-10" dirty="0">
                <a:solidFill>
                  <a:srgbClr val="333333"/>
                </a:solidFill>
                <a:latin typeface="+mn-ea"/>
                <a:ea typeface="+mn-ea"/>
                <a:cs typeface="Malgun Gothic"/>
              </a:rPr>
              <a:t> </a:t>
            </a:r>
            <a:r>
              <a:rPr dirty="0">
                <a:solidFill>
                  <a:srgbClr val="333333"/>
                </a:solidFill>
                <a:latin typeface="+mn-ea"/>
                <a:ea typeface="+mn-ea"/>
                <a:cs typeface="Malgun Gothic"/>
              </a:rPr>
              <a:t>이름은</a:t>
            </a:r>
            <a:r>
              <a:rPr spc="-25" dirty="0">
                <a:solidFill>
                  <a:srgbClr val="333333"/>
                </a:solidFill>
                <a:latin typeface="+mn-ea"/>
                <a:ea typeface="+mn-ea"/>
                <a:cs typeface="Malgun Gothic"/>
              </a:rPr>
              <a:t> </a:t>
            </a:r>
            <a:r>
              <a:rPr dirty="0">
                <a:solidFill>
                  <a:srgbClr val="333333"/>
                </a:solidFill>
                <a:latin typeface="+mn-ea"/>
                <a:ea typeface="+mn-ea"/>
                <a:cs typeface="Malgun Gothic"/>
              </a:rPr>
              <a:t>사용할</a:t>
            </a:r>
            <a:r>
              <a:rPr spc="-20" dirty="0">
                <a:solidFill>
                  <a:srgbClr val="333333"/>
                </a:solidFill>
                <a:latin typeface="+mn-ea"/>
                <a:ea typeface="+mn-ea"/>
                <a:cs typeface="Malgun Gothic"/>
              </a:rPr>
              <a:t> </a:t>
            </a:r>
            <a:r>
              <a:rPr dirty="0">
                <a:solidFill>
                  <a:srgbClr val="333333"/>
                </a:solidFill>
                <a:latin typeface="+mn-ea"/>
                <a:ea typeface="+mn-ea"/>
                <a:cs typeface="Malgun Gothic"/>
              </a:rPr>
              <a:t>수</a:t>
            </a:r>
            <a:r>
              <a:rPr spc="-10" dirty="0">
                <a:solidFill>
                  <a:srgbClr val="333333"/>
                </a:solidFill>
                <a:latin typeface="+mn-ea"/>
                <a:ea typeface="+mn-ea"/>
                <a:cs typeface="Malgun Gothic"/>
              </a:rPr>
              <a:t> </a:t>
            </a:r>
            <a:r>
              <a:rPr spc="-25" dirty="0">
                <a:solidFill>
                  <a:srgbClr val="333333"/>
                </a:solidFill>
                <a:latin typeface="+mn-ea"/>
                <a:ea typeface="+mn-ea"/>
                <a:cs typeface="Malgun Gothic"/>
              </a:rPr>
              <a:t>없다.</a:t>
            </a:r>
            <a:endParaRPr dirty="0">
              <a:latin typeface="+mn-ea"/>
              <a:ea typeface="+mn-ea"/>
              <a:cs typeface="Malgun Gothic"/>
            </a:endParaRPr>
          </a:p>
          <a:p>
            <a:pPr marL="561340" marR="817244" lvl="1" indent="-274320">
              <a:lnSpc>
                <a:spcPct val="110000"/>
              </a:lnSpc>
              <a:spcBef>
                <a:spcPts val="600"/>
              </a:spcBef>
              <a:buFont typeface="Consolas"/>
              <a:buChar char="–"/>
              <a:tabLst>
                <a:tab pos="561340" algn="l"/>
              </a:tabLst>
            </a:pPr>
            <a:r>
              <a:rPr dirty="0">
                <a:solidFill>
                  <a:srgbClr val="333333"/>
                </a:solidFill>
                <a:latin typeface="+mn-ea"/>
                <a:ea typeface="+mn-ea"/>
                <a:cs typeface="Malgun Gothic"/>
              </a:rPr>
              <a:t>여러</a:t>
            </a:r>
            <a:r>
              <a:rPr spc="-10" dirty="0">
                <a:solidFill>
                  <a:srgbClr val="333333"/>
                </a:solidFill>
                <a:latin typeface="+mn-ea"/>
                <a:ea typeface="+mn-ea"/>
                <a:cs typeface="Malgun Gothic"/>
              </a:rPr>
              <a:t> </a:t>
            </a:r>
            <a:r>
              <a:rPr dirty="0">
                <a:solidFill>
                  <a:srgbClr val="333333"/>
                </a:solidFill>
                <a:latin typeface="+mn-ea"/>
                <a:ea typeface="+mn-ea"/>
                <a:cs typeface="Malgun Gothic"/>
              </a:rPr>
              <a:t>행이나</a:t>
            </a:r>
            <a:r>
              <a:rPr spc="-25" dirty="0">
                <a:solidFill>
                  <a:srgbClr val="333333"/>
                </a:solidFill>
                <a:latin typeface="+mn-ea"/>
                <a:ea typeface="+mn-ea"/>
                <a:cs typeface="Malgun Gothic"/>
              </a:rPr>
              <a:t> </a:t>
            </a:r>
            <a:r>
              <a:rPr dirty="0">
                <a:solidFill>
                  <a:srgbClr val="333333"/>
                </a:solidFill>
                <a:latin typeface="+mn-ea"/>
                <a:ea typeface="+mn-ea"/>
                <a:cs typeface="Malgun Gothic"/>
              </a:rPr>
              <a:t>여러</a:t>
            </a:r>
            <a:r>
              <a:rPr spc="-10" dirty="0">
                <a:solidFill>
                  <a:srgbClr val="333333"/>
                </a:solidFill>
                <a:latin typeface="+mn-ea"/>
                <a:ea typeface="+mn-ea"/>
                <a:cs typeface="Malgun Gothic"/>
              </a:rPr>
              <a:t> </a:t>
            </a:r>
            <a:r>
              <a:rPr dirty="0">
                <a:solidFill>
                  <a:srgbClr val="333333"/>
                </a:solidFill>
                <a:latin typeface="+mn-ea"/>
                <a:ea typeface="+mn-ea"/>
                <a:cs typeface="Malgun Gothic"/>
              </a:rPr>
              <a:t>열을</a:t>
            </a:r>
            <a:r>
              <a:rPr spc="-20" dirty="0">
                <a:solidFill>
                  <a:srgbClr val="333333"/>
                </a:solidFill>
                <a:latin typeface="+mn-ea"/>
                <a:ea typeface="+mn-ea"/>
                <a:cs typeface="Malgun Gothic"/>
              </a:rPr>
              <a:t> </a:t>
            </a:r>
            <a:r>
              <a:rPr dirty="0">
                <a:solidFill>
                  <a:srgbClr val="333333"/>
                </a:solidFill>
                <a:latin typeface="+mn-ea"/>
                <a:ea typeface="+mn-ea"/>
                <a:cs typeface="Malgun Gothic"/>
              </a:rPr>
              <a:t>지정할</a:t>
            </a:r>
            <a:r>
              <a:rPr spc="-5" dirty="0">
                <a:solidFill>
                  <a:srgbClr val="333333"/>
                </a:solidFill>
                <a:latin typeface="+mn-ea"/>
                <a:ea typeface="+mn-ea"/>
                <a:cs typeface="Malgun Gothic"/>
              </a:rPr>
              <a:t> </a:t>
            </a:r>
            <a:r>
              <a:rPr spc="-25" dirty="0">
                <a:solidFill>
                  <a:srgbClr val="333333"/>
                </a:solidFill>
                <a:latin typeface="+mn-ea"/>
                <a:ea typeface="+mn-ea"/>
                <a:cs typeface="Malgun Gothic"/>
              </a:rPr>
              <a:t>경우 </a:t>
            </a:r>
            <a:r>
              <a:rPr dirty="0">
                <a:solidFill>
                  <a:srgbClr val="333333"/>
                </a:solidFill>
                <a:latin typeface="+mn-ea"/>
                <a:ea typeface="+mn-ea"/>
                <a:cs typeface="Malgun Gothic"/>
              </a:rPr>
              <a:t>리스트로</a:t>
            </a:r>
            <a:r>
              <a:rPr spc="-20" dirty="0">
                <a:solidFill>
                  <a:srgbClr val="333333"/>
                </a:solidFill>
                <a:latin typeface="+mn-ea"/>
                <a:ea typeface="+mn-ea"/>
                <a:cs typeface="Malgun Gothic"/>
              </a:rPr>
              <a:t> </a:t>
            </a:r>
            <a:r>
              <a:rPr spc="-10" dirty="0">
                <a:solidFill>
                  <a:srgbClr val="333333"/>
                </a:solidFill>
                <a:latin typeface="+mn-ea"/>
                <a:ea typeface="+mn-ea"/>
                <a:cs typeface="Malgun Gothic"/>
              </a:rPr>
              <a:t>전달한다.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행과</a:t>
            </a:r>
            <a:r>
              <a:rPr spc="-35" dirty="0">
                <a:solidFill>
                  <a:srgbClr val="333333"/>
                </a:solidFill>
                <a:latin typeface="+mn-ea"/>
                <a:ea typeface="+mn-ea"/>
                <a:cs typeface="Malgun Gothic"/>
              </a:rPr>
              <a:t> </a:t>
            </a:r>
            <a:r>
              <a:rPr dirty="0">
                <a:solidFill>
                  <a:srgbClr val="333333"/>
                </a:solidFill>
                <a:latin typeface="+mn-ea"/>
                <a:ea typeface="+mn-ea"/>
                <a:cs typeface="Malgun Gothic"/>
              </a:rPr>
              <a:t>열</a:t>
            </a:r>
            <a:r>
              <a:rPr spc="-30" dirty="0">
                <a:solidFill>
                  <a:srgbClr val="333333"/>
                </a:solidFill>
                <a:latin typeface="+mn-ea"/>
                <a:ea typeface="+mn-ea"/>
                <a:cs typeface="Malgun Gothic"/>
              </a:rPr>
              <a:t> </a:t>
            </a:r>
            <a:r>
              <a:rPr dirty="0">
                <a:solidFill>
                  <a:srgbClr val="333333"/>
                </a:solidFill>
                <a:latin typeface="+mn-ea"/>
                <a:ea typeface="+mn-ea"/>
                <a:cs typeface="Malgun Gothic"/>
              </a:rPr>
              <a:t>부분에</a:t>
            </a:r>
            <a:r>
              <a:rPr spc="-45" dirty="0">
                <a:solidFill>
                  <a:srgbClr val="333333"/>
                </a:solidFill>
                <a:latin typeface="+mn-ea"/>
                <a:ea typeface="+mn-ea"/>
                <a:cs typeface="Malgun Gothic"/>
              </a:rPr>
              <a:t> </a:t>
            </a:r>
            <a:r>
              <a:rPr dirty="0">
                <a:solidFill>
                  <a:srgbClr val="333333"/>
                </a:solidFill>
                <a:latin typeface="+mn-ea"/>
                <a:ea typeface="+mn-ea"/>
                <a:cs typeface="Malgun Gothic"/>
              </a:rPr>
              <a:t>슬라이싱(Slicing)</a:t>
            </a:r>
            <a:r>
              <a:rPr spc="-55" dirty="0">
                <a:solidFill>
                  <a:srgbClr val="333333"/>
                </a:solidFill>
                <a:latin typeface="+mn-ea"/>
                <a:ea typeface="+mn-ea"/>
                <a:cs typeface="Malgun Gothic"/>
              </a:rPr>
              <a:t> </a:t>
            </a:r>
            <a:r>
              <a:rPr spc="-20" dirty="0">
                <a:solidFill>
                  <a:srgbClr val="333333"/>
                </a:solidFill>
                <a:latin typeface="+mn-ea"/>
                <a:ea typeface="+mn-ea"/>
                <a:cs typeface="Malgun Gothic"/>
              </a:rPr>
              <a:t>사용가능</a:t>
            </a:r>
            <a:endParaRPr dirty="0">
              <a:latin typeface="+mn-ea"/>
              <a:ea typeface="+mn-ea"/>
              <a:cs typeface="Malgun Gothic"/>
            </a:endParaRPr>
          </a:p>
          <a:p>
            <a:pPr marL="561340">
              <a:lnSpc>
                <a:spcPct val="100000"/>
              </a:lnSpc>
              <a:spcBef>
                <a:spcPts val="240"/>
              </a:spcBef>
            </a:pPr>
            <a:r>
              <a:rPr b="1" dirty="0">
                <a:solidFill>
                  <a:srgbClr val="333333"/>
                </a:solidFill>
                <a:latin typeface="+mn-ea"/>
                <a:ea typeface="+mn-ea"/>
                <a:cs typeface="Malgun Gothic"/>
              </a:rPr>
              <a:t>stop</a:t>
            </a:r>
            <a:r>
              <a:rPr b="1" spc="-30" dirty="0">
                <a:solidFill>
                  <a:srgbClr val="333333"/>
                </a:solidFill>
                <a:latin typeface="+mn-ea"/>
                <a:ea typeface="+mn-ea"/>
                <a:cs typeface="Malgun Gothic"/>
              </a:rPr>
              <a:t> </a:t>
            </a:r>
            <a:r>
              <a:rPr b="1" dirty="0">
                <a:solidFill>
                  <a:srgbClr val="333333"/>
                </a:solidFill>
                <a:latin typeface="+mn-ea"/>
                <a:ea typeface="+mn-ea"/>
                <a:cs typeface="Malgun Gothic"/>
              </a:rPr>
              <a:t>은</a:t>
            </a:r>
            <a:r>
              <a:rPr b="1" spc="-20" dirty="0">
                <a:solidFill>
                  <a:srgbClr val="333333"/>
                </a:solidFill>
                <a:latin typeface="+mn-ea"/>
                <a:ea typeface="+mn-ea"/>
                <a:cs typeface="Malgun Gothic"/>
              </a:rPr>
              <a:t> </a:t>
            </a:r>
            <a:r>
              <a:rPr b="1" dirty="0">
                <a:solidFill>
                  <a:srgbClr val="333333"/>
                </a:solidFill>
                <a:latin typeface="+mn-ea"/>
                <a:ea typeface="+mn-ea"/>
                <a:cs typeface="Malgun Gothic"/>
              </a:rPr>
              <a:t>포함되지</a:t>
            </a:r>
            <a:r>
              <a:rPr b="1" spc="-20" dirty="0">
                <a:solidFill>
                  <a:srgbClr val="333333"/>
                </a:solidFill>
                <a:latin typeface="+mn-ea"/>
                <a:ea typeface="+mn-ea"/>
                <a:cs typeface="Malgun Gothic"/>
              </a:rPr>
              <a:t> 않는다.</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DataFrame</a:t>
            </a:r>
            <a:r>
              <a:rPr sz="2400" spc="-25" dirty="0">
                <a:latin typeface="CookieRun Regular" panose="020B0600000101010101" pitchFamily="50" charset="-127"/>
              </a:rPr>
              <a:t> </a:t>
            </a:r>
            <a:r>
              <a:rPr sz="2400" dirty="0">
                <a:latin typeface="CookieRun Regular" panose="020B0600000101010101" pitchFamily="50" charset="-127"/>
              </a:rPr>
              <a:t>행,</a:t>
            </a:r>
            <a:r>
              <a:rPr sz="2400" spc="-10" dirty="0">
                <a:latin typeface="CookieRun Regular" panose="020B0600000101010101" pitchFamily="50" charset="-127"/>
              </a:rPr>
              <a:t> </a:t>
            </a:r>
            <a:r>
              <a:rPr sz="2400" dirty="0">
                <a:latin typeface="CookieRun Regular" panose="020B0600000101010101" pitchFamily="50" charset="-127"/>
              </a:rPr>
              <a:t>열</a:t>
            </a:r>
            <a:r>
              <a:rPr sz="2400" spc="-10" dirty="0">
                <a:latin typeface="CookieRun Regular" panose="020B0600000101010101" pitchFamily="50" charset="-127"/>
              </a:rPr>
              <a:t> </a:t>
            </a:r>
            <a:r>
              <a:rPr sz="2400" dirty="0">
                <a:latin typeface="CookieRun Regular" panose="020B0600000101010101" pitchFamily="50" charset="-127"/>
              </a:rPr>
              <a:t>동시에</a:t>
            </a:r>
            <a:r>
              <a:rPr sz="2400" spc="-15" dirty="0">
                <a:latin typeface="CookieRun Regular" panose="020B0600000101010101" pitchFamily="50" charset="-127"/>
              </a:rPr>
              <a:t> </a:t>
            </a:r>
            <a:r>
              <a:rPr sz="2400" spc="-25" dirty="0">
                <a:latin typeface="CookieRun Regular" panose="020B0600000101010101" pitchFamily="50" charset="-127"/>
              </a:rPr>
              <a:t>조회</a:t>
            </a:r>
          </a:p>
        </p:txBody>
      </p:sp>
      <p:pic>
        <p:nvPicPr>
          <p:cNvPr id="4" name="object 4"/>
          <p:cNvPicPr/>
          <p:nvPr/>
        </p:nvPicPr>
        <p:blipFill>
          <a:blip r:embed="rId2" cstate="print"/>
          <a:stretch>
            <a:fillRect/>
          </a:stretch>
        </p:blipFill>
        <p:spPr>
          <a:xfrm>
            <a:off x="6208776" y="931162"/>
            <a:ext cx="2456687" cy="5896356"/>
          </a:xfrm>
          <a:prstGeom prst="rect">
            <a:avLst/>
          </a:prstGeom>
        </p:spPr>
      </p:pic>
      <p:pic>
        <p:nvPicPr>
          <p:cNvPr id="5" name="object 5"/>
          <p:cNvPicPr/>
          <p:nvPr/>
        </p:nvPicPr>
        <p:blipFill>
          <a:blip r:embed="rId3" cstate="print"/>
          <a:stretch>
            <a:fillRect/>
          </a:stretch>
        </p:blipFill>
        <p:spPr>
          <a:xfrm>
            <a:off x="8990076" y="943354"/>
            <a:ext cx="2209800" cy="5884164"/>
          </a:xfrm>
          <a:prstGeom prst="rect">
            <a:avLst/>
          </a:prstGeom>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75487"/>
            <a:ext cx="4885690" cy="2457083"/>
          </a:xfrm>
          <a:prstGeom prst="rect">
            <a:avLst/>
          </a:prstGeom>
        </p:spPr>
        <p:txBody>
          <a:bodyPr vert="horz" wrap="square" lIns="0" tIns="11430" rIns="0" bIns="0" rtlCol="0">
            <a:spAutoFit/>
          </a:bodyPr>
          <a:lstStyle/>
          <a:p>
            <a:pPr marL="287020" marR="487680" indent="-274320">
              <a:lnSpc>
                <a:spcPct val="121500"/>
              </a:lnSpc>
              <a:spcBef>
                <a:spcPts val="90"/>
              </a:spcBef>
              <a:buFont typeface="Arial"/>
              <a:buChar char="▪"/>
              <a:tabLst>
                <a:tab pos="287020" algn="l"/>
              </a:tabLst>
            </a:pPr>
            <a:r>
              <a:rPr dirty="0">
                <a:solidFill>
                  <a:srgbClr val="333333"/>
                </a:solidFill>
                <a:latin typeface="+mn-ea"/>
                <a:ea typeface="+mn-ea"/>
                <a:cs typeface="Malgun Gothic"/>
              </a:rPr>
              <a:t>DataFrame</a:t>
            </a:r>
            <a:r>
              <a:rPr spc="-140" dirty="0">
                <a:solidFill>
                  <a:srgbClr val="333333"/>
                </a:solidFill>
                <a:latin typeface="+mn-ea"/>
                <a:ea typeface="+mn-ea"/>
                <a:cs typeface="Malgun Gothic"/>
              </a:rPr>
              <a:t> </a:t>
            </a:r>
            <a:r>
              <a:rPr dirty="0">
                <a:solidFill>
                  <a:srgbClr val="333333"/>
                </a:solidFill>
                <a:latin typeface="+mn-ea"/>
                <a:ea typeface="+mn-ea"/>
                <a:cs typeface="Malgun Gothic"/>
              </a:rPr>
              <a:t>indexing</a:t>
            </a:r>
            <a:r>
              <a:rPr spc="-120" dirty="0">
                <a:solidFill>
                  <a:srgbClr val="333333"/>
                </a:solidFill>
                <a:latin typeface="+mn-ea"/>
                <a:ea typeface="+mn-ea"/>
                <a:cs typeface="Malgun Gothic"/>
              </a:rPr>
              <a:t> </a:t>
            </a:r>
            <a:r>
              <a:rPr spc="-20" dirty="0">
                <a:solidFill>
                  <a:srgbClr val="333333"/>
                </a:solidFill>
                <a:latin typeface="+mn-ea"/>
                <a:ea typeface="+mn-ea"/>
                <a:cs typeface="Malgun Gothic"/>
              </a:rPr>
              <a:t>연산자에 </a:t>
            </a:r>
            <a:r>
              <a:rPr dirty="0">
                <a:solidFill>
                  <a:srgbClr val="333333"/>
                </a:solidFill>
                <a:latin typeface="+mn-ea"/>
                <a:ea typeface="+mn-ea"/>
                <a:cs typeface="Malgun Gothic"/>
              </a:rPr>
              <a:t>Boolean</a:t>
            </a:r>
            <a:r>
              <a:rPr spc="-25" dirty="0">
                <a:solidFill>
                  <a:srgbClr val="333333"/>
                </a:solidFill>
                <a:latin typeface="+mn-ea"/>
                <a:ea typeface="+mn-ea"/>
                <a:cs typeface="Malgun Gothic"/>
              </a:rPr>
              <a:t> </a:t>
            </a:r>
            <a:r>
              <a:rPr dirty="0">
                <a:solidFill>
                  <a:srgbClr val="333333"/>
                </a:solidFill>
                <a:latin typeface="+mn-ea"/>
                <a:ea typeface="+mn-ea"/>
                <a:cs typeface="Malgun Gothic"/>
              </a:rPr>
              <a:t>리스트를</a:t>
            </a:r>
            <a:r>
              <a:rPr spc="-15" dirty="0">
                <a:solidFill>
                  <a:srgbClr val="333333"/>
                </a:solidFill>
                <a:latin typeface="+mn-ea"/>
                <a:ea typeface="+mn-ea"/>
                <a:cs typeface="Malgun Gothic"/>
              </a:rPr>
              <a:t> </a:t>
            </a:r>
            <a:r>
              <a:rPr spc="-25" dirty="0">
                <a:solidFill>
                  <a:srgbClr val="333333"/>
                </a:solidFill>
                <a:latin typeface="+mn-ea"/>
                <a:ea typeface="+mn-ea"/>
                <a:cs typeface="Malgun Gothic"/>
              </a:rPr>
              <a:t>넣으면 </a:t>
            </a:r>
            <a:r>
              <a:rPr spc="-20" dirty="0">
                <a:solidFill>
                  <a:srgbClr val="333333"/>
                </a:solidFill>
                <a:latin typeface="+mn-ea"/>
                <a:ea typeface="+mn-ea"/>
                <a:cs typeface="Malgun Gothic"/>
              </a:rPr>
              <a:t>True</a:t>
            </a:r>
            <a:r>
              <a:rPr spc="-65" dirty="0">
                <a:solidFill>
                  <a:srgbClr val="333333"/>
                </a:solidFill>
                <a:latin typeface="+mn-ea"/>
                <a:ea typeface="+mn-ea"/>
                <a:cs typeface="Malgun Gothic"/>
              </a:rPr>
              <a:t> </a:t>
            </a:r>
            <a:r>
              <a:rPr dirty="0">
                <a:solidFill>
                  <a:srgbClr val="333333"/>
                </a:solidFill>
                <a:latin typeface="+mn-ea"/>
                <a:ea typeface="+mn-ea"/>
                <a:cs typeface="Malgun Gothic"/>
              </a:rPr>
              <a:t>번째</a:t>
            </a:r>
            <a:r>
              <a:rPr spc="-60" dirty="0">
                <a:solidFill>
                  <a:srgbClr val="333333"/>
                </a:solidFill>
                <a:latin typeface="+mn-ea"/>
                <a:ea typeface="+mn-ea"/>
                <a:cs typeface="Malgun Gothic"/>
              </a:rPr>
              <a:t> </a:t>
            </a:r>
            <a:r>
              <a:rPr dirty="0">
                <a:solidFill>
                  <a:srgbClr val="333333"/>
                </a:solidFill>
                <a:latin typeface="+mn-ea"/>
                <a:ea typeface="+mn-ea"/>
                <a:cs typeface="Malgun Gothic"/>
              </a:rPr>
              <a:t>행만</a:t>
            </a:r>
            <a:r>
              <a:rPr spc="-60" dirty="0">
                <a:solidFill>
                  <a:srgbClr val="333333"/>
                </a:solidFill>
                <a:latin typeface="+mn-ea"/>
                <a:ea typeface="+mn-ea"/>
                <a:cs typeface="Malgun Gothic"/>
              </a:rPr>
              <a:t> </a:t>
            </a:r>
            <a:r>
              <a:rPr spc="-10" dirty="0">
                <a:solidFill>
                  <a:srgbClr val="333333"/>
                </a:solidFill>
                <a:latin typeface="+mn-ea"/>
                <a:ea typeface="+mn-ea"/>
                <a:cs typeface="Malgun Gothic"/>
              </a:rPr>
              <a:t>조회한다.</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Boolean</a:t>
            </a:r>
            <a:r>
              <a:rPr spc="-40" dirty="0">
                <a:solidFill>
                  <a:srgbClr val="333333"/>
                </a:solidFill>
                <a:latin typeface="+mn-ea"/>
                <a:ea typeface="+mn-ea"/>
                <a:cs typeface="Malgun Gothic"/>
              </a:rPr>
              <a:t> </a:t>
            </a:r>
            <a:r>
              <a:rPr dirty="0">
                <a:solidFill>
                  <a:srgbClr val="333333"/>
                </a:solidFill>
                <a:latin typeface="+mn-ea"/>
                <a:ea typeface="+mn-ea"/>
                <a:cs typeface="Malgun Gothic"/>
              </a:rPr>
              <a:t>연산자들을</a:t>
            </a:r>
            <a:r>
              <a:rPr spc="-70" dirty="0">
                <a:solidFill>
                  <a:srgbClr val="333333"/>
                </a:solidFill>
                <a:latin typeface="+mn-ea"/>
                <a:ea typeface="+mn-ea"/>
                <a:cs typeface="Malgun Gothic"/>
              </a:rPr>
              <a:t> </a:t>
            </a:r>
            <a:r>
              <a:rPr spc="-25" dirty="0">
                <a:solidFill>
                  <a:srgbClr val="333333"/>
                </a:solidFill>
                <a:latin typeface="+mn-ea"/>
                <a:ea typeface="+mn-ea"/>
                <a:cs typeface="Malgun Gothic"/>
              </a:rPr>
              <a:t>이용해</a:t>
            </a:r>
            <a:endParaRPr dirty="0">
              <a:latin typeface="+mn-ea"/>
              <a:ea typeface="+mn-ea"/>
              <a:cs typeface="Malgun Gothic"/>
            </a:endParaRPr>
          </a:p>
          <a:p>
            <a:pPr marL="561340">
              <a:lnSpc>
                <a:spcPct val="100000"/>
              </a:lnSpc>
              <a:spcBef>
                <a:spcPts val="240"/>
              </a:spcBef>
            </a:pPr>
            <a:r>
              <a:rPr dirty="0">
                <a:solidFill>
                  <a:srgbClr val="333333"/>
                </a:solidFill>
                <a:latin typeface="+mn-ea"/>
                <a:ea typeface="+mn-ea"/>
                <a:cs typeface="Malgun Gothic"/>
              </a:rPr>
              <a:t>원하는</a:t>
            </a:r>
            <a:r>
              <a:rPr spc="-30" dirty="0">
                <a:solidFill>
                  <a:srgbClr val="333333"/>
                </a:solidFill>
                <a:latin typeface="+mn-ea"/>
                <a:ea typeface="+mn-ea"/>
                <a:cs typeface="Malgun Gothic"/>
              </a:rPr>
              <a:t> </a:t>
            </a:r>
            <a:r>
              <a:rPr dirty="0">
                <a:solidFill>
                  <a:srgbClr val="333333"/>
                </a:solidFill>
                <a:latin typeface="+mn-ea"/>
                <a:ea typeface="+mn-ea"/>
                <a:cs typeface="Malgun Gothic"/>
              </a:rPr>
              <a:t>조건의</a:t>
            </a:r>
            <a:r>
              <a:rPr spc="-20" dirty="0">
                <a:solidFill>
                  <a:srgbClr val="333333"/>
                </a:solidFill>
                <a:latin typeface="+mn-ea"/>
                <a:ea typeface="+mn-ea"/>
                <a:cs typeface="Malgun Gothic"/>
              </a:rPr>
              <a:t> </a:t>
            </a:r>
            <a:r>
              <a:rPr dirty="0">
                <a:solidFill>
                  <a:srgbClr val="333333"/>
                </a:solidFill>
                <a:latin typeface="+mn-ea"/>
                <a:ea typeface="+mn-ea"/>
                <a:cs typeface="Malgun Gothic"/>
              </a:rPr>
              <a:t>값들을</a:t>
            </a:r>
            <a:r>
              <a:rPr spc="-30" dirty="0">
                <a:solidFill>
                  <a:srgbClr val="333333"/>
                </a:solidFill>
                <a:latin typeface="+mn-ea"/>
                <a:ea typeface="+mn-ea"/>
                <a:cs typeface="Malgun Gothic"/>
              </a:rPr>
              <a:t> </a:t>
            </a:r>
            <a:r>
              <a:rPr dirty="0">
                <a:solidFill>
                  <a:srgbClr val="333333"/>
                </a:solidFill>
                <a:latin typeface="+mn-ea"/>
                <a:ea typeface="+mn-ea"/>
                <a:cs typeface="Malgun Gothic"/>
              </a:rPr>
              <a:t>조회할</a:t>
            </a:r>
            <a:r>
              <a:rPr spc="-30" dirty="0">
                <a:solidFill>
                  <a:srgbClr val="333333"/>
                </a:solidFill>
                <a:latin typeface="+mn-ea"/>
                <a:ea typeface="+mn-ea"/>
                <a:cs typeface="Malgun Gothic"/>
              </a:rPr>
              <a:t> </a:t>
            </a:r>
            <a:r>
              <a:rPr dirty="0">
                <a:solidFill>
                  <a:srgbClr val="333333"/>
                </a:solidFill>
                <a:latin typeface="+mn-ea"/>
                <a:ea typeface="+mn-ea"/>
                <a:cs typeface="Malgun Gothic"/>
              </a:rPr>
              <a:t>수</a:t>
            </a:r>
            <a:r>
              <a:rPr spc="-15" dirty="0">
                <a:solidFill>
                  <a:srgbClr val="333333"/>
                </a:solidFill>
                <a:latin typeface="+mn-ea"/>
                <a:ea typeface="+mn-ea"/>
                <a:cs typeface="Malgun Gothic"/>
              </a:rPr>
              <a:t> </a:t>
            </a:r>
            <a:r>
              <a:rPr spc="-25" dirty="0">
                <a:solidFill>
                  <a:srgbClr val="333333"/>
                </a:solidFill>
                <a:latin typeface="+mn-ea"/>
                <a:ea typeface="+mn-ea"/>
                <a:cs typeface="Malgun Gothic"/>
              </a:rPr>
              <a:t>있다.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다중</a:t>
            </a:r>
            <a:r>
              <a:rPr spc="-10" dirty="0">
                <a:solidFill>
                  <a:srgbClr val="333333"/>
                </a:solidFill>
                <a:latin typeface="+mn-ea"/>
                <a:ea typeface="+mn-ea"/>
                <a:cs typeface="Malgun Gothic"/>
              </a:rPr>
              <a:t> </a:t>
            </a:r>
            <a:r>
              <a:rPr dirty="0">
                <a:solidFill>
                  <a:srgbClr val="333333"/>
                </a:solidFill>
                <a:latin typeface="+mn-ea"/>
                <a:ea typeface="+mn-ea"/>
                <a:cs typeface="Malgun Gothic"/>
              </a:rPr>
              <a:t>조건인</a:t>
            </a:r>
            <a:r>
              <a:rPr spc="-25" dirty="0">
                <a:solidFill>
                  <a:srgbClr val="333333"/>
                </a:solidFill>
                <a:latin typeface="+mn-ea"/>
                <a:ea typeface="+mn-ea"/>
                <a:cs typeface="Malgun Gothic"/>
              </a:rPr>
              <a:t> 경우</a:t>
            </a:r>
            <a:endParaRPr dirty="0">
              <a:latin typeface="+mn-ea"/>
              <a:ea typeface="+mn-ea"/>
              <a:cs typeface="Malgun Gothic"/>
            </a:endParaRPr>
          </a:p>
          <a:p>
            <a:pPr marL="561340">
              <a:lnSpc>
                <a:spcPct val="100000"/>
              </a:lnSpc>
              <a:spcBef>
                <a:spcPts val="240"/>
              </a:spcBef>
            </a:pPr>
            <a:r>
              <a:rPr dirty="0">
                <a:solidFill>
                  <a:srgbClr val="333333"/>
                </a:solidFill>
                <a:latin typeface="+mn-ea"/>
                <a:ea typeface="+mn-ea"/>
                <a:cs typeface="Malgun Gothic"/>
              </a:rPr>
              <a:t>반드시</a:t>
            </a:r>
            <a:r>
              <a:rPr spc="-25" dirty="0">
                <a:solidFill>
                  <a:srgbClr val="333333"/>
                </a:solidFill>
                <a:latin typeface="+mn-ea"/>
                <a:ea typeface="+mn-ea"/>
                <a:cs typeface="Malgun Gothic"/>
              </a:rPr>
              <a:t> </a:t>
            </a:r>
            <a:r>
              <a:rPr dirty="0">
                <a:solidFill>
                  <a:srgbClr val="333333"/>
                </a:solidFill>
                <a:latin typeface="+mn-ea"/>
                <a:ea typeface="+mn-ea"/>
                <a:cs typeface="Malgun Gothic"/>
              </a:rPr>
              <a:t>( )로</a:t>
            </a:r>
            <a:r>
              <a:rPr spc="-15" dirty="0">
                <a:solidFill>
                  <a:srgbClr val="333333"/>
                </a:solidFill>
                <a:latin typeface="+mn-ea"/>
                <a:ea typeface="+mn-ea"/>
                <a:cs typeface="Malgun Gothic"/>
              </a:rPr>
              <a:t> </a:t>
            </a:r>
            <a:r>
              <a:rPr dirty="0">
                <a:solidFill>
                  <a:srgbClr val="333333"/>
                </a:solidFill>
                <a:latin typeface="+mn-ea"/>
                <a:ea typeface="+mn-ea"/>
                <a:cs typeface="Malgun Gothic"/>
              </a:rPr>
              <a:t>조건을</a:t>
            </a:r>
            <a:r>
              <a:rPr spc="-20" dirty="0">
                <a:solidFill>
                  <a:srgbClr val="333333"/>
                </a:solidFill>
                <a:latin typeface="+mn-ea"/>
                <a:ea typeface="+mn-ea"/>
                <a:cs typeface="Malgun Gothic"/>
              </a:rPr>
              <a:t> </a:t>
            </a:r>
            <a:r>
              <a:rPr dirty="0">
                <a:solidFill>
                  <a:srgbClr val="333333"/>
                </a:solidFill>
                <a:latin typeface="+mn-ea"/>
                <a:ea typeface="+mn-ea"/>
                <a:cs typeface="Malgun Gothic"/>
              </a:rPr>
              <a:t>묶어야</a:t>
            </a:r>
            <a:r>
              <a:rPr spc="-25" dirty="0">
                <a:solidFill>
                  <a:srgbClr val="333333"/>
                </a:solidFill>
                <a:latin typeface="+mn-ea"/>
                <a:ea typeface="+mn-ea"/>
                <a:cs typeface="Malgun Gothic"/>
              </a:rPr>
              <a:t> 한다.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spc="-10" dirty="0">
                <a:solidFill>
                  <a:srgbClr val="333333"/>
                </a:solidFill>
                <a:latin typeface="+mn-ea"/>
                <a:ea typeface="+mn-ea"/>
                <a:cs typeface="Malgun Gothic"/>
              </a:rPr>
              <a:t>논리연산자</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DataFrame</a:t>
            </a:r>
            <a:r>
              <a:rPr sz="2400" spc="-35" dirty="0">
                <a:latin typeface="CookieRun Regular" panose="020B0600000101010101" pitchFamily="50" charset="-127"/>
              </a:rPr>
              <a:t> </a:t>
            </a:r>
            <a:r>
              <a:rPr sz="2400" dirty="0">
                <a:latin typeface="CookieRun Regular" panose="020B0600000101010101" pitchFamily="50" charset="-127"/>
              </a:rPr>
              <a:t>–</a:t>
            </a:r>
            <a:r>
              <a:rPr sz="2400" spc="-20" dirty="0">
                <a:latin typeface="CookieRun Regular" panose="020B0600000101010101" pitchFamily="50" charset="-127"/>
              </a:rPr>
              <a:t> </a:t>
            </a:r>
            <a:r>
              <a:rPr sz="2400" dirty="0">
                <a:latin typeface="CookieRun Regular" panose="020B0600000101010101" pitchFamily="50" charset="-127"/>
              </a:rPr>
              <a:t>Boolean</a:t>
            </a:r>
            <a:r>
              <a:rPr sz="2400" spc="-10" dirty="0">
                <a:latin typeface="CookieRun Regular" panose="020B0600000101010101" pitchFamily="50" charset="-127"/>
              </a:rPr>
              <a:t> indexing</a:t>
            </a:r>
          </a:p>
        </p:txBody>
      </p:sp>
      <p:grpSp>
        <p:nvGrpSpPr>
          <p:cNvPr id="4" name="object 4"/>
          <p:cNvGrpSpPr/>
          <p:nvPr/>
        </p:nvGrpSpPr>
        <p:grpSpPr>
          <a:xfrm>
            <a:off x="989012" y="4772659"/>
            <a:ext cx="2438400" cy="383540"/>
            <a:chOff x="989012" y="4772659"/>
            <a:chExt cx="2438400" cy="383540"/>
          </a:xfrm>
        </p:grpSpPr>
        <p:sp>
          <p:nvSpPr>
            <p:cNvPr id="5" name="object 5"/>
            <p:cNvSpPr/>
            <p:nvPr/>
          </p:nvSpPr>
          <p:spPr>
            <a:xfrm>
              <a:off x="989012" y="4785359"/>
              <a:ext cx="2438400" cy="370840"/>
            </a:xfrm>
            <a:custGeom>
              <a:avLst/>
              <a:gdLst/>
              <a:ahLst/>
              <a:cxnLst/>
              <a:rect l="l" t="t" r="r" b="b"/>
              <a:pathLst>
                <a:path w="2438400" h="370839">
                  <a:moveTo>
                    <a:pt x="2438336" y="0"/>
                  </a:moveTo>
                  <a:lnTo>
                    <a:pt x="914400" y="0"/>
                  </a:lnTo>
                  <a:lnTo>
                    <a:pt x="0" y="0"/>
                  </a:lnTo>
                  <a:lnTo>
                    <a:pt x="0" y="370840"/>
                  </a:lnTo>
                  <a:lnTo>
                    <a:pt x="914336" y="370840"/>
                  </a:lnTo>
                  <a:lnTo>
                    <a:pt x="2438336" y="370840"/>
                  </a:lnTo>
                  <a:lnTo>
                    <a:pt x="2438336" y="0"/>
                  </a:lnTo>
                  <a:close/>
                </a:path>
              </a:pathLst>
            </a:custGeom>
            <a:solidFill>
              <a:srgbClr val="E7E7E7"/>
            </a:solidFill>
          </p:spPr>
          <p:txBody>
            <a:bodyPr wrap="square" lIns="0" tIns="0" rIns="0" bIns="0" rtlCol="0"/>
            <a:lstStyle/>
            <a:p>
              <a:endParaRPr/>
            </a:p>
          </p:txBody>
        </p:sp>
        <p:sp>
          <p:nvSpPr>
            <p:cNvPr id="6" name="object 6"/>
            <p:cNvSpPr/>
            <p:nvPr/>
          </p:nvSpPr>
          <p:spPr>
            <a:xfrm>
              <a:off x="989012" y="4785359"/>
              <a:ext cx="2438400" cy="0"/>
            </a:xfrm>
            <a:custGeom>
              <a:avLst/>
              <a:gdLst/>
              <a:ahLst/>
              <a:cxnLst/>
              <a:rect l="l" t="t" r="r" b="b"/>
              <a:pathLst>
                <a:path w="2438400">
                  <a:moveTo>
                    <a:pt x="0" y="0"/>
                  </a:moveTo>
                  <a:lnTo>
                    <a:pt x="2438336" y="0"/>
                  </a:lnTo>
                </a:path>
              </a:pathLst>
            </a:custGeom>
            <a:ln w="25400">
              <a:solidFill>
                <a:srgbClr val="000000"/>
              </a:solidFill>
            </a:ln>
          </p:spPr>
          <p:txBody>
            <a:bodyPr wrap="square" lIns="0" tIns="0" rIns="0" bIns="0" rtlCol="0"/>
            <a:lstStyle/>
            <a:p>
              <a:endParaRPr/>
            </a:p>
          </p:txBody>
        </p:sp>
      </p:grpSp>
      <p:grpSp>
        <p:nvGrpSpPr>
          <p:cNvPr id="7" name="object 7"/>
          <p:cNvGrpSpPr/>
          <p:nvPr/>
        </p:nvGrpSpPr>
        <p:grpSpPr>
          <a:xfrm>
            <a:off x="989012" y="5527040"/>
            <a:ext cx="2438400" cy="383540"/>
            <a:chOff x="989012" y="5527040"/>
            <a:chExt cx="2438400" cy="383540"/>
          </a:xfrm>
        </p:grpSpPr>
        <p:sp>
          <p:nvSpPr>
            <p:cNvPr id="8" name="object 8"/>
            <p:cNvSpPr/>
            <p:nvPr/>
          </p:nvSpPr>
          <p:spPr>
            <a:xfrm>
              <a:off x="989012" y="5527040"/>
              <a:ext cx="2438400" cy="370840"/>
            </a:xfrm>
            <a:custGeom>
              <a:avLst/>
              <a:gdLst/>
              <a:ahLst/>
              <a:cxnLst/>
              <a:rect l="l" t="t" r="r" b="b"/>
              <a:pathLst>
                <a:path w="2438400" h="370839">
                  <a:moveTo>
                    <a:pt x="2438336" y="0"/>
                  </a:moveTo>
                  <a:lnTo>
                    <a:pt x="914400" y="0"/>
                  </a:lnTo>
                  <a:lnTo>
                    <a:pt x="0" y="0"/>
                  </a:lnTo>
                  <a:lnTo>
                    <a:pt x="0" y="370840"/>
                  </a:lnTo>
                  <a:lnTo>
                    <a:pt x="914336" y="370840"/>
                  </a:lnTo>
                  <a:lnTo>
                    <a:pt x="2438336" y="370840"/>
                  </a:lnTo>
                  <a:lnTo>
                    <a:pt x="2438336" y="0"/>
                  </a:lnTo>
                  <a:close/>
                </a:path>
              </a:pathLst>
            </a:custGeom>
            <a:solidFill>
              <a:srgbClr val="E7E7E7"/>
            </a:solidFill>
          </p:spPr>
          <p:txBody>
            <a:bodyPr wrap="square" lIns="0" tIns="0" rIns="0" bIns="0" rtlCol="0"/>
            <a:lstStyle/>
            <a:p>
              <a:endParaRPr/>
            </a:p>
          </p:txBody>
        </p:sp>
        <p:sp>
          <p:nvSpPr>
            <p:cNvPr id="9" name="object 9"/>
            <p:cNvSpPr/>
            <p:nvPr/>
          </p:nvSpPr>
          <p:spPr>
            <a:xfrm>
              <a:off x="989012" y="5897880"/>
              <a:ext cx="2438400" cy="0"/>
            </a:xfrm>
            <a:custGeom>
              <a:avLst/>
              <a:gdLst/>
              <a:ahLst/>
              <a:cxnLst/>
              <a:rect l="l" t="t" r="r" b="b"/>
              <a:pathLst>
                <a:path w="2438400">
                  <a:moveTo>
                    <a:pt x="0" y="0"/>
                  </a:moveTo>
                  <a:lnTo>
                    <a:pt x="2438336" y="0"/>
                  </a:lnTo>
                </a:path>
              </a:pathLst>
            </a:custGeom>
            <a:ln w="25400">
              <a:solidFill>
                <a:srgbClr val="000000"/>
              </a:solidFill>
            </a:ln>
          </p:spPr>
          <p:txBody>
            <a:bodyPr wrap="square" lIns="0" tIns="0" rIns="0" bIns="0" rtlCol="0"/>
            <a:lstStyle/>
            <a:p>
              <a:endParaRPr/>
            </a:p>
          </p:txBody>
        </p:sp>
      </p:grpSp>
      <p:sp>
        <p:nvSpPr>
          <p:cNvPr id="10" name="object 10"/>
          <p:cNvSpPr/>
          <p:nvPr/>
        </p:nvSpPr>
        <p:spPr>
          <a:xfrm>
            <a:off x="989012" y="4419600"/>
            <a:ext cx="2438400" cy="0"/>
          </a:xfrm>
          <a:custGeom>
            <a:avLst/>
            <a:gdLst/>
            <a:ahLst/>
            <a:cxnLst/>
            <a:rect l="l" t="t" r="r" b="b"/>
            <a:pathLst>
              <a:path w="2438400">
                <a:moveTo>
                  <a:pt x="0" y="0"/>
                </a:moveTo>
                <a:lnTo>
                  <a:pt x="2438336" y="0"/>
                </a:lnTo>
              </a:path>
            </a:pathLst>
          </a:custGeom>
          <a:ln w="25400">
            <a:solidFill>
              <a:srgbClr val="000000"/>
            </a:solidFill>
          </a:ln>
        </p:spPr>
        <p:txBody>
          <a:bodyPr wrap="square" lIns="0" tIns="0" rIns="0" bIns="0" rtlCol="0"/>
          <a:lstStyle/>
          <a:p>
            <a:endParaRPr/>
          </a:p>
        </p:txBody>
      </p:sp>
      <p:sp>
        <p:nvSpPr>
          <p:cNvPr id="11" name="object 11"/>
          <p:cNvSpPr txBox="1"/>
          <p:nvPr/>
        </p:nvSpPr>
        <p:spPr>
          <a:xfrm>
            <a:off x="989012" y="4419600"/>
            <a:ext cx="2438400" cy="319318"/>
          </a:xfrm>
          <a:prstGeom prst="rect">
            <a:avLst/>
          </a:prstGeom>
          <a:solidFill>
            <a:srgbClr val="ADBC56"/>
          </a:solidFill>
        </p:spPr>
        <p:txBody>
          <a:bodyPr vert="horz" wrap="square" lIns="0" tIns="41910" rIns="0" bIns="0" rtlCol="0">
            <a:spAutoFit/>
          </a:bodyPr>
          <a:lstStyle/>
          <a:p>
            <a:pPr marL="91440">
              <a:lnSpc>
                <a:spcPct val="100000"/>
              </a:lnSpc>
              <a:spcBef>
                <a:spcPts val="330"/>
              </a:spcBef>
              <a:tabLst>
                <a:tab pos="1005840" algn="l"/>
              </a:tabLst>
            </a:pPr>
            <a:r>
              <a:rPr b="1" spc="-25" dirty="0">
                <a:solidFill>
                  <a:srgbClr val="FFFFFF"/>
                </a:solidFill>
                <a:latin typeface="CookieRun Regular" panose="020B0600000101010101" pitchFamily="50" charset="-127"/>
                <a:cs typeface="Malgun Gothic"/>
              </a:rPr>
              <a:t>연산자</a:t>
            </a:r>
            <a:r>
              <a:rPr b="1" dirty="0">
                <a:solidFill>
                  <a:srgbClr val="FFFFFF"/>
                </a:solidFill>
                <a:latin typeface="CookieRun Regular" panose="020B0600000101010101" pitchFamily="50" charset="-127"/>
                <a:cs typeface="Malgun Gothic"/>
              </a:rPr>
              <a:t>	</a:t>
            </a:r>
            <a:r>
              <a:rPr b="1" spc="-25" dirty="0">
                <a:solidFill>
                  <a:srgbClr val="FFFFFF"/>
                </a:solidFill>
                <a:latin typeface="CookieRun Regular" panose="020B0600000101010101" pitchFamily="50" charset="-127"/>
                <a:cs typeface="Malgun Gothic"/>
              </a:rPr>
              <a:t>설명</a:t>
            </a:r>
            <a:endParaRPr>
              <a:latin typeface="CookieRun Regular" panose="020B0600000101010101" pitchFamily="50" charset="-127"/>
              <a:cs typeface="Malgun Gothic"/>
            </a:endParaRPr>
          </a:p>
        </p:txBody>
      </p:sp>
      <p:sp>
        <p:nvSpPr>
          <p:cNvPr id="12" name="object 12"/>
          <p:cNvSpPr txBox="1"/>
          <p:nvPr/>
        </p:nvSpPr>
        <p:spPr>
          <a:xfrm>
            <a:off x="989012" y="4718558"/>
            <a:ext cx="2438400" cy="1138555"/>
          </a:xfrm>
          <a:prstGeom prst="rect">
            <a:avLst/>
          </a:prstGeom>
        </p:spPr>
        <p:txBody>
          <a:bodyPr vert="horz" wrap="square" lIns="0" tIns="109220" rIns="0" bIns="0" rtlCol="0">
            <a:spAutoFit/>
          </a:bodyPr>
          <a:lstStyle/>
          <a:p>
            <a:pPr marL="91440">
              <a:lnSpc>
                <a:spcPct val="100000"/>
              </a:lnSpc>
              <a:spcBef>
                <a:spcPts val="860"/>
              </a:spcBef>
              <a:tabLst>
                <a:tab pos="1005840" algn="l"/>
              </a:tabLst>
            </a:pPr>
            <a:r>
              <a:rPr spc="-50" dirty="0">
                <a:latin typeface="CookieRun Regular" panose="020B0600000101010101" pitchFamily="50" charset="-127"/>
                <a:cs typeface="Malgun Gothic"/>
              </a:rPr>
              <a:t>&amp;</a:t>
            </a:r>
            <a:r>
              <a:rPr dirty="0">
                <a:latin typeface="CookieRun Regular" panose="020B0600000101010101" pitchFamily="50" charset="-127"/>
                <a:cs typeface="Malgun Gothic"/>
              </a:rPr>
              <a:t>	and</a:t>
            </a:r>
            <a:r>
              <a:rPr spc="-45" dirty="0">
                <a:latin typeface="CookieRun Regular" panose="020B0600000101010101" pitchFamily="50" charset="-127"/>
                <a:cs typeface="Malgun Gothic"/>
              </a:rPr>
              <a:t> </a:t>
            </a:r>
            <a:r>
              <a:rPr spc="-25" dirty="0">
                <a:latin typeface="CookieRun Regular" panose="020B0600000101010101" pitchFamily="50" charset="-127"/>
                <a:cs typeface="Malgun Gothic"/>
              </a:rPr>
              <a:t>연산자</a:t>
            </a:r>
            <a:endParaRPr>
              <a:latin typeface="CookieRun Regular" panose="020B0600000101010101" pitchFamily="50" charset="-127"/>
              <a:cs typeface="Malgun Gothic"/>
            </a:endParaRPr>
          </a:p>
          <a:p>
            <a:pPr marL="91440">
              <a:lnSpc>
                <a:spcPct val="100000"/>
              </a:lnSpc>
              <a:spcBef>
                <a:spcPts val="760"/>
              </a:spcBef>
              <a:tabLst>
                <a:tab pos="1005840" algn="l"/>
              </a:tabLst>
            </a:pPr>
            <a:r>
              <a:rPr spc="-50" dirty="0">
                <a:latin typeface="CookieRun Regular" panose="020B0600000101010101" pitchFamily="50" charset="-127"/>
                <a:cs typeface="Malgun Gothic"/>
              </a:rPr>
              <a:t>|</a:t>
            </a:r>
            <a:r>
              <a:rPr dirty="0">
                <a:latin typeface="CookieRun Regular" panose="020B0600000101010101" pitchFamily="50" charset="-127"/>
                <a:cs typeface="Malgun Gothic"/>
              </a:rPr>
              <a:t>	or </a:t>
            </a:r>
            <a:r>
              <a:rPr spc="-25" dirty="0">
                <a:latin typeface="CookieRun Regular" panose="020B0600000101010101" pitchFamily="50" charset="-127"/>
                <a:cs typeface="Malgun Gothic"/>
              </a:rPr>
              <a:t>연산자</a:t>
            </a:r>
            <a:endParaRPr>
              <a:latin typeface="CookieRun Regular" panose="020B0600000101010101" pitchFamily="50" charset="-127"/>
              <a:cs typeface="Malgun Gothic"/>
            </a:endParaRPr>
          </a:p>
          <a:p>
            <a:pPr marL="91440">
              <a:lnSpc>
                <a:spcPct val="100000"/>
              </a:lnSpc>
              <a:spcBef>
                <a:spcPts val="760"/>
              </a:spcBef>
              <a:tabLst>
                <a:tab pos="1005840" algn="l"/>
              </a:tabLst>
            </a:pPr>
            <a:r>
              <a:rPr spc="-50" dirty="0">
                <a:latin typeface="CookieRun Regular" panose="020B0600000101010101" pitchFamily="50" charset="-127"/>
                <a:cs typeface="Malgun Gothic"/>
              </a:rPr>
              <a:t>~</a:t>
            </a:r>
            <a:r>
              <a:rPr dirty="0">
                <a:latin typeface="CookieRun Regular" panose="020B0600000101010101" pitchFamily="50" charset="-127"/>
                <a:cs typeface="Malgun Gothic"/>
              </a:rPr>
              <a:t>	not</a:t>
            </a:r>
            <a:r>
              <a:rPr spc="-20" dirty="0">
                <a:latin typeface="CookieRun Regular" panose="020B0600000101010101" pitchFamily="50" charset="-127"/>
                <a:cs typeface="Malgun Gothic"/>
              </a:rPr>
              <a:t> </a:t>
            </a:r>
            <a:r>
              <a:rPr spc="-25" dirty="0">
                <a:latin typeface="CookieRun Regular" panose="020B0600000101010101" pitchFamily="50" charset="-127"/>
                <a:cs typeface="Malgun Gothic"/>
              </a:rPr>
              <a:t>연산자</a:t>
            </a:r>
            <a:endParaRPr>
              <a:latin typeface="CookieRun Regular" panose="020B0600000101010101" pitchFamily="50" charset="-127"/>
              <a:cs typeface="Malgun Gothic"/>
            </a:endParaRPr>
          </a:p>
        </p:txBody>
      </p:sp>
      <p:pic>
        <p:nvPicPr>
          <p:cNvPr id="13" name="object 13"/>
          <p:cNvPicPr/>
          <p:nvPr/>
        </p:nvPicPr>
        <p:blipFill>
          <a:blip r:embed="rId3" cstate="print"/>
          <a:stretch>
            <a:fillRect/>
          </a:stretch>
        </p:blipFill>
        <p:spPr>
          <a:xfrm>
            <a:off x="6094476" y="1143000"/>
            <a:ext cx="1385316" cy="1828800"/>
          </a:xfrm>
          <a:prstGeom prst="rect">
            <a:avLst/>
          </a:prstGeom>
        </p:spPr>
      </p:pic>
      <p:pic>
        <p:nvPicPr>
          <p:cNvPr id="14" name="object 14"/>
          <p:cNvPicPr/>
          <p:nvPr/>
        </p:nvPicPr>
        <p:blipFill>
          <a:blip r:embed="rId4" cstate="print"/>
          <a:stretch>
            <a:fillRect/>
          </a:stretch>
        </p:blipFill>
        <p:spPr>
          <a:xfrm>
            <a:off x="7770876" y="1143000"/>
            <a:ext cx="2868167" cy="1828800"/>
          </a:xfrm>
          <a:prstGeom prst="rect">
            <a:avLst/>
          </a:prstGeom>
        </p:spPr>
      </p:pic>
      <p:pic>
        <p:nvPicPr>
          <p:cNvPr id="15" name="object 15"/>
          <p:cNvPicPr/>
          <p:nvPr/>
        </p:nvPicPr>
        <p:blipFill>
          <a:blip r:embed="rId5" cstate="print"/>
          <a:stretch>
            <a:fillRect/>
          </a:stretch>
        </p:blipFill>
        <p:spPr>
          <a:xfrm>
            <a:off x="7770876" y="3200400"/>
            <a:ext cx="3733800" cy="3493008"/>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5550535" cy="5019323"/>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sort_index(axis,</a:t>
            </a:r>
            <a:r>
              <a:rPr spc="-25" dirty="0">
                <a:solidFill>
                  <a:srgbClr val="333333"/>
                </a:solidFill>
                <a:latin typeface="+mn-ea"/>
                <a:ea typeface="+mn-ea"/>
                <a:cs typeface="Malgun Gothic"/>
              </a:rPr>
              <a:t> </a:t>
            </a:r>
            <a:r>
              <a:rPr spc="-10" dirty="0">
                <a:solidFill>
                  <a:srgbClr val="333333"/>
                </a:solidFill>
                <a:latin typeface="+mn-ea"/>
                <a:ea typeface="+mn-ea"/>
                <a:cs typeface="Malgun Gothic"/>
              </a:rPr>
              <a:t>ascending)</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spc="-10" dirty="0">
                <a:solidFill>
                  <a:srgbClr val="333333"/>
                </a:solidFill>
                <a:latin typeface="+mn-ea"/>
                <a:ea typeface="+mn-ea"/>
                <a:cs typeface="Malgun Gothic"/>
              </a:rPr>
              <a:t>ascending</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정렬</a:t>
            </a:r>
            <a:r>
              <a:rPr spc="5" dirty="0">
                <a:solidFill>
                  <a:srgbClr val="333333"/>
                </a:solidFill>
                <a:latin typeface="+mn-ea"/>
                <a:ea typeface="+mn-ea"/>
                <a:cs typeface="Malgun Gothic"/>
              </a:rPr>
              <a:t> </a:t>
            </a:r>
            <a:r>
              <a:rPr spc="-35" dirty="0">
                <a:solidFill>
                  <a:srgbClr val="333333"/>
                </a:solidFill>
                <a:latin typeface="+mn-ea"/>
                <a:ea typeface="+mn-ea"/>
                <a:cs typeface="Malgun Gothic"/>
              </a:rPr>
              <a:t>방식</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spc="-20" dirty="0">
                <a:solidFill>
                  <a:srgbClr val="333333"/>
                </a:solidFill>
                <a:latin typeface="+mn-ea"/>
                <a:ea typeface="+mn-ea"/>
                <a:cs typeface="Malgun Gothic"/>
              </a:rPr>
              <a:t>True</a:t>
            </a:r>
            <a:r>
              <a:rPr spc="-45" dirty="0">
                <a:solidFill>
                  <a:srgbClr val="333333"/>
                </a:solidFill>
                <a:latin typeface="+mn-ea"/>
                <a:ea typeface="+mn-ea"/>
                <a:cs typeface="Malgun Gothic"/>
              </a:rPr>
              <a:t> </a:t>
            </a:r>
            <a:r>
              <a:rPr dirty="0">
                <a:solidFill>
                  <a:srgbClr val="333333"/>
                </a:solidFill>
                <a:latin typeface="+mn-ea"/>
                <a:ea typeface="+mn-ea"/>
                <a:cs typeface="Malgun Gothic"/>
              </a:rPr>
              <a:t>(기본값)</a:t>
            </a:r>
            <a:r>
              <a:rPr spc="-45" dirty="0">
                <a:solidFill>
                  <a:srgbClr val="333333"/>
                </a:solidFill>
                <a:latin typeface="+mn-ea"/>
                <a:ea typeface="+mn-ea"/>
                <a:cs typeface="Malgun Gothic"/>
              </a:rPr>
              <a:t> </a:t>
            </a:r>
            <a:r>
              <a:rPr dirty="0">
                <a:solidFill>
                  <a:srgbClr val="333333"/>
                </a:solidFill>
                <a:latin typeface="+mn-ea"/>
                <a:ea typeface="+mn-ea"/>
                <a:cs typeface="Malgun Gothic"/>
              </a:rPr>
              <a:t>:</a:t>
            </a:r>
            <a:r>
              <a:rPr spc="-30" dirty="0">
                <a:solidFill>
                  <a:srgbClr val="333333"/>
                </a:solidFill>
                <a:latin typeface="+mn-ea"/>
                <a:ea typeface="+mn-ea"/>
                <a:cs typeface="Malgun Gothic"/>
              </a:rPr>
              <a:t> </a:t>
            </a:r>
            <a:r>
              <a:rPr spc="-20" dirty="0">
                <a:solidFill>
                  <a:srgbClr val="333333"/>
                </a:solidFill>
                <a:latin typeface="+mn-ea"/>
                <a:ea typeface="+mn-ea"/>
                <a:cs typeface="Malgun Gothic"/>
              </a:rPr>
              <a:t>오름차순</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dirty="0">
                <a:solidFill>
                  <a:srgbClr val="333333"/>
                </a:solidFill>
                <a:latin typeface="+mn-ea"/>
                <a:ea typeface="+mn-ea"/>
                <a:cs typeface="Malgun Gothic"/>
              </a:rPr>
              <a:t>False</a:t>
            </a:r>
            <a:r>
              <a:rPr spc="-70" dirty="0">
                <a:solidFill>
                  <a:srgbClr val="333333"/>
                </a:solidFill>
                <a:latin typeface="+mn-ea"/>
                <a:ea typeface="+mn-ea"/>
                <a:cs typeface="Malgun Gothic"/>
              </a:rPr>
              <a:t> </a:t>
            </a:r>
            <a:r>
              <a:rPr dirty="0">
                <a:solidFill>
                  <a:srgbClr val="333333"/>
                </a:solidFill>
                <a:latin typeface="+mn-ea"/>
                <a:ea typeface="+mn-ea"/>
                <a:cs typeface="Malgun Gothic"/>
              </a:rPr>
              <a:t>:</a:t>
            </a:r>
            <a:r>
              <a:rPr spc="-35" dirty="0">
                <a:solidFill>
                  <a:srgbClr val="333333"/>
                </a:solidFill>
                <a:latin typeface="+mn-ea"/>
                <a:ea typeface="+mn-ea"/>
                <a:cs typeface="Malgun Gothic"/>
              </a:rPr>
              <a:t> </a:t>
            </a:r>
            <a:r>
              <a:rPr spc="-20" dirty="0">
                <a:solidFill>
                  <a:srgbClr val="333333"/>
                </a:solidFill>
                <a:latin typeface="+mn-ea"/>
                <a:ea typeface="+mn-ea"/>
                <a:cs typeface="Malgun Gothic"/>
              </a:rPr>
              <a:t>내림차순</a:t>
            </a:r>
            <a:endParaRPr dirty="0">
              <a:latin typeface="+mn-ea"/>
              <a:ea typeface="+mn-ea"/>
              <a:cs typeface="Malgun Gothic"/>
            </a:endParaRPr>
          </a:p>
          <a:p>
            <a:pPr marL="560705" lvl="1" indent="-273685">
              <a:lnSpc>
                <a:spcPct val="100000"/>
              </a:lnSpc>
              <a:spcBef>
                <a:spcPts val="819"/>
              </a:spcBef>
              <a:buFont typeface="Consolas"/>
              <a:buChar char="–"/>
              <a:tabLst>
                <a:tab pos="560705" algn="l"/>
              </a:tabLst>
            </a:pPr>
            <a:r>
              <a:rPr spc="-20" dirty="0">
                <a:solidFill>
                  <a:srgbClr val="333333"/>
                </a:solidFill>
                <a:latin typeface="+mn-ea"/>
                <a:ea typeface="+mn-ea"/>
                <a:cs typeface="Malgun Gothic"/>
              </a:rPr>
              <a:t>axis</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정렬</a:t>
            </a:r>
            <a:r>
              <a:rPr spc="5" dirty="0">
                <a:solidFill>
                  <a:srgbClr val="333333"/>
                </a:solidFill>
                <a:latin typeface="+mn-ea"/>
                <a:ea typeface="+mn-ea"/>
                <a:cs typeface="Malgun Gothic"/>
              </a:rPr>
              <a:t> </a:t>
            </a:r>
            <a:r>
              <a:rPr dirty="0">
                <a:solidFill>
                  <a:srgbClr val="333333"/>
                </a:solidFill>
                <a:latin typeface="+mn-ea"/>
                <a:ea typeface="+mn-ea"/>
                <a:cs typeface="Malgun Gothic"/>
              </a:rPr>
              <a:t>축 </a:t>
            </a:r>
            <a:r>
              <a:rPr spc="-25" dirty="0">
                <a:solidFill>
                  <a:srgbClr val="333333"/>
                </a:solidFill>
                <a:latin typeface="+mn-ea"/>
                <a:ea typeface="+mn-ea"/>
                <a:cs typeface="Malgun Gothic"/>
              </a:rPr>
              <a:t>지정</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dirty="0">
                <a:solidFill>
                  <a:srgbClr val="333333"/>
                </a:solidFill>
                <a:latin typeface="+mn-ea"/>
                <a:ea typeface="+mn-ea"/>
                <a:cs typeface="Malgun Gothic"/>
              </a:rPr>
              <a:t>1</a:t>
            </a:r>
            <a:r>
              <a:rPr spc="-35" dirty="0">
                <a:solidFill>
                  <a:srgbClr val="333333"/>
                </a:solidFill>
                <a:latin typeface="+mn-ea"/>
                <a:ea typeface="+mn-ea"/>
                <a:cs typeface="Malgun Gothic"/>
              </a:rPr>
              <a:t> </a:t>
            </a:r>
            <a:r>
              <a:rPr dirty="0">
                <a:solidFill>
                  <a:srgbClr val="333333"/>
                </a:solidFill>
                <a:latin typeface="+mn-ea"/>
                <a:ea typeface="+mn-ea"/>
                <a:cs typeface="Malgun Gothic"/>
              </a:rPr>
              <a:t>또는</a:t>
            </a:r>
            <a:r>
              <a:rPr spc="-20" dirty="0">
                <a:solidFill>
                  <a:srgbClr val="333333"/>
                </a:solidFill>
                <a:latin typeface="+mn-ea"/>
                <a:ea typeface="+mn-ea"/>
                <a:cs typeface="Malgun Gothic"/>
              </a:rPr>
              <a:t> </a:t>
            </a:r>
            <a:r>
              <a:rPr dirty="0">
                <a:solidFill>
                  <a:srgbClr val="333333"/>
                </a:solidFill>
                <a:latin typeface="+mn-ea"/>
                <a:ea typeface="+mn-ea"/>
                <a:cs typeface="Malgun Gothic"/>
              </a:rPr>
              <a:t>“columns”</a:t>
            </a:r>
            <a:r>
              <a:rPr spc="-45" dirty="0">
                <a:solidFill>
                  <a:srgbClr val="333333"/>
                </a:solidFill>
                <a:latin typeface="+mn-ea"/>
                <a:ea typeface="+mn-ea"/>
                <a:cs typeface="Malgun Gothic"/>
              </a:rPr>
              <a:t> </a:t>
            </a:r>
            <a:r>
              <a:rPr dirty="0">
                <a:solidFill>
                  <a:srgbClr val="333333"/>
                </a:solidFill>
                <a:latin typeface="+mn-ea"/>
                <a:ea typeface="+mn-ea"/>
                <a:cs typeface="Malgun Gothic"/>
              </a:rPr>
              <a:t>–</a:t>
            </a:r>
            <a:r>
              <a:rPr spc="-25" dirty="0">
                <a:solidFill>
                  <a:srgbClr val="333333"/>
                </a:solidFill>
                <a:latin typeface="+mn-ea"/>
                <a:ea typeface="+mn-ea"/>
                <a:cs typeface="Malgun Gothic"/>
              </a:rPr>
              <a:t> </a:t>
            </a:r>
            <a:r>
              <a:rPr dirty="0">
                <a:solidFill>
                  <a:srgbClr val="333333"/>
                </a:solidFill>
                <a:latin typeface="+mn-ea"/>
                <a:ea typeface="+mn-ea"/>
                <a:cs typeface="Malgun Gothic"/>
              </a:rPr>
              <a:t>열이름</a:t>
            </a:r>
            <a:r>
              <a:rPr spc="-25" dirty="0">
                <a:solidFill>
                  <a:srgbClr val="333333"/>
                </a:solidFill>
                <a:latin typeface="+mn-ea"/>
                <a:ea typeface="+mn-ea"/>
                <a:cs typeface="Malgun Gothic"/>
              </a:rPr>
              <a:t> </a:t>
            </a:r>
            <a:r>
              <a:rPr dirty="0">
                <a:solidFill>
                  <a:srgbClr val="333333"/>
                </a:solidFill>
                <a:latin typeface="+mn-ea"/>
                <a:ea typeface="+mn-ea"/>
                <a:cs typeface="Malgun Gothic"/>
              </a:rPr>
              <a:t>순서로</a:t>
            </a:r>
            <a:r>
              <a:rPr spc="-25" dirty="0">
                <a:solidFill>
                  <a:srgbClr val="333333"/>
                </a:solidFill>
                <a:latin typeface="+mn-ea"/>
                <a:ea typeface="+mn-ea"/>
                <a:cs typeface="Malgun Gothic"/>
              </a:rPr>
              <a:t> 정렬</a:t>
            </a:r>
            <a:endParaRPr dirty="0">
              <a:latin typeface="+mn-ea"/>
              <a:ea typeface="+mn-ea"/>
              <a:cs typeface="Malgun Gothic"/>
            </a:endParaRPr>
          </a:p>
          <a:p>
            <a:pPr marL="789305" lvl="2" indent="-227965">
              <a:lnSpc>
                <a:spcPct val="100000"/>
              </a:lnSpc>
              <a:spcBef>
                <a:spcPts val="820"/>
              </a:spcBef>
              <a:buFont typeface="Arial"/>
              <a:buChar char="▪"/>
              <a:tabLst>
                <a:tab pos="789305" algn="l"/>
              </a:tabLst>
            </a:pPr>
            <a:r>
              <a:rPr dirty="0">
                <a:solidFill>
                  <a:srgbClr val="333333"/>
                </a:solidFill>
                <a:latin typeface="+mn-ea"/>
                <a:ea typeface="+mn-ea"/>
                <a:cs typeface="Malgun Gothic"/>
              </a:rPr>
              <a:t>0</a:t>
            </a:r>
            <a:r>
              <a:rPr spc="-20" dirty="0">
                <a:solidFill>
                  <a:srgbClr val="333333"/>
                </a:solidFill>
                <a:latin typeface="+mn-ea"/>
                <a:ea typeface="+mn-ea"/>
                <a:cs typeface="Malgun Gothic"/>
              </a:rPr>
              <a:t> </a:t>
            </a:r>
            <a:r>
              <a:rPr dirty="0">
                <a:solidFill>
                  <a:srgbClr val="333333"/>
                </a:solidFill>
                <a:latin typeface="+mn-ea"/>
                <a:ea typeface="+mn-ea"/>
                <a:cs typeface="Malgun Gothic"/>
              </a:rPr>
              <a:t>또는</a:t>
            </a:r>
            <a:r>
              <a:rPr spc="5" dirty="0">
                <a:solidFill>
                  <a:srgbClr val="333333"/>
                </a:solidFill>
                <a:latin typeface="+mn-ea"/>
                <a:ea typeface="+mn-ea"/>
                <a:cs typeface="Malgun Gothic"/>
              </a:rPr>
              <a:t> </a:t>
            </a:r>
            <a:r>
              <a:rPr dirty="0">
                <a:solidFill>
                  <a:srgbClr val="333333"/>
                </a:solidFill>
                <a:latin typeface="+mn-ea"/>
                <a:ea typeface="+mn-ea"/>
                <a:cs typeface="Malgun Gothic"/>
              </a:rPr>
              <a:t>“index“</a:t>
            </a:r>
            <a:r>
              <a:rPr spc="-5" dirty="0">
                <a:solidFill>
                  <a:srgbClr val="333333"/>
                </a:solidFill>
                <a:latin typeface="+mn-ea"/>
                <a:ea typeface="+mn-ea"/>
                <a:cs typeface="Malgun Gothic"/>
              </a:rPr>
              <a:t> </a:t>
            </a:r>
            <a:r>
              <a:rPr dirty="0">
                <a:solidFill>
                  <a:srgbClr val="333333"/>
                </a:solidFill>
                <a:latin typeface="+mn-ea"/>
                <a:ea typeface="+mn-ea"/>
                <a:cs typeface="Malgun Gothic"/>
              </a:rPr>
              <a:t>(기본)</a:t>
            </a:r>
            <a:r>
              <a:rPr spc="-5"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dirty="0">
                <a:solidFill>
                  <a:srgbClr val="333333"/>
                </a:solidFill>
                <a:latin typeface="+mn-ea"/>
                <a:ea typeface="+mn-ea"/>
                <a:cs typeface="Malgun Gothic"/>
              </a:rPr>
              <a:t>index이름</a:t>
            </a:r>
            <a:r>
              <a:rPr spc="-20" dirty="0">
                <a:solidFill>
                  <a:srgbClr val="333333"/>
                </a:solidFill>
                <a:latin typeface="+mn-ea"/>
                <a:ea typeface="+mn-ea"/>
                <a:cs typeface="Malgun Gothic"/>
              </a:rPr>
              <a:t> </a:t>
            </a:r>
            <a:r>
              <a:rPr dirty="0">
                <a:solidFill>
                  <a:srgbClr val="333333"/>
                </a:solidFill>
                <a:latin typeface="+mn-ea"/>
                <a:ea typeface="+mn-ea"/>
                <a:cs typeface="Malgun Gothic"/>
              </a:rPr>
              <a:t>순서로 </a:t>
            </a:r>
            <a:r>
              <a:rPr spc="-25" dirty="0">
                <a:solidFill>
                  <a:srgbClr val="333333"/>
                </a:solidFill>
                <a:latin typeface="+mn-ea"/>
                <a:ea typeface="+mn-ea"/>
                <a:cs typeface="Malgun Gothic"/>
              </a:rPr>
              <a:t>정렬</a:t>
            </a:r>
            <a:endParaRPr dirty="0">
              <a:latin typeface="+mn-ea"/>
              <a:ea typeface="+mn-ea"/>
              <a:cs typeface="Malgun Gothic"/>
            </a:endParaRPr>
          </a:p>
          <a:p>
            <a:pPr marL="560705" lvl="1" indent="-273685">
              <a:lnSpc>
                <a:spcPct val="100000"/>
              </a:lnSpc>
              <a:spcBef>
                <a:spcPts val="820"/>
              </a:spcBef>
              <a:buFont typeface="Consolas"/>
              <a:buChar char="–"/>
              <a:tabLst>
                <a:tab pos="560705" algn="l"/>
              </a:tabLst>
            </a:pPr>
            <a:r>
              <a:rPr spc="-10" dirty="0">
                <a:solidFill>
                  <a:srgbClr val="333333"/>
                </a:solidFill>
                <a:latin typeface="+mn-ea"/>
                <a:ea typeface="+mn-ea"/>
                <a:cs typeface="Malgun Gothic"/>
              </a:rPr>
              <a:t>inplace</a:t>
            </a:r>
            <a:endParaRPr dirty="0">
              <a:latin typeface="+mn-ea"/>
              <a:ea typeface="+mn-ea"/>
              <a:cs typeface="Malgun Gothic"/>
            </a:endParaRPr>
          </a:p>
          <a:p>
            <a:pPr marL="789305" lvl="2" indent="-227965">
              <a:lnSpc>
                <a:spcPct val="100000"/>
              </a:lnSpc>
              <a:spcBef>
                <a:spcPts val="835"/>
              </a:spcBef>
              <a:buFont typeface="Arial"/>
              <a:buChar char="▪"/>
              <a:tabLst>
                <a:tab pos="789305" algn="l"/>
              </a:tabLst>
            </a:pPr>
            <a:r>
              <a:rPr dirty="0">
                <a:solidFill>
                  <a:srgbClr val="333333"/>
                </a:solidFill>
                <a:latin typeface="+mn-ea"/>
                <a:ea typeface="+mn-ea"/>
                <a:cs typeface="Malgun Gothic"/>
              </a:rPr>
              <a:t>DataFrame</a:t>
            </a:r>
            <a:r>
              <a:rPr spc="-20" dirty="0">
                <a:solidFill>
                  <a:srgbClr val="333333"/>
                </a:solidFill>
                <a:latin typeface="+mn-ea"/>
                <a:ea typeface="+mn-ea"/>
                <a:cs typeface="Malgun Gothic"/>
              </a:rPr>
              <a:t> </a:t>
            </a:r>
            <a:r>
              <a:rPr dirty="0">
                <a:solidFill>
                  <a:srgbClr val="333333"/>
                </a:solidFill>
                <a:latin typeface="+mn-ea"/>
                <a:ea typeface="+mn-ea"/>
                <a:cs typeface="Malgun Gothic"/>
              </a:rPr>
              <a:t>원본</a:t>
            </a:r>
            <a:r>
              <a:rPr spc="-15" dirty="0">
                <a:solidFill>
                  <a:srgbClr val="333333"/>
                </a:solidFill>
                <a:latin typeface="+mn-ea"/>
                <a:ea typeface="+mn-ea"/>
                <a:cs typeface="Malgun Gothic"/>
              </a:rPr>
              <a:t> </a:t>
            </a:r>
            <a:r>
              <a:rPr dirty="0">
                <a:solidFill>
                  <a:srgbClr val="333333"/>
                </a:solidFill>
                <a:latin typeface="+mn-ea"/>
                <a:ea typeface="+mn-ea"/>
                <a:cs typeface="Malgun Gothic"/>
              </a:rPr>
              <a:t>변경</a:t>
            </a:r>
            <a:r>
              <a:rPr spc="-25" dirty="0">
                <a:solidFill>
                  <a:srgbClr val="333333"/>
                </a:solidFill>
                <a:latin typeface="+mn-ea"/>
                <a:ea typeface="+mn-ea"/>
                <a:cs typeface="Malgun Gothic"/>
              </a:rPr>
              <a:t> </a:t>
            </a:r>
            <a:r>
              <a:rPr dirty="0">
                <a:solidFill>
                  <a:srgbClr val="333333"/>
                </a:solidFill>
                <a:latin typeface="+mn-ea"/>
                <a:ea typeface="+mn-ea"/>
                <a:cs typeface="Malgun Gothic"/>
              </a:rPr>
              <a:t>적용</a:t>
            </a:r>
            <a:r>
              <a:rPr spc="-30" dirty="0">
                <a:solidFill>
                  <a:srgbClr val="333333"/>
                </a:solidFill>
                <a:latin typeface="+mn-ea"/>
                <a:ea typeface="+mn-ea"/>
                <a:cs typeface="Malgun Gothic"/>
              </a:rPr>
              <a:t> </a:t>
            </a:r>
            <a:r>
              <a:rPr spc="-25" dirty="0">
                <a:solidFill>
                  <a:srgbClr val="333333"/>
                </a:solidFill>
                <a:latin typeface="+mn-ea"/>
                <a:ea typeface="+mn-ea"/>
                <a:cs typeface="Malgun Gothic"/>
              </a:rPr>
              <a:t>여부</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spc="-20" dirty="0">
                <a:solidFill>
                  <a:srgbClr val="333333"/>
                </a:solidFill>
                <a:latin typeface="+mn-ea"/>
                <a:ea typeface="+mn-ea"/>
                <a:cs typeface="Malgun Gothic"/>
              </a:rPr>
              <a:t>True</a:t>
            </a:r>
            <a:r>
              <a:rPr spc="-45" dirty="0">
                <a:solidFill>
                  <a:srgbClr val="333333"/>
                </a:solidFill>
                <a:latin typeface="+mn-ea"/>
                <a:ea typeface="+mn-ea"/>
                <a:cs typeface="Malgun Gothic"/>
              </a:rPr>
              <a:t> </a:t>
            </a:r>
            <a:r>
              <a:rPr dirty="0">
                <a:solidFill>
                  <a:srgbClr val="333333"/>
                </a:solidFill>
                <a:latin typeface="+mn-ea"/>
                <a:ea typeface="+mn-ea"/>
                <a:cs typeface="Malgun Gothic"/>
              </a:rPr>
              <a:t>:</a:t>
            </a:r>
            <a:r>
              <a:rPr spc="-30" dirty="0">
                <a:solidFill>
                  <a:srgbClr val="333333"/>
                </a:solidFill>
                <a:latin typeface="+mn-ea"/>
                <a:ea typeface="+mn-ea"/>
                <a:cs typeface="Malgun Gothic"/>
              </a:rPr>
              <a:t> </a:t>
            </a:r>
            <a:r>
              <a:rPr dirty="0">
                <a:solidFill>
                  <a:srgbClr val="333333"/>
                </a:solidFill>
                <a:latin typeface="+mn-ea"/>
                <a:ea typeface="+mn-ea"/>
                <a:cs typeface="Malgun Gothic"/>
              </a:rPr>
              <a:t>원본을</a:t>
            </a:r>
            <a:r>
              <a:rPr spc="-25" dirty="0">
                <a:solidFill>
                  <a:srgbClr val="333333"/>
                </a:solidFill>
                <a:latin typeface="+mn-ea"/>
                <a:ea typeface="+mn-ea"/>
                <a:cs typeface="Malgun Gothic"/>
              </a:rPr>
              <a:t> 변경</a:t>
            </a:r>
            <a:endParaRPr dirty="0">
              <a:latin typeface="+mn-ea"/>
              <a:ea typeface="+mn-ea"/>
              <a:cs typeface="Malgun Gothic"/>
            </a:endParaRPr>
          </a:p>
          <a:p>
            <a:pPr marL="789305" lvl="2" indent="-227965">
              <a:lnSpc>
                <a:spcPct val="100000"/>
              </a:lnSpc>
              <a:spcBef>
                <a:spcPts val="820"/>
              </a:spcBef>
              <a:buFont typeface="Arial"/>
              <a:buChar char="▪"/>
              <a:tabLst>
                <a:tab pos="789305" algn="l"/>
              </a:tabLst>
            </a:pPr>
            <a:r>
              <a:rPr dirty="0">
                <a:solidFill>
                  <a:srgbClr val="333333"/>
                </a:solidFill>
                <a:latin typeface="+mn-ea"/>
                <a:ea typeface="+mn-ea"/>
                <a:cs typeface="Malgun Gothic"/>
              </a:rPr>
              <a:t>False(기본)</a:t>
            </a:r>
            <a:r>
              <a:rPr spc="-60" dirty="0">
                <a:solidFill>
                  <a:srgbClr val="333333"/>
                </a:solidFill>
                <a:latin typeface="+mn-ea"/>
                <a:ea typeface="+mn-ea"/>
                <a:cs typeface="Malgun Gothic"/>
              </a:rPr>
              <a:t> </a:t>
            </a:r>
            <a:r>
              <a:rPr dirty="0">
                <a:solidFill>
                  <a:srgbClr val="333333"/>
                </a:solidFill>
                <a:latin typeface="+mn-ea"/>
                <a:ea typeface="+mn-ea"/>
                <a:cs typeface="Malgun Gothic"/>
              </a:rPr>
              <a:t>:</a:t>
            </a:r>
            <a:r>
              <a:rPr spc="-35" dirty="0">
                <a:solidFill>
                  <a:srgbClr val="333333"/>
                </a:solidFill>
                <a:latin typeface="+mn-ea"/>
                <a:ea typeface="+mn-ea"/>
                <a:cs typeface="Malgun Gothic"/>
              </a:rPr>
              <a:t> </a:t>
            </a:r>
            <a:r>
              <a:rPr dirty="0">
                <a:solidFill>
                  <a:srgbClr val="333333"/>
                </a:solidFill>
                <a:latin typeface="+mn-ea"/>
                <a:ea typeface="+mn-ea"/>
                <a:cs typeface="Malgun Gothic"/>
              </a:rPr>
              <a:t>변경된</a:t>
            </a:r>
            <a:r>
              <a:rPr spc="-50" dirty="0">
                <a:solidFill>
                  <a:srgbClr val="333333"/>
                </a:solidFill>
                <a:latin typeface="+mn-ea"/>
                <a:ea typeface="+mn-ea"/>
                <a:cs typeface="Malgun Gothic"/>
              </a:rPr>
              <a:t> </a:t>
            </a:r>
            <a:r>
              <a:rPr dirty="0">
                <a:solidFill>
                  <a:srgbClr val="333333"/>
                </a:solidFill>
                <a:latin typeface="+mn-ea"/>
                <a:ea typeface="+mn-ea"/>
                <a:cs typeface="Malgun Gothic"/>
              </a:rPr>
              <a:t>DataFrame을</a:t>
            </a:r>
            <a:r>
              <a:rPr spc="-50" dirty="0">
                <a:solidFill>
                  <a:srgbClr val="333333"/>
                </a:solidFill>
                <a:latin typeface="+mn-ea"/>
                <a:ea typeface="+mn-ea"/>
                <a:cs typeface="Malgun Gothic"/>
              </a:rPr>
              <a:t> </a:t>
            </a:r>
            <a:r>
              <a:rPr spc="-25" dirty="0">
                <a:solidFill>
                  <a:srgbClr val="333333"/>
                </a:solidFill>
                <a:latin typeface="+mn-ea"/>
                <a:ea typeface="+mn-ea"/>
                <a:cs typeface="Malgun Gothic"/>
              </a:rPr>
              <a:t>반환</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DataFrame</a:t>
            </a:r>
            <a:r>
              <a:rPr sz="2400" spc="-25" dirty="0">
                <a:latin typeface="CookieRun Regular" panose="020B0600000101010101" pitchFamily="50" charset="-127"/>
              </a:rPr>
              <a:t> </a:t>
            </a:r>
            <a:r>
              <a:rPr sz="2400" dirty="0">
                <a:latin typeface="CookieRun Regular" panose="020B0600000101010101" pitchFamily="50" charset="-127"/>
              </a:rPr>
              <a:t>정렬해서</a:t>
            </a:r>
            <a:r>
              <a:rPr sz="2400" spc="-20" dirty="0">
                <a:latin typeface="CookieRun Regular" panose="020B0600000101010101" pitchFamily="50" charset="-127"/>
              </a:rPr>
              <a:t> </a:t>
            </a:r>
            <a:r>
              <a:rPr sz="2400" dirty="0">
                <a:latin typeface="CookieRun Regular" panose="020B0600000101010101" pitchFamily="50" charset="-127"/>
              </a:rPr>
              <a:t>조회</a:t>
            </a:r>
            <a:r>
              <a:rPr sz="2400" spc="-10" dirty="0">
                <a:latin typeface="CookieRun Regular" panose="020B0600000101010101" pitchFamily="50" charset="-127"/>
              </a:rPr>
              <a:t> </a:t>
            </a:r>
            <a:r>
              <a:rPr sz="2400" dirty="0">
                <a:latin typeface="CookieRun Regular" panose="020B0600000101010101" pitchFamily="50" charset="-127"/>
              </a:rPr>
              <a:t>–</a:t>
            </a:r>
            <a:r>
              <a:rPr sz="2400" spc="-10" dirty="0">
                <a:latin typeface="CookieRun Regular" panose="020B0600000101010101" pitchFamily="50" charset="-127"/>
              </a:rPr>
              <a:t> </a:t>
            </a:r>
            <a:r>
              <a:rPr sz="2400" dirty="0">
                <a:latin typeface="CookieRun Regular" panose="020B0600000101010101" pitchFamily="50" charset="-127"/>
              </a:rPr>
              <a:t>index</a:t>
            </a:r>
            <a:r>
              <a:rPr sz="2400" spc="-10" dirty="0">
                <a:latin typeface="CookieRun Regular" panose="020B0600000101010101" pitchFamily="50" charset="-127"/>
              </a:rPr>
              <a:t> </a:t>
            </a:r>
            <a:r>
              <a:rPr sz="2400" dirty="0">
                <a:latin typeface="CookieRun Regular" panose="020B0600000101010101" pitchFamily="50" charset="-127"/>
              </a:rPr>
              <a:t>기준</a:t>
            </a:r>
            <a:r>
              <a:rPr sz="2400" spc="-10" dirty="0">
                <a:latin typeface="CookieRun Regular" panose="020B0600000101010101" pitchFamily="50" charset="-127"/>
              </a:rPr>
              <a:t> </a:t>
            </a:r>
            <a:r>
              <a:rPr sz="2400" spc="-25" dirty="0">
                <a:latin typeface="CookieRun Regular" panose="020B0600000101010101" pitchFamily="50" charset="-127"/>
              </a:rPr>
              <a:t>정렬</a:t>
            </a:r>
          </a:p>
        </p:txBody>
      </p:sp>
      <p:sp>
        <p:nvSpPr>
          <p:cNvPr id="4" name="object 4"/>
          <p:cNvSpPr/>
          <p:nvPr/>
        </p:nvSpPr>
        <p:spPr>
          <a:xfrm>
            <a:off x="6697091" y="2591561"/>
            <a:ext cx="417195" cy="315595"/>
          </a:xfrm>
          <a:custGeom>
            <a:avLst/>
            <a:gdLst/>
            <a:ahLst/>
            <a:cxnLst/>
            <a:rect l="l" t="t" r="r" b="b"/>
            <a:pathLst>
              <a:path w="417195" h="315594">
                <a:moveTo>
                  <a:pt x="346959" y="36077"/>
                </a:moveTo>
                <a:lnTo>
                  <a:pt x="0" y="294386"/>
                </a:lnTo>
                <a:lnTo>
                  <a:pt x="15493" y="315213"/>
                </a:lnTo>
                <a:lnTo>
                  <a:pt x="362344" y="56771"/>
                </a:lnTo>
                <a:lnTo>
                  <a:pt x="346959" y="36077"/>
                </a:lnTo>
                <a:close/>
              </a:path>
              <a:path w="417195" h="315594">
                <a:moveTo>
                  <a:pt x="402664" y="28321"/>
                </a:moveTo>
                <a:lnTo>
                  <a:pt x="357377" y="28321"/>
                </a:lnTo>
                <a:lnTo>
                  <a:pt x="372744" y="49022"/>
                </a:lnTo>
                <a:lnTo>
                  <a:pt x="362344" y="56771"/>
                </a:lnTo>
                <a:lnTo>
                  <a:pt x="377825" y="77597"/>
                </a:lnTo>
                <a:lnTo>
                  <a:pt x="402664" y="28321"/>
                </a:lnTo>
                <a:close/>
              </a:path>
              <a:path w="417195" h="315594">
                <a:moveTo>
                  <a:pt x="357377" y="28321"/>
                </a:moveTo>
                <a:lnTo>
                  <a:pt x="346959" y="36077"/>
                </a:lnTo>
                <a:lnTo>
                  <a:pt x="362344" y="56771"/>
                </a:lnTo>
                <a:lnTo>
                  <a:pt x="372744" y="49022"/>
                </a:lnTo>
                <a:lnTo>
                  <a:pt x="357377" y="28321"/>
                </a:lnTo>
                <a:close/>
              </a:path>
              <a:path w="417195" h="315594">
                <a:moveTo>
                  <a:pt x="416940" y="0"/>
                </a:moveTo>
                <a:lnTo>
                  <a:pt x="331469" y="15239"/>
                </a:lnTo>
                <a:lnTo>
                  <a:pt x="346959" y="36077"/>
                </a:lnTo>
                <a:lnTo>
                  <a:pt x="357377" y="28321"/>
                </a:lnTo>
                <a:lnTo>
                  <a:pt x="402664" y="28321"/>
                </a:lnTo>
                <a:lnTo>
                  <a:pt x="416940" y="0"/>
                </a:lnTo>
                <a:close/>
              </a:path>
            </a:pathLst>
          </a:custGeom>
          <a:solidFill>
            <a:srgbClr val="56BBE4"/>
          </a:solidFill>
        </p:spPr>
        <p:txBody>
          <a:bodyPr wrap="square" lIns="0" tIns="0" rIns="0" bIns="0" rtlCol="0"/>
          <a:lstStyle/>
          <a:p>
            <a:endParaRPr/>
          </a:p>
        </p:txBody>
      </p:sp>
      <p:sp>
        <p:nvSpPr>
          <p:cNvPr id="5" name="object 5"/>
          <p:cNvSpPr/>
          <p:nvPr/>
        </p:nvSpPr>
        <p:spPr>
          <a:xfrm>
            <a:off x="6543547" y="3877436"/>
            <a:ext cx="418465" cy="390525"/>
          </a:xfrm>
          <a:custGeom>
            <a:avLst/>
            <a:gdLst/>
            <a:ahLst/>
            <a:cxnLst/>
            <a:rect l="l" t="t" r="r" b="b"/>
            <a:pathLst>
              <a:path w="418465" h="390525">
                <a:moveTo>
                  <a:pt x="352453" y="347017"/>
                </a:moveTo>
                <a:lnTo>
                  <a:pt x="334772" y="366013"/>
                </a:lnTo>
                <a:lnTo>
                  <a:pt x="418083" y="390525"/>
                </a:lnTo>
                <a:lnTo>
                  <a:pt x="405156" y="355854"/>
                </a:lnTo>
                <a:lnTo>
                  <a:pt x="361950" y="355854"/>
                </a:lnTo>
                <a:lnTo>
                  <a:pt x="352453" y="347017"/>
                </a:lnTo>
                <a:close/>
              </a:path>
              <a:path w="418465" h="390525">
                <a:moveTo>
                  <a:pt x="370087" y="328073"/>
                </a:moveTo>
                <a:lnTo>
                  <a:pt x="352453" y="347017"/>
                </a:lnTo>
                <a:lnTo>
                  <a:pt x="361950" y="355854"/>
                </a:lnTo>
                <a:lnTo>
                  <a:pt x="379602" y="336931"/>
                </a:lnTo>
                <a:lnTo>
                  <a:pt x="370087" y="328073"/>
                </a:lnTo>
                <a:close/>
              </a:path>
              <a:path w="418465" h="390525">
                <a:moveTo>
                  <a:pt x="387730" y="309118"/>
                </a:moveTo>
                <a:lnTo>
                  <a:pt x="370087" y="328073"/>
                </a:lnTo>
                <a:lnTo>
                  <a:pt x="379602" y="336931"/>
                </a:lnTo>
                <a:lnTo>
                  <a:pt x="361950" y="355854"/>
                </a:lnTo>
                <a:lnTo>
                  <a:pt x="405156" y="355854"/>
                </a:lnTo>
                <a:lnTo>
                  <a:pt x="387730" y="309118"/>
                </a:lnTo>
                <a:close/>
              </a:path>
              <a:path w="418465" h="390525">
                <a:moveTo>
                  <a:pt x="17652" y="0"/>
                </a:moveTo>
                <a:lnTo>
                  <a:pt x="0" y="19050"/>
                </a:lnTo>
                <a:lnTo>
                  <a:pt x="352453" y="347017"/>
                </a:lnTo>
                <a:lnTo>
                  <a:pt x="370087" y="328073"/>
                </a:lnTo>
                <a:lnTo>
                  <a:pt x="17652" y="0"/>
                </a:lnTo>
                <a:close/>
              </a:path>
            </a:pathLst>
          </a:custGeom>
          <a:solidFill>
            <a:srgbClr val="56BBE4"/>
          </a:solidFill>
        </p:spPr>
        <p:txBody>
          <a:bodyPr wrap="square" lIns="0" tIns="0" rIns="0" bIns="0" rtlCol="0"/>
          <a:lstStyle/>
          <a:p>
            <a:endParaRPr/>
          </a:p>
        </p:txBody>
      </p:sp>
      <p:pic>
        <p:nvPicPr>
          <p:cNvPr id="6" name="object 6"/>
          <p:cNvPicPr/>
          <p:nvPr/>
        </p:nvPicPr>
        <p:blipFill>
          <a:blip r:embed="rId2" cstate="print"/>
          <a:stretch>
            <a:fillRect/>
          </a:stretch>
        </p:blipFill>
        <p:spPr>
          <a:xfrm>
            <a:off x="5484876" y="2209800"/>
            <a:ext cx="1123187" cy="1467612"/>
          </a:xfrm>
          <a:prstGeom prst="rect">
            <a:avLst/>
          </a:prstGeom>
        </p:spPr>
      </p:pic>
      <p:pic>
        <p:nvPicPr>
          <p:cNvPr id="7" name="object 7"/>
          <p:cNvPicPr/>
          <p:nvPr/>
        </p:nvPicPr>
        <p:blipFill>
          <a:blip r:embed="rId3" cstate="print"/>
          <a:stretch>
            <a:fillRect/>
          </a:stretch>
        </p:blipFill>
        <p:spPr>
          <a:xfrm>
            <a:off x="7370064" y="1066800"/>
            <a:ext cx="1420368" cy="2048255"/>
          </a:xfrm>
          <a:prstGeom prst="rect">
            <a:avLst/>
          </a:prstGeom>
        </p:spPr>
      </p:pic>
      <p:pic>
        <p:nvPicPr>
          <p:cNvPr id="8" name="object 8"/>
          <p:cNvPicPr/>
          <p:nvPr/>
        </p:nvPicPr>
        <p:blipFill>
          <a:blip r:embed="rId4" cstate="print"/>
          <a:stretch>
            <a:fillRect/>
          </a:stretch>
        </p:blipFill>
        <p:spPr>
          <a:xfrm>
            <a:off x="9180576" y="1066800"/>
            <a:ext cx="2429255" cy="2048255"/>
          </a:xfrm>
          <a:prstGeom prst="rect">
            <a:avLst/>
          </a:prstGeom>
        </p:spPr>
      </p:pic>
      <p:pic>
        <p:nvPicPr>
          <p:cNvPr id="9" name="object 9"/>
          <p:cNvPicPr/>
          <p:nvPr/>
        </p:nvPicPr>
        <p:blipFill>
          <a:blip r:embed="rId5" cstate="print"/>
          <a:stretch>
            <a:fillRect/>
          </a:stretch>
        </p:blipFill>
        <p:spPr>
          <a:xfrm>
            <a:off x="7085076" y="3810000"/>
            <a:ext cx="2391155" cy="2039112"/>
          </a:xfrm>
          <a:prstGeom prst="rect">
            <a:avLst/>
          </a:prstGeom>
        </p:spPr>
      </p:pic>
      <p:pic>
        <p:nvPicPr>
          <p:cNvPr id="10" name="object 10"/>
          <p:cNvPicPr/>
          <p:nvPr/>
        </p:nvPicPr>
        <p:blipFill>
          <a:blip r:embed="rId6" cstate="print"/>
          <a:stretch>
            <a:fillRect/>
          </a:stretch>
        </p:blipFill>
        <p:spPr>
          <a:xfrm>
            <a:off x="9701783" y="3810000"/>
            <a:ext cx="2427731" cy="2247900"/>
          </a:xfrm>
          <a:prstGeom prst="rect">
            <a:avLst/>
          </a:prstGeo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5561584" cy="4942379"/>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sort_values(by,</a:t>
            </a:r>
            <a:r>
              <a:rPr spc="-210" dirty="0">
                <a:solidFill>
                  <a:srgbClr val="333333"/>
                </a:solidFill>
                <a:latin typeface="+mn-ea"/>
                <a:ea typeface="+mn-ea"/>
                <a:cs typeface="Malgun Gothic"/>
              </a:rPr>
              <a:t> </a:t>
            </a:r>
            <a:r>
              <a:rPr spc="-10" dirty="0">
                <a:solidFill>
                  <a:srgbClr val="333333"/>
                </a:solidFill>
                <a:latin typeface="+mn-ea"/>
                <a:ea typeface="+mn-ea"/>
                <a:cs typeface="Malgun Gothic"/>
              </a:rPr>
              <a:t>ascending)</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spc="-25" dirty="0">
                <a:solidFill>
                  <a:srgbClr val="333333"/>
                </a:solidFill>
                <a:latin typeface="+mn-ea"/>
                <a:ea typeface="+mn-ea"/>
                <a:cs typeface="Malgun Gothic"/>
              </a:rPr>
              <a:t>by</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정렬</a:t>
            </a:r>
            <a:r>
              <a:rPr spc="5" dirty="0">
                <a:solidFill>
                  <a:srgbClr val="333333"/>
                </a:solidFill>
                <a:latin typeface="+mn-ea"/>
                <a:ea typeface="+mn-ea"/>
                <a:cs typeface="Malgun Gothic"/>
              </a:rPr>
              <a:t> </a:t>
            </a:r>
            <a:r>
              <a:rPr dirty="0">
                <a:solidFill>
                  <a:srgbClr val="333333"/>
                </a:solidFill>
                <a:latin typeface="+mn-ea"/>
                <a:ea typeface="+mn-ea"/>
                <a:cs typeface="Malgun Gothic"/>
              </a:rPr>
              <a:t>기준 </a:t>
            </a:r>
            <a:r>
              <a:rPr spc="-25" dirty="0">
                <a:solidFill>
                  <a:srgbClr val="333333"/>
                </a:solidFill>
                <a:latin typeface="+mn-ea"/>
                <a:ea typeface="+mn-ea"/>
                <a:cs typeface="Malgun Gothic"/>
              </a:rPr>
              <a:t>열이름</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dirty="0">
                <a:solidFill>
                  <a:srgbClr val="333333"/>
                </a:solidFill>
                <a:latin typeface="+mn-ea"/>
                <a:ea typeface="+mn-ea"/>
                <a:cs typeface="Malgun Gothic"/>
              </a:rPr>
              <a:t>2차, 3차,</a:t>
            </a:r>
            <a:r>
              <a:rPr spc="-10" dirty="0">
                <a:solidFill>
                  <a:srgbClr val="333333"/>
                </a:solidFill>
                <a:latin typeface="+mn-ea"/>
                <a:ea typeface="+mn-ea"/>
                <a:cs typeface="Malgun Gothic"/>
              </a:rPr>
              <a:t> </a:t>
            </a:r>
            <a:r>
              <a:rPr dirty="0">
                <a:solidFill>
                  <a:srgbClr val="333333"/>
                </a:solidFill>
                <a:latin typeface="+mn-ea"/>
                <a:ea typeface="+mn-ea"/>
                <a:cs typeface="Malgun Gothic"/>
              </a:rPr>
              <a:t>n차</a:t>
            </a:r>
            <a:r>
              <a:rPr spc="-5" dirty="0">
                <a:solidFill>
                  <a:srgbClr val="333333"/>
                </a:solidFill>
                <a:latin typeface="+mn-ea"/>
                <a:ea typeface="+mn-ea"/>
                <a:cs typeface="Malgun Gothic"/>
              </a:rPr>
              <a:t> </a:t>
            </a:r>
            <a:r>
              <a:rPr dirty="0">
                <a:solidFill>
                  <a:srgbClr val="333333"/>
                </a:solidFill>
                <a:latin typeface="+mn-ea"/>
                <a:ea typeface="+mn-ea"/>
                <a:cs typeface="Malgun Gothic"/>
              </a:rPr>
              <a:t>정렬 시</a:t>
            </a:r>
            <a:r>
              <a:rPr spc="-5" dirty="0">
                <a:solidFill>
                  <a:srgbClr val="333333"/>
                </a:solidFill>
                <a:latin typeface="+mn-ea"/>
                <a:ea typeface="+mn-ea"/>
                <a:cs typeface="Malgun Gothic"/>
              </a:rPr>
              <a:t> </a:t>
            </a:r>
            <a:r>
              <a:rPr spc="-20" dirty="0">
                <a:solidFill>
                  <a:srgbClr val="333333"/>
                </a:solidFill>
                <a:latin typeface="+mn-ea"/>
                <a:ea typeface="+mn-ea"/>
                <a:cs typeface="Malgun Gothic"/>
              </a:rPr>
              <a:t>순서대로</a:t>
            </a:r>
            <a:endParaRPr dirty="0">
              <a:latin typeface="+mn-ea"/>
              <a:ea typeface="+mn-ea"/>
              <a:cs typeface="Malgun Gothic"/>
            </a:endParaRPr>
          </a:p>
          <a:p>
            <a:pPr marL="789940">
              <a:lnSpc>
                <a:spcPct val="100000"/>
              </a:lnSpc>
              <a:spcBef>
                <a:spcPts val="215"/>
              </a:spcBef>
            </a:pPr>
            <a:r>
              <a:rPr dirty="0">
                <a:solidFill>
                  <a:srgbClr val="333333"/>
                </a:solidFill>
                <a:latin typeface="+mn-ea"/>
                <a:ea typeface="+mn-ea"/>
                <a:cs typeface="Malgun Gothic"/>
              </a:rPr>
              <a:t>열이름을</a:t>
            </a:r>
            <a:r>
              <a:rPr spc="-25" dirty="0">
                <a:solidFill>
                  <a:srgbClr val="333333"/>
                </a:solidFill>
                <a:latin typeface="+mn-ea"/>
                <a:ea typeface="+mn-ea"/>
                <a:cs typeface="Malgun Gothic"/>
              </a:rPr>
              <a:t> </a:t>
            </a:r>
            <a:r>
              <a:rPr dirty="0">
                <a:solidFill>
                  <a:srgbClr val="333333"/>
                </a:solidFill>
                <a:latin typeface="+mn-ea"/>
                <a:ea typeface="+mn-ea"/>
                <a:cs typeface="Malgun Gothic"/>
              </a:rPr>
              <a:t>리스트에</a:t>
            </a:r>
            <a:r>
              <a:rPr spc="-10" dirty="0">
                <a:solidFill>
                  <a:srgbClr val="333333"/>
                </a:solidFill>
                <a:latin typeface="+mn-ea"/>
                <a:ea typeface="+mn-ea"/>
                <a:cs typeface="Malgun Gothic"/>
              </a:rPr>
              <a:t> </a:t>
            </a:r>
            <a:r>
              <a:rPr dirty="0">
                <a:solidFill>
                  <a:srgbClr val="333333"/>
                </a:solidFill>
                <a:latin typeface="+mn-ea"/>
                <a:ea typeface="+mn-ea"/>
                <a:cs typeface="Malgun Gothic"/>
              </a:rPr>
              <a:t>담아</a:t>
            </a:r>
            <a:r>
              <a:rPr spc="-10" dirty="0">
                <a:solidFill>
                  <a:srgbClr val="333333"/>
                </a:solidFill>
                <a:latin typeface="+mn-ea"/>
                <a:ea typeface="+mn-ea"/>
                <a:cs typeface="Malgun Gothic"/>
              </a:rPr>
              <a:t> </a:t>
            </a:r>
            <a:r>
              <a:rPr spc="-25" dirty="0">
                <a:solidFill>
                  <a:srgbClr val="333333"/>
                </a:solidFill>
                <a:latin typeface="+mn-ea"/>
                <a:ea typeface="+mn-ea"/>
                <a:cs typeface="Malgun Gothic"/>
              </a:rPr>
              <a:t>전달</a:t>
            </a:r>
            <a:endParaRPr dirty="0">
              <a:latin typeface="+mn-ea"/>
              <a:ea typeface="+mn-ea"/>
              <a:cs typeface="Malgun Gothic"/>
            </a:endParaRPr>
          </a:p>
          <a:p>
            <a:pPr marL="560705" lvl="1" indent="-273685">
              <a:lnSpc>
                <a:spcPct val="100000"/>
              </a:lnSpc>
              <a:spcBef>
                <a:spcPts val="819"/>
              </a:spcBef>
              <a:buFont typeface="Consolas"/>
              <a:buChar char="–"/>
              <a:tabLst>
                <a:tab pos="560705" algn="l"/>
              </a:tabLst>
            </a:pPr>
            <a:r>
              <a:rPr spc="-10" dirty="0">
                <a:solidFill>
                  <a:srgbClr val="333333"/>
                </a:solidFill>
                <a:latin typeface="+mn-ea"/>
                <a:ea typeface="+mn-ea"/>
                <a:cs typeface="Malgun Gothic"/>
              </a:rPr>
              <a:t>ascending</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정렬</a:t>
            </a:r>
            <a:r>
              <a:rPr spc="5" dirty="0">
                <a:solidFill>
                  <a:srgbClr val="333333"/>
                </a:solidFill>
                <a:latin typeface="+mn-ea"/>
                <a:ea typeface="+mn-ea"/>
                <a:cs typeface="Malgun Gothic"/>
              </a:rPr>
              <a:t> </a:t>
            </a:r>
            <a:r>
              <a:rPr spc="-35" dirty="0">
                <a:solidFill>
                  <a:srgbClr val="333333"/>
                </a:solidFill>
                <a:latin typeface="+mn-ea"/>
                <a:ea typeface="+mn-ea"/>
                <a:cs typeface="Malgun Gothic"/>
              </a:rPr>
              <a:t>방식</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spc="-20" dirty="0">
                <a:solidFill>
                  <a:srgbClr val="333333"/>
                </a:solidFill>
                <a:latin typeface="+mn-ea"/>
                <a:ea typeface="+mn-ea"/>
                <a:cs typeface="Malgun Gothic"/>
              </a:rPr>
              <a:t>True</a:t>
            </a:r>
            <a:r>
              <a:rPr spc="-45" dirty="0">
                <a:solidFill>
                  <a:srgbClr val="333333"/>
                </a:solidFill>
                <a:latin typeface="+mn-ea"/>
                <a:ea typeface="+mn-ea"/>
                <a:cs typeface="Malgun Gothic"/>
              </a:rPr>
              <a:t> </a:t>
            </a:r>
            <a:r>
              <a:rPr dirty="0">
                <a:solidFill>
                  <a:srgbClr val="333333"/>
                </a:solidFill>
                <a:latin typeface="+mn-ea"/>
                <a:ea typeface="+mn-ea"/>
                <a:cs typeface="Malgun Gothic"/>
              </a:rPr>
              <a:t>(기본값)</a:t>
            </a:r>
            <a:r>
              <a:rPr spc="-45" dirty="0">
                <a:solidFill>
                  <a:srgbClr val="333333"/>
                </a:solidFill>
                <a:latin typeface="+mn-ea"/>
                <a:ea typeface="+mn-ea"/>
                <a:cs typeface="Malgun Gothic"/>
              </a:rPr>
              <a:t> </a:t>
            </a:r>
            <a:r>
              <a:rPr dirty="0">
                <a:solidFill>
                  <a:srgbClr val="333333"/>
                </a:solidFill>
                <a:latin typeface="+mn-ea"/>
                <a:ea typeface="+mn-ea"/>
                <a:cs typeface="Malgun Gothic"/>
              </a:rPr>
              <a:t>:</a:t>
            </a:r>
            <a:r>
              <a:rPr spc="-30" dirty="0">
                <a:solidFill>
                  <a:srgbClr val="333333"/>
                </a:solidFill>
                <a:latin typeface="+mn-ea"/>
                <a:ea typeface="+mn-ea"/>
                <a:cs typeface="Malgun Gothic"/>
              </a:rPr>
              <a:t> </a:t>
            </a:r>
            <a:r>
              <a:rPr spc="-20" dirty="0">
                <a:solidFill>
                  <a:srgbClr val="333333"/>
                </a:solidFill>
                <a:latin typeface="+mn-ea"/>
                <a:ea typeface="+mn-ea"/>
                <a:cs typeface="Malgun Gothic"/>
              </a:rPr>
              <a:t>오름차순</a:t>
            </a:r>
            <a:endParaRPr dirty="0">
              <a:latin typeface="+mn-ea"/>
              <a:ea typeface="+mn-ea"/>
              <a:cs typeface="Malgun Gothic"/>
            </a:endParaRPr>
          </a:p>
          <a:p>
            <a:pPr marL="789305" lvl="2" indent="-227965">
              <a:lnSpc>
                <a:spcPct val="100000"/>
              </a:lnSpc>
              <a:spcBef>
                <a:spcPts val="820"/>
              </a:spcBef>
              <a:buFont typeface="Arial"/>
              <a:buChar char="▪"/>
              <a:tabLst>
                <a:tab pos="789305" algn="l"/>
              </a:tabLst>
            </a:pPr>
            <a:r>
              <a:rPr dirty="0">
                <a:solidFill>
                  <a:srgbClr val="333333"/>
                </a:solidFill>
                <a:latin typeface="+mn-ea"/>
                <a:ea typeface="+mn-ea"/>
                <a:cs typeface="Malgun Gothic"/>
              </a:rPr>
              <a:t>False</a:t>
            </a:r>
            <a:r>
              <a:rPr spc="-65" dirty="0">
                <a:solidFill>
                  <a:srgbClr val="333333"/>
                </a:solidFill>
                <a:latin typeface="+mn-ea"/>
                <a:ea typeface="+mn-ea"/>
                <a:cs typeface="Malgun Gothic"/>
              </a:rPr>
              <a:t> </a:t>
            </a:r>
            <a:r>
              <a:rPr dirty="0">
                <a:solidFill>
                  <a:srgbClr val="333333"/>
                </a:solidFill>
                <a:latin typeface="+mn-ea"/>
                <a:ea typeface="+mn-ea"/>
                <a:cs typeface="Malgun Gothic"/>
              </a:rPr>
              <a:t>:</a:t>
            </a:r>
            <a:r>
              <a:rPr spc="-40" dirty="0">
                <a:solidFill>
                  <a:srgbClr val="333333"/>
                </a:solidFill>
                <a:latin typeface="+mn-ea"/>
                <a:ea typeface="+mn-ea"/>
                <a:cs typeface="Malgun Gothic"/>
              </a:rPr>
              <a:t> </a:t>
            </a:r>
            <a:r>
              <a:rPr spc="-20" dirty="0">
                <a:solidFill>
                  <a:srgbClr val="333333"/>
                </a:solidFill>
                <a:latin typeface="+mn-ea"/>
                <a:ea typeface="+mn-ea"/>
                <a:cs typeface="Malgun Gothic"/>
              </a:rPr>
              <a:t>내림차순</a:t>
            </a:r>
            <a:endParaRPr dirty="0">
              <a:latin typeface="+mn-ea"/>
              <a:ea typeface="+mn-ea"/>
              <a:cs typeface="Malgun Gothic"/>
            </a:endParaRPr>
          </a:p>
          <a:p>
            <a:pPr marL="560705" lvl="1" indent="-273685">
              <a:lnSpc>
                <a:spcPct val="100000"/>
              </a:lnSpc>
              <a:spcBef>
                <a:spcPts val="820"/>
              </a:spcBef>
              <a:buFont typeface="Consolas"/>
              <a:buChar char="–"/>
              <a:tabLst>
                <a:tab pos="560705" algn="l"/>
              </a:tabLst>
            </a:pPr>
            <a:r>
              <a:rPr spc="-10" dirty="0">
                <a:solidFill>
                  <a:srgbClr val="333333"/>
                </a:solidFill>
                <a:latin typeface="+mn-ea"/>
                <a:ea typeface="+mn-ea"/>
                <a:cs typeface="Malgun Gothic"/>
              </a:rPr>
              <a:t>inplace</a:t>
            </a:r>
            <a:endParaRPr dirty="0">
              <a:latin typeface="+mn-ea"/>
              <a:ea typeface="+mn-ea"/>
              <a:cs typeface="Malgun Gothic"/>
            </a:endParaRPr>
          </a:p>
          <a:p>
            <a:pPr marL="789305" lvl="2" indent="-227965">
              <a:lnSpc>
                <a:spcPct val="100000"/>
              </a:lnSpc>
              <a:spcBef>
                <a:spcPts val="835"/>
              </a:spcBef>
              <a:buFont typeface="Arial"/>
              <a:buChar char="▪"/>
              <a:tabLst>
                <a:tab pos="789305" algn="l"/>
              </a:tabLst>
            </a:pPr>
            <a:r>
              <a:rPr dirty="0">
                <a:solidFill>
                  <a:srgbClr val="333333"/>
                </a:solidFill>
                <a:latin typeface="+mn-ea"/>
                <a:ea typeface="+mn-ea"/>
                <a:cs typeface="Malgun Gothic"/>
              </a:rPr>
              <a:t>DataFrame</a:t>
            </a:r>
            <a:r>
              <a:rPr spc="-20" dirty="0">
                <a:solidFill>
                  <a:srgbClr val="333333"/>
                </a:solidFill>
                <a:latin typeface="+mn-ea"/>
                <a:ea typeface="+mn-ea"/>
                <a:cs typeface="Malgun Gothic"/>
              </a:rPr>
              <a:t> </a:t>
            </a:r>
            <a:r>
              <a:rPr dirty="0">
                <a:solidFill>
                  <a:srgbClr val="333333"/>
                </a:solidFill>
                <a:latin typeface="+mn-ea"/>
                <a:ea typeface="+mn-ea"/>
                <a:cs typeface="Malgun Gothic"/>
              </a:rPr>
              <a:t>원본</a:t>
            </a:r>
            <a:r>
              <a:rPr spc="-15" dirty="0">
                <a:solidFill>
                  <a:srgbClr val="333333"/>
                </a:solidFill>
                <a:latin typeface="+mn-ea"/>
                <a:ea typeface="+mn-ea"/>
                <a:cs typeface="Malgun Gothic"/>
              </a:rPr>
              <a:t> </a:t>
            </a:r>
            <a:r>
              <a:rPr dirty="0">
                <a:solidFill>
                  <a:srgbClr val="333333"/>
                </a:solidFill>
                <a:latin typeface="+mn-ea"/>
                <a:ea typeface="+mn-ea"/>
                <a:cs typeface="Malgun Gothic"/>
              </a:rPr>
              <a:t>변경</a:t>
            </a:r>
            <a:r>
              <a:rPr spc="-25" dirty="0">
                <a:solidFill>
                  <a:srgbClr val="333333"/>
                </a:solidFill>
                <a:latin typeface="+mn-ea"/>
                <a:ea typeface="+mn-ea"/>
                <a:cs typeface="Malgun Gothic"/>
              </a:rPr>
              <a:t> </a:t>
            </a:r>
            <a:r>
              <a:rPr dirty="0">
                <a:solidFill>
                  <a:srgbClr val="333333"/>
                </a:solidFill>
                <a:latin typeface="+mn-ea"/>
                <a:ea typeface="+mn-ea"/>
                <a:cs typeface="Malgun Gothic"/>
              </a:rPr>
              <a:t>적용</a:t>
            </a:r>
            <a:r>
              <a:rPr spc="-30" dirty="0">
                <a:solidFill>
                  <a:srgbClr val="333333"/>
                </a:solidFill>
                <a:latin typeface="+mn-ea"/>
                <a:ea typeface="+mn-ea"/>
                <a:cs typeface="Malgun Gothic"/>
              </a:rPr>
              <a:t> </a:t>
            </a:r>
            <a:r>
              <a:rPr spc="-25" dirty="0">
                <a:solidFill>
                  <a:srgbClr val="333333"/>
                </a:solidFill>
                <a:latin typeface="+mn-ea"/>
                <a:ea typeface="+mn-ea"/>
                <a:cs typeface="Malgun Gothic"/>
              </a:rPr>
              <a:t>여부</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spc="-20" dirty="0">
                <a:solidFill>
                  <a:srgbClr val="333333"/>
                </a:solidFill>
                <a:latin typeface="+mn-ea"/>
                <a:ea typeface="+mn-ea"/>
                <a:cs typeface="Malgun Gothic"/>
              </a:rPr>
              <a:t>True</a:t>
            </a:r>
            <a:r>
              <a:rPr spc="-45" dirty="0">
                <a:solidFill>
                  <a:srgbClr val="333333"/>
                </a:solidFill>
                <a:latin typeface="+mn-ea"/>
                <a:ea typeface="+mn-ea"/>
                <a:cs typeface="Malgun Gothic"/>
              </a:rPr>
              <a:t> </a:t>
            </a:r>
            <a:r>
              <a:rPr dirty="0">
                <a:solidFill>
                  <a:srgbClr val="333333"/>
                </a:solidFill>
                <a:latin typeface="+mn-ea"/>
                <a:ea typeface="+mn-ea"/>
                <a:cs typeface="Malgun Gothic"/>
              </a:rPr>
              <a:t>:</a:t>
            </a:r>
            <a:r>
              <a:rPr spc="-30" dirty="0">
                <a:solidFill>
                  <a:srgbClr val="333333"/>
                </a:solidFill>
                <a:latin typeface="+mn-ea"/>
                <a:ea typeface="+mn-ea"/>
                <a:cs typeface="Malgun Gothic"/>
              </a:rPr>
              <a:t> </a:t>
            </a:r>
            <a:r>
              <a:rPr dirty="0">
                <a:solidFill>
                  <a:srgbClr val="333333"/>
                </a:solidFill>
                <a:latin typeface="+mn-ea"/>
                <a:ea typeface="+mn-ea"/>
                <a:cs typeface="Malgun Gothic"/>
              </a:rPr>
              <a:t>원본을</a:t>
            </a:r>
            <a:r>
              <a:rPr spc="-25" dirty="0">
                <a:solidFill>
                  <a:srgbClr val="333333"/>
                </a:solidFill>
                <a:latin typeface="+mn-ea"/>
                <a:ea typeface="+mn-ea"/>
                <a:cs typeface="Malgun Gothic"/>
              </a:rPr>
              <a:t> 변경</a:t>
            </a:r>
            <a:endParaRPr dirty="0">
              <a:latin typeface="+mn-ea"/>
              <a:ea typeface="+mn-ea"/>
              <a:cs typeface="Malgun Gothic"/>
            </a:endParaRPr>
          </a:p>
          <a:p>
            <a:pPr marL="789305" lvl="2" indent="-227965">
              <a:lnSpc>
                <a:spcPct val="100000"/>
              </a:lnSpc>
              <a:spcBef>
                <a:spcPts val="820"/>
              </a:spcBef>
              <a:buFont typeface="Arial"/>
              <a:buChar char="▪"/>
              <a:tabLst>
                <a:tab pos="789305" algn="l"/>
              </a:tabLst>
            </a:pPr>
            <a:r>
              <a:rPr dirty="0">
                <a:solidFill>
                  <a:srgbClr val="333333"/>
                </a:solidFill>
                <a:latin typeface="+mn-ea"/>
                <a:ea typeface="+mn-ea"/>
                <a:cs typeface="Malgun Gothic"/>
              </a:rPr>
              <a:t>False(기본)</a:t>
            </a:r>
            <a:r>
              <a:rPr spc="-45" dirty="0">
                <a:solidFill>
                  <a:srgbClr val="333333"/>
                </a:solidFill>
                <a:latin typeface="+mn-ea"/>
                <a:ea typeface="+mn-ea"/>
                <a:cs typeface="Malgun Gothic"/>
              </a:rPr>
              <a:t> </a:t>
            </a:r>
            <a:r>
              <a:rPr dirty="0">
                <a:solidFill>
                  <a:srgbClr val="333333"/>
                </a:solidFill>
                <a:latin typeface="+mn-ea"/>
                <a:ea typeface="+mn-ea"/>
                <a:cs typeface="Malgun Gothic"/>
              </a:rPr>
              <a:t>:</a:t>
            </a:r>
            <a:r>
              <a:rPr spc="-15" dirty="0">
                <a:solidFill>
                  <a:srgbClr val="333333"/>
                </a:solidFill>
                <a:latin typeface="+mn-ea"/>
                <a:ea typeface="+mn-ea"/>
                <a:cs typeface="Malgun Gothic"/>
              </a:rPr>
              <a:t> </a:t>
            </a:r>
            <a:r>
              <a:rPr dirty="0">
                <a:solidFill>
                  <a:srgbClr val="333333"/>
                </a:solidFill>
                <a:latin typeface="+mn-ea"/>
                <a:ea typeface="+mn-ea"/>
                <a:cs typeface="Malgun Gothic"/>
              </a:rPr>
              <a:t>변경된</a:t>
            </a:r>
            <a:r>
              <a:rPr spc="-30" dirty="0">
                <a:solidFill>
                  <a:srgbClr val="333333"/>
                </a:solidFill>
                <a:latin typeface="+mn-ea"/>
                <a:ea typeface="+mn-ea"/>
                <a:cs typeface="Malgun Gothic"/>
              </a:rPr>
              <a:t> </a:t>
            </a:r>
            <a:r>
              <a:rPr spc="-10" dirty="0" err="1">
                <a:solidFill>
                  <a:srgbClr val="333333"/>
                </a:solidFill>
                <a:latin typeface="+mn-ea"/>
                <a:ea typeface="+mn-ea"/>
                <a:cs typeface="Malgun Gothic"/>
              </a:rPr>
              <a:t>DataFrame을</a:t>
            </a:r>
            <a:r>
              <a:rPr lang="en-US" spc="-10" dirty="0">
                <a:solidFill>
                  <a:srgbClr val="333333"/>
                </a:solidFill>
                <a:latin typeface="+mn-ea"/>
                <a:ea typeface="+mn-ea"/>
                <a:cs typeface="Malgun Gothic"/>
              </a:rPr>
              <a:t> </a:t>
            </a:r>
            <a:r>
              <a:rPr spc="-25" dirty="0" err="1">
                <a:solidFill>
                  <a:srgbClr val="333333"/>
                </a:solidFill>
                <a:latin typeface="+mn-ea"/>
                <a:ea typeface="+mn-ea"/>
                <a:cs typeface="Malgun Gothic"/>
              </a:rPr>
              <a:t>반환</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DataFrame</a:t>
            </a:r>
            <a:r>
              <a:rPr sz="2400" spc="-25" dirty="0">
                <a:latin typeface="CookieRun Regular" panose="020B0600000101010101" pitchFamily="50" charset="-127"/>
              </a:rPr>
              <a:t> </a:t>
            </a:r>
            <a:r>
              <a:rPr sz="2400" dirty="0">
                <a:latin typeface="CookieRun Regular" panose="020B0600000101010101" pitchFamily="50" charset="-127"/>
              </a:rPr>
              <a:t>정렬해서</a:t>
            </a:r>
            <a:r>
              <a:rPr sz="2400" spc="-20" dirty="0">
                <a:latin typeface="CookieRun Regular" panose="020B0600000101010101" pitchFamily="50" charset="-127"/>
              </a:rPr>
              <a:t> </a:t>
            </a:r>
            <a:r>
              <a:rPr sz="2400" dirty="0">
                <a:latin typeface="CookieRun Regular" panose="020B0600000101010101" pitchFamily="50" charset="-127"/>
              </a:rPr>
              <a:t>조회</a:t>
            </a:r>
            <a:r>
              <a:rPr sz="2400" spc="-10" dirty="0">
                <a:latin typeface="CookieRun Regular" panose="020B0600000101010101" pitchFamily="50" charset="-127"/>
              </a:rPr>
              <a:t> </a:t>
            </a:r>
            <a:r>
              <a:rPr sz="2400" dirty="0">
                <a:latin typeface="CookieRun Regular" panose="020B0600000101010101" pitchFamily="50" charset="-127"/>
              </a:rPr>
              <a:t>–</a:t>
            </a:r>
            <a:r>
              <a:rPr sz="2400" spc="-10" dirty="0">
                <a:latin typeface="CookieRun Regular" panose="020B0600000101010101" pitchFamily="50" charset="-127"/>
              </a:rPr>
              <a:t> </a:t>
            </a:r>
            <a:r>
              <a:rPr sz="2400" dirty="0">
                <a:latin typeface="CookieRun Regular" panose="020B0600000101010101" pitchFamily="50" charset="-127"/>
              </a:rPr>
              <a:t>열기준</a:t>
            </a:r>
            <a:r>
              <a:rPr sz="2400" spc="-10" dirty="0">
                <a:latin typeface="CookieRun Regular" panose="020B0600000101010101" pitchFamily="50" charset="-127"/>
              </a:rPr>
              <a:t> </a:t>
            </a:r>
            <a:r>
              <a:rPr sz="2400" spc="-25" dirty="0">
                <a:latin typeface="CookieRun Regular" panose="020B0600000101010101" pitchFamily="50" charset="-127"/>
              </a:rPr>
              <a:t>정렬</a:t>
            </a:r>
          </a:p>
        </p:txBody>
      </p:sp>
      <p:pic>
        <p:nvPicPr>
          <p:cNvPr id="4" name="object 4"/>
          <p:cNvPicPr/>
          <p:nvPr/>
        </p:nvPicPr>
        <p:blipFill>
          <a:blip r:embed="rId2" cstate="print"/>
          <a:stretch>
            <a:fillRect/>
          </a:stretch>
        </p:blipFill>
        <p:spPr>
          <a:xfrm>
            <a:off x="4722876" y="2468879"/>
            <a:ext cx="1799844" cy="2331720"/>
          </a:xfrm>
          <a:prstGeom prst="rect">
            <a:avLst/>
          </a:prstGeom>
        </p:spPr>
      </p:pic>
      <p:grpSp>
        <p:nvGrpSpPr>
          <p:cNvPr id="5" name="object 5"/>
          <p:cNvGrpSpPr/>
          <p:nvPr/>
        </p:nvGrpSpPr>
        <p:grpSpPr>
          <a:xfrm>
            <a:off x="7237476" y="990600"/>
            <a:ext cx="4772025" cy="2520950"/>
            <a:chOff x="7237476" y="990600"/>
            <a:chExt cx="4772025" cy="2520950"/>
          </a:xfrm>
        </p:grpSpPr>
        <p:pic>
          <p:nvPicPr>
            <p:cNvPr id="6" name="object 6"/>
            <p:cNvPicPr/>
            <p:nvPr/>
          </p:nvPicPr>
          <p:blipFill>
            <a:blip r:embed="rId3" cstate="print"/>
            <a:stretch>
              <a:fillRect/>
            </a:stretch>
          </p:blipFill>
          <p:spPr>
            <a:xfrm>
              <a:off x="7237476" y="1005840"/>
              <a:ext cx="1799844" cy="2505455"/>
            </a:xfrm>
            <a:prstGeom prst="rect">
              <a:avLst/>
            </a:prstGeom>
          </p:spPr>
        </p:pic>
        <p:pic>
          <p:nvPicPr>
            <p:cNvPr id="7" name="object 7"/>
            <p:cNvPicPr/>
            <p:nvPr/>
          </p:nvPicPr>
          <p:blipFill>
            <a:blip r:embed="rId4" cstate="print"/>
            <a:stretch>
              <a:fillRect/>
            </a:stretch>
          </p:blipFill>
          <p:spPr>
            <a:xfrm>
              <a:off x="9066276" y="990600"/>
              <a:ext cx="2942844" cy="2505455"/>
            </a:xfrm>
            <a:prstGeom prst="rect">
              <a:avLst/>
            </a:prstGeom>
          </p:spPr>
        </p:pic>
      </p:grpSp>
      <p:pic>
        <p:nvPicPr>
          <p:cNvPr id="8" name="object 8"/>
          <p:cNvPicPr/>
          <p:nvPr/>
        </p:nvPicPr>
        <p:blipFill>
          <a:blip r:embed="rId5" cstate="print"/>
          <a:stretch>
            <a:fillRect/>
          </a:stretch>
        </p:blipFill>
        <p:spPr>
          <a:xfrm>
            <a:off x="7266431" y="3813046"/>
            <a:ext cx="3933444" cy="2968752"/>
          </a:xfrm>
          <a:prstGeom prst="rect">
            <a:avLst/>
          </a:prstGeom>
        </p:spPr>
      </p:pic>
      <p:sp>
        <p:nvSpPr>
          <p:cNvPr id="9" name="object 9"/>
          <p:cNvSpPr/>
          <p:nvPr/>
        </p:nvSpPr>
        <p:spPr>
          <a:xfrm>
            <a:off x="6697091" y="2896361"/>
            <a:ext cx="417195" cy="315595"/>
          </a:xfrm>
          <a:custGeom>
            <a:avLst/>
            <a:gdLst/>
            <a:ahLst/>
            <a:cxnLst/>
            <a:rect l="l" t="t" r="r" b="b"/>
            <a:pathLst>
              <a:path w="417195" h="315594">
                <a:moveTo>
                  <a:pt x="346959" y="36077"/>
                </a:moveTo>
                <a:lnTo>
                  <a:pt x="0" y="294386"/>
                </a:lnTo>
                <a:lnTo>
                  <a:pt x="15493" y="315213"/>
                </a:lnTo>
                <a:lnTo>
                  <a:pt x="362344" y="56771"/>
                </a:lnTo>
                <a:lnTo>
                  <a:pt x="346959" y="36077"/>
                </a:lnTo>
                <a:close/>
              </a:path>
              <a:path w="417195" h="315594">
                <a:moveTo>
                  <a:pt x="402664" y="28321"/>
                </a:moveTo>
                <a:lnTo>
                  <a:pt x="357377" y="28321"/>
                </a:lnTo>
                <a:lnTo>
                  <a:pt x="372744" y="49022"/>
                </a:lnTo>
                <a:lnTo>
                  <a:pt x="362344" y="56771"/>
                </a:lnTo>
                <a:lnTo>
                  <a:pt x="377825" y="77597"/>
                </a:lnTo>
                <a:lnTo>
                  <a:pt x="402664" y="28321"/>
                </a:lnTo>
                <a:close/>
              </a:path>
              <a:path w="417195" h="315594">
                <a:moveTo>
                  <a:pt x="357377" y="28321"/>
                </a:moveTo>
                <a:lnTo>
                  <a:pt x="346959" y="36077"/>
                </a:lnTo>
                <a:lnTo>
                  <a:pt x="362344" y="56771"/>
                </a:lnTo>
                <a:lnTo>
                  <a:pt x="372744" y="49022"/>
                </a:lnTo>
                <a:lnTo>
                  <a:pt x="357377" y="28321"/>
                </a:lnTo>
                <a:close/>
              </a:path>
              <a:path w="417195" h="315594">
                <a:moveTo>
                  <a:pt x="416940" y="0"/>
                </a:moveTo>
                <a:lnTo>
                  <a:pt x="331469" y="15239"/>
                </a:lnTo>
                <a:lnTo>
                  <a:pt x="346959" y="36077"/>
                </a:lnTo>
                <a:lnTo>
                  <a:pt x="357377" y="28321"/>
                </a:lnTo>
                <a:lnTo>
                  <a:pt x="402664" y="28321"/>
                </a:lnTo>
                <a:lnTo>
                  <a:pt x="416940" y="0"/>
                </a:lnTo>
                <a:close/>
              </a:path>
            </a:pathLst>
          </a:custGeom>
          <a:solidFill>
            <a:srgbClr val="56BBE4"/>
          </a:solidFill>
        </p:spPr>
        <p:txBody>
          <a:bodyPr wrap="square" lIns="0" tIns="0" rIns="0" bIns="0" rtlCol="0"/>
          <a:lstStyle/>
          <a:p>
            <a:endParaRPr/>
          </a:p>
        </p:txBody>
      </p:sp>
      <p:sp>
        <p:nvSpPr>
          <p:cNvPr id="10" name="object 10"/>
          <p:cNvSpPr/>
          <p:nvPr/>
        </p:nvSpPr>
        <p:spPr>
          <a:xfrm>
            <a:off x="6695947" y="4258436"/>
            <a:ext cx="418465" cy="390525"/>
          </a:xfrm>
          <a:custGeom>
            <a:avLst/>
            <a:gdLst/>
            <a:ahLst/>
            <a:cxnLst/>
            <a:rect l="l" t="t" r="r" b="b"/>
            <a:pathLst>
              <a:path w="418465" h="390525">
                <a:moveTo>
                  <a:pt x="352453" y="347017"/>
                </a:moveTo>
                <a:lnTo>
                  <a:pt x="334772" y="366013"/>
                </a:lnTo>
                <a:lnTo>
                  <a:pt x="418083" y="390525"/>
                </a:lnTo>
                <a:lnTo>
                  <a:pt x="405156" y="355854"/>
                </a:lnTo>
                <a:lnTo>
                  <a:pt x="361950" y="355854"/>
                </a:lnTo>
                <a:lnTo>
                  <a:pt x="352453" y="347017"/>
                </a:lnTo>
                <a:close/>
              </a:path>
              <a:path w="418465" h="390525">
                <a:moveTo>
                  <a:pt x="370087" y="328073"/>
                </a:moveTo>
                <a:lnTo>
                  <a:pt x="352453" y="347017"/>
                </a:lnTo>
                <a:lnTo>
                  <a:pt x="361950" y="355854"/>
                </a:lnTo>
                <a:lnTo>
                  <a:pt x="379602" y="336931"/>
                </a:lnTo>
                <a:lnTo>
                  <a:pt x="370087" y="328073"/>
                </a:lnTo>
                <a:close/>
              </a:path>
              <a:path w="418465" h="390525">
                <a:moveTo>
                  <a:pt x="387730" y="309118"/>
                </a:moveTo>
                <a:lnTo>
                  <a:pt x="370087" y="328073"/>
                </a:lnTo>
                <a:lnTo>
                  <a:pt x="379602" y="336931"/>
                </a:lnTo>
                <a:lnTo>
                  <a:pt x="361950" y="355854"/>
                </a:lnTo>
                <a:lnTo>
                  <a:pt x="405156" y="355854"/>
                </a:lnTo>
                <a:lnTo>
                  <a:pt x="387730" y="309118"/>
                </a:lnTo>
                <a:close/>
              </a:path>
              <a:path w="418465" h="390525">
                <a:moveTo>
                  <a:pt x="17652" y="0"/>
                </a:moveTo>
                <a:lnTo>
                  <a:pt x="0" y="19050"/>
                </a:lnTo>
                <a:lnTo>
                  <a:pt x="352453" y="347017"/>
                </a:lnTo>
                <a:lnTo>
                  <a:pt x="370087" y="328073"/>
                </a:lnTo>
                <a:lnTo>
                  <a:pt x="17652" y="0"/>
                </a:lnTo>
                <a:close/>
              </a:path>
            </a:pathLst>
          </a:custGeom>
          <a:solidFill>
            <a:srgbClr val="56BBE4"/>
          </a:solidFill>
        </p:spPr>
        <p:txBody>
          <a:bodyPr wrap="square" lIns="0" tIns="0" rIns="0" bIns="0" rtlCol="0"/>
          <a:lstStyle/>
          <a:p>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1002537"/>
            <a:ext cx="11134090" cy="4157548"/>
          </a:xfrm>
          <a:prstGeom prst="rect">
            <a:avLst/>
          </a:prstGeom>
        </p:spPr>
        <p:txBody>
          <a:bodyPr vert="horz" wrap="square" lIns="0" tIns="12700" rIns="0" bIns="0" rtlCol="0">
            <a:spAutoFit/>
          </a:bodyPr>
          <a:lstStyle/>
          <a:p>
            <a:pPr marL="287020" marR="5080" indent="-274320">
              <a:lnSpc>
                <a:spcPts val="3490"/>
              </a:lnSpc>
              <a:spcBef>
                <a:spcPts val="100"/>
              </a:spcBef>
              <a:buFont typeface="Arial"/>
              <a:buChar char="▪"/>
              <a:tabLst>
                <a:tab pos="287020" algn="l"/>
              </a:tabLst>
            </a:pPr>
            <a:r>
              <a:rPr dirty="0">
                <a:solidFill>
                  <a:srgbClr val="333333"/>
                </a:solidFill>
                <a:latin typeface="+mn-ea"/>
                <a:ea typeface="+mn-ea"/>
                <a:cs typeface="Malgun Gothic"/>
              </a:rPr>
              <a:t>특정</a:t>
            </a:r>
            <a:r>
              <a:rPr spc="-90" dirty="0">
                <a:solidFill>
                  <a:srgbClr val="333333"/>
                </a:solidFill>
                <a:latin typeface="+mn-ea"/>
                <a:ea typeface="+mn-ea"/>
                <a:cs typeface="Malgun Gothic"/>
              </a:rPr>
              <a:t> </a:t>
            </a:r>
            <a:r>
              <a:rPr dirty="0">
                <a:solidFill>
                  <a:srgbClr val="333333"/>
                </a:solidFill>
                <a:latin typeface="+mn-ea"/>
                <a:ea typeface="+mn-ea"/>
                <a:cs typeface="Malgun Gothic"/>
              </a:rPr>
              <a:t>열을</a:t>
            </a:r>
            <a:r>
              <a:rPr spc="-90" dirty="0">
                <a:solidFill>
                  <a:srgbClr val="333333"/>
                </a:solidFill>
                <a:latin typeface="+mn-ea"/>
                <a:ea typeface="+mn-ea"/>
                <a:cs typeface="Malgun Gothic"/>
              </a:rPr>
              <a:t> </a:t>
            </a:r>
            <a:r>
              <a:rPr dirty="0">
                <a:solidFill>
                  <a:srgbClr val="333333"/>
                </a:solidFill>
                <a:latin typeface="+mn-ea"/>
                <a:ea typeface="+mn-ea"/>
                <a:cs typeface="Malgun Gothic"/>
              </a:rPr>
              <a:t>기준으로</a:t>
            </a:r>
            <a:r>
              <a:rPr spc="-80" dirty="0">
                <a:solidFill>
                  <a:srgbClr val="333333"/>
                </a:solidFill>
                <a:latin typeface="+mn-ea"/>
                <a:ea typeface="+mn-ea"/>
                <a:cs typeface="Malgun Gothic"/>
              </a:rPr>
              <a:t> </a:t>
            </a:r>
            <a:r>
              <a:rPr dirty="0">
                <a:solidFill>
                  <a:srgbClr val="333333"/>
                </a:solidFill>
                <a:latin typeface="+mn-ea"/>
                <a:ea typeface="+mn-ea"/>
                <a:cs typeface="Malgun Gothic"/>
              </a:rPr>
              <a:t>데이터셋들을</a:t>
            </a:r>
            <a:r>
              <a:rPr spc="-90" dirty="0">
                <a:solidFill>
                  <a:srgbClr val="333333"/>
                </a:solidFill>
                <a:latin typeface="+mn-ea"/>
                <a:ea typeface="+mn-ea"/>
                <a:cs typeface="Malgun Gothic"/>
              </a:rPr>
              <a:t> </a:t>
            </a:r>
            <a:r>
              <a:rPr dirty="0">
                <a:solidFill>
                  <a:srgbClr val="333333"/>
                </a:solidFill>
                <a:latin typeface="+mn-ea"/>
                <a:ea typeface="+mn-ea"/>
                <a:cs typeface="Malgun Gothic"/>
              </a:rPr>
              <a:t>그룹으로</a:t>
            </a:r>
            <a:r>
              <a:rPr spc="-90" dirty="0">
                <a:solidFill>
                  <a:srgbClr val="333333"/>
                </a:solidFill>
                <a:latin typeface="+mn-ea"/>
                <a:ea typeface="+mn-ea"/>
                <a:cs typeface="Malgun Gothic"/>
              </a:rPr>
              <a:t> </a:t>
            </a:r>
            <a:r>
              <a:rPr dirty="0">
                <a:solidFill>
                  <a:srgbClr val="333333"/>
                </a:solidFill>
                <a:latin typeface="+mn-ea"/>
                <a:ea typeface="+mn-ea"/>
                <a:cs typeface="Malgun Gothic"/>
              </a:rPr>
              <a:t>묶어</a:t>
            </a:r>
            <a:r>
              <a:rPr spc="-90" dirty="0">
                <a:solidFill>
                  <a:srgbClr val="333333"/>
                </a:solidFill>
                <a:latin typeface="+mn-ea"/>
                <a:ea typeface="+mn-ea"/>
                <a:cs typeface="Malgun Gothic"/>
              </a:rPr>
              <a:t> </a:t>
            </a:r>
            <a:r>
              <a:rPr dirty="0">
                <a:solidFill>
                  <a:srgbClr val="333333"/>
                </a:solidFill>
                <a:latin typeface="+mn-ea"/>
                <a:ea typeface="+mn-ea"/>
                <a:cs typeface="Malgun Gothic"/>
              </a:rPr>
              <a:t>집계함수를</a:t>
            </a:r>
            <a:r>
              <a:rPr spc="-75" dirty="0">
                <a:solidFill>
                  <a:srgbClr val="333333"/>
                </a:solidFill>
                <a:latin typeface="+mn-ea"/>
                <a:ea typeface="+mn-ea"/>
                <a:cs typeface="Malgun Gothic"/>
              </a:rPr>
              <a:t> </a:t>
            </a:r>
            <a:r>
              <a:rPr spc="-25" dirty="0">
                <a:solidFill>
                  <a:srgbClr val="333333"/>
                </a:solidFill>
                <a:latin typeface="+mn-ea"/>
                <a:ea typeface="+mn-ea"/>
                <a:cs typeface="Malgun Gothic"/>
              </a:rPr>
              <a:t>이용해 </a:t>
            </a:r>
            <a:r>
              <a:rPr dirty="0">
                <a:solidFill>
                  <a:srgbClr val="333333"/>
                </a:solidFill>
                <a:latin typeface="+mn-ea"/>
                <a:ea typeface="+mn-ea"/>
                <a:cs typeface="Malgun Gothic"/>
              </a:rPr>
              <a:t>다양한</a:t>
            </a:r>
            <a:r>
              <a:rPr spc="-95" dirty="0">
                <a:solidFill>
                  <a:srgbClr val="333333"/>
                </a:solidFill>
                <a:latin typeface="+mn-ea"/>
                <a:ea typeface="+mn-ea"/>
                <a:cs typeface="Malgun Gothic"/>
              </a:rPr>
              <a:t> </a:t>
            </a:r>
            <a:r>
              <a:rPr dirty="0">
                <a:solidFill>
                  <a:srgbClr val="333333"/>
                </a:solidFill>
                <a:latin typeface="+mn-ea"/>
                <a:ea typeface="+mn-ea"/>
                <a:cs typeface="Malgun Gothic"/>
              </a:rPr>
              <a:t>통계정보를</a:t>
            </a:r>
            <a:r>
              <a:rPr spc="-90" dirty="0">
                <a:solidFill>
                  <a:srgbClr val="333333"/>
                </a:solidFill>
                <a:latin typeface="+mn-ea"/>
                <a:ea typeface="+mn-ea"/>
                <a:cs typeface="Malgun Gothic"/>
              </a:rPr>
              <a:t> </a:t>
            </a:r>
            <a:r>
              <a:rPr dirty="0">
                <a:solidFill>
                  <a:srgbClr val="333333"/>
                </a:solidFill>
                <a:latin typeface="+mn-ea"/>
                <a:ea typeface="+mn-ea"/>
                <a:cs typeface="Malgun Gothic"/>
              </a:rPr>
              <a:t>조회</a:t>
            </a:r>
            <a:r>
              <a:rPr spc="-90"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dirty="0">
              <a:latin typeface="+mn-ea"/>
              <a:ea typeface="+mn-ea"/>
              <a:cs typeface="Malgun Gothic"/>
            </a:endParaRPr>
          </a:p>
          <a:p>
            <a:pPr marL="561340" lvl="1" indent="-274320">
              <a:lnSpc>
                <a:spcPct val="100000"/>
              </a:lnSpc>
              <a:spcBef>
                <a:spcPts val="760"/>
              </a:spcBef>
              <a:buFont typeface="Consolas"/>
              <a:buChar char="–"/>
              <a:tabLst>
                <a:tab pos="561340" algn="l"/>
              </a:tabLst>
            </a:pPr>
            <a:r>
              <a:rPr dirty="0">
                <a:solidFill>
                  <a:srgbClr val="333333"/>
                </a:solidFill>
                <a:latin typeface="+mn-ea"/>
                <a:ea typeface="+mn-ea"/>
                <a:cs typeface="Malgun Gothic"/>
              </a:rPr>
              <a:t>SQL의</a:t>
            </a:r>
            <a:r>
              <a:rPr spc="-45" dirty="0">
                <a:solidFill>
                  <a:srgbClr val="333333"/>
                </a:solidFill>
                <a:latin typeface="+mn-ea"/>
                <a:ea typeface="+mn-ea"/>
                <a:cs typeface="Malgun Gothic"/>
              </a:rPr>
              <a:t> </a:t>
            </a:r>
            <a:r>
              <a:rPr dirty="0">
                <a:solidFill>
                  <a:srgbClr val="333333"/>
                </a:solidFill>
                <a:latin typeface="+mn-ea"/>
                <a:ea typeface="+mn-ea"/>
                <a:cs typeface="Malgun Gothic"/>
              </a:rPr>
              <a:t>group</a:t>
            </a:r>
            <a:r>
              <a:rPr spc="-35" dirty="0">
                <a:solidFill>
                  <a:srgbClr val="333333"/>
                </a:solidFill>
                <a:latin typeface="+mn-ea"/>
                <a:ea typeface="+mn-ea"/>
                <a:cs typeface="Malgun Gothic"/>
              </a:rPr>
              <a:t> </a:t>
            </a:r>
            <a:r>
              <a:rPr dirty="0">
                <a:solidFill>
                  <a:srgbClr val="333333"/>
                </a:solidFill>
                <a:latin typeface="+mn-ea"/>
                <a:ea typeface="+mn-ea"/>
                <a:cs typeface="Malgun Gothic"/>
              </a:rPr>
              <a:t>by</a:t>
            </a:r>
            <a:r>
              <a:rPr spc="-20" dirty="0">
                <a:solidFill>
                  <a:srgbClr val="333333"/>
                </a:solidFill>
                <a:latin typeface="+mn-ea"/>
                <a:ea typeface="+mn-ea"/>
                <a:cs typeface="Malgun Gothic"/>
              </a:rPr>
              <a:t> </a:t>
            </a:r>
            <a:r>
              <a:rPr dirty="0">
                <a:solidFill>
                  <a:srgbClr val="333333"/>
                </a:solidFill>
                <a:latin typeface="+mn-ea"/>
                <a:ea typeface="+mn-ea"/>
                <a:cs typeface="Malgun Gothic"/>
              </a:rPr>
              <a:t>와</a:t>
            </a:r>
            <a:r>
              <a:rPr spc="-30" dirty="0">
                <a:solidFill>
                  <a:srgbClr val="333333"/>
                </a:solidFill>
                <a:latin typeface="+mn-ea"/>
                <a:ea typeface="+mn-ea"/>
                <a:cs typeface="Malgun Gothic"/>
              </a:rPr>
              <a:t> </a:t>
            </a:r>
            <a:r>
              <a:rPr spc="-10" dirty="0">
                <a:solidFill>
                  <a:srgbClr val="333333"/>
                </a:solidFill>
                <a:latin typeface="+mn-ea"/>
                <a:ea typeface="+mn-ea"/>
                <a:cs typeface="Malgun Gothic"/>
              </a:rPr>
              <a:t>group함수</a:t>
            </a:r>
            <a:endParaRPr dirty="0">
              <a:latin typeface="+mn-ea"/>
              <a:ea typeface="+mn-ea"/>
              <a:cs typeface="Malgun Gothic"/>
            </a:endParaRPr>
          </a:p>
          <a:p>
            <a:pPr marL="561340" lvl="1" indent="-274320">
              <a:lnSpc>
                <a:spcPct val="100000"/>
              </a:lnSpc>
              <a:spcBef>
                <a:spcPts val="890"/>
              </a:spcBef>
              <a:buFont typeface="Consolas"/>
              <a:buChar char="–"/>
              <a:tabLst>
                <a:tab pos="561340" algn="l"/>
              </a:tabLst>
            </a:pPr>
            <a:r>
              <a:rPr spc="-25" dirty="0">
                <a:solidFill>
                  <a:srgbClr val="333333"/>
                </a:solidFill>
                <a:latin typeface="+mn-ea"/>
                <a:ea typeface="+mn-ea"/>
                <a:cs typeface="Malgun Gothic"/>
              </a:rPr>
              <a:t>예)</a:t>
            </a:r>
            <a:endParaRPr dirty="0">
              <a:latin typeface="+mn-ea"/>
              <a:ea typeface="+mn-ea"/>
              <a:cs typeface="Malgun Gothic"/>
            </a:endParaRPr>
          </a:p>
          <a:p>
            <a:pPr marL="789305" lvl="2" indent="-227965">
              <a:lnSpc>
                <a:spcPct val="100000"/>
              </a:lnSpc>
              <a:spcBef>
                <a:spcPts val="894"/>
              </a:spcBef>
              <a:buFont typeface="Arial"/>
              <a:buChar char="▪"/>
              <a:tabLst>
                <a:tab pos="789305" algn="l"/>
              </a:tabLst>
            </a:pPr>
            <a:r>
              <a:rPr dirty="0">
                <a:solidFill>
                  <a:srgbClr val="333333"/>
                </a:solidFill>
                <a:latin typeface="+mn-ea"/>
                <a:ea typeface="+mn-ea"/>
                <a:cs typeface="Malgun Gothic"/>
              </a:rPr>
              <a:t>남녀</a:t>
            </a:r>
            <a:r>
              <a:rPr spc="-40" dirty="0">
                <a:solidFill>
                  <a:srgbClr val="333333"/>
                </a:solidFill>
                <a:latin typeface="+mn-ea"/>
                <a:ea typeface="+mn-ea"/>
                <a:cs typeface="Malgun Gothic"/>
              </a:rPr>
              <a:t> </a:t>
            </a:r>
            <a:r>
              <a:rPr dirty="0">
                <a:solidFill>
                  <a:srgbClr val="333333"/>
                </a:solidFill>
                <a:latin typeface="+mn-ea"/>
                <a:ea typeface="+mn-ea"/>
                <a:cs typeface="Malgun Gothic"/>
              </a:rPr>
              <a:t>별</a:t>
            </a:r>
            <a:r>
              <a:rPr spc="-40" dirty="0">
                <a:solidFill>
                  <a:srgbClr val="333333"/>
                </a:solidFill>
                <a:latin typeface="+mn-ea"/>
                <a:ea typeface="+mn-ea"/>
                <a:cs typeface="Malgun Gothic"/>
              </a:rPr>
              <a:t> </a:t>
            </a:r>
            <a:r>
              <a:rPr dirty="0">
                <a:solidFill>
                  <a:srgbClr val="333333"/>
                </a:solidFill>
                <a:latin typeface="+mn-ea"/>
                <a:ea typeface="+mn-ea"/>
                <a:cs typeface="Malgun Gothic"/>
              </a:rPr>
              <a:t>나이의</a:t>
            </a:r>
            <a:r>
              <a:rPr spc="-30" dirty="0">
                <a:solidFill>
                  <a:srgbClr val="333333"/>
                </a:solidFill>
                <a:latin typeface="+mn-ea"/>
                <a:ea typeface="+mn-ea"/>
                <a:cs typeface="Malgun Gothic"/>
              </a:rPr>
              <a:t> </a:t>
            </a:r>
            <a:r>
              <a:rPr spc="-25" dirty="0">
                <a:solidFill>
                  <a:srgbClr val="333333"/>
                </a:solidFill>
                <a:latin typeface="+mn-ea"/>
                <a:ea typeface="+mn-ea"/>
                <a:cs typeface="Malgun Gothic"/>
              </a:rPr>
              <a:t>평균</a:t>
            </a:r>
            <a:endParaRPr dirty="0">
              <a:latin typeface="+mn-ea"/>
              <a:ea typeface="+mn-ea"/>
              <a:cs typeface="Malgun Gothic"/>
            </a:endParaRPr>
          </a:p>
          <a:p>
            <a:pPr marL="789305" lvl="2" indent="-227965">
              <a:lnSpc>
                <a:spcPct val="100000"/>
              </a:lnSpc>
              <a:spcBef>
                <a:spcPts val="865"/>
              </a:spcBef>
              <a:buFont typeface="Arial"/>
              <a:buChar char="▪"/>
              <a:tabLst>
                <a:tab pos="789305" algn="l"/>
              </a:tabLst>
            </a:pPr>
            <a:r>
              <a:rPr dirty="0">
                <a:solidFill>
                  <a:srgbClr val="333333"/>
                </a:solidFill>
                <a:latin typeface="+mn-ea"/>
                <a:ea typeface="+mn-ea"/>
                <a:cs typeface="Malgun Gothic"/>
              </a:rPr>
              <a:t>감독</a:t>
            </a:r>
            <a:r>
              <a:rPr spc="-50" dirty="0">
                <a:solidFill>
                  <a:srgbClr val="333333"/>
                </a:solidFill>
                <a:latin typeface="+mn-ea"/>
                <a:ea typeface="+mn-ea"/>
                <a:cs typeface="Malgun Gothic"/>
              </a:rPr>
              <a:t> </a:t>
            </a:r>
            <a:r>
              <a:rPr dirty="0">
                <a:solidFill>
                  <a:srgbClr val="333333"/>
                </a:solidFill>
                <a:latin typeface="+mn-ea"/>
                <a:ea typeface="+mn-ea"/>
                <a:cs typeface="Malgun Gothic"/>
              </a:rPr>
              <a:t>별</a:t>
            </a:r>
            <a:r>
              <a:rPr spc="-45" dirty="0">
                <a:solidFill>
                  <a:srgbClr val="333333"/>
                </a:solidFill>
                <a:latin typeface="+mn-ea"/>
                <a:ea typeface="+mn-ea"/>
                <a:cs typeface="Malgun Gothic"/>
              </a:rPr>
              <a:t> </a:t>
            </a:r>
            <a:r>
              <a:rPr dirty="0">
                <a:solidFill>
                  <a:srgbClr val="333333"/>
                </a:solidFill>
                <a:latin typeface="+mn-ea"/>
                <a:ea typeface="+mn-ea"/>
                <a:cs typeface="Malgun Gothic"/>
              </a:rPr>
              <a:t>관객수의</a:t>
            </a:r>
            <a:r>
              <a:rPr spc="-35" dirty="0">
                <a:solidFill>
                  <a:srgbClr val="333333"/>
                </a:solidFill>
                <a:latin typeface="+mn-ea"/>
                <a:ea typeface="+mn-ea"/>
                <a:cs typeface="Malgun Gothic"/>
              </a:rPr>
              <a:t> </a:t>
            </a:r>
            <a:r>
              <a:rPr spc="-25" dirty="0">
                <a:solidFill>
                  <a:srgbClr val="333333"/>
                </a:solidFill>
                <a:latin typeface="+mn-ea"/>
                <a:ea typeface="+mn-ea"/>
                <a:cs typeface="Malgun Gothic"/>
              </a:rPr>
              <a:t>합계</a:t>
            </a:r>
            <a:endParaRPr dirty="0">
              <a:latin typeface="+mn-ea"/>
              <a:ea typeface="+mn-ea"/>
              <a:cs typeface="Malgun Gothic"/>
            </a:endParaRPr>
          </a:p>
          <a:p>
            <a:pPr marL="286385" indent="-273685">
              <a:lnSpc>
                <a:spcPct val="100000"/>
              </a:lnSpc>
              <a:spcBef>
                <a:spcPts val="1915"/>
              </a:spcBef>
              <a:buFont typeface="Arial"/>
              <a:buChar char="▪"/>
              <a:tabLst>
                <a:tab pos="286385" algn="l"/>
              </a:tabLst>
            </a:pPr>
            <a:r>
              <a:rPr spc="-25" dirty="0">
                <a:solidFill>
                  <a:srgbClr val="333333"/>
                </a:solidFill>
                <a:latin typeface="+mn-ea"/>
                <a:ea typeface="+mn-ea"/>
                <a:cs typeface="Malgun Gothic"/>
              </a:rPr>
              <a:t>DF.groupby(기준열</a:t>
            </a:r>
            <a:r>
              <a:rPr spc="-125" dirty="0">
                <a:solidFill>
                  <a:srgbClr val="333333"/>
                </a:solidFill>
                <a:latin typeface="+mn-ea"/>
                <a:ea typeface="+mn-ea"/>
                <a:cs typeface="Malgun Gothic"/>
              </a:rPr>
              <a:t> </a:t>
            </a:r>
            <a:r>
              <a:rPr spc="-25" dirty="0">
                <a:solidFill>
                  <a:srgbClr val="333333"/>
                </a:solidFill>
                <a:latin typeface="+mn-ea"/>
                <a:ea typeface="+mn-ea"/>
                <a:cs typeface="Malgun Gothic"/>
              </a:rPr>
              <a:t>이름)</a:t>
            </a:r>
            <a:endParaRPr dirty="0">
              <a:latin typeface="+mn-ea"/>
              <a:ea typeface="+mn-ea"/>
              <a:cs typeface="Malgun Gothic"/>
            </a:endParaRPr>
          </a:p>
          <a:p>
            <a:pPr marL="561340" lvl="1" indent="-274320">
              <a:lnSpc>
                <a:spcPct val="100000"/>
              </a:lnSpc>
              <a:spcBef>
                <a:spcPts val="890"/>
              </a:spcBef>
              <a:buFont typeface="Consolas"/>
              <a:buChar char="–"/>
              <a:tabLst>
                <a:tab pos="561340" algn="l"/>
              </a:tabLst>
            </a:pPr>
            <a:r>
              <a:rPr dirty="0">
                <a:solidFill>
                  <a:srgbClr val="333333"/>
                </a:solidFill>
                <a:latin typeface="+mn-ea"/>
                <a:ea typeface="+mn-ea"/>
                <a:cs typeface="Malgun Gothic"/>
              </a:rPr>
              <a:t>특정</a:t>
            </a:r>
            <a:r>
              <a:rPr spc="10" dirty="0">
                <a:solidFill>
                  <a:srgbClr val="333333"/>
                </a:solidFill>
                <a:latin typeface="+mn-ea"/>
                <a:ea typeface="+mn-ea"/>
                <a:cs typeface="Malgun Gothic"/>
              </a:rPr>
              <a:t> </a:t>
            </a:r>
            <a:r>
              <a:rPr dirty="0">
                <a:solidFill>
                  <a:srgbClr val="333333"/>
                </a:solidFill>
                <a:latin typeface="+mn-ea"/>
                <a:ea typeface="+mn-ea"/>
                <a:cs typeface="Malgun Gothic"/>
              </a:rPr>
              <a:t>열을</a:t>
            </a:r>
            <a:r>
              <a:rPr spc="5" dirty="0">
                <a:solidFill>
                  <a:srgbClr val="333333"/>
                </a:solidFill>
                <a:latin typeface="+mn-ea"/>
                <a:ea typeface="+mn-ea"/>
                <a:cs typeface="Malgun Gothic"/>
              </a:rPr>
              <a:t> </a:t>
            </a:r>
            <a:r>
              <a:rPr dirty="0">
                <a:solidFill>
                  <a:srgbClr val="333333"/>
                </a:solidFill>
                <a:latin typeface="+mn-ea"/>
                <a:ea typeface="+mn-ea"/>
                <a:cs typeface="Malgun Gothic"/>
              </a:rPr>
              <a:t>기준으로</a:t>
            </a:r>
            <a:r>
              <a:rPr spc="5" dirty="0">
                <a:solidFill>
                  <a:srgbClr val="333333"/>
                </a:solidFill>
                <a:latin typeface="+mn-ea"/>
                <a:ea typeface="+mn-ea"/>
                <a:cs typeface="Malgun Gothic"/>
              </a:rPr>
              <a:t> </a:t>
            </a:r>
            <a:r>
              <a:rPr dirty="0">
                <a:solidFill>
                  <a:srgbClr val="333333"/>
                </a:solidFill>
                <a:latin typeface="+mn-ea"/>
                <a:ea typeface="+mn-ea"/>
                <a:cs typeface="Malgun Gothic"/>
              </a:rPr>
              <a:t>행들을</a:t>
            </a:r>
            <a:r>
              <a:rPr spc="-5" dirty="0">
                <a:solidFill>
                  <a:srgbClr val="333333"/>
                </a:solidFill>
                <a:latin typeface="+mn-ea"/>
                <a:ea typeface="+mn-ea"/>
                <a:cs typeface="Malgun Gothic"/>
              </a:rPr>
              <a:t> </a:t>
            </a:r>
            <a:r>
              <a:rPr dirty="0">
                <a:solidFill>
                  <a:srgbClr val="333333"/>
                </a:solidFill>
                <a:latin typeface="+mn-ea"/>
                <a:ea typeface="+mn-ea"/>
                <a:cs typeface="Malgun Gothic"/>
              </a:rPr>
              <a:t>그룹으로</a:t>
            </a:r>
            <a:r>
              <a:rPr spc="5" dirty="0">
                <a:solidFill>
                  <a:srgbClr val="333333"/>
                </a:solidFill>
                <a:latin typeface="+mn-ea"/>
                <a:ea typeface="+mn-ea"/>
                <a:cs typeface="Malgun Gothic"/>
              </a:rPr>
              <a:t> </a:t>
            </a:r>
            <a:r>
              <a:rPr dirty="0">
                <a:solidFill>
                  <a:srgbClr val="333333"/>
                </a:solidFill>
                <a:latin typeface="+mn-ea"/>
                <a:ea typeface="+mn-ea"/>
                <a:cs typeface="Malgun Gothic"/>
              </a:rPr>
              <a:t>묶어주는</a:t>
            </a:r>
            <a:r>
              <a:rPr spc="10" dirty="0">
                <a:solidFill>
                  <a:srgbClr val="333333"/>
                </a:solidFill>
                <a:latin typeface="+mn-ea"/>
                <a:ea typeface="+mn-ea"/>
                <a:cs typeface="Malgun Gothic"/>
              </a:rPr>
              <a:t> </a:t>
            </a:r>
            <a:r>
              <a:rPr spc="-25" dirty="0">
                <a:solidFill>
                  <a:srgbClr val="333333"/>
                </a:solidFill>
                <a:latin typeface="+mn-ea"/>
                <a:ea typeface="+mn-ea"/>
                <a:cs typeface="Malgun Gothic"/>
              </a:rPr>
              <a:t>메소드</a:t>
            </a:r>
            <a:endParaRPr dirty="0">
              <a:latin typeface="+mn-ea"/>
              <a:ea typeface="+mn-ea"/>
              <a:cs typeface="Malgun Gothic"/>
            </a:endParaRPr>
          </a:p>
          <a:p>
            <a:pPr marL="561340" lvl="1" indent="-274320">
              <a:lnSpc>
                <a:spcPct val="100000"/>
              </a:lnSpc>
              <a:spcBef>
                <a:spcPts val="890"/>
              </a:spcBef>
              <a:buFont typeface="Consolas"/>
              <a:buChar char="–"/>
              <a:tabLst>
                <a:tab pos="561340" algn="l"/>
              </a:tabLst>
            </a:pPr>
            <a:r>
              <a:rPr dirty="0">
                <a:solidFill>
                  <a:srgbClr val="333333"/>
                </a:solidFill>
                <a:latin typeface="+mn-ea"/>
                <a:ea typeface="+mn-ea"/>
                <a:cs typeface="Malgun Gothic"/>
              </a:rPr>
              <a:t>기준 </a:t>
            </a:r>
            <a:r>
              <a:rPr spc="-25" dirty="0">
                <a:solidFill>
                  <a:srgbClr val="333333"/>
                </a:solidFill>
                <a:latin typeface="+mn-ea"/>
                <a:ea typeface="+mn-ea"/>
                <a:cs typeface="Malgun Gothic"/>
              </a:rPr>
              <a:t>열이름</a:t>
            </a:r>
            <a:endParaRPr dirty="0">
              <a:latin typeface="+mn-ea"/>
              <a:ea typeface="+mn-ea"/>
              <a:cs typeface="Malgun Gothic"/>
            </a:endParaRPr>
          </a:p>
          <a:p>
            <a:pPr marL="789305" lvl="2" indent="-227965">
              <a:lnSpc>
                <a:spcPct val="100000"/>
              </a:lnSpc>
              <a:spcBef>
                <a:spcPts val="890"/>
              </a:spcBef>
              <a:buFont typeface="Arial"/>
              <a:buChar char="▪"/>
              <a:tabLst>
                <a:tab pos="789305" algn="l"/>
              </a:tabLst>
            </a:pPr>
            <a:r>
              <a:rPr dirty="0">
                <a:solidFill>
                  <a:srgbClr val="333333"/>
                </a:solidFill>
                <a:latin typeface="+mn-ea"/>
                <a:ea typeface="+mn-ea"/>
                <a:cs typeface="Malgun Gothic"/>
              </a:rPr>
              <a:t>문자열</a:t>
            </a:r>
            <a:r>
              <a:rPr spc="-20"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기준열이</a:t>
            </a:r>
            <a:r>
              <a:rPr spc="-20" dirty="0">
                <a:solidFill>
                  <a:srgbClr val="333333"/>
                </a:solidFill>
                <a:latin typeface="+mn-ea"/>
                <a:ea typeface="+mn-ea"/>
                <a:cs typeface="Malgun Gothic"/>
              </a:rPr>
              <a:t> </a:t>
            </a:r>
            <a:r>
              <a:rPr dirty="0">
                <a:solidFill>
                  <a:srgbClr val="333333"/>
                </a:solidFill>
                <a:latin typeface="+mn-ea"/>
                <a:ea typeface="+mn-ea"/>
                <a:cs typeface="Malgun Gothic"/>
              </a:rPr>
              <a:t>하나일</a:t>
            </a:r>
            <a:r>
              <a:rPr spc="-20" dirty="0">
                <a:solidFill>
                  <a:srgbClr val="333333"/>
                </a:solidFill>
                <a:latin typeface="+mn-ea"/>
                <a:ea typeface="+mn-ea"/>
                <a:cs typeface="Malgun Gothic"/>
              </a:rPr>
              <a:t> </a:t>
            </a:r>
            <a:r>
              <a:rPr spc="-25" dirty="0">
                <a:solidFill>
                  <a:srgbClr val="333333"/>
                </a:solidFill>
                <a:latin typeface="+mn-ea"/>
                <a:ea typeface="+mn-ea"/>
                <a:cs typeface="Malgun Gothic"/>
              </a:rPr>
              <a:t>경우</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문자열</a:t>
            </a:r>
            <a:r>
              <a:rPr spc="-20" dirty="0">
                <a:solidFill>
                  <a:srgbClr val="333333"/>
                </a:solidFill>
                <a:latin typeface="+mn-ea"/>
                <a:ea typeface="+mn-ea"/>
                <a:cs typeface="Malgun Gothic"/>
              </a:rPr>
              <a:t> </a:t>
            </a:r>
            <a:r>
              <a:rPr dirty="0">
                <a:solidFill>
                  <a:srgbClr val="333333"/>
                </a:solidFill>
                <a:latin typeface="+mn-ea"/>
                <a:ea typeface="+mn-ea"/>
                <a:cs typeface="Malgun Gothic"/>
              </a:rPr>
              <a:t>리스트</a:t>
            </a:r>
            <a:r>
              <a:rPr spc="-10" dirty="0">
                <a:solidFill>
                  <a:srgbClr val="333333"/>
                </a:solidFill>
                <a:latin typeface="+mn-ea"/>
                <a:ea typeface="+mn-ea"/>
                <a:cs typeface="Malgun Gothic"/>
              </a:rPr>
              <a:t> </a:t>
            </a:r>
            <a:r>
              <a:rPr dirty="0">
                <a:solidFill>
                  <a:srgbClr val="333333"/>
                </a:solidFill>
                <a:latin typeface="+mn-ea"/>
                <a:ea typeface="+mn-ea"/>
                <a:cs typeface="Malgun Gothic"/>
              </a:rPr>
              <a:t>:</a:t>
            </a:r>
            <a:r>
              <a:rPr spc="-15" dirty="0">
                <a:solidFill>
                  <a:srgbClr val="333333"/>
                </a:solidFill>
                <a:latin typeface="+mn-ea"/>
                <a:ea typeface="+mn-ea"/>
                <a:cs typeface="Malgun Gothic"/>
              </a:rPr>
              <a:t> </a:t>
            </a:r>
            <a:r>
              <a:rPr dirty="0">
                <a:solidFill>
                  <a:srgbClr val="333333"/>
                </a:solidFill>
                <a:latin typeface="+mn-ea"/>
                <a:ea typeface="+mn-ea"/>
                <a:cs typeface="Malgun Gothic"/>
              </a:rPr>
              <a:t>여러</a:t>
            </a:r>
            <a:r>
              <a:rPr spc="-10" dirty="0">
                <a:solidFill>
                  <a:srgbClr val="333333"/>
                </a:solidFill>
                <a:latin typeface="+mn-ea"/>
                <a:ea typeface="+mn-ea"/>
                <a:cs typeface="Malgun Gothic"/>
              </a:rPr>
              <a:t> </a:t>
            </a:r>
            <a:r>
              <a:rPr dirty="0">
                <a:solidFill>
                  <a:srgbClr val="333333"/>
                </a:solidFill>
                <a:latin typeface="+mn-ea"/>
                <a:ea typeface="+mn-ea"/>
                <a:cs typeface="Malgun Gothic"/>
              </a:rPr>
              <a:t>열을</a:t>
            </a:r>
            <a:r>
              <a:rPr spc="-5" dirty="0">
                <a:solidFill>
                  <a:srgbClr val="333333"/>
                </a:solidFill>
                <a:latin typeface="+mn-ea"/>
                <a:ea typeface="+mn-ea"/>
                <a:cs typeface="Malgun Gothic"/>
              </a:rPr>
              <a:t> </a:t>
            </a:r>
            <a:r>
              <a:rPr dirty="0">
                <a:solidFill>
                  <a:srgbClr val="333333"/>
                </a:solidFill>
                <a:latin typeface="+mn-ea"/>
                <a:ea typeface="+mn-ea"/>
                <a:cs typeface="Malgun Gothic"/>
              </a:rPr>
              <a:t>기준으로</a:t>
            </a:r>
            <a:r>
              <a:rPr spc="-20" dirty="0">
                <a:solidFill>
                  <a:srgbClr val="333333"/>
                </a:solidFill>
                <a:latin typeface="+mn-ea"/>
                <a:ea typeface="+mn-ea"/>
                <a:cs typeface="Malgun Gothic"/>
              </a:rPr>
              <a:t> </a:t>
            </a:r>
            <a:r>
              <a:rPr dirty="0">
                <a:solidFill>
                  <a:srgbClr val="333333"/>
                </a:solidFill>
                <a:latin typeface="+mn-ea"/>
                <a:ea typeface="+mn-ea"/>
                <a:cs typeface="Malgun Gothic"/>
              </a:rPr>
              <a:t>그룹으로</a:t>
            </a:r>
            <a:r>
              <a:rPr spc="-20" dirty="0">
                <a:solidFill>
                  <a:srgbClr val="333333"/>
                </a:solidFill>
                <a:latin typeface="+mn-ea"/>
                <a:ea typeface="+mn-ea"/>
                <a:cs typeface="Malgun Gothic"/>
              </a:rPr>
              <a:t> </a:t>
            </a:r>
            <a:r>
              <a:rPr dirty="0">
                <a:solidFill>
                  <a:srgbClr val="333333"/>
                </a:solidFill>
                <a:latin typeface="+mn-ea"/>
                <a:ea typeface="+mn-ea"/>
                <a:cs typeface="Malgun Gothic"/>
              </a:rPr>
              <a:t>묶을</a:t>
            </a:r>
            <a:r>
              <a:rPr spc="-20" dirty="0">
                <a:solidFill>
                  <a:srgbClr val="333333"/>
                </a:solidFill>
                <a:latin typeface="+mn-ea"/>
                <a:ea typeface="+mn-ea"/>
                <a:cs typeface="Malgun Gothic"/>
              </a:rPr>
              <a:t> </a:t>
            </a:r>
            <a:r>
              <a:rPr spc="-25" dirty="0">
                <a:solidFill>
                  <a:srgbClr val="333333"/>
                </a:solidFill>
                <a:latin typeface="+mn-ea"/>
                <a:ea typeface="+mn-ea"/>
                <a:cs typeface="Malgun Gothic"/>
              </a:rPr>
              <a:t>경우</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DataFrame</a:t>
            </a:r>
            <a:r>
              <a:rPr sz="2400" spc="-45" dirty="0">
                <a:latin typeface="CookieRun Regular" panose="020B0600000101010101" pitchFamily="50" charset="-127"/>
              </a:rPr>
              <a:t> </a:t>
            </a:r>
            <a:r>
              <a:rPr sz="2400" dirty="0">
                <a:latin typeface="CookieRun Regular" panose="020B0600000101010101" pitchFamily="50" charset="-127"/>
              </a:rPr>
              <a:t>-</a:t>
            </a:r>
            <a:r>
              <a:rPr sz="2400" spc="-25" dirty="0">
                <a:latin typeface="CookieRun Regular" panose="020B0600000101010101" pitchFamily="50" charset="-127"/>
              </a:rPr>
              <a:t> </a:t>
            </a:r>
            <a:r>
              <a:rPr sz="2400" dirty="0">
                <a:latin typeface="CookieRun Regular" panose="020B0600000101010101" pitchFamily="50" charset="-127"/>
              </a:rPr>
              <a:t>Grouping</a:t>
            </a:r>
            <a:r>
              <a:rPr sz="2400" spc="-30" dirty="0">
                <a:latin typeface="CookieRun Regular" panose="020B0600000101010101" pitchFamily="50" charset="-127"/>
              </a:rPr>
              <a:t> </a:t>
            </a:r>
            <a:r>
              <a:rPr sz="2400" dirty="0">
                <a:latin typeface="CookieRun Regular" panose="020B0600000101010101" pitchFamily="50" charset="-127"/>
              </a:rPr>
              <a:t>과</a:t>
            </a:r>
            <a:r>
              <a:rPr sz="2400" spc="-15" dirty="0">
                <a:latin typeface="CookieRun Regular" panose="020B0600000101010101" pitchFamily="50" charset="-127"/>
              </a:rPr>
              <a:t> </a:t>
            </a:r>
            <a:r>
              <a:rPr sz="2400" spc="-25" dirty="0">
                <a:latin typeface="CookieRun Regular" panose="020B0600000101010101" pitchFamily="50" charset="-127"/>
              </a:rPr>
              <a:t>집계</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28720"/>
            <a:ext cx="11138535" cy="5239255"/>
          </a:xfrm>
          <a:prstGeom prst="rect">
            <a:avLst/>
          </a:prstGeom>
        </p:spPr>
        <p:txBody>
          <a:bodyPr vert="horz" wrap="square" lIns="0" tIns="111125" rIns="0" bIns="0" rtlCol="0">
            <a:spAutoFit/>
          </a:bodyPr>
          <a:lstStyle/>
          <a:p>
            <a:pPr marL="286385" indent="-273685">
              <a:lnSpc>
                <a:spcPct val="100000"/>
              </a:lnSpc>
              <a:spcBef>
                <a:spcPts val="875"/>
              </a:spcBef>
              <a:buFont typeface="Arial"/>
              <a:buChar char="▪"/>
              <a:tabLst>
                <a:tab pos="286385" algn="l"/>
              </a:tabLst>
            </a:pPr>
            <a:r>
              <a:rPr dirty="0">
                <a:solidFill>
                  <a:srgbClr val="333333"/>
                </a:solidFill>
                <a:latin typeface="+mn-ea"/>
                <a:ea typeface="+mn-ea"/>
                <a:cs typeface="Malgun Gothic"/>
              </a:rPr>
              <a:t>주요</a:t>
            </a:r>
            <a:r>
              <a:rPr spc="-25" dirty="0">
                <a:solidFill>
                  <a:srgbClr val="333333"/>
                </a:solidFill>
                <a:latin typeface="+mn-ea"/>
                <a:ea typeface="+mn-ea"/>
                <a:cs typeface="Malgun Gothic"/>
              </a:rPr>
              <a:t> </a:t>
            </a:r>
            <a:r>
              <a:rPr spc="-20" dirty="0">
                <a:solidFill>
                  <a:srgbClr val="333333"/>
                </a:solidFill>
                <a:latin typeface="+mn-ea"/>
                <a:ea typeface="+mn-ea"/>
                <a:cs typeface="Malgun Gothic"/>
              </a:rPr>
              <a:t>집계함수</a:t>
            </a:r>
            <a:endParaRPr dirty="0">
              <a:latin typeface="+mn-ea"/>
              <a:ea typeface="+mn-ea"/>
              <a:cs typeface="Malgun Gothic"/>
            </a:endParaRPr>
          </a:p>
          <a:p>
            <a:pPr marL="561340" lvl="1" indent="-274320">
              <a:lnSpc>
                <a:spcPts val="2510"/>
              </a:lnSpc>
              <a:spcBef>
                <a:spcPts val="655"/>
              </a:spcBef>
              <a:buFont typeface="Consolas"/>
              <a:buChar char="–"/>
              <a:tabLst>
                <a:tab pos="561340" algn="l"/>
              </a:tabLst>
            </a:pPr>
            <a:r>
              <a:rPr dirty="0">
                <a:solidFill>
                  <a:srgbClr val="333333"/>
                </a:solidFill>
                <a:latin typeface="+mn-ea"/>
                <a:ea typeface="+mn-ea"/>
                <a:cs typeface="Malgun Gothic"/>
              </a:rPr>
              <a:t>min(),</a:t>
            </a:r>
            <a:r>
              <a:rPr spc="-60" dirty="0">
                <a:solidFill>
                  <a:srgbClr val="333333"/>
                </a:solidFill>
                <a:latin typeface="+mn-ea"/>
                <a:ea typeface="+mn-ea"/>
                <a:cs typeface="Malgun Gothic"/>
              </a:rPr>
              <a:t> </a:t>
            </a:r>
            <a:r>
              <a:rPr dirty="0">
                <a:solidFill>
                  <a:srgbClr val="333333"/>
                </a:solidFill>
                <a:latin typeface="+mn-ea"/>
                <a:ea typeface="+mn-ea"/>
                <a:cs typeface="Malgun Gothic"/>
              </a:rPr>
              <a:t>max(),</a:t>
            </a:r>
            <a:r>
              <a:rPr spc="-35" dirty="0">
                <a:solidFill>
                  <a:srgbClr val="333333"/>
                </a:solidFill>
                <a:latin typeface="+mn-ea"/>
                <a:ea typeface="+mn-ea"/>
                <a:cs typeface="Malgun Gothic"/>
              </a:rPr>
              <a:t> </a:t>
            </a:r>
            <a:r>
              <a:rPr dirty="0">
                <a:solidFill>
                  <a:srgbClr val="333333"/>
                </a:solidFill>
                <a:latin typeface="+mn-ea"/>
                <a:ea typeface="+mn-ea"/>
                <a:cs typeface="Malgun Gothic"/>
              </a:rPr>
              <a:t>sum(),</a:t>
            </a:r>
            <a:r>
              <a:rPr spc="-65" dirty="0">
                <a:solidFill>
                  <a:srgbClr val="333333"/>
                </a:solidFill>
                <a:latin typeface="+mn-ea"/>
                <a:ea typeface="+mn-ea"/>
                <a:cs typeface="Malgun Gothic"/>
              </a:rPr>
              <a:t> </a:t>
            </a:r>
            <a:r>
              <a:rPr dirty="0">
                <a:solidFill>
                  <a:srgbClr val="333333"/>
                </a:solidFill>
                <a:latin typeface="+mn-ea"/>
                <a:ea typeface="+mn-ea"/>
                <a:cs typeface="Malgun Gothic"/>
              </a:rPr>
              <a:t>mean(),</a:t>
            </a:r>
            <a:r>
              <a:rPr spc="-50" dirty="0">
                <a:solidFill>
                  <a:srgbClr val="333333"/>
                </a:solidFill>
                <a:latin typeface="+mn-ea"/>
                <a:ea typeface="+mn-ea"/>
                <a:cs typeface="Malgun Gothic"/>
              </a:rPr>
              <a:t> </a:t>
            </a:r>
            <a:r>
              <a:rPr dirty="0">
                <a:solidFill>
                  <a:srgbClr val="333333"/>
                </a:solidFill>
                <a:latin typeface="+mn-ea"/>
                <a:ea typeface="+mn-ea"/>
                <a:cs typeface="Malgun Gothic"/>
              </a:rPr>
              <a:t>median(),</a:t>
            </a:r>
            <a:r>
              <a:rPr spc="-25" dirty="0">
                <a:solidFill>
                  <a:srgbClr val="333333"/>
                </a:solidFill>
                <a:latin typeface="+mn-ea"/>
                <a:ea typeface="+mn-ea"/>
                <a:cs typeface="Malgun Gothic"/>
              </a:rPr>
              <a:t> </a:t>
            </a:r>
            <a:r>
              <a:rPr dirty="0">
                <a:solidFill>
                  <a:srgbClr val="333333"/>
                </a:solidFill>
                <a:latin typeface="+mn-ea"/>
                <a:ea typeface="+mn-ea"/>
                <a:cs typeface="Malgun Gothic"/>
              </a:rPr>
              <a:t>std(),</a:t>
            </a:r>
            <a:r>
              <a:rPr spc="-45" dirty="0">
                <a:solidFill>
                  <a:srgbClr val="333333"/>
                </a:solidFill>
                <a:latin typeface="+mn-ea"/>
                <a:ea typeface="+mn-ea"/>
                <a:cs typeface="Malgun Gothic"/>
              </a:rPr>
              <a:t> </a:t>
            </a:r>
            <a:r>
              <a:rPr dirty="0">
                <a:solidFill>
                  <a:srgbClr val="333333"/>
                </a:solidFill>
                <a:latin typeface="+mn-ea"/>
                <a:ea typeface="+mn-ea"/>
                <a:cs typeface="Malgun Gothic"/>
              </a:rPr>
              <a:t>var(),</a:t>
            </a:r>
            <a:r>
              <a:rPr spc="-50" dirty="0">
                <a:solidFill>
                  <a:srgbClr val="333333"/>
                </a:solidFill>
                <a:latin typeface="+mn-ea"/>
                <a:ea typeface="+mn-ea"/>
                <a:cs typeface="Malgun Gothic"/>
              </a:rPr>
              <a:t> </a:t>
            </a:r>
            <a:r>
              <a:rPr dirty="0">
                <a:solidFill>
                  <a:srgbClr val="333333"/>
                </a:solidFill>
                <a:latin typeface="+mn-ea"/>
                <a:ea typeface="+mn-ea"/>
                <a:cs typeface="Malgun Gothic"/>
              </a:rPr>
              <a:t>size(),</a:t>
            </a:r>
            <a:r>
              <a:rPr spc="-65" dirty="0">
                <a:solidFill>
                  <a:srgbClr val="333333"/>
                </a:solidFill>
                <a:latin typeface="+mn-ea"/>
                <a:ea typeface="+mn-ea"/>
                <a:cs typeface="Malgun Gothic"/>
              </a:rPr>
              <a:t> </a:t>
            </a:r>
            <a:r>
              <a:rPr dirty="0">
                <a:solidFill>
                  <a:srgbClr val="333333"/>
                </a:solidFill>
                <a:latin typeface="+mn-ea"/>
                <a:ea typeface="+mn-ea"/>
                <a:cs typeface="Malgun Gothic"/>
              </a:rPr>
              <a:t>count(),</a:t>
            </a:r>
            <a:r>
              <a:rPr spc="-45" dirty="0">
                <a:solidFill>
                  <a:srgbClr val="333333"/>
                </a:solidFill>
                <a:latin typeface="+mn-ea"/>
                <a:ea typeface="+mn-ea"/>
                <a:cs typeface="Malgun Gothic"/>
              </a:rPr>
              <a:t> </a:t>
            </a:r>
            <a:r>
              <a:rPr dirty="0">
                <a:solidFill>
                  <a:srgbClr val="333333"/>
                </a:solidFill>
                <a:latin typeface="+mn-ea"/>
                <a:ea typeface="+mn-ea"/>
                <a:cs typeface="Malgun Gothic"/>
              </a:rPr>
              <a:t>describe()</a:t>
            </a:r>
            <a:r>
              <a:rPr spc="-70" dirty="0">
                <a:solidFill>
                  <a:srgbClr val="333333"/>
                </a:solidFill>
                <a:latin typeface="+mn-ea"/>
                <a:ea typeface="+mn-ea"/>
                <a:cs typeface="Malgun Gothic"/>
              </a:rPr>
              <a:t> </a:t>
            </a:r>
            <a:r>
              <a:rPr spc="-50" dirty="0">
                <a:solidFill>
                  <a:srgbClr val="333333"/>
                </a:solidFill>
                <a:latin typeface="+mn-ea"/>
                <a:ea typeface="+mn-ea"/>
                <a:cs typeface="Malgun Gothic"/>
              </a:rPr>
              <a:t>,</a:t>
            </a:r>
            <a:endParaRPr dirty="0">
              <a:latin typeface="+mn-ea"/>
              <a:ea typeface="+mn-ea"/>
              <a:cs typeface="Malgun Gothic"/>
            </a:endParaRPr>
          </a:p>
          <a:p>
            <a:pPr marL="561340">
              <a:lnSpc>
                <a:spcPts val="2510"/>
              </a:lnSpc>
            </a:pPr>
            <a:r>
              <a:rPr dirty="0">
                <a:solidFill>
                  <a:srgbClr val="333333"/>
                </a:solidFill>
                <a:latin typeface="+mn-ea"/>
                <a:ea typeface="+mn-ea"/>
                <a:cs typeface="Malgun Gothic"/>
              </a:rPr>
              <a:t>nunique(),</a:t>
            </a:r>
            <a:r>
              <a:rPr spc="-80" dirty="0">
                <a:solidFill>
                  <a:srgbClr val="333333"/>
                </a:solidFill>
                <a:latin typeface="+mn-ea"/>
                <a:ea typeface="+mn-ea"/>
                <a:cs typeface="Malgun Gothic"/>
              </a:rPr>
              <a:t> </a:t>
            </a:r>
            <a:r>
              <a:rPr dirty="0">
                <a:solidFill>
                  <a:srgbClr val="333333"/>
                </a:solidFill>
                <a:latin typeface="+mn-ea"/>
                <a:ea typeface="+mn-ea"/>
                <a:cs typeface="Malgun Gothic"/>
              </a:rPr>
              <a:t>idxmin(),</a:t>
            </a:r>
            <a:r>
              <a:rPr spc="-75" dirty="0">
                <a:solidFill>
                  <a:srgbClr val="333333"/>
                </a:solidFill>
                <a:latin typeface="+mn-ea"/>
                <a:ea typeface="+mn-ea"/>
                <a:cs typeface="Malgun Gothic"/>
              </a:rPr>
              <a:t> </a:t>
            </a:r>
            <a:r>
              <a:rPr dirty="0">
                <a:solidFill>
                  <a:srgbClr val="333333"/>
                </a:solidFill>
                <a:latin typeface="+mn-ea"/>
                <a:ea typeface="+mn-ea"/>
                <a:cs typeface="Malgun Gothic"/>
              </a:rPr>
              <a:t>idxmax(),</a:t>
            </a:r>
            <a:r>
              <a:rPr spc="-65" dirty="0">
                <a:solidFill>
                  <a:srgbClr val="333333"/>
                </a:solidFill>
                <a:latin typeface="+mn-ea"/>
                <a:ea typeface="+mn-ea"/>
                <a:cs typeface="Malgun Gothic"/>
              </a:rPr>
              <a:t> </a:t>
            </a:r>
            <a:r>
              <a:rPr dirty="0">
                <a:solidFill>
                  <a:srgbClr val="333333"/>
                </a:solidFill>
                <a:latin typeface="+mn-ea"/>
                <a:ea typeface="+mn-ea"/>
                <a:cs typeface="Malgun Gothic"/>
              </a:rPr>
              <a:t>first(),</a:t>
            </a:r>
            <a:r>
              <a:rPr spc="-90" dirty="0">
                <a:solidFill>
                  <a:srgbClr val="333333"/>
                </a:solidFill>
                <a:latin typeface="+mn-ea"/>
                <a:ea typeface="+mn-ea"/>
                <a:cs typeface="Malgun Gothic"/>
              </a:rPr>
              <a:t> </a:t>
            </a:r>
            <a:r>
              <a:rPr spc="-10" dirty="0">
                <a:solidFill>
                  <a:srgbClr val="333333"/>
                </a:solidFill>
                <a:latin typeface="+mn-ea"/>
                <a:ea typeface="+mn-ea"/>
                <a:cs typeface="Malgun Gothic"/>
              </a:rPr>
              <a:t>last()</a:t>
            </a:r>
            <a:endParaRPr dirty="0">
              <a:latin typeface="+mn-ea"/>
              <a:ea typeface="+mn-ea"/>
              <a:cs typeface="Malgun Gothic"/>
            </a:endParaRPr>
          </a:p>
          <a:p>
            <a:pPr marL="286385" indent="-273685">
              <a:lnSpc>
                <a:spcPct val="100000"/>
              </a:lnSpc>
              <a:spcBef>
                <a:spcPts val="1855"/>
              </a:spcBef>
              <a:buFont typeface="Arial"/>
              <a:buChar char="▪"/>
              <a:tabLst>
                <a:tab pos="286385" algn="l"/>
              </a:tabLst>
            </a:pPr>
            <a:r>
              <a:rPr dirty="0">
                <a:solidFill>
                  <a:srgbClr val="333333"/>
                </a:solidFill>
                <a:latin typeface="+mn-ea"/>
                <a:ea typeface="+mn-ea"/>
                <a:cs typeface="Malgun Gothic"/>
              </a:rPr>
              <a:t>agg(arg,</a:t>
            </a:r>
            <a:r>
              <a:rPr spc="-110" dirty="0">
                <a:solidFill>
                  <a:srgbClr val="333333"/>
                </a:solidFill>
                <a:latin typeface="+mn-ea"/>
                <a:ea typeface="+mn-ea"/>
                <a:cs typeface="Malgun Gothic"/>
              </a:rPr>
              <a:t> </a:t>
            </a:r>
            <a:r>
              <a:rPr dirty="0">
                <a:solidFill>
                  <a:srgbClr val="333333"/>
                </a:solidFill>
                <a:latin typeface="+mn-ea"/>
                <a:ea typeface="+mn-ea"/>
                <a:cs typeface="Malgun Gothic"/>
              </a:rPr>
              <a:t>*args,</a:t>
            </a:r>
            <a:r>
              <a:rPr spc="-95" dirty="0">
                <a:solidFill>
                  <a:srgbClr val="333333"/>
                </a:solidFill>
                <a:latin typeface="+mn-ea"/>
                <a:ea typeface="+mn-ea"/>
                <a:cs typeface="Malgun Gothic"/>
              </a:rPr>
              <a:t> </a:t>
            </a:r>
            <a:r>
              <a:rPr spc="-10" dirty="0">
                <a:solidFill>
                  <a:srgbClr val="333333"/>
                </a:solidFill>
                <a:latin typeface="+mn-ea"/>
                <a:ea typeface="+mn-ea"/>
                <a:cs typeface="Malgun Gothic"/>
              </a:rPr>
              <a:t>**kwargs)</a:t>
            </a:r>
            <a:endParaRPr dirty="0">
              <a:latin typeface="+mn-ea"/>
              <a:ea typeface="+mn-ea"/>
              <a:cs typeface="Malgun Gothic"/>
            </a:endParaRPr>
          </a:p>
          <a:p>
            <a:pPr marL="561340" lvl="1" indent="-274320">
              <a:lnSpc>
                <a:spcPct val="100000"/>
              </a:lnSpc>
              <a:spcBef>
                <a:spcPts val="700"/>
              </a:spcBef>
              <a:buFont typeface="Consolas"/>
              <a:buChar char="–"/>
              <a:tabLst>
                <a:tab pos="561340" algn="l"/>
              </a:tabLst>
            </a:pPr>
            <a:r>
              <a:rPr dirty="0">
                <a:solidFill>
                  <a:srgbClr val="333333"/>
                </a:solidFill>
                <a:latin typeface="+mn-ea"/>
                <a:ea typeface="+mn-ea"/>
                <a:cs typeface="Malgun Gothic"/>
              </a:rPr>
              <a:t>위의</a:t>
            </a:r>
            <a:r>
              <a:rPr spc="-75" dirty="0">
                <a:solidFill>
                  <a:srgbClr val="333333"/>
                </a:solidFill>
                <a:latin typeface="+mn-ea"/>
                <a:ea typeface="+mn-ea"/>
                <a:cs typeface="Malgun Gothic"/>
              </a:rPr>
              <a:t> </a:t>
            </a:r>
            <a:r>
              <a:rPr dirty="0">
                <a:solidFill>
                  <a:srgbClr val="333333"/>
                </a:solidFill>
                <a:latin typeface="+mn-ea"/>
                <a:ea typeface="+mn-ea"/>
                <a:cs typeface="Malgun Gothic"/>
              </a:rPr>
              <a:t>집계함수들이나</a:t>
            </a:r>
            <a:r>
              <a:rPr spc="-75" dirty="0">
                <a:solidFill>
                  <a:srgbClr val="333333"/>
                </a:solidFill>
                <a:latin typeface="+mn-ea"/>
                <a:ea typeface="+mn-ea"/>
                <a:cs typeface="Malgun Gothic"/>
              </a:rPr>
              <a:t> </a:t>
            </a:r>
            <a:r>
              <a:rPr dirty="0">
                <a:solidFill>
                  <a:srgbClr val="333333"/>
                </a:solidFill>
                <a:latin typeface="+mn-ea"/>
                <a:ea typeface="+mn-ea"/>
                <a:cs typeface="Malgun Gothic"/>
              </a:rPr>
              <a:t>사용자</a:t>
            </a:r>
            <a:r>
              <a:rPr spc="-55" dirty="0">
                <a:solidFill>
                  <a:srgbClr val="333333"/>
                </a:solidFill>
                <a:latin typeface="+mn-ea"/>
                <a:ea typeface="+mn-ea"/>
                <a:cs typeface="Malgun Gothic"/>
              </a:rPr>
              <a:t> </a:t>
            </a:r>
            <a:r>
              <a:rPr dirty="0">
                <a:solidFill>
                  <a:srgbClr val="333333"/>
                </a:solidFill>
                <a:latin typeface="+mn-ea"/>
                <a:ea typeface="+mn-ea"/>
                <a:cs typeface="Malgun Gothic"/>
              </a:rPr>
              <a:t>정의</a:t>
            </a:r>
            <a:r>
              <a:rPr spc="-75" dirty="0">
                <a:solidFill>
                  <a:srgbClr val="333333"/>
                </a:solidFill>
                <a:latin typeface="+mn-ea"/>
                <a:ea typeface="+mn-ea"/>
                <a:cs typeface="Malgun Gothic"/>
              </a:rPr>
              <a:t> </a:t>
            </a:r>
            <a:r>
              <a:rPr dirty="0">
                <a:solidFill>
                  <a:srgbClr val="333333"/>
                </a:solidFill>
                <a:latin typeface="+mn-ea"/>
                <a:ea typeface="+mn-ea"/>
                <a:cs typeface="Malgun Gothic"/>
              </a:rPr>
              <a:t>집계함수를</a:t>
            </a:r>
            <a:r>
              <a:rPr spc="-75" dirty="0">
                <a:solidFill>
                  <a:srgbClr val="333333"/>
                </a:solidFill>
                <a:latin typeface="+mn-ea"/>
                <a:ea typeface="+mn-ea"/>
                <a:cs typeface="Malgun Gothic"/>
              </a:rPr>
              <a:t> </a:t>
            </a:r>
            <a:r>
              <a:rPr dirty="0">
                <a:solidFill>
                  <a:srgbClr val="333333"/>
                </a:solidFill>
                <a:latin typeface="+mn-ea"/>
                <a:ea typeface="+mn-ea"/>
                <a:cs typeface="Malgun Gothic"/>
              </a:rPr>
              <a:t>DataFrame의</a:t>
            </a:r>
            <a:r>
              <a:rPr spc="-50" dirty="0">
                <a:solidFill>
                  <a:srgbClr val="333333"/>
                </a:solidFill>
                <a:latin typeface="+mn-ea"/>
                <a:ea typeface="+mn-ea"/>
                <a:cs typeface="Malgun Gothic"/>
              </a:rPr>
              <a:t> </a:t>
            </a:r>
            <a:r>
              <a:rPr dirty="0">
                <a:solidFill>
                  <a:srgbClr val="333333"/>
                </a:solidFill>
                <a:latin typeface="+mn-ea"/>
                <a:ea typeface="+mn-ea"/>
                <a:cs typeface="Malgun Gothic"/>
              </a:rPr>
              <a:t>열</a:t>
            </a:r>
            <a:r>
              <a:rPr spc="-80" dirty="0">
                <a:solidFill>
                  <a:srgbClr val="333333"/>
                </a:solidFill>
                <a:latin typeface="+mn-ea"/>
                <a:ea typeface="+mn-ea"/>
                <a:cs typeface="Malgun Gothic"/>
              </a:rPr>
              <a:t> </a:t>
            </a:r>
            <a:r>
              <a:rPr dirty="0">
                <a:solidFill>
                  <a:srgbClr val="333333"/>
                </a:solidFill>
                <a:latin typeface="+mn-ea"/>
                <a:ea typeface="+mn-ea"/>
                <a:cs typeface="Malgun Gothic"/>
              </a:rPr>
              <a:t>별로</a:t>
            </a:r>
            <a:r>
              <a:rPr spc="-75" dirty="0">
                <a:solidFill>
                  <a:srgbClr val="333333"/>
                </a:solidFill>
                <a:latin typeface="+mn-ea"/>
                <a:ea typeface="+mn-ea"/>
                <a:cs typeface="Malgun Gothic"/>
              </a:rPr>
              <a:t> </a:t>
            </a:r>
            <a:r>
              <a:rPr dirty="0">
                <a:solidFill>
                  <a:srgbClr val="333333"/>
                </a:solidFill>
                <a:latin typeface="+mn-ea"/>
                <a:ea typeface="+mn-ea"/>
                <a:cs typeface="Malgun Gothic"/>
              </a:rPr>
              <a:t>처리해주는</a:t>
            </a:r>
            <a:r>
              <a:rPr spc="-55" dirty="0">
                <a:solidFill>
                  <a:srgbClr val="333333"/>
                </a:solidFill>
                <a:latin typeface="+mn-ea"/>
                <a:ea typeface="+mn-ea"/>
                <a:cs typeface="Malgun Gothic"/>
              </a:rPr>
              <a:t> </a:t>
            </a:r>
            <a:r>
              <a:rPr spc="-25" dirty="0">
                <a:solidFill>
                  <a:srgbClr val="333333"/>
                </a:solidFill>
                <a:latin typeface="+mn-ea"/>
                <a:ea typeface="+mn-ea"/>
                <a:cs typeface="Malgun Gothic"/>
              </a:rPr>
              <a:t>함수.</a:t>
            </a:r>
            <a:endParaRPr dirty="0">
              <a:latin typeface="+mn-ea"/>
              <a:ea typeface="+mn-ea"/>
              <a:cs typeface="Malgun Gothic"/>
            </a:endParaRPr>
          </a:p>
          <a:p>
            <a:pPr marL="560705" lvl="1" indent="-273685">
              <a:lnSpc>
                <a:spcPct val="100000"/>
              </a:lnSpc>
              <a:spcBef>
                <a:spcPts val="355"/>
              </a:spcBef>
              <a:buFont typeface="Consolas"/>
              <a:buChar char="–"/>
              <a:tabLst>
                <a:tab pos="560705" algn="l"/>
              </a:tabLst>
            </a:pPr>
            <a:r>
              <a:rPr dirty="0">
                <a:solidFill>
                  <a:srgbClr val="333333"/>
                </a:solidFill>
                <a:latin typeface="+mn-ea"/>
                <a:ea typeface="+mn-ea"/>
                <a:cs typeface="Malgun Gothic"/>
              </a:rPr>
              <a:t>사용자</a:t>
            </a:r>
            <a:r>
              <a:rPr spc="-20" dirty="0">
                <a:solidFill>
                  <a:srgbClr val="333333"/>
                </a:solidFill>
                <a:latin typeface="+mn-ea"/>
                <a:ea typeface="+mn-ea"/>
                <a:cs typeface="Malgun Gothic"/>
              </a:rPr>
              <a:t> </a:t>
            </a:r>
            <a:r>
              <a:rPr dirty="0">
                <a:solidFill>
                  <a:srgbClr val="333333"/>
                </a:solidFill>
                <a:latin typeface="+mn-ea"/>
                <a:ea typeface="+mn-ea"/>
                <a:cs typeface="Malgun Gothic"/>
              </a:rPr>
              <a:t>정의</a:t>
            </a:r>
            <a:r>
              <a:rPr spc="-10" dirty="0">
                <a:solidFill>
                  <a:srgbClr val="333333"/>
                </a:solidFill>
                <a:latin typeface="+mn-ea"/>
                <a:ea typeface="+mn-ea"/>
                <a:cs typeface="Malgun Gothic"/>
              </a:rPr>
              <a:t> </a:t>
            </a:r>
            <a:r>
              <a:rPr dirty="0">
                <a:solidFill>
                  <a:srgbClr val="333333"/>
                </a:solidFill>
                <a:latin typeface="+mn-ea"/>
                <a:ea typeface="+mn-ea"/>
                <a:cs typeface="Malgun Gothic"/>
              </a:rPr>
              <a:t>집계함수를</a:t>
            </a:r>
            <a:r>
              <a:rPr spc="-20" dirty="0">
                <a:solidFill>
                  <a:srgbClr val="333333"/>
                </a:solidFill>
                <a:latin typeface="+mn-ea"/>
                <a:ea typeface="+mn-ea"/>
                <a:cs typeface="Malgun Gothic"/>
              </a:rPr>
              <a:t> </a:t>
            </a:r>
            <a:r>
              <a:rPr dirty="0">
                <a:solidFill>
                  <a:srgbClr val="333333"/>
                </a:solidFill>
                <a:latin typeface="+mn-ea"/>
                <a:ea typeface="+mn-ea"/>
                <a:cs typeface="Malgun Gothic"/>
              </a:rPr>
              <a:t>사용하거나</a:t>
            </a:r>
            <a:r>
              <a:rPr spc="-30" dirty="0">
                <a:solidFill>
                  <a:srgbClr val="333333"/>
                </a:solidFill>
                <a:latin typeface="+mn-ea"/>
                <a:ea typeface="+mn-ea"/>
                <a:cs typeface="Malgun Gothic"/>
              </a:rPr>
              <a:t> </a:t>
            </a:r>
            <a:r>
              <a:rPr dirty="0">
                <a:solidFill>
                  <a:srgbClr val="333333"/>
                </a:solidFill>
                <a:latin typeface="+mn-ea"/>
                <a:ea typeface="+mn-ea"/>
                <a:cs typeface="Malgun Gothic"/>
              </a:rPr>
              <a:t>열</a:t>
            </a:r>
            <a:r>
              <a:rPr spc="-10" dirty="0">
                <a:solidFill>
                  <a:srgbClr val="333333"/>
                </a:solidFill>
                <a:latin typeface="+mn-ea"/>
                <a:ea typeface="+mn-ea"/>
                <a:cs typeface="Malgun Gothic"/>
              </a:rPr>
              <a:t> </a:t>
            </a:r>
            <a:r>
              <a:rPr dirty="0">
                <a:solidFill>
                  <a:srgbClr val="333333"/>
                </a:solidFill>
                <a:latin typeface="+mn-ea"/>
                <a:ea typeface="+mn-ea"/>
                <a:cs typeface="Malgun Gothic"/>
              </a:rPr>
              <a:t>별로</a:t>
            </a:r>
            <a:r>
              <a:rPr spc="-10" dirty="0">
                <a:solidFill>
                  <a:srgbClr val="333333"/>
                </a:solidFill>
                <a:latin typeface="+mn-ea"/>
                <a:ea typeface="+mn-ea"/>
                <a:cs typeface="Malgun Gothic"/>
              </a:rPr>
              <a:t> </a:t>
            </a:r>
            <a:r>
              <a:rPr dirty="0">
                <a:solidFill>
                  <a:srgbClr val="333333"/>
                </a:solidFill>
                <a:latin typeface="+mn-ea"/>
                <a:ea typeface="+mn-ea"/>
                <a:cs typeface="Malgun Gothic"/>
              </a:rPr>
              <a:t>다른</a:t>
            </a:r>
            <a:r>
              <a:rPr spc="-10" dirty="0">
                <a:solidFill>
                  <a:srgbClr val="333333"/>
                </a:solidFill>
                <a:latin typeface="+mn-ea"/>
                <a:ea typeface="+mn-ea"/>
                <a:cs typeface="Malgun Gothic"/>
              </a:rPr>
              <a:t> </a:t>
            </a:r>
            <a:r>
              <a:rPr dirty="0">
                <a:solidFill>
                  <a:srgbClr val="333333"/>
                </a:solidFill>
                <a:latin typeface="+mn-ea"/>
                <a:ea typeface="+mn-ea"/>
                <a:cs typeface="Malgun Gothic"/>
              </a:rPr>
              <a:t>집계를</a:t>
            </a:r>
            <a:r>
              <a:rPr spc="-25" dirty="0">
                <a:solidFill>
                  <a:srgbClr val="333333"/>
                </a:solidFill>
                <a:latin typeface="+mn-ea"/>
                <a:ea typeface="+mn-ea"/>
                <a:cs typeface="Malgun Gothic"/>
              </a:rPr>
              <a:t> </a:t>
            </a:r>
            <a:r>
              <a:rPr dirty="0">
                <a:solidFill>
                  <a:srgbClr val="333333"/>
                </a:solidFill>
                <a:latin typeface="+mn-ea"/>
                <a:ea typeface="+mn-ea"/>
                <a:cs typeface="Malgun Gothic"/>
              </a:rPr>
              <a:t>할</a:t>
            </a:r>
            <a:r>
              <a:rPr spc="-10" dirty="0">
                <a:solidFill>
                  <a:srgbClr val="333333"/>
                </a:solidFill>
                <a:latin typeface="+mn-ea"/>
                <a:ea typeface="+mn-ea"/>
                <a:cs typeface="Malgun Gothic"/>
              </a:rPr>
              <a:t> </a:t>
            </a:r>
            <a:r>
              <a:rPr dirty="0">
                <a:solidFill>
                  <a:srgbClr val="333333"/>
                </a:solidFill>
                <a:latin typeface="+mn-ea"/>
                <a:ea typeface="+mn-ea"/>
                <a:cs typeface="Malgun Gothic"/>
              </a:rPr>
              <a:t>때</a:t>
            </a:r>
            <a:r>
              <a:rPr spc="-10" dirty="0">
                <a:solidFill>
                  <a:srgbClr val="333333"/>
                </a:solidFill>
                <a:latin typeface="+mn-ea"/>
                <a:ea typeface="+mn-ea"/>
                <a:cs typeface="Malgun Gothic"/>
              </a:rPr>
              <a:t> 사용한다.</a:t>
            </a:r>
            <a:endParaRPr dirty="0">
              <a:latin typeface="+mn-ea"/>
              <a:ea typeface="+mn-ea"/>
              <a:cs typeface="Malgun Gothic"/>
            </a:endParaRPr>
          </a:p>
          <a:p>
            <a:pPr marL="560705" lvl="1" indent="-273685">
              <a:lnSpc>
                <a:spcPct val="100000"/>
              </a:lnSpc>
              <a:spcBef>
                <a:spcPts val="330"/>
              </a:spcBef>
              <a:buFont typeface="Consolas"/>
              <a:buChar char="–"/>
              <a:tabLst>
                <a:tab pos="560705" algn="l"/>
              </a:tabLst>
            </a:pPr>
            <a:r>
              <a:rPr b="1" spc="-20" dirty="0">
                <a:solidFill>
                  <a:srgbClr val="333333"/>
                </a:solidFill>
                <a:latin typeface="+mn-ea"/>
                <a:ea typeface="+mn-ea"/>
                <a:cs typeface="Malgun Gothic"/>
              </a:rPr>
              <a:t>매개변수</a:t>
            </a:r>
            <a:endParaRPr dirty="0">
              <a:latin typeface="+mn-ea"/>
              <a:ea typeface="+mn-ea"/>
              <a:cs typeface="Malgun Gothic"/>
            </a:endParaRPr>
          </a:p>
          <a:p>
            <a:pPr marL="789305" lvl="2" indent="-227965">
              <a:lnSpc>
                <a:spcPct val="100000"/>
              </a:lnSpc>
              <a:spcBef>
                <a:spcPts val="370"/>
              </a:spcBef>
              <a:buFont typeface="Arial"/>
              <a:buChar char="▪"/>
              <a:tabLst>
                <a:tab pos="789305" algn="l"/>
              </a:tabLst>
            </a:pPr>
            <a:r>
              <a:rPr b="1" dirty="0">
                <a:solidFill>
                  <a:srgbClr val="333333"/>
                </a:solidFill>
                <a:latin typeface="+mn-ea"/>
                <a:ea typeface="+mn-ea"/>
                <a:cs typeface="Malgun Gothic"/>
              </a:rPr>
              <a:t>arg</a:t>
            </a:r>
            <a:r>
              <a:rPr b="1" spc="-20" dirty="0">
                <a:solidFill>
                  <a:srgbClr val="333333"/>
                </a:solidFill>
                <a:latin typeface="+mn-ea"/>
                <a:ea typeface="+mn-ea"/>
                <a:cs typeface="Malgun Gothic"/>
              </a:rPr>
              <a:t> </a:t>
            </a:r>
            <a:r>
              <a:rPr dirty="0">
                <a:solidFill>
                  <a:srgbClr val="333333"/>
                </a:solidFill>
                <a:latin typeface="+mn-ea"/>
                <a:ea typeface="+mn-ea"/>
                <a:cs typeface="Malgun Gothic"/>
              </a:rPr>
              <a:t>:</a:t>
            </a:r>
            <a:r>
              <a:rPr spc="-15" dirty="0">
                <a:solidFill>
                  <a:srgbClr val="333333"/>
                </a:solidFill>
                <a:latin typeface="+mn-ea"/>
                <a:ea typeface="+mn-ea"/>
                <a:cs typeface="Malgun Gothic"/>
              </a:rPr>
              <a:t> </a:t>
            </a:r>
            <a:r>
              <a:rPr dirty="0">
                <a:solidFill>
                  <a:srgbClr val="333333"/>
                </a:solidFill>
                <a:latin typeface="+mn-ea"/>
                <a:ea typeface="+mn-ea"/>
                <a:cs typeface="Malgun Gothic"/>
              </a:rPr>
              <a:t>집계</a:t>
            </a:r>
            <a:r>
              <a:rPr spc="-25" dirty="0">
                <a:solidFill>
                  <a:srgbClr val="333333"/>
                </a:solidFill>
                <a:latin typeface="+mn-ea"/>
                <a:ea typeface="+mn-ea"/>
                <a:cs typeface="Malgun Gothic"/>
              </a:rPr>
              <a:t> </a:t>
            </a:r>
            <a:r>
              <a:rPr dirty="0">
                <a:solidFill>
                  <a:srgbClr val="333333"/>
                </a:solidFill>
                <a:latin typeface="+mn-ea"/>
                <a:ea typeface="+mn-ea"/>
                <a:cs typeface="Malgun Gothic"/>
              </a:rPr>
              <a:t>함수</a:t>
            </a:r>
            <a:r>
              <a:rPr spc="-15" dirty="0">
                <a:solidFill>
                  <a:srgbClr val="333333"/>
                </a:solidFill>
                <a:latin typeface="+mn-ea"/>
                <a:ea typeface="+mn-ea"/>
                <a:cs typeface="Malgun Gothic"/>
              </a:rPr>
              <a:t> </a:t>
            </a:r>
            <a:r>
              <a:rPr spc="-25" dirty="0">
                <a:solidFill>
                  <a:srgbClr val="333333"/>
                </a:solidFill>
                <a:latin typeface="+mn-ea"/>
                <a:ea typeface="+mn-ea"/>
                <a:cs typeface="Malgun Gothic"/>
              </a:rPr>
              <a:t>지정</a:t>
            </a:r>
            <a:endParaRPr dirty="0">
              <a:latin typeface="+mn-ea"/>
              <a:ea typeface="+mn-ea"/>
              <a:cs typeface="Malgun Gothic"/>
            </a:endParaRPr>
          </a:p>
          <a:p>
            <a:pPr marL="1018540" marR="5080" lvl="3" indent="-228600">
              <a:lnSpc>
                <a:spcPts val="2050"/>
              </a:lnSpc>
              <a:spcBef>
                <a:spcPts val="635"/>
              </a:spcBef>
              <a:buFont typeface="Consolas"/>
              <a:buChar char="–"/>
              <a:tabLst>
                <a:tab pos="1018540" algn="l"/>
              </a:tabLst>
            </a:pPr>
            <a:r>
              <a:rPr dirty="0">
                <a:solidFill>
                  <a:srgbClr val="333333"/>
                </a:solidFill>
                <a:latin typeface="+mn-ea"/>
                <a:ea typeface="+mn-ea"/>
                <a:cs typeface="Malgun Gothic"/>
              </a:rPr>
              <a:t>문자열/문자열리스트</a:t>
            </a:r>
            <a:r>
              <a:rPr spc="-50" dirty="0">
                <a:solidFill>
                  <a:srgbClr val="333333"/>
                </a:solidFill>
                <a:latin typeface="+mn-ea"/>
                <a:ea typeface="+mn-ea"/>
                <a:cs typeface="Malgun Gothic"/>
              </a:rPr>
              <a:t> </a:t>
            </a:r>
            <a:r>
              <a:rPr dirty="0">
                <a:solidFill>
                  <a:srgbClr val="333333"/>
                </a:solidFill>
                <a:latin typeface="+mn-ea"/>
                <a:ea typeface="+mn-ea"/>
                <a:cs typeface="Malgun Gothic"/>
              </a:rPr>
              <a:t>:</a:t>
            </a:r>
            <a:r>
              <a:rPr spc="-75" dirty="0">
                <a:solidFill>
                  <a:srgbClr val="333333"/>
                </a:solidFill>
                <a:latin typeface="+mn-ea"/>
                <a:ea typeface="+mn-ea"/>
                <a:cs typeface="Malgun Gothic"/>
              </a:rPr>
              <a:t> </a:t>
            </a:r>
            <a:r>
              <a:rPr dirty="0">
                <a:solidFill>
                  <a:srgbClr val="333333"/>
                </a:solidFill>
                <a:latin typeface="+mn-ea"/>
                <a:ea typeface="+mn-ea"/>
                <a:cs typeface="Malgun Gothic"/>
              </a:rPr>
              <a:t>집계함수의</a:t>
            </a:r>
            <a:r>
              <a:rPr spc="-55" dirty="0">
                <a:solidFill>
                  <a:srgbClr val="333333"/>
                </a:solidFill>
                <a:latin typeface="+mn-ea"/>
                <a:ea typeface="+mn-ea"/>
                <a:cs typeface="Malgun Gothic"/>
              </a:rPr>
              <a:t> </a:t>
            </a:r>
            <a:r>
              <a:rPr dirty="0">
                <a:solidFill>
                  <a:srgbClr val="333333"/>
                </a:solidFill>
                <a:latin typeface="+mn-ea"/>
                <a:ea typeface="+mn-ea"/>
                <a:cs typeface="Malgun Gothic"/>
              </a:rPr>
              <a:t>이름.</a:t>
            </a:r>
            <a:r>
              <a:rPr spc="-65" dirty="0">
                <a:solidFill>
                  <a:srgbClr val="333333"/>
                </a:solidFill>
                <a:latin typeface="+mn-ea"/>
                <a:ea typeface="+mn-ea"/>
                <a:cs typeface="Malgun Gothic"/>
              </a:rPr>
              <a:t> </a:t>
            </a:r>
            <a:r>
              <a:rPr dirty="0">
                <a:solidFill>
                  <a:srgbClr val="333333"/>
                </a:solidFill>
                <a:latin typeface="+mn-ea"/>
                <a:ea typeface="+mn-ea"/>
                <a:cs typeface="Malgun Gothic"/>
              </a:rPr>
              <a:t>여러</a:t>
            </a:r>
            <a:r>
              <a:rPr spc="-60" dirty="0">
                <a:solidFill>
                  <a:srgbClr val="333333"/>
                </a:solidFill>
                <a:latin typeface="+mn-ea"/>
                <a:ea typeface="+mn-ea"/>
                <a:cs typeface="Malgun Gothic"/>
              </a:rPr>
              <a:t> </a:t>
            </a:r>
            <a:r>
              <a:rPr dirty="0">
                <a:solidFill>
                  <a:srgbClr val="333333"/>
                </a:solidFill>
                <a:latin typeface="+mn-ea"/>
                <a:ea typeface="+mn-ea"/>
                <a:cs typeface="Malgun Gothic"/>
              </a:rPr>
              <a:t>개일</a:t>
            </a:r>
            <a:r>
              <a:rPr spc="-55" dirty="0">
                <a:solidFill>
                  <a:srgbClr val="333333"/>
                </a:solidFill>
                <a:latin typeface="+mn-ea"/>
                <a:ea typeface="+mn-ea"/>
                <a:cs typeface="Malgun Gothic"/>
              </a:rPr>
              <a:t> </a:t>
            </a:r>
            <a:r>
              <a:rPr dirty="0">
                <a:solidFill>
                  <a:srgbClr val="333333"/>
                </a:solidFill>
                <a:latin typeface="+mn-ea"/>
                <a:ea typeface="+mn-ea"/>
                <a:cs typeface="Malgun Gothic"/>
              </a:rPr>
              <a:t>경우</a:t>
            </a:r>
            <a:r>
              <a:rPr spc="-60" dirty="0">
                <a:solidFill>
                  <a:srgbClr val="333333"/>
                </a:solidFill>
                <a:latin typeface="+mn-ea"/>
                <a:ea typeface="+mn-ea"/>
                <a:cs typeface="Malgun Gothic"/>
              </a:rPr>
              <a:t> </a:t>
            </a:r>
            <a:r>
              <a:rPr dirty="0">
                <a:solidFill>
                  <a:srgbClr val="333333"/>
                </a:solidFill>
                <a:latin typeface="+mn-ea"/>
                <a:ea typeface="+mn-ea"/>
                <a:cs typeface="Malgun Gothic"/>
              </a:rPr>
              <a:t>리스트.</a:t>
            </a:r>
            <a:r>
              <a:rPr spc="-55" dirty="0">
                <a:solidFill>
                  <a:srgbClr val="333333"/>
                </a:solidFill>
                <a:latin typeface="+mn-ea"/>
                <a:ea typeface="+mn-ea"/>
                <a:cs typeface="Malgun Gothic"/>
              </a:rPr>
              <a:t> </a:t>
            </a:r>
            <a:r>
              <a:rPr dirty="0">
                <a:solidFill>
                  <a:srgbClr val="333333"/>
                </a:solidFill>
                <a:latin typeface="+mn-ea"/>
                <a:ea typeface="+mn-ea"/>
                <a:cs typeface="Malgun Gothic"/>
              </a:rPr>
              <a:t>판다스</a:t>
            </a:r>
            <a:r>
              <a:rPr spc="-60" dirty="0">
                <a:solidFill>
                  <a:srgbClr val="333333"/>
                </a:solidFill>
                <a:latin typeface="+mn-ea"/>
                <a:ea typeface="+mn-ea"/>
                <a:cs typeface="Malgun Gothic"/>
              </a:rPr>
              <a:t> </a:t>
            </a:r>
            <a:r>
              <a:rPr dirty="0">
                <a:solidFill>
                  <a:srgbClr val="333333"/>
                </a:solidFill>
                <a:latin typeface="+mn-ea"/>
                <a:ea typeface="+mn-ea"/>
                <a:cs typeface="Malgun Gothic"/>
              </a:rPr>
              <a:t>제공</a:t>
            </a:r>
            <a:r>
              <a:rPr spc="-60" dirty="0">
                <a:solidFill>
                  <a:srgbClr val="333333"/>
                </a:solidFill>
                <a:latin typeface="+mn-ea"/>
                <a:ea typeface="+mn-ea"/>
                <a:cs typeface="Malgun Gothic"/>
              </a:rPr>
              <a:t> </a:t>
            </a:r>
            <a:r>
              <a:rPr dirty="0">
                <a:solidFill>
                  <a:srgbClr val="333333"/>
                </a:solidFill>
                <a:latin typeface="+mn-ea"/>
                <a:ea typeface="+mn-ea"/>
                <a:cs typeface="Malgun Gothic"/>
              </a:rPr>
              <a:t>집계함수는</a:t>
            </a:r>
            <a:r>
              <a:rPr spc="-45" dirty="0">
                <a:solidFill>
                  <a:srgbClr val="333333"/>
                </a:solidFill>
                <a:latin typeface="+mn-ea"/>
                <a:ea typeface="+mn-ea"/>
                <a:cs typeface="Malgun Gothic"/>
              </a:rPr>
              <a:t> </a:t>
            </a:r>
            <a:r>
              <a:rPr spc="-25" dirty="0">
                <a:solidFill>
                  <a:srgbClr val="333333"/>
                </a:solidFill>
                <a:latin typeface="+mn-ea"/>
                <a:ea typeface="+mn-ea"/>
                <a:cs typeface="Malgun Gothic"/>
              </a:rPr>
              <a:t>문자 </a:t>
            </a:r>
            <a:r>
              <a:rPr dirty="0">
                <a:solidFill>
                  <a:srgbClr val="333333"/>
                </a:solidFill>
                <a:latin typeface="+mn-ea"/>
                <a:ea typeface="+mn-ea"/>
                <a:cs typeface="Malgun Gothic"/>
              </a:rPr>
              <a:t>열로</a:t>
            </a:r>
            <a:r>
              <a:rPr spc="-60" dirty="0">
                <a:solidFill>
                  <a:srgbClr val="333333"/>
                </a:solidFill>
                <a:latin typeface="+mn-ea"/>
                <a:ea typeface="+mn-ea"/>
                <a:cs typeface="Malgun Gothic"/>
              </a:rPr>
              <a:t> </a:t>
            </a:r>
            <a:r>
              <a:rPr dirty="0">
                <a:solidFill>
                  <a:srgbClr val="333333"/>
                </a:solidFill>
                <a:latin typeface="+mn-ea"/>
                <a:ea typeface="+mn-ea"/>
                <a:cs typeface="Malgun Gothic"/>
              </a:rPr>
              <a:t>함수명만</a:t>
            </a:r>
            <a:r>
              <a:rPr spc="-55" dirty="0">
                <a:solidFill>
                  <a:srgbClr val="333333"/>
                </a:solidFill>
                <a:latin typeface="+mn-ea"/>
                <a:ea typeface="+mn-ea"/>
                <a:cs typeface="Malgun Gothic"/>
              </a:rPr>
              <a:t> </a:t>
            </a:r>
            <a:r>
              <a:rPr spc="-20" dirty="0">
                <a:solidFill>
                  <a:srgbClr val="333333"/>
                </a:solidFill>
                <a:latin typeface="+mn-ea"/>
                <a:ea typeface="+mn-ea"/>
                <a:cs typeface="Malgun Gothic"/>
              </a:rPr>
              <a:t>제공가능</a:t>
            </a:r>
            <a:endParaRPr dirty="0">
              <a:latin typeface="+mn-ea"/>
              <a:ea typeface="+mn-ea"/>
              <a:cs typeface="Malgun Gothic"/>
            </a:endParaRPr>
          </a:p>
          <a:p>
            <a:pPr marL="1018540" lvl="3" indent="-228600">
              <a:lnSpc>
                <a:spcPct val="100000"/>
              </a:lnSpc>
              <a:spcBef>
                <a:spcPts val="345"/>
              </a:spcBef>
              <a:buFont typeface="Consolas"/>
              <a:buChar char="–"/>
              <a:tabLst>
                <a:tab pos="1018540" algn="l"/>
              </a:tabLst>
            </a:pPr>
            <a:r>
              <a:rPr dirty="0">
                <a:solidFill>
                  <a:srgbClr val="333333"/>
                </a:solidFill>
                <a:latin typeface="+mn-ea"/>
                <a:ea typeface="+mn-ea"/>
                <a:cs typeface="Malgun Gothic"/>
              </a:rPr>
              <a:t>딕션어리</a:t>
            </a:r>
            <a:r>
              <a:rPr spc="-45" dirty="0">
                <a:solidFill>
                  <a:srgbClr val="333333"/>
                </a:solidFill>
                <a:latin typeface="+mn-ea"/>
                <a:ea typeface="+mn-ea"/>
                <a:cs typeface="Malgun Gothic"/>
              </a:rPr>
              <a:t> </a:t>
            </a:r>
            <a:r>
              <a:rPr dirty="0">
                <a:solidFill>
                  <a:srgbClr val="333333"/>
                </a:solidFill>
                <a:latin typeface="+mn-ea"/>
                <a:ea typeface="+mn-ea"/>
                <a:cs typeface="Malgun Gothic"/>
              </a:rPr>
              <a:t>:</a:t>
            </a:r>
            <a:r>
              <a:rPr spc="-70" dirty="0">
                <a:solidFill>
                  <a:srgbClr val="333333"/>
                </a:solidFill>
                <a:latin typeface="+mn-ea"/>
                <a:ea typeface="+mn-ea"/>
                <a:cs typeface="Malgun Gothic"/>
              </a:rPr>
              <a:t> </a:t>
            </a:r>
            <a:r>
              <a:rPr dirty="0">
                <a:solidFill>
                  <a:srgbClr val="333333"/>
                </a:solidFill>
                <a:latin typeface="+mn-ea"/>
                <a:ea typeface="+mn-ea"/>
                <a:cs typeface="Malgun Gothic"/>
              </a:rPr>
              <a:t>{집계할컬럼</a:t>
            </a:r>
            <a:r>
              <a:rPr spc="-35" dirty="0">
                <a:solidFill>
                  <a:srgbClr val="333333"/>
                </a:solidFill>
                <a:latin typeface="+mn-ea"/>
                <a:ea typeface="+mn-ea"/>
                <a:cs typeface="Malgun Gothic"/>
              </a:rPr>
              <a:t> </a:t>
            </a:r>
            <a:r>
              <a:rPr dirty="0">
                <a:solidFill>
                  <a:srgbClr val="333333"/>
                </a:solidFill>
                <a:latin typeface="+mn-ea"/>
                <a:ea typeface="+mn-ea"/>
                <a:cs typeface="Malgun Gothic"/>
              </a:rPr>
              <a:t>:</a:t>
            </a:r>
            <a:r>
              <a:rPr spc="-55" dirty="0">
                <a:solidFill>
                  <a:srgbClr val="333333"/>
                </a:solidFill>
                <a:latin typeface="+mn-ea"/>
                <a:ea typeface="+mn-ea"/>
                <a:cs typeface="Malgun Gothic"/>
              </a:rPr>
              <a:t> </a:t>
            </a:r>
            <a:r>
              <a:rPr dirty="0">
                <a:solidFill>
                  <a:srgbClr val="333333"/>
                </a:solidFill>
                <a:latin typeface="+mn-ea"/>
                <a:ea typeface="+mn-ea"/>
                <a:cs typeface="Malgun Gothic"/>
              </a:rPr>
              <a:t>집계함수</a:t>
            </a:r>
            <a:r>
              <a:rPr spc="-55" dirty="0">
                <a:solidFill>
                  <a:srgbClr val="333333"/>
                </a:solidFill>
                <a:latin typeface="+mn-ea"/>
                <a:ea typeface="+mn-ea"/>
                <a:cs typeface="Malgun Gothic"/>
              </a:rPr>
              <a:t> </a:t>
            </a:r>
            <a:r>
              <a:rPr spc="-50" dirty="0">
                <a:solidFill>
                  <a:srgbClr val="333333"/>
                </a:solidFill>
                <a:latin typeface="+mn-ea"/>
                <a:ea typeface="+mn-ea"/>
                <a:cs typeface="Malgun Gothic"/>
              </a:rPr>
              <a:t>}</a:t>
            </a:r>
            <a:endParaRPr dirty="0">
              <a:latin typeface="+mn-ea"/>
              <a:ea typeface="+mn-ea"/>
              <a:cs typeface="Malgun Gothic"/>
            </a:endParaRPr>
          </a:p>
          <a:p>
            <a:pPr marL="1018540" lvl="3" indent="-228600">
              <a:lnSpc>
                <a:spcPct val="100000"/>
              </a:lnSpc>
              <a:spcBef>
                <a:spcPts val="375"/>
              </a:spcBef>
              <a:buFont typeface="Consolas"/>
              <a:buChar char="–"/>
              <a:tabLst>
                <a:tab pos="1018540" algn="l"/>
              </a:tabLst>
            </a:pPr>
            <a:r>
              <a:rPr dirty="0">
                <a:solidFill>
                  <a:srgbClr val="333333"/>
                </a:solidFill>
                <a:latin typeface="+mn-ea"/>
                <a:ea typeface="+mn-ea"/>
                <a:cs typeface="Malgun Gothic"/>
              </a:rPr>
              <a:t>함수</a:t>
            </a:r>
            <a:r>
              <a:rPr spc="-55" dirty="0">
                <a:solidFill>
                  <a:srgbClr val="333333"/>
                </a:solidFill>
                <a:latin typeface="+mn-ea"/>
                <a:ea typeface="+mn-ea"/>
                <a:cs typeface="Malgun Gothic"/>
              </a:rPr>
              <a:t> </a:t>
            </a:r>
            <a:r>
              <a:rPr dirty="0">
                <a:solidFill>
                  <a:srgbClr val="333333"/>
                </a:solidFill>
                <a:latin typeface="+mn-ea"/>
                <a:ea typeface="+mn-ea"/>
                <a:cs typeface="Malgun Gothic"/>
              </a:rPr>
              <a:t>객체</a:t>
            </a:r>
            <a:r>
              <a:rPr spc="-50" dirty="0">
                <a:solidFill>
                  <a:srgbClr val="333333"/>
                </a:solidFill>
                <a:latin typeface="+mn-ea"/>
                <a:ea typeface="+mn-ea"/>
                <a:cs typeface="Malgun Gothic"/>
              </a:rPr>
              <a:t> </a:t>
            </a:r>
            <a:r>
              <a:rPr dirty="0">
                <a:solidFill>
                  <a:srgbClr val="333333"/>
                </a:solidFill>
                <a:latin typeface="+mn-ea"/>
                <a:ea typeface="+mn-ea"/>
                <a:cs typeface="Malgun Gothic"/>
              </a:rPr>
              <a:t>:</a:t>
            </a:r>
            <a:r>
              <a:rPr spc="-70" dirty="0">
                <a:solidFill>
                  <a:srgbClr val="333333"/>
                </a:solidFill>
                <a:latin typeface="+mn-ea"/>
                <a:ea typeface="+mn-ea"/>
                <a:cs typeface="Malgun Gothic"/>
              </a:rPr>
              <a:t> </a:t>
            </a:r>
            <a:r>
              <a:rPr dirty="0">
                <a:solidFill>
                  <a:srgbClr val="333333"/>
                </a:solidFill>
                <a:latin typeface="+mn-ea"/>
                <a:ea typeface="+mn-ea"/>
                <a:cs typeface="Malgun Gothic"/>
              </a:rPr>
              <a:t>사용자</a:t>
            </a:r>
            <a:r>
              <a:rPr spc="-40" dirty="0">
                <a:solidFill>
                  <a:srgbClr val="333333"/>
                </a:solidFill>
                <a:latin typeface="+mn-ea"/>
                <a:ea typeface="+mn-ea"/>
                <a:cs typeface="Malgun Gothic"/>
              </a:rPr>
              <a:t> </a:t>
            </a:r>
            <a:r>
              <a:rPr dirty="0">
                <a:solidFill>
                  <a:srgbClr val="333333"/>
                </a:solidFill>
                <a:latin typeface="+mn-ea"/>
                <a:ea typeface="+mn-ea"/>
                <a:cs typeface="Malgun Gothic"/>
              </a:rPr>
              <a:t>정의</a:t>
            </a:r>
            <a:r>
              <a:rPr spc="-65" dirty="0">
                <a:solidFill>
                  <a:srgbClr val="333333"/>
                </a:solidFill>
                <a:latin typeface="+mn-ea"/>
                <a:ea typeface="+mn-ea"/>
                <a:cs typeface="Malgun Gothic"/>
              </a:rPr>
              <a:t> </a:t>
            </a:r>
            <a:r>
              <a:rPr dirty="0">
                <a:solidFill>
                  <a:srgbClr val="333333"/>
                </a:solidFill>
                <a:latin typeface="+mn-ea"/>
                <a:ea typeface="+mn-ea"/>
                <a:cs typeface="Malgun Gothic"/>
              </a:rPr>
              <a:t>함수의</a:t>
            </a:r>
            <a:r>
              <a:rPr spc="-40" dirty="0">
                <a:solidFill>
                  <a:srgbClr val="333333"/>
                </a:solidFill>
                <a:latin typeface="+mn-ea"/>
                <a:ea typeface="+mn-ea"/>
                <a:cs typeface="Malgun Gothic"/>
              </a:rPr>
              <a:t> </a:t>
            </a:r>
            <a:r>
              <a:rPr dirty="0">
                <a:solidFill>
                  <a:srgbClr val="333333"/>
                </a:solidFill>
                <a:latin typeface="+mn-ea"/>
                <a:ea typeface="+mn-ea"/>
                <a:cs typeface="Malgun Gothic"/>
              </a:rPr>
              <a:t>경우</a:t>
            </a:r>
            <a:r>
              <a:rPr spc="-55" dirty="0">
                <a:solidFill>
                  <a:srgbClr val="333333"/>
                </a:solidFill>
                <a:latin typeface="+mn-ea"/>
                <a:ea typeface="+mn-ea"/>
                <a:cs typeface="Malgun Gothic"/>
              </a:rPr>
              <a:t> </a:t>
            </a:r>
            <a:r>
              <a:rPr dirty="0">
                <a:solidFill>
                  <a:srgbClr val="333333"/>
                </a:solidFill>
                <a:latin typeface="+mn-ea"/>
                <a:ea typeface="+mn-ea"/>
                <a:cs typeface="Malgun Gothic"/>
              </a:rPr>
              <a:t>함수이름을</a:t>
            </a:r>
            <a:r>
              <a:rPr spc="-50" dirty="0">
                <a:solidFill>
                  <a:srgbClr val="333333"/>
                </a:solidFill>
                <a:latin typeface="+mn-ea"/>
                <a:ea typeface="+mn-ea"/>
                <a:cs typeface="Malgun Gothic"/>
              </a:rPr>
              <a:t> </a:t>
            </a:r>
            <a:r>
              <a:rPr spc="-25" dirty="0">
                <a:solidFill>
                  <a:srgbClr val="333333"/>
                </a:solidFill>
                <a:latin typeface="+mn-ea"/>
                <a:ea typeface="+mn-ea"/>
                <a:cs typeface="Malgun Gothic"/>
              </a:rPr>
              <a:t>제공</a:t>
            </a:r>
            <a:endParaRPr dirty="0">
              <a:latin typeface="+mn-ea"/>
              <a:ea typeface="+mn-ea"/>
              <a:cs typeface="Malgun Gothic"/>
            </a:endParaRPr>
          </a:p>
          <a:p>
            <a:pPr marL="789305" lvl="2" indent="-227965">
              <a:lnSpc>
                <a:spcPct val="100000"/>
              </a:lnSpc>
              <a:spcBef>
                <a:spcPts val="355"/>
              </a:spcBef>
              <a:buFont typeface="Arial"/>
              <a:buChar char="▪"/>
              <a:tabLst>
                <a:tab pos="789305" algn="l"/>
              </a:tabLst>
            </a:pPr>
            <a:r>
              <a:rPr b="1" dirty="0">
                <a:solidFill>
                  <a:srgbClr val="333333"/>
                </a:solidFill>
                <a:latin typeface="+mn-ea"/>
                <a:ea typeface="+mn-ea"/>
                <a:cs typeface="Malgun Gothic"/>
              </a:rPr>
              <a:t>*args,</a:t>
            </a:r>
            <a:r>
              <a:rPr b="1" spc="-35" dirty="0">
                <a:solidFill>
                  <a:srgbClr val="333333"/>
                </a:solidFill>
                <a:latin typeface="+mn-ea"/>
                <a:ea typeface="+mn-ea"/>
                <a:cs typeface="Malgun Gothic"/>
              </a:rPr>
              <a:t> </a:t>
            </a:r>
            <a:r>
              <a:rPr b="1" spc="-10" dirty="0">
                <a:solidFill>
                  <a:srgbClr val="333333"/>
                </a:solidFill>
                <a:latin typeface="+mn-ea"/>
                <a:ea typeface="+mn-ea"/>
                <a:cs typeface="Malgun Gothic"/>
              </a:rPr>
              <a:t>**kwargs</a:t>
            </a:r>
            <a:endParaRPr dirty="0">
              <a:latin typeface="+mn-ea"/>
              <a:ea typeface="+mn-ea"/>
              <a:cs typeface="Malgun Gothic"/>
            </a:endParaRPr>
          </a:p>
          <a:p>
            <a:pPr marL="1018540" lvl="3" indent="-228600">
              <a:lnSpc>
                <a:spcPct val="100000"/>
              </a:lnSpc>
              <a:spcBef>
                <a:spcPts val="375"/>
              </a:spcBef>
              <a:buFont typeface="Consolas"/>
              <a:buChar char="–"/>
              <a:tabLst>
                <a:tab pos="1018540" algn="l"/>
              </a:tabLst>
            </a:pPr>
            <a:r>
              <a:rPr dirty="0">
                <a:solidFill>
                  <a:srgbClr val="333333"/>
                </a:solidFill>
                <a:latin typeface="+mn-ea"/>
                <a:ea typeface="+mn-ea"/>
                <a:cs typeface="Malgun Gothic"/>
              </a:rPr>
              <a:t>함수에</a:t>
            </a:r>
            <a:r>
              <a:rPr spc="-60" dirty="0">
                <a:solidFill>
                  <a:srgbClr val="333333"/>
                </a:solidFill>
                <a:latin typeface="+mn-ea"/>
                <a:ea typeface="+mn-ea"/>
                <a:cs typeface="Malgun Gothic"/>
              </a:rPr>
              <a:t> </a:t>
            </a:r>
            <a:r>
              <a:rPr dirty="0">
                <a:solidFill>
                  <a:srgbClr val="333333"/>
                </a:solidFill>
                <a:latin typeface="+mn-ea"/>
                <a:ea typeface="+mn-ea"/>
                <a:cs typeface="Malgun Gothic"/>
              </a:rPr>
              <a:t>전달할</a:t>
            </a:r>
            <a:r>
              <a:rPr spc="-55" dirty="0">
                <a:solidFill>
                  <a:srgbClr val="333333"/>
                </a:solidFill>
                <a:latin typeface="+mn-ea"/>
                <a:ea typeface="+mn-ea"/>
                <a:cs typeface="Malgun Gothic"/>
              </a:rPr>
              <a:t> </a:t>
            </a:r>
            <a:r>
              <a:rPr spc="-10" dirty="0">
                <a:solidFill>
                  <a:srgbClr val="333333"/>
                </a:solidFill>
                <a:latin typeface="+mn-ea"/>
                <a:ea typeface="+mn-ea"/>
                <a:cs typeface="Malgun Gothic"/>
              </a:rPr>
              <a:t>매개변수.</a:t>
            </a:r>
            <a:endParaRPr dirty="0">
              <a:latin typeface="+mn-ea"/>
              <a:ea typeface="+mn-ea"/>
              <a:cs typeface="Malgun Gothic"/>
            </a:endParaRPr>
          </a:p>
          <a:p>
            <a:pPr marL="1018540" lvl="3" indent="-228600">
              <a:lnSpc>
                <a:spcPct val="100000"/>
              </a:lnSpc>
              <a:spcBef>
                <a:spcPts val="375"/>
              </a:spcBef>
              <a:buFont typeface="Consolas"/>
              <a:buChar char="–"/>
              <a:tabLst>
                <a:tab pos="1018540" algn="l"/>
              </a:tabLst>
            </a:pPr>
            <a:r>
              <a:rPr dirty="0">
                <a:solidFill>
                  <a:srgbClr val="333333"/>
                </a:solidFill>
                <a:latin typeface="+mn-ea"/>
                <a:ea typeface="+mn-ea"/>
                <a:cs typeface="Malgun Gothic"/>
              </a:rPr>
              <a:t>집계함수는</a:t>
            </a:r>
            <a:r>
              <a:rPr spc="-60" dirty="0">
                <a:solidFill>
                  <a:srgbClr val="333333"/>
                </a:solidFill>
                <a:latin typeface="+mn-ea"/>
                <a:ea typeface="+mn-ea"/>
                <a:cs typeface="Malgun Gothic"/>
              </a:rPr>
              <a:t> </a:t>
            </a:r>
            <a:r>
              <a:rPr dirty="0">
                <a:solidFill>
                  <a:srgbClr val="333333"/>
                </a:solidFill>
                <a:latin typeface="+mn-ea"/>
                <a:ea typeface="+mn-ea"/>
                <a:cs typeface="Malgun Gothic"/>
              </a:rPr>
              <a:t>첫번째</a:t>
            </a:r>
            <a:r>
              <a:rPr spc="-65" dirty="0">
                <a:solidFill>
                  <a:srgbClr val="333333"/>
                </a:solidFill>
                <a:latin typeface="+mn-ea"/>
                <a:ea typeface="+mn-ea"/>
                <a:cs typeface="Malgun Gothic"/>
              </a:rPr>
              <a:t> </a:t>
            </a:r>
            <a:r>
              <a:rPr dirty="0">
                <a:solidFill>
                  <a:srgbClr val="333333"/>
                </a:solidFill>
                <a:latin typeface="+mn-ea"/>
                <a:ea typeface="+mn-ea"/>
                <a:cs typeface="Malgun Gothic"/>
              </a:rPr>
              <a:t>매개변수로</a:t>
            </a:r>
            <a:r>
              <a:rPr spc="-45" dirty="0">
                <a:solidFill>
                  <a:srgbClr val="333333"/>
                </a:solidFill>
                <a:latin typeface="+mn-ea"/>
                <a:ea typeface="+mn-ea"/>
                <a:cs typeface="Malgun Gothic"/>
              </a:rPr>
              <a:t> </a:t>
            </a:r>
            <a:r>
              <a:rPr dirty="0">
                <a:solidFill>
                  <a:srgbClr val="333333"/>
                </a:solidFill>
                <a:latin typeface="+mn-ea"/>
                <a:ea typeface="+mn-ea"/>
                <a:cs typeface="Malgun Gothic"/>
              </a:rPr>
              <a:t>Series를</a:t>
            </a:r>
            <a:r>
              <a:rPr spc="-75" dirty="0">
                <a:solidFill>
                  <a:srgbClr val="333333"/>
                </a:solidFill>
                <a:latin typeface="+mn-ea"/>
                <a:ea typeface="+mn-ea"/>
                <a:cs typeface="Malgun Gothic"/>
              </a:rPr>
              <a:t> </a:t>
            </a:r>
            <a:r>
              <a:rPr dirty="0">
                <a:solidFill>
                  <a:srgbClr val="333333"/>
                </a:solidFill>
                <a:latin typeface="+mn-ea"/>
                <a:ea typeface="+mn-ea"/>
                <a:cs typeface="Malgun Gothic"/>
              </a:rPr>
              <a:t>받는다.</a:t>
            </a:r>
            <a:r>
              <a:rPr spc="-55" dirty="0">
                <a:solidFill>
                  <a:srgbClr val="333333"/>
                </a:solidFill>
                <a:latin typeface="+mn-ea"/>
                <a:ea typeface="+mn-ea"/>
                <a:cs typeface="Malgun Gothic"/>
              </a:rPr>
              <a:t> </a:t>
            </a:r>
            <a:r>
              <a:rPr dirty="0">
                <a:solidFill>
                  <a:srgbClr val="333333"/>
                </a:solidFill>
                <a:latin typeface="+mn-ea"/>
                <a:ea typeface="+mn-ea"/>
                <a:cs typeface="Malgun Gothic"/>
              </a:rPr>
              <a:t>그</a:t>
            </a:r>
            <a:r>
              <a:rPr spc="-75" dirty="0">
                <a:solidFill>
                  <a:srgbClr val="333333"/>
                </a:solidFill>
                <a:latin typeface="+mn-ea"/>
                <a:ea typeface="+mn-ea"/>
                <a:cs typeface="Malgun Gothic"/>
              </a:rPr>
              <a:t> </a:t>
            </a:r>
            <a:r>
              <a:rPr dirty="0">
                <a:solidFill>
                  <a:srgbClr val="333333"/>
                </a:solidFill>
                <a:latin typeface="+mn-ea"/>
                <a:ea typeface="+mn-ea"/>
                <a:cs typeface="Malgun Gothic"/>
              </a:rPr>
              <a:t>이외의</a:t>
            </a:r>
            <a:r>
              <a:rPr spc="-50" dirty="0">
                <a:solidFill>
                  <a:srgbClr val="333333"/>
                </a:solidFill>
                <a:latin typeface="+mn-ea"/>
                <a:ea typeface="+mn-ea"/>
                <a:cs typeface="Malgun Gothic"/>
              </a:rPr>
              <a:t> </a:t>
            </a:r>
            <a:r>
              <a:rPr dirty="0">
                <a:solidFill>
                  <a:srgbClr val="333333"/>
                </a:solidFill>
                <a:latin typeface="+mn-ea"/>
                <a:ea typeface="+mn-ea"/>
                <a:cs typeface="Malgun Gothic"/>
              </a:rPr>
              <a:t>매개변수가</a:t>
            </a:r>
            <a:r>
              <a:rPr spc="-60" dirty="0">
                <a:solidFill>
                  <a:srgbClr val="333333"/>
                </a:solidFill>
                <a:latin typeface="+mn-ea"/>
                <a:ea typeface="+mn-ea"/>
                <a:cs typeface="Malgun Gothic"/>
              </a:rPr>
              <a:t> </a:t>
            </a:r>
            <a:r>
              <a:rPr dirty="0">
                <a:solidFill>
                  <a:srgbClr val="333333"/>
                </a:solidFill>
                <a:latin typeface="+mn-ea"/>
                <a:ea typeface="+mn-ea"/>
                <a:cs typeface="Malgun Gothic"/>
              </a:rPr>
              <a:t>있는</a:t>
            </a:r>
            <a:r>
              <a:rPr spc="-65" dirty="0">
                <a:solidFill>
                  <a:srgbClr val="333333"/>
                </a:solidFill>
                <a:latin typeface="+mn-ea"/>
                <a:ea typeface="+mn-ea"/>
                <a:cs typeface="Malgun Gothic"/>
              </a:rPr>
              <a:t> </a:t>
            </a:r>
            <a:r>
              <a:rPr spc="-25" dirty="0">
                <a:solidFill>
                  <a:srgbClr val="333333"/>
                </a:solidFill>
                <a:latin typeface="+mn-ea"/>
                <a:ea typeface="+mn-ea"/>
                <a:cs typeface="Malgun Gothic"/>
              </a:rPr>
              <a:t>경우.</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DataFrame</a:t>
            </a:r>
            <a:r>
              <a:rPr sz="2400" spc="-45" dirty="0">
                <a:latin typeface="CookieRun Regular" panose="020B0600000101010101" pitchFamily="50" charset="-127"/>
              </a:rPr>
              <a:t> </a:t>
            </a:r>
            <a:r>
              <a:rPr sz="2400" dirty="0">
                <a:latin typeface="CookieRun Regular" panose="020B0600000101010101" pitchFamily="50" charset="-127"/>
              </a:rPr>
              <a:t>-</a:t>
            </a:r>
            <a:r>
              <a:rPr sz="2400" spc="-25" dirty="0">
                <a:latin typeface="CookieRun Regular" panose="020B0600000101010101" pitchFamily="50" charset="-127"/>
              </a:rPr>
              <a:t> </a:t>
            </a:r>
            <a:r>
              <a:rPr sz="2400" dirty="0">
                <a:latin typeface="CookieRun Regular" panose="020B0600000101010101" pitchFamily="50" charset="-127"/>
              </a:rPr>
              <a:t>Grouping</a:t>
            </a:r>
            <a:r>
              <a:rPr sz="2400" spc="-30" dirty="0">
                <a:latin typeface="CookieRun Regular" panose="020B0600000101010101" pitchFamily="50" charset="-127"/>
              </a:rPr>
              <a:t> </a:t>
            </a:r>
            <a:r>
              <a:rPr sz="2400" dirty="0">
                <a:latin typeface="CookieRun Regular" panose="020B0600000101010101" pitchFamily="50" charset="-127"/>
              </a:rPr>
              <a:t>과</a:t>
            </a:r>
            <a:r>
              <a:rPr sz="2400" spc="-15" dirty="0">
                <a:latin typeface="CookieRun Regular" panose="020B0600000101010101" pitchFamily="50" charset="-127"/>
              </a:rPr>
              <a:t> </a:t>
            </a:r>
            <a:r>
              <a:rPr sz="2400" spc="-25" dirty="0">
                <a:latin typeface="CookieRun Regular" panose="020B0600000101010101" pitchFamily="50" charset="-127"/>
              </a:rPr>
              <a:t>집계</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DataFrame</a:t>
            </a:r>
            <a:r>
              <a:rPr sz="2400" spc="-45" dirty="0">
                <a:latin typeface="CookieRun Regular" panose="020B0600000101010101" pitchFamily="50" charset="-127"/>
              </a:rPr>
              <a:t> </a:t>
            </a:r>
            <a:r>
              <a:rPr sz="2400" dirty="0">
                <a:latin typeface="CookieRun Regular" panose="020B0600000101010101" pitchFamily="50" charset="-127"/>
              </a:rPr>
              <a:t>-</a:t>
            </a:r>
            <a:r>
              <a:rPr sz="2400" spc="-25" dirty="0">
                <a:latin typeface="CookieRun Regular" panose="020B0600000101010101" pitchFamily="50" charset="-127"/>
              </a:rPr>
              <a:t> </a:t>
            </a:r>
            <a:r>
              <a:rPr sz="2400" dirty="0">
                <a:latin typeface="CookieRun Regular" panose="020B0600000101010101" pitchFamily="50" charset="-127"/>
              </a:rPr>
              <a:t>Grouping</a:t>
            </a:r>
            <a:r>
              <a:rPr sz="2400" spc="-30" dirty="0">
                <a:latin typeface="CookieRun Regular" panose="020B0600000101010101" pitchFamily="50" charset="-127"/>
              </a:rPr>
              <a:t> </a:t>
            </a:r>
            <a:r>
              <a:rPr sz="2400" dirty="0">
                <a:latin typeface="CookieRun Regular" panose="020B0600000101010101" pitchFamily="50" charset="-127"/>
              </a:rPr>
              <a:t>과</a:t>
            </a:r>
            <a:r>
              <a:rPr sz="2400" spc="-15" dirty="0">
                <a:latin typeface="CookieRun Regular" panose="020B0600000101010101" pitchFamily="50" charset="-127"/>
              </a:rPr>
              <a:t> </a:t>
            </a:r>
            <a:r>
              <a:rPr sz="2400" spc="-25" dirty="0">
                <a:latin typeface="CookieRun Regular" panose="020B0600000101010101" pitchFamily="50" charset="-127"/>
              </a:rPr>
              <a:t>집계</a:t>
            </a:r>
          </a:p>
        </p:txBody>
      </p:sp>
      <p:pic>
        <p:nvPicPr>
          <p:cNvPr id="3" name="object 3"/>
          <p:cNvPicPr/>
          <p:nvPr/>
        </p:nvPicPr>
        <p:blipFill>
          <a:blip r:embed="rId2" cstate="print"/>
          <a:stretch>
            <a:fillRect/>
          </a:stretch>
        </p:blipFill>
        <p:spPr>
          <a:xfrm>
            <a:off x="379475" y="1082039"/>
            <a:ext cx="6266688" cy="5286756"/>
          </a:xfrm>
          <a:prstGeom prst="rect">
            <a:avLst/>
          </a:prstGeom>
        </p:spPr>
      </p:pic>
      <p:pic>
        <p:nvPicPr>
          <p:cNvPr id="4" name="object 4"/>
          <p:cNvPicPr/>
          <p:nvPr/>
        </p:nvPicPr>
        <p:blipFill>
          <a:blip r:embed="rId3" cstate="print"/>
          <a:stretch>
            <a:fillRect/>
          </a:stretch>
        </p:blipFill>
        <p:spPr>
          <a:xfrm>
            <a:off x="6719316" y="1591055"/>
            <a:ext cx="5317235" cy="2295144"/>
          </a:xfrm>
          <a:prstGeom prst="rect">
            <a:avLst/>
          </a:prstGeom>
        </p:spPr>
      </p:pic>
      <p:sp>
        <p:nvSpPr>
          <p:cNvPr id="5" name="object 5"/>
          <p:cNvSpPr txBox="1"/>
          <p:nvPr/>
        </p:nvSpPr>
        <p:spPr>
          <a:xfrm>
            <a:off x="6783323" y="1182624"/>
            <a:ext cx="2969260" cy="290464"/>
          </a:xfrm>
          <a:prstGeom prst="rect">
            <a:avLst/>
          </a:prstGeom>
          <a:ln w="12192">
            <a:solidFill>
              <a:srgbClr val="000000"/>
            </a:solidFill>
          </a:ln>
        </p:spPr>
        <p:txBody>
          <a:bodyPr vert="horz" wrap="square" lIns="0" tIns="13335" rIns="0" bIns="0" rtlCol="0">
            <a:spAutoFit/>
          </a:bodyPr>
          <a:lstStyle/>
          <a:p>
            <a:pPr marL="91440">
              <a:lnSpc>
                <a:spcPct val="100000"/>
              </a:lnSpc>
              <a:spcBef>
                <a:spcPts val="105"/>
              </a:spcBef>
            </a:pPr>
            <a:r>
              <a:rPr dirty="0">
                <a:latin typeface="+mn-ea"/>
                <a:ea typeface="+mn-ea"/>
                <a:cs typeface="Malgun Gothic"/>
              </a:rPr>
              <a:t>사용자</a:t>
            </a:r>
            <a:r>
              <a:rPr spc="-15" dirty="0">
                <a:latin typeface="+mn-ea"/>
                <a:ea typeface="+mn-ea"/>
                <a:cs typeface="Malgun Gothic"/>
              </a:rPr>
              <a:t> </a:t>
            </a:r>
            <a:r>
              <a:rPr dirty="0">
                <a:latin typeface="+mn-ea"/>
                <a:ea typeface="+mn-ea"/>
                <a:cs typeface="Malgun Gothic"/>
              </a:rPr>
              <a:t>정의</a:t>
            </a:r>
            <a:r>
              <a:rPr spc="-5" dirty="0">
                <a:latin typeface="+mn-ea"/>
                <a:ea typeface="+mn-ea"/>
                <a:cs typeface="Malgun Gothic"/>
              </a:rPr>
              <a:t> </a:t>
            </a:r>
            <a:r>
              <a:rPr dirty="0">
                <a:latin typeface="+mn-ea"/>
                <a:ea typeface="+mn-ea"/>
                <a:cs typeface="Malgun Gothic"/>
              </a:rPr>
              <a:t>집계함수</a:t>
            </a:r>
            <a:r>
              <a:rPr spc="-5" dirty="0">
                <a:latin typeface="+mn-ea"/>
                <a:ea typeface="+mn-ea"/>
                <a:cs typeface="Malgun Gothic"/>
              </a:rPr>
              <a:t> </a:t>
            </a:r>
            <a:r>
              <a:rPr spc="-25" dirty="0">
                <a:latin typeface="+mn-ea"/>
                <a:ea typeface="+mn-ea"/>
                <a:cs typeface="Malgun Gothic"/>
              </a:rPr>
              <a:t>사용</a:t>
            </a:r>
            <a:endParaRPr dirty="0">
              <a:latin typeface="+mn-ea"/>
              <a:ea typeface="+mn-ea"/>
              <a:cs typeface="Malgun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문자열</a:t>
            </a:r>
            <a:r>
              <a:rPr sz="2400" spc="-10" dirty="0">
                <a:latin typeface="CookieRun Regular" panose="020B0600000101010101" pitchFamily="50" charset="-127"/>
              </a:rPr>
              <a:t> </a:t>
            </a:r>
            <a:r>
              <a:rPr sz="2400" dirty="0">
                <a:latin typeface="CookieRun Regular" panose="020B0600000101010101" pitchFamily="50" charset="-127"/>
              </a:rPr>
              <a:t>인덱싱(Indexing)</a:t>
            </a:r>
            <a:r>
              <a:rPr sz="2400" spc="-35" dirty="0">
                <a:latin typeface="CookieRun Regular" panose="020B0600000101010101" pitchFamily="50" charset="-127"/>
              </a:rPr>
              <a:t> </a:t>
            </a:r>
            <a:r>
              <a:rPr sz="2400" dirty="0">
                <a:latin typeface="CookieRun Regular" panose="020B0600000101010101" pitchFamily="50" charset="-127"/>
              </a:rPr>
              <a:t>과 </a:t>
            </a:r>
            <a:r>
              <a:rPr sz="2400" spc="-10" dirty="0">
                <a:latin typeface="CookieRun Regular" panose="020B0600000101010101" pitchFamily="50" charset="-127"/>
              </a:rPr>
              <a:t>슬라이싱(Slicing)</a:t>
            </a:r>
          </a:p>
        </p:txBody>
      </p:sp>
      <p:sp>
        <p:nvSpPr>
          <p:cNvPr id="8" name="object 8"/>
          <p:cNvSpPr txBox="1">
            <a:spLocks noGrp="1"/>
          </p:cNvSpPr>
          <p:nvPr>
            <p:ph type="sldNum" sz="quarter" idx="4294967295"/>
          </p:nvPr>
        </p:nvSpPr>
        <p:spPr>
          <a:xfrm>
            <a:off x="11615673" y="6629599"/>
            <a:ext cx="229234" cy="577722"/>
          </a:xfrm>
          <a:prstGeom prst="rect">
            <a:avLst/>
          </a:prstGeom>
        </p:spPr>
        <p:txBody>
          <a:bodyPr vert="horz" wrap="square" lIns="0" tIns="23495" rIns="0" bIns="0" rtlCol="0">
            <a:spAutoFit/>
          </a:bodyPr>
          <a:lstStyle/>
          <a:p>
            <a:pPr marL="38100">
              <a:lnSpc>
                <a:spcPct val="100000"/>
              </a:lnSpc>
              <a:spcBef>
                <a:spcPts val="185"/>
              </a:spcBef>
            </a:pPr>
            <a:fld id="{81D60167-4931-47E6-BA6A-407CBD079E47}" type="slidenum">
              <a:rPr sz="1800" spc="-25" dirty="0">
                <a:latin typeface="CookieRun Regular" panose="020B0600000101010101" pitchFamily="50" charset="-127"/>
              </a:rPr>
              <a:t>19</a:t>
            </a:fld>
            <a:endParaRPr sz="1800" spc="-25" dirty="0">
              <a:latin typeface="CookieRun Regular" panose="020B0600000101010101" pitchFamily="50" charset="-127"/>
            </a:endParaRPr>
          </a:p>
        </p:txBody>
      </p:sp>
      <p:sp>
        <p:nvSpPr>
          <p:cNvPr id="3" name="object 3"/>
          <p:cNvSpPr txBox="1"/>
          <p:nvPr/>
        </p:nvSpPr>
        <p:spPr>
          <a:xfrm>
            <a:off x="458216" y="905534"/>
            <a:ext cx="5914390" cy="874598"/>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문자열의</a:t>
            </a:r>
            <a:r>
              <a:rPr spc="-5" dirty="0">
                <a:solidFill>
                  <a:srgbClr val="333333"/>
                </a:solidFill>
                <a:latin typeface="+mn-ea"/>
                <a:ea typeface="+mn-ea"/>
                <a:cs typeface="Malgun Gothic"/>
              </a:rPr>
              <a:t> </a:t>
            </a:r>
            <a:r>
              <a:rPr dirty="0">
                <a:solidFill>
                  <a:srgbClr val="333333"/>
                </a:solidFill>
                <a:latin typeface="+mn-ea"/>
                <a:ea typeface="+mn-ea"/>
                <a:cs typeface="Malgun Gothic"/>
              </a:rPr>
              <a:t>각</a:t>
            </a:r>
            <a:r>
              <a:rPr spc="-5" dirty="0">
                <a:solidFill>
                  <a:srgbClr val="333333"/>
                </a:solidFill>
                <a:latin typeface="+mn-ea"/>
                <a:ea typeface="+mn-ea"/>
                <a:cs typeface="Malgun Gothic"/>
              </a:rPr>
              <a:t> </a:t>
            </a:r>
            <a:r>
              <a:rPr dirty="0">
                <a:solidFill>
                  <a:srgbClr val="333333"/>
                </a:solidFill>
                <a:latin typeface="+mn-ea"/>
                <a:ea typeface="+mn-ea"/>
                <a:cs typeface="Malgun Gothic"/>
              </a:rPr>
              <a:t>문자는</a:t>
            </a:r>
            <a:r>
              <a:rPr spc="-5" dirty="0">
                <a:solidFill>
                  <a:srgbClr val="333333"/>
                </a:solidFill>
                <a:latin typeface="+mn-ea"/>
                <a:ea typeface="+mn-ea"/>
                <a:cs typeface="Malgun Gothic"/>
              </a:rPr>
              <a:t> </a:t>
            </a:r>
            <a:r>
              <a:rPr dirty="0">
                <a:solidFill>
                  <a:srgbClr val="333333"/>
                </a:solidFill>
                <a:latin typeface="+mn-ea"/>
                <a:ea typeface="+mn-ea"/>
                <a:cs typeface="Malgun Gothic"/>
              </a:rPr>
              <a:t>index</a:t>
            </a:r>
            <a:r>
              <a:rPr spc="-10" dirty="0">
                <a:solidFill>
                  <a:srgbClr val="333333"/>
                </a:solidFill>
                <a:latin typeface="+mn-ea"/>
                <a:ea typeface="+mn-ea"/>
                <a:cs typeface="Malgun Gothic"/>
              </a:rPr>
              <a:t> </a:t>
            </a:r>
            <a:r>
              <a:rPr dirty="0">
                <a:solidFill>
                  <a:srgbClr val="333333"/>
                </a:solidFill>
                <a:latin typeface="+mn-ea"/>
                <a:ea typeface="+mn-ea"/>
                <a:cs typeface="Malgun Gothic"/>
              </a:rPr>
              <a:t>번호를</a:t>
            </a:r>
            <a:r>
              <a:rPr spc="-5" dirty="0">
                <a:solidFill>
                  <a:srgbClr val="333333"/>
                </a:solidFill>
                <a:latin typeface="+mn-ea"/>
                <a:ea typeface="+mn-ea"/>
                <a:cs typeface="Malgun Gothic"/>
              </a:rPr>
              <a:t> </a:t>
            </a:r>
            <a:r>
              <a:rPr spc="-20" dirty="0">
                <a:solidFill>
                  <a:srgbClr val="333333"/>
                </a:solidFill>
                <a:latin typeface="+mn-ea"/>
                <a:ea typeface="+mn-ea"/>
                <a:cs typeface="Malgun Gothic"/>
              </a:rPr>
              <a:t>가진다.</a:t>
            </a:r>
            <a:endParaRPr dirty="0">
              <a:latin typeface="+mn-ea"/>
              <a:ea typeface="+mn-ea"/>
              <a:cs typeface="Malgun Gothic"/>
            </a:endParaRPr>
          </a:p>
          <a:p>
            <a:pPr marL="287020">
              <a:lnSpc>
                <a:spcPct val="100000"/>
              </a:lnSpc>
              <a:spcBef>
                <a:spcPts val="975"/>
              </a:spcBef>
            </a:pPr>
            <a:r>
              <a:rPr dirty="0">
                <a:solidFill>
                  <a:srgbClr val="333333"/>
                </a:solidFill>
                <a:latin typeface="+mn-ea"/>
                <a:ea typeface="+mn-ea"/>
                <a:cs typeface="Consolas"/>
              </a:rPr>
              <a:t>–</a:t>
            </a:r>
            <a:r>
              <a:rPr spc="-55" dirty="0">
                <a:solidFill>
                  <a:srgbClr val="333333"/>
                </a:solidFill>
                <a:latin typeface="+mn-ea"/>
                <a:ea typeface="+mn-ea"/>
                <a:cs typeface="Consolas"/>
              </a:rPr>
              <a:t> </a:t>
            </a:r>
            <a:r>
              <a:rPr dirty="0">
                <a:solidFill>
                  <a:srgbClr val="333333"/>
                </a:solidFill>
                <a:latin typeface="+mn-ea"/>
                <a:ea typeface="+mn-ea"/>
                <a:cs typeface="Malgun Gothic"/>
              </a:rPr>
              <a:t>index</a:t>
            </a:r>
            <a:r>
              <a:rPr spc="-35" dirty="0">
                <a:solidFill>
                  <a:srgbClr val="333333"/>
                </a:solidFill>
                <a:latin typeface="+mn-ea"/>
                <a:ea typeface="+mn-ea"/>
                <a:cs typeface="Malgun Gothic"/>
              </a:rPr>
              <a:t> </a:t>
            </a:r>
            <a:r>
              <a:rPr dirty="0">
                <a:solidFill>
                  <a:srgbClr val="333333"/>
                </a:solidFill>
                <a:latin typeface="+mn-ea"/>
                <a:ea typeface="+mn-ea"/>
                <a:cs typeface="Malgun Gothic"/>
              </a:rPr>
              <a:t>는</a:t>
            </a:r>
            <a:r>
              <a:rPr spc="-15" dirty="0">
                <a:solidFill>
                  <a:srgbClr val="333333"/>
                </a:solidFill>
                <a:latin typeface="+mn-ea"/>
                <a:ea typeface="+mn-ea"/>
                <a:cs typeface="Malgun Gothic"/>
              </a:rPr>
              <a:t> </a:t>
            </a:r>
            <a:r>
              <a:rPr dirty="0">
                <a:solidFill>
                  <a:srgbClr val="333333"/>
                </a:solidFill>
                <a:latin typeface="+mn-ea"/>
                <a:ea typeface="+mn-ea"/>
                <a:cs typeface="Malgun Gothic"/>
              </a:rPr>
              <a:t>0부터</a:t>
            </a:r>
            <a:r>
              <a:rPr spc="-10" dirty="0">
                <a:solidFill>
                  <a:srgbClr val="333333"/>
                </a:solidFill>
                <a:latin typeface="+mn-ea"/>
                <a:ea typeface="+mn-ea"/>
                <a:cs typeface="Malgun Gothic"/>
              </a:rPr>
              <a:t> 시작한다.</a:t>
            </a:r>
            <a:endParaRPr dirty="0">
              <a:latin typeface="+mn-ea"/>
              <a:ea typeface="+mn-ea"/>
              <a:cs typeface="Malgun Gothic"/>
            </a:endParaRPr>
          </a:p>
        </p:txBody>
      </p:sp>
      <p:sp>
        <p:nvSpPr>
          <p:cNvPr id="4" name="object 4"/>
          <p:cNvSpPr txBox="1"/>
          <p:nvPr/>
        </p:nvSpPr>
        <p:spPr>
          <a:xfrm>
            <a:off x="732536" y="3082518"/>
            <a:ext cx="6731634" cy="807913"/>
          </a:xfrm>
          <a:prstGeom prst="rect">
            <a:avLst/>
          </a:prstGeom>
        </p:spPr>
        <p:txBody>
          <a:bodyPr vert="horz" wrap="square" lIns="0" tIns="119380" rIns="0" bIns="0" rtlCol="0">
            <a:spAutoFit/>
          </a:bodyPr>
          <a:lstStyle/>
          <a:p>
            <a:pPr marL="286385" indent="-273685">
              <a:lnSpc>
                <a:spcPct val="100000"/>
              </a:lnSpc>
              <a:spcBef>
                <a:spcPts val="940"/>
              </a:spcBef>
              <a:buFont typeface="Consolas"/>
              <a:buChar char="–"/>
              <a:tabLst>
                <a:tab pos="286385" algn="l"/>
              </a:tabLst>
            </a:pPr>
            <a:r>
              <a:rPr dirty="0">
                <a:solidFill>
                  <a:srgbClr val="333333"/>
                </a:solidFill>
                <a:latin typeface="+mn-ea"/>
                <a:ea typeface="+mn-ea"/>
                <a:cs typeface="Malgun Gothic"/>
              </a:rPr>
              <a:t>인덱싱</a:t>
            </a:r>
            <a:r>
              <a:rPr spc="-25"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문자열의</a:t>
            </a:r>
            <a:r>
              <a:rPr spc="-20" dirty="0">
                <a:solidFill>
                  <a:srgbClr val="333333"/>
                </a:solidFill>
                <a:latin typeface="+mn-ea"/>
                <a:ea typeface="+mn-ea"/>
                <a:cs typeface="Malgun Gothic"/>
              </a:rPr>
              <a:t> </a:t>
            </a:r>
            <a:r>
              <a:rPr dirty="0">
                <a:solidFill>
                  <a:srgbClr val="333333"/>
                </a:solidFill>
                <a:latin typeface="+mn-ea"/>
                <a:ea typeface="+mn-ea"/>
                <a:cs typeface="Malgun Gothic"/>
              </a:rPr>
              <a:t>index를</a:t>
            </a:r>
            <a:r>
              <a:rPr spc="-35" dirty="0">
                <a:solidFill>
                  <a:srgbClr val="333333"/>
                </a:solidFill>
                <a:latin typeface="+mn-ea"/>
                <a:ea typeface="+mn-ea"/>
                <a:cs typeface="Malgun Gothic"/>
              </a:rPr>
              <a:t> </a:t>
            </a:r>
            <a:r>
              <a:rPr dirty="0">
                <a:solidFill>
                  <a:srgbClr val="333333"/>
                </a:solidFill>
                <a:latin typeface="+mn-ea"/>
                <a:ea typeface="+mn-ea"/>
                <a:cs typeface="Malgun Gothic"/>
              </a:rPr>
              <a:t>이용해</a:t>
            </a:r>
            <a:r>
              <a:rPr spc="-10" dirty="0">
                <a:solidFill>
                  <a:srgbClr val="333333"/>
                </a:solidFill>
                <a:latin typeface="+mn-ea"/>
                <a:ea typeface="+mn-ea"/>
                <a:cs typeface="Malgun Gothic"/>
              </a:rPr>
              <a:t> </a:t>
            </a:r>
            <a:r>
              <a:rPr dirty="0">
                <a:solidFill>
                  <a:srgbClr val="333333"/>
                </a:solidFill>
                <a:latin typeface="+mn-ea"/>
                <a:ea typeface="+mn-ea"/>
                <a:cs typeface="Malgun Gothic"/>
              </a:rPr>
              <a:t>문자를</a:t>
            </a:r>
            <a:r>
              <a:rPr spc="-20" dirty="0">
                <a:solidFill>
                  <a:srgbClr val="333333"/>
                </a:solidFill>
                <a:latin typeface="+mn-ea"/>
                <a:ea typeface="+mn-ea"/>
                <a:cs typeface="Malgun Gothic"/>
              </a:rPr>
              <a:t> </a:t>
            </a:r>
            <a:r>
              <a:rPr spc="-10" dirty="0">
                <a:solidFill>
                  <a:srgbClr val="333333"/>
                </a:solidFill>
                <a:latin typeface="+mn-ea"/>
                <a:ea typeface="+mn-ea"/>
                <a:cs typeface="Malgun Gothic"/>
              </a:rPr>
              <a:t>조회한다.</a:t>
            </a:r>
            <a:endParaRPr dirty="0">
              <a:latin typeface="+mn-ea"/>
              <a:ea typeface="+mn-ea"/>
              <a:cs typeface="Malgun Gothic"/>
            </a:endParaRPr>
          </a:p>
          <a:p>
            <a:pPr marL="286385" indent="-273685">
              <a:lnSpc>
                <a:spcPct val="100000"/>
              </a:lnSpc>
              <a:spcBef>
                <a:spcPts val="840"/>
              </a:spcBef>
              <a:buFont typeface="Consolas"/>
              <a:buChar char="–"/>
              <a:tabLst>
                <a:tab pos="286385" algn="l"/>
              </a:tabLst>
            </a:pPr>
            <a:r>
              <a:rPr dirty="0">
                <a:solidFill>
                  <a:srgbClr val="333333"/>
                </a:solidFill>
                <a:latin typeface="+mn-ea"/>
                <a:ea typeface="+mn-ea"/>
                <a:cs typeface="Malgun Gothic"/>
              </a:rPr>
              <a:t>슬라이싱</a:t>
            </a:r>
            <a:r>
              <a:rPr spc="-25"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문자열의</a:t>
            </a:r>
            <a:r>
              <a:rPr spc="-20" dirty="0">
                <a:solidFill>
                  <a:srgbClr val="333333"/>
                </a:solidFill>
                <a:latin typeface="+mn-ea"/>
                <a:ea typeface="+mn-ea"/>
                <a:cs typeface="Malgun Gothic"/>
              </a:rPr>
              <a:t> </a:t>
            </a:r>
            <a:r>
              <a:rPr dirty="0">
                <a:solidFill>
                  <a:srgbClr val="333333"/>
                </a:solidFill>
                <a:latin typeface="+mn-ea"/>
                <a:ea typeface="+mn-ea"/>
                <a:cs typeface="Malgun Gothic"/>
              </a:rPr>
              <a:t>index의</a:t>
            </a:r>
            <a:r>
              <a:rPr spc="-30" dirty="0">
                <a:solidFill>
                  <a:srgbClr val="333333"/>
                </a:solidFill>
                <a:latin typeface="+mn-ea"/>
                <a:ea typeface="+mn-ea"/>
                <a:cs typeface="Malgun Gothic"/>
              </a:rPr>
              <a:t> </a:t>
            </a:r>
            <a:r>
              <a:rPr b="1" dirty="0">
                <a:solidFill>
                  <a:srgbClr val="333333"/>
                </a:solidFill>
                <a:latin typeface="+mn-ea"/>
                <a:ea typeface="+mn-ea"/>
                <a:cs typeface="Malgun Gothic"/>
              </a:rPr>
              <a:t>범위</a:t>
            </a:r>
            <a:r>
              <a:rPr dirty="0">
                <a:solidFill>
                  <a:srgbClr val="333333"/>
                </a:solidFill>
                <a:latin typeface="+mn-ea"/>
                <a:ea typeface="+mn-ea"/>
                <a:cs typeface="Malgun Gothic"/>
              </a:rPr>
              <a:t>로</a:t>
            </a:r>
            <a:r>
              <a:rPr spc="-20" dirty="0">
                <a:solidFill>
                  <a:srgbClr val="333333"/>
                </a:solidFill>
                <a:latin typeface="+mn-ea"/>
                <a:ea typeface="+mn-ea"/>
                <a:cs typeface="Malgun Gothic"/>
              </a:rPr>
              <a:t> </a:t>
            </a:r>
            <a:r>
              <a:rPr dirty="0">
                <a:solidFill>
                  <a:srgbClr val="333333"/>
                </a:solidFill>
                <a:latin typeface="+mn-ea"/>
                <a:ea typeface="+mn-ea"/>
                <a:cs typeface="Malgun Gothic"/>
              </a:rPr>
              <a:t>문자열을</a:t>
            </a:r>
            <a:r>
              <a:rPr spc="-20" dirty="0">
                <a:solidFill>
                  <a:srgbClr val="333333"/>
                </a:solidFill>
                <a:latin typeface="+mn-ea"/>
                <a:ea typeface="+mn-ea"/>
                <a:cs typeface="Malgun Gothic"/>
              </a:rPr>
              <a:t> </a:t>
            </a:r>
            <a:r>
              <a:rPr dirty="0">
                <a:solidFill>
                  <a:srgbClr val="333333"/>
                </a:solidFill>
                <a:latin typeface="+mn-ea"/>
                <a:ea typeface="+mn-ea"/>
                <a:cs typeface="Malgun Gothic"/>
              </a:rPr>
              <a:t>조회</a:t>
            </a:r>
            <a:r>
              <a:rPr spc="-10"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dirty="0">
              <a:latin typeface="+mn-ea"/>
              <a:ea typeface="+mn-ea"/>
              <a:cs typeface="Malgun Gothic"/>
            </a:endParaRPr>
          </a:p>
        </p:txBody>
      </p:sp>
      <p:sp>
        <p:nvSpPr>
          <p:cNvPr id="5" name="object 5"/>
          <p:cNvSpPr txBox="1"/>
          <p:nvPr/>
        </p:nvSpPr>
        <p:spPr>
          <a:xfrm>
            <a:off x="458216" y="4046973"/>
            <a:ext cx="4653280" cy="2362826"/>
          </a:xfrm>
          <a:prstGeom prst="rect">
            <a:avLst/>
          </a:prstGeom>
        </p:spPr>
        <p:txBody>
          <a:bodyPr vert="horz" wrap="square" lIns="0" tIns="160655" rIns="0" bIns="0" rtlCol="0">
            <a:spAutoFit/>
          </a:bodyPr>
          <a:lstStyle/>
          <a:p>
            <a:pPr marL="286385" indent="-273685">
              <a:lnSpc>
                <a:spcPct val="100000"/>
              </a:lnSpc>
              <a:spcBef>
                <a:spcPts val="1265"/>
              </a:spcBef>
              <a:buFont typeface="Arial"/>
              <a:buChar char="▪"/>
              <a:tabLst>
                <a:tab pos="286385" algn="l"/>
              </a:tabLst>
            </a:pPr>
            <a:r>
              <a:rPr spc="-25" dirty="0">
                <a:solidFill>
                  <a:srgbClr val="333333"/>
                </a:solidFill>
                <a:latin typeface="+mn-ea"/>
                <a:ea typeface="+mn-ea"/>
                <a:cs typeface="Malgun Gothic"/>
              </a:rPr>
              <a:t>인덱싱</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문자열</a:t>
            </a:r>
            <a:r>
              <a:rPr spc="-25" dirty="0">
                <a:solidFill>
                  <a:srgbClr val="333333"/>
                </a:solidFill>
                <a:latin typeface="+mn-ea"/>
                <a:ea typeface="+mn-ea"/>
                <a:cs typeface="Malgun Gothic"/>
              </a:rPr>
              <a:t> </a:t>
            </a:r>
            <a:r>
              <a:rPr dirty="0">
                <a:solidFill>
                  <a:srgbClr val="333333"/>
                </a:solidFill>
                <a:latin typeface="+mn-ea"/>
                <a:ea typeface="+mn-ea"/>
                <a:cs typeface="Malgun Gothic"/>
              </a:rPr>
              <a:t>[ index</a:t>
            </a:r>
            <a:r>
              <a:rPr spc="-35" dirty="0">
                <a:solidFill>
                  <a:srgbClr val="333333"/>
                </a:solidFill>
                <a:latin typeface="+mn-ea"/>
                <a:ea typeface="+mn-ea"/>
                <a:cs typeface="Malgun Gothic"/>
              </a:rPr>
              <a:t> </a:t>
            </a:r>
            <a:r>
              <a:rPr spc="-50" dirty="0">
                <a:solidFill>
                  <a:srgbClr val="333333"/>
                </a:solidFill>
                <a:latin typeface="+mn-ea"/>
                <a:ea typeface="+mn-ea"/>
                <a:cs typeface="Malgun Gothic"/>
              </a:rPr>
              <a:t>]</a:t>
            </a:r>
            <a:endParaRPr dirty="0">
              <a:latin typeface="+mn-ea"/>
              <a:ea typeface="+mn-ea"/>
              <a:cs typeface="Malgun Gothic"/>
            </a:endParaRPr>
          </a:p>
          <a:p>
            <a:pPr marL="789305" lvl="2" indent="-227965">
              <a:lnSpc>
                <a:spcPct val="100000"/>
              </a:lnSpc>
              <a:spcBef>
                <a:spcPts val="844"/>
              </a:spcBef>
              <a:buFont typeface="Arial"/>
              <a:buChar char="▪"/>
              <a:tabLst>
                <a:tab pos="789305" algn="l"/>
              </a:tabLst>
            </a:pPr>
            <a:r>
              <a:rPr dirty="0">
                <a:solidFill>
                  <a:srgbClr val="333333"/>
                </a:solidFill>
                <a:latin typeface="+mn-ea"/>
                <a:ea typeface="+mn-ea"/>
                <a:cs typeface="Malgun Gothic"/>
              </a:rPr>
              <a:t>index</a:t>
            </a:r>
            <a:r>
              <a:rPr spc="-20" dirty="0">
                <a:solidFill>
                  <a:srgbClr val="333333"/>
                </a:solidFill>
                <a:latin typeface="+mn-ea"/>
                <a:ea typeface="+mn-ea"/>
                <a:cs typeface="Malgun Gothic"/>
              </a:rPr>
              <a:t> </a:t>
            </a:r>
            <a:r>
              <a:rPr dirty="0">
                <a:solidFill>
                  <a:srgbClr val="333333"/>
                </a:solidFill>
                <a:latin typeface="+mn-ea"/>
                <a:ea typeface="+mn-ea"/>
                <a:cs typeface="Malgun Gothic"/>
              </a:rPr>
              <a:t>의</a:t>
            </a:r>
            <a:r>
              <a:rPr spc="-10" dirty="0">
                <a:solidFill>
                  <a:srgbClr val="333333"/>
                </a:solidFill>
                <a:latin typeface="+mn-ea"/>
                <a:ea typeface="+mn-ea"/>
                <a:cs typeface="Malgun Gothic"/>
              </a:rPr>
              <a:t> </a:t>
            </a:r>
            <a:r>
              <a:rPr dirty="0">
                <a:solidFill>
                  <a:srgbClr val="333333"/>
                </a:solidFill>
                <a:latin typeface="+mn-ea"/>
                <a:ea typeface="+mn-ea"/>
                <a:cs typeface="Malgun Gothic"/>
              </a:rPr>
              <a:t>글자를</a:t>
            </a:r>
            <a:r>
              <a:rPr spc="-10" dirty="0">
                <a:solidFill>
                  <a:srgbClr val="333333"/>
                </a:solidFill>
                <a:latin typeface="+mn-ea"/>
                <a:ea typeface="+mn-ea"/>
                <a:cs typeface="Malgun Gothic"/>
              </a:rPr>
              <a:t> </a:t>
            </a:r>
            <a:r>
              <a:rPr spc="-25" dirty="0">
                <a:solidFill>
                  <a:srgbClr val="333333"/>
                </a:solidFill>
                <a:latin typeface="+mn-ea"/>
                <a:ea typeface="+mn-ea"/>
                <a:cs typeface="Malgun Gothic"/>
              </a:rPr>
              <a:t>조회</a:t>
            </a:r>
            <a:endParaRPr dirty="0">
              <a:latin typeface="+mn-ea"/>
              <a:ea typeface="+mn-ea"/>
              <a:cs typeface="Malgun Gothic"/>
            </a:endParaRPr>
          </a:p>
          <a:p>
            <a:pPr marL="789305" lvl="2" indent="-227965">
              <a:lnSpc>
                <a:spcPct val="100000"/>
              </a:lnSpc>
              <a:spcBef>
                <a:spcPts val="819"/>
              </a:spcBef>
              <a:buFont typeface="Arial"/>
              <a:buChar char="▪"/>
              <a:tabLst>
                <a:tab pos="789305" algn="l"/>
              </a:tabLst>
            </a:pPr>
            <a:r>
              <a:rPr dirty="0">
                <a:solidFill>
                  <a:srgbClr val="333333"/>
                </a:solidFill>
                <a:latin typeface="+mn-ea"/>
                <a:ea typeface="+mn-ea"/>
                <a:cs typeface="Malgun Gothic"/>
              </a:rPr>
              <a:t>index를 음수로 주면 뒤에서부터</a:t>
            </a:r>
            <a:r>
              <a:rPr spc="5" dirty="0">
                <a:solidFill>
                  <a:srgbClr val="333333"/>
                </a:solidFill>
                <a:latin typeface="+mn-ea"/>
                <a:ea typeface="+mn-ea"/>
                <a:cs typeface="Malgun Gothic"/>
              </a:rPr>
              <a:t> </a:t>
            </a:r>
            <a:r>
              <a:rPr spc="-25" dirty="0">
                <a:solidFill>
                  <a:srgbClr val="333333"/>
                </a:solidFill>
                <a:latin typeface="+mn-ea"/>
                <a:ea typeface="+mn-ea"/>
                <a:cs typeface="Malgun Gothic"/>
              </a:rPr>
              <a:t>조회</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dirty="0">
                <a:solidFill>
                  <a:srgbClr val="333333"/>
                </a:solidFill>
                <a:latin typeface="+mn-ea"/>
                <a:ea typeface="+mn-ea"/>
                <a:cs typeface="Malgun Gothic"/>
              </a:rPr>
              <a:t>변경은</a:t>
            </a:r>
            <a:r>
              <a:rPr spc="5" dirty="0">
                <a:solidFill>
                  <a:srgbClr val="333333"/>
                </a:solidFill>
                <a:latin typeface="+mn-ea"/>
                <a:ea typeface="+mn-ea"/>
                <a:cs typeface="Malgun Gothic"/>
              </a:rPr>
              <a:t> </a:t>
            </a:r>
            <a:r>
              <a:rPr spc="-20" dirty="0">
                <a:solidFill>
                  <a:srgbClr val="333333"/>
                </a:solidFill>
                <a:latin typeface="+mn-ea"/>
                <a:ea typeface="+mn-ea"/>
                <a:cs typeface="Malgun Gothic"/>
              </a:rPr>
              <a:t>안된다.</a:t>
            </a:r>
            <a:endParaRPr dirty="0">
              <a:latin typeface="+mn-ea"/>
              <a:ea typeface="+mn-ea"/>
              <a:cs typeface="Malgun Gothic"/>
            </a:endParaRPr>
          </a:p>
          <a:p>
            <a:pPr marL="789940">
              <a:lnSpc>
                <a:spcPct val="100000"/>
              </a:lnSpc>
              <a:spcBef>
                <a:spcPts val="815"/>
              </a:spcBef>
            </a:pPr>
            <a:r>
              <a:rPr dirty="0">
                <a:solidFill>
                  <a:srgbClr val="333333"/>
                </a:solidFill>
                <a:latin typeface="+mn-ea"/>
                <a:ea typeface="+mn-ea"/>
                <a:cs typeface="Consolas"/>
              </a:rPr>
              <a:t>–</a:t>
            </a:r>
            <a:r>
              <a:rPr spc="-55" dirty="0">
                <a:solidFill>
                  <a:srgbClr val="333333"/>
                </a:solidFill>
                <a:latin typeface="+mn-ea"/>
                <a:ea typeface="+mn-ea"/>
                <a:cs typeface="Consolas"/>
              </a:rPr>
              <a:t> </a:t>
            </a:r>
            <a:r>
              <a:rPr dirty="0">
                <a:solidFill>
                  <a:srgbClr val="333333"/>
                </a:solidFill>
                <a:latin typeface="+mn-ea"/>
                <a:ea typeface="+mn-ea"/>
                <a:cs typeface="Malgun Gothic"/>
              </a:rPr>
              <a:t>문자열은</a:t>
            </a:r>
            <a:r>
              <a:rPr spc="-45" dirty="0">
                <a:solidFill>
                  <a:srgbClr val="333333"/>
                </a:solidFill>
                <a:latin typeface="+mn-ea"/>
                <a:ea typeface="+mn-ea"/>
                <a:cs typeface="Malgun Gothic"/>
              </a:rPr>
              <a:t> </a:t>
            </a:r>
            <a:r>
              <a:rPr dirty="0">
                <a:solidFill>
                  <a:srgbClr val="333333"/>
                </a:solidFill>
                <a:latin typeface="+mn-ea"/>
                <a:ea typeface="+mn-ea"/>
                <a:cs typeface="Malgun Gothic"/>
              </a:rPr>
              <a:t>불변(Immutable)</a:t>
            </a:r>
            <a:r>
              <a:rPr spc="-10" dirty="0">
                <a:solidFill>
                  <a:srgbClr val="333333"/>
                </a:solidFill>
                <a:latin typeface="+mn-ea"/>
                <a:ea typeface="+mn-ea"/>
                <a:cs typeface="Malgun Gothic"/>
              </a:rPr>
              <a:t> </a:t>
            </a:r>
            <a:r>
              <a:rPr spc="-25" dirty="0">
                <a:solidFill>
                  <a:srgbClr val="333333"/>
                </a:solidFill>
                <a:latin typeface="+mn-ea"/>
                <a:ea typeface="+mn-ea"/>
                <a:cs typeface="Malgun Gothic"/>
              </a:rPr>
              <a:t>이다.</a:t>
            </a:r>
            <a:endParaRPr dirty="0">
              <a:latin typeface="+mn-ea"/>
              <a:ea typeface="+mn-ea"/>
              <a:cs typeface="Malgun Gothic"/>
            </a:endParaRPr>
          </a:p>
        </p:txBody>
      </p:sp>
      <p:graphicFrame>
        <p:nvGraphicFramePr>
          <p:cNvPr id="6" name="object 6"/>
          <p:cNvGraphicFramePr>
            <a:graphicFrameLocks noGrp="1"/>
          </p:cNvGraphicFramePr>
          <p:nvPr/>
        </p:nvGraphicFramePr>
        <p:xfrm>
          <a:off x="754062" y="1917700"/>
          <a:ext cx="8915400" cy="1000125"/>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gridCol w="685800">
                  <a:extLst>
                    <a:ext uri="{9D8B030D-6E8A-4147-A177-3AD203B41FA5}">
                      <a16:colId xmlns:a16="http://schemas.microsoft.com/office/drawing/2014/main" val="20007"/>
                    </a:ext>
                  </a:extLst>
                </a:gridCol>
                <a:gridCol w="685800">
                  <a:extLst>
                    <a:ext uri="{9D8B030D-6E8A-4147-A177-3AD203B41FA5}">
                      <a16:colId xmlns:a16="http://schemas.microsoft.com/office/drawing/2014/main" val="20008"/>
                    </a:ext>
                  </a:extLst>
                </a:gridCol>
                <a:gridCol w="685800">
                  <a:extLst>
                    <a:ext uri="{9D8B030D-6E8A-4147-A177-3AD203B41FA5}">
                      <a16:colId xmlns:a16="http://schemas.microsoft.com/office/drawing/2014/main" val="20009"/>
                    </a:ext>
                  </a:extLst>
                </a:gridCol>
                <a:gridCol w="685800">
                  <a:extLst>
                    <a:ext uri="{9D8B030D-6E8A-4147-A177-3AD203B41FA5}">
                      <a16:colId xmlns:a16="http://schemas.microsoft.com/office/drawing/2014/main" val="20010"/>
                    </a:ext>
                  </a:extLst>
                </a:gridCol>
                <a:gridCol w="685800">
                  <a:extLst>
                    <a:ext uri="{9D8B030D-6E8A-4147-A177-3AD203B41FA5}">
                      <a16:colId xmlns:a16="http://schemas.microsoft.com/office/drawing/2014/main" val="20011"/>
                    </a:ext>
                  </a:extLst>
                </a:gridCol>
                <a:gridCol w="685800">
                  <a:extLst>
                    <a:ext uri="{9D8B030D-6E8A-4147-A177-3AD203B41FA5}">
                      <a16:colId xmlns:a16="http://schemas.microsoft.com/office/drawing/2014/main" val="20012"/>
                    </a:ext>
                  </a:extLst>
                </a:gridCol>
              </a:tblGrid>
              <a:tr h="333375">
                <a:tc>
                  <a:txBody>
                    <a:bodyPr/>
                    <a:lstStyle/>
                    <a:p>
                      <a:pPr marL="635" algn="ctr">
                        <a:lnSpc>
                          <a:spcPct val="100000"/>
                        </a:lnSpc>
                        <a:spcBef>
                          <a:spcPts val="310"/>
                        </a:spcBef>
                      </a:pPr>
                      <a:r>
                        <a:rPr sz="1800" spc="-50" dirty="0">
                          <a:latin typeface="Malgun Gothic"/>
                          <a:cs typeface="Malgun Gothic"/>
                        </a:rPr>
                        <a:t>안</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marL="1270" algn="ctr">
                        <a:lnSpc>
                          <a:spcPct val="100000"/>
                        </a:lnSpc>
                        <a:spcBef>
                          <a:spcPts val="310"/>
                        </a:spcBef>
                      </a:pPr>
                      <a:r>
                        <a:rPr sz="1800" spc="-50" dirty="0">
                          <a:latin typeface="Malgun Gothic"/>
                          <a:cs typeface="Malgun Gothic"/>
                        </a:rPr>
                        <a:t>녕</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marL="1270" algn="ctr">
                        <a:lnSpc>
                          <a:spcPct val="100000"/>
                        </a:lnSpc>
                        <a:spcBef>
                          <a:spcPts val="310"/>
                        </a:spcBef>
                      </a:pPr>
                      <a:r>
                        <a:rPr sz="1800" spc="-50" dirty="0">
                          <a:latin typeface="Malgun Gothic"/>
                          <a:cs typeface="Malgun Gothic"/>
                        </a:rPr>
                        <a:t>하</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marL="1270" algn="ctr">
                        <a:lnSpc>
                          <a:spcPct val="100000"/>
                        </a:lnSpc>
                        <a:spcBef>
                          <a:spcPts val="310"/>
                        </a:spcBef>
                      </a:pPr>
                      <a:r>
                        <a:rPr sz="1800" spc="-50" dirty="0">
                          <a:latin typeface="Malgun Gothic"/>
                          <a:cs typeface="Malgun Gothic"/>
                        </a:rPr>
                        <a:t>세</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marL="1905" algn="ctr">
                        <a:lnSpc>
                          <a:spcPct val="100000"/>
                        </a:lnSpc>
                        <a:spcBef>
                          <a:spcPts val="310"/>
                        </a:spcBef>
                      </a:pPr>
                      <a:r>
                        <a:rPr sz="1800" spc="-50" dirty="0">
                          <a:latin typeface="Malgun Gothic"/>
                          <a:cs typeface="Malgun Gothic"/>
                        </a:rPr>
                        <a:t>요</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algn="ctr">
                        <a:lnSpc>
                          <a:spcPct val="100000"/>
                        </a:lnSpc>
                        <a:spcBef>
                          <a:spcPts val="310"/>
                        </a:spcBef>
                      </a:pPr>
                      <a:r>
                        <a:rPr sz="1800" spc="-50" dirty="0">
                          <a:latin typeface="Malgun Gothic"/>
                          <a:cs typeface="Malgun Gothic"/>
                        </a:rPr>
                        <a:t>.</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marL="1905" algn="ctr">
                        <a:lnSpc>
                          <a:spcPct val="100000"/>
                        </a:lnSpc>
                        <a:spcBef>
                          <a:spcPts val="310"/>
                        </a:spcBef>
                      </a:pPr>
                      <a:r>
                        <a:rPr sz="1800" spc="-50" dirty="0">
                          <a:latin typeface="Malgun Gothic"/>
                          <a:cs typeface="Malgun Gothic"/>
                        </a:rPr>
                        <a:t>반</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marL="2540" algn="ctr">
                        <a:lnSpc>
                          <a:spcPct val="100000"/>
                        </a:lnSpc>
                        <a:spcBef>
                          <a:spcPts val="310"/>
                        </a:spcBef>
                      </a:pPr>
                      <a:r>
                        <a:rPr sz="1800" spc="-50" dirty="0">
                          <a:latin typeface="Malgun Gothic"/>
                          <a:cs typeface="Malgun Gothic"/>
                        </a:rPr>
                        <a:t>갑</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marL="2540" algn="ctr">
                        <a:lnSpc>
                          <a:spcPct val="100000"/>
                        </a:lnSpc>
                        <a:spcBef>
                          <a:spcPts val="310"/>
                        </a:spcBef>
                      </a:pPr>
                      <a:r>
                        <a:rPr sz="1800" spc="-50" dirty="0">
                          <a:latin typeface="Malgun Gothic"/>
                          <a:cs typeface="Malgun Gothic"/>
                        </a:rPr>
                        <a:t>습</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marL="2540" algn="ctr">
                        <a:lnSpc>
                          <a:spcPct val="100000"/>
                        </a:lnSpc>
                        <a:spcBef>
                          <a:spcPts val="310"/>
                        </a:spcBef>
                      </a:pPr>
                      <a:r>
                        <a:rPr sz="1800" spc="-50" dirty="0">
                          <a:latin typeface="Malgun Gothic"/>
                          <a:cs typeface="Malgun Gothic"/>
                        </a:rPr>
                        <a:t>니</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marL="2540" algn="ctr">
                        <a:lnSpc>
                          <a:spcPct val="100000"/>
                        </a:lnSpc>
                        <a:spcBef>
                          <a:spcPts val="310"/>
                        </a:spcBef>
                      </a:pPr>
                      <a:r>
                        <a:rPr sz="1800" spc="-50" dirty="0">
                          <a:latin typeface="Malgun Gothic"/>
                          <a:cs typeface="Malgun Gothic"/>
                        </a:rPr>
                        <a:t>다</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marL="1270" algn="ctr">
                        <a:lnSpc>
                          <a:spcPct val="100000"/>
                        </a:lnSpc>
                        <a:spcBef>
                          <a:spcPts val="310"/>
                        </a:spcBef>
                      </a:pPr>
                      <a:r>
                        <a:rPr sz="1800" spc="-50" dirty="0">
                          <a:latin typeface="Malgun Gothic"/>
                          <a:cs typeface="Malgun Gothic"/>
                        </a:rPr>
                        <a:t>.</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extLst>
                  <a:ext uri="{0D108BD9-81ED-4DB2-BD59-A6C34878D82A}">
                    <a16:rowId xmlns:a16="http://schemas.microsoft.com/office/drawing/2014/main" val="10000"/>
                  </a:ext>
                </a:extLst>
              </a:tr>
              <a:tr h="333375">
                <a:tc>
                  <a:txBody>
                    <a:bodyPr/>
                    <a:lstStyle/>
                    <a:p>
                      <a:pPr algn="ctr">
                        <a:lnSpc>
                          <a:spcPct val="100000"/>
                        </a:lnSpc>
                        <a:spcBef>
                          <a:spcPts val="310"/>
                        </a:spcBef>
                      </a:pPr>
                      <a:r>
                        <a:rPr sz="1800" spc="-50" dirty="0">
                          <a:latin typeface="Malgun Gothic"/>
                          <a:cs typeface="Malgun Gothic"/>
                        </a:rPr>
                        <a:t>0</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algn="ctr">
                        <a:lnSpc>
                          <a:spcPct val="100000"/>
                        </a:lnSpc>
                        <a:spcBef>
                          <a:spcPts val="310"/>
                        </a:spcBef>
                      </a:pPr>
                      <a:r>
                        <a:rPr sz="1800" spc="-50" dirty="0">
                          <a:latin typeface="Malgun Gothic"/>
                          <a:cs typeface="Malgun Gothic"/>
                        </a:rPr>
                        <a:t>1</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algn="ctr">
                        <a:lnSpc>
                          <a:spcPct val="100000"/>
                        </a:lnSpc>
                        <a:spcBef>
                          <a:spcPts val="310"/>
                        </a:spcBef>
                      </a:pPr>
                      <a:r>
                        <a:rPr sz="1800" spc="-50" dirty="0">
                          <a:latin typeface="Malgun Gothic"/>
                          <a:cs typeface="Malgun Gothic"/>
                        </a:rPr>
                        <a:t>2</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algn="ctr">
                        <a:lnSpc>
                          <a:spcPct val="100000"/>
                        </a:lnSpc>
                        <a:spcBef>
                          <a:spcPts val="310"/>
                        </a:spcBef>
                      </a:pPr>
                      <a:r>
                        <a:rPr sz="1800" spc="-50" dirty="0">
                          <a:latin typeface="Malgun Gothic"/>
                          <a:cs typeface="Malgun Gothic"/>
                        </a:rPr>
                        <a:t>3</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algn="ctr">
                        <a:lnSpc>
                          <a:spcPct val="100000"/>
                        </a:lnSpc>
                        <a:spcBef>
                          <a:spcPts val="310"/>
                        </a:spcBef>
                      </a:pPr>
                      <a:r>
                        <a:rPr sz="1800" spc="-50" dirty="0">
                          <a:latin typeface="Malgun Gothic"/>
                          <a:cs typeface="Malgun Gothic"/>
                        </a:rPr>
                        <a:t>4</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algn="ctr">
                        <a:lnSpc>
                          <a:spcPct val="100000"/>
                        </a:lnSpc>
                        <a:spcBef>
                          <a:spcPts val="310"/>
                        </a:spcBef>
                      </a:pPr>
                      <a:r>
                        <a:rPr sz="1800" spc="-50" dirty="0">
                          <a:latin typeface="Malgun Gothic"/>
                          <a:cs typeface="Malgun Gothic"/>
                        </a:rPr>
                        <a:t>5</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algn="ctr">
                        <a:lnSpc>
                          <a:spcPct val="100000"/>
                        </a:lnSpc>
                        <a:spcBef>
                          <a:spcPts val="310"/>
                        </a:spcBef>
                      </a:pPr>
                      <a:r>
                        <a:rPr sz="1800" spc="-50" dirty="0">
                          <a:latin typeface="Malgun Gothic"/>
                          <a:cs typeface="Malgun Gothic"/>
                        </a:rPr>
                        <a:t>6</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algn="ctr">
                        <a:lnSpc>
                          <a:spcPct val="100000"/>
                        </a:lnSpc>
                        <a:spcBef>
                          <a:spcPts val="310"/>
                        </a:spcBef>
                      </a:pPr>
                      <a:r>
                        <a:rPr sz="1800" spc="-50" dirty="0">
                          <a:latin typeface="Malgun Gothic"/>
                          <a:cs typeface="Malgun Gothic"/>
                        </a:rPr>
                        <a:t>7</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marL="635" algn="ctr">
                        <a:lnSpc>
                          <a:spcPct val="100000"/>
                        </a:lnSpc>
                        <a:spcBef>
                          <a:spcPts val="310"/>
                        </a:spcBef>
                      </a:pPr>
                      <a:r>
                        <a:rPr sz="1800" spc="-50" dirty="0">
                          <a:latin typeface="Malgun Gothic"/>
                          <a:cs typeface="Malgun Gothic"/>
                        </a:rPr>
                        <a:t>8</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marL="635" algn="ctr">
                        <a:lnSpc>
                          <a:spcPct val="100000"/>
                        </a:lnSpc>
                        <a:spcBef>
                          <a:spcPts val="310"/>
                        </a:spcBef>
                      </a:pPr>
                      <a:r>
                        <a:rPr sz="1800" spc="-50" dirty="0">
                          <a:latin typeface="Malgun Gothic"/>
                          <a:cs typeface="Malgun Gothic"/>
                        </a:rPr>
                        <a:t>9</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marL="2540" algn="ctr">
                        <a:lnSpc>
                          <a:spcPct val="100000"/>
                        </a:lnSpc>
                        <a:spcBef>
                          <a:spcPts val="310"/>
                        </a:spcBef>
                      </a:pPr>
                      <a:r>
                        <a:rPr sz="1800" spc="-25" dirty="0">
                          <a:latin typeface="Malgun Gothic"/>
                          <a:cs typeface="Malgun Gothic"/>
                        </a:rPr>
                        <a:t>10</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marL="3175" algn="ctr">
                        <a:lnSpc>
                          <a:spcPct val="100000"/>
                        </a:lnSpc>
                        <a:spcBef>
                          <a:spcPts val="310"/>
                        </a:spcBef>
                      </a:pPr>
                      <a:r>
                        <a:rPr sz="1800" spc="-25" dirty="0">
                          <a:latin typeface="Malgun Gothic"/>
                          <a:cs typeface="Malgun Gothic"/>
                        </a:rPr>
                        <a:t>11</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marL="3175" algn="ctr">
                        <a:lnSpc>
                          <a:spcPct val="100000"/>
                        </a:lnSpc>
                        <a:spcBef>
                          <a:spcPts val="310"/>
                        </a:spcBef>
                      </a:pPr>
                      <a:r>
                        <a:rPr sz="1800" spc="-25" dirty="0">
                          <a:latin typeface="Malgun Gothic"/>
                          <a:cs typeface="Malgun Gothic"/>
                        </a:rPr>
                        <a:t>12</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extLst>
                  <a:ext uri="{0D108BD9-81ED-4DB2-BD59-A6C34878D82A}">
                    <a16:rowId xmlns:a16="http://schemas.microsoft.com/office/drawing/2014/main" val="10001"/>
                  </a:ext>
                </a:extLst>
              </a:tr>
              <a:tr h="333375">
                <a:tc>
                  <a:txBody>
                    <a:bodyPr/>
                    <a:lstStyle/>
                    <a:p>
                      <a:pPr marL="1270" algn="ctr">
                        <a:lnSpc>
                          <a:spcPct val="100000"/>
                        </a:lnSpc>
                        <a:spcBef>
                          <a:spcPts val="310"/>
                        </a:spcBef>
                      </a:pPr>
                      <a:r>
                        <a:rPr sz="1800" dirty="0">
                          <a:latin typeface="Malgun Gothic"/>
                          <a:cs typeface="Malgun Gothic"/>
                        </a:rPr>
                        <a:t>-</a:t>
                      </a:r>
                      <a:r>
                        <a:rPr sz="1800" spc="-25" dirty="0">
                          <a:latin typeface="Malgun Gothic"/>
                          <a:cs typeface="Malgun Gothic"/>
                        </a:rPr>
                        <a:t>13</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marL="1270" algn="ctr">
                        <a:lnSpc>
                          <a:spcPct val="100000"/>
                        </a:lnSpc>
                        <a:spcBef>
                          <a:spcPts val="310"/>
                        </a:spcBef>
                      </a:pPr>
                      <a:r>
                        <a:rPr sz="1800" dirty="0">
                          <a:latin typeface="Malgun Gothic"/>
                          <a:cs typeface="Malgun Gothic"/>
                        </a:rPr>
                        <a:t>-</a:t>
                      </a:r>
                      <a:r>
                        <a:rPr sz="1800" spc="-25" dirty="0">
                          <a:latin typeface="Malgun Gothic"/>
                          <a:cs typeface="Malgun Gothic"/>
                        </a:rPr>
                        <a:t>12</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marL="1270" algn="ctr">
                        <a:lnSpc>
                          <a:spcPct val="100000"/>
                        </a:lnSpc>
                        <a:spcBef>
                          <a:spcPts val="310"/>
                        </a:spcBef>
                      </a:pPr>
                      <a:r>
                        <a:rPr sz="1800" dirty="0">
                          <a:latin typeface="Malgun Gothic"/>
                          <a:cs typeface="Malgun Gothic"/>
                        </a:rPr>
                        <a:t>-</a:t>
                      </a:r>
                      <a:r>
                        <a:rPr sz="1800" spc="-25" dirty="0">
                          <a:latin typeface="Malgun Gothic"/>
                          <a:cs typeface="Malgun Gothic"/>
                        </a:rPr>
                        <a:t>11</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marL="1270" algn="ctr">
                        <a:lnSpc>
                          <a:spcPct val="100000"/>
                        </a:lnSpc>
                        <a:spcBef>
                          <a:spcPts val="310"/>
                        </a:spcBef>
                      </a:pPr>
                      <a:r>
                        <a:rPr sz="1800" dirty="0">
                          <a:latin typeface="Malgun Gothic"/>
                          <a:cs typeface="Malgun Gothic"/>
                        </a:rPr>
                        <a:t>-</a:t>
                      </a:r>
                      <a:r>
                        <a:rPr sz="1800" spc="-25" dirty="0">
                          <a:latin typeface="Malgun Gothic"/>
                          <a:cs typeface="Malgun Gothic"/>
                        </a:rPr>
                        <a:t>10</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algn="ctr">
                        <a:lnSpc>
                          <a:spcPct val="100000"/>
                        </a:lnSpc>
                        <a:spcBef>
                          <a:spcPts val="310"/>
                        </a:spcBef>
                      </a:pPr>
                      <a:r>
                        <a:rPr sz="1800" dirty="0">
                          <a:latin typeface="Malgun Gothic"/>
                          <a:cs typeface="Malgun Gothic"/>
                        </a:rPr>
                        <a:t>-</a:t>
                      </a:r>
                      <a:r>
                        <a:rPr sz="1800" spc="-50" dirty="0">
                          <a:latin typeface="Malgun Gothic"/>
                          <a:cs typeface="Malgun Gothic"/>
                        </a:rPr>
                        <a:t>9</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algn="ctr">
                        <a:lnSpc>
                          <a:spcPct val="100000"/>
                        </a:lnSpc>
                        <a:spcBef>
                          <a:spcPts val="310"/>
                        </a:spcBef>
                      </a:pPr>
                      <a:r>
                        <a:rPr sz="1800" dirty="0">
                          <a:latin typeface="Malgun Gothic"/>
                          <a:cs typeface="Malgun Gothic"/>
                        </a:rPr>
                        <a:t>-</a:t>
                      </a:r>
                      <a:r>
                        <a:rPr sz="1800" spc="-50" dirty="0">
                          <a:latin typeface="Malgun Gothic"/>
                          <a:cs typeface="Malgun Gothic"/>
                        </a:rPr>
                        <a:t>8</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algn="ctr">
                        <a:lnSpc>
                          <a:spcPct val="100000"/>
                        </a:lnSpc>
                        <a:spcBef>
                          <a:spcPts val="310"/>
                        </a:spcBef>
                      </a:pPr>
                      <a:r>
                        <a:rPr sz="1800" dirty="0">
                          <a:latin typeface="Malgun Gothic"/>
                          <a:cs typeface="Malgun Gothic"/>
                        </a:rPr>
                        <a:t>-</a:t>
                      </a:r>
                      <a:r>
                        <a:rPr sz="1800" spc="-50" dirty="0">
                          <a:latin typeface="Malgun Gothic"/>
                          <a:cs typeface="Malgun Gothic"/>
                        </a:rPr>
                        <a:t>7</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algn="ctr">
                        <a:lnSpc>
                          <a:spcPct val="100000"/>
                        </a:lnSpc>
                        <a:spcBef>
                          <a:spcPts val="310"/>
                        </a:spcBef>
                      </a:pPr>
                      <a:r>
                        <a:rPr sz="1800" dirty="0">
                          <a:latin typeface="Malgun Gothic"/>
                          <a:cs typeface="Malgun Gothic"/>
                        </a:rPr>
                        <a:t>-</a:t>
                      </a:r>
                      <a:r>
                        <a:rPr sz="1800" spc="-50" dirty="0">
                          <a:latin typeface="Malgun Gothic"/>
                          <a:cs typeface="Malgun Gothic"/>
                        </a:rPr>
                        <a:t>6</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marL="635" algn="ctr">
                        <a:lnSpc>
                          <a:spcPct val="100000"/>
                        </a:lnSpc>
                        <a:spcBef>
                          <a:spcPts val="310"/>
                        </a:spcBef>
                      </a:pPr>
                      <a:r>
                        <a:rPr sz="1800" dirty="0">
                          <a:latin typeface="Malgun Gothic"/>
                          <a:cs typeface="Malgun Gothic"/>
                        </a:rPr>
                        <a:t>-</a:t>
                      </a:r>
                      <a:r>
                        <a:rPr sz="1800" spc="-50" dirty="0">
                          <a:latin typeface="Malgun Gothic"/>
                          <a:cs typeface="Malgun Gothic"/>
                        </a:rPr>
                        <a:t>5</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marL="635" algn="ctr">
                        <a:lnSpc>
                          <a:spcPct val="100000"/>
                        </a:lnSpc>
                        <a:spcBef>
                          <a:spcPts val="310"/>
                        </a:spcBef>
                      </a:pPr>
                      <a:r>
                        <a:rPr sz="1800" dirty="0">
                          <a:latin typeface="Malgun Gothic"/>
                          <a:cs typeface="Malgun Gothic"/>
                        </a:rPr>
                        <a:t>-</a:t>
                      </a:r>
                      <a:r>
                        <a:rPr sz="1800" spc="-50" dirty="0">
                          <a:latin typeface="Malgun Gothic"/>
                          <a:cs typeface="Malgun Gothic"/>
                        </a:rPr>
                        <a:t>4</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marL="635" algn="ctr">
                        <a:lnSpc>
                          <a:spcPct val="100000"/>
                        </a:lnSpc>
                        <a:spcBef>
                          <a:spcPts val="310"/>
                        </a:spcBef>
                      </a:pPr>
                      <a:r>
                        <a:rPr sz="1800" dirty="0">
                          <a:latin typeface="Malgun Gothic"/>
                          <a:cs typeface="Malgun Gothic"/>
                        </a:rPr>
                        <a:t>-</a:t>
                      </a:r>
                      <a:r>
                        <a:rPr sz="1800" spc="-50" dirty="0">
                          <a:latin typeface="Malgun Gothic"/>
                          <a:cs typeface="Malgun Gothic"/>
                        </a:rPr>
                        <a:t>3</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marL="635" algn="ctr">
                        <a:lnSpc>
                          <a:spcPct val="100000"/>
                        </a:lnSpc>
                        <a:spcBef>
                          <a:spcPts val="310"/>
                        </a:spcBef>
                      </a:pPr>
                      <a:r>
                        <a:rPr sz="1800" dirty="0">
                          <a:latin typeface="Malgun Gothic"/>
                          <a:cs typeface="Malgun Gothic"/>
                        </a:rPr>
                        <a:t>-</a:t>
                      </a:r>
                      <a:r>
                        <a:rPr sz="1800" spc="-50" dirty="0">
                          <a:latin typeface="Malgun Gothic"/>
                          <a:cs typeface="Malgun Gothic"/>
                        </a:rPr>
                        <a:t>2</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tc>
                  <a:txBody>
                    <a:bodyPr/>
                    <a:lstStyle/>
                    <a:p>
                      <a:pPr marL="635" algn="ctr">
                        <a:lnSpc>
                          <a:spcPct val="100000"/>
                        </a:lnSpc>
                        <a:spcBef>
                          <a:spcPts val="310"/>
                        </a:spcBef>
                      </a:pPr>
                      <a:r>
                        <a:rPr sz="1800" dirty="0">
                          <a:latin typeface="Malgun Gothic"/>
                          <a:cs typeface="Malgun Gothic"/>
                        </a:rPr>
                        <a:t>-</a:t>
                      </a:r>
                      <a:r>
                        <a:rPr sz="1800" spc="-50" dirty="0">
                          <a:latin typeface="Malgun Gothic"/>
                          <a:cs typeface="Malgun Gothic"/>
                        </a:rPr>
                        <a:t>1</a:t>
                      </a:r>
                      <a:endParaRPr sz="1800">
                        <a:latin typeface="Malgun Gothic"/>
                        <a:cs typeface="Malgun Gothic"/>
                      </a:endParaRPr>
                    </a:p>
                  </a:txBody>
                  <a:tcPr marL="0" marR="0" marT="39370" marB="0">
                    <a:lnL w="12700">
                      <a:solidFill>
                        <a:srgbClr val="333333"/>
                      </a:solidFill>
                      <a:prstDash val="solid"/>
                    </a:lnL>
                    <a:lnR w="12700">
                      <a:solidFill>
                        <a:srgbClr val="333333"/>
                      </a:solidFill>
                      <a:prstDash val="solid"/>
                    </a:lnR>
                    <a:lnT w="12700">
                      <a:solidFill>
                        <a:srgbClr val="333333"/>
                      </a:solidFill>
                      <a:prstDash val="solid"/>
                    </a:lnT>
                    <a:lnB w="12700">
                      <a:solidFill>
                        <a:srgbClr val="333333"/>
                      </a:solidFill>
                      <a:prstDash val="solid"/>
                    </a:lnB>
                  </a:tcPr>
                </a:tc>
                <a:extLst>
                  <a:ext uri="{0D108BD9-81ED-4DB2-BD59-A6C34878D82A}">
                    <a16:rowId xmlns:a16="http://schemas.microsoft.com/office/drawing/2014/main" val="10002"/>
                  </a:ext>
                </a:extLst>
              </a:tr>
            </a:tbl>
          </a:graphicData>
        </a:graphic>
      </p:graphicFrame>
      <p:sp>
        <p:nvSpPr>
          <p:cNvPr id="7" name="object 7"/>
          <p:cNvSpPr txBox="1"/>
          <p:nvPr/>
        </p:nvSpPr>
        <p:spPr>
          <a:xfrm>
            <a:off x="5715000" y="4074673"/>
            <a:ext cx="5181600" cy="2335126"/>
          </a:xfrm>
          <a:prstGeom prst="rect">
            <a:avLst/>
          </a:prstGeom>
          <a:ln w="12192">
            <a:solidFill>
              <a:srgbClr val="000000"/>
            </a:solidFill>
          </a:ln>
        </p:spPr>
        <p:txBody>
          <a:bodyPr vert="horz" wrap="square" lIns="0" tIns="153035" rIns="0" bIns="0" rtlCol="0">
            <a:spAutoFit/>
          </a:bodyPr>
          <a:lstStyle/>
          <a:p>
            <a:pPr marL="92075" marR="1751330">
              <a:lnSpc>
                <a:spcPct val="150000"/>
              </a:lnSpc>
              <a:spcBef>
                <a:spcPts val="1205"/>
              </a:spcBef>
            </a:pPr>
            <a:r>
              <a:rPr sz="1600" dirty="0">
                <a:latin typeface="+mn-ea"/>
                <a:ea typeface="+mn-ea"/>
                <a:cs typeface="Malgun Gothic"/>
              </a:rPr>
              <a:t>value</a:t>
            </a:r>
            <a:r>
              <a:rPr sz="1600" spc="-35" dirty="0">
                <a:latin typeface="+mn-ea"/>
                <a:ea typeface="+mn-ea"/>
                <a:cs typeface="Malgun Gothic"/>
              </a:rPr>
              <a:t> </a:t>
            </a:r>
            <a:r>
              <a:rPr sz="1600" dirty="0">
                <a:latin typeface="+mn-ea"/>
                <a:ea typeface="+mn-ea"/>
                <a:cs typeface="Malgun Gothic"/>
              </a:rPr>
              <a:t>=</a:t>
            </a:r>
            <a:r>
              <a:rPr sz="1600" spc="-10" dirty="0">
                <a:latin typeface="+mn-ea"/>
                <a:ea typeface="+mn-ea"/>
                <a:cs typeface="Malgun Gothic"/>
              </a:rPr>
              <a:t> </a:t>
            </a:r>
            <a:r>
              <a:rPr sz="1600" dirty="0">
                <a:latin typeface="+mn-ea"/>
                <a:ea typeface="+mn-ea"/>
                <a:cs typeface="Malgun Gothic"/>
              </a:rPr>
              <a:t>'안녕하세요</a:t>
            </a:r>
            <a:r>
              <a:rPr sz="1600" spc="-30" dirty="0">
                <a:latin typeface="+mn-ea"/>
                <a:ea typeface="+mn-ea"/>
                <a:cs typeface="Malgun Gothic"/>
              </a:rPr>
              <a:t> </a:t>
            </a:r>
            <a:r>
              <a:rPr sz="1600" spc="-10" dirty="0">
                <a:latin typeface="+mn-ea"/>
                <a:ea typeface="+mn-ea"/>
                <a:cs typeface="Malgun Gothic"/>
              </a:rPr>
              <a:t>반갑습니다' </a:t>
            </a:r>
            <a:r>
              <a:rPr sz="1600" dirty="0">
                <a:latin typeface="+mn-ea"/>
                <a:ea typeface="+mn-ea"/>
                <a:cs typeface="Malgun Gothic"/>
              </a:rPr>
              <a:t>print(value[0])</a:t>
            </a:r>
            <a:r>
              <a:rPr sz="1600" spc="-65" dirty="0">
                <a:latin typeface="+mn-ea"/>
                <a:ea typeface="+mn-ea"/>
                <a:cs typeface="Malgun Gothic"/>
              </a:rPr>
              <a:t> </a:t>
            </a:r>
            <a:r>
              <a:rPr sz="1600" dirty="0">
                <a:latin typeface="+mn-ea"/>
                <a:ea typeface="+mn-ea"/>
                <a:cs typeface="Malgun Gothic"/>
              </a:rPr>
              <a:t>=&gt;</a:t>
            </a:r>
            <a:r>
              <a:rPr sz="1600" spc="-35" dirty="0">
                <a:latin typeface="+mn-ea"/>
                <a:ea typeface="+mn-ea"/>
                <a:cs typeface="Malgun Gothic"/>
              </a:rPr>
              <a:t> </a:t>
            </a:r>
            <a:r>
              <a:rPr sz="1600" spc="-50" dirty="0">
                <a:latin typeface="+mn-ea"/>
                <a:ea typeface="+mn-ea"/>
                <a:cs typeface="Malgun Gothic"/>
              </a:rPr>
              <a:t>안 </a:t>
            </a:r>
            <a:r>
              <a:rPr sz="1600" dirty="0">
                <a:latin typeface="+mn-ea"/>
                <a:ea typeface="+mn-ea"/>
                <a:cs typeface="Malgun Gothic"/>
              </a:rPr>
              <a:t>print(value[7])</a:t>
            </a:r>
            <a:r>
              <a:rPr sz="1600" spc="-65" dirty="0">
                <a:latin typeface="+mn-ea"/>
                <a:ea typeface="+mn-ea"/>
                <a:cs typeface="Malgun Gothic"/>
              </a:rPr>
              <a:t> </a:t>
            </a:r>
            <a:r>
              <a:rPr sz="1600" dirty="0">
                <a:latin typeface="+mn-ea"/>
                <a:ea typeface="+mn-ea"/>
                <a:cs typeface="Malgun Gothic"/>
              </a:rPr>
              <a:t>=&gt;</a:t>
            </a:r>
            <a:r>
              <a:rPr sz="1600" spc="-30" dirty="0">
                <a:latin typeface="+mn-ea"/>
                <a:ea typeface="+mn-ea"/>
                <a:cs typeface="Malgun Gothic"/>
              </a:rPr>
              <a:t> </a:t>
            </a:r>
            <a:r>
              <a:rPr sz="1600" spc="-50" dirty="0">
                <a:latin typeface="+mn-ea"/>
                <a:ea typeface="+mn-ea"/>
                <a:cs typeface="Malgun Gothic"/>
              </a:rPr>
              <a:t>반 </a:t>
            </a:r>
            <a:r>
              <a:rPr sz="1600" spc="-10" dirty="0">
                <a:latin typeface="+mn-ea"/>
                <a:ea typeface="+mn-ea"/>
                <a:cs typeface="Malgun Gothic"/>
              </a:rPr>
              <a:t>print(value[-</a:t>
            </a:r>
            <a:r>
              <a:rPr sz="1600" dirty="0">
                <a:latin typeface="+mn-ea"/>
                <a:ea typeface="+mn-ea"/>
                <a:cs typeface="Malgun Gothic"/>
              </a:rPr>
              <a:t>1])</a:t>
            </a:r>
            <a:r>
              <a:rPr sz="1600" spc="-5" dirty="0">
                <a:latin typeface="+mn-ea"/>
                <a:ea typeface="+mn-ea"/>
                <a:cs typeface="Malgun Gothic"/>
              </a:rPr>
              <a:t> </a:t>
            </a:r>
            <a:r>
              <a:rPr sz="1600" dirty="0">
                <a:latin typeface="+mn-ea"/>
                <a:ea typeface="+mn-ea"/>
                <a:cs typeface="Malgun Gothic"/>
              </a:rPr>
              <a:t>=&gt;</a:t>
            </a:r>
            <a:r>
              <a:rPr sz="1600" spc="40" dirty="0">
                <a:latin typeface="+mn-ea"/>
                <a:ea typeface="+mn-ea"/>
                <a:cs typeface="Malgun Gothic"/>
              </a:rPr>
              <a:t> </a:t>
            </a:r>
            <a:r>
              <a:rPr sz="1600" spc="-50" dirty="0">
                <a:latin typeface="+mn-ea"/>
                <a:ea typeface="+mn-ea"/>
                <a:cs typeface="Malgun Gothic"/>
              </a:rPr>
              <a:t>.</a:t>
            </a:r>
            <a:endParaRPr sz="1600" dirty="0">
              <a:latin typeface="+mn-ea"/>
              <a:ea typeface="+mn-ea"/>
              <a:cs typeface="Malgun Gothic"/>
            </a:endParaRPr>
          </a:p>
          <a:p>
            <a:pPr marL="92075">
              <a:lnSpc>
                <a:spcPct val="150000"/>
              </a:lnSpc>
            </a:pPr>
            <a:r>
              <a:rPr sz="1600" spc="-10" dirty="0">
                <a:latin typeface="+mn-ea"/>
                <a:ea typeface="+mn-ea"/>
                <a:cs typeface="Malgun Gothic"/>
              </a:rPr>
              <a:t>print(value[-</a:t>
            </a:r>
            <a:r>
              <a:rPr sz="1600" dirty="0">
                <a:latin typeface="+mn-ea"/>
                <a:ea typeface="+mn-ea"/>
                <a:cs typeface="Malgun Gothic"/>
              </a:rPr>
              <a:t>4])</a:t>
            </a:r>
            <a:r>
              <a:rPr sz="1600" spc="-5" dirty="0">
                <a:latin typeface="+mn-ea"/>
                <a:ea typeface="+mn-ea"/>
                <a:cs typeface="Malgun Gothic"/>
              </a:rPr>
              <a:t> </a:t>
            </a:r>
            <a:r>
              <a:rPr sz="1600" dirty="0">
                <a:latin typeface="+mn-ea"/>
                <a:ea typeface="+mn-ea"/>
                <a:cs typeface="Malgun Gothic"/>
              </a:rPr>
              <a:t>=&gt;</a:t>
            </a:r>
            <a:r>
              <a:rPr sz="1600" spc="40" dirty="0">
                <a:latin typeface="+mn-ea"/>
                <a:ea typeface="+mn-ea"/>
                <a:cs typeface="Malgun Gothic"/>
              </a:rPr>
              <a:t> </a:t>
            </a:r>
            <a:r>
              <a:rPr sz="1600" spc="-50" dirty="0">
                <a:latin typeface="+mn-ea"/>
                <a:ea typeface="+mn-ea"/>
                <a:cs typeface="Malgun Gothic"/>
              </a:rPr>
              <a:t>습</a:t>
            </a:r>
            <a:endParaRPr sz="1600" dirty="0">
              <a:latin typeface="+mn-ea"/>
              <a:ea typeface="+mn-ea"/>
              <a:cs typeface="Malgun Gothic"/>
            </a:endParaRPr>
          </a:p>
          <a:p>
            <a:pPr marL="92075">
              <a:lnSpc>
                <a:spcPct val="150000"/>
              </a:lnSpc>
            </a:pPr>
            <a:r>
              <a:rPr sz="1600" dirty="0">
                <a:latin typeface="+mn-ea"/>
                <a:ea typeface="+mn-ea"/>
                <a:cs typeface="Malgun Gothic"/>
              </a:rPr>
              <a:t>value[0]</a:t>
            </a:r>
            <a:r>
              <a:rPr sz="1600" spc="-35" dirty="0">
                <a:latin typeface="+mn-ea"/>
                <a:ea typeface="+mn-ea"/>
                <a:cs typeface="Malgun Gothic"/>
              </a:rPr>
              <a:t> </a:t>
            </a:r>
            <a:r>
              <a:rPr sz="1600" dirty="0">
                <a:latin typeface="+mn-ea"/>
                <a:ea typeface="+mn-ea"/>
                <a:cs typeface="Malgun Gothic"/>
              </a:rPr>
              <a:t>=</a:t>
            </a:r>
            <a:r>
              <a:rPr sz="1600" spc="-5" dirty="0">
                <a:latin typeface="+mn-ea"/>
                <a:ea typeface="+mn-ea"/>
                <a:cs typeface="Malgun Gothic"/>
              </a:rPr>
              <a:t> </a:t>
            </a:r>
            <a:r>
              <a:rPr sz="1600" dirty="0">
                <a:latin typeface="+mn-ea"/>
                <a:ea typeface="+mn-ea"/>
                <a:cs typeface="Malgun Gothic"/>
              </a:rPr>
              <a:t>'가'</a:t>
            </a:r>
            <a:r>
              <a:rPr sz="1600" spc="-25" dirty="0">
                <a:latin typeface="+mn-ea"/>
                <a:ea typeface="+mn-ea"/>
                <a:cs typeface="Malgun Gothic"/>
              </a:rPr>
              <a:t> </a:t>
            </a:r>
            <a:r>
              <a:rPr sz="1600" dirty="0">
                <a:latin typeface="+mn-ea"/>
                <a:ea typeface="+mn-ea"/>
                <a:cs typeface="Malgun Gothic"/>
              </a:rPr>
              <a:t>=&gt;</a:t>
            </a:r>
            <a:r>
              <a:rPr sz="1600" spc="-15" dirty="0">
                <a:latin typeface="+mn-ea"/>
                <a:ea typeface="+mn-ea"/>
                <a:cs typeface="Malgun Gothic"/>
              </a:rPr>
              <a:t> </a:t>
            </a:r>
            <a:r>
              <a:rPr sz="1600" dirty="0">
                <a:latin typeface="+mn-ea"/>
                <a:ea typeface="+mn-ea"/>
                <a:cs typeface="Malgun Gothic"/>
              </a:rPr>
              <a:t>에러</a:t>
            </a:r>
            <a:r>
              <a:rPr sz="1600" spc="-15" dirty="0">
                <a:latin typeface="+mn-ea"/>
                <a:ea typeface="+mn-ea"/>
                <a:cs typeface="Malgun Gothic"/>
              </a:rPr>
              <a:t> </a:t>
            </a:r>
            <a:r>
              <a:rPr sz="1600" spc="-25" dirty="0">
                <a:latin typeface="+mn-ea"/>
                <a:ea typeface="+mn-ea"/>
                <a:cs typeface="Malgun Gothic"/>
              </a:rPr>
              <a:t>발생</a:t>
            </a:r>
            <a:endParaRPr sz="1600" dirty="0">
              <a:latin typeface="+mn-ea"/>
              <a:ea typeface="+mn-ea"/>
              <a:cs typeface="Malgun Gothic"/>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9615" y="1052829"/>
            <a:ext cx="8876030" cy="1310615"/>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dirty="0">
                <a:solidFill>
                  <a:srgbClr val="333333"/>
                </a:solidFill>
                <a:latin typeface="+mn-ea"/>
                <a:ea typeface="+mn-ea"/>
                <a:cs typeface="Malgun Gothic"/>
              </a:rPr>
              <a:t>두개</a:t>
            </a:r>
            <a:r>
              <a:rPr spc="-50" dirty="0">
                <a:solidFill>
                  <a:srgbClr val="333333"/>
                </a:solidFill>
                <a:latin typeface="+mn-ea"/>
                <a:ea typeface="+mn-ea"/>
                <a:cs typeface="Malgun Gothic"/>
              </a:rPr>
              <a:t> </a:t>
            </a:r>
            <a:r>
              <a:rPr dirty="0">
                <a:solidFill>
                  <a:srgbClr val="333333"/>
                </a:solidFill>
                <a:latin typeface="+mn-ea"/>
                <a:ea typeface="+mn-ea"/>
                <a:cs typeface="Malgun Gothic"/>
              </a:rPr>
              <a:t>이상의</a:t>
            </a:r>
            <a:r>
              <a:rPr spc="-40" dirty="0">
                <a:solidFill>
                  <a:srgbClr val="333333"/>
                </a:solidFill>
                <a:latin typeface="+mn-ea"/>
                <a:ea typeface="+mn-ea"/>
                <a:cs typeface="Malgun Gothic"/>
              </a:rPr>
              <a:t> </a:t>
            </a:r>
            <a:r>
              <a:rPr dirty="0">
                <a:solidFill>
                  <a:srgbClr val="333333"/>
                </a:solidFill>
                <a:latin typeface="+mn-ea"/>
                <a:ea typeface="+mn-ea"/>
                <a:cs typeface="Malgun Gothic"/>
              </a:rPr>
              <a:t>DataFrame을</a:t>
            </a:r>
            <a:r>
              <a:rPr spc="-30" dirty="0">
                <a:solidFill>
                  <a:srgbClr val="333333"/>
                </a:solidFill>
                <a:latin typeface="+mn-ea"/>
                <a:ea typeface="+mn-ea"/>
                <a:cs typeface="Malgun Gothic"/>
              </a:rPr>
              <a:t> </a:t>
            </a:r>
            <a:r>
              <a:rPr dirty="0">
                <a:solidFill>
                  <a:srgbClr val="333333"/>
                </a:solidFill>
                <a:latin typeface="+mn-ea"/>
                <a:ea typeface="+mn-ea"/>
                <a:cs typeface="Malgun Gothic"/>
              </a:rPr>
              <a:t>합쳐</a:t>
            </a:r>
            <a:r>
              <a:rPr spc="-45" dirty="0">
                <a:solidFill>
                  <a:srgbClr val="333333"/>
                </a:solidFill>
                <a:latin typeface="+mn-ea"/>
                <a:ea typeface="+mn-ea"/>
                <a:cs typeface="Malgun Gothic"/>
              </a:rPr>
              <a:t> </a:t>
            </a:r>
            <a:r>
              <a:rPr dirty="0">
                <a:solidFill>
                  <a:srgbClr val="333333"/>
                </a:solidFill>
                <a:latin typeface="+mn-ea"/>
                <a:ea typeface="+mn-ea"/>
                <a:cs typeface="Malgun Gothic"/>
              </a:rPr>
              <a:t>하나의</a:t>
            </a:r>
            <a:r>
              <a:rPr spc="-55" dirty="0">
                <a:solidFill>
                  <a:srgbClr val="333333"/>
                </a:solidFill>
                <a:latin typeface="+mn-ea"/>
                <a:ea typeface="+mn-ea"/>
                <a:cs typeface="Malgun Gothic"/>
              </a:rPr>
              <a:t> </a:t>
            </a:r>
            <a:r>
              <a:rPr dirty="0">
                <a:solidFill>
                  <a:srgbClr val="333333"/>
                </a:solidFill>
                <a:latin typeface="+mn-ea"/>
                <a:ea typeface="+mn-ea"/>
                <a:cs typeface="Malgun Gothic"/>
              </a:rPr>
              <a:t>DataFrame으로</a:t>
            </a:r>
            <a:r>
              <a:rPr spc="-30" dirty="0">
                <a:solidFill>
                  <a:srgbClr val="333333"/>
                </a:solidFill>
                <a:latin typeface="+mn-ea"/>
                <a:ea typeface="+mn-ea"/>
                <a:cs typeface="Malgun Gothic"/>
              </a:rPr>
              <a:t> </a:t>
            </a:r>
            <a:r>
              <a:rPr spc="-20" dirty="0">
                <a:solidFill>
                  <a:srgbClr val="333333"/>
                </a:solidFill>
                <a:latin typeface="+mn-ea"/>
                <a:ea typeface="+mn-ea"/>
                <a:cs typeface="Malgun Gothic"/>
              </a:rPr>
              <a:t>만든다.</a:t>
            </a:r>
            <a:endParaRPr dirty="0">
              <a:latin typeface="+mn-ea"/>
              <a:ea typeface="+mn-ea"/>
              <a:cs typeface="Malgun Gothic"/>
            </a:endParaRPr>
          </a:p>
          <a:p>
            <a:pPr marL="286385" indent="-273685">
              <a:lnSpc>
                <a:spcPct val="100000"/>
              </a:lnSpc>
              <a:spcBef>
                <a:spcPts val="2415"/>
              </a:spcBef>
              <a:buFont typeface="Arial"/>
              <a:buChar char="▪"/>
              <a:tabLst>
                <a:tab pos="286385" algn="l"/>
              </a:tabLst>
            </a:pPr>
            <a:r>
              <a:rPr dirty="0">
                <a:solidFill>
                  <a:srgbClr val="333333"/>
                </a:solidFill>
                <a:latin typeface="+mn-ea"/>
                <a:ea typeface="+mn-ea"/>
                <a:cs typeface="Malgun Gothic"/>
              </a:rPr>
              <a:t>수직</a:t>
            </a:r>
            <a:r>
              <a:rPr spc="5" dirty="0">
                <a:solidFill>
                  <a:srgbClr val="333333"/>
                </a:solidFill>
                <a:latin typeface="+mn-ea"/>
                <a:ea typeface="+mn-ea"/>
                <a:cs typeface="Malgun Gothic"/>
              </a:rPr>
              <a:t> </a:t>
            </a:r>
            <a:r>
              <a:rPr spc="-25" dirty="0">
                <a:solidFill>
                  <a:srgbClr val="333333"/>
                </a:solidFill>
                <a:latin typeface="+mn-ea"/>
                <a:ea typeface="+mn-ea"/>
                <a:cs typeface="Malgun Gothic"/>
              </a:rPr>
              <a:t>결합</a:t>
            </a:r>
            <a:endParaRPr dirty="0">
              <a:latin typeface="+mn-ea"/>
              <a:ea typeface="+mn-ea"/>
              <a:cs typeface="Malgun Gothic"/>
            </a:endParaRPr>
          </a:p>
          <a:p>
            <a:pPr marL="287020">
              <a:lnSpc>
                <a:spcPct val="100000"/>
              </a:lnSpc>
              <a:spcBef>
                <a:spcPts val="975"/>
              </a:spcBef>
            </a:pPr>
            <a:r>
              <a:rPr dirty="0">
                <a:solidFill>
                  <a:srgbClr val="333333"/>
                </a:solidFill>
                <a:latin typeface="+mn-ea"/>
                <a:ea typeface="+mn-ea"/>
                <a:cs typeface="Consolas"/>
              </a:rPr>
              <a:t>–</a:t>
            </a:r>
            <a:r>
              <a:rPr spc="-45" dirty="0">
                <a:solidFill>
                  <a:srgbClr val="333333"/>
                </a:solidFill>
                <a:latin typeface="+mn-ea"/>
                <a:ea typeface="+mn-ea"/>
                <a:cs typeface="Consolas"/>
              </a:rPr>
              <a:t> </a:t>
            </a:r>
            <a:r>
              <a:rPr dirty="0">
                <a:solidFill>
                  <a:srgbClr val="333333"/>
                </a:solidFill>
                <a:latin typeface="+mn-ea"/>
                <a:ea typeface="+mn-ea"/>
                <a:cs typeface="Malgun Gothic"/>
              </a:rPr>
              <a:t>SQL의</a:t>
            </a:r>
            <a:r>
              <a:rPr spc="-10" dirty="0">
                <a:solidFill>
                  <a:srgbClr val="333333"/>
                </a:solidFill>
                <a:latin typeface="+mn-ea"/>
                <a:ea typeface="+mn-ea"/>
                <a:cs typeface="Malgun Gothic"/>
              </a:rPr>
              <a:t> </a:t>
            </a:r>
            <a:r>
              <a:rPr spc="-20" dirty="0">
                <a:solidFill>
                  <a:srgbClr val="333333"/>
                </a:solidFill>
                <a:latin typeface="+mn-ea"/>
                <a:ea typeface="+mn-ea"/>
                <a:cs typeface="Malgun Gothic"/>
              </a:rPr>
              <a:t>UNION</a:t>
            </a:r>
            <a:endParaRPr dirty="0">
              <a:latin typeface="+mn-ea"/>
              <a:ea typeface="+mn-ea"/>
              <a:cs typeface="Malgun Gothic"/>
            </a:endParaRPr>
          </a:p>
        </p:txBody>
      </p:sp>
      <p:sp>
        <p:nvSpPr>
          <p:cNvPr id="3" name="object 3"/>
          <p:cNvSpPr txBox="1"/>
          <p:nvPr/>
        </p:nvSpPr>
        <p:spPr>
          <a:xfrm>
            <a:off x="229615" y="4008873"/>
            <a:ext cx="1925955" cy="875240"/>
          </a:xfrm>
          <a:prstGeom prst="rect">
            <a:avLst/>
          </a:prstGeom>
        </p:spPr>
        <p:txBody>
          <a:bodyPr vert="horz" wrap="square" lIns="0" tIns="160655" rIns="0" bIns="0" rtlCol="0">
            <a:spAutoFit/>
          </a:bodyPr>
          <a:lstStyle/>
          <a:p>
            <a:pPr marL="286385" indent="-273685">
              <a:lnSpc>
                <a:spcPct val="100000"/>
              </a:lnSpc>
              <a:spcBef>
                <a:spcPts val="1265"/>
              </a:spcBef>
              <a:buFont typeface="Arial"/>
              <a:buChar char="▪"/>
              <a:tabLst>
                <a:tab pos="286385" algn="l"/>
              </a:tabLst>
            </a:pPr>
            <a:r>
              <a:rPr dirty="0">
                <a:solidFill>
                  <a:srgbClr val="333333"/>
                </a:solidFill>
                <a:latin typeface="+mn-ea"/>
                <a:ea typeface="+mn-ea"/>
                <a:cs typeface="Malgun Gothic"/>
              </a:rPr>
              <a:t>수평</a:t>
            </a:r>
            <a:r>
              <a:rPr spc="5" dirty="0">
                <a:solidFill>
                  <a:srgbClr val="333333"/>
                </a:solidFill>
                <a:latin typeface="+mn-ea"/>
                <a:ea typeface="+mn-ea"/>
                <a:cs typeface="Malgun Gothic"/>
              </a:rPr>
              <a:t> </a:t>
            </a:r>
            <a:r>
              <a:rPr spc="-25" dirty="0">
                <a:solidFill>
                  <a:srgbClr val="333333"/>
                </a:solidFill>
                <a:latin typeface="+mn-ea"/>
                <a:ea typeface="+mn-ea"/>
                <a:cs typeface="Malgun Gothic"/>
              </a:rPr>
              <a:t>결합</a:t>
            </a:r>
            <a:endParaRPr>
              <a:latin typeface="+mn-ea"/>
              <a:ea typeface="+mn-ea"/>
              <a:cs typeface="Malgun Gothic"/>
            </a:endParaRPr>
          </a:p>
          <a:p>
            <a:pPr marL="287020">
              <a:lnSpc>
                <a:spcPct val="100000"/>
              </a:lnSpc>
              <a:spcBef>
                <a:spcPts val="975"/>
              </a:spcBef>
            </a:pPr>
            <a:r>
              <a:rPr dirty="0">
                <a:solidFill>
                  <a:srgbClr val="333333"/>
                </a:solidFill>
                <a:latin typeface="+mn-ea"/>
                <a:ea typeface="+mn-ea"/>
                <a:cs typeface="Consolas"/>
              </a:rPr>
              <a:t>–</a:t>
            </a:r>
            <a:r>
              <a:rPr spc="-45" dirty="0">
                <a:solidFill>
                  <a:srgbClr val="333333"/>
                </a:solidFill>
                <a:latin typeface="+mn-ea"/>
                <a:ea typeface="+mn-ea"/>
                <a:cs typeface="Consolas"/>
              </a:rPr>
              <a:t> </a:t>
            </a:r>
            <a:r>
              <a:rPr dirty="0">
                <a:solidFill>
                  <a:srgbClr val="333333"/>
                </a:solidFill>
                <a:latin typeface="+mn-ea"/>
                <a:ea typeface="+mn-ea"/>
                <a:cs typeface="Malgun Gothic"/>
              </a:rPr>
              <a:t>SQL의</a:t>
            </a:r>
            <a:r>
              <a:rPr spc="-10" dirty="0">
                <a:solidFill>
                  <a:srgbClr val="333333"/>
                </a:solidFill>
                <a:latin typeface="+mn-ea"/>
                <a:ea typeface="+mn-ea"/>
                <a:cs typeface="Malgun Gothic"/>
              </a:rPr>
              <a:t> </a:t>
            </a:r>
            <a:r>
              <a:rPr spc="-20" dirty="0">
                <a:solidFill>
                  <a:srgbClr val="333333"/>
                </a:solidFill>
                <a:latin typeface="+mn-ea"/>
                <a:ea typeface="+mn-ea"/>
                <a:cs typeface="Malgun Gothic"/>
              </a:rPr>
              <a:t>JOIN</a:t>
            </a:r>
            <a:endParaRPr>
              <a:latin typeface="+mn-ea"/>
              <a:ea typeface="+mn-ea"/>
              <a:cs typeface="Malgun Gothic"/>
            </a:endParaRPr>
          </a:p>
        </p:txBody>
      </p:sp>
      <p:sp>
        <p:nvSpPr>
          <p:cNvPr id="4" name="object 4"/>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DataFrame</a:t>
            </a:r>
            <a:r>
              <a:rPr sz="2400" spc="-25" dirty="0">
                <a:latin typeface="+mn-ea"/>
                <a:ea typeface="+mn-ea"/>
              </a:rPr>
              <a:t> 합치기</a:t>
            </a:r>
          </a:p>
        </p:txBody>
      </p:sp>
      <p:grpSp>
        <p:nvGrpSpPr>
          <p:cNvPr id="5" name="object 5"/>
          <p:cNvGrpSpPr/>
          <p:nvPr/>
        </p:nvGrpSpPr>
        <p:grpSpPr>
          <a:xfrm>
            <a:off x="300227" y="2584704"/>
            <a:ext cx="2603500" cy="1460500"/>
            <a:chOff x="300227" y="2584704"/>
            <a:chExt cx="2603500" cy="1460500"/>
          </a:xfrm>
        </p:grpSpPr>
        <p:sp>
          <p:nvSpPr>
            <p:cNvPr id="6" name="object 6"/>
            <p:cNvSpPr/>
            <p:nvPr/>
          </p:nvSpPr>
          <p:spPr>
            <a:xfrm>
              <a:off x="306323" y="2590800"/>
              <a:ext cx="2590800" cy="1447800"/>
            </a:xfrm>
            <a:custGeom>
              <a:avLst/>
              <a:gdLst/>
              <a:ahLst/>
              <a:cxnLst/>
              <a:rect l="l" t="t" r="r" b="b"/>
              <a:pathLst>
                <a:path w="2590800" h="1447800">
                  <a:moveTo>
                    <a:pt x="2590800" y="0"/>
                  </a:moveTo>
                  <a:lnTo>
                    <a:pt x="0" y="0"/>
                  </a:lnTo>
                  <a:lnTo>
                    <a:pt x="0" y="1447800"/>
                  </a:lnTo>
                  <a:lnTo>
                    <a:pt x="2590800" y="1447800"/>
                  </a:lnTo>
                  <a:lnTo>
                    <a:pt x="2590800" y="0"/>
                  </a:lnTo>
                  <a:close/>
                </a:path>
              </a:pathLst>
            </a:custGeom>
            <a:solidFill>
              <a:srgbClr val="BBE3F5"/>
            </a:solidFill>
          </p:spPr>
          <p:txBody>
            <a:bodyPr wrap="square" lIns="0" tIns="0" rIns="0" bIns="0" rtlCol="0"/>
            <a:lstStyle/>
            <a:p>
              <a:endParaRPr>
                <a:latin typeface="+mn-ea"/>
                <a:ea typeface="+mn-ea"/>
              </a:endParaRPr>
            </a:p>
          </p:txBody>
        </p:sp>
        <p:sp>
          <p:nvSpPr>
            <p:cNvPr id="7" name="object 7"/>
            <p:cNvSpPr/>
            <p:nvPr/>
          </p:nvSpPr>
          <p:spPr>
            <a:xfrm>
              <a:off x="306323" y="2590800"/>
              <a:ext cx="2590800" cy="1447800"/>
            </a:xfrm>
            <a:custGeom>
              <a:avLst/>
              <a:gdLst/>
              <a:ahLst/>
              <a:cxnLst/>
              <a:rect l="l" t="t" r="r" b="b"/>
              <a:pathLst>
                <a:path w="2590800" h="1447800">
                  <a:moveTo>
                    <a:pt x="0" y="1447800"/>
                  </a:moveTo>
                  <a:lnTo>
                    <a:pt x="2590800" y="1447800"/>
                  </a:lnTo>
                  <a:lnTo>
                    <a:pt x="2590800" y="0"/>
                  </a:lnTo>
                  <a:lnTo>
                    <a:pt x="0" y="0"/>
                  </a:lnTo>
                  <a:lnTo>
                    <a:pt x="0" y="1447800"/>
                  </a:lnTo>
                  <a:close/>
                </a:path>
              </a:pathLst>
            </a:custGeom>
            <a:ln w="12192">
              <a:solidFill>
                <a:srgbClr val="9AD6EE"/>
              </a:solidFill>
            </a:ln>
          </p:spPr>
          <p:txBody>
            <a:bodyPr wrap="square" lIns="0" tIns="0" rIns="0" bIns="0" rtlCol="0"/>
            <a:lstStyle/>
            <a:p>
              <a:endParaRPr>
                <a:latin typeface="+mn-ea"/>
                <a:ea typeface="+mn-ea"/>
              </a:endParaRPr>
            </a:p>
          </p:txBody>
        </p:sp>
      </p:grpSp>
      <p:grpSp>
        <p:nvGrpSpPr>
          <p:cNvPr id="8" name="object 8"/>
          <p:cNvGrpSpPr/>
          <p:nvPr/>
        </p:nvGrpSpPr>
        <p:grpSpPr>
          <a:xfrm>
            <a:off x="3119627" y="2584704"/>
            <a:ext cx="2603500" cy="1460500"/>
            <a:chOff x="3119627" y="2584704"/>
            <a:chExt cx="2603500" cy="1460500"/>
          </a:xfrm>
        </p:grpSpPr>
        <p:sp>
          <p:nvSpPr>
            <p:cNvPr id="9" name="object 9"/>
            <p:cNvSpPr/>
            <p:nvPr/>
          </p:nvSpPr>
          <p:spPr>
            <a:xfrm>
              <a:off x="3125723" y="2590800"/>
              <a:ext cx="2590800" cy="1447800"/>
            </a:xfrm>
            <a:custGeom>
              <a:avLst/>
              <a:gdLst/>
              <a:ahLst/>
              <a:cxnLst/>
              <a:rect l="l" t="t" r="r" b="b"/>
              <a:pathLst>
                <a:path w="2590800" h="1447800">
                  <a:moveTo>
                    <a:pt x="2590800" y="0"/>
                  </a:moveTo>
                  <a:lnTo>
                    <a:pt x="0" y="0"/>
                  </a:lnTo>
                  <a:lnTo>
                    <a:pt x="0" y="1447800"/>
                  </a:lnTo>
                  <a:lnTo>
                    <a:pt x="2590800" y="1447800"/>
                  </a:lnTo>
                  <a:lnTo>
                    <a:pt x="2590800" y="0"/>
                  </a:lnTo>
                  <a:close/>
                </a:path>
              </a:pathLst>
            </a:custGeom>
            <a:solidFill>
              <a:srgbClr val="DFE4BB"/>
            </a:solidFill>
          </p:spPr>
          <p:txBody>
            <a:bodyPr wrap="square" lIns="0" tIns="0" rIns="0" bIns="0" rtlCol="0"/>
            <a:lstStyle/>
            <a:p>
              <a:endParaRPr>
                <a:latin typeface="+mn-ea"/>
                <a:ea typeface="+mn-ea"/>
              </a:endParaRPr>
            </a:p>
          </p:txBody>
        </p:sp>
        <p:sp>
          <p:nvSpPr>
            <p:cNvPr id="10" name="object 10"/>
            <p:cNvSpPr/>
            <p:nvPr/>
          </p:nvSpPr>
          <p:spPr>
            <a:xfrm>
              <a:off x="3125723" y="2590800"/>
              <a:ext cx="2590800" cy="1447800"/>
            </a:xfrm>
            <a:custGeom>
              <a:avLst/>
              <a:gdLst/>
              <a:ahLst/>
              <a:cxnLst/>
              <a:rect l="l" t="t" r="r" b="b"/>
              <a:pathLst>
                <a:path w="2590800" h="1447800">
                  <a:moveTo>
                    <a:pt x="0" y="1447800"/>
                  </a:moveTo>
                  <a:lnTo>
                    <a:pt x="2590800" y="1447800"/>
                  </a:lnTo>
                  <a:lnTo>
                    <a:pt x="2590800" y="0"/>
                  </a:lnTo>
                  <a:lnTo>
                    <a:pt x="0" y="0"/>
                  </a:lnTo>
                  <a:lnTo>
                    <a:pt x="0" y="1447800"/>
                  </a:lnTo>
                  <a:close/>
                </a:path>
              </a:pathLst>
            </a:custGeom>
            <a:ln w="12192">
              <a:solidFill>
                <a:srgbClr val="CED69A"/>
              </a:solidFill>
            </a:ln>
          </p:spPr>
          <p:txBody>
            <a:bodyPr wrap="square" lIns="0" tIns="0" rIns="0" bIns="0" rtlCol="0"/>
            <a:lstStyle/>
            <a:p>
              <a:endParaRPr>
                <a:latin typeface="+mn-ea"/>
                <a:ea typeface="+mn-ea"/>
              </a:endParaRPr>
            </a:p>
          </p:txBody>
        </p:sp>
      </p:grpSp>
      <p:grpSp>
        <p:nvGrpSpPr>
          <p:cNvPr id="11" name="object 11"/>
          <p:cNvGrpSpPr/>
          <p:nvPr/>
        </p:nvGrpSpPr>
        <p:grpSpPr>
          <a:xfrm>
            <a:off x="7499604" y="1517903"/>
            <a:ext cx="2603500" cy="2908300"/>
            <a:chOff x="7499604" y="1517903"/>
            <a:chExt cx="2603500" cy="2908300"/>
          </a:xfrm>
        </p:grpSpPr>
        <p:sp>
          <p:nvSpPr>
            <p:cNvPr id="12" name="object 12"/>
            <p:cNvSpPr/>
            <p:nvPr/>
          </p:nvSpPr>
          <p:spPr>
            <a:xfrm>
              <a:off x="7505700" y="1523999"/>
              <a:ext cx="2590800" cy="1447800"/>
            </a:xfrm>
            <a:custGeom>
              <a:avLst/>
              <a:gdLst/>
              <a:ahLst/>
              <a:cxnLst/>
              <a:rect l="l" t="t" r="r" b="b"/>
              <a:pathLst>
                <a:path w="2590800" h="1447800">
                  <a:moveTo>
                    <a:pt x="2590800" y="0"/>
                  </a:moveTo>
                  <a:lnTo>
                    <a:pt x="0" y="0"/>
                  </a:lnTo>
                  <a:lnTo>
                    <a:pt x="0" y="1447800"/>
                  </a:lnTo>
                  <a:lnTo>
                    <a:pt x="2590800" y="1447800"/>
                  </a:lnTo>
                  <a:lnTo>
                    <a:pt x="2590800" y="0"/>
                  </a:lnTo>
                  <a:close/>
                </a:path>
              </a:pathLst>
            </a:custGeom>
            <a:solidFill>
              <a:srgbClr val="BBE3F5"/>
            </a:solidFill>
          </p:spPr>
          <p:txBody>
            <a:bodyPr wrap="square" lIns="0" tIns="0" rIns="0" bIns="0" rtlCol="0"/>
            <a:lstStyle/>
            <a:p>
              <a:endParaRPr>
                <a:latin typeface="+mn-ea"/>
                <a:ea typeface="+mn-ea"/>
              </a:endParaRPr>
            </a:p>
          </p:txBody>
        </p:sp>
        <p:sp>
          <p:nvSpPr>
            <p:cNvPr id="13" name="object 13"/>
            <p:cNvSpPr/>
            <p:nvPr/>
          </p:nvSpPr>
          <p:spPr>
            <a:xfrm>
              <a:off x="7505700" y="1523999"/>
              <a:ext cx="2590800" cy="1447800"/>
            </a:xfrm>
            <a:custGeom>
              <a:avLst/>
              <a:gdLst/>
              <a:ahLst/>
              <a:cxnLst/>
              <a:rect l="l" t="t" r="r" b="b"/>
              <a:pathLst>
                <a:path w="2590800" h="1447800">
                  <a:moveTo>
                    <a:pt x="0" y="1447800"/>
                  </a:moveTo>
                  <a:lnTo>
                    <a:pt x="2590800" y="1447800"/>
                  </a:lnTo>
                  <a:lnTo>
                    <a:pt x="2590800" y="0"/>
                  </a:lnTo>
                  <a:lnTo>
                    <a:pt x="0" y="0"/>
                  </a:lnTo>
                  <a:lnTo>
                    <a:pt x="0" y="1447800"/>
                  </a:lnTo>
                  <a:close/>
                </a:path>
              </a:pathLst>
            </a:custGeom>
            <a:ln w="12192">
              <a:solidFill>
                <a:srgbClr val="9AD6EE"/>
              </a:solidFill>
            </a:ln>
          </p:spPr>
          <p:txBody>
            <a:bodyPr wrap="square" lIns="0" tIns="0" rIns="0" bIns="0" rtlCol="0"/>
            <a:lstStyle/>
            <a:p>
              <a:endParaRPr>
                <a:latin typeface="+mn-ea"/>
                <a:ea typeface="+mn-ea"/>
              </a:endParaRPr>
            </a:p>
          </p:txBody>
        </p:sp>
        <p:sp>
          <p:nvSpPr>
            <p:cNvPr id="14" name="object 14"/>
            <p:cNvSpPr/>
            <p:nvPr/>
          </p:nvSpPr>
          <p:spPr>
            <a:xfrm>
              <a:off x="7505700" y="2971800"/>
              <a:ext cx="2590800" cy="1447800"/>
            </a:xfrm>
            <a:custGeom>
              <a:avLst/>
              <a:gdLst/>
              <a:ahLst/>
              <a:cxnLst/>
              <a:rect l="l" t="t" r="r" b="b"/>
              <a:pathLst>
                <a:path w="2590800" h="1447800">
                  <a:moveTo>
                    <a:pt x="2590800" y="0"/>
                  </a:moveTo>
                  <a:lnTo>
                    <a:pt x="0" y="0"/>
                  </a:lnTo>
                  <a:lnTo>
                    <a:pt x="0" y="1447800"/>
                  </a:lnTo>
                  <a:lnTo>
                    <a:pt x="2590800" y="1447800"/>
                  </a:lnTo>
                  <a:lnTo>
                    <a:pt x="2590800" y="0"/>
                  </a:lnTo>
                  <a:close/>
                </a:path>
              </a:pathLst>
            </a:custGeom>
            <a:solidFill>
              <a:srgbClr val="DFE4BB"/>
            </a:solidFill>
          </p:spPr>
          <p:txBody>
            <a:bodyPr wrap="square" lIns="0" tIns="0" rIns="0" bIns="0" rtlCol="0"/>
            <a:lstStyle/>
            <a:p>
              <a:endParaRPr>
                <a:latin typeface="+mn-ea"/>
                <a:ea typeface="+mn-ea"/>
              </a:endParaRPr>
            </a:p>
          </p:txBody>
        </p:sp>
        <p:sp>
          <p:nvSpPr>
            <p:cNvPr id="15" name="object 15"/>
            <p:cNvSpPr/>
            <p:nvPr/>
          </p:nvSpPr>
          <p:spPr>
            <a:xfrm>
              <a:off x="7505700" y="2971800"/>
              <a:ext cx="2590800" cy="1447800"/>
            </a:xfrm>
            <a:custGeom>
              <a:avLst/>
              <a:gdLst/>
              <a:ahLst/>
              <a:cxnLst/>
              <a:rect l="l" t="t" r="r" b="b"/>
              <a:pathLst>
                <a:path w="2590800" h="1447800">
                  <a:moveTo>
                    <a:pt x="0" y="1447800"/>
                  </a:moveTo>
                  <a:lnTo>
                    <a:pt x="2590800" y="1447800"/>
                  </a:lnTo>
                  <a:lnTo>
                    <a:pt x="2590800" y="0"/>
                  </a:lnTo>
                  <a:lnTo>
                    <a:pt x="0" y="0"/>
                  </a:lnTo>
                  <a:lnTo>
                    <a:pt x="0" y="1447800"/>
                  </a:lnTo>
                  <a:close/>
                </a:path>
              </a:pathLst>
            </a:custGeom>
            <a:ln w="12192">
              <a:solidFill>
                <a:srgbClr val="CED69A"/>
              </a:solidFill>
            </a:ln>
          </p:spPr>
          <p:txBody>
            <a:bodyPr wrap="square" lIns="0" tIns="0" rIns="0" bIns="0" rtlCol="0"/>
            <a:lstStyle/>
            <a:p>
              <a:endParaRPr>
                <a:latin typeface="+mn-ea"/>
                <a:ea typeface="+mn-ea"/>
              </a:endParaRPr>
            </a:p>
          </p:txBody>
        </p:sp>
      </p:grpSp>
      <p:grpSp>
        <p:nvGrpSpPr>
          <p:cNvPr id="16" name="object 16"/>
          <p:cNvGrpSpPr/>
          <p:nvPr/>
        </p:nvGrpSpPr>
        <p:grpSpPr>
          <a:xfrm>
            <a:off x="300227" y="5175503"/>
            <a:ext cx="2603500" cy="1460500"/>
            <a:chOff x="300227" y="5175503"/>
            <a:chExt cx="2603500" cy="1460500"/>
          </a:xfrm>
        </p:grpSpPr>
        <p:sp>
          <p:nvSpPr>
            <p:cNvPr id="17" name="object 17"/>
            <p:cNvSpPr/>
            <p:nvPr/>
          </p:nvSpPr>
          <p:spPr>
            <a:xfrm>
              <a:off x="306323" y="5181599"/>
              <a:ext cx="2590800" cy="1447800"/>
            </a:xfrm>
            <a:custGeom>
              <a:avLst/>
              <a:gdLst/>
              <a:ahLst/>
              <a:cxnLst/>
              <a:rect l="l" t="t" r="r" b="b"/>
              <a:pathLst>
                <a:path w="2590800" h="1447800">
                  <a:moveTo>
                    <a:pt x="2590800" y="0"/>
                  </a:moveTo>
                  <a:lnTo>
                    <a:pt x="0" y="0"/>
                  </a:lnTo>
                  <a:lnTo>
                    <a:pt x="0" y="1447800"/>
                  </a:lnTo>
                  <a:lnTo>
                    <a:pt x="2590800" y="1447800"/>
                  </a:lnTo>
                  <a:lnTo>
                    <a:pt x="2590800" y="0"/>
                  </a:lnTo>
                  <a:close/>
                </a:path>
              </a:pathLst>
            </a:custGeom>
            <a:solidFill>
              <a:srgbClr val="BBE3F5"/>
            </a:solidFill>
          </p:spPr>
          <p:txBody>
            <a:bodyPr wrap="square" lIns="0" tIns="0" rIns="0" bIns="0" rtlCol="0"/>
            <a:lstStyle/>
            <a:p>
              <a:endParaRPr>
                <a:latin typeface="+mn-ea"/>
                <a:ea typeface="+mn-ea"/>
              </a:endParaRPr>
            </a:p>
          </p:txBody>
        </p:sp>
        <p:sp>
          <p:nvSpPr>
            <p:cNvPr id="18" name="object 18"/>
            <p:cNvSpPr/>
            <p:nvPr/>
          </p:nvSpPr>
          <p:spPr>
            <a:xfrm>
              <a:off x="306323" y="5181599"/>
              <a:ext cx="2590800" cy="1447800"/>
            </a:xfrm>
            <a:custGeom>
              <a:avLst/>
              <a:gdLst/>
              <a:ahLst/>
              <a:cxnLst/>
              <a:rect l="l" t="t" r="r" b="b"/>
              <a:pathLst>
                <a:path w="2590800" h="1447800">
                  <a:moveTo>
                    <a:pt x="0" y="1447800"/>
                  </a:moveTo>
                  <a:lnTo>
                    <a:pt x="2590800" y="1447800"/>
                  </a:lnTo>
                  <a:lnTo>
                    <a:pt x="2590800" y="0"/>
                  </a:lnTo>
                  <a:lnTo>
                    <a:pt x="0" y="0"/>
                  </a:lnTo>
                  <a:lnTo>
                    <a:pt x="0" y="1447800"/>
                  </a:lnTo>
                  <a:close/>
                </a:path>
              </a:pathLst>
            </a:custGeom>
            <a:ln w="12192">
              <a:solidFill>
                <a:srgbClr val="9AD6EE"/>
              </a:solidFill>
            </a:ln>
          </p:spPr>
          <p:txBody>
            <a:bodyPr wrap="square" lIns="0" tIns="0" rIns="0" bIns="0" rtlCol="0"/>
            <a:lstStyle/>
            <a:p>
              <a:endParaRPr>
                <a:latin typeface="+mn-ea"/>
                <a:ea typeface="+mn-ea"/>
              </a:endParaRPr>
            </a:p>
          </p:txBody>
        </p:sp>
      </p:grpSp>
      <p:grpSp>
        <p:nvGrpSpPr>
          <p:cNvPr id="19" name="object 19"/>
          <p:cNvGrpSpPr/>
          <p:nvPr/>
        </p:nvGrpSpPr>
        <p:grpSpPr>
          <a:xfrm>
            <a:off x="3119627" y="5175503"/>
            <a:ext cx="2603500" cy="1460500"/>
            <a:chOff x="3119627" y="5175503"/>
            <a:chExt cx="2603500" cy="1460500"/>
          </a:xfrm>
        </p:grpSpPr>
        <p:sp>
          <p:nvSpPr>
            <p:cNvPr id="20" name="object 20"/>
            <p:cNvSpPr/>
            <p:nvPr/>
          </p:nvSpPr>
          <p:spPr>
            <a:xfrm>
              <a:off x="3125723" y="5181599"/>
              <a:ext cx="2590800" cy="1447800"/>
            </a:xfrm>
            <a:custGeom>
              <a:avLst/>
              <a:gdLst/>
              <a:ahLst/>
              <a:cxnLst/>
              <a:rect l="l" t="t" r="r" b="b"/>
              <a:pathLst>
                <a:path w="2590800" h="1447800">
                  <a:moveTo>
                    <a:pt x="2590800" y="0"/>
                  </a:moveTo>
                  <a:lnTo>
                    <a:pt x="0" y="0"/>
                  </a:lnTo>
                  <a:lnTo>
                    <a:pt x="0" y="1447800"/>
                  </a:lnTo>
                  <a:lnTo>
                    <a:pt x="2590800" y="1447800"/>
                  </a:lnTo>
                  <a:lnTo>
                    <a:pt x="2590800" y="0"/>
                  </a:lnTo>
                  <a:close/>
                </a:path>
              </a:pathLst>
            </a:custGeom>
            <a:solidFill>
              <a:srgbClr val="DFE4BB"/>
            </a:solidFill>
          </p:spPr>
          <p:txBody>
            <a:bodyPr wrap="square" lIns="0" tIns="0" rIns="0" bIns="0" rtlCol="0"/>
            <a:lstStyle/>
            <a:p>
              <a:endParaRPr>
                <a:latin typeface="+mn-ea"/>
                <a:ea typeface="+mn-ea"/>
              </a:endParaRPr>
            </a:p>
          </p:txBody>
        </p:sp>
        <p:sp>
          <p:nvSpPr>
            <p:cNvPr id="21" name="object 21"/>
            <p:cNvSpPr/>
            <p:nvPr/>
          </p:nvSpPr>
          <p:spPr>
            <a:xfrm>
              <a:off x="3125723" y="5181599"/>
              <a:ext cx="2590800" cy="1447800"/>
            </a:xfrm>
            <a:custGeom>
              <a:avLst/>
              <a:gdLst/>
              <a:ahLst/>
              <a:cxnLst/>
              <a:rect l="l" t="t" r="r" b="b"/>
              <a:pathLst>
                <a:path w="2590800" h="1447800">
                  <a:moveTo>
                    <a:pt x="0" y="1447800"/>
                  </a:moveTo>
                  <a:lnTo>
                    <a:pt x="2590800" y="1447800"/>
                  </a:lnTo>
                  <a:lnTo>
                    <a:pt x="2590800" y="0"/>
                  </a:lnTo>
                  <a:lnTo>
                    <a:pt x="0" y="0"/>
                  </a:lnTo>
                  <a:lnTo>
                    <a:pt x="0" y="1447800"/>
                  </a:lnTo>
                  <a:close/>
                </a:path>
              </a:pathLst>
            </a:custGeom>
            <a:ln w="12192">
              <a:solidFill>
                <a:srgbClr val="CED69A"/>
              </a:solidFill>
            </a:ln>
          </p:spPr>
          <p:txBody>
            <a:bodyPr wrap="square" lIns="0" tIns="0" rIns="0" bIns="0" rtlCol="0"/>
            <a:lstStyle/>
            <a:p>
              <a:endParaRPr>
                <a:latin typeface="+mn-ea"/>
                <a:ea typeface="+mn-ea"/>
              </a:endParaRPr>
            </a:p>
          </p:txBody>
        </p:sp>
      </p:grpSp>
      <p:grpSp>
        <p:nvGrpSpPr>
          <p:cNvPr id="22" name="object 22"/>
          <p:cNvGrpSpPr/>
          <p:nvPr/>
        </p:nvGrpSpPr>
        <p:grpSpPr>
          <a:xfrm>
            <a:off x="6848856" y="5175503"/>
            <a:ext cx="5195570" cy="1460500"/>
            <a:chOff x="6848856" y="5175503"/>
            <a:chExt cx="5195570" cy="1460500"/>
          </a:xfrm>
        </p:grpSpPr>
        <p:sp>
          <p:nvSpPr>
            <p:cNvPr id="23" name="object 23"/>
            <p:cNvSpPr/>
            <p:nvPr/>
          </p:nvSpPr>
          <p:spPr>
            <a:xfrm>
              <a:off x="6854952" y="5181599"/>
              <a:ext cx="2590800" cy="1447800"/>
            </a:xfrm>
            <a:custGeom>
              <a:avLst/>
              <a:gdLst/>
              <a:ahLst/>
              <a:cxnLst/>
              <a:rect l="l" t="t" r="r" b="b"/>
              <a:pathLst>
                <a:path w="2590800" h="1447800">
                  <a:moveTo>
                    <a:pt x="2590800" y="0"/>
                  </a:moveTo>
                  <a:lnTo>
                    <a:pt x="0" y="0"/>
                  </a:lnTo>
                  <a:lnTo>
                    <a:pt x="0" y="1447800"/>
                  </a:lnTo>
                  <a:lnTo>
                    <a:pt x="2590800" y="1447800"/>
                  </a:lnTo>
                  <a:lnTo>
                    <a:pt x="2590800" y="0"/>
                  </a:lnTo>
                  <a:close/>
                </a:path>
              </a:pathLst>
            </a:custGeom>
            <a:solidFill>
              <a:srgbClr val="BBE3F5"/>
            </a:solidFill>
          </p:spPr>
          <p:txBody>
            <a:bodyPr wrap="square" lIns="0" tIns="0" rIns="0" bIns="0" rtlCol="0"/>
            <a:lstStyle/>
            <a:p>
              <a:endParaRPr>
                <a:latin typeface="+mn-ea"/>
                <a:ea typeface="+mn-ea"/>
              </a:endParaRPr>
            </a:p>
          </p:txBody>
        </p:sp>
        <p:sp>
          <p:nvSpPr>
            <p:cNvPr id="24" name="object 24"/>
            <p:cNvSpPr/>
            <p:nvPr/>
          </p:nvSpPr>
          <p:spPr>
            <a:xfrm>
              <a:off x="6854952" y="5181599"/>
              <a:ext cx="2590800" cy="1447800"/>
            </a:xfrm>
            <a:custGeom>
              <a:avLst/>
              <a:gdLst/>
              <a:ahLst/>
              <a:cxnLst/>
              <a:rect l="l" t="t" r="r" b="b"/>
              <a:pathLst>
                <a:path w="2590800" h="1447800">
                  <a:moveTo>
                    <a:pt x="0" y="1447800"/>
                  </a:moveTo>
                  <a:lnTo>
                    <a:pt x="2590800" y="1447800"/>
                  </a:lnTo>
                  <a:lnTo>
                    <a:pt x="2590800" y="0"/>
                  </a:lnTo>
                  <a:lnTo>
                    <a:pt x="0" y="0"/>
                  </a:lnTo>
                  <a:lnTo>
                    <a:pt x="0" y="1447800"/>
                  </a:lnTo>
                  <a:close/>
                </a:path>
              </a:pathLst>
            </a:custGeom>
            <a:ln w="12192">
              <a:solidFill>
                <a:srgbClr val="9AD6EE"/>
              </a:solidFill>
            </a:ln>
          </p:spPr>
          <p:txBody>
            <a:bodyPr wrap="square" lIns="0" tIns="0" rIns="0" bIns="0" rtlCol="0"/>
            <a:lstStyle/>
            <a:p>
              <a:endParaRPr>
                <a:latin typeface="+mn-ea"/>
                <a:ea typeface="+mn-ea"/>
              </a:endParaRPr>
            </a:p>
          </p:txBody>
        </p:sp>
        <p:sp>
          <p:nvSpPr>
            <p:cNvPr id="25" name="object 25"/>
            <p:cNvSpPr/>
            <p:nvPr/>
          </p:nvSpPr>
          <p:spPr>
            <a:xfrm>
              <a:off x="9447276" y="5181599"/>
              <a:ext cx="2590800" cy="1447800"/>
            </a:xfrm>
            <a:custGeom>
              <a:avLst/>
              <a:gdLst/>
              <a:ahLst/>
              <a:cxnLst/>
              <a:rect l="l" t="t" r="r" b="b"/>
              <a:pathLst>
                <a:path w="2590800" h="1447800">
                  <a:moveTo>
                    <a:pt x="2590800" y="0"/>
                  </a:moveTo>
                  <a:lnTo>
                    <a:pt x="0" y="0"/>
                  </a:lnTo>
                  <a:lnTo>
                    <a:pt x="0" y="1447800"/>
                  </a:lnTo>
                  <a:lnTo>
                    <a:pt x="2590800" y="1447800"/>
                  </a:lnTo>
                  <a:lnTo>
                    <a:pt x="2590800" y="0"/>
                  </a:lnTo>
                  <a:close/>
                </a:path>
              </a:pathLst>
            </a:custGeom>
            <a:solidFill>
              <a:srgbClr val="DFE4BB"/>
            </a:solidFill>
          </p:spPr>
          <p:txBody>
            <a:bodyPr wrap="square" lIns="0" tIns="0" rIns="0" bIns="0" rtlCol="0"/>
            <a:lstStyle/>
            <a:p>
              <a:endParaRPr>
                <a:latin typeface="+mn-ea"/>
                <a:ea typeface="+mn-ea"/>
              </a:endParaRPr>
            </a:p>
          </p:txBody>
        </p:sp>
        <p:sp>
          <p:nvSpPr>
            <p:cNvPr id="26" name="object 26"/>
            <p:cNvSpPr/>
            <p:nvPr/>
          </p:nvSpPr>
          <p:spPr>
            <a:xfrm>
              <a:off x="9447276" y="5181599"/>
              <a:ext cx="2590800" cy="1447800"/>
            </a:xfrm>
            <a:custGeom>
              <a:avLst/>
              <a:gdLst/>
              <a:ahLst/>
              <a:cxnLst/>
              <a:rect l="l" t="t" r="r" b="b"/>
              <a:pathLst>
                <a:path w="2590800" h="1447800">
                  <a:moveTo>
                    <a:pt x="0" y="1447800"/>
                  </a:moveTo>
                  <a:lnTo>
                    <a:pt x="2590800" y="1447800"/>
                  </a:lnTo>
                  <a:lnTo>
                    <a:pt x="2590800" y="0"/>
                  </a:lnTo>
                  <a:lnTo>
                    <a:pt x="0" y="0"/>
                  </a:lnTo>
                  <a:lnTo>
                    <a:pt x="0" y="1447800"/>
                  </a:lnTo>
                  <a:close/>
                </a:path>
              </a:pathLst>
            </a:custGeom>
            <a:ln w="12192">
              <a:solidFill>
                <a:srgbClr val="CED69A"/>
              </a:solidFill>
            </a:ln>
          </p:spPr>
          <p:txBody>
            <a:bodyPr wrap="square" lIns="0" tIns="0" rIns="0" bIns="0" rtlCol="0"/>
            <a:lstStyle/>
            <a:p>
              <a:endParaRPr>
                <a:latin typeface="+mn-ea"/>
                <a:ea typeface="+mn-ea"/>
              </a:endParaRPr>
            </a:p>
          </p:txBody>
        </p:sp>
      </p:grpSp>
      <p:grpSp>
        <p:nvGrpSpPr>
          <p:cNvPr id="27" name="object 27"/>
          <p:cNvGrpSpPr/>
          <p:nvPr/>
        </p:nvGrpSpPr>
        <p:grpSpPr>
          <a:xfrm>
            <a:off x="6088379" y="2965704"/>
            <a:ext cx="1079500" cy="317500"/>
            <a:chOff x="6088379" y="2965704"/>
            <a:chExt cx="1079500" cy="317500"/>
          </a:xfrm>
        </p:grpSpPr>
        <p:sp>
          <p:nvSpPr>
            <p:cNvPr id="28" name="object 28"/>
            <p:cNvSpPr/>
            <p:nvPr/>
          </p:nvSpPr>
          <p:spPr>
            <a:xfrm>
              <a:off x="6094475" y="2971800"/>
              <a:ext cx="1066800" cy="304800"/>
            </a:xfrm>
            <a:custGeom>
              <a:avLst/>
              <a:gdLst/>
              <a:ahLst/>
              <a:cxnLst/>
              <a:rect l="l" t="t" r="r" b="b"/>
              <a:pathLst>
                <a:path w="1066800" h="304800">
                  <a:moveTo>
                    <a:pt x="914400" y="0"/>
                  </a:moveTo>
                  <a:lnTo>
                    <a:pt x="914400" y="76200"/>
                  </a:lnTo>
                  <a:lnTo>
                    <a:pt x="0" y="76200"/>
                  </a:lnTo>
                  <a:lnTo>
                    <a:pt x="0" y="228600"/>
                  </a:lnTo>
                  <a:lnTo>
                    <a:pt x="914400" y="228600"/>
                  </a:lnTo>
                  <a:lnTo>
                    <a:pt x="914400" y="304800"/>
                  </a:lnTo>
                  <a:lnTo>
                    <a:pt x="1066800" y="152400"/>
                  </a:lnTo>
                  <a:lnTo>
                    <a:pt x="914400" y="0"/>
                  </a:lnTo>
                  <a:close/>
                </a:path>
              </a:pathLst>
            </a:custGeom>
            <a:solidFill>
              <a:srgbClr val="F4BEBE"/>
            </a:solidFill>
          </p:spPr>
          <p:txBody>
            <a:bodyPr wrap="square" lIns="0" tIns="0" rIns="0" bIns="0" rtlCol="0"/>
            <a:lstStyle/>
            <a:p>
              <a:endParaRPr>
                <a:latin typeface="+mn-ea"/>
                <a:ea typeface="+mn-ea"/>
              </a:endParaRPr>
            </a:p>
          </p:txBody>
        </p:sp>
        <p:sp>
          <p:nvSpPr>
            <p:cNvPr id="29" name="object 29"/>
            <p:cNvSpPr/>
            <p:nvPr/>
          </p:nvSpPr>
          <p:spPr>
            <a:xfrm>
              <a:off x="6094475" y="2971800"/>
              <a:ext cx="1066800" cy="304800"/>
            </a:xfrm>
            <a:custGeom>
              <a:avLst/>
              <a:gdLst/>
              <a:ahLst/>
              <a:cxnLst/>
              <a:rect l="l" t="t" r="r" b="b"/>
              <a:pathLst>
                <a:path w="1066800" h="304800">
                  <a:moveTo>
                    <a:pt x="0" y="76200"/>
                  </a:moveTo>
                  <a:lnTo>
                    <a:pt x="914400" y="76200"/>
                  </a:lnTo>
                  <a:lnTo>
                    <a:pt x="914400" y="0"/>
                  </a:lnTo>
                  <a:lnTo>
                    <a:pt x="1066800" y="152400"/>
                  </a:lnTo>
                  <a:lnTo>
                    <a:pt x="914400" y="304800"/>
                  </a:lnTo>
                  <a:lnTo>
                    <a:pt x="914400" y="228600"/>
                  </a:lnTo>
                  <a:lnTo>
                    <a:pt x="0" y="228600"/>
                  </a:lnTo>
                  <a:lnTo>
                    <a:pt x="0" y="76200"/>
                  </a:lnTo>
                  <a:close/>
                </a:path>
              </a:pathLst>
            </a:custGeom>
            <a:ln w="12192">
              <a:solidFill>
                <a:srgbClr val="F4BEBE"/>
              </a:solidFill>
            </a:ln>
          </p:spPr>
          <p:txBody>
            <a:bodyPr wrap="square" lIns="0" tIns="0" rIns="0" bIns="0" rtlCol="0"/>
            <a:lstStyle/>
            <a:p>
              <a:endParaRPr>
                <a:latin typeface="+mn-ea"/>
                <a:ea typeface="+mn-ea"/>
              </a:endParaRPr>
            </a:p>
          </p:txBody>
        </p:sp>
      </p:grpSp>
      <p:grpSp>
        <p:nvGrpSpPr>
          <p:cNvPr id="30" name="object 30"/>
          <p:cNvGrpSpPr/>
          <p:nvPr/>
        </p:nvGrpSpPr>
        <p:grpSpPr>
          <a:xfrm>
            <a:off x="5783579" y="5785103"/>
            <a:ext cx="1003300" cy="317500"/>
            <a:chOff x="5783579" y="5785103"/>
            <a:chExt cx="1003300" cy="317500"/>
          </a:xfrm>
        </p:grpSpPr>
        <p:sp>
          <p:nvSpPr>
            <p:cNvPr id="31" name="object 31"/>
            <p:cNvSpPr/>
            <p:nvPr/>
          </p:nvSpPr>
          <p:spPr>
            <a:xfrm>
              <a:off x="5789675" y="5791199"/>
              <a:ext cx="990600" cy="304800"/>
            </a:xfrm>
            <a:custGeom>
              <a:avLst/>
              <a:gdLst/>
              <a:ahLst/>
              <a:cxnLst/>
              <a:rect l="l" t="t" r="r" b="b"/>
              <a:pathLst>
                <a:path w="990600" h="304800">
                  <a:moveTo>
                    <a:pt x="838200" y="0"/>
                  </a:moveTo>
                  <a:lnTo>
                    <a:pt x="838200" y="76200"/>
                  </a:lnTo>
                  <a:lnTo>
                    <a:pt x="0" y="76200"/>
                  </a:lnTo>
                  <a:lnTo>
                    <a:pt x="0" y="228600"/>
                  </a:lnTo>
                  <a:lnTo>
                    <a:pt x="838200" y="228600"/>
                  </a:lnTo>
                  <a:lnTo>
                    <a:pt x="838200" y="304800"/>
                  </a:lnTo>
                  <a:lnTo>
                    <a:pt x="990600" y="152400"/>
                  </a:lnTo>
                  <a:lnTo>
                    <a:pt x="838200" y="0"/>
                  </a:lnTo>
                  <a:close/>
                </a:path>
              </a:pathLst>
            </a:custGeom>
            <a:solidFill>
              <a:srgbClr val="F4BEBE"/>
            </a:solidFill>
          </p:spPr>
          <p:txBody>
            <a:bodyPr wrap="square" lIns="0" tIns="0" rIns="0" bIns="0" rtlCol="0"/>
            <a:lstStyle/>
            <a:p>
              <a:endParaRPr>
                <a:latin typeface="+mn-ea"/>
                <a:ea typeface="+mn-ea"/>
              </a:endParaRPr>
            </a:p>
          </p:txBody>
        </p:sp>
        <p:sp>
          <p:nvSpPr>
            <p:cNvPr id="32" name="object 32"/>
            <p:cNvSpPr/>
            <p:nvPr/>
          </p:nvSpPr>
          <p:spPr>
            <a:xfrm>
              <a:off x="5789675" y="5791199"/>
              <a:ext cx="990600" cy="304800"/>
            </a:xfrm>
            <a:custGeom>
              <a:avLst/>
              <a:gdLst/>
              <a:ahLst/>
              <a:cxnLst/>
              <a:rect l="l" t="t" r="r" b="b"/>
              <a:pathLst>
                <a:path w="990600" h="304800">
                  <a:moveTo>
                    <a:pt x="0" y="76200"/>
                  </a:moveTo>
                  <a:lnTo>
                    <a:pt x="838200" y="76200"/>
                  </a:lnTo>
                  <a:lnTo>
                    <a:pt x="838200" y="0"/>
                  </a:lnTo>
                  <a:lnTo>
                    <a:pt x="990600" y="152400"/>
                  </a:lnTo>
                  <a:lnTo>
                    <a:pt x="838200" y="304800"/>
                  </a:lnTo>
                  <a:lnTo>
                    <a:pt x="838200" y="228600"/>
                  </a:lnTo>
                  <a:lnTo>
                    <a:pt x="0" y="228600"/>
                  </a:lnTo>
                  <a:lnTo>
                    <a:pt x="0" y="76200"/>
                  </a:lnTo>
                  <a:close/>
                </a:path>
              </a:pathLst>
            </a:custGeom>
            <a:ln w="12192">
              <a:solidFill>
                <a:srgbClr val="F4BEBE"/>
              </a:solidFill>
            </a:ln>
          </p:spPr>
          <p:txBody>
            <a:bodyPr wrap="square" lIns="0" tIns="0" rIns="0" bIns="0" rtlCol="0"/>
            <a:lstStyle/>
            <a:p>
              <a:endParaRPr>
                <a:latin typeface="+mn-ea"/>
                <a:ea typeface="+mn-ea"/>
              </a:endParaRPr>
            </a:p>
          </p:txBody>
        </p:sp>
      </p:gr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28921" y="909216"/>
            <a:ext cx="63500" cy="3175"/>
          </a:xfrm>
          <a:custGeom>
            <a:avLst/>
            <a:gdLst/>
            <a:ahLst/>
            <a:cxnLst/>
            <a:rect l="l" t="t" r="r" b="b"/>
            <a:pathLst>
              <a:path w="63500" h="3175">
                <a:moveTo>
                  <a:pt x="1432" y="0"/>
                </a:moveTo>
                <a:lnTo>
                  <a:pt x="0" y="2643"/>
                </a:lnTo>
                <a:lnTo>
                  <a:pt x="15363" y="2946"/>
                </a:lnTo>
                <a:lnTo>
                  <a:pt x="47755" y="2411"/>
                </a:lnTo>
                <a:lnTo>
                  <a:pt x="63118" y="2643"/>
                </a:lnTo>
                <a:lnTo>
                  <a:pt x="34111" y="2143"/>
                </a:lnTo>
                <a:lnTo>
                  <a:pt x="13176" y="547"/>
                </a:lnTo>
                <a:lnTo>
                  <a:pt x="1432" y="0"/>
                </a:lnTo>
                <a:close/>
              </a:path>
            </a:pathLst>
          </a:custGeom>
          <a:solidFill>
            <a:srgbClr val="56BBE4"/>
          </a:solidFill>
        </p:spPr>
        <p:txBody>
          <a:bodyPr wrap="square" lIns="0" tIns="0" rIns="0" bIns="0" rtlCol="0"/>
          <a:lstStyle/>
          <a:p>
            <a:endParaRPr>
              <a:latin typeface="+mn-ea"/>
              <a:ea typeface="+mn-ea"/>
            </a:endParaRPr>
          </a:p>
        </p:txBody>
      </p:sp>
      <p:sp>
        <p:nvSpPr>
          <p:cNvPr id="3" name="object 3"/>
          <p:cNvSpPr txBox="1"/>
          <p:nvPr/>
        </p:nvSpPr>
        <p:spPr>
          <a:xfrm>
            <a:off x="458216" y="932063"/>
            <a:ext cx="4744720" cy="5320687"/>
          </a:xfrm>
          <a:prstGeom prst="rect">
            <a:avLst/>
          </a:prstGeom>
        </p:spPr>
        <p:txBody>
          <a:bodyPr vert="horz" wrap="square" lIns="0" tIns="158750" rIns="0" bIns="0" rtlCol="0">
            <a:spAutoFit/>
          </a:bodyPr>
          <a:lstStyle/>
          <a:p>
            <a:pPr marL="286385" indent="-273685">
              <a:lnSpc>
                <a:spcPct val="100000"/>
              </a:lnSpc>
              <a:spcBef>
                <a:spcPts val="1250"/>
              </a:spcBef>
              <a:buFont typeface="Arial"/>
              <a:buChar char="▪"/>
              <a:tabLst>
                <a:tab pos="286385" algn="l"/>
              </a:tabLst>
            </a:pPr>
            <a:r>
              <a:rPr spc="-10" dirty="0">
                <a:solidFill>
                  <a:srgbClr val="333333"/>
                </a:solidFill>
                <a:latin typeface="+mn-ea"/>
                <a:ea typeface="+mn-ea"/>
                <a:cs typeface="Malgun Gothic"/>
              </a:rPr>
              <a:t>concat()</a:t>
            </a:r>
            <a:endParaRPr dirty="0">
              <a:latin typeface="+mn-ea"/>
              <a:ea typeface="+mn-ea"/>
              <a:cs typeface="Malgun Gothic"/>
            </a:endParaRPr>
          </a:p>
          <a:p>
            <a:pPr marL="561340" lvl="1" indent="-274320">
              <a:lnSpc>
                <a:spcPct val="100000"/>
              </a:lnSpc>
              <a:spcBef>
                <a:spcPts val="994"/>
              </a:spcBef>
              <a:buFont typeface="Consolas"/>
              <a:buChar char="–"/>
              <a:tabLst>
                <a:tab pos="561340" algn="l"/>
              </a:tabLst>
            </a:pPr>
            <a:r>
              <a:rPr dirty="0">
                <a:solidFill>
                  <a:srgbClr val="333333"/>
                </a:solidFill>
                <a:latin typeface="+mn-ea"/>
                <a:ea typeface="+mn-ea"/>
                <a:cs typeface="Malgun Gothic"/>
              </a:rPr>
              <a:t>Pandas</a:t>
            </a:r>
            <a:r>
              <a:rPr spc="-135" dirty="0">
                <a:solidFill>
                  <a:srgbClr val="333333"/>
                </a:solidFill>
                <a:latin typeface="+mn-ea"/>
                <a:ea typeface="+mn-ea"/>
                <a:cs typeface="Malgun Gothic"/>
              </a:rPr>
              <a:t> </a:t>
            </a:r>
            <a:r>
              <a:rPr spc="-25" dirty="0">
                <a:solidFill>
                  <a:srgbClr val="333333"/>
                </a:solidFill>
                <a:latin typeface="+mn-ea"/>
                <a:ea typeface="+mn-ea"/>
                <a:cs typeface="Malgun Gothic"/>
              </a:rPr>
              <a:t>함수</a:t>
            </a:r>
            <a:endParaRPr dirty="0">
              <a:latin typeface="+mn-ea"/>
              <a:ea typeface="+mn-ea"/>
              <a:cs typeface="Malgun Gothic"/>
            </a:endParaRPr>
          </a:p>
          <a:p>
            <a:pPr marL="789305" lvl="2" indent="-227965">
              <a:lnSpc>
                <a:spcPct val="100000"/>
              </a:lnSpc>
              <a:spcBef>
                <a:spcPts val="610"/>
              </a:spcBef>
              <a:buFont typeface="Arial"/>
              <a:buChar char="▪"/>
              <a:tabLst>
                <a:tab pos="789305" algn="l"/>
              </a:tabLst>
            </a:pPr>
            <a:r>
              <a:rPr dirty="0">
                <a:solidFill>
                  <a:srgbClr val="333333"/>
                </a:solidFill>
                <a:latin typeface="+mn-ea"/>
                <a:ea typeface="+mn-ea"/>
                <a:cs typeface="Malgun Gothic"/>
              </a:rPr>
              <a:t>pd.concat()</a:t>
            </a:r>
            <a:r>
              <a:rPr spc="-45" dirty="0">
                <a:solidFill>
                  <a:srgbClr val="333333"/>
                </a:solidFill>
                <a:latin typeface="+mn-ea"/>
                <a:ea typeface="+mn-ea"/>
                <a:cs typeface="Malgun Gothic"/>
              </a:rPr>
              <a:t> </a:t>
            </a:r>
            <a:r>
              <a:rPr dirty="0">
                <a:solidFill>
                  <a:srgbClr val="333333"/>
                </a:solidFill>
                <a:latin typeface="+mn-ea"/>
                <a:ea typeface="+mn-ea"/>
                <a:cs typeface="Malgun Gothic"/>
              </a:rPr>
              <a:t>으로</a:t>
            </a:r>
            <a:r>
              <a:rPr spc="-30" dirty="0">
                <a:solidFill>
                  <a:srgbClr val="333333"/>
                </a:solidFill>
                <a:latin typeface="+mn-ea"/>
                <a:ea typeface="+mn-ea"/>
                <a:cs typeface="Malgun Gothic"/>
              </a:rPr>
              <a:t> </a:t>
            </a:r>
            <a:r>
              <a:rPr spc="-25" dirty="0">
                <a:solidFill>
                  <a:srgbClr val="333333"/>
                </a:solidFill>
                <a:latin typeface="+mn-ea"/>
                <a:ea typeface="+mn-ea"/>
                <a:cs typeface="Malgun Gothic"/>
              </a:rPr>
              <a:t>호출</a:t>
            </a:r>
            <a:endParaRPr dirty="0">
              <a:latin typeface="+mn-ea"/>
              <a:ea typeface="+mn-ea"/>
              <a:cs typeface="Malgun Gothic"/>
            </a:endParaRPr>
          </a:p>
          <a:p>
            <a:pPr marL="561340" lvl="1" indent="-274320">
              <a:lnSpc>
                <a:spcPct val="100000"/>
              </a:lnSpc>
              <a:spcBef>
                <a:spcPts val="595"/>
              </a:spcBef>
              <a:buFont typeface="Consolas"/>
              <a:buChar char="–"/>
              <a:tabLst>
                <a:tab pos="561340" algn="l"/>
              </a:tabLst>
            </a:pPr>
            <a:r>
              <a:rPr b="1" dirty="0">
                <a:solidFill>
                  <a:srgbClr val="333333"/>
                </a:solidFill>
                <a:latin typeface="+mn-ea"/>
                <a:ea typeface="+mn-ea"/>
                <a:cs typeface="Malgun Gothic"/>
              </a:rPr>
              <a:t>수직,</a:t>
            </a:r>
            <a:r>
              <a:rPr b="1" spc="-30" dirty="0">
                <a:solidFill>
                  <a:srgbClr val="333333"/>
                </a:solidFill>
                <a:latin typeface="+mn-ea"/>
                <a:ea typeface="+mn-ea"/>
                <a:cs typeface="Malgun Gothic"/>
              </a:rPr>
              <a:t> </a:t>
            </a:r>
            <a:r>
              <a:rPr b="1" dirty="0">
                <a:solidFill>
                  <a:srgbClr val="333333"/>
                </a:solidFill>
                <a:latin typeface="+mn-ea"/>
                <a:ea typeface="+mn-ea"/>
                <a:cs typeface="Malgun Gothic"/>
              </a:rPr>
              <a:t>수평</a:t>
            </a:r>
            <a:r>
              <a:rPr b="1" spc="-50" dirty="0">
                <a:solidFill>
                  <a:srgbClr val="333333"/>
                </a:solidFill>
                <a:latin typeface="+mn-ea"/>
                <a:ea typeface="+mn-ea"/>
                <a:cs typeface="Malgun Gothic"/>
              </a:rPr>
              <a:t> </a:t>
            </a:r>
            <a:r>
              <a:rPr b="1" dirty="0">
                <a:solidFill>
                  <a:srgbClr val="333333"/>
                </a:solidFill>
                <a:latin typeface="+mn-ea"/>
                <a:ea typeface="+mn-ea"/>
                <a:cs typeface="Malgun Gothic"/>
              </a:rPr>
              <a:t>결합</a:t>
            </a:r>
            <a:r>
              <a:rPr b="1" spc="-40" dirty="0">
                <a:solidFill>
                  <a:srgbClr val="333333"/>
                </a:solidFill>
                <a:latin typeface="+mn-ea"/>
                <a:ea typeface="+mn-ea"/>
                <a:cs typeface="Malgun Gothic"/>
              </a:rPr>
              <a:t> </a:t>
            </a:r>
            <a:r>
              <a:rPr b="1" dirty="0">
                <a:solidFill>
                  <a:srgbClr val="333333"/>
                </a:solidFill>
                <a:latin typeface="+mn-ea"/>
                <a:ea typeface="+mn-ea"/>
                <a:cs typeface="Malgun Gothic"/>
              </a:rPr>
              <a:t>모두</a:t>
            </a:r>
            <a:r>
              <a:rPr b="1" spc="-40" dirty="0">
                <a:solidFill>
                  <a:srgbClr val="333333"/>
                </a:solidFill>
                <a:latin typeface="+mn-ea"/>
                <a:ea typeface="+mn-ea"/>
                <a:cs typeface="Malgun Gothic"/>
              </a:rPr>
              <a:t> </a:t>
            </a:r>
            <a:r>
              <a:rPr b="1" spc="-25" dirty="0">
                <a:solidFill>
                  <a:srgbClr val="333333"/>
                </a:solidFill>
                <a:latin typeface="+mn-ea"/>
                <a:ea typeface="+mn-ea"/>
                <a:cs typeface="Malgun Gothic"/>
              </a:rPr>
              <a:t>지원</a:t>
            </a:r>
            <a:endParaRPr dirty="0">
              <a:latin typeface="+mn-ea"/>
              <a:ea typeface="+mn-ea"/>
              <a:cs typeface="Malgun Gothic"/>
            </a:endParaRPr>
          </a:p>
          <a:p>
            <a:pPr marL="561340" lvl="1" indent="-274320">
              <a:lnSpc>
                <a:spcPct val="100000"/>
              </a:lnSpc>
              <a:spcBef>
                <a:spcPts val="600"/>
              </a:spcBef>
              <a:buFont typeface="Consolas"/>
              <a:buChar char="–"/>
              <a:tabLst>
                <a:tab pos="561340" algn="l"/>
              </a:tabLst>
            </a:pPr>
            <a:r>
              <a:rPr dirty="0">
                <a:solidFill>
                  <a:srgbClr val="333333"/>
                </a:solidFill>
                <a:latin typeface="+mn-ea"/>
                <a:ea typeface="+mn-ea"/>
                <a:cs typeface="Malgun Gothic"/>
              </a:rPr>
              <a:t>수평결합시</a:t>
            </a:r>
            <a:r>
              <a:rPr spc="-50" dirty="0">
                <a:solidFill>
                  <a:srgbClr val="333333"/>
                </a:solidFill>
                <a:latin typeface="+mn-ea"/>
                <a:ea typeface="+mn-ea"/>
                <a:cs typeface="Malgun Gothic"/>
              </a:rPr>
              <a:t> </a:t>
            </a:r>
            <a:r>
              <a:rPr b="1" dirty="0">
                <a:solidFill>
                  <a:srgbClr val="333333"/>
                </a:solidFill>
                <a:latin typeface="+mn-ea"/>
                <a:ea typeface="+mn-ea"/>
                <a:cs typeface="Malgun Gothic"/>
              </a:rPr>
              <a:t>full</a:t>
            </a:r>
            <a:r>
              <a:rPr b="1" spc="-55" dirty="0">
                <a:solidFill>
                  <a:srgbClr val="333333"/>
                </a:solidFill>
                <a:latin typeface="+mn-ea"/>
                <a:ea typeface="+mn-ea"/>
                <a:cs typeface="Malgun Gothic"/>
              </a:rPr>
              <a:t> </a:t>
            </a:r>
            <a:r>
              <a:rPr b="1" dirty="0">
                <a:solidFill>
                  <a:srgbClr val="333333"/>
                </a:solidFill>
                <a:latin typeface="+mn-ea"/>
                <a:ea typeface="+mn-ea"/>
                <a:cs typeface="Malgun Gothic"/>
              </a:rPr>
              <a:t>outer</a:t>
            </a:r>
            <a:r>
              <a:rPr b="1" spc="-75" dirty="0">
                <a:solidFill>
                  <a:srgbClr val="333333"/>
                </a:solidFill>
                <a:latin typeface="+mn-ea"/>
                <a:ea typeface="+mn-ea"/>
                <a:cs typeface="Malgun Gothic"/>
              </a:rPr>
              <a:t> </a:t>
            </a:r>
            <a:r>
              <a:rPr b="1" dirty="0">
                <a:solidFill>
                  <a:srgbClr val="333333"/>
                </a:solidFill>
                <a:latin typeface="+mn-ea"/>
                <a:ea typeface="+mn-ea"/>
                <a:cs typeface="Malgun Gothic"/>
              </a:rPr>
              <a:t>join이</a:t>
            </a:r>
            <a:r>
              <a:rPr b="1" spc="-65" dirty="0">
                <a:solidFill>
                  <a:srgbClr val="333333"/>
                </a:solidFill>
                <a:latin typeface="+mn-ea"/>
                <a:ea typeface="+mn-ea"/>
                <a:cs typeface="Malgun Gothic"/>
              </a:rPr>
              <a:t> </a:t>
            </a:r>
            <a:r>
              <a:rPr b="1" spc="-25" dirty="0">
                <a:solidFill>
                  <a:srgbClr val="333333"/>
                </a:solidFill>
                <a:latin typeface="+mn-ea"/>
                <a:ea typeface="+mn-ea"/>
                <a:cs typeface="Malgun Gothic"/>
              </a:rPr>
              <a:t>기본</a:t>
            </a:r>
            <a:endParaRPr dirty="0">
              <a:latin typeface="+mn-ea"/>
              <a:ea typeface="+mn-ea"/>
              <a:cs typeface="Malgun Gothic"/>
            </a:endParaRPr>
          </a:p>
          <a:p>
            <a:pPr marL="286385" indent="-273685">
              <a:lnSpc>
                <a:spcPct val="100000"/>
              </a:lnSpc>
              <a:spcBef>
                <a:spcPts val="2255"/>
              </a:spcBef>
              <a:buFont typeface="Arial"/>
              <a:buChar char="▪"/>
              <a:tabLst>
                <a:tab pos="286385" algn="l"/>
              </a:tabLst>
            </a:pPr>
            <a:r>
              <a:rPr spc="-10" dirty="0">
                <a:solidFill>
                  <a:srgbClr val="333333"/>
                </a:solidFill>
                <a:latin typeface="+mn-ea"/>
                <a:ea typeface="+mn-ea"/>
                <a:cs typeface="Malgun Gothic"/>
              </a:rPr>
              <a:t>join()</a:t>
            </a:r>
            <a:endParaRPr dirty="0">
              <a:latin typeface="+mn-ea"/>
              <a:ea typeface="+mn-ea"/>
              <a:cs typeface="Malgun Gothic"/>
            </a:endParaRPr>
          </a:p>
          <a:p>
            <a:pPr marL="561340" lvl="1" indent="-274320">
              <a:lnSpc>
                <a:spcPct val="100000"/>
              </a:lnSpc>
              <a:spcBef>
                <a:spcPts val="1010"/>
              </a:spcBef>
              <a:buFont typeface="Consolas"/>
              <a:buChar char="–"/>
              <a:tabLst>
                <a:tab pos="561340" algn="l"/>
              </a:tabLst>
            </a:pPr>
            <a:r>
              <a:rPr dirty="0">
                <a:solidFill>
                  <a:srgbClr val="333333"/>
                </a:solidFill>
                <a:latin typeface="+mn-ea"/>
                <a:ea typeface="+mn-ea"/>
                <a:cs typeface="Malgun Gothic"/>
              </a:rPr>
              <a:t>DataFrame</a:t>
            </a:r>
            <a:r>
              <a:rPr spc="-114" dirty="0">
                <a:solidFill>
                  <a:srgbClr val="333333"/>
                </a:solidFill>
                <a:latin typeface="+mn-ea"/>
                <a:ea typeface="+mn-ea"/>
                <a:cs typeface="Malgun Gothic"/>
              </a:rPr>
              <a:t> </a:t>
            </a:r>
            <a:r>
              <a:rPr spc="-25" dirty="0">
                <a:solidFill>
                  <a:srgbClr val="333333"/>
                </a:solidFill>
                <a:latin typeface="+mn-ea"/>
                <a:ea typeface="+mn-ea"/>
                <a:cs typeface="Malgun Gothic"/>
              </a:rPr>
              <a:t>메소드</a:t>
            </a:r>
            <a:endParaRPr dirty="0">
              <a:latin typeface="+mn-ea"/>
              <a:ea typeface="+mn-ea"/>
              <a:cs typeface="Malgun Gothic"/>
            </a:endParaRPr>
          </a:p>
          <a:p>
            <a:pPr marL="561340" lvl="1" indent="-274320">
              <a:lnSpc>
                <a:spcPct val="100000"/>
              </a:lnSpc>
              <a:spcBef>
                <a:spcPts val="600"/>
              </a:spcBef>
              <a:buFont typeface="Consolas"/>
              <a:buChar char="–"/>
              <a:tabLst>
                <a:tab pos="561340" algn="l"/>
              </a:tabLst>
            </a:pPr>
            <a:r>
              <a:rPr b="1" dirty="0">
                <a:solidFill>
                  <a:srgbClr val="333333"/>
                </a:solidFill>
                <a:latin typeface="+mn-ea"/>
                <a:ea typeface="+mn-ea"/>
                <a:cs typeface="Malgun Gothic"/>
              </a:rPr>
              <a:t>둘</a:t>
            </a:r>
            <a:r>
              <a:rPr b="1" spc="-75" dirty="0">
                <a:solidFill>
                  <a:srgbClr val="333333"/>
                </a:solidFill>
                <a:latin typeface="+mn-ea"/>
                <a:ea typeface="+mn-ea"/>
                <a:cs typeface="Malgun Gothic"/>
              </a:rPr>
              <a:t> </a:t>
            </a:r>
            <a:r>
              <a:rPr b="1" dirty="0">
                <a:solidFill>
                  <a:srgbClr val="333333"/>
                </a:solidFill>
                <a:latin typeface="+mn-ea"/>
                <a:ea typeface="+mn-ea"/>
                <a:cs typeface="Malgun Gothic"/>
              </a:rPr>
              <a:t>이상의</a:t>
            </a:r>
            <a:r>
              <a:rPr b="1" spc="-75" dirty="0">
                <a:solidFill>
                  <a:srgbClr val="333333"/>
                </a:solidFill>
                <a:latin typeface="+mn-ea"/>
                <a:ea typeface="+mn-ea"/>
                <a:cs typeface="Malgun Gothic"/>
              </a:rPr>
              <a:t> </a:t>
            </a:r>
            <a:r>
              <a:rPr dirty="0">
                <a:solidFill>
                  <a:srgbClr val="333333"/>
                </a:solidFill>
                <a:latin typeface="+mn-ea"/>
                <a:ea typeface="+mn-ea"/>
                <a:cs typeface="Malgun Gothic"/>
              </a:rPr>
              <a:t>DataFrame을</a:t>
            </a:r>
            <a:r>
              <a:rPr spc="-70" dirty="0">
                <a:solidFill>
                  <a:srgbClr val="333333"/>
                </a:solidFill>
                <a:latin typeface="+mn-ea"/>
                <a:ea typeface="+mn-ea"/>
                <a:cs typeface="Malgun Gothic"/>
              </a:rPr>
              <a:t> </a:t>
            </a:r>
            <a:r>
              <a:rPr b="1" dirty="0">
                <a:solidFill>
                  <a:srgbClr val="333333"/>
                </a:solidFill>
                <a:latin typeface="+mn-ea"/>
                <a:ea typeface="+mn-ea"/>
                <a:cs typeface="Malgun Gothic"/>
              </a:rPr>
              <a:t>결합으로</a:t>
            </a:r>
            <a:r>
              <a:rPr b="1" spc="-60" dirty="0">
                <a:solidFill>
                  <a:srgbClr val="333333"/>
                </a:solidFill>
                <a:latin typeface="+mn-ea"/>
                <a:ea typeface="+mn-ea"/>
                <a:cs typeface="Malgun Gothic"/>
              </a:rPr>
              <a:t> </a:t>
            </a:r>
            <a:r>
              <a:rPr b="1" spc="-25" dirty="0">
                <a:solidFill>
                  <a:srgbClr val="333333"/>
                </a:solidFill>
                <a:latin typeface="+mn-ea"/>
                <a:ea typeface="+mn-ea"/>
                <a:cs typeface="Malgun Gothic"/>
              </a:rPr>
              <a:t>병합</a:t>
            </a:r>
            <a:endParaRPr dirty="0">
              <a:latin typeface="+mn-ea"/>
              <a:ea typeface="+mn-ea"/>
              <a:cs typeface="Malgun Gothic"/>
            </a:endParaRPr>
          </a:p>
          <a:p>
            <a:pPr marL="561340" lvl="1" indent="-274320">
              <a:lnSpc>
                <a:spcPct val="100000"/>
              </a:lnSpc>
              <a:spcBef>
                <a:spcPts val="600"/>
              </a:spcBef>
              <a:buFont typeface="Consolas"/>
              <a:buChar char="–"/>
              <a:tabLst>
                <a:tab pos="561340" algn="l"/>
              </a:tabLst>
            </a:pPr>
            <a:r>
              <a:rPr b="1" dirty="0">
                <a:solidFill>
                  <a:srgbClr val="333333"/>
                </a:solidFill>
                <a:latin typeface="+mn-ea"/>
                <a:ea typeface="+mn-ea"/>
                <a:cs typeface="Malgun Gothic"/>
              </a:rPr>
              <a:t>left</a:t>
            </a:r>
            <a:r>
              <a:rPr b="1" spc="-10" dirty="0">
                <a:solidFill>
                  <a:srgbClr val="333333"/>
                </a:solidFill>
                <a:latin typeface="+mn-ea"/>
                <a:ea typeface="+mn-ea"/>
                <a:cs typeface="Malgun Gothic"/>
              </a:rPr>
              <a:t> </a:t>
            </a:r>
            <a:r>
              <a:rPr b="1" dirty="0">
                <a:solidFill>
                  <a:srgbClr val="333333"/>
                </a:solidFill>
                <a:latin typeface="+mn-ea"/>
                <a:ea typeface="+mn-ea"/>
                <a:cs typeface="Malgun Gothic"/>
              </a:rPr>
              <a:t>outer</a:t>
            </a:r>
            <a:r>
              <a:rPr b="1" spc="-35" dirty="0">
                <a:solidFill>
                  <a:srgbClr val="333333"/>
                </a:solidFill>
                <a:latin typeface="+mn-ea"/>
                <a:ea typeface="+mn-ea"/>
                <a:cs typeface="Malgun Gothic"/>
              </a:rPr>
              <a:t> </a:t>
            </a:r>
            <a:r>
              <a:rPr b="1" dirty="0">
                <a:solidFill>
                  <a:srgbClr val="333333"/>
                </a:solidFill>
                <a:latin typeface="+mn-ea"/>
                <a:ea typeface="+mn-ea"/>
                <a:cs typeface="Malgun Gothic"/>
              </a:rPr>
              <a:t>join이</a:t>
            </a:r>
            <a:r>
              <a:rPr b="1" spc="-20" dirty="0">
                <a:solidFill>
                  <a:srgbClr val="333333"/>
                </a:solidFill>
                <a:latin typeface="+mn-ea"/>
                <a:ea typeface="+mn-ea"/>
                <a:cs typeface="Malgun Gothic"/>
              </a:rPr>
              <a:t> </a:t>
            </a:r>
            <a:r>
              <a:rPr b="1" spc="-25" dirty="0">
                <a:solidFill>
                  <a:srgbClr val="333333"/>
                </a:solidFill>
                <a:latin typeface="+mn-ea"/>
                <a:ea typeface="+mn-ea"/>
                <a:cs typeface="Malgun Gothic"/>
              </a:rPr>
              <a:t>기본</a:t>
            </a:r>
            <a:endParaRPr dirty="0">
              <a:latin typeface="+mn-ea"/>
              <a:ea typeface="+mn-ea"/>
              <a:cs typeface="Malgun Gothic"/>
            </a:endParaRPr>
          </a:p>
          <a:p>
            <a:pPr marL="286385" indent="-273685">
              <a:lnSpc>
                <a:spcPct val="100000"/>
              </a:lnSpc>
              <a:spcBef>
                <a:spcPts val="2260"/>
              </a:spcBef>
              <a:buFont typeface="Arial"/>
              <a:buChar char="▪"/>
              <a:tabLst>
                <a:tab pos="286385" algn="l"/>
              </a:tabLst>
            </a:pPr>
            <a:r>
              <a:rPr spc="-10" dirty="0">
                <a:solidFill>
                  <a:srgbClr val="333333"/>
                </a:solidFill>
                <a:latin typeface="+mn-ea"/>
                <a:ea typeface="+mn-ea"/>
                <a:cs typeface="Malgun Gothic"/>
              </a:rPr>
              <a:t>merge</a:t>
            </a:r>
            <a:endParaRPr dirty="0">
              <a:latin typeface="+mn-ea"/>
              <a:ea typeface="+mn-ea"/>
              <a:cs typeface="Malgun Gothic"/>
            </a:endParaRPr>
          </a:p>
          <a:p>
            <a:pPr marL="561340" lvl="1" indent="-274320">
              <a:lnSpc>
                <a:spcPct val="100000"/>
              </a:lnSpc>
              <a:spcBef>
                <a:spcPts val="1010"/>
              </a:spcBef>
              <a:buFont typeface="Consolas"/>
              <a:buChar char="–"/>
              <a:tabLst>
                <a:tab pos="561340" algn="l"/>
              </a:tabLst>
            </a:pPr>
            <a:r>
              <a:rPr dirty="0">
                <a:solidFill>
                  <a:srgbClr val="333333"/>
                </a:solidFill>
                <a:latin typeface="+mn-ea"/>
                <a:ea typeface="+mn-ea"/>
                <a:cs typeface="Malgun Gothic"/>
              </a:rPr>
              <a:t>DataFrame</a:t>
            </a:r>
            <a:r>
              <a:rPr spc="-114" dirty="0">
                <a:solidFill>
                  <a:srgbClr val="333333"/>
                </a:solidFill>
                <a:latin typeface="+mn-ea"/>
                <a:ea typeface="+mn-ea"/>
                <a:cs typeface="Malgun Gothic"/>
              </a:rPr>
              <a:t> </a:t>
            </a:r>
            <a:r>
              <a:rPr spc="-25" dirty="0">
                <a:solidFill>
                  <a:srgbClr val="333333"/>
                </a:solidFill>
                <a:latin typeface="+mn-ea"/>
                <a:ea typeface="+mn-ea"/>
                <a:cs typeface="Malgun Gothic"/>
              </a:rPr>
              <a:t>메소드</a:t>
            </a:r>
            <a:endParaRPr dirty="0">
              <a:latin typeface="+mn-ea"/>
              <a:ea typeface="+mn-ea"/>
              <a:cs typeface="Malgun Gothic"/>
            </a:endParaRPr>
          </a:p>
          <a:p>
            <a:pPr marL="561340" lvl="1" indent="-274320">
              <a:lnSpc>
                <a:spcPct val="100000"/>
              </a:lnSpc>
              <a:spcBef>
                <a:spcPts val="600"/>
              </a:spcBef>
              <a:buFont typeface="Consolas"/>
              <a:buChar char="–"/>
              <a:tabLst>
                <a:tab pos="561340" algn="l"/>
              </a:tabLst>
            </a:pPr>
            <a:r>
              <a:rPr b="1" dirty="0">
                <a:solidFill>
                  <a:srgbClr val="333333"/>
                </a:solidFill>
                <a:latin typeface="+mn-ea"/>
                <a:ea typeface="+mn-ea"/>
                <a:cs typeface="Malgun Gothic"/>
              </a:rPr>
              <a:t>두개의</a:t>
            </a:r>
            <a:r>
              <a:rPr b="1" spc="-90" dirty="0">
                <a:solidFill>
                  <a:srgbClr val="333333"/>
                </a:solidFill>
                <a:latin typeface="+mn-ea"/>
                <a:ea typeface="+mn-ea"/>
                <a:cs typeface="Malgun Gothic"/>
              </a:rPr>
              <a:t> </a:t>
            </a:r>
            <a:r>
              <a:rPr dirty="0">
                <a:solidFill>
                  <a:srgbClr val="333333"/>
                </a:solidFill>
                <a:latin typeface="+mn-ea"/>
                <a:ea typeface="+mn-ea"/>
                <a:cs typeface="Malgun Gothic"/>
              </a:rPr>
              <a:t>DataFrame을</a:t>
            </a:r>
            <a:r>
              <a:rPr spc="-70" dirty="0">
                <a:solidFill>
                  <a:srgbClr val="333333"/>
                </a:solidFill>
                <a:latin typeface="+mn-ea"/>
                <a:ea typeface="+mn-ea"/>
                <a:cs typeface="Malgun Gothic"/>
              </a:rPr>
              <a:t> </a:t>
            </a:r>
            <a:r>
              <a:rPr b="1" dirty="0">
                <a:solidFill>
                  <a:srgbClr val="333333"/>
                </a:solidFill>
                <a:latin typeface="+mn-ea"/>
                <a:ea typeface="+mn-ea"/>
                <a:cs typeface="Malgun Gothic"/>
              </a:rPr>
              <a:t>결합으로</a:t>
            </a:r>
            <a:r>
              <a:rPr b="1" spc="-85" dirty="0">
                <a:solidFill>
                  <a:srgbClr val="333333"/>
                </a:solidFill>
                <a:latin typeface="+mn-ea"/>
                <a:ea typeface="+mn-ea"/>
                <a:cs typeface="Malgun Gothic"/>
              </a:rPr>
              <a:t> </a:t>
            </a:r>
            <a:r>
              <a:rPr b="1" spc="-25" dirty="0">
                <a:solidFill>
                  <a:srgbClr val="333333"/>
                </a:solidFill>
                <a:latin typeface="+mn-ea"/>
                <a:ea typeface="+mn-ea"/>
                <a:cs typeface="Malgun Gothic"/>
              </a:rPr>
              <a:t>병합</a:t>
            </a:r>
            <a:endParaRPr dirty="0">
              <a:latin typeface="+mn-ea"/>
              <a:ea typeface="+mn-ea"/>
              <a:cs typeface="Malgun Gothic"/>
            </a:endParaRPr>
          </a:p>
          <a:p>
            <a:pPr marL="561340" lvl="1" indent="-274320">
              <a:lnSpc>
                <a:spcPct val="100000"/>
              </a:lnSpc>
              <a:spcBef>
                <a:spcPts val="600"/>
              </a:spcBef>
              <a:buFont typeface="Consolas"/>
              <a:buChar char="–"/>
              <a:tabLst>
                <a:tab pos="561340" algn="l"/>
              </a:tabLst>
            </a:pPr>
            <a:r>
              <a:rPr b="1" dirty="0">
                <a:solidFill>
                  <a:srgbClr val="333333"/>
                </a:solidFill>
                <a:latin typeface="+mn-ea"/>
                <a:ea typeface="+mn-ea"/>
                <a:cs typeface="Malgun Gothic"/>
              </a:rPr>
              <a:t>inner</a:t>
            </a:r>
            <a:r>
              <a:rPr b="1" spc="-25" dirty="0">
                <a:solidFill>
                  <a:srgbClr val="333333"/>
                </a:solidFill>
                <a:latin typeface="+mn-ea"/>
                <a:ea typeface="+mn-ea"/>
                <a:cs typeface="Malgun Gothic"/>
              </a:rPr>
              <a:t> </a:t>
            </a:r>
            <a:r>
              <a:rPr b="1" dirty="0">
                <a:solidFill>
                  <a:srgbClr val="333333"/>
                </a:solidFill>
                <a:latin typeface="+mn-ea"/>
                <a:ea typeface="+mn-ea"/>
                <a:cs typeface="Malgun Gothic"/>
              </a:rPr>
              <a:t>join</a:t>
            </a:r>
            <a:r>
              <a:rPr b="1" spc="-40" dirty="0">
                <a:solidFill>
                  <a:srgbClr val="333333"/>
                </a:solidFill>
                <a:latin typeface="+mn-ea"/>
                <a:ea typeface="+mn-ea"/>
                <a:cs typeface="Malgun Gothic"/>
              </a:rPr>
              <a:t> </a:t>
            </a:r>
            <a:r>
              <a:rPr b="1" dirty="0">
                <a:solidFill>
                  <a:srgbClr val="333333"/>
                </a:solidFill>
                <a:latin typeface="+mn-ea"/>
                <a:ea typeface="+mn-ea"/>
                <a:cs typeface="Malgun Gothic"/>
              </a:rPr>
              <a:t>이</a:t>
            </a:r>
            <a:r>
              <a:rPr b="1" spc="-30" dirty="0">
                <a:solidFill>
                  <a:srgbClr val="333333"/>
                </a:solidFill>
                <a:latin typeface="+mn-ea"/>
                <a:ea typeface="+mn-ea"/>
                <a:cs typeface="Malgun Gothic"/>
              </a:rPr>
              <a:t> </a:t>
            </a:r>
            <a:r>
              <a:rPr b="1" spc="-25" dirty="0">
                <a:solidFill>
                  <a:srgbClr val="333333"/>
                </a:solidFill>
                <a:latin typeface="+mn-ea"/>
                <a:ea typeface="+mn-ea"/>
                <a:cs typeface="Malgun Gothic"/>
              </a:rPr>
              <a:t>기본</a:t>
            </a:r>
            <a:endParaRPr dirty="0">
              <a:latin typeface="+mn-ea"/>
              <a:ea typeface="+mn-ea"/>
              <a:cs typeface="Malgun Gothic"/>
            </a:endParaRPr>
          </a:p>
        </p:txBody>
      </p:sp>
      <p:sp>
        <p:nvSpPr>
          <p:cNvPr id="4" name="object 4"/>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DataFrame</a:t>
            </a:r>
            <a:r>
              <a:rPr sz="2400" spc="-25" dirty="0">
                <a:latin typeface="+mn-ea"/>
                <a:ea typeface="+mn-ea"/>
              </a:rPr>
              <a:t> 합치기</a:t>
            </a:r>
          </a:p>
        </p:txBody>
      </p:sp>
      <p:sp>
        <p:nvSpPr>
          <p:cNvPr id="5" name="object 5"/>
          <p:cNvSpPr txBox="1"/>
          <p:nvPr/>
        </p:nvSpPr>
        <p:spPr>
          <a:xfrm>
            <a:off x="5345049" y="1528186"/>
            <a:ext cx="6388735" cy="1547089"/>
          </a:xfrm>
          <a:prstGeom prst="rect">
            <a:avLst/>
          </a:prstGeom>
          <a:ln w="12192">
            <a:solidFill>
              <a:srgbClr val="000000"/>
            </a:solidFill>
          </a:ln>
        </p:spPr>
        <p:txBody>
          <a:bodyPr vert="horz" wrap="square" lIns="0" tIns="104139" rIns="0" bIns="0" rtlCol="0">
            <a:spAutoFit/>
          </a:bodyPr>
          <a:lstStyle/>
          <a:p>
            <a:pPr marL="434340" indent="-342265">
              <a:lnSpc>
                <a:spcPct val="150000"/>
              </a:lnSpc>
              <a:spcBef>
                <a:spcPts val="819"/>
              </a:spcBef>
              <a:buFont typeface="Arial"/>
              <a:buChar char="•"/>
              <a:tabLst>
                <a:tab pos="434340" algn="l"/>
              </a:tabLst>
            </a:pPr>
            <a:r>
              <a:rPr sz="1600" b="1" dirty="0">
                <a:latin typeface="+mn-ea"/>
                <a:ea typeface="+mn-ea"/>
                <a:cs typeface="Malgun Gothic"/>
              </a:rPr>
              <a:t>수직</a:t>
            </a:r>
            <a:r>
              <a:rPr sz="1600" b="1" spc="-35" dirty="0">
                <a:latin typeface="+mn-ea"/>
                <a:ea typeface="+mn-ea"/>
                <a:cs typeface="Malgun Gothic"/>
              </a:rPr>
              <a:t> </a:t>
            </a:r>
            <a:r>
              <a:rPr sz="1600" b="1" dirty="0">
                <a:latin typeface="+mn-ea"/>
                <a:ea typeface="+mn-ea"/>
                <a:cs typeface="Malgun Gothic"/>
              </a:rPr>
              <a:t>결합시에는</a:t>
            </a:r>
            <a:r>
              <a:rPr sz="1600" b="1" spc="-25" dirty="0">
                <a:latin typeface="+mn-ea"/>
                <a:ea typeface="+mn-ea"/>
                <a:cs typeface="Malgun Gothic"/>
              </a:rPr>
              <a:t> </a:t>
            </a:r>
            <a:r>
              <a:rPr sz="1600" b="1" dirty="0">
                <a:latin typeface="+mn-ea"/>
                <a:ea typeface="+mn-ea"/>
                <a:cs typeface="Malgun Gothic"/>
              </a:rPr>
              <a:t>concat()</a:t>
            </a:r>
            <a:r>
              <a:rPr sz="1600" b="1" spc="-30" dirty="0">
                <a:latin typeface="+mn-ea"/>
                <a:ea typeface="+mn-ea"/>
                <a:cs typeface="Malgun Gothic"/>
              </a:rPr>
              <a:t> </a:t>
            </a:r>
            <a:r>
              <a:rPr sz="1600" b="1" spc="-25" dirty="0">
                <a:latin typeface="+mn-ea"/>
                <a:ea typeface="+mn-ea"/>
                <a:cs typeface="Malgun Gothic"/>
              </a:rPr>
              <a:t>사용</a:t>
            </a:r>
            <a:endParaRPr sz="1600" dirty="0">
              <a:latin typeface="+mn-ea"/>
              <a:ea typeface="+mn-ea"/>
              <a:cs typeface="Malgun Gothic"/>
            </a:endParaRPr>
          </a:p>
          <a:p>
            <a:pPr marL="434975" marR="1612265" indent="-342900">
              <a:lnSpc>
                <a:spcPct val="150000"/>
              </a:lnSpc>
              <a:buFont typeface="Arial"/>
              <a:buChar char="•"/>
              <a:tabLst>
                <a:tab pos="434975" algn="l"/>
              </a:tabLst>
            </a:pPr>
            <a:r>
              <a:rPr sz="1600" b="1" dirty="0">
                <a:latin typeface="+mn-ea"/>
                <a:ea typeface="+mn-ea"/>
                <a:cs typeface="Malgun Gothic"/>
              </a:rPr>
              <a:t>두개</a:t>
            </a:r>
            <a:r>
              <a:rPr sz="1600" b="1" spc="-15" dirty="0">
                <a:latin typeface="+mn-ea"/>
                <a:ea typeface="+mn-ea"/>
                <a:cs typeface="Malgun Gothic"/>
              </a:rPr>
              <a:t> </a:t>
            </a:r>
            <a:r>
              <a:rPr sz="1600" b="1" dirty="0">
                <a:latin typeface="+mn-ea"/>
                <a:ea typeface="+mn-ea"/>
                <a:cs typeface="Malgun Gothic"/>
              </a:rPr>
              <a:t>이상의</a:t>
            </a:r>
            <a:r>
              <a:rPr sz="1600" b="1" spc="-10" dirty="0">
                <a:latin typeface="+mn-ea"/>
                <a:ea typeface="+mn-ea"/>
                <a:cs typeface="Malgun Gothic"/>
              </a:rPr>
              <a:t> </a:t>
            </a:r>
            <a:r>
              <a:rPr sz="1600" b="1" dirty="0">
                <a:latin typeface="+mn-ea"/>
                <a:ea typeface="+mn-ea"/>
                <a:cs typeface="Malgun Gothic"/>
              </a:rPr>
              <a:t>DataFrame의</a:t>
            </a:r>
            <a:r>
              <a:rPr sz="1600" b="1" spc="-40" dirty="0">
                <a:latin typeface="+mn-ea"/>
                <a:ea typeface="+mn-ea"/>
                <a:cs typeface="Malgun Gothic"/>
              </a:rPr>
              <a:t> </a:t>
            </a:r>
            <a:r>
              <a:rPr sz="1600" b="1" spc="-25" dirty="0">
                <a:latin typeface="+mn-ea"/>
                <a:ea typeface="+mn-ea"/>
                <a:cs typeface="Malgun Gothic"/>
              </a:rPr>
              <a:t>수평 </a:t>
            </a:r>
            <a:r>
              <a:rPr sz="1600" b="1" dirty="0">
                <a:latin typeface="+mn-ea"/>
                <a:ea typeface="+mn-ea"/>
                <a:cs typeface="Malgun Gothic"/>
              </a:rPr>
              <a:t>결합시(JOIN)에는</a:t>
            </a:r>
            <a:r>
              <a:rPr sz="1600" b="1" spc="-70" dirty="0">
                <a:latin typeface="+mn-ea"/>
                <a:ea typeface="+mn-ea"/>
                <a:cs typeface="Malgun Gothic"/>
              </a:rPr>
              <a:t> </a:t>
            </a:r>
            <a:r>
              <a:rPr sz="1600" b="1" dirty="0">
                <a:latin typeface="+mn-ea"/>
                <a:ea typeface="+mn-ea"/>
                <a:cs typeface="Malgun Gothic"/>
              </a:rPr>
              <a:t>join()</a:t>
            </a:r>
            <a:r>
              <a:rPr sz="1600" b="1" spc="-65" dirty="0">
                <a:latin typeface="+mn-ea"/>
                <a:ea typeface="+mn-ea"/>
                <a:cs typeface="Malgun Gothic"/>
              </a:rPr>
              <a:t> </a:t>
            </a:r>
            <a:r>
              <a:rPr sz="1600" b="1" spc="-25" dirty="0">
                <a:latin typeface="+mn-ea"/>
                <a:ea typeface="+mn-ea"/>
                <a:cs typeface="Malgun Gothic"/>
              </a:rPr>
              <a:t>사용</a:t>
            </a:r>
            <a:endParaRPr sz="1600" dirty="0">
              <a:latin typeface="+mn-ea"/>
              <a:ea typeface="+mn-ea"/>
              <a:cs typeface="Malgun Gothic"/>
            </a:endParaRPr>
          </a:p>
          <a:p>
            <a:pPr marL="434340" indent="-342265">
              <a:lnSpc>
                <a:spcPct val="150000"/>
              </a:lnSpc>
              <a:buFont typeface="Arial"/>
              <a:buChar char="•"/>
              <a:tabLst>
                <a:tab pos="434340" algn="l"/>
              </a:tabLst>
            </a:pPr>
            <a:r>
              <a:rPr sz="1600" b="1" dirty="0">
                <a:latin typeface="+mn-ea"/>
                <a:ea typeface="+mn-ea"/>
                <a:cs typeface="Malgun Gothic"/>
              </a:rPr>
              <a:t>두개의</a:t>
            </a:r>
            <a:r>
              <a:rPr sz="1600" b="1" spc="-10" dirty="0">
                <a:latin typeface="+mn-ea"/>
                <a:ea typeface="+mn-ea"/>
                <a:cs typeface="Malgun Gothic"/>
              </a:rPr>
              <a:t> </a:t>
            </a:r>
            <a:r>
              <a:rPr sz="1600" b="1" dirty="0">
                <a:latin typeface="+mn-ea"/>
                <a:ea typeface="+mn-ea"/>
                <a:cs typeface="Malgun Gothic"/>
              </a:rPr>
              <a:t>DataFrame의</a:t>
            </a:r>
            <a:r>
              <a:rPr sz="1600" b="1" spc="-30" dirty="0">
                <a:latin typeface="+mn-ea"/>
                <a:ea typeface="+mn-ea"/>
                <a:cs typeface="Malgun Gothic"/>
              </a:rPr>
              <a:t> </a:t>
            </a:r>
            <a:r>
              <a:rPr sz="1600" b="1" dirty="0">
                <a:latin typeface="+mn-ea"/>
                <a:ea typeface="+mn-ea"/>
                <a:cs typeface="Malgun Gothic"/>
              </a:rPr>
              <a:t>수평</a:t>
            </a:r>
            <a:r>
              <a:rPr sz="1600" b="1" spc="-5" dirty="0">
                <a:latin typeface="+mn-ea"/>
                <a:ea typeface="+mn-ea"/>
                <a:cs typeface="Malgun Gothic"/>
              </a:rPr>
              <a:t> </a:t>
            </a:r>
            <a:r>
              <a:rPr sz="1600" b="1" spc="-10" dirty="0">
                <a:latin typeface="+mn-ea"/>
                <a:ea typeface="+mn-ea"/>
                <a:cs typeface="Malgun Gothic"/>
              </a:rPr>
              <a:t>결합(JOIN)은</a:t>
            </a:r>
            <a:r>
              <a:rPr lang="en-US" sz="1600" b="1" spc="-10" dirty="0">
                <a:latin typeface="+mn-ea"/>
                <a:ea typeface="+mn-ea"/>
                <a:cs typeface="Malgun Gothic"/>
              </a:rPr>
              <a:t> </a:t>
            </a:r>
            <a:r>
              <a:rPr sz="1600" b="1" dirty="0">
                <a:latin typeface="+mn-ea"/>
                <a:ea typeface="+mn-ea"/>
                <a:cs typeface="Malgun Gothic"/>
              </a:rPr>
              <a:t>merge()</a:t>
            </a:r>
            <a:r>
              <a:rPr sz="1600" b="1" spc="-40" dirty="0">
                <a:latin typeface="+mn-ea"/>
                <a:ea typeface="+mn-ea"/>
                <a:cs typeface="Malgun Gothic"/>
              </a:rPr>
              <a:t> </a:t>
            </a:r>
            <a:r>
              <a:rPr sz="1600" b="1" dirty="0">
                <a:latin typeface="+mn-ea"/>
                <a:ea typeface="+mn-ea"/>
                <a:cs typeface="Malgun Gothic"/>
              </a:rPr>
              <a:t>가</a:t>
            </a:r>
            <a:r>
              <a:rPr sz="1600" b="1" spc="-40" dirty="0">
                <a:latin typeface="+mn-ea"/>
                <a:ea typeface="+mn-ea"/>
                <a:cs typeface="Malgun Gothic"/>
              </a:rPr>
              <a:t> </a:t>
            </a:r>
            <a:r>
              <a:rPr sz="1600" b="1" spc="-25" dirty="0">
                <a:latin typeface="+mn-ea"/>
                <a:ea typeface="+mn-ea"/>
                <a:cs typeface="Malgun Gothic"/>
              </a:rPr>
              <a:t>편함.</a:t>
            </a:r>
            <a:endParaRPr sz="1600" dirty="0">
              <a:latin typeface="+mn-ea"/>
              <a:ea typeface="+mn-ea"/>
              <a:cs typeface="Malgun Gothic"/>
            </a:endParaRPr>
          </a:p>
        </p:txBody>
      </p:sp>
      <p:sp>
        <p:nvSpPr>
          <p:cNvPr id="6" name="object 6"/>
          <p:cNvSpPr txBox="1"/>
          <p:nvPr/>
        </p:nvSpPr>
        <p:spPr>
          <a:xfrm>
            <a:off x="5378732" y="4033888"/>
            <a:ext cx="6400800" cy="1846531"/>
          </a:xfrm>
          <a:prstGeom prst="rect">
            <a:avLst/>
          </a:prstGeom>
          <a:ln w="12192">
            <a:solidFill>
              <a:srgbClr val="000000"/>
            </a:solidFill>
          </a:ln>
        </p:spPr>
        <p:txBody>
          <a:bodyPr vert="horz" wrap="square" lIns="0" tIns="34925" rIns="0" bIns="0" rtlCol="0">
            <a:spAutoFit/>
          </a:bodyPr>
          <a:lstStyle/>
          <a:p>
            <a:pPr marL="92710">
              <a:lnSpc>
                <a:spcPct val="150000"/>
              </a:lnSpc>
              <a:spcBef>
                <a:spcPts val="275"/>
              </a:spcBef>
            </a:pPr>
            <a:r>
              <a:rPr sz="1600" dirty="0">
                <a:latin typeface="+mn-ea"/>
                <a:ea typeface="+mn-ea"/>
                <a:cs typeface="Malgun Gothic"/>
              </a:rPr>
              <a:t>결합</a:t>
            </a:r>
            <a:r>
              <a:rPr sz="1600" spc="-10" dirty="0">
                <a:latin typeface="+mn-ea"/>
                <a:ea typeface="+mn-ea"/>
                <a:cs typeface="Malgun Gothic"/>
              </a:rPr>
              <a:t> </a:t>
            </a:r>
            <a:r>
              <a:rPr sz="1600" spc="-25" dirty="0">
                <a:latin typeface="+mn-ea"/>
                <a:ea typeface="+mn-ea"/>
                <a:cs typeface="Malgun Gothic"/>
              </a:rPr>
              <a:t>방식</a:t>
            </a:r>
            <a:endParaRPr sz="1600" dirty="0">
              <a:latin typeface="+mn-ea"/>
              <a:ea typeface="+mn-ea"/>
              <a:cs typeface="Malgun Gothic"/>
            </a:endParaRPr>
          </a:p>
          <a:p>
            <a:pPr marL="435609" indent="-342900">
              <a:lnSpc>
                <a:spcPct val="150000"/>
              </a:lnSpc>
              <a:buFont typeface="Arial"/>
              <a:buChar char="•"/>
              <a:tabLst>
                <a:tab pos="435609" algn="l"/>
              </a:tabLst>
            </a:pPr>
            <a:r>
              <a:rPr sz="1600" spc="-20" dirty="0">
                <a:latin typeface="+mn-ea"/>
                <a:ea typeface="+mn-ea"/>
                <a:cs typeface="Malgun Gothic"/>
              </a:rPr>
              <a:t>inner,</a:t>
            </a:r>
            <a:r>
              <a:rPr sz="1600" spc="-35" dirty="0">
                <a:latin typeface="+mn-ea"/>
                <a:ea typeface="+mn-ea"/>
                <a:cs typeface="Malgun Gothic"/>
              </a:rPr>
              <a:t> </a:t>
            </a:r>
            <a:r>
              <a:rPr sz="1600" dirty="0">
                <a:latin typeface="+mn-ea"/>
                <a:ea typeface="+mn-ea"/>
                <a:cs typeface="Malgun Gothic"/>
              </a:rPr>
              <a:t>left,</a:t>
            </a:r>
            <a:r>
              <a:rPr sz="1600" spc="-35" dirty="0">
                <a:latin typeface="+mn-ea"/>
                <a:ea typeface="+mn-ea"/>
                <a:cs typeface="Malgun Gothic"/>
              </a:rPr>
              <a:t> </a:t>
            </a:r>
            <a:r>
              <a:rPr sz="1600" dirty="0">
                <a:latin typeface="+mn-ea"/>
                <a:ea typeface="+mn-ea"/>
                <a:cs typeface="Malgun Gothic"/>
              </a:rPr>
              <a:t>right,</a:t>
            </a:r>
            <a:r>
              <a:rPr sz="1600" spc="-60" dirty="0">
                <a:latin typeface="+mn-ea"/>
                <a:ea typeface="+mn-ea"/>
                <a:cs typeface="Malgun Gothic"/>
              </a:rPr>
              <a:t> </a:t>
            </a:r>
            <a:r>
              <a:rPr sz="1600" dirty="0">
                <a:latin typeface="+mn-ea"/>
                <a:ea typeface="+mn-ea"/>
                <a:cs typeface="Malgun Gothic"/>
              </a:rPr>
              <a:t>outer</a:t>
            </a:r>
            <a:r>
              <a:rPr sz="1600" spc="-30" dirty="0">
                <a:latin typeface="+mn-ea"/>
                <a:ea typeface="+mn-ea"/>
                <a:cs typeface="Malgun Gothic"/>
              </a:rPr>
              <a:t> </a:t>
            </a:r>
            <a:r>
              <a:rPr sz="1600" dirty="0">
                <a:latin typeface="+mn-ea"/>
                <a:ea typeface="+mn-ea"/>
                <a:cs typeface="Malgun Gothic"/>
              </a:rPr>
              <a:t>가</a:t>
            </a:r>
            <a:r>
              <a:rPr sz="1600" spc="-45" dirty="0">
                <a:latin typeface="+mn-ea"/>
                <a:ea typeface="+mn-ea"/>
                <a:cs typeface="Malgun Gothic"/>
              </a:rPr>
              <a:t> </a:t>
            </a:r>
            <a:r>
              <a:rPr sz="1600" spc="-25" dirty="0">
                <a:latin typeface="+mn-ea"/>
                <a:ea typeface="+mn-ea"/>
                <a:cs typeface="Malgun Gothic"/>
              </a:rPr>
              <a:t>있다.</a:t>
            </a:r>
            <a:endParaRPr sz="1600" dirty="0">
              <a:latin typeface="+mn-ea"/>
              <a:ea typeface="+mn-ea"/>
              <a:cs typeface="Malgun Gothic"/>
            </a:endParaRPr>
          </a:p>
          <a:p>
            <a:pPr marL="435609" indent="-342900">
              <a:lnSpc>
                <a:spcPct val="150000"/>
              </a:lnSpc>
              <a:buFont typeface="Arial"/>
              <a:buChar char="•"/>
              <a:tabLst>
                <a:tab pos="435609" algn="l"/>
              </a:tabLst>
            </a:pPr>
            <a:r>
              <a:rPr sz="1600" dirty="0">
                <a:latin typeface="+mn-ea"/>
                <a:ea typeface="+mn-ea"/>
                <a:cs typeface="Malgun Gothic"/>
              </a:rPr>
              <a:t>매개변수</a:t>
            </a:r>
            <a:r>
              <a:rPr sz="1600" spc="-40" dirty="0">
                <a:latin typeface="+mn-ea"/>
                <a:ea typeface="+mn-ea"/>
                <a:cs typeface="Malgun Gothic"/>
              </a:rPr>
              <a:t> </a:t>
            </a:r>
            <a:r>
              <a:rPr sz="1600" dirty="0">
                <a:latin typeface="+mn-ea"/>
                <a:ea typeface="+mn-ea"/>
                <a:cs typeface="Malgun Gothic"/>
              </a:rPr>
              <a:t>how에</a:t>
            </a:r>
            <a:r>
              <a:rPr sz="1600" spc="-25" dirty="0">
                <a:latin typeface="+mn-ea"/>
                <a:ea typeface="+mn-ea"/>
                <a:cs typeface="Malgun Gothic"/>
              </a:rPr>
              <a:t> </a:t>
            </a:r>
            <a:r>
              <a:rPr sz="1600" dirty="0">
                <a:latin typeface="+mn-ea"/>
                <a:ea typeface="+mn-ea"/>
                <a:cs typeface="Malgun Gothic"/>
              </a:rPr>
              <a:t>문자열로</a:t>
            </a:r>
            <a:r>
              <a:rPr sz="1600" spc="-30" dirty="0">
                <a:latin typeface="+mn-ea"/>
                <a:ea typeface="+mn-ea"/>
                <a:cs typeface="Malgun Gothic"/>
              </a:rPr>
              <a:t> </a:t>
            </a:r>
            <a:r>
              <a:rPr sz="1600" spc="-25" dirty="0">
                <a:latin typeface="+mn-ea"/>
                <a:ea typeface="+mn-ea"/>
                <a:cs typeface="Malgun Gothic"/>
              </a:rPr>
              <a:t>설정</a:t>
            </a:r>
            <a:endParaRPr sz="1600" dirty="0">
              <a:latin typeface="+mn-ea"/>
              <a:ea typeface="+mn-ea"/>
              <a:cs typeface="Malgun Gothic"/>
            </a:endParaRPr>
          </a:p>
          <a:p>
            <a:pPr marL="435609" marR="706120" indent="-343535">
              <a:lnSpc>
                <a:spcPct val="150000"/>
              </a:lnSpc>
              <a:spcBef>
                <a:spcPts val="5"/>
              </a:spcBef>
              <a:buFont typeface="Arial"/>
              <a:buChar char="•"/>
              <a:tabLst>
                <a:tab pos="435609" algn="l"/>
              </a:tabLst>
            </a:pPr>
            <a:r>
              <a:rPr sz="1600" dirty="0">
                <a:latin typeface="+mn-ea"/>
                <a:ea typeface="+mn-ea"/>
                <a:cs typeface="Malgun Gothic"/>
              </a:rPr>
              <a:t>기본방식을</a:t>
            </a:r>
            <a:r>
              <a:rPr sz="1600" spc="-20" dirty="0">
                <a:latin typeface="+mn-ea"/>
                <a:ea typeface="+mn-ea"/>
                <a:cs typeface="Malgun Gothic"/>
              </a:rPr>
              <a:t> </a:t>
            </a:r>
            <a:r>
              <a:rPr sz="1600" dirty="0">
                <a:latin typeface="+mn-ea"/>
                <a:ea typeface="+mn-ea"/>
                <a:cs typeface="Malgun Gothic"/>
              </a:rPr>
              <a:t>외울</a:t>
            </a:r>
            <a:r>
              <a:rPr sz="1600" spc="-20" dirty="0">
                <a:latin typeface="+mn-ea"/>
                <a:ea typeface="+mn-ea"/>
                <a:cs typeface="Malgun Gothic"/>
              </a:rPr>
              <a:t> </a:t>
            </a:r>
            <a:r>
              <a:rPr sz="1600" dirty="0">
                <a:latin typeface="+mn-ea"/>
                <a:ea typeface="+mn-ea"/>
                <a:cs typeface="Malgun Gothic"/>
              </a:rPr>
              <a:t>필요</a:t>
            </a:r>
            <a:r>
              <a:rPr sz="1600" spc="-10" dirty="0">
                <a:latin typeface="+mn-ea"/>
                <a:ea typeface="+mn-ea"/>
                <a:cs typeface="Malgun Gothic"/>
              </a:rPr>
              <a:t> </a:t>
            </a:r>
            <a:r>
              <a:rPr sz="1600" dirty="0">
                <a:latin typeface="+mn-ea"/>
                <a:ea typeface="+mn-ea"/>
                <a:cs typeface="Malgun Gothic"/>
              </a:rPr>
              <a:t>없이</a:t>
            </a:r>
            <a:r>
              <a:rPr sz="1600" spc="-10" dirty="0">
                <a:latin typeface="+mn-ea"/>
                <a:ea typeface="+mn-ea"/>
                <a:cs typeface="Malgun Gothic"/>
              </a:rPr>
              <a:t> </a:t>
            </a:r>
            <a:r>
              <a:rPr sz="1600" dirty="0">
                <a:latin typeface="+mn-ea"/>
                <a:ea typeface="+mn-ea"/>
                <a:cs typeface="Malgun Gothic"/>
              </a:rPr>
              <a:t>사용시마다</a:t>
            </a:r>
            <a:r>
              <a:rPr sz="1600" spc="-35" dirty="0">
                <a:latin typeface="+mn-ea"/>
                <a:ea typeface="+mn-ea"/>
                <a:cs typeface="Malgun Gothic"/>
              </a:rPr>
              <a:t> </a:t>
            </a:r>
            <a:r>
              <a:rPr sz="1600" spc="-20" dirty="0">
                <a:latin typeface="+mn-ea"/>
                <a:ea typeface="+mn-ea"/>
                <a:cs typeface="Malgun Gothic"/>
              </a:rPr>
              <a:t>how로 </a:t>
            </a:r>
            <a:r>
              <a:rPr sz="1600" dirty="0">
                <a:latin typeface="+mn-ea"/>
                <a:ea typeface="+mn-ea"/>
                <a:cs typeface="Malgun Gothic"/>
              </a:rPr>
              <a:t>설정하는</a:t>
            </a:r>
            <a:r>
              <a:rPr sz="1600" spc="-20" dirty="0">
                <a:latin typeface="+mn-ea"/>
                <a:ea typeface="+mn-ea"/>
                <a:cs typeface="Malgun Gothic"/>
              </a:rPr>
              <a:t> </a:t>
            </a:r>
            <a:r>
              <a:rPr sz="1600" dirty="0">
                <a:latin typeface="+mn-ea"/>
                <a:ea typeface="+mn-ea"/>
                <a:cs typeface="Malgun Gothic"/>
              </a:rPr>
              <a:t>것이</a:t>
            </a:r>
            <a:r>
              <a:rPr sz="1600" spc="-10" dirty="0">
                <a:latin typeface="+mn-ea"/>
                <a:ea typeface="+mn-ea"/>
                <a:cs typeface="Malgun Gothic"/>
              </a:rPr>
              <a:t> </a:t>
            </a:r>
            <a:r>
              <a:rPr sz="1600" spc="-20" dirty="0">
                <a:latin typeface="+mn-ea"/>
                <a:ea typeface="+mn-ea"/>
                <a:cs typeface="Malgun Gothic"/>
              </a:rPr>
              <a:t>편하다.</a:t>
            </a:r>
            <a:endParaRPr sz="1600" dirty="0">
              <a:latin typeface="+mn-ea"/>
              <a:ea typeface="+mn-ea"/>
              <a:cs typeface="Malgun Gothic"/>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5039995" cy="2423740"/>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수직</a:t>
            </a:r>
            <a:r>
              <a:rPr spc="5" dirty="0">
                <a:solidFill>
                  <a:srgbClr val="333333"/>
                </a:solidFill>
                <a:latin typeface="+mn-ea"/>
                <a:ea typeface="+mn-ea"/>
                <a:cs typeface="Malgun Gothic"/>
              </a:rPr>
              <a:t> </a:t>
            </a:r>
            <a:r>
              <a:rPr spc="-25" dirty="0">
                <a:solidFill>
                  <a:srgbClr val="333333"/>
                </a:solidFill>
                <a:latin typeface="+mn-ea"/>
                <a:ea typeface="+mn-ea"/>
                <a:cs typeface="Malgun Gothic"/>
              </a:rPr>
              <a:t>결합</a:t>
            </a:r>
            <a:endParaRPr>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pd.concat(</a:t>
            </a:r>
            <a:r>
              <a:rPr spc="-60" dirty="0">
                <a:solidFill>
                  <a:srgbClr val="333333"/>
                </a:solidFill>
                <a:latin typeface="+mn-ea"/>
                <a:ea typeface="+mn-ea"/>
                <a:cs typeface="Malgun Gothic"/>
              </a:rPr>
              <a:t> </a:t>
            </a:r>
            <a:r>
              <a:rPr dirty="0">
                <a:solidFill>
                  <a:srgbClr val="333333"/>
                </a:solidFill>
                <a:latin typeface="+mn-ea"/>
                <a:ea typeface="+mn-ea"/>
                <a:cs typeface="Malgun Gothic"/>
              </a:rPr>
              <a:t>[결합할</a:t>
            </a:r>
            <a:r>
              <a:rPr spc="-55" dirty="0">
                <a:solidFill>
                  <a:srgbClr val="333333"/>
                </a:solidFill>
                <a:latin typeface="+mn-ea"/>
                <a:ea typeface="+mn-ea"/>
                <a:cs typeface="Malgun Gothic"/>
              </a:rPr>
              <a:t> </a:t>
            </a:r>
            <a:r>
              <a:rPr dirty="0">
                <a:solidFill>
                  <a:srgbClr val="333333"/>
                </a:solidFill>
                <a:latin typeface="+mn-ea"/>
                <a:ea typeface="+mn-ea"/>
                <a:cs typeface="Malgun Gothic"/>
              </a:rPr>
              <a:t>DataFrame리스트]</a:t>
            </a:r>
            <a:r>
              <a:rPr spc="-60" dirty="0">
                <a:solidFill>
                  <a:srgbClr val="333333"/>
                </a:solidFill>
                <a:latin typeface="+mn-ea"/>
                <a:ea typeface="+mn-ea"/>
                <a:cs typeface="Malgun Gothic"/>
              </a:rPr>
              <a:t> </a:t>
            </a:r>
            <a:r>
              <a:rPr spc="-50" dirty="0">
                <a:solidFill>
                  <a:srgbClr val="333333"/>
                </a:solidFill>
                <a:latin typeface="+mn-ea"/>
                <a:ea typeface="+mn-ea"/>
                <a:cs typeface="Malgun Gothic"/>
              </a:rPr>
              <a:t>)</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keys=[]</a:t>
            </a:r>
            <a:r>
              <a:rPr spc="-10" dirty="0">
                <a:solidFill>
                  <a:srgbClr val="333333"/>
                </a:solidFill>
                <a:latin typeface="+mn-ea"/>
                <a:ea typeface="+mn-ea"/>
                <a:cs typeface="Malgun Gothic"/>
              </a:rPr>
              <a:t> </a:t>
            </a:r>
            <a:r>
              <a:rPr dirty="0">
                <a:solidFill>
                  <a:srgbClr val="333333"/>
                </a:solidFill>
                <a:latin typeface="+mn-ea"/>
                <a:ea typeface="+mn-ea"/>
                <a:cs typeface="Malgun Gothic"/>
              </a:rPr>
              <a:t>를</a:t>
            </a:r>
            <a:r>
              <a:rPr spc="-25" dirty="0">
                <a:solidFill>
                  <a:srgbClr val="333333"/>
                </a:solidFill>
                <a:latin typeface="+mn-ea"/>
                <a:ea typeface="+mn-ea"/>
                <a:cs typeface="Malgun Gothic"/>
              </a:rPr>
              <a:t> </a:t>
            </a:r>
            <a:r>
              <a:rPr dirty="0">
                <a:solidFill>
                  <a:srgbClr val="333333"/>
                </a:solidFill>
                <a:latin typeface="+mn-ea"/>
                <a:ea typeface="+mn-ea"/>
                <a:cs typeface="Malgun Gothic"/>
              </a:rPr>
              <a:t>이용해</a:t>
            </a:r>
            <a:r>
              <a:rPr spc="-40" dirty="0">
                <a:solidFill>
                  <a:srgbClr val="333333"/>
                </a:solidFill>
                <a:latin typeface="+mn-ea"/>
                <a:ea typeface="+mn-ea"/>
                <a:cs typeface="Malgun Gothic"/>
              </a:rPr>
              <a:t> </a:t>
            </a:r>
            <a:r>
              <a:rPr dirty="0">
                <a:solidFill>
                  <a:srgbClr val="333333"/>
                </a:solidFill>
                <a:latin typeface="+mn-ea"/>
                <a:ea typeface="+mn-ea"/>
                <a:cs typeface="Malgun Gothic"/>
              </a:rPr>
              <a:t>다중</a:t>
            </a:r>
            <a:r>
              <a:rPr spc="-25" dirty="0">
                <a:solidFill>
                  <a:srgbClr val="333333"/>
                </a:solidFill>
                <a:latin typeface="+mn-ea"/>
                <a:ea typeface="+mn-ea"/>
                <a:cs typeface="Malgun Gothic"/>
              </a:rPr>
              <a:t> </a:t>
            </a:r>
            <a:r>
              <a:rPr dirty="0">
                <a:solidFill>
                  <a:srgbClr val="333333"/>
                </a:solidFill>
                <a:latin typeface="+mn-ea"/>
                <a:ea typeface="+mn-ea"/>
                <a:cs typeface="Malgun Gothic"/>
              </a:rPr>
              <a:t>인덱스</a:t>
            </a:r>
            <a:r>
              <a:rPr spc="-40" dirty="0">
                <a:solidFill>
                  <a:srgbClr val="333333"/>
                </a:solidFill>
                <a:latin typeface="+mn-ea"/>
                <a:ea typeface="+mn-ea"/>
                <a:cs typeface="Malgun Gothic"/>
              </a:rPr>
              <a:t> </a:t>
            </a:r>
            <a:r>
              <a:rPr spc="-25" dirty="0">
                <a:solidFill>
                  <a:srgbClr val="333333"/>
                </a:solidFill>
                <a:latin typeface="+mn-ea"/>
                <a:ea typeface="+mn-ea"/>
                <a:cs typeface="Malgun Gothic"/>
              </a:rPr>
              <a:t>처리.</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기본은</a:t>
            </a:r>
            <a:r>
              <a:rPr spc="-20" dirty="0">
                <a:solidFill>
                  <a:srgbClr val="333333"/>
                </a:solidFill>
                <a:latin typeface="+mn-ea"/>
                <a:ea typeface="+mn-ea"/>
                <a:cs typeface="Malgun Gothic"/>
              </a:rPr>
              <a:t> </a:t>
            </a:r>
            <a:r>
              <a:rPr dirty="0">
                <a:solidFill>
                  <a:srgbClr val="333333"/>
                </a:solidFill>
                <a:latin typeface="+mn-ea"/>
                <a:ea typeface="+mn-ea"/>
                <a:cs typeface="Malgun Gothic"/>
              </a:rPr>
              <a:t>수직</a:t>
            </a:r>
            <a:r>
              <a:rPr spc="-10" dirty="0">
                <a:solidFill>
                  <a:srgbClr val="333333"/>
                </a:solidFill>
                <a:latin typeface="+mn-ea"/>
                <a:ea typeface="+mn-ea"/>
                <a:cs typeface="Malgun Gothic"/>
              </a:rPr>
              <a:t> </a:t>
            </a:r>
            <a:r>
              <a:rPr spc="-35" dirty="0">
                <a:solidFill>
                  <a:srgbClr val="333333"/>
                </a:solidFill>
                <a:latin typeface="+mn-ea"/>
                <a:ea typeface="+mn-ea"/>
                <a:cs typeface="Malgun Gothic"/>
              </a:rPr>
              <a:t>결합</a:t>
            </a:r>
            <a:endParaRPr>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axis</a:t>
            </a:r>
            <a:r>
              <a:rPr spc="-35" dirty="0">
                <a:solidFill>
                  <a:srgbClr val="333333"/>
                </a:solidFill>
                <a:latin typeface="+mn-ea"/>
                <a:ea typeface="+mn-ea"/>
                <a:cs typeface="Malgun Gothic"/>
              </a:rPr>
              <a:t> </a:t>
            </a:r>
            <a:r>
              <a:rPr dirty="0">
                <a:solidFill>
                  <a:srgbClr val="333333"/>
                </a:solidFill>
                <a:latin typeface="+mn-ea"/>
                <a:ea typeface="+mn-ea"/>
                <a:cs typeface="Malgun Gothic"/>
              </a:rPr>
              <a:t>=</a:t>
            </a:r>
            <a:r>
              <a:rPr spc="-20" dirty="0">
                <a:solidFill>
                  <a:srgbClr val="333333"/>
                </a:solidFill>
                <a:latin typeface="+mn-ea"/>
                <a:ea typeface="+mn-ea"/>
                <a:cs typeface="Malgun Gothic"/>
              </a:rPr>
              <a:t> </a:t>
            </a:r>
            <a:r>
              <a:rPr dirty="0">
                <a:solidFill>
                  <a:srgbClr val="333333"/>
                </a:solidFill>
                <a:latin typeface="+mn-ea"/>
                <a:ea typeface="+mn-ea"/>
                <a:cs typeface="Malgun Gothic"/>
              </a:rPr>
              <a:t>‘columns’</a:t>
            </a:r>
            <a:r>
              <a:rPr spc="-45" dirty="0">
                <a:solidFill>
                  <a:srgbClr val="333333"/>
                </a:solidFill>
                <a:latin typeface="+mn-ea"/>
                <a:ea typeface="+mn-ea"/>
                <a:cs typeface="Malgun Gothic"/>
              </a:rPr>
              <a:t> </a:t>
            </a:r>
            <a:r>
              <a:rPr dirty="0">
                <a:solidFill>
                  <a:srgbClr val="333333"/>
                </a:solidFill>
                <a:latin typeface="+mn-ea"/>
                <a:ea typeface="+mn-ea"/>
                <a:cs typeface="Malgun Gothic"/>
              </a:rPr>
              <a:t>나</a:t>
            </a:r>
            <a:r>
              <a:rPr spc="-20" dirty="0">
                <a:solidFill>
                  <a:srgbClr val="333333"/>
                </a:solidFill>
                <a:latin typeface="+mn-ea"/>
                <a:ea typeface="+mn-ea"/>
                <a:cs typeface="Malgun Gothic"/>
              </a:rPr>
              <a:t> </a:t>
            </a:r>
            <a:r>
              <a:rPr dirty="0">
                <a:solidFill>
                  <a:srgbClr val="333333"/>
                </a:solidFill>
                <a:latin typeface="+mn-ea"/>
                <a:ea typeface="+mn-ea"/>
                <a:cs typeface="Malgun Gothic"/>
              </a:rPr>
              <a:t>1을</a:t>
            </a:r>
            <a:r>
              <a:rPr spc="-35" dirty="0">
                <a:solidFill>
                  <a:srgbClr val="333333"/>
                </a:solidFill>
                <a:latin typeface="+mn-ea"/>
                <a:ea typeface="+mn-ea"/>
                <a:cs typeface="Malgun Gothic"/>
              </a:rPr>
              <a:t> </a:t>
            </a:r>
            <a:r>
              <a:rPr dirty="0">
                <a:solidFill>
                  <a:srgbClr val="333333"/>
                </a:solidFill>
                <a:latin typeface="+mn-ea"/>
                <a:ea typeface="+mn-ea"/>
                <a:cs typeface="Malgun Gothic"/>
              </a:rPr>
              <a:t>주면</a:t>
            </a:r>
            <a:r>
              <a:rPr spc="-20" dirty="0">
                <a:solidFill>
                  <a:srgbClr val="333333"/>
                </a:solidFill>
                <a:latin typeface="+mn-ea"/>
                <a:ea typeface="+mn-ea"/>
                <a:cs typeface="Malgun Gothic"/>
              </a:rPr>
              <a:t> </a:t>
            </a:r>
            <a:r>
              <a:rPr dirty="0">
                <a:solidFill>
                  <a:srgbClr val="333333"/>
                </a:solidFill>
                <a:latin typeface="+mn-ea"/>
                <a:ea typeface="+mn-ea"/>
                <a:cs typeface="Malgun Gothic"/>
              </a:rPr>
              <a:t>수평</a:t>
            </a:r>
            <a:r>
              <a:rPr spc="-10" dirty="0">
                <a:solidFill>
                  <a:srgbClr val="333333"/>
                </a:solidFill>
                <a:latin typeface="+mn-ea"/>
                <a:ea typeface="+mn-ea"/>
                <a:cs typeface="Malgun Gothic"/>
              </a:rPr>
              <a:t> </a:t>
            </a:r>
            <a:r>
              <a:rPr spc="-25" dirty="0">
                <a:solidFill>
                  <a:srgbClr val="333333"/>
                </a:solidFill>
                <a:latin typeface="+mn-ea"/>
                <a:ea typeface="+mn-ea"/>
                <a:cs typeface="Malgun Gothic"/>
              </a:rPr>
              <a:t>결합</a:t>
            </a:r>
            <a:endParaRPr>
              <a:latin typeface="+mn-ea"/>
              <a:ea typeface="+mn-ea"/>
              <a:cs typeface="Malgun Gothic"/>
            </a:endParaRPr>
          </a:p>
          <a:p>
            <a:pPr marL="789305" lvl="2" indent="-227965">
              <a:lnSpc>
                <a:spcPct val="100000"/>
              </a:lnSpc>
              <a:spcBef>
                <a:spcPts val="815"/>
              </a:spcBef>
              <a:buFont typeface="Arial"/>
              <a:buChar char="▪"/>
              <a:tabLst>
                <a:tab pos="789305" algn="l"/>
              </a:tabLst>
            </a:pPr>
            <a:r>
              <a:rPr dirty="0">
                <a:solidFill>
                  <a:srgbClr val="333333"/>
                </a:solidFill>
                <a:latin typeface="+mn-ea"/>
                <a:ea typeface="+mn-ea"/>
                <a:cs typeface="Malgun Gothic"/>
              </a:rPr>
              <a:t>수평 결합은 index를 기반으로</a:t>
            </a:r>
            <a:r>
              <a:rPr spc="5"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DataFrame</a:t>
            </a:r>
            <a:r>
              <a:rPr sz="2400" spc="-25" dirty="0">
                <a:latin typeface="+mn-ea"/>
                <a:ea typeface="+mn-ea"/>
              </a:rPr>
              <a:t> </a:t>
            </a:r>
            <a:r>
              <a:rPr sz="2400" dirty="0">
                <a:latin typeface="+mn-ea"/>
                <a:ea typeface="+mn-ea"/>
              </a:rPr>
              <a:t>합치기</a:t>
            </a:r>
            <a:r>
              <a:rPr sz="2400" spc="-25" dirty="0">
                <a:latin typeface="+mn-ea"/>
                <a:ea typeface="+mn-ea"/>
              </a:rPr>
              <a:t> </a:t>
            </a:r>
            <a:r>
              <a:rPr sz="2400" dirty="0">
                <a:latin typeface="+mn-ea"/>
                <a:ea typeface="+mn-ea"/>
              </a:rPr>
              <a:t>–</a:t>
            </a:r>
            <a:r>
              <a:rPr sz="2400" spc="5" dirty="0">
                <a:latin typeface="+mn-ea"/>
                <a:ea typeface="+mn-ea"/>
              </a:rPr>
              <a:t> </a:t>
            </a:r>
            <a:r>
              <a:rPr sz="2400" spc="-10" dirty="0">
                <a:latin typeface="+mn-ea"/>
                <a:ea typeface="+mn-ea"/>
              </a:rPr>
              <a:t>concat()</a:t>
            </a:r>
          </a:p>
        </p:txBody>
      </p:sp>
      <p:pic>
        <p:nvPicPr>
          <p:cNvPr id="4" name="object 4"/>
          <p:cNvPicPr/>
          <p:nvPr/>
        </p:nvPicPr>
        <p:blipFill>
          <a:blip r:embed="rId2" cstate="print"/>
          <a:stretch>
            <a:fillRect/>
          </a:stretch>
        </p:blipFill>
        <p:spPr>
          <a:xfrm>
            <a:off x="5713476" y="990600"/>
            <a:ext cx="2904744" cy="3982212"/>
          </a:xfrm>
          <a:prstGeom prst="rect">
            <a:avLst/>
          </a:prstGeom>
        </p:spPr>
      </p:pic>
      <p:pic>
        <p:nvPicPr>
          <p:cNvPr id="5" name="object 5"/>
          <p:cNvPicPr/>
          <p:nvPr/>
        </p:nvPicPr>
        <p:blipFill>
          <a:blip r:embed="rId3" cstate="print"/>
          <a:stretch>
            <a:fillRect/>
          </a:stretch>
        </p:blipFill>
        <p:spPr>
          <a:xfrm>
            <a:off x="8769095" y="990600"/>
            <a:ext cx="3267455" cy="3982212"/>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4968875" cy="3926716"/>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수평</a:t>
            </a:r>
            <a:r>
              <a:rPr spc="5" dirty="0">
                <a:solidFill>
                  <a:srgbClr val="333333"/>
                </a:solidFill>
                <a:latin typeface="+mn-ea"/>
                <a:ea typeface="+mn-ea"/>
                <a:cs typeface="Malgun Gothic"/>
              </a:rPr>
              <a:t> </a:t>
            </a:r>
            <a:r>
              <a:rPr spc="-25" dirty="0">
                <a:solidFill>
                  <a:srgbClr val="333333"/>
                </a:solidFill>
                <a:latin typeface="+mn-ea"/>
                <a:ea typeface="+mn-ea"/>
                <a:cs typeface="Malgun Gothic"/>
              </a:rPr>
              <a:t>결합</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spc="-10" dirty="0">
                <a:solidFill>
                  <a:srgbClr val="333333"/>
                </a:solidFill>
                <a:latin typeface="+mn-ea"/>
                <a:ea typeface="+mn-ea"/>
                <a:cs typeface="Malgun Gothic"/>
              </a:rPr>
              <a:t>DF.join(</a:t>
            </a:r>
            <a:r>
              <a:rPr spc="-70" dirty="0">
                <a:solidFill>
                  <a:srgbClr val="333333"/>
                </a:solidFill>
                <a:latin typeface="+mn-ea"/>
                <a:ea typeface="+mn-ea"/>
                <a:cs typeface="Malgun Gothic"/>
              </a:rPr>
              <a:t> </a:t>
            </a:r>
            <a:r>
              <a:rPr dirty="0">
                <a:solidFill>
                  <a:srgbClr val="333333"/>
                </a:solidFill>
                <a:latin typeface="+mn-ea"/>
                <a:ea typeface="+mn-ea"/>
                <a:cs typeface="Malgun Gothic"/>
              </a:rPr>
              <a:t>결합할</a:t>
            </a:r>
            <a:r>
              <a:rPr spc="-75" dirty="0">
                <a:solidFill>
                  <a:srgbClr val="333333"/>
                </a:solidFill>
                <a:latin typeface="+mn-ea"/>
                <a:ea typeface="+mn-ea"/>
                <a:cs typeface="Malgun Gothic"/>
              </a:rPr>
              <a:t> </a:t>
            </a:r>
            <a:r>
              <a:rPr dirty="0">
                <a:solidFill>
                  <a:srgbClr val="333333"/>
                </a:solidFill>
                <a:latin typeface="+mn-ea"/>
                <a:ea typeface="+mn-ea"/>
                <a:cs typeface="Malgun Gothic"/>
              </a:rPr>
              <a:t>DataFrame</a:t>
            </a:r>
            <a:r>
              <a:rPr spc="-75" dirty="0">
                <a:solidFill>
                  <a:srgbClr val="333333"/>
                </a:solidFill>
                <a:latin typeface="+mn-ea"/>
                <a:ea typeface="+mn-ea"/>
                <a:cs typeface="Malgun Gothic"/>
              </a:rPr>
              <a:t> </a:t>
            </a:r>
            <a:r>
              <a:rPr spc="-20" dirty="0">
                <a:solidFill>
                  <a:srgbClr val="333333"/>
                </a:solidFill>
                <a:latin typeface="+mn-ea"/>
                <a:ea typeface="+mn-ea"/>
                <a:cs typeface="Malgun Gothic"/>
              </a:rPr>
              <a:t>리스트)</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두개</a:t>
            </a:r>
            <a:r>
              <a:rPr spc="-20" dirty="0">
                <a:solidFill>
                  <a:srgbClr val="333333"/>
                </a:solidFill>
                <a:latin typeface="+mn-ea"/>
                <a:ea typeface="+mn-ea"/>
                <a:cs typeface="Malgun Gothic"/>
              </a:rPr>
              <a:t> </a:t>
            </a:r>
            <a:r>
              <a:rPr dirty="0">
                <a:solidFill>
                  <a:srgbClr val="333333"/>
                </a:solidFill>
                <a:latin typeface="+mn-ea"/>
                <a:ea typeface="+mn-ea"/>
                <a:cs typeface="Malgun Gothic"/>
              </a:rPr>
              <a:t>이상의</a:t>
            </a:r>
            <a:r>
              <a:rPr spc="-30" dirty="0">
                <a:solidFill>
                  <a:srgbClr val="333333"/>
                </a:solidFill>
                <a:latin typeface="+mn-ea"/>
                <a:ea typeface="+mn-ea"/>
                <a:cs typeface="Malgun Gothic"/>
              </a:rPr>
              <a:t> </a:t>
            </a:r>
            <a:r>
              <a:rPr dirty="0">
                <a:solidFill>
                  <a:srgbClr val="333333"/>
                </a:solidFill>
                <a:latin typeface="+mn-ea"/>
                <a:ea typeface="+mn-ea"/>
                <a:cs typeface="Malgun Gothic"/>
              </a:rPr>
              <a:t>DataFrame의</a:t>
            </a:r>
            <a:r>
              <a:rPr spc="-25" dirty="0">
                <a:solidFill>
                  <a:srgbClr val="333333"/>
                </a:solidFill>
                <a:latin typeface="+mn-ea"/>
                <a:ea typeface="+mn-ea"/>
                <a:cs typeface="Malgun Gothic"/>
              </a:rPr>
              <a:t> </a:t>
            </a:r>
            <a:r>
              <a:rPr dirty="0">
                <a:solidFill>
                  <a:srgbClr val="333333"/>
                </a:solidFill>
                <a:latin typeface="+mn-ea"/>
                <a:ea typeface="+mn-ea"/>
                <a:cs typeface="Malgun Gothic"/>
              </a:rPr>
              <a:t>결합이</a:t>
            </a:r>
            <a:r>
              <a:rPr spc="-30" dirty="0">
                <a:solidFill>
                  <a:srgbClr val="333333"/>
                </a:solidFill>
                <a:latin typeface="+mn-ea"/>
                <a:ea typeface="+mn-ea"/>
                <a:cs typeface="Malgun Gothic"/>
              </a:rPr>
              <a:t> </a:t>
            </a:r>
            <a:r>
              <a:rPr spc="-25" dirty="0">
                <a:solidFill>
                  <a:srgbClr val="333333"/>
                </a:solidFill>
                <a:latin typeface="+mn-ea"/>
                <a:ea typeface="+mn-ea"/>
                <a:cs typeface="Malgun Gothic"/>
              </a:rPr>
              <a:t>가능</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b="1" dirty="0">
                <a:solidFill>
                  <a:srgbClr val="333333"/>
                </a:solidFill>
                <a:latin typeface="+mn-ea"/>
                <a:ea typeface="+mn-ea"/>
                <a:cs typeface="Malgun Gothic"/>
              </a:rPr>
              <a:t>index</a:t>
            </a:r>
            <a:r>
              <a:rPr dirty="0">
                <a:solidFill>
                  <a:srgbClr val="333333"/>
                </a:solidFill>
                <a:latin typeface="+mn-ea"/>
                <a:ea typeface="+mn-ea"/>
                <a:cs typeface="Malgun Gothic"/>
              </a:rPr>
              <a:t>가</a:t>
            </a:r>
            <a:r>
              <a:rPr spc="-45" dirty="0">
                <a:solidFill>
                  <a:srgbClr val="333333"/>
                </a:solidFill>
                <a:latin typeface="+mn-ea"/>
                <a:ea typeface="+mn-ea"/>
                <a:cs typeface="Malgun Gothic"/>
              </a:rPr>
              <a:t> </a:t>
            </a:r>
            <a:r>
              <a:rPr dirty="0">
                <a:solidFill>
                  <a:srgbClr val="333333"/>
                </a:solidFill>
                <a:latin typeface="+mn-ea"/>
                <a:ea typeface="+mn-ea"/>
                <a:cs typeface="Malgun Gothic"/>
              </a:rPr>
              <a:t>같은</a:t>
            </a:r>
            <a:r>
              <a:rPr spc="-10" dirty="0">
                <a:solidFill>
                  <a:srgbClr val="333333"/>
                </a:solidFill>
                <a:latin typeface="+mn-ea"/>
                <a:ea typeface="+mn-ea"/>
                <a:cs typeface="Malgun Gothic"/>
              </a:rPr>
              <a:t> </a:t>
            </a:r>
            <a:r>
              <a:rPr dirty="0">
                <a:solidFill>
                  <a:srgbClr val="333333"/>
                </a:solidFill>
                <a:latin typeface="+mn-ea"/>
                <a:ea typeface="+mn-ea"/>
                <a:cs typeface="Malgun Gothic"/>
              </a:rPr>
              <a:t>행끼리</a:t>
            </a:r>
            <a:r>
              <a:rPr spc="-15" dirty="0">
                <a:solidFill>
                  <a:srgbClr val="333333"/>
                </a:solidFill>
                <a:latin typeface="+mn-ea"/>
                <a:ea typeface="+mn-ea"/>
                <a:cs typeface="Malgun Gothic"/>
              </a:rPr>
              <a:t> </a:t>
            </a:r>
            <a:r>
              <a:rPr spc="-10" dirty="0">
                <a:solidFill>
                  <a:srgbClr val="333333"/>
                </a:solidFill>
                <a:latin typeface="+mn-ea"/>
                <a:ea typeface="+mn-ea"/>
                <a:cs typeface="Malgun Gothic"/>
              </a:rPr>
              <a:t>결합한다.</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index</a:t>
            </a:r>
            <a:r>
              <a:rPr spc="-30" dirty="0">
                <a:solidFill>
                  <a:srgbClr val="333333"/>
                </a:solidFill>
                <a:latin typeface="+mn-ea"/>
                <a:ea typeface="+mn-ea"/>
                <a:cs typeface="Malgun Gothic"/>
              </a:rPr>
              <a:t> </a:t>
            </a:r>
            <a:r>
              <a:rPr dirty="0">
                <a:solidFill>
                  <a:srgbClr val="333333"/>
                </a:solidFill>
                <a:latin typeface="+mn-ea"/>
                <a:ea typeface="+mn-ea"/>
                <a:cs typeface="Malgun Gothic"/>
              </a:rPr>
              <a:t>기반으로</a:t>
            </a:r>
            <a:r>
              <a:rPr spc="-15" dirty="0">
                <a:solidFill>
                  <a:srgbClr val="333333"/>
                </a:solidFill>
                <a:latin typeface="+mn-ea"/>
                <a:ea typeface="+mn-ea"/>
                <a:cs typeface="Malgun Gothic"/>
              </a:rPr>
              <a:t> </a:t>
            </a:r>
            <a:r>
              <a:rPr spc="-10" dirty="0">
                <a:solidFill>
                  <a:srgbClr val="333333"/>
                </a:solidFill>
                <a:latin typeface="+mn-ea"/>
                <a:ea typeface="+mn-ea"/>
                <a:cs typeface="Malgun Gothic"/>
              </a:rPr>
              <a:t>결합한다.</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dirty="0">
                <a:solidFill>
                  <a:srgbClr val="333333"/>
                </a:solidFill>
                <a:latin typeface="+mn-ea"/>
                <a:ea typeface="+mn-ea"/>
                <a:cs typeface="Malgun Gothic"/>
              </a:rPr>
              <a:t>그래서 반드시 index명을 지정해야</a:t>
            </a:r>
            <a:r>
              <a:rPr spc="5"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dirty="0">
              <a:latin typeface="+mn-ea"/>
              <a:ea typeface="+mn-ea"/>
              <a:cs typeface="Malgun Gothic"/>
            </a:endParaRPr>
          </a:p>
          <a:p>
            <a:pPr marL="560705" lvl="1" indent="-273685">
              <a:lnSpc>
                <a:spcPct val="100000"/>
              </a:lnSpc>
              <a:spcBef>
                <a:spcPts val="819"/>
              </a:spcBef>
              <a:buFont typeface="Consolas"/>
              <a:buChar char="–"/>
              <a:tabLst>
                <a:tab pos="560705" algn="l"/>
              </a:tabLst>
            </a:pPr>
            <a:r>
              <a:rPr dirty="0">
                <a:solidFill>
                  <a:srgbClr val="333333"/>
                </a:solidFill>
                <a:latin typeface="+mn-ea"/>
                <a:ea typeface="+mn-ea"/>
                <a:cs typeface="Malgun Gothic"/>
              </a:rPr>
              <a:t>결합할</a:t>
            </a:r>
            <a:r>
              <a:rPr spc="-20" dirty="0">
                <a:solidFill>
                  <a:srgbClr val="333333"/>
                </a:solidFill>
                <a:latin typeface="+mn-ea"/>
                <a:ea typeface="+mn-ea"/>
                <a:cs typeface="Malgun Gothic"/>
              </a:rPr>
              <a:t> </a:t>
            </a:r>
            <a:r>
              <a:rPr spc="-10" dirty="0">
                <a:solidFill>
                  <a:srgbClr val="333333"/>
                </a:solidFill>
                <a:latin typeface="+mn-ea"/>
                <a:ea typeface="+mn-ea"/>
                <a:cs typeface="Malgun Gothic"/>
              </a:rPr>
              <a:t>DataFrame들에</a:t>
            </a:r>
            <a:endParaRPr dirty="0">
              <a:latin typeface="+mn-ea"/>
              <a:ea typeface="+mn-ea"/>
              <a:cs typeface="Malgun Gothic"/>
            </a:endParaRPr>
          </a:p>
          <a:p>
            <a:pPr marL="561340">
              <a:lnSpc>
                <a:spcPct val="100000"/>
              </a:lnSpc>
              <a:spcBef>
                <a:spcPts val="240"/>
              </a:spcBef>
              <a:tabLst>
                <a:tab pos="2098675" algn="l"/>
              </a:tabLst>
            </a:pPr>
            <a:r>
              <a:rPr dirty="0">
                <a:solidFill>
                  <a:srgbClr val="333333"/>
                </a:solidFill>
                <a:latin typeface="+mn-ea"/>
                <a:ea typeface="+mn-ea"/>
                <a:cs typeface="Malgun Gothic"/>
              </a:rPr>
              <a:t>같은</a:t>
            </a:r>
            <a:r>
              <a:rPr spc="-15" dirty="0">
                <a:solidFill>
                  <a:srgbClr val="333333"/>
                </a:solidFill>
                <a:latin typeface="+mn-ea"/>
                <a:ea typeface="+mn-ea"/>
                <a:cs typeface="Malgun Gothic"/>
              </a:rPr>
              <a:t> </a:t>
            </a:r>
            <a:r>
              <a:rPr spc="-25" dirty="0">
                <a:solidFill>
                  <a:srgbClr val="333333"/>
                </a:solidFill>
                <a:latin typeface="+mn-ea"/>
                <a:ea typeface="+mn-ea"/>
                <a:cs typeface="Malgun Gothic"/>
              </a:rPr>
              <a:t>이름의</a:t>
            </a:r>
            <a:r>
              <a:rPr dirty="0">
                <a:solidFill>
                  <a:srgbClr val="333333"/>
                </a:solidFill>
                <a:latin typeface="+mn-ea"/>
                <a:ea typeface="+mn-ea"/>
                <a:cs typeface="Malgun Gothic"/>
              </a:rPr>
              <a:t>	열이</a:t>
            </a:r>
            <a:r>
              <a:rPr spc="-45" dirty="0">
                <a:solidFill>
                  <a:srgbClr val="333333"/>
                </a:solidFill>
                <a:latin typeface="+mn-ea"/>
                <a:ea typeface="+mn-ea"/>
                <a:cs typeface="Malgun Gothic"/>
              </a:rPr>
              <a:t> </a:t>
            </a:r>
            <a:r>
              <a:rPr dirty="0">
                <a:solidFill>
                  <a:srgbClr val="333333"/>
                </a:solidFill>
                <a:latin typeface="+mn-ea"/>
                <a:ea typeface="+mn-ea"/>
                <a:cs typeface="Malgun Gothic"/>
              </a:rPr>
              <a:t>있으면</a:t>
            </a:r>
            <a:r>
              <a:rPr spc="-30" dirty="0">
                <a:solidFill>
                  <a:srgbClr val="333333"/>
                </a:solidFill>
                <a:latin typeface="+mn-ea"/>
                <a:ea typeface="+mn-ea"/>
                <a:cs typeface="Malgun Gothic"/>
              </a:rPr>
              <a:t> </a:t>
            </a:r>
            <a:r>
              <a:rPr spc="-25" dirty="0">
                <a:solidFill>
                  <a:srgbClr val="333333"/>
                </a:solidFill>
                <a:latin typeface="+mn-ea"/>
                <a:ea typeface="+mn-ea"/>
                <a:cs typeface="Malgun Gothic"/>
              </a:rPr>
              <a:t>오류</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suffix를</a:t>
            </a:r>
            <a:r>
              <a:rPr spc="-20" dirty="0">
                <a:solidFill>
                  <a:srgbClr val="333333"/>
                </a:solidFill>
                <a:latin typeface="+mn-ea"/>
                <a:ea typeface="+mn-ea"/>
                <a:cs typeface="Malgun Gothic"/>
              </a:rPr>
              <a:t> </a:t>
            </a:r>
            <a:r>
              <a:rPr dirty="0">
                <a:solidFill>
                  <a:srgbClr val="333333"/>
                </a:solidFill>
                <a:latin typeface="+mn-ea"/>
                <a:ea typeface="+mn-ea"/>
                <a:cs typeface="Malgun Gothic"/>
              </a:rPr>
              <a:t>이용해</a:t>
            </a:r>
            <a:r>
              <a:rPr spc="-15" dirty="0">
                <a:solidFill>
                  <a:srgbClr val="333333"/>
                </a:solidFill>
                <a:latin typeface="+mn-ea"/>
                <a:ea typeface="+mn-ea"/>
                <a:cs typeface="Malgun Gothic"/>
              </a:rPr>
              <a:t> </a:t>
            </a:r>
            <a:r>
              <a:rPr dirty="0">
                <a:solidFill>
                  <a:srgbClr val="333333"/>
                </a:solidFill>
                <a:latin typeface="+mn-ea"/>
                <a:ea typeface="+mn-ea"/>
                <a:cs typeface="Malgun Gothic"/>
              </a:rPr>
              <a:t>열이름 </a:t>
            </a:r>
            <a:r>
              <a:rPr spc="-25" dirty="0">
                <a:solidFill>
                  <a:srgbClr val="333333"/>
                </a:solidFill>
                <a:latin typeface="+mn-ea"/>
                <a:ea typeface="+mn-ea"/>
                <a:cs typeface="Malgun Gothic"/>
              </a:rPr>
              <a:t>변경</a:t>
            </a:r>
            <a:endParaRPr dirty="0">
              <a:latin typeface="+mn-ea"/>
              <a:ea typeface="+mn-ea"/>
              <a:cs typeface="Malgun Gothic"/>
            </a:endParaRPr>
          </a:p>
          <a:p>
            <a:pPr marL="560705" lvl="1" indent="-273685">
              <a:lnSpc>
                <a:spcPct val="100000"/>
              </a:lnSpc>
              <a:spcBef>
                <a:spcPts val="819"/>
              </a:spcBef>
              <a:buFont typeface="Consolas"/>
              <a:buChar char="–"/>
              <a:tabLst>
                <a:tab pos="560705" algn="l"/>
              </a:tabLst>
            </a:pPr>
            <a:r>
              <a:rPr dirty="0">
                <a:solidFill>
                  <a:srgbClr val="333333"/>
                </a:solidFill>
                <a:latin typeface="+mn-ea"/>
                <a:ea typeface="+mn-ea"/>
                <a:cs typeface="Malgun Gothic"/>
              </a:rPr>
              <a:t>left</a:t>
            </a:r>
            <a:r>
              <a:rPr spc="-15" dirty="0">
                <a:solidFill>
                  <a:srgbClr val="333333"/>
                </a:solidFill>
                <a:latin typeface="+mn-ea"/>
                <a:ea typeface="+mn-ea"/>
                <a:cs typeface="Malgun Gothic"/>
              </a:rPr>
              <a:t> </a:t>
            </a:r>
            <a:r>
              <a:rPr dirty="0">
                <a:solidFill>
                  <a:srgbClr val="333333"/>
                </a:solidFill>
                <a:latin typeface="+mn-ea"/>
                <a:ea typeface="+mn-ea"/>
                <a:cs typeface="Malgun Gothic"/>
              </a:rPr>
              <a:t>outer</a:t>
            </a:r>
            <a:r>
              <a:rPr spc="-25" dirty="0">
                <a:solidFill>
                  <a:srgbClr val="333333"/>
                </a:solidFill>
                <a:latin typeface="+mn-ea"/>
                <a:ea typeface="+mn-ea"/>
                <a:cs typeface="Malgun Gothic"/>
              </a:rPr>
              <a:t> </a:t>
            </a:r>
            <a:r>
              <a:rPr dirty="0">
                <a:solidFill>
                  <a:srgbClr val="333333"/>
                </a:solidFill>
                <a:latin typeface="+mn-ea"/>
                <a:ea typeface="+mn-ea"/>
                <a:cs typeface="Malgun Gothic"/>
              </a:rPr>
              <a:t>join</a:t>
            </a:r>
            <a:r>
              <a:rPr spc="-15" dirty="0">
                <a:solidFill>
                  <a:srgbClr val="333333"/>
                </a:solidFill>
                <a:latin typeface="+mn-ea"/>
                <a:ea typeface="+mn-ea"/>
                <a:cs typeface="Malgun Gothic"/>
              </a:rPr>
              <a:t> </a:t>
            </a:r>
            <a:r>
              <a:rPr dirty="0">
                <a:solidFill>
                  <a:srgbClr val="333333"/>
                </a:solidFill>
                <a:latin typeface="+mn-ea"/>
                <a:ea typeface="+mn-ea"/>
                <a:cs typeface="Malgun Gothic"/>
              </a:rPr>
              <a:t>이</a:t>
            </a:r>
            <a:r>
              <a:rPr spc="-20" dirty="0">
                <a:solidFill>
                  <a:srgbClr val="333333"/>
                </a:solidFill>
                <a:latin typeface="+mn-ea"/>
                <a:ea typeface="+mn-ea"/>
                <a:cs typeface="Malgun Gothic"/>
              </a:rPr>
              <a:t> </a:t>
            </a:r>
            <a:r>
              <a:rPr spc="-25" dirty="0">
                <a:solidFill>
                  <a:srgbClr val="333333"/>
                </a:solidFill>
                <a:latin typeface="+mn-ea"/>
                <a:ea typeface="+mn-ea"/>
                <a:cs typeface="Malgun Gothic"/>
              </a:rPr>
              <a:t>기본</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DataFrame</a:t>
            </a:r>
            <a:r>
              <a:rPr sz="2400" spc="-35" dirty="0">
                <a:latin typeface="CookieRun Regular" panose="020B0600000101010101" pitchFamily="50" charset="-127"/>
              </a:rPr>
              <a:t> </a:t>
            </a:r>
            <a:r>
              <a:rPr sz="2400" dirty="0">
                <a:latin typeface="CookieRun Regular" panose="020B0600000101010101" pitchFamily="50" charset="-127"/>
              </a:rPr>
              <a:t>합치기</a:t>
            </a:r>
            <a:r>
              <a:rPr sz="2400" spc="-25" dirty="0">
                <a:latin typeface="CookieRun Regular" panose="020B0600000101010101" pitchFamily="50" charset="-127"/>
              </a:rPr>
              <a:t> </a:t>
            </a:r>
            <a:r>
              <a:rPr sz="2400" dirty="0">
                <a:latin typeface="CookieRun Regular" panose="020B0600000101010101" pitchFamily="50" charset="-127"/>
              </a:rPr>
              <a:t>–</a:t>
            </a:r>
            <a:r>
              <a:rPr sz="2400" spc="5" dirty="0">
                <a:latin typeface="CookieRun Regular" panose="020B0600000101010101" pitchFamily="50" charset="-127"/>
              </a:rPr>
              <a:t> </a:t>
            </a:r>
            <a:r>
              <a:rPr sz="2400" spc="-10" dirty="0">
                <a:latin typeface="CookieRun Regular" panose="020B0600000101010101" pitchFamily="50" charset="-127"/>
              </a:rPr>
              <a:t>join()</a:t>
            </a:r>
          </a:p>
        </p:txBody>
      </p:sp>
      <p:pic>
        <p:nvPicPr>
          <p:cNvPr id="4" name="object 4"/>
          <p:cNvPicPr/>
          <p:nvPr/>
        </p:nvPicPr>
        <p:blipFill>
          <a:blip r:embed="rId2" cstate="print"/>
          <a:stretch>
            <a:fillRect/>
          </a:stretch>
        </p:blipFill>
        <p:spPr>
          <a:xfrm>
            <a:off x="5865876" y="1295400"/>
            <a:ext cx="5990844" cy="3581400"/>
          </a:xfrm>
          <a:prstGeom prst="rect">
            <a:avLst/>
          </a:prstGeom>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6086475" cy="3121367"/>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수평</a:t>
            </a:r>
            <a:r>
              <a:rPr spc="5" dirty="0">
                <a:solidFill>
                  <a:srgbClr val="333333"/>
                </a:solidFill>
                <a:latin typeface="+mn-ea"/>
                <a:ea typeface="+mn-ea"/>
                <a:cs typeface="Malgun Gothic"/>
              </a:rPr>
              <a:t> </a:t>
            </a:r>
            <a:r>
              <a:rPr spc="-25" dirty="0">
                <a:solidFill>
                  <a:srgbClr val="333333"/>
                </a:solidFill>
                <a:latin typeface="+mn-ea"/>
                <a:ea typeface="+mn-ea"/>
                <a:cs typeface="Malgun Gothic"/>
              </a:rPr>
              <a:t>결합</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어떤</a:t>
            </a:r>
            <a:r>
              <a:rPr spc="-20" dirty="0">
                <a:solidFill>
                  <a:srgbClr val="333333"/>
                </a:solidFill>
                <a:latin typeface="+mn-ea"/>
                <a:ea typeface="+mn-ea"/>
                <a:cs typeface="Malgun Gothic"/>
              </a:rPr>
              <a:t> </a:t>
            </a:r>
            <a:r>
              <a:rPr dirty="0">
                <a:solidFill>
                  <a:srgbClr val="333333"/>
                </a:solidFill>
                <a:latin typeface="+mn-ea"/>
                <a:ea typeface="+mn-ea"/>
                <a:cs typeface="Malgun Gothic"/>
              </a:rPr>
              <a:t>열을</a:t>
            </a:r>
            <a:r>
              <a:rPr spc="-30" dirty="0">
                <a:solidFill>
                  <a:srgbClr val="333333"/>
                </a:solidFill>
                <a:latin typeface="+mn-ea"/>
                <a:ea typeface="+mn-ea"/>
                <a:cs typeface="Malgun Gothic"/>
              </a:rPr>
              <a:t> </a:t>
            </a:r>
            <a:r>
              <a:rPr dirty="0">
                <a:solidFill>
                  <a:srgbClr val="333333"/>
                </a:solidFill>
                <a:latin typeface="+mn-ea"/>
                <a:ea typeface="+mn-ea"/>
                <a:cs typeface="Malgun Gothic"/>
              </a:rPr>
              <a:t>기준으로</a:t>
            </a:r>
            <a:r>
              <a:rPr spc="-30" dirty="0">
                <a:solidFill>
                  <a:srgbClr val="333333"/>
                </a:solidFill>
                <a:latin typeface="+mn-ea"/>
                <a:ea typeface="+mn-ea"/>
                <a:cs typeface="Malgun Gothic"/>
              </a:rPr>
              <a:t> </a:t>
            </a:r>
            <a:r>
              <a:rPr dirty="0">
                <a:solidFill>
                  <a:srgbClr val="333333"/>
                </a:solidFill>
                <a:latin typeface="+mn-ea"/>
                <a:ea typeface="+mn-ea"/>
                <a:cs typeface="Malgun Gothic"/>
              </a:rPr>
              <a:t>결합</a:t>
            </a:r>
            <a:r>
              <a:rPr spc="-15" dirty="0">
                <a:solidFill>
                  <a:srgbClr val="333333"/>
                </a:solidFill>
                <a:latin typeface="+mn-ea"/>
                <a:ea typeface="+mn-ea"/>
                <a:cs typeface="Malgun Gothic"/>
              </a:rPr>
              <a:t> </a:t>
            </a:r>
            <a:r>
              <a:rPr dirty="0">
                <a:solidFill>
                  <a:srgbClr val="333333"/>
                </a:solidFill>
                <a:latin typeface="+mn-ea"/>
                <a:ea typeface="+mn-ea"/>
                <a:cs typeface="Malgun Gothic"/>
              </a:rPr>
              <a:t>할</a:t>
            </a:r>
            <a:r>
              <a:rPr spc="-15" dirty="0">
                <a:solidFill>
                  <a:srgbClr val="333333"/>
                </a:solidFill>
                <a:latin typeface="+mn-ea"/>
                <a:ea typeface="+mn-ea"/>
                <a:cs typeface="Malgun Gothic"/>
              </a:rPr>
              <a:t> </a:t>
            </a:r>
            <a:r>
              <a:rPr dirty="0">
                <a:solidFill>
                  <a:srgbClr val="333333"/>
                </a:solidFill>
                <a:latin typeface="+mn-ea"/>
                <a:ea typeface="+mn-ea"/>
                <a:cs typeface="Malgun Gothic"/>
              </a:rPr>
              <a:t>것인지</a:t>
            </a:r>
            <a:r>
              <a:rPr spc="-30" dirty="0">
                <a:solidFill>
                  <a:srgbClr val="333333"/>
                </a:solidFill>
                <a:latin typeface="+mn-ea"/>
                <a:ea typeface="+mn-ea"/>
                <a:cs typeface="Malgun Gothic"/>
              </a:rPr>
              <a:t> </a:t>
            </a:r>
            <a:r>
              <a:rPr spc="-20" dirty="0">
                <a:solidFill>
                  <a:srgbClr val="333333"/>
                </a:solidFill>
                <a:latin typeface="+mn-ea"/>
                <a:ea typeface="+mn-ea"/>
                <a:cs typeface="Malgun Gothic"/>
              </a:rPr>
              <a:t>지정가능</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on</a:t>
            </a:r>
            <a:r>
              <a:rPr spc="-10" dirty="0">
                <a:solidFill>
                  <a:srgbClr val="333333"/>
                </a:solidFill>
                <a:latin typeface="+mn-ea"/>
                <a:ea typeface="+mn-ea"/>
                <a:cs typeface="Malgun Gothic"/>
              </a:rPr>
              <a:t> </a:t>
            </a:r>
            <a:r>
              <a:rPr dirty="0">
                <a:solidFill>
                  <a:srgbClr val="333333"/>
                </a:solidFill>
                <a:latin typeface="+mn-ea"/>
                <a:ea typeface="+mn-ea"/>
                <a:cs typeface="Malgun Gothic"/>
              </a:rPr>
              <a:t>:</a:t>
            </a:r>
            <a:r>
              <a:rPr spc="20" dirty="0">
                <a:solidFill>
                  <a:srgbClr val="333333"/>
                </a:solidFill>
                <a:latin typeface="+mn-ea"/>
                <a:ea typeface="+mn-ea"/>
                <a:cs typeface="Malgun Gothic"/>
              </a:rPr>
              <a:t> </a:t>
            </a:r>
            <a:r>
              <a:rPr dirty="0">
                <a:solidFill>
                  <a:srgbClr val="333333"/>
                </a:solidFill>
                <a:latin typeface="+mn-ea"/>
                <a:ea typeface="+mn-ea"/>
                <a:cs typeface="Malgun Gothic"/>
              </a:rPr>
              <a:t>기준</a:t>
            </a:r>
            <a:r>
              <a:rPr spc="-5" dirty="0">
                <a:solidFill>
                  <a:srgbClr val="333333"/>
                </a:solidFill>
                <a:latin typeface="+mn-ea"/>
                <a:ea typeface="+mn-ea"/>
                <a:cs typeface="Malgun Gothic"/>
              </a:rPr>
              <a:t> </a:t>
            </a:r>
            <a:r>
              <a:rPr dirty="0">
                <a:solidFill>
                  <a:srgbClr val="333333"/>
                </a:solidFill>
                <a:latin typeface="+mn-ea"/>
                <a:ea typeface="+mn-ea"/>
                <a:cs typeface="Malgun Gothic"/>
              </a:rPr>
              <a:t>열 지정(양쪽에</a:t>
            </a:r>
            <a:r>
              <a:rPr spc="-5" dirty="0">
                <a:solidFill>
                  <a:srgbClr val="333333"/>
                </a:solidFill>
                <a:latin typeface="+mn-ea"/>
                <a:ea typeface="+mn-ea"/>
                <a:cs typeface="Malgun Gothic"/>
              </a:rPr>
              <a:t> </a:t>
            </a:r>
            <a:r>
              <a:rPr dirty="0">
                <a:solidFill>
                  <a:srgbClr val="333333"/>
                </a:solidFill>
                <a:latin typeface="+mn-ea"/>
                <a:ea typeface="+mn-ea"/>
                <a:cs typeface="Malgun Gothic"/>
              </a:rPr>
              <a:t>같은</a:t>
            </a:r>
            <a:r>
              <a:rPr spc="5" dirty="0">
                <a:solidFill>
                  <a:srgbClr val="333333"/>
                </a:solidFill>
                <a:latin typeface="+mn-ea"/>
                <a:ea typeface="+mn-ea"/>
                <a:cs typeface="Malgun Gothic"/>
              </a:rPr>
              <a:t> </a:t>
            </a:r>
            <a:r>
              <a:rPr dirty="0">
                <a:solidFill>
                  <a:srgbClr val="333333"/>
                </a:solidFill>
                <a:latin typeface="+mn-ea"/>
                <a:ea typeface="+mn-ea"/>
                <a:cs typeface="Malgun Gothic"/>
              </a:rPr>
              <a:t>이름의</a:t>
            </a:r>
            <a:r>
              <a:rPr spc="-5" dirty="0">
                <a:solidFill>
                  <a:srgbClr val="333333"/>
                </a:solidFill>
                <a:latin typeface="+mn-ea"/>
                <a:ea typeface="+mn-ea"/>
                <a:cs typeface="Malgun Gothic"/>
              </a:rPr>
              <a:t> </a:t>
            </a:r>
            <a:r>
              <a:rPr dirty="0">
                <a:solidFill>
                  <a:srgbClr val="333333"/>
                </a:solidFill>
                <a:latin typeface="+mn-ea"/>
                <a:ea typeface="+mn-ea"/>
                <a:cs typeface="Malgun Gothic"/>
              </a:rPr>
              <a:t>열일 </a:t>
            </a:r>
            <a:r>
              <a:rPr spc="-25" dirty="0">
                <a:solidFill>
                  <a:srgbClr val="333333"/>
                </a:solidFill>
                <a:latin typeface="+mn-ea"/>
                <a:ea typeface="+mn-ea"/>
                <a:cs typeface="Malgun Gothic"/>
              </a:rPr>
              <a:t>경우)</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dirty="0">
                <a:solidFill>
                  <a:srgbClr val="333333"/>
                </a:solidFill>
                <a:latin typeface="+mn-ea"/>
                <a:ea typeface="+mn-ea"/>
                <a:cs typeface="Malgun Gothic"/>
              </a:rPr>
              <a:t>right_on,</a:t>
            </a:r>
            <a:r>
              <a:rPr spc="-20" dirty="0">
                <a:solidFill>
                  <a:srgbClr val="333333"/>
                </a:solidFill>
                <a:latin typeface="+mn-ea"/>
                <a:ea typeface="+mn-ea"/>
                <a:cs typeface="Malgun Gothic"/>
              </a:rPr>
              <a:t> </a:t>
            </a:r>
            <a:r>
              <a:rPr dirty="0">
                <a:solidFill>
                  <a:srgbClr val="333333"/>
                </a:solidFill>
                <a:latin typeface="+mn-ea"/>
                <a:ea typeface="+mn-ea"/>
                <a:cs typeface="Malgun Gothic"/>
              </a:rPr>
              <a:t>left_on</a:t>
            </a:r>
            <a:r>
              <a:rPr spc="-5"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dirty="0">
                <a:solidFill>
                  <a:srgbClr val="333333"/>
                </a:solidFill>
                <a:latin typeface="+mn-ea"/>
                <a:ea typeface="+mn-ea"/>
                <a:cs typeface="Malgun Gothic"/>
              </a:rPr>
              <a:t>양쪽의</a:t>
            </a:r>
            <a:r>
              <a:rPr spc="-5" dirty="0">
                <a:solidFill>
                  <a:srgbClr val="333333"/>
                </a:solidFill>
                <a:latin typeface="+mn-ea"/>
                <a:ea typeface="+mn-ea"/>
                <a:cs typeface="Malgun Gothic"/>
              </a:rPr>
              <a:t> </a:t>
            </a:r>
            <a:r>
              <a:rPr dirty="0">
                <a:solidFill>
                  <a:srgbClr val="333333"/>
                </a:solidFill>
                <a:latin typeface="+mn-ea"/>
                <a:ea typeface="+mn-ea"/>
                <a:cs typeface="Malgun Gothic"/>
              </a:rPr>
              <a:t>기준 열이름이</a:t>
            </a:r>
            <a:r>
              <a:rPr spc="-5" dirty="0">
                <a:solidFill>
                  <a:srgbClr val="333333"/>
                </a:solidFill>
                <a:latin typeface="+mn-ea"/>
                <a:ea typeface="+mn-ea"/>
                <a:cs typeface="Malgun Gothic"/>
              </a:rPr>
              <a:t> </a:t>
            </a:r>
            <a:r>
              <a:rPr dirty="0">
                <a:solidFill>
                  <a:srgbClr val="333333"/>
                </a:solidFill>
                <a:latin typeface="+mn-ea"/>
                <a:ea typeface="+mn-ea"/>
                <a:cs typeface="Malgun Gothic"/>
              </a:rPr>
              <a:t>다를</a:t>
            </a:r>
            <a:r>
              <a:rPr spc="-5" dirty="0">
                <a:solidFill>
                  <a:srgbClr val="333333"/>
                </a:solidFill>
                <a:latin typeface="+mn-ea"/>
                <a:ea typeface="+mn-ea"/>
                <a:cs typeface="Malgun Gothic"/>
              </a:rPr>
              <a:t> </a:t>
            </a:r>
            <a:r>
              <a:rPr spc="-25" dirty="0">
                <a:solidFill>
                  <a:srgbClr val="333333"/>
                </a:solidFill>
                <a:latin typeface="+mn-ea"/>
                <a:ea typeface="+mn-ea"/>
                <a:cs typeface="Malgun Gothic"/>
              </a:rPr>
              <a:t>경우</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dirty="0">
                <a:solidFill>
                  <a:srgbClr val="333333"/>
                </a:solidFill>
                <a:latin typeface="+mn-ea"/>
                <a:ea typeface="+mn-ea"/>
                <a:cs typeface="Malgun Gothic"/>
              </a:rPr>
              <a:t>생략시</a:t>
            </a:r>
            <a:r>
              <a:rPr spc="-20" dirty="0">
                <a:solidFill>
                  <a:srgbClr val="333333"/>
                </a:solidFill>
                <a:latin typeface="+mn-ea"/>
                <a:ea typeface="+mn-ea"/>
                <a:cs typeface="Malgun Gothic"/>
              </a:rPr>
              <a:t> </a:t>
            </a:r>
            <a:r>
              <a:rPr dirty="0">
                <a:solidFill>
                  <a:srgbClr val="333333"/>
                </a:solidFill>
                <a:latin typeface="+mn-ea"/>
                <a:ea typeface="+mn-ea"/>
                <a:cs typeface="Malgun Gothic"/>
              </a:rPr>
              <a:t>같은</a:t>
            </a:r>
            <a:r>
              <a:rPr spc="-10" dirty="0">
                <a:solidFill>
                  <a:srgbClr val="333333"/>
                </a:solidFill>
                <a:latin typeface="+mn-ea"/>
                <a:ea typeface="+mn-ea"/>
                <a:cs typeface="Malgun Gothic"/>
              </a:rPr>
              <a:t> </a:t>
            </a:r>
            <a:r>
              <a:rPr dirty="0">
                <a:solidFill>
                  <a:srgbClr val="333333"/>
                </a:solidFill>
                <a:latin typeface="+mn-ea"/>
                <a:ea typeface="+mn-ea"/>
                <a:cs typeface="Malgun Gothic"/>
              </a:rPr>
              <a:t>이름의</a:t>
            </a:r>
            <a:r>
              <a:rPr spc="-10" dirty="0">
                <a:solidFill>
                  <a:srgbClr val="333333"/>
                </a:solidFill>
                <a:latin typeface="+mn-ea"/>
                <a:ea typeface="+mn-ea"/>
                <a:cs typeface="Malgun Gothic"/>
              </a:rPr>
              <a:t> </a:t>
            </a:r>
            <a:r>
              <a:rPr dirty="0">
                <a:solidFill>
                  <a:srgbClr val="333333"/>
                </a:solidFill>
                <a:latin typeface="+mn-ea"/>
                <a:ea typeface="+mn-ea"/>
                <a:cs typeface="Malgun Gothic"/>
              </a:rPr>
              <a:t>열을 기준으로</a:t>
            </a:r>
            <a:r>
              <a:rPr spc="-5" dirty="0">
                <a:solidFill>
                  <a:srgbClr val="333333"/>
                </a:solidFill>
                <a:latin typeface="+mn-ea"/>
                <a:ea typeface="+mn-ea"/>
                <a:cs typeface="Malgun Gothic"/>
              </a:rPr>
              <a:t> </a:t>
            </a:r>
            <a:r>
              <a:rPr spc="-10" dirty="0">
                <a:solidFill>
                  <a:srgbClr val="333333"/>
                </a:solidFill>
                <a:latin typeface="+mn-ea"/>
                <a:ea typeface="+mn-ea"/>
                <a:cs typeface="Malgun Gothic"/>
              </a:rPr>
              <a:t>결합한다.</a:t>
            </a:r>
            <a:endParaRPr dirty="0">
              <a:latin typeface="+mn-ea"/>
              <a:ea typeface="+mn-ea"/>
              <a:cs typeface="Malgun Gothic"/>
            </a:endParaRPr>
          </a:p>
          <a:p>
            <a:pPr marL="560705" lvl="1" indent="-273685">
              <a:lnSpc>
                <a:spcPct val="100000"/>
              </a:lnSpc>
              <a:spcBef>
                <a:spcPts val="819"/>
              </a:spcBef>
              <a:buFont typeface="Consolas"/>
              <a:buChar char="–"/>
              <a:tabLst>
                <a:tab pos="560705" algn="l"/>
              </a:tabLst>
            </a:pPr>
            <a:r>
              <a:rPr dirty="0">
                <a:solidFill>
                  <a:srgbClr val="333333"/>
                </a:solidFill>
                <a:latin typeface="+mn-ea"/>
                <a:ea typeface="+mn-ea"/>
                <a:cs typeface="Malgun Gothic"/>
              </a:rPr>
              <a:t>inner</a:t>
            </a:r>
            <a:r>
              <a:rPr spc="-25" dirty="0">
                <a:solidFill>
                  <a:srgbClr val="333333"/>
                </a:solidFill>
                <a:latin typeface="+mn-ea"/>
                <a:ea typeface="+mn-ea"/>
                <a:cs typeface="Malgun Gothic"/>
              </a:rPr>
              <a:t> </a:t>
            </a:r>
            <a:r>
              <a:rPr dirty="0">
                <a:solidFill>
                  <a:srgbClr val="333333"/>
                </a:solidFill>
                <a:latin typeface="+mn-ea"/>
                <a:ea typeface="+mn-ea"/>
                <a:cs typeface="Malgun Gothic"/>
              </a:rPr>
              <a:t>join이</a:t>
            </a:r>
            <a:r>
              <a:rPr spc="-40" dirty="0">
                <a:solidFill>
                  <a:srgbClr val="333333"/>
                </a:solidFill>
                <a:latin typeface="+mn-ea"/>
                <a:ea typeface="+mn-ea"/>
                <a:cs typeface="Malgun Gothic"/>
              </a:rPr>
              <a:t> </a:t>
            </a:r>
            <a:r>
              <a:rPr dirty="0">
                <a:solidFill>
                  <a:srgbClr val="333333"/>
                </a:solidFill>
                <a:latin typeface="+mn-ea"/>
                <a:ea typeface="+mn-ea"/>
                <a:cs typeface="Malgun Gothic"/>
              </a:rPr>
              <a:t>기본</a:t>
            </a:r>
            <a:r>
              <a:rPr spc="-45" dirty="0">
                <a:solidFill>
                  <a:srgbClr val="333333"/>
                </a:solidFill>
                <a:latin typeface="+mn-ea"/>
                <a:ea typeface="+mn-ea"/>
                <a:cs typeface="Malgun Gothic"/>
              </a:rPr>
              <a:t> </a:t>
            </a:r>
            <a:r>
              <a:rPr spc="-25" dirty="0">
                <a:solidFill>
                  <a:srgbClr val="333333"/>
                </a:solidFill>
                <a:latin typeface="+mn-ea"/>
                <a:ea typeface="+mn-ea"/>
                <a:cs typeface="Malgun Gothic"/>
              </a:rPr>
              <a:t>방식</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두개의</a:t>
            </a:r>
            <a:r>
              <a:rPr spc="-30" dirty="0">
                <a:solidFill>
                  <a:srgbClr val="333333"/>
                </a:solidFill>
                <a:latin typeface="+mn-ea"/>
                <a:ea typeface="+mn-ea"/>
                <a:cs typeface="Malgun Gothic"/>
              </a:rPr>
              <a:t> </a:t>
            </a:r>
            <a:r>
              <a:rPr dirty="0">
                <a:solidFill>
                  <a:srgbClr val="333333"/>
                </a:solidFill>
                <a:latin typeface="+mn-ea"/>
                <a:ea typeface="+mn-ea"/>
                <a:cs typeface="Malgun Gothic"/>
              </a:rPr>
              <a:t>DataFrame</a:t>
            </a:r>
            <a:r>
              <a:rPr spc="-30" dirty="0">
                <a:solidFill>
                  <a:srgbClr val="333333"/>
                </a:solidFill>
                <a:latin typeface="+mn-ea"/>
                <a:ea typeface="+mn-ea"/>
                <a:cs typeface="Malgun Gothic"/>
              </a:rPr>
              <a:t> </a:t>
            </a:r>
            <a:r>
              <a:rPr dirty="0">
                <a:solidFill>
                  <a:srgbClr val="333333"/>
                </a:solidFill>
                <a:latin typeface="+mn-ea"/>
                <a:ea typeface="+mn-ea"/>
                <a:cs typeface="Malgun Gothic"/>
              </a:rPr>
              <a:t>결합만</a:t>
            </a:r>
            <a:r>
              <a:rPr spc="-15" dirty="0">
                <a:solidFill>
                  <a:srgbClr val="333333"/>
                </a:solidFill>
                <a:latin typeface="+mn-ea"/>
                <a:ea typeface="+mn-ea"/>
                <a:cs typeface="Malgun Gothic"/>
              </a:rPr>
              <a:t> </a:t>
            </a:r>
            <a:r>
              <a:rPr spc="-10" dirty="0">
                <a:solidFill>
                  <a:srgbClr val="333333"/>
                </a:solidFill>
                <a:latin typeface="+mn-ea"/>
                <a:ea typeface="+mn-ea"/>
                <a:cs typeface="Malgun Gothic"/>
              </a:rPr>
              <a:t>가능하다.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열이름이</a:t>
            </a:r>
            <a:r>
              <a:rPr spc="-40" dirty="0">
                <a:solidFill>
                  <a:srgbClr val="333333"/>
                </a:solidFill>
                <a:latin typeface="+mn-ea"/>
                <a:ea typeface="+mn-ea"/>
                <a:cs typeface="Malgun Gothic"/>
              </a:rPr>
              <a:t> </a:t>
            </a:r>
            <a:r>
              <a:rPr dirty="0">
                <a:solidFill>
                  <a:srgbClr val="333333"/>
                </a:solidFill>
                <a:latin typeface="+mn-ea"/>
                <a:ea typeface="+mn-ea"/>
                <a:cs typeface="Malgun Gothic"/>
              </a:rPr>
              <a:t>같은</a:t>
            </a:r>
            <a:r>
              <a:rPr spc="-15" dirty="0">
                <a:solidFill>
                  <a:srgbClr val="333333"/>
                </a:solidFill>
                <a:latin typeface="+mn-ea"/>
                <a:ea typeface="+mn-ea"/>
                <a:cs typeface="Malgun Gothic"/>
              </a:rPr>
              <a:t> </a:t>
            </a:r>
            <a:r>
              <a:rPr dirty="0">
                <a:solidFill>
                  <a:srgbClr val="333333"/>
                </a:solidFill>
                <a:latin typeface="+mn-ea"/>
                <a:ea typeface="+mn-ea"/>
                <a:cs typeface="Malgun Gothic"/>
              </a:rPr>
              <a:t>것이</a:t>
            </a:r>
            <a:r>
              <a:rPr spc="-30" dirty="0">
                <a:solidFill>
                  <a:srgbClr val="333333"/>
                </a:solidFill>
                <a:latin typeface="+mn-ea"/>
                <a:ea typeface="+mn-ea"/>
                <a:cs typeface="Malgun Gothic"/>
              </a:rPr>
              <a:t> </a:t>
            </a:r>
            <a:r>
              <a:rPr dirty="0">
                <a:solidFill>
                  <a:srgbClr val="333333"/>
                </a:solidFill>
                <a:latin typeface="+mn-ea"/>
                <a:ea typeface="+mn-ea"/>
                <a:cs typeface="Malgun Gothic"/>
              </a:rPr>
              <a:t>있으면</a:t>
            </a:r>
            <a:r>
              <a:rPr spc="-20" dirty="0">
                <a:solidFill>
                  <a:srgbClr val="333333"/>
                </a:solidFill>
                <a:latin typeface="+mn-ea"/>
                <a:ea typeface="+mn-ea"/>
                <a:cs typeface="Malgun Gothic"/>
              </a:rPr>
              <a:t> </a:t>
            </a:r>
            <a:r>
              <a:rPr dirty="0">
                <a:solidFill>
                  <a:srgbClr val="333333"/>
                </a:solidFill>
                <a:latin typeface="+mn-ea"/>
                <a:ea typeface="+mn-ea"/>
                <a:cs typeface="Malgun Gothic"/>
              </a:rPr>
              <a:t>뒤에</a:t>
            </a:r>
            <a:r>
              <a:rPr spc="-30" dirty="0">
                <a:solidFill>
                  <a:srgbClr val="333333"/>
                </a:solidFill>
                <a:latin typeface="+mn-ea"/>
                <a:ea typeface="+mn-ea"/>
                <a:cs typeface="Malgun Gothic"/>
              </a:rPr>
              <a:t> </a:t>
            </a:r>
            <a:r>
              <a:rPr dirty="0">
                <a:solidFill>
                  <a:srgbClr val="333333"/>
                </a:solidFill>
                <a:latin typeface="+mn-ea"/>
                <a:ea typeface="+mn-ea"/>
                <a:cs typeface="Malgun Gothic"/>
              </a:rPr>
              <a:t>_x,</a:t>
            </a:r>
            <a:r>
              <a:rPr spc="-20" dirty="0">
                <a:solidFill>
                  <a:srgbClr val="333333"/>
                </a:solidFill>
                <a:latin typeface="+mn-ea"/>
                <a:ea typeface="+mn-ea"/>
                <a:cs typeface="Malgun Gothic"/>
              </a:rPr>
              <a:t> </a:t>
            </a:r>
            <a:r>
              <a:rPr dirty="0">
                <a:solidFill>
                  <a:srgbClr val="333333"/>
                </a:solidFill>
                <a:latin typeface="+mn-ea"/>
                <a:ea typeface="+mn-ea"/>
                <a:cs typeface="Malgun Gothic"/>
              </a:rPr>
              <a:t>_y를</a:t>
            </a:r>
            <a:r>
              <a:rPr spc="-15" dirty="0">
                <a:solidFill>
                  <a:srgbClr val="333333"/>
                </a:solidFill>
                <a:latin typeface="+mn-ea"/>
                <a:ea typeface="+mn-ea"/>
                <a:cs typeface="Malgun Gothic"/>
              </a:rPr>
              <a:t> </a:t>
            </a:r>
            <a:r>
              <a:rPr spc="-20" dirty="0">
                <a:solidFill>
                  <a:srgbClr val="333333"/>
                </a:solidFill>
                <a:latin typeface="+mn-ea"/>
                <a:ea typeface="+mn-ea"/>
                <a:cs typeface="Malgun Gothic"/>
              </a:rPr>
              <a:t>붙인다.</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DataFrame</a:t>
            </a:r>
            <a:r>
              <a:rPr sz="2400" spc="-25" dirty="0">
                <a:latin typeface="CookieRun Regular" panose="020B0600000101010101" pitchFamily="50" charset="-127"/>
              </a:rPr>
              <a:t> </a:t>
            </a:r>
            <a:r>
              <a:rPr sz="2400" dirty="0">
                <a:latin typeface="CookieRun Regular" panose="020B0600000101010101" pitchFamily="50" charset="-127"/>
              </a:rPr>
              <a:t>합치기</a:t>
            </a:r>
            <a:r>
              <a:rPr sz="2400" spc="-25" dirty="0">
                <a:latin typeface="CookieRun Regular" panose="020B0600000101010101" pitchFamily="50" charset="-127"/>
              </a:rPr>
              <a:t> </a:t>
            </a:r>
            <a:r>
              <a:rPr sz="2400" dirty="0">
                <a:latin typeface="CookieRun Regular" panose="020B0600000101010101" pitchFamily="50" charset="-127"/>
              </a:rPr>
              <a:t>–</a:t>
            </a:r>
            <a:r>
              <a:rPr sz="2400" spc="5" dirty="0">
                <a:latin typeface="CookieRun Regular" panose="020B0600000101010101" pitchFamily="50" charset="-127"/>
              </a:rPr>
              <a:t> </a:t>
            </a:r>
            <a:r>
              <a:rPr sz="2400" spc="-10" dirty="0">
                <a:latin typeface="CookieRun Regular" panose="020B0600000101010101" pitchFamily="50" charset="-127"/>
              </a:rPr>
              <a:t>merge()</a:t>
            </a:r>
          </a:p>
        </p:txBody>
      </p:sp>
      <p:pic>
        <p:nvPicPr>
          <p:cNvPr id="4" name="object 4"/>
          <p:cNvPicPr/>
          <p:nvPr/>
        </p:nvPicPr>
        <p:blipFill>
          <a:blip r:embed="rId3" cstate="print"/>
          <a:stretch>
            <a:fillRect/>
          </a:stretch>
        </p:blipFill>
        <p:spPr>
          <a:xfrm>
            <a:off x="6780276" y="1371600"/>
            <a:ext cx="4905756" cy="1828800"/>
          </a:xfrm>
          <a:prstGeom prst="rect">
            <a:avLst/>
          </a:prstGeom>
        </p:spPr>
      </p:pic>
      <p:pic>
        <p:nvPicPr>
          <p:cNvPr id="5" name="object 5"/>
          <p:cNvPicPr/>
          <p:nvPr/>
        </p:nvPicPr>
        <p:blipFill>
          <a:blip r:embed="rId4" cstate="print"/>
          <a:stretch>
            <a:fillRect/>
          </a:stretch>
        </p:blipFill>
        <p:spPr>
          <a:xfrm>
            <a:off x="6780276" y="3581400"/>
            <a:ext cx="4905756" cy="3107436"/>
          </a:xfrm>
          <a:prstGeom prst="rect">
            <a:avLst/>
          </a:prstGeom>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056EF-6159-2F52-C8D9-270AA960319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4832563-7717-54C1-3CBF-42019D83D388}"/>
              </a:ext>
            </a:extLst>
          </p:cNvPr>
          <p:cNvSpPr txBox="1"/>
          <p:nvPr/>
        </p:nvSpPr>
        <p:spPr>
          <a:xfrm>
            <a:off x="458216" y="905534"/>
            <a:ext cx="11200384" cy="4316566"/>
          </a:xfrm>
          <a:prstGeom prst="rect">
            <a:avLst/>
          </a:prstGeom>
        </p:spPr>
        <p:txBody>
          <a:bodyPr vert="horz" wrap="square" lIns="0" tIns="160020" rIns="0" bIns="0" rtlCol="0">
            <a:spAutoFit/>
          </a:bodyPr>
          <a:lstStyle/>
          <a:p>
            <a:r>
              <a:rPr lang="en-US" altLang="ko-KR" dirty="0">
                <a:latin typeface="CookieRun Regular" panose="020B0600000101010101" pitchFamily="50" charset="-127"/>
              </a:rPr>
              <a:t>import </a:t>
            </a:r>
            <a:r>
              <a:rPr lang="en-US" altLang="ko-KR" dirty="0" err="1">
                <a:latin typeface="CookieRun Regular" panose="020B0600000101010101" pitchFamily="50" charset="-127"/>
              </a:rPr>
              <a:t>kagglehub</a:t>
            </a:r>
            <a:endParaRPr lang="en-US" altLang="ko-KR" dirty="0">
              <a:latin typeface="CookieRun Regular" panose="020B0600000101010101" pitchFamily="50" charset="-127"/>
            </a:endParaRPr>
          </a:p>
          <a:p>
            <a:endParaRPr lang="en-US" altLang="ko-KR" dirty="0">
              <a:latin typeface="CookieRun Regular" panose="020B0600000101010101" pitchFamily="50" charset="-127"/>
            </a:endParaRPr>
          </a:p>
          <a:p>
            <a:r>
              <a:rPr lang="en-US" altLang="ko-KR" dirty="0">
                <a:latin typeface="CookieRun Regular" panose="020B0600000101010101" pitchFamily="50" charset="-127"/>
              </a:rPr>
              <a:t>path = </a:t>
            </a:r>
            <a:r>
              <a:rPr lang="en-US" altLang="ko-KR" dirty="0" err="1">
                <a:latin typeface="CookieRun Regular" panose="020B0600000101010101" pitchFamily="50" charset="-127"/>
              </a:rPr>
              <a:t>kagglehub.dataset_download</a:t>
            </a:r>
            <a:r>
              <a:rPr lang="en-US" altLang="ko-KR" dirty="0">
                <a:latin typeface="CookieRun Regular" panose="020B0600000101010101" pitchFamily="50" charset="-127"/>
              </a:rPr>
              <a:t>("</a:t>
            </a:r>
            <a:r>
              <a:rPr lang="en-US" altLang="ko-KR" dirty="0" err="1">
                <a:latin typeface="CookieRun Regular" panose="020B0600000101010101" pitchFamily="50" charset="-127"/>
              </a:rPr>
              <a:t>shivamb</a:t>
            </a:r>
            <a:r>
              <a:rPr lang="en-US" altLang="ko-KR" dirty="0">
                <a:latin typeface="CookieRun Regular" panose="020B0600000101010101" pitchFamily="50" charset="-127"/>
              </a:rPr>
              <a:t>/</a:t>
            </a:r>
            <a:r>
              <a:rPr lang="en-US" altLang="ko-KR" dirty="0" err="1">
                <a:latin typeface="CookieRun Regular" panose="020B0600000101010101" pitchFamily="50" charset="-127"/>
              </a:rPr>
              <a:t>netflix</a:t>
            </a:r>
            <a:r>
              <a:rPr lang="en-US" altLang="ko-KR" dirty="0">
                <a:latin typeface="CookieRun Regular" panose="020B0600000101010101" pitchFamily="50" charset="-127"/>
              </a:rPr>
              <a:t>-shows")</a:t>
            </a:r>
          </a:p>
          <a:p>
            <a:r>
              <a:rPr lang="en-US" altLang="ko-KR" dirty="0">
                <a:latin typeface="CookieRun Regular" panose="020B0600000101010101" pitchFamily="50" charset="-127"/>
              </a:rPr>
              <a:t>print("Path to dataset files:", path)</a:t>
            </a:r>
          </a:p>
          <a:p>
            <a:r>
              <a:rPr lang="en-US" altLang="ko-KR" dirty="0">
                <a:latin typeface="CookieRun Regular" panose="020B0600000101010101" pitchFamily="50" charset="-127"/>
              </a:rPr>
              <a:t>df2 = </a:t>
            </a:r>
            <a:r>
              <a:rPr lang="en-US" altLang="ko-KR" dirty="0" err="1">
                <a:latin typeface="CookieRun Regular" panose="020B0600000101010101" pitchFamily="50" charset="-127"/>
              </a:rPr>
              <a:t>pd.read_csv</a:t>
            </a:r>
            <a:r>
              <a:rPr lang="en-US" altLang="ko-KR" dirty="0">
                <a:latin typeface="CookieRun Regular" panose="020B0600000101010101" pitchFamily="50" charset="-127"/>
              </a:rPr>
              <a:t>(path + "/netflix_titles.csv")</a:t>
            </a:r>
          </a:p>
          <a:p>
            <a:r>
              <a:rPr lang="en-US" altLang="ko-KR" dirty="0">
                <a:latin typeface="CookieRun Regular" panose="020B0600000101010101" pitchFamily="50" charset="-127"/>
              </a:rPr>
              <a:t>df2.head(2)</a:t>
            </a:r>
          </a:p>
          <a:p>
            <a:endParaRPr lang="en-US" altLang="ko-KR" dirty="0">
              <a:latin typeface="CookieRun Regular" panose="020B0600000101010101" pitchFamily="50" charset="-127"/>
            </a:endParaRPr>
          </a:p>
          <a:p>
            <a:r>
              <a:rPr lang="en-US" altLang="ko-KR" dirty="0">
                <a:latin typeface="CookieRun Regular" panose="020B0600000101010101" pitchFamily="50" charset="-127"/>
              </a:rPr>
              <a:t>print("</a:t>
            </a:r>
            <a:r>
              <a:rPr lang="ko-KR" altLang="en-US" dirty="0">
                <a:latin typeface="CookieRun Regular" panose="020B0600000101010101" pitchFamily="50" charset="-127"/>
              </a:rPr>
              <a:t>행 개수와 열 개수</a:t>
            </a:r>
            <a:r>
              <a:rPr lang="en-US" altLang="ko-KR" dirty="0">
                <a:latin typeface="CookieRun Regular" panose="020B0600000101010101" pitchFamily="50" charset="-127"/>
              </a:rPr>
              <a:t>:", df2.shape) # </a:t>
            </a:r>
            <a:r>
              <a:rPr lang="ko-KR" altLang="en-US" dirty="0">
                <a:latin typeface="CookieRun Regular" panose="020B0600000101010101" pitchFamily="50" charset="-127"/>
              </a:rPr>
              <a:t>데이터 크기</a:t>
            </a:r>
            <a:br>
              <a:rPr lang="en-US" altLang="ko-KR" dirty="0">
                <a:latin typeface="CookieRun Regular" panose="020B0600000101010101" pitchFamily="50" charset="-127"/>
              </a:rPr>
            </a:br>
            <a:r>
              <a:rPr lang="en-US" altLang="ko-KR" dirty="0">
                <a:latin typeface="CookieRun Regular" panose="020B0600000101010101" pitchFamily="50" charset="-127"/>
              </a:rPr>
              <a:t>print("</a:t>
            </a:r>
            <a:r>
              <a:rPr lang="ko-KR" altLang="en-US" dirty="0">
                <a:latin typeface="CookieRun Regular" panose="020B0600000101010101" pitchFamily="50" charset="-127"/>
              </a:rPr>
              <a:t>컬럼 목록</a:t>
            </a:r>
            <a:r>
              <a:rPr lang="en-US" altLang="ko-KR" dirty="0">
                <a:latin typeface="CookieRun Regular" panose="020B0600000101010101" pitchFamily="50" charset="-127"/>
              </a:rPr>
              <a:t>:", df2.columns.tolist()) # </a:t>
            </a:r>
            <a:r>
              <a:rPr lang="ko-KR" altLang="en-US" dirty="0">
                <a:latin typeface="CookieRun Regular" panose="020B0600000101010101" pitchFamily="50" charset="-127"/>
              </a:rPr>
              <a:t>컬럼 목록</a:t>
            </a:r>
            <a:endParaRPr lang="en-US" altLang="ko-KR" dirty="0">
              <a:latin typeface="CookieRun Regular" panose="020B0600000101010101" pitchFamily="50" charset="-127"/>
            </a:endParaRPr>
          </a:p>
          <a:p>
            <a:endParaRPr lang="en-US" altLang="ko-KR" dirty="0">
              <a:latin typeface="CookieRun Regular" panose="020B0600000101010101" pitchFamily="50" charset="-127"/>
            </a:endParaRPr>
          </a:p>
          <a:p>
            <a:r>
              <a:rPr lang="en-US" altLang="ko-KR" dirty="0">
                <a:latin typeface="CookieRun Regular" panose="020B0600000101010101" pitchFamily="50" charset="-127"/>
              </a:rPr>
              <a:t>#</a:t>
            </a:r>
            <a:r>
              <a:rPr lang="ko-KR" altLang="en-US" dirty="0" err="1">
                <a:latin typeface="CookieRun Regular" panose="020B0600000101010101" pitchFamily="50" charset="-127"/>
              </a:rPr>
              <a:t>결측치</a:t>
            </a:r>
            <a:r>
              <a:rPr lang="ko-KR" altLang="en-US" dirty="0">
                <a:latin typeface="CookieRun Regular" panose="020B0600000101010101" pitchFamily="50" charset="-127"/>
              </a:rPr>
              <a:t> 확인</a:t>
            </a:r>
          </a:p>
          <a:p>
            <a:r>
              <a:rPr lang="en-US" altLang="ko-KR" dirty="0">
                <a:latin typeface="CookieRun Regular" panose="020B0600000101010101" pitchFamily="50" charset="-127"/>
              </a:rPr>
              <a:t>df2.isnull().sum().</a:t>
            </a:r>
            <a:r>
              <a:rPr lang="en-US" altLang="ko-KR" dirty="0" err="1">
                <a:latin typeface="CookieRun Regular" panose="020B0600000101010101" pitchFamily="50" charset="-127"/>
              </a:rPr>
              <a:t>sort_values</a:t>
            </a:r>
            <a:r>
              <a:rPr lang="en-US" altLang="ko-KR" dirty="0">
                <a:latin typeface="CookieRun Regular" panose="020B0600000101010101" pitchFamily="50" charset="-127"/>
              </a:rPr>
              <a:t>(ascending=False)</a:t>
            </a:r>
          </a:p>
          <a:p>
            <a:endParaRPr lang="en-US" altLang="ko-KR" dirty="0">
              <a:latin typeface="CookieRun Regular" panose="020B0600000101010101" pitchFamily="50" charset="-127"/>
            </a:endParaRPr>
          </a:p>
          <a:p>
            <a:r>
              <a:rPr lang="en-US" altLang="ko-KR" dirty="0">
                <a:latin typeface="CookieRun Regular" panose="020B0600000101010101" pitchFamily="50" charset="-127"/>
              </a:rPr>
              <a:t>#</a:t>
            </a:r>
            <a:r>
              <a:rPr lang="ko-KR" altLang="en-US" dirty="0">
                <a:latin typeface="CookieRun Regular" panose="020B0600000101010101" pitchFamily="50" charset="-127"/>
              </a:rPr>
              <a:t>데이터 요약 통계</a:t>
            </a:r>
          </a:p>
          <a:p>
            <a:r>
              <a:rPr lang="en-US" altLang="ko-KR" dirty="0">
                <a:latin typeface="CookieRun Regular" panose="020B0600000101010101" pitchFamily="50" charset="-127"/>
              </a:rPr>
              <a:t>df2.describe(include='all')  # </a:t>
            </a:r>
            <a:r>
              <a:rPr lang="ko-KR" altLang="en-US" dirty="0">
                <a:latin typeface="CookieRun Regular" panose="020B0600000101010101" pitchFamily="50" charset="-127"/>
              </a:rPr>
              <a:t>숫자형 </a:t>
            </a:r>
            <a:r>
              <a:rPr lang="en-US" altLang="ko-KR" dirty="0">
                <a:latin typeface="CookieRun Regular" panose="020B0600000101010101" pitchFamily="50" charset="-127"/>
              </a:rPr>
              <a:t>+ </a:t>
            </a:r>
            <a:r>
              <a:rPr lang="ko-KR" altLang="en-US" dirty="0">
                <a:latin typeface="CookieRun Regular" panose="020B0600000101010101" pitchFamily="50" charset="-127"/>
              </a:rPr>
              <a:t>문자형 모두 포함</a:t>
            </a:r>
            <a:endParaRPr lang="en-US" altLang="ko-KR" dirty="0">
              <a:latin typeface="CookieRun Regular" panose="020B0600000101010101" pitchFamily="50" charset="-127"/>
            </a:endParaRPr>
          </a:p>
        </p:txBody>
      </p:sp>
      <p:sp>
        <p:nvSpPr>
          <p:cNvPr id="3" name="object 3">
            <a:extLst>
              <a:ext uri="{FF2B5EF4-FFF2-40B4-BE49-F238E27FC236}">
                <a16:creationId xmlns:a16="http://schemas.microsoft.com/office/drawing/2014/main" id="{DC80F54E-E9D2-E1A4-697C-D65318B393A9}"/>
              </a:ext>
            </a:extLst>
          </p:cNvPr>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lang="en-US" altLang="ko-KR" sz="2400" dirty="0">
                <a:latin typeface="CookieRun Regular" panose="020B0600000101010101" pitchFamily="50" charset="-127"/>
              </a:rPr>
              <a:t>LAB</a:t>
            </a:r>
            <a:endParaRPr sz="2400" spc="-10" dirty="0">
              <a:latin typeface="CookieRun Regular" panose="020B0600000101010101" pitchFamily="50" charset="-127"/>
            </a:endParaRPr>
          </a:p>
        </p:txBody>
      </p:sp>
    </p:spTree>
    <p:extLst>
      <p:ext uri="{BB962C8B-B14F-4D97-AF65-F5344CB8AC3E}">
        <p14:creationId xmlns:p14="http://schemas.microsoft.com/office/powerpoint/2010/main" val="61536938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D780A-6F41-39B3-197D-EFE5A410FC3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7DB1B3D-D166-C33D-96A0-9CAFEE9501C3}"/>
              </a:ext>
            </a:extLst>
          </p:cNvPr>
          <p:cNvSpPr txBox="1"/>
          <p:nvPr/>
        </p:nvSpPr>
        <p:spPr>
          <a:xfrm>
            <a:off x="458216" y="905534"/>
            <a:ext cx="11200384" cy="4696414"/>
          </a:xfrm>
          <a:prstGeom prst="rect">
            <a:avLst/>
          </a:prstGeom>
        </p:spPr>
        <p:txBody>
          <a:bodyPr vert="horz" wrap="square" lIns="0" tIns="160020" rIns="0" bIns="0" rtlCol="0">
            <a:spAutoFit/>
          </a:bodyPr>
          <a:lstStyle/>
          <a:p>
            <a:pPr>
              <a:lnSpc>
                <a:spcPct val="150000"/>
              </a:lnSpc>
            </a:pPr>
            <a:r>
              <a:rPr lang="en-US" altLang="ko-KR" dirty="0">
                <a:latin typeface="CookieRun Regular" panose="020B0600000101010101" pitchFamily="50" charset="-127"/>
              </a:rPr>
              <a:t>#1.</a:t>
            </a:r>
            <a:r>
              <a:rPr lang="ko-KR" altLang="en-US" dirty="0" err="1">
                <a:latin typeface="CookieRun Regular" panose="020B0600000101010101" pitchFamily="50" charset="-127"/>
              </a:rPr>
              <a:t>결측치</a:t>
            </a:r>
            <a:r>
              <a:rPr lang="ko-KR" altLang="en-US" dirty="0">
                <a:latin typeface="CookieRun Regular" panose="020B0600000101010101" pitchFamily="50" charset="-127"/>
              </a:rPr>
              <a:t> 확인</a:t>
            </a:r>
          </a:p>
          <a:p>
            <a:pPr>
              <a:lnSpc>
                <a:spcPct val="150000"/>
              </a:lnSpc>
            </a:pPr>
            <a:r>
              <a:rPr lang="en-US" altLang="ko-KR" dirty="0">
                <a:latin typeface="CookieRun Regular" panose="020B0600000101010101" pitchFamily="50" charset="-127"/>
              </a:rPr>
              <a:t>df2.isnull().sum().</a:t>
            </a:r>
            <a:r>
              <a:rPr lang="en-US" altLang="ko-KR" dirty="0" err="1">
                <a:latin typeface="CookieRun Regular" panose="020B0600000101010101" pitchFamily="50" charset="-127"/>
              </a:rPr>
              <a:t>sort_values</a:t>
            </a:r>
            <a:r>
              <a:rPr lang="en-US" altLang="ko-KR" dirty="0">
                <a:latin typeface="CookieRun Regular" panose="020B0600000101010101" pitchFamily="50" charset="-127"/>
              </a:rPr>
              <a:t>(ascending=False)</a:t>
            </a:r>
          </a:p>
          <a:p>
            <a:pPr>
              <a:lnSpc>
                <a:spcPct val="150000"/>
              </a:lnSpc>
            </a:pPr>
            <a:r>
              <a:rPr lang="en-US" altLang="ko-KR" dirty="0">
                <a:latin typeface="CookieRun Regular" panose="020B0600000101010101" pitchFamily="50" charset="-127"/>
              </a:rPr>
              <a:t>#2.</a:t>
            </a:r>
            <a:r>
              <a:rPr lang="ko-KR" altLang="en-US" dirty="0">
                <a:latin typeface="CookieRun Regular" panose="020B0600000101010101" pitchFamily="50" charset="-127"/>
              </a:rPr>
              <a:t>데이터 요약 통계</a:t>
            </a:r>
          </a:p>
          <a:p>
            <a:pPr>
              <a:lnSpc>
                <a:spcPct val="150000"/>
              </a:lnSpc>
            </a:pPr>
            <a:r>
              <a:rPr lang="en-US" altLang="ko-KR" dirty="0">
                <a:latin typeface="CookieRun Regular" panose="020B0600000101010101" pitchFamily="50" charset="-127"/>
              </a:rPr>
              <a:t>df2.describe(include='all')  # </a:t>
            </a:r>
            <a:r>
              <a:rPr lang="ko-KR" altLang="en-US" dirty="0">
                <a:latin typeface="CookieRun Regular" panose="020B0600000101010101" pitchFamily="50" charset="-127"/>
              </a:rPr>
              <a:t>숫자형 </a:t>
            </a:r>
            <a:r>
              <a:rPr lang="en-US" altLang="ko-KR" dirty="0">
                <a:latin typeface="CookieRun Regular" panose="020B0600000101010101" pitchFamily="50" charset="-127"/>
              </a:rPr>
              <a:t>+ </a:t>
            </a:r>
            <a:r>
              <a:rPr lang="ko-KR" altLang="en-US" dirty="0">
                <a:latin typeface="CookieRun Regular" panose="020B0600000101010101" pitchFamily="50" charset="-127"/>
              </a:rPr>
              <a:t>문자형 모두 포함</a:t>
            </a:r>
            <a:endParaRPr lang="en-US" altLang="ko-KR" dirty="0">
              <a:latin typeface="CookieRun Regular" panose="020B0600000101010101" pitchFamily="50" charset="-127"/>
            </a:endParaRPr>
          </a:p>
          <a:p>
            <a:pPr>
              <a:lnSpc>
                <a:spcPct val="150000"/>
              </a:lnSpc>
            </a:pPr>
            <a:r>
              <a:rPr lang="en-US" altLang="ko-KR" dirty="0">
                <a:latin typeface="CookieRun Regular" panose="020B0600000101010101" pitchFamily="50" charset="-127"/>
              </a:rPr>
              <a:t>#3.</a:t>
            </a:r>
            <a:r>
              <a:rPr lang="ko-KR" altLang="en-US" dirty="0">
                <a:latin typeface="CookieRun Regular" panose="020B0600000101010101" pitchFamily="50" charset="-127"/>
              </a:rPr>
              <a:t>콘텐츠 유형별 분포</a:t>
            </a:r>
          </a:p>
          <a:p>
            <a:pPr>
              <a:lnSpc>
                <a:spcPct val="150000"/>
              </a:lnSpc>
            </a:pPr>
            <a:r>
              <a:rPr lang="en-US" altLang="ko-KR" dirty="0">
                <a:latin typeface="CookieRun Regular" panose="020B0600000101010101" pitchFamily="50" charset="-127"/>
              </a:rPr>
              <a:t>df2['type'].</a:t>
            </a:r>
            <a:r>
              <a:rPr lang="en-US" altLang="ko-KR" dirty="0" err="1">
                <a:latin typeface="CookieRun Regular" panose="020B0600000101010101" pitchFamily="50" charset="-127"/>
              </a:rPr>
              <a:t>value_counts</a:t>
            </a:r>
            <a:r>
              <a:rPr lang="en-US" altLang="ko-KR" dirty="0">
                <a:latin typeface="CookieRun Regular" panose="020B0600000101010101" pitchFamily="50" charset="-127"/>
              </a:rPr>
              <a:t>().plot(kind='bar', title='Movie vs TV Show count’)</a:t>
            </a:r>
          </a:p>
          <a:p>
            <a:pPr>
              <a:lnSpc>
                <a:spcPct val="150000"/>
              </a:lnSpc>
            </a:pPr>
            <a:r>
              <a:rPr lang="en-US" altLang="ko-KR" dirty="0">
                <a:latin typeface="CookieRun Regular" panose="020B0600000101010101" pitchFamily="50" charset="-127"/>
              </a:rPr>
              <a:t>#4.</a:t>
            </a:r>
            <a:r>
              <a:rPr lang="ko-KR" altLang="en-US" dirty="0">
                <a:latin typeface="CookieRun Regular" panose="020B0600000101010101" pitchFamily="50" charset="-127"/>
              </a:rPr>
              <a:t>연도별 콘텐츠 수 </a:t>
            </a:r>
            <a:r>
              <a:rPr lang="en-US" altLang="ko-KR" dirty="0">
                <a:latin typeface="CookieRun Regular" panose="020B0600000101010101" pitchFamily="50" charset="-127"/>
              </a:rPr>
              <a:t>(</a:t>
            </a:r>
            <a:r>
              <a:rPr lang="ko-KR" altLang="en-US" dirty="0">
                <a:latin typeface="CookieRun Regular" panose="020B0600000101010101" pitchFamily="50" charset="-127"/>
              </a:rPr>
              <a:t>추이</a:t>
            </a:r>
            <a:r>
              <a:rPr lang="en-US" altLang="ko-KR" dirty="0">
                <a:latin typeface="CookieRun Regular" panose="020B0600000101010101" pitchFamily="50" charset="-127"/>
              </a:rPr>
              <a:t>)</a:t>
            </a:r>
            <a:endParaRPr lang="ko-KR" altLang="en-US" dirty="0">
              <a:latin typeface="CookieRun Regular" panose="020B0600000101010101" pitchFamily="50" charset="-127"/>
            </a:endParaRPr>
          </a:p>
          <a:p>
            <a:pPr>
              <a:lnSpc>
                <a:spcPct val="150000"/>
              </a:lnSpc>
            </a:pPr>
            <a:r>
              <a:rPr lang="en-US" altLang="ko-KR" dirty="0">
                <a:latin typeface="CookieRun Regular" panose="020B0600000101010101" pitchFamily="50" charset="-127"/>
              </a:rPr>
              <a:t>df2['</a:t>
            </a:r>
            <a:r>
              <a:rPr lang="en-US" altLang="ko-KR" dirty="0" err="1">
                <a:latin typeface="CookieRun Regular" panose="020B0600000101010101" pitchFamily="50" charset="-127"/>
              </a:rPr>
              <a:t>release_year</a:t>
            </a:r>
            <a:r>
              <a:rPr lang="en-US" altLang="ko-KR" dirty="0">
                <a:latin typeface="CookieRun Regular" panose="020B0600000101010101" pitchFamily="50" charset="-127"/>
              </a:rPr>
              <a:t>'].</a:t>
            </a:r>
            <a:r>
              <a:rPr lang="en-US" altLang="ko-KR" dirty="0" err="1">
                <a:latin typeface="CookieRun Regular" panose="020B0600000101010101" pitchFamily="50" charset="-127"/>
              </a:rPr>
              <a:t>value_counts</a:t>
            </a:r>
            <a:r>
              <a:rPr lang="en-US" altLang="ko-KR" dirty="0">
                <a:latin typeface="CookieRun Regular" panose="020B0600000101010101" pitchFamily="50" charset="-127"/>
              </a:rPr>
              <a:t>().</a:t>
            </a:r>
            <a:r>
              <a:rPr lang="en-US" altLang="ko-KR" dirty="0" err="1">
                <a:latin typeface="CookieRun Regular" panose="020B0600000101010101" pitchFamily="50" charset="-127"/>
              </a:rPr>
              <a:t>sort_index</a:t>
            </a:r>
            <a:r>
              <a:rPr lang="en-US" altLang="ko-KR" dirty="0">
                <a:latin typeface="CookieRun Regular" panose="020B0600000101010101" pitchFamily="50" charset="-127"/>
              </a:rPr>
              <a:t>().plot(kind='line', </a:t>
            </a:r>
            <a:r>
              <a:rPr lang="en-US" altLang="ko-KR" dirty="0" err="1">
                <a:latin typeface="CookieRun Regular" panose="020B0600000101010101" pitchFamily="50" charset="-127"/>
              </a:rPr>
              <a:t>figsize</a:t>
            </a:r>
            <a:r>
              <a:rPr lang="en-US" altLang="ko-KR" dirty="0">
                <a:latin typeface="CookieRun Regular" panose="020B0600000101010101" pitchFamily="50" charset="-127"/>
              </a:rPr>
              <a:t>=(10,5), title='year wise content count’)</a:t>
            </a:r>
          </a:p>
          <a:p>
            <a:pPr>
              <a:lnSpc>
                <a:spcPct val="150000"/>
              </a:lnSpc>
            </a:pPr>
            <a:r>
              <a:rPr lang="en-US" altLang="ko-KR" dirty="0">
                <a:latin typeface="CookieRun Regular" panose="020B0600000101010101" pitchFamily="50" charset="-127"/>
              </a:rPr>
              <a:t>#5. </a:t>
            </a:r>
            <a:r>
              <a:rPr lang="ko-KR" altLang="en-US" dirty="0">
                <a:latin typeface="CookieRun Regular" panose="020B0600000101010101" pitchFamily="50" charset="-127"/>
              </a:rPr>
              <a:t>국가별 콘텐츠 수 </a:t>
            </a:r>
            <a:r>
              <a:rPr lang="en-US" altLang="ko-KR" dirty="0">
                <a:latin typeface="CookieRun Regular" panose="020B0600000101010101" pitchFamily="50" charset="-127"/>
              </a:rPr>
              <a:t>Top 10</a:t>
            </a:r>
          </a:p>
          <a:p>
            <a:pPr>
              <a:lnSpc>
                <a:spcPct val="150000"/>
              </a:lnSpc>
            </a:pPr>
            <a:r>
              <a:rPr lang="en-US" altLang="ko-KR" dirty="0">
                <a:latin typeface="CookieRun Regular" panose="020B0600000101010101" pitchFamily="50" charset="-127"/>
              </a:rPr>
              <a:t>df2['country'].</a:t>
            </a:r>
            <a:r>
              <a:rPr lang="en-US" altLang="ko-KR" dirty="0" err="1">
                <a:latin typeface="CookieRun Regular" panose="020B0600000101010101" pitchFamily="50" charset="-127"/>
              </a:rPr>
              <a:t>value_counts</a:t>
            </a:r>
            <a:r>
              <a:rPr lang="en-US" altLang="ko-KR" dirty="0">
                <a:latin typeface="CookieRun Regular" panose="020B0600000101010101" pitchFamily="50" charset="-127"/>
              </a:rPr>
              <a:t>().head(10).plot(kind='</a:t>
            </a:r>
            <a:r>
              <a:rPr lang="en-US" altLang="ko-KR" dirty="0" err="1">
                <a:latin typeface="CookieRun Regular" panose="020B0600000101010101" pitchFamily="50" charset="-127"/>
              </a:rPr>
              <a:t>barh</a:t>
            </a:r>
            <a:r>
              <a:rPr lang="en-US" altLang="ko-KR" dirty="0">
                <a:latin typeface="CookieRun Regular" panose="020B0600000101010101" pitchFamily="50" charset="-127"/>
              </a:rPr>
              <a:t>', title='</a:t>
            </a:r>
            <a:r>
              <a:rPr lang="en-US" altLang="ko-KR" dirty="0" err="1">
                <a:latin typeface="CookieRun Regular" panose="020B0600000101010101" pitchFamily="50" charset="-127"/>
              </a:rPr>
              <a:t>Contry</a:t>
            </a:r>
            <a:r>
              <a:rPr lang="en-US" altLang="ko-KR" dirty="0">
                <a:latin typeface="CookieRun Regular" panose="020B0600000101010101" pitchFamily="50" charset="-127"/>
              </a:rPr>
              <a:t>... Top 10’)</a:t>
            </a:r>
          </a:p>
        </p:txBody>
      </p:sp>
      <p:sp>
        <p:nvSpPr>
          <p:cNvPr id="3" name="object 3">
            <a:extLst>
              <a:ext uri="{FF2B5EF4-FFF2-40B4-BE49-F238E27FC236}">
                <a16:creationId xmlns:a16="http://schemas.microsoft.com/office/drawing/2014/main" id="{ACA93031-01CA-544C-B8AF-C505D84CA271}"/>
              </a:ext>
            </a:extLst>
          </p:cNvPr>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lang="en-US" altLang="ko-KR" sz="2400" dirty="0">
                <a:latin typeface="CookieRun Regular" panose="020B0600000101010101" pitchFamily="50" charset="-127"/>
              </a:rPr>
              <a:t>LAB</a:t>
            </a:r>
            <a:endParaRPr sz="2400" spc="-10" dirty="0">
              <a:latin typeface="CookieRun Regular" panose="020B0600000101010101" pitchFamily="50" charset="-127"/>
            </a:endParaRPr>
          </a:p>
        </p:txBody>
      </p:sp>
    </p:spTree>
    <p:extLst>
      <p:ext uri="{BB962C8B-B14F-4D97-AF65-F5344CB8AC3E}">
        <p14:creationId xmlns:p14="http://schemas.microsoft.com/office/powerpoint/2010/main" val="222845807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3E5AB-75AA-3DB2-716F-862636A9386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46592C8-736C-16CB-D092-14F6F7106D83}"/>
              </a:ext>
            </a:extLst>
          </p:cNvPr>
          <p:cNvSpPr txBox="1"/>
          <p:nvPr/>
        </p:nvSpPr>
        <p:spPr>
          <a:xfrm>
            <a:off x="458216" y="905534"/>
            <a:ext cx="11200384" cy="5527411"/>
          </a:xfrm>
          <a:prstGeom prst="rect">
            <a:avLst/>
          </a:prstGeom>
        </p:spPr>
        <p:txBody>
          <a:bodyPr vert="horz" wrap="square" lIns="0" tIns="160020" rIns="0" bIns="0" rtlCol="0">
            <a:spAutoFit/>
          </a:bodyPr>
          <a:lstStyle/>
          <a:p>
            <a:pPr>
              <a:lnSpc>
                <a:spcPct val="150000"/>
              </a:lnSpc>
            </a:pPr>
            <a:r>
              <a:rPr lang="en-US" altLang="ko-KR" dirty="0">
                <a:latin typeface="CookieRun Regular" panose="020B0600000101010101" pitchFamily="50" charset="-127"/>
              </a:rPr>
              <a:t>#TV Show</a:t>
            </a:r>
            <a:r>
              <a:rPr lang="ko-KR" altLang="en-US" dirty="0">
                <a:latin typeface="CookieRun Regular" panose="020B0600000101010101" pitchFamily="50" charset="-127"/>
              </a:rPr>
              <a:t>의 평균 지속 시간 분석</a:t>
            </a:r>
          </a:p>
          <a:p>
            <a:pPr>
              <a:lnSpc>
                <a:spcPct val="150000"/>
              </a:lnSpc>
            </a:pPr>
            <a:r>
              <a:rPr lang="en-US" altLang="ko-KR" dirty="0" err="1">
                <a:latin typeface="CookieRun Regular" panose="020B0600000101010101" pitchFamily="50" charset="-127"/>
              </a:rPr>
              <a:t>tv_shows</a:t>
            </a:r>
            <a:r>
              <a:rPr lang="en-US" altLang="ko-KR" dirty="0">
                <a:latin typeface="CookieRun Regular" panose="020B0600000101010101" pitchFamily="50" charset="-127"/>
              </a:rPr>
              <a:t> = df2[df2['type'] == 'TV Show']</a:t>
            </a:r>
          </a:p>
          <a:p>
            <a:pPr>
              <a:lnSpc>
                <a:spcPct val="150000"/>
              </a:lnSpc>
            </a:pPr>
            <a:r>
              <a:rPr lang="en-US" altLang="ko-KR" dirty="0" err="1">
                <a:latin typeface="CookieRun Regular" panose="020B0600000101010101" pitchFamily="50" charset="-127"/>
              </a:rPr>
              <a:t>tv_shows</a:t>
            </a:r>
            <a:r>
              <a:rPr lang="en-US" altLang="ko-KR" dirty="0">
                <a:latin typeface="CookieRun Regular" panose="020B0600000101010101" pitchFamily="50" charset="-127"/>
              </a:rPr>
              <a:t>['duration'].</a:t>
            </a:r>
            <a:r>
              <a:rPr lang="en-US" altLang="ko-KR" dirty="0" err="1">
                <a:latin typeface="CookieRun Regular" panose="020B0600000101010101" pitchFamily="50" charset="-127"/>
              </a:rPr>
              <a:t>value_counts</a:t>
            </a:r>
            <a:r>
              <a:rPr lang="en-US" altLang="ko-KR" dirty="0">
                <a:latin typeface="CookieRun Regular" panose="020B0600000101010101" pitchFamily="50" charset="-127"/>
              </a:rPr>
              <a:t>().head(10)</a:t>
            </a:r>
          </a:p>
          <a:p>
            <a:pPr>
              <a:lnSpc>
                <a:spcPct val="150000"/>
              </a:lnSpc>
            </a:pPr>
            <a:endParaRPr lang="en-US" altLang="ko-KR" dirty="0">
              <a:latin typeface="CookieRun Regular" panose="020B0600000101010101" pitchFamily="50" charset="-127"/>
            </a:endParaRPr>
          </a:p>
          <a:p>
            <a:pPr>
              <a:lnSpc>
                <a:spcPct val="150000"/>
              </a:lnSpc>
            </a:pPr>
            <a:r>
              <a:rPr lang="en-US" altLang="ko-KR" dirty="0">
                <a:latin typeface="CookieRun Regular" panose="020B0600000101010101" pitchFamily="50" charset="-127"/>
              </a:rPr>
              <a:t>#</a:t>
            </a:r>
            <a:r>
              <a:rPr lang="ko-KR" altLang="en-US" dirty="0">
                <a:latin typeface="CookieRun Regular" panose="020B0600000101010101" pitchFamily="50" charset="-127"/>
              </a:rPr>
              <a:t>특정 조건 필터링</a:t>
            </a:r>
            <a:r>
              <a:rPr lang="en-US" altLang="ko-KR" dirty="0">
                <a:latin typeface="CookieRun Regular" panose="020B0600000101010101" pitchFamily="50" charset="-127"/>
              </a:rPr>
              <a:t>: 2020</a:t>
            </a:r>
            <a:r>
              <a:rPr lang="ko-KR" altLang="en-US" dirty="0">
                <a:latin typeface="CookieRun Regular" panose="020B0600000101010101" pitchFamily="50" charset="-127"/>
              </a:rPr>
              <a:t>년 이후 영화만 보기</a:t>
            </a:r>
          </a:p>
          <a:p>
            <a:pPr>
              <a:lnSpc>
                <a:spcPct val="150000"/>
              </a:lnSpc>
            </a:pPr>
            <a:r>
              <a:rPr lang="en-US" altLang="ko-KR" dirty="0" err="1">
                <a:latin typeface="CookieRun Regular" panose="020B0600000101010101" pitchFamily="50" charset="-127"/>
              </a:rPr>
              <a:t>recent_movies</a:t>
            </a:r>
            <a:r>
              <a:rPr lang="en-US" altLang="ko-KR" dirty="0">
                <a:latin typeface="CookieRun Regular" panose="020B0600000101010101" pitchFamily="50" charset="-127"/>
              </a:rPr>
              <a:t> = df2[(df2['type'] == 'Movie') &amp; (df2['</a:t>
            </a:r>
            <a:r>
              <a:rPr lang="en-US" altLang="ko-KR" dirty="0" err="1">
                <a:latin typeface="CookieRun Regular" panose="020B0600000101010101" pitchFamily="50" charset="-127"/>
              </a:rPr>
              <a:t>release_year</a:t>
            </a:r>
            <a:r>
              <a:rPr lang="en-US" altLang="ko-KR" dirty="0">
                <a:latin typeface="CookieRun Regular" panose="020B0600000101010101" pitchFamily="50" charset="-127"/>
              </a:rPr>
              <a:t>'] &gt;= 2020)]</a:t>
            </a:r>
          </a:p>
          <a:p>
            <a:pPr>
              <a:lnSpc>
                <a:spcPct val="150000"/>
              </a:lnSpc>
            </a:pPr>
            <a:r>
              <a:rPr lang="en-US" altLang="ko-KR" dirty="0" err="1">
                <a:latin typeface="CookieRun Regular" panose="020B0600000101010101" pitchFamily="50" charset="-127"/>
              </a:rPr>
              <a:t>recent_movies</a:t>
            </a:r>
            <a:r>
              <a:rPr lang="en-US" altLang="ko-KR" dirty="0">
                <a:latin typeface="CookieRun Regular" panose="020B0600000101010101" pitchFamily="50" charset="-127"/>
              </a:rPr>
              <a:t>[['title', '</a:t>
            </a:r>
            <a:r>
              <a:rPr lang="en-US" altLang="ko-KR" dirty="0" err="1">
                <a:latin typeface="CookieRun Regular" panose="020B0600000101010101" pitchFamily="50" charset="-127"/>
              </a:rPr>
              <a:t>release_year</a:t>
            </a:r>
            <a:r>
              <a:rPr lang="en-US" altLang="ko-KR" dirty="0">
                <a:latin typeface="CookieRun Regular" panose="020B0600000101010101" pitchFamily="50" charset="-127"/>
              </a:rPr>
              <a:t>', 'duration']].head()</a:t>
            </a:r>
          </a:p>
          <a:p>
            <a:pPr>
              <a:lnSpc>
                <a:spcPct val="150000"/>
              </a:lnSpc>
            </a:pPr>
            <a:endParaRPr lang="en-US" altLang="ko-KR" dirty="0">
              <a:latin typeface="CookieRun Regular" panose="020B0600000101010101" pitchFamily="50" charset="-127"/>
            </a:endParaRPr>
          </a:p>
          <a:p>
            <a:pPr>
              <a:lnSpc>
                <a:spcPct val="150000"/>
              </a:lnSpc>
            </a:pPr>
            <a:r>
              <a:rPr lang="en-US" altLang="ko-KR" dirty="0">
                <a:latin typeface="CookieRun Regular" panose="020B0600000101010101" pitchFamily="50" charset="-127"/>
              </a:rPr>
              <a:t>#</a:t>
            </a:r>
            <a:r>
              <a:rPr lang="ko-KR" altLang="en-US" dirty="0">
                <a:latin typeface="CookieRun Regular" panose="020B0600000101010101" pitchFamily="50" charset="-127"/>
              </a:rPr>
              <a:t>특정 키워드 검색</a:t>
            </a:r>
            <a:r>
              <a:rPr lang="en-US" altLang="ko-KR" dirty="0">
                <a:latin typeface="CookieRun Regular" panose="020B0600000101010101" pitchFamily="50" charset="-127"/>
              </a:rPr>
              <a:t>: </a:t>
            </a:r>
            <a:r>
              <a:rPr lang="ko-KR" altLang="en-US" dirty="0">
                <a:latin typeface="CookieRun Regular" panose="020B0600000101010101" pitchFamily="50" charset="-127"/>
              </a:rPr>
              <a:t>제목에 </a:t>
            </a:r>
            <a:r>
              <a:rPr lang="en-US" altLang="ko-KR" dirty="0">
                <a:latin typeface="CookieRun Regular" panose="020B0600000101010101" pitchFamily="50" charset="-127"/>
              </a:rPr>
              <a:t>"love"</a:t>
            </a:r>
            <a:r>
              <a:rPr lang="ko-KR" altLang="en-US" dirty="0">
                <a:latin typeface="CookieRun Regular" panose="020B0600000101010101" pitchFamily="50" charset="-127"/>
              </a:rPr>
              <a:t>가 들어간 콘텐츠</a:t>
            </a:r>
          </a:p>
          <a:p>
            <a:pPr>
              <a:lnSpc>
                <a:spcPct val="150000"/>
              </a:lnSpc>
            </a:pPr>
            <a:r>
              <a:rPr lang="en-US" altLang="ko-KR" dirty="0">
                <a:latin typeface="CookieRun Regular" panose="020B0600000101010101" pitchFamily="50" charset="-127"/>
              </a:rPr>
              <a:t>df2[df2['title'].</a:t>
            </a:r>
            <a:r>
              <a:rPr lang="en-US" altLang="ko-KR" dirty="0" err="1">
                <a:latin typeface="CookieRun Regular" panose="020B0600000101010101" pitchFamily="50" charset="-127"/>
              </a:rPr>
              <a:t>str.contains</a:t>
            </a:r>
            <a:r>
              <a:rPr lang="en-US" altLang="ko-KR" dirty="0">
                <a:latin typeface="CookieRun Regular" panose="020B0600000101010101" pitchFamily="50" charset="-127"/>
              </a:rPr>
              <a:t>("love", case=False, </a:t>
            </a:r>
            <a:r>
              <a:rPr lang="en-US" altLang="ko-KR" dirty="0" err="1">
                <a:latin typeface="CookieRun Regular" panose="020B0600000101010101" pitchFamily="50" charset="-127"/>
              </a:rPr>
              <a:t>na</a:t>
            </a:r>
            <a:r>
              <a:rPr lang="en-US" altLang="ko-KR" dirty="0">
                <a:latin typeface="CookieRun Regular" panose="020B0600000101010101" pitchFamily="50" charset="-127"/>
              </a:rPr>
              <a:t>=False)][['title', 'type', '</a:t>
            </a:r>
            <a:r>
              <a:rPr lang="en-US" altLang="ko-KR" dirty="0" err="1">
                <a:latin typeface="CookieRun Regular" panose="020B0600000101010101" pitchFamily="50" charset="-127"/>
              </a:rPr>
              <a:t>release_year</a:t>
            </a:r>
            <a:r>
              <a:rPr lang="en-US" altLang="ko-KR" dirty="0">
                <a:latin typeface="CookieRun Regular" panose="020B0600000101010101" pitchFamily="50" charset="-127"/>
              </a:rPr>
              <a:t>']].head()</a:t>
            </a:r>
          </a:p>
          <a:p>
            <a:pPr>
              <a:lnSpc>
                <a:spcPct val="150000"/>
              </a:lnSpc>
            </a:pPr>
            <a:endParaRPr lang="en-US" altLang="ko-KR" dirty="0">
              <a:latin typeface="CookieRun Regular" panose="020B0600000101010101" pitchFamily="50" charset="-127"/>
            </a:endParaRPr>
          </a:p>
          <a:p>
            <a:pPr>
              <a:lnSpc>
                <a:spcPct val="150000"/>
              </a:lnSpc>
            </a:pPr>
            <a:r>
              <a:rPr lang="en-US" altLang="ko-KR" dirty="0">
                <a:latin typeface="CookieRun Regular" panose="020B0600000101010101" pitchFamily="50" charset="-127"/>
              </a:rPr>
              <a:t>#</a:t>
            </a:r>
            <a:r>
              <a:rPr lang="ko-KR" altLang="en-US" dirty="0">
                <a:latin typeface="CookieRun Regular" panose="020B0600000101010101" pitchFamily="50" charset="-127"/>
              </a:rPr>
              <a:t>가장 많이 등장하는 디렉터는 누구</a:t>
            </a:r>
            <a:r>
              <a:rPr lang="en-US" altLang="ko-KR" dirty="0">
                <a:latin typeface="CookieRun Regular" panose="020B0600000101010101" pitchFamily="50" charset="-127"/>
              </a:rPr>
              <a:t>?</a:t>
            </a:r>
            <a:endParaRPr lang="ko-KR" altLang="en-US" dirty="0">
              <a:latin typeface="CookieRun Regular" panose="020B0600000101010101" pitchFamily="50" charset="-127"/>
            </a:endParaRPr>
          </a:p>
          <a:p>
            <a:pPr>
              <a:lnSpc>
                <a:spcPct val="150000"/>
              </a:lnSpc>
            </a:pPr>
            <a:r>
              <a:rPr lang="en-US" altLang="ko-KR" dirty="0">
                <a:latin typeface="CookieRun Regular" panose="020B0600000101010101" pitchFamily="50" charset="-127"/>
              </a:rPr>
              <a:t>df2['director'].</a:t>
            </a:r>
            <a:r>
              <a:rPr lang="en-US" altLang="ko-KR" dirty="0" err="1">
                <a:latin typeface="CookieRun Regular" panose="020B0600000101010101" pitchFamily="50" charset="-127"/>
              </a:rPr>
              <a:t>value_counts</a:t>
            </a:r>
            <a:r>
              <a:rPr lang="en-US" altLang="ko-KR" dirty="0">
                <a:latin typeface="CookieRun Regular" panose="020B0600000101010101" pitchFamily="50" charset="-127"/>
              </a:rPr>
              <a:t>().</a:t>
            </a:r>
            <a:r>
              <a:rPr lang="en-US" altLang="ko-KR" dirty="0" err="1">
                <a:latin typeface="CookieRun Regular" panose="020B0600000101010101" pitchFamily="50" charset="-127"/>
              </a:rPr>
              <a:t>dropna</a:t>
            </a:r>
            <a:r>
              <a:rPr lang="en-US" altLang="ko-KR" dirty="0">
                <a:latin typeface="CookieRun Regular" panose="020B0600000101010101" pitchFamily="50" charset="-127"/>
              </a:rPr>
              <a:t>().head(5)</a:t>
            </a:r>
          </a:p>
        </p:txBody>
      </p:sp>
      <p:sp>
        <p:nvSpPr>
          <p:cNvPr id="3" name="object 3">
            <a:extLst>
              <a:ext uri="{FF2B5EF4-FFF2-40B4-BE49-F238E27FC236}">
                <a16:creationId xmlns:a16="http://schemas.microsoft.com/office/drawing/2014/main" id="{ECEAED84-C162-A45C-E559-ECDDCD55DC6E}"/>
              </a:ext>
            </a:extLst>
          </p:cNvPr>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lang="en-US" altLang="ko-KR" sz="2400" dirty="0">
                <a:latin typeface="CookieRun Regular" panose="020B0600000101010101" pitchFamily="50" charset="-127"/>
              </a:rPr>
              <a:t>LAB</a:t>
            </a:r>
            <a:endParaRPr sz="2400" spc="-10" dirty="0">
              <a:latin typeface="CookieRun Regular" panose="020B0600000101010101" pitchFamily="50" charset="-127"/>
            </a:endParaRPr>
          </a:p>
        </p:txBody>
      </p:sp>
    </p:spTree>
    <p:extLst>
      <p:ext uri="{BB962C8B-B14F-4D97-AF65-F5344CB8AC3E}">
        <p14:creationId xmlns:p14="http://schemas.microsoft.com/office/powerpoint/2010/main" val="272926459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AAE8236-600E-72AF-B182-0480DA49D27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0E5416C-F616-21A6-A8C2-7158EFA00937}"/>
              </a:ext>
            </a:extLst>
          </p:cNvPr>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a:extLst>
              <a:ext uri="{FF2B5EF4-FFF2-40B4-BE49-F238E27FC236}">
                <a16:creationId xmlns:a16="http://schemas.microsoft.com/office/drawing/2014/main" id="{44ADCFAD-B5B3-7141-4FA3-2971ADA8E99B}"/>
              </a:ext>
            </a:extLst>
          </p:cNvPr>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a:extLst>
              <a:ext uri="{FF2B5EF4-FFF2-40B4-BE49-F238E27FC236}">
                <a16:creationId xmlns:a16="http://schemas.microsoft.com/office/drawing/2014/main" id="{5423B968-6967-BACD-A607-D069C9C4501E}"/>
              </a:ext>
            </a:extLst>
          </p:cNvPr>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a:extLst>
              <a:ext uri="{FF2B5EF4-FFF2-40B4-BE49-F238E27FC236}">
                <a16:creationId xmlns:a16="http://schemas.microsoft.com/office/drawing/2014/main" id="{FCB00239-B9CB-2E5B-2CFB-7B67051334EB}"/>
              </a:ext>
            </a:extLst>
          </p:cNvPr>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a:extLst>
              <a:ext uri="{FF2B5EF4-FFF2-40B4-BE49-F238E27FC236}">
                <a16:creationId xmlns:a16="http://schemas.microsoft.com/office/drawing/2014/main" id="{D54815D0-E41D-59CB-7BAD-15C67B90229D}"/>
              </a:ext>
            </a:extLst>
          </p:cNvPr>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a:extLst>
              <a:ext uri="{FF2B5EF4-FFF2-40B4-BE49-F238E27FC236}">
                <a16:creationId xmlns:a16="http://schemas.microsoft.com/office/drawing/2014/main" id="{4FF5AE57-861A-F707-BEB2-767B8C649E86}"/>
              </a:ext>
            </a:extLst>
          </p:cNvPr>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a:extLst>
              <a:ext uri="{FF2B5EF4-FFF2-40B4-BE49-F238E27FC236}">
                <a16:creationId xmlns:a16="http://schemas.microsoft.com/office/drawing/2014/main" id="{BD169786-AA0E-917F-5B5E-B11E261BA40B}"/>
              </a:ext>
            </a:extLst>
          </p:cNvPr>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a:extLst>
              <a:ext uri="{FF2B5EF4-FFF2-40B4-BE49-F238E27FC236}">
                <a16:creationId xmlns:a16="http://schemas.microsoft.com/office/drawing/2014/main" id="{B893C201-5150-4A91-F12E-5BD1BBA7475D}"/>
              </a:ext>
            </a:extLst>
          </p:cNvPr>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a:extLst>
              <a:ext uri="{FF2B5EF4-FFF2-40B4-BE49-F238E27FC236}">
                <a16:creationId xmlns:a16="http://schemas.microsoft.com/office/drawing/2014/main" id="{E2250951-6B4F-B48A-3807-CA71043FFB46}"/>
              </a:ext>
            </a:extLst>
          </p:cNvPr>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a:extLst>
              <a:ext uri="{FF2B5EF4-FFF2-40B4-BE49-F238E27FC236}">
                <a16:creationId xmlns:a16="http://schemas.microsoft.com/office/drawing/2014/main" id="{F0479D1D-8484-B923-CB7C-2D2446DA3C5F}"/>
              </a:ext>
            </a:extLst>
          </p:cNvPr>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a:extLst>
              <a:ext uri="{FF2B5EF4-FFF2-40B4-BE49-F238E27FC236}">
                <a16:creationId xmlns:a16="http://schemas.microsoft.com/office/drawing/2014/main" id="{57145245-FAE7-6B30-C6EE-7BE38DACC84C}"/>
              </a:ext>
            </a:extLst>
          </p:cNvPr>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a:extLst>
              <a:ext uri="{FF2B5EF4-FFF2-40B4-BE49-F238E27FC236}">
                <a16:creationId xmlns:a16="http://schemas.microsoft.com/office/drawing/2014/main" id="{6C38EBB3-C1B6-1C51-D12E-65C13597B9D4}"/>
              </a:ext>
            </a:extLst>
          </p:cNvPr>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a:extLst>
              <a:ext uri="{FF2B5EF4-FFF2-40B4-BE49-F238E27FC236}">
                <a16:creationId xmlns:a16="http://schemas.microsoft.com/office/drawing/2014/main" id="{101EBDED-AD08-0122-3807-A599C6E40485}"/>
              </a:ext>
            </a:extLst>
          </p:cNvPr>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a:extLst>
              <a:ext uri="{FF2B5EF4-FFF2-40B4-BE49-F238E27FC236}">
                <a16:creationId xmlns:a16="http://schemas.microsoft.com/office/drawing/2014/main" id="{F492BD1A-7E85-1788-03E4-8745B180F524}"/>
              </a:ext>
            </a:extLst>
          </p:cNvPr>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a:extLst>
              <a:ext uri="{FF2B5EF4-FFF2-40B4-BE49-F238E27FC236}">
                <a16:creationId xmlns:a16="http://schemas.microsoft.com/office/drawing/2014/main" id="{5705427F-F33B-535E-110F-729656718F2E}"/>
              </a:ext>
            </a:extLst>
          </p:cNvPr>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a:extLst>
              <a:ext uri="{FF2B5EF4-FFF2-40B4-BE49-F238E27FC236}">
                <a16:creationId xmlns:a16="http://schemas.microsoft.com/office/drawing/2014/main" id="{B93AD132-B704-F63C-2D24-F89F01E04894}"/>
              </a:ext>
            </a:extLst>
          </p:cNvPr>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a:extLst>
              <a:ext uri="{FF2B5EF4-FFF2-40B4-BE49-F238E27FC236}">
                <a16:creationId xmlns:a16="http://schemas.microsoft.com/office/drawing/2014/main" id="{5752A1BA-8BB4-6BBB-AD26-7602617CA0E9}"/>
              </a:ext>
            </a:extLst>
          </p:cNvPr>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a:extLst>
              <a:ext uri="{FF2B5EF4-FFF2-40B4-BE49-F238E27FC236}">
                <a16:creationId xmlns:a16="http://schemas.microsoft.com/office/drawing/2014/main" id="{72BF4CB9-8B99-AB1B-557F-FA8D8548FB4D}"/>
              </a:ext>
            </a:extLst>
          </p:cNvPr>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a:extLst>
              <a:ext uri="{FF2B5EF4-FFF2-40B4-BE49-F238E27FC236}">
                <a16:creationId xmlns:a16="http://schemas.microsoft.com/office/drawing/2014/main" id="{26E4FEB6-24B8-2E92-112F-AA529D40CB65}"/>
              </a:ext>
            </a:extLst>
          </p:cNvPr>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a:extLst>
              <a:ext uri="{FF2B5EF4-FFF2-40B4-BE49-F238E27FC236}">
                <a16:creationId xmlns:a16="http://schemas.microsoft.com/office/drawing/2014/main" id="{A2018620-6649-0292-3862-DCE2121C6804}"/>
              </a:ext>
            </a:extLst>
          </p:cNvPr>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a:extLst>
              <a:ext uri="{FF2B5EF4-FFF2-40B4-BE49-F238E27FC236}">
                <a16:creationId xmlns:a16="http://schemas.microsoft.com/office/drawing/2014/main" id="{BFA6A134-9851-B08A-F10B-9F2CC26E5210}"/>
              </a:ext>
            </a:extLst>
          </p:cNvPr>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a:extLst>
              <a:ext uri="{FF2B5EF4-FFF2-40B4-BE49-F238E27FC236}">
                <a16:creationId xmlns:a16="http://schemas.microsoft.com/office/drawing/2014/main" id="{7D62383B-6914-60AC-5804-929C9F64C59A}"/>
              </a:ext>
            </a:extLst>
          </p:cNvPr>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a:extLst>
              <a:ext uri="{FF2B5EF4-FFF2-40B4-BE49-F238E27FC236}">
                <a16:creationId xmlns:a16="http://schemas.microsoft.com/office/drawing/2014/main" id="{EC57720D-7800-1C8D-11C3-3E7657687457}"/>
              </a:ext>
            </a:extLst>
          </p:cNvPr>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a:extLst>
              <a:ext uri="{FF2B5EF4-FFF2-40B4-BE49-F238E27FC236}">
                <a16:creationId xmlns:a16="http://schemas.microsoft.com/office/drawing/2014/main" id="{3E37A2C1-C2F5-2ABB-C1CB-93419B8EFAAB}"/>
              </a:ext>
            </a:extLst>
          </p:cNvPr>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a:extLst>
              <a:ext uri="{FF2B5EF4-FFF2-40B4-BE49-F238E27FC236}">
                <a16:creationId xmlns:a16="http://schemas.microsoft.com/office/drawing/2014/main" id="{E048509B-4C82-CB9F-2B45-F85CA7F19458}"/>
              </a:ext>
            </a:extLst>
          </p:cNvPr>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a:extLst>
              <a:ext uri="{FF2B5EF4-FFF2-40B4-BE49-F238E27FC236}">
                <a16:creationId xmlns:a16="http://schemas.microsoft.com/office/drawing/2014/main" id="{C43EE5C2-948B-E2CA-B5C4-BD97EB490D6C}"/>
              </a:ext>
            </a:extLst>
          </p:cNvPr>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a:extLst>
              <a:ext uri="{FF2B5EF4-FFF2-40B4-BE49-F238E27FC236}">
                <a16:creationId xmlns:a16="http://schemas.microsoft.com/office/drawing/2014/main" id="{18ECDE10-9544-10AF-8F5F-8A2DE6568CD3}"/>
              </a:ext>
            </a:extLst>
          </p:cNvPr>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a:extLst>
              <a:ext uri="{FF2B5EF4-FFF2-40B4-BE49-F238E27FC236}">
                <a16:creationId xmlns:a16="http://schemas.microsoft.com/office/drawing/2014/main" id="{65C6DF62-7D11-F5C8-5DFA-BF976F10D10E}"/>
              </a:ext>
            </a:extLst>
          </p:cNvPr>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a:extLst>
              <a:ext uri="{FF2B5EF4-FFF2-40B4-BE49-F238E27FC236}">
                <a16:creationId xmlns:a16="http://schemas.microsoft.com/office/drawing/2014/main" id="{634CDE11-DBEF-F757-4A07-480514FF3CEB}"/>
              </a:ext>
            </a:extLst>
          </p:cNvPr>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a:extLst>
              <a:ext uri="{FF2B5EF4-FFF2-40B4-BE49-F238E27FC236}">
                <a16:creationId xmlns:a16="http://schemas.microsoft.com/office/drawing/2014/main" id="{6C38A050-6AAF-3C03-83AE-111ECCDA6C31}"/>
              </a:ext>
            </a:extLst>
          </p:cNvPr>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a:extLst>
              <a:ext uri="{FF2B5EF4-FFF2-40B4-BE49-F238E27FC236}">
                <a16:creationId xmlns:a16="http://schemas.microsoft.com/office/drawing/2014/main" id="{515447EA-4012-A258-9641-1A77C7C6C4B0}"/>
              </a:ext>
            </a:extLst>
          </p:cNvPr>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a:extLst>
              <a:ext uri="{FF2B5EF4-FFF2-40B4-BE49-F238E27FC236}">
                <a16:creationId xmlns:a16="http://schemas.microsoft.com/office/drawing/2014/main" id="{23D02317-8BEA-E8EC-95B5-6DA1F359B2D4}"/>
              </a:ext>
            </a:extLst>
          </p:cNvPr>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a:extLst>
              <a:ext uri="{FF2B5EF4-FFF2-40B4-BE49-F238E27FC236}">
                <a16:creationId xmlns:a16="http://schemas.microsoft.com/office/drawing/2014/main" id="{81C6F83D-10CB-2ADE-B7FE-B4ADF802FDA9}"/>
              </a:ext>
            </a:extLst>
          </p:cNvPr>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a:extLst>
              <a:ext uri="{FF2B5EF4-FFF2-40B4-BE49-F238E27FC236}">
                <a16:creationId xmlns:a16="http://schemas.microsoft.com/office/drawing/2014/main" id="{977C0A49-6C7D-EB70-8976-3D9299B929D9}"/>
              </a:ext>
            </a:extLst>
          </p:cNvPr>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a:extLst>
              <a:ext uri="{FF2B5EF4-FFF2-40B4-BE49-F238E27FC236}">
                <a16:creationId xmlns:a16="http://schemas.microsoft.com/office/drawing/2014/main" id="{F53D78E1-29AA-E166-3902-F72B91366469}"/>
              </a:ext>
            </a:extLst>
          </p:cNvPr>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a:extLst>
              <a:ext uri="{FF2B5EF4-FFF2-40B4-BE49-F238E27FC236}">
                <a16:creationId xmlns:a16="http://schemas.microsoft.com/office/drawing/2014/main" id="{6148166C-985C-5056-8165-DCB290C9D8E5}"/>
              </a:ext>
            </a:extLst>
          </p:cNvPr>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a:extLst>
              <a:ext uri="{FF2B5EF4-FFF2-40B4-BE49-F238E27FC236}">
                <a16:creationId xmlns:a16="http://schemas.microsoft.com/office/drawing/2014/main" id="{5E87F736-E051-9A25-40FF-4BD6DBEF9D3C}"/>
              </a:ext>
            </a:extLst>
          </p:cNvPr>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a:extLst>
              <a:ext uri="{FF2B5EF4-FFF2-40B4-BE49-F238E27FC236}">
                <a16:creationId xmlns:a16="http://schemas.microsoft.com/office/drawing/2014/main" id="{61D33706-34FB-1A94-9D60-7D5E25FB7CC5}"/>
              </a:ext>
            </a:extLst>
          </p:cNvPr>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a:extLst>
              <a:ext uri="{FF2B5EF4-FFF2-40B4-BE49-F238E27FC236}">
                <a16:creationId xmlns:a16="http://schemas.microsoft.com/office/drawing/2014/main" id="{F589C199-A234-D286-BA38-B5CDCC322268}"/>
              </a:ext>
            </a:extLst>
          </p:cNvPr>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a:extLst>
              <a:ext uri="{FF2B5EF4-FFF2-40B4-BE49-F238E27FC236}">
                <a16:creationId xmlns:a16="http://schemas.microsoft.com/office/drawing/2014/main" id="{C108BA3B-5A1A-0C71-9DA2-12D745BB80A7}"/>
              </a:ext>
            </a:extLst>
          </p:cNvPr>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a:extLst>
              <a:ext uri="{FF2B5EF4-FFF2-40B4-BE49-F238E27FC236}">
                <a16:creationId xmlns:a16="http://schemas.microsoft.com/office/drawing/2014/main" id="{D7A3AD42-1921-FA8A-E345-755E0D7C04A1}"/>
              </a:ext>
            </a:extLst>
          </p:cNvPr>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a:extLst>
              <a:ext uri="{FF2B5EF4-FFF2-40B4-BE49-F238E27FC236}">
                <a16:creationId xmlns:a16="http://schemas.microsoft.com/office/drawing/2014/main" id="{E733B7BD-48A9-AE1D-66C7-95C89F329CF0}"/>
              </a:ext>
            </a:extLst>
          </p:cNvPr>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a:extLst>
              <a:ext uri="{FF2B5EF4-FFF2-40B4-BE49-F238E27FC236}">
                <a16:creationId xmlns:a16="http://schemas.microsoft.com/office/drawing/2014/main" id="{12C8CAD8-C58D-5532-1DF6-2ED1EF9369B1}"/>
              </a:ext>
            </a:extLst>
          </p:cNvPr>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a:extLst>
              <a:ext uri="{FF2B5EF4-FFF2-40B4-BE49-F238E27FC236}">
                <a16:creationId xmlns:a16="http://schemas.microsoft.com/office/drawing/2014/main" id="{689AAAE2-EB40-C2C0-E874-D045C252982E}"/>
              </a:ext>
            </a:extLst>
          </p:cNvPr>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a:extLst>
              <a:ext uri="{FF2B5EF4-FFF2-40B4-BE49-F238E27FC236}">
                <a16:creationId xmlns:a16="http://schemas.microsoft.com/office/drawing/2014/main" id="{A3A201A9-8150-1DB8-B8EE-FD52C14B2BE1}"/>
              </a:ext>
            </a:extLst>
          </p:cNvPr>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a:extLst>
              <a:ext uri="{FF2B5EF4-FFF2-40B4-BE49-F238E27FC236}">
                <a16:creationId xmlns:a16="http://schemas.microsoft.com/office/drawing/2014/main" id="{E69CF715-ACB4-6286-7662-A5ED010253DE}"/>
              </a:ext>
            </a:extLst>
          </p:cNvPr>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a:extLst>
              <a:ext uri="{FF2B5EF4-FFF2-40B4-BE49-F238E27FC236}">
                <a16:creationId xmlns:a16="http://schemas.microsoft.com/office/drawing/2014/main" id="{FC2CF848-F164-14C6-9F5E-4C0DE75EF9B3}"/>
              </a:ext>
            </a:extLst>
          </p:cNvPr>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a:extLst>
              <a:ext uri="{FF2B5EF4-FFF2-40B4-BE49-F238E27FC236}">
                <a16:creationId xmlns:a16="http://schemas.microsoft.com/office/drawing/2014/main" id="{46A711CB-A397-1741-7EFE-044168BFD275}"/>
              </a:ext>
            </a:extLst>
          </p:cNvPr>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a:extLst>
              <a:ext uri="{FF2B5EF4-FFF2-40B4-BE49-F238E27FC236}">
                <a16:creationId xmlns:a16="http://schemas.microsoft.com/office/drawing/2014/main" id="{FC256B20-3D29-F082-1F02-6D2507A1D936}"/>
              </a:ext>
            </a:extLst>
          </p:cNvPr>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a:extLst>
              <a:ext uri="{FF2B5EF4-FFF2-40B4-BE49-F238E27FC236}">
                <a16:creationId xmlns:a16="http://schemas.microsoft.com/office/drawing/2014/main" id="{BEBF6F2C-4108-36ED-CC30-04F6C1FFAF16}"/>
              </a:ext>
            </a:extLst>
          </p:cNvPr>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a:extLst>
              <a:ext uri="{FF2B5EF4-FFF2-40B4-BE49-F238E27FC236}">
                <a16:creationId xmlns:a16="http://schemas.microsoft.com/office/drawing/2014/main" id="{20671B40-418E-3B40-E39E-100D90790AC5}"/>
              </a:ext>
            </a:extLst>
          </p:cNvPr>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a:extLst>
              <a:ext uri="{FF2B5EF4-FFF2-40B4-BE49-F238E27FC236}">
                <a16:creationId xmlns:a16="http://schemas.microsoft.com/office/drawing/2014/main" id="{76C5AF23-3AF0-10B1-3F5F-A733FEDD9C07}"/>
              </a:ext>
            </a:extLst>
          </p:cNvPr>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a:extLst>
              <a:ext uri="{FF2B5EF4-FFF2-40B4-BE49-F238E27FC236}">
                <a16:creationId xmlns:a16="http://schemas.microsoft.com/office/drawing/2014/main" id="{A3D2FDEA-7D00-A5B7-55F4-63EDB6853198}"/>
              </a:ext>
            </a:extLst>
          </p:cNvPr>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a:extLst>
              <a:ext uri="{FF2B5EF4-FFF2-40B4-BE49-F238E27FC236}">
                <a16:creationId xmlns:a16="http://schemas.microsoft.com/office/drawing/2014/main" id="{CFDDDC80-4DE1-EB00-7A2F-63D4F7F69109}"/>
              </a:ext>
            </a:extLst>
          </p:cNvPr>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a:extLst>
              <a:ext uri="{FF2B5EF4-FFF2-40B4-BE49-F238E27FC236}">
                <a16:creationId xmlns:a16="http://schemas.microsoft.com/office/drawing/2014/main" id="{5E9B4F05-8E60-37EA-A031-22D35E02F397}"/>
              </a:ext>
            </a:extLst>
          </p:cNvPr>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a:extLst>
              <a:ext uri="{FF2B5EF4-FFF2-40B4-BE49-F238E27FC236}">
                <a16:creationId xmlns:a16="http://schemas.microsoft.com/office/drawing/2014/main" id="{BEAC4B1D-258E-4B3F-C020-3DE11D823375}"/>
              </a:ext>
            </a:extLst>
          </p:cNvPr>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a:extLst>
              <a:ext uri="{FF2B5EF4-FFF2-40B4-BE49-F238E27FC236}">
                <a16:creationId xmlns:a16="http://schemas.microsoft.com/office/drawing/2014/main" id="{E8613121-E7ED-C109-699C-C82AAABA140A}"/>
              </a:ext>
            </a:extLst>
          </p:cNvPr>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a:extLst>
              <a:ext uri="{FF2B5EF4-FFF2-40B4-BE49-F238E27FC236}">
                <a16:creationId xmlns:a16="http://schemas.microsoft.com/office/drawing/2014/main" id="{4D5E93DF-FAAC-EE5B-EF7F-5ABC65F48593}"/>
              </a:ext>
            </a:extLst>
          </p:cNvPr>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a:extLst>
              <a:ext uri="{FF2B5EF4-FFF2-40B4-BE49-F238E27FC236}">
                <a16:creationId xmlns:a16="http://schemas.microsoft.com/office/drawing/2014/main" id="{05E26C2A-DBF2-9E74-3849-36D9CD22AFFF}"/>
              </a:ext>
            </a:extLst>
          </p:cNvPr>
          <p:cNvSpPr txBox="1">
            <a:spLocks noGrp="1"/>
          </p:cNvSpPr>
          <p:nvPr>
            <p:ph type="title"/>
          </p:nvPr>
        </p:nvSpPr>
        <p:spPr>
          <a:xfrm>
            <a:off x="902308" y="1153109"/>
            <a:ext cx="7377837" cy="750847"/>
          </a:xfrm>
          <a:prstGeom prst="rect">
            <a:avLst/>
          </a:prstGeom>
        </p:spPr>
        <p:txBody>
          <a:bodyPr vert="horz" wrap="square" lIns="0" tIns="12065" rIns="0" bIns="0" rtlCol="0">
            <a:spAutoFit/>
          </a:bodyPr>
          <a:lstStyle/>
          <a:p>
            <a:pPr marL="12700">
              <a:spcBef>
                <a:spcPts val="95"/>
              </a:spcBef>
            </a:pPr>
            <a:r>
              <a:rPr lang="en-US" altLang="ko-KR" sz="2400" dirty="0">
                <a:latin typeface="+mn-ea"/>
                <a:ea typeface="+mn-ea"/>
              </a:rPr>
              <a:t>Day 3: LAB </a:t>
            </a:r>
            <a:r>
              <a:rPr lang="ko-KR" altLang="en-US" sz="2400" b="0" dirty="0">
                <a:latin typeface="+mn-ea"/>
                <a:ea typeface="+mn-ea"/>
              </a:rPr>
              <a:t>제조 공정 센서 데이터 품질 진단</a:t>
            </a:r>
            <a:br>
              <a:rPr lang="ko-KR" altLang="en-US" sz="2400" b="0" dirty="0">
                <a:latin typeface="+mn-ea"/>
                <a:ea typeface="+mn-ea"/>
              </a:rPr>
            </a:br>
            <a:endParaRPr sz="2400" dirty="0">
              <a:latin typeface="+mn-ea"/>
              <a:ea typeface="+mn-ea"/>
            </a:endParaRPr>
          </a:p>
        </p:txBody>
      </p:sp>
      <p:sp>
        <p:nvSpPr>
          <p:cNvPr id="61" name="object 61">
            <a:extLst>
              <a:ext uri="{FF2B5EF4-FFF2-40B4-BE49-F238E27FC236}">
                <a16:creationId xmlns:a16="http://schemas.microsoft.com/office/drawing/2014/main" id="{EDE27E6E-6C49-3CBC-45B1-FFF76366D5CB}"/>
              </a:ext>
            </a:extLst>
          </p:cNvPr>
          <p:cNvSpPr txBox="1"/>
          <p:nvPr/>
        </p:nvSpPr>
        <p:spPr>
          <a:xfrm>
            <a:off x="902309" y="2547573"/>
            <a:ext cx="10667391" cy="3851824"/>
          </a:xfrm>
          <a:prstGeom prst="rect">
            <a:avLst/>
          </a:prstGeom>
        </p:spPr>
        <p:txBody>
          <a:bodyPr vert="horz" wrap="square" lIns="0" tIns="196215" rIns="0" bIns="0" rtlCol="0">
            <a:spAutoFit/>
          </a:bodyPr>
          <a:lstStyle/>
          <a:p>
            <a:pPr marL="342900" indent="-342900">
              <a:lnSpc>
                <a:spcPct val="150000"/>
              </a:lnSpc>
              <a:buFont typeface="Wingdings" panose="05000000000000000000" pitchFamily="2" charset="2"/>
              <a:buChar char="l"/>
            </a:pPr>
            <a:r>
              <a:rPr lang="ko-KR" altLang="en-US" sz="2000" dirty="0">
                <a:latin typeface="+mn-ea"/>
                <a:ea typeface="+mn-ea"/>
              </a:rPr>
              <a:t>시나리오</a:t>
            </a:r>
          </a:p>
          <a:p>
            <a:pPr>
              <a:lnSpc>
                <a:spcPct val="150000"/>
              </a:lnSpc>
            </a:pPr>
            <a:r>
              <a:rPr lang="ko-KR" altLang="en-US" sz="2000" dirty="0">
                <a:latin typeface="+mn-ea"/>
                <a:ea typeface="+mn-ea"/>
              </a:rPr>
              <a:t>제조업체 </a:t>
            </a:r>
            <a:r>
              <a:rPr lang="en-US" altLang="ko-KR" sz="2000" dirty="0">
                <a:latin typeface="+mn-ea"/>
                <a:ea typeface="+mn-ea"/>
              </a:rPr>
              <a:t>A</a:t>
            </a:r>
            <a:r>
              <a:rPr lang="ko-KR" altLang="en-US" sz="2000" dirty="0">
                <a:latin typeface="+mn-ea"/>
                <a:ea typeface="+mn-ea"/>
              </a:rPr>
              <a:t>사는 온도 센서를 통해 분 단위로 측정된 공정 데이터를 수집합니다</a:t>
            </a:r>
            <a:r>
              <a:rPr lang="en-US" altLang="ko-KR" sz="2000" dirty="0">
                <a:latin typeface="+mn-ea"/>
                <a:ea typeface="+mn-ea"/>
              </a:rPr>
              <a:t>.</a:t>
            </a:r>
            <a:endParaRPr lang="ko-KR" altLang="en-US" sz="2000" dirty="0">
              <a:latin typeface="+mn-ea"/>
              <a:ea typeface="+mn-ea"/>
            </a:endParaRPr>
          </a:p>
          <a:p>
            <a:pPr>
              <a:lnSpc>
                <a:spcPct val="150000"/>
              </a:lnSpc>
            </a:pPr>
            <a:r>
              <a:rPr lang="ko-KR" altLang="en-US" sz="2000" dirty="0">
                <a:latin typeface="+mn-ea"/>
                <a:ea typeface="+mn-ea"/>
              </a:rPr>
              <a:t>엔지니어는 하루</a:t>
            </a:r>
            <a:r>
              <a:rPr lang="en-US" altLang="ko-KR" sz="2000" dirty="0">
                <a:latin typeface="+mn-ea"/>
                <a:ea typeface="+mn-ea"/>
              </a:rPr>
              <a:t>(1440</a:t>
            </a:r>
            <a:r>
              <a:rPr lang="ko-KR" altLang="en-US" sz="2000" dirty="0">
                <a:latin typeface="+mn-ea"/>
                <a:ea typeface="+mn-ea"/>
              </a:rPr>
              <a:t>개</a:t>
            </a:r>
            <a:r>
              <a:rPr lang="en-US" altLang="ko-KR" sz="2000" dirty="0">
                <a:latin typeface="+mn-ea"/>
                <a:ea typeface="+mn-ea"/>
              </a:rPr>
              <a:t>) </a:t>
            </a:r>
            <a:r>
              <a:rPr lang="ko-KR" altLang="en-US" sz="2000" dirty="0">
                <a:latin typeface="+mn-ea"/>
                <a:ea typeface="+mn-ea"/>
              </a:rPr>
              <a:t>온도 데이터의 평균</a:t>
            </a:r>
            <a:r>
              <a:rPr lang="en-US" altLang="ko-KR" sz="2000" dirty="0">
                <a:latin typeface="+mn-ea"/>
                <a:ea typeface="+mn-ea"/>
              </a:rPr>
              <a:t>·</a:t>
            </a:r>
            <a:r>
              <a:rPr lang="ko-KR" altLang="en-US" sz="2000" dirty="0">
                <a:latin typeface="+mn-ea"/>
                <a:ea typeface="+mn-ea"/>
              </a:rPr>
              <a:t>표준편차를 계산해</a:t>
            </a:r>
          </a:p>
          <a:p>
            <a:pPr>
              <a:lnSpc>
                <a:spcPct val="150000"/>
              </a:lnSpc>
            </a:pPr>
            <a:r>
              <a:rPr lang="ko-KR" altLang="en-US" sz="2000" dirty="0">
                <a:latin typeface="+mn-ea"/>
                <a:ea typeface="+mn-ea"/>
              </a:rPr>
              <a:t>공정이 정상 범위</a:t>
            </a:r>
            <a:r>
              <a:rPr lang="en-US" altLang="ko-KR" sz="2000" dirty="0">
                <a:latin typeface="+mn-ea"/>
                <a:ea typeface="+mn-ea"/>
              </a:rPr>
              <a:t>(</a:t>
            </a:r>
            <a:r>
              <a:rPr lang="ko-KR" altLang="en-US" sz="2000" dirty="0">
                <a:latin typeface="+mn-ea"/>
                <a:ea typeface="+mn-ea"/>
              </a:rPr>
              <a:t>평균 </a:t>
            </a:r>
            <a:r>
              <a:rPr lang="en-US" altLang="ko-KR" sz="2000" dirty="0">
                <a:latin typeface="+mn-ea"/>
                <a:ea typeface="+mn-ea"/>
              </a:rPr>
              <a:t>50±5°C, </a:t>
            </a:r>
            <a:r>
              <a:rPr lang="ko-KR" altLang="en-US" sz="2000" dirty="0">
                <a:latin typeface="+mn-ea"/>
                <a:ea typeface="+mn-ea"/>
              </a:rPr>
              <a:t>표준편차 </a:t>
            </a:r>
            <a:r>
              <a:rPr lang="en-US" altLang="ko-KR" sz="2000" dirty="0">
                <a:latin typeface="+mn-ea"/>
                <a:ea typeface="+mn-ea"/>
              </a:rPr>
              <a:t>&lt; 2°C)</a:t>
            </a:r>
            <a:r>
              <a:rPr lang="ko-KR" altLang="en-US" sz="2000" dirty="0">
                <a:latin typeface="+mn-ea"/>
                <a:ea typeface="+mn-ea"/>
              </a:rPr>
              <a:t>에 있는지 판단하려고 합니다</a:t>
            </a:r>
            <a:r>
              <a:rPr lang="en-US" altLang="ko-KR" sz="2000" dirty="0">
                <a:latin typeface="+mn-ea"/>
                <a:ea typeface="+mn-ea"/>
              </a:rPr>
              <a:t>.</a:t>
            </a:r>
            <a:endParaRPr lang="ko-KR" altLang="en-US" sz="2000" dirty="0">
              <a:latin typeface="+mn-ea"/>
              <a:ea typeface="+mn-ea"/>
            </a:endParaRPr>
          </a:p>
          <a:p>
            <a:pPr marL="342900" indent="-342900">
              <a:lnSpc>
                <a:spcPct val="150000"/>
              </a:lnSpc>
              <a:buFont typeface="Wingdings" panose="05000000000000000000" pitchFamily="2" charset="2"/>
              <a:buChar char="l"/>
            </a:pPr>
            <a:r>
              <a:rPr lang="ko-KR" altLang="en-US" sz="2000" dirty="0">
                <a:latin typeface="+mn-ea"/>
                <a:ea typeface="+mn-ea"/>
              </a:rPr>
              <a:t>요구사항</a:t>
            </a:r>
          </a:p>
          <a:p>
            <a:pPr>
              <a:lnSpc>
                <a:spcPct val="150000"/>
              </a:lnSpc>
            </a:pPr>
            <a:r>
              <a:rPr lang="en-US" altLang="ko-KR" sz="2000" dirty="0">
                <a:latin typeface="+mn-ea"/>
                <a:ea typeface="+mn-ea"/>
              </a:rPr>
              <a:t>1. 0~60 </a:t>
            </a:r>
            <a:r>
              <a:rPr lang="ko-KR" altLang="en-US" sz="2000" dirty="0">
                <a:latin typeface="+mn-ea"/>
                <a:ea typeface="+mn-ea"/>
              </a:rPr>
              <a:t>사이 난수 </a:t>
            </a:r>
            <a:r>
              <a:rPr lang="en-US" altLang="ko-KR" sz="2000" dirty="0">
                <a:latin typeface="+mn-ea"/>
                <a:ea typeface="+mn-ea"/>
              </a:rPr>
              <a:t>1440</a:t>
            </a:r>
            <a:r>
              <a:rPr lang="ko-KR" altLang="en-US" sz="2000" dirty="0">
                <a:latin typeface="+mn-ea"/>
                <a:ea typeface="+mn-ea"/>
              </a:rPr>
              <a:t>개로 가상의 온도 배열 생성 </a:t>
            </a:r>
            <a:r>
              <a:rPr lang="en-US" altLang="ko-KR" sz="2000" dirty="0">
                <a:latin typeface="+mn-ea"/>
                <a:ea typeface="+mn-ea"/>
              </a:rPr>
              <a:t>(</a:t>
            </a:r>
            <a:r>
              <a:rPr lang="ko-KR" altLang="en-US" sz="2000" dirty="0">
                <a:latin typeface="+mn-ea"/>
                <a:ea typeface="+mn-ea"/>
              </a:rPr>
              <a:t>정수</a:t>
            </a:r>
            <a:r>
              <a:rPr lang="en-US" altLang="ko-KR" sz="2000" dirty="0">
                <a:latin typeface="+mn-ea"/>
                <a:ea typeface="+mn-ea"/>
              </a:rPr>
              <a:t>)</a:t>
            </a:r>
            <a:endParaRPr lang="ko-KR" altLang="en-US" sz="2000" dirty="0">
              <a:latin typeface="+mn-ea"/>
              <a:ea typeface="+mn-ea"/>
            </a:endParaRPr>
          </a:p>
          <a:p>
            <a:pPr>
              <a:lnSpc>
                <a:spcPct val="150000"/>
              </a:lnSpc>
            </a:pPr>
            <a:r>
              <a:rPr lang="en-US" altLang="ko-KR" sz="2000" dirty="0">
                <a:latin typeface="+mn-ea"/>
                <a:ea typeface="+mn-ea"/>
              </a:rPr>
              <a:t>2. NumPy</a:t>
            </a:r>
            <a:r>
              <a:rPr lang="ko-KR" altLang="en-US" sz="2000" dirty="0">
                <a:latin typeface="+mn-ea"/>
                <a:ea typeface="+mn-ea"/>
              </a:rPr>
              <a:t>를 사용해 평균</a:t>
            </a:r>
            <a:r>
              <a:rPr lang="en-US" altLang="ko-KR" sz="2000" dirty="0">
                <a:latin typeface="+mn-ea"/>
                <a:ea typeface="+mn-ea"/>
              </a:rPr>
              <a:t>(mean)</a:t>
            </a:r>
            <a:r>
              <a:rPr lang="ko-KR" altLang="en-US" sz="2000" dirty="0">
                <a:latin typeface="+mn-ea"/>
                <a:ea typeface="+mn-ea"/>
              </a:rPr>
              <a:t>과 표준편차</a:t>
            </a:r>
            <a:r>
              <a:rPr lang="en-US" altLang="ko-KR" sz="2000" dirty="0">
                <a:latin typeface="+mn-ea"/>
                <a:ea typeface="+mn-ea"/>
              </a:rPr>
              <a:t>(std)</a:t>
            </a:r>
            <a:r>
              <a:rPr lang="ko-KR" altLang="en-US" sz="2000" dirty="0">
                <a:latin typeface="+mn-ea"/>
                <a:ea typeface="+mn-ea"/>
              </a:rPr>
              <a:t>를 계산</a:t>
            </a:r>
          </a:p>
          <a:p>
            <a:pPr>
              <a:lnSpc>
                <a:spcPct val="150000"/>
              </a:lnSpc>
            </a:pPr>
            <a:r>
              <a:rPr lang="en-US" altLang="ko-KR" sz="2000" dirty="0">
                <a:latin typeface="+mn-ea"/>
                <a:ea typeface="+mn-ea"/>
              </a:rPr>
              <a:t>3. </a:t>
            </a:r>
            <a:r>
              <a:rPr lang="ko-KR" altLang="en-US" sz="2000" dirty="0">
                <a:latin typeface="+mn-ea"/>
                <a:ea typeface="+mn-ea"/>
              </a:rPr>
              <a:t>정상 여부</a:t>
            </a:r>
            <a:r>
              <a:rPr lang="en-US" altLang="ko-KR" sz="2000" dirty="0">
                <a:latin typeface="+mn-ea"/>
                <a:ea typeface="+mn-ea"/>
              </a:rPr>
              <a:t>(True/False)</a:t>
            </a:r>
            <a:r>
              <a:rPr lang="ko-KR" altLang="en-US" sz="2000" dirty="0">
                <a:latin typeface="+mn-ea"/>
                <a:ea typeface="+mn-ea"/>
              </a:rPr>
              <a:t>와 함께 결과 출력</a:t>
            </a:r>
          </a:p>
        </p:txBody>
      </p:sp>
      <p:sp>
        <p:nvSpPr>
          <p:cNvPr id="62" name="object 62">
            <a:extLst>
              <a:ext uri="{FF2B5EF4-FFF2-40B4-BE49-F238E27FC236}">
                <a16:creationId xmlns:a16="http://schemas.microsoft.com/office/drawing/2014/main" id="{AE195989-24E7-8E4A-3E7B-6C392AF7C389}"/>
              </a:ext>
            </a:extLst>
          </p:cNvPr>
          <p:cNvSpPr txBox="1"/>
          <p:nvPr/>
        </p:nvSpPr>
        <p:spPr>
          <a:xfrm>
            <a:off x="12001245" y="6449669"/>
            <a:ext cx="95250" cy="289182"/>
          </a:xfrm>
          <a:prstGeom prst="rect">
            <a:avLst/>
          </a:prstGeom>
        </p:spPr>
        <p:txBody>
          <a:bodyPr vert="horz" wrap="square" lIns="0" tIns="12065" rIns="0" bIns="0" rtlCol="0">
            <a:spAutoFit/>
          </a:bodyPr>
          <a:lstStyle/>
          <a:p>
            <a:pPr marL="12700">
              <a:lnSpc>
                <a:spcPct val="100000"/>
              </a:lnSpc>
              <a:spcBef>
                <a:spcPts val="95"/>
              </a:spcBef>
            </a:pPr>
            <a:r>
              <a:rPr spc="-50" dirty="0">
                <a:solidFill>
                  <a:srgbClr val="333333"/>
                </a:solidFill>
                <a:latin typeface="CookieRun Regular" panose="020B0600000101010101" pitchFamily="50" charset="-127"/>
                <a:cs typeface="Malgun Gothic"/>
              </a:rPr>
              <a:t>9</a:t>
            </a:r>
            <a:endParaRPr dirty="0">
              <a:latin typeface="CookieRun Regular" panose="020B0600000101010101" pitchFamily="50" charset="-127"/>
              <a:cs typeface="Malgun Gothic"/>
            </a:endParaRPr>
          </a:p>
        </p:txBody>
      </p:sp>
    </p:spTree>
    <p:extLst>
      <p:ext uri="{BB962C8B-B14F-4D97-AF65-F5344CB8AC3E}">
        <p14:creationId xmlns:p14="http://schemas.microsoft.com/office/powerpoint/2010/main" val="377598280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AEB241E-959A-87EE-F2C3-5EC35AE8C75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532CF2D-9AC4-1BAD-B1D3-E8942AFF1F48}"/>
              </a:ext>
            </a:extLst>
          </p:cNvPr>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a:extLst>
              <a:ext uri="{FF2B5EF4-FFF2-40B4-BE49-F238E27FC236}">
                <a16:creationId xmlns:a16="http://schemas.microsoft.com/office/drawing/2014/main" id="{E84E0A09-12FC-62C5-BA5B-F40D6FDDC80E}"/>
              </a:ext>
            </a:extLst>
          </p:cNvPr>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a:extLst>
              <a:ext uri="{FF2B5EF4-FFF2-40B4-BE49-F238E27FC236}">
                <a16:creationId xmlns:a16="http://schemas.microsoft.com/office/drawing/2014/main" id="{59163DCA-B81C-CBFC-B4E5-0D2718CC327B}"/>
              </a:ext>
            </a:extLst>
          </p:cNvPr>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a:extLst>
              <a:ext uri="{FF2B5EF4-FFF2-40B4-BE49-F238E27FC236}">
                <a16:creationId xmlns:a16="http://schemas.microsoft.com/office/drawing/2014/main" id="{120E0288-C804-2F9E-6EB6-C1E0CFE53FFC}"/>
              </a:ext>
            </a:extLst>
          </p:cNvPr>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a:extLst>
              <a:ext uri="{FF2B5EF4-FFF2-40B4-BE49-F238E27FC236}">
                <a16:creationId xmlns:a16="http://schemas.microsoft.com/office/drawing/2014/main" id="{AA058549-776F-64B0-06EB-D600BCACD1EE}"/>
              </a:ext>
            </a:extLst>
          </p:cNvPr>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a:extLst>
              <a:ext uri="{FF2B5EF4-FFF2-40B4-BE49-F238E27FC236}">
                <a16:creationId xmlns:a16="http://schemas.microsoft.com/office/drawing/2014/main" id="{83B69AEF-B4F6-ECAD-DC36-6EBCB374F616}"/>
              </a:ext>
            </a:extLst>
          </p:cNvPr>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a:extLst>
              <a:ext uri="{FF2B5EF4-FFF2-40B4-BE49-F238E27FC236}">
                <a16:creationId xmlns:a16="http://schemas.microsoft.com/office/drawing/2014/main" id="{02144D96-EC66-6784-93A9-7104FFA09FFC}"/>
              </a:ext>
            </a:extLst>
          </p:cNvPr>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a:extLst>
              <a:ext uri="{FF2B5EF4-FFF2-40B4-BE49-F238E27FC236}">
                <a16:creationId xmlns:a16="http://schemas.microsoft.com/office/drawing/2014/main" id="{37AD8058-7D19-0A5A-C245-976DD15CEF31}"/>
              </a:ext>
            </a:extLst>
          </p:cNvPr>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a:extLst>
              <a:ext uri="{FF2B5EF4-FFF2-40B4-BE49-F238E27FC236}">
                <a16:creationId xmlns:a16="http://schemas.microsoft.com/office/drawing/2014/main" id="{307D1E8D-5CE8-5C95-A7CB-62D32CD56514}"/>
              </a:ext>
            </a:extLst>
          </p:cNvPr>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a:extLst>
              <a:ext uri="{FF2B5EF4-FFF2-40B4-BE49-F238E27FC236}">
                <a16:creationId xmlns:a16="http://schemas.microsoft.com/office/drawing/2014/main" id="{5D60FA91-ADFB-19C8-2EDE-99936825B48A}"/>
              </a:ext>
            </a:extLst>
          </p:cNvPr>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a:extLst>
              <a:ext uri="{FF2B5EF4-FFF2-40B4-BE49-F238E27FC236}">
                <a16:creationId xmlns:a16="http://schemas.microsoft.com/office/drawing/2014/main" id="{9C791AA6-A0E6-3CA4-57CF-F1544D00E1BC}"/>
              </a:ext>
            </a:extLst>
          </p:cNvPr>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a:extLst>
              <a:ext uri="{FF2B5EF4-FFF2-40B4-BE49-F238E27FC236}">
                <a16:creationId xmlns:a16="http://schemas.microsoft.com/office/drawing/2014/main" id="{D60C6860-311F-3C9A-8CAC-7097BB3D6437}"/>
              </a:ext>
            </a:extLst>
          </p:cNvPr>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a:extLst>
              <a:ext uri="{FF2B5EF4-FFF2-40B4-BE49-F238E27FC236}">
                <a16:creationId xmlns:a16="http://schemas.microsoft.com/office/drawing/2014/main" id="{56099CE3-96DD-C230-FCFD-B4F890541E87}"/>
              </a:ext>
            </a:extLst>
          </p:cNvPr>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a:extLst>
              <a:ext uri="{FF2B5EF4-FFF2-40B4-BE49-F238E27FC236}">
                <a16:creationId xmlns:a16="http://schemas.microsoft.com/office/drawing/2014/main" id="{BF6293B8-095B-CD51-CE0B-F645190C4E89}"/>
              </a:ext>
            </a:extLst>
          </p:cNvPr>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a:extLst>
              <a:ext uri="{FF2B5EF4-FFF2-40B4-BE49-F238E27FC236}">
                <a16:creationId xmlns:a16="http://schemas.microsoft.com/office/drawing/2014/main" id="{97E29672-32C3-3CBC-8D64-9D6C41E7BE83}"/>
              </a:ext>
            </a:extLst>
          </p:cNvPr>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a:extLst>
              <a:ext uri="{FF2B5EF4-FFF2-40B4-BE49-F238E27FC236}">
                <a16:creationId xmlns:a16="http://schemas.microsoft.com/office/drawing/2014/main" id="{EC258A0D-277A-2BD6-D7D5-EEC44CE37BD5}"/>
              </a:ext>
            </a:extLst>
          </p:cNvPr>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a:extLst>
              <a:ext uri="{FF2B5EF4-FFF2-40B4-BE49-F238E27FC236}">
                <a16:creationId xmlns:a16="http://schemas.microsoft.com/office/drawing/2014/main" id="{8A4E2C31-2D90-0491-8CCC-24C68E196CA3}"/>
              </a:ext>
            </a:extLst>
          </p:cNvPr>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a:extLst>
              <a:ext uri="{FF2B5EF4-FFF2-40B4-BE49-F238E27FC236}">
                <a16:creationId xmlns:a16="http://schemas.microsoft.com/office/drawing/2014/main" id="{142C85F9-3160-BF4B-12A6-B5BFE1BD8F71}"/>
              </a:ext>
            </a:extLst>
          </p:cNvPr>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a:extLst>
              <a:ext uri="{FF2B5EF4-FFF2-40B4-BE49-F238E27FC236}">
                <a16:creationId xmlns:a16="http://schemas.microsoft.com/office/drawing/2014/main" id="{6E025311-C109-9F5B-B9D8-8E3DCE538F8A}"/>
              </a:ext>
            </a:extLst>
          </p:cNvPr>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a:extLst>
              <a:ext uri="{FF2B5EF4-FFF2-40B4-BE49-F238E27FC236}">
                <a16:creationId xmlns:a16="http://schemas.microsoft.com/office/drawing/2014/main" id="{CF1C4548-0ACD-6746-5462-3B6CC62F54C9}"/>
              </a:ext>
            </a:extLst>
          </p:cNvPr>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a:extLst>
              <a:ext uri="{FF2B5EF4-FFF2-40B4-BE49-F238E27FC236}">
                <a16:creationId xmlns:a16="http://schemas.microsoft.com/office/drawing/2014/main" id="{889A5475-31D8-4E73-3FBF-3B3E59F43772}"/>
              </a:ext>
            </a:extLst>
          </p:cNvPr>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a:extLst>
              <a:ext uri="{FF2B5EF4-FFF2-40B4-BE49-F238E27FC236}">
                <a16:creationId xmlns:a16="http://schemas.microsoft.com/office/drawing/2014/main" id="{DB3E2F5A-A7F6-6081-5FBA-AB2633F98BC1}"/>
              </a:ext>
            </a:extLst>
          </p:cNvPr>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a:extLst>
              <a:ext uri="{FF2B5EF4-FFF2-40B4-BE49-F238E27FC236}">
                <a16:creationId xmlns:a16="http://schemas.microsoft.com/office/drawing/2014/main" id="{09522295-AE5F-19F6-2C69-3DCB79BD2191}"/>
              </a:ext>
            </a:extLst>
          </p:cNvPr>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a:extLst>
              <a:ext uri="{FF2B5EF4-FFF2-40B4-BE49-F238E27FC236}">
                <a16:creationId xmlns:a16="http://schemas.microsoft.com/office/drawing/2014/main" id="{E37E4B34-A37D-AEA4-F4B1-A12FC0E64B16}"/>
              </a:ext>
            </a:extLst>
          </p:cNvPr>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a:extLst>
              <a:ext uri="{FF2B5EF4-FFF2-40B4-BE49-F238E27FC236}">
                <a16:creationId xmlns:a16="http://schemas.microsoft.com/office/drawing/2014/main" id="{551763EB-EDE0-9D40-34B5-9D78A59461A9}"/>
              </a:ext>
            </a:extLst>
          </p:cNvPr>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a:extLst>
              <a:ext uri="{FF2B5EF4-FFF2-40B4-BE49-F238E27FC236}">
                <a16:creationId xmlns:a16="http://schemas.microsoft.com/office/drawing/2014/main" id="{AB34101A-7662-9175-655B-FA3BD1DC8D43}"/>
              </a:ext>
            </a:extLst>
          </p:cNvPr>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a:extLst>
              <a:ext uri="{FF2B5EF4-FFF2-40B4-BE49-F238E27FC236}">
                <a16:creationId xmlns:a16="http://schemas.microsoft.com/office/drawing/2014/main" id="{A3F43826-C448-5F6F-42CD-B4208A111BD0}"/>
              </a:ext>
            </a:extLst>
          </p:cNvPr>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a:extLst>
              <a:ext uri="{FF2B5EF4-FFF2-40B4-BE49-F238E27FC236}">
                <a16:creationId xmlns:a16="http://schemas.microsoft.com/office/drawing/2014/main" id="{2C1A025A-FE84-EBBB-D6BE-661ACF291A8A}"/>
              </a:ext>
            </a:extLst>
          </p:cNvPr>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a:extLst>
              <a:ext uri="{FF2B5EF4-FFF2-40B4-BE49-F238E27FC236}">
                <a16:creationId xmlns:a16="http://schemas.microsoft.com/office/drawing/2014/main" id="{06A482A8-2FE8-FACE-3071-0425C43C9FD1}"/>
              </a:ext>
            </a:extLst>
          </p:cNvPr>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a:extLst>
              <a:ext uri="{FF2B5EF4-FFF2-40B4-BE49-F238E27FC236}">
                <a16:creationId xmlns:a16="http://schemas.microsoft.com/office/drawing/2014/main" id="{9E768FC2-4C26-F44E-13B3-1956D3E5AC0C}"/>
              </a:ext>
            </a:extLst>
          </p:cNvPr>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a:extLst>
              <a:ext uri="{FF2B5EF4-FFF2-40B4-BE49-F238E27FC236}">
                <a16:creationId xmlns:a16="http://schemas.microsoft.com/office/drawing/2014/main" id="{0816370B-9762-DBA7-5631-118C2A09AF5B}"/>
              </a:ext>
            </a:extLst>
          </p:cNvPr>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a:extLst>
              <a:ext uri="{FF2B5EF4-FFF2-40B4-BE49-F238E27FC236}">
                <a16:creationId xmlns:a16="http://schemas.microsoft.com/office/drawing/2014/main" id="{AEF865D1-A290-E877-567A-F3057AF4016F}"/>
              </a:ext>
            </a:extLst>
          </p:cNvPr>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a:extLst>
              <a:ext uri="{FF2B5EF4-FFF2-40B4-BE49-F238E27FC236}">
                <a16:creationId xmlns:a16="http://schemas.microsoft.com/office/drawing/2014/main" id="{93D885FC-6C88-2A8F-7FF1-2D3DF0738E64}"/>
              </a:ext>
            </a:extLst>
          </p:cNvPr>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a:extLst>
              <a:ext uri="{FF2B5EF4-FFF2-40B4-BE49-F238E27FC236}">
                <a16:creationId xmlns:a16="http://schemas.microsoft.com/office/drawing/2014/main" id="{67A5525F-6708-333C-D779-156795229D2C}"/>
              </a:ext>
            </a:extLst>
          </p:cNvPr>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a:extLst>
              <a:ext uri="{FF2B5EF4-FFF2-40B4-BE49-F238E27FC236}">
                <a16:creationId xmlns:a16="http://schemas.microsoft.com/office/drawing/2014/main" id="{24388FFA-A43B-A8B0-DE03-9DEE4452EE3E}"/>
              </a:ext>
            </a:extLst>
          </p:cNvPr>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a:extLst>
              <a:ext uri="{FF2B5EF4-FFF2-40B4-BE49-F238E27FC236}">
                <a16:creationId xmlns:a16="http://schemas.microsoft.com/office/drawing/2014/main" id="{6830420E-3AA5-2AF0-D251-C061F6D1C22D}"/>
              </a:ext>
            </a:extLst>
          </p:cNvPr>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a:extLst>
              <a:ext uri="{FF2B5EF4-FFF2-40B4-BE49-F238E27FC236}">
                <a16:creationId xmlns:a16="http://schemas.microsoft.com/office/drawing/2014/main" id="{D26ECC22-1460-D7C4-9E6B-7BF18A85B0CE}"/>
              </a:ext>
            </a:extLst>
          </p:cNvPr>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a:extLst>
              <a:ext uri="{FF2B5EF4-FFF2-40B4-BE49-F238E27FC236}">
                <a16:creationId xmlns:a16="http://schemas.microsoft.com/office/drawing/2014/main" id="{11401B96-78CA-6D47-9285-7D325C49E9CB}"/>
              </a:ext>
            </a:extLst>
          </p:cNvPr>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a:extLst>
              <a:ext uri="{FF2B5EF4-FFF2-40B4-BE49-F238E27FC236}">
                <a16:creationId xmlns:a16="http://schemas.microsoft.com/office/drawing/2014/main" id="{7256D532-3BEE-B13D-AF81-419C50341BAA}"/>
              </a:ext>
            </a:extLst>
          </p:cNvPr>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a:extLst>
              <a:ext uri="{FF2B5EF4-FFF2-40B4-BE49-F238E27FC236}">
                <a16:creationId xmlns:a16="http://schemas.microsoft.com/office/drawing/2014/main" id="{DE031696-A754-8955-842E-249A2E2BA44D}"/>
              </a:ext>
            </a:extLst>
          </p:cNvPr>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a:extLst>
              <a:ext uri="{FF2B5EF4-FFF2-40B4-BE49-F238E27FC236}">
                <a16:creationId xmlns:a16="http://schemas.microsoft.com/office/drawing/2014/main" id="{A2356B65-141E-4EB8-5894-564671960250}"/>
              </a:ext>
            </a:extLst>
          </p:cNvPr>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a:extLst>
              <a:ext uri="{FF2B5EF4-FFF2-40B4-BE49-F238E27FC236}">
                <a16:creationId xmlns:a16="http://schemas.microsoft.com/office/drawing/2014/main" id="{9A3ED2E8-FA39-AFAD-FEB6-7FC298A5CC07}"/>
              </a:ext>
            </a:extLst>
          </p:cNvPr>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a:extLst>
              <a:ext uri="{FF2B5EF4-FFF2-40B4-BE49-F238E27FC236}">
                <a16:creationId xmlns:a16="http://schemas.microsoft.com/office/drawing/2014/main" id="{6DA642BE-7D4F-E421-7442-3C740F48AD95}"/>
              </a:ext>
            </a:extLst>
          </p:cNvPr>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a:extLst>
              <a:ext uri="{FF2B5EF4-FFF2-40B4-BE49-F238E27FC236}">
                <a16:creationId xmlns:a16="http://schemas.microsoft.com/office/drawing/2014/main" id="{BBFEB4F1-0971-86AA-599E-9D12D7A84BD9}"/>
              </a:ext>
            </a:extLst>
          </p:cNvPr>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a:extLst>
              <a:ext uri="{FF2B5EF4-FFF2-40B4-BE49-F238E27FC236}">
                <a16:creationId xmlns:a16="http://schemas.microsoft.com/office/drawing/2014/main" id="{5A735570-3A74-49F0-BDA7-E1AD5E6B1040}"/>
              </a:ext>
            </a:extLst>
          </p:cNvPr>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a:extLst>
              <a:ext uri="{FF2B5EF4-FFF2-40B4-BE49-F238E27FC236}">
                <a16:creationId xmlns:a16="http://schemas.microsoft.com/office/drawing/2014/main" id="{91FF003C-FF32-70E1-EDF0-1DB7845E2A7F}"/>
              </a:ext>
            </a:extLst>
          </p:cNvPr>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a:extLst>
              <a:ext uri="{FF2B5EF4-FFF2-40B4-BE49-F238E27FC236}">
                <a16:creationId xmlns:a16="http://schemas.microsoft.com/office/drawing/2014/main" id="{9E5A3D52-EB8C-E65C-B346-BEE8E802F428}"/>
              </a:ext>
            </a:extLst>
          </p:cNvPr>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a:extLst>
              <a:ext uri="{FF2B5EF4-FFF2-40B4-BE49-F238E27FC236}">
                <a16:creationId xmlns:a16="http://schemas.microsoft.com/office/drawing/2014/main" id="{8335D260-A275-9725-49A4-9EEFC2FE6BD5}"/>
              </a:ext>
            </a:extLst>
          </p:cNvPr>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a:extLst>
              <a:ext uri="{FF2B5EF4-FFF2-40B4-BE49-F238E27FC236}">
                <a16:creationId xmlns:a16="http://schemas.microsoft.com/office/drawing/2014/main" id="{505DBD1F-1635-6228-E679-E1CCC67D61EE}"/>
              </a:ext>
            </a:extLst>
          </p:cNvPr>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a:extLst>
              <a:ext uri="{FF2B5EF4-FFF2-40B4-BE49-F238E27FC236}">
                <a16:creationId xmlns:a16="http://schemas.microsoft.com/office/drawing/2014/main" id="{62A0AEC1-9C36-7FDB-4EDB-A37D7BC04A8C}"/>
              </a:ext>
            </a:extLst>
          </p:cNvPr>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a:extLst>
              <a:ext uri="{FF2B5EF4-FFF2-40B4-BE49-F238E27FC236}">
                <a16:creationId xmlns:a16="http://schemas.microsoft.com/office/drawing/2014/main" id="{DFADDBB1-C4D9-F802-3395-436610993EA7}"/>
              </a:ext>
            </a:extLst>
          </p:cNvPr>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a:extLst>
              <a:ext uri="{FF2B5EF4-FFF2-40B4-BE49-F238E27FC236}">
                <a16:creationId xmlns:a16="http://schemas.microsoft.com/office/drawing/2014/main" id="{D1BE70D8-A7F7-0589-4B6F-778E908D09ED}"/>
              </a:ext>
            </a:extLst>
          </p:cNvPr>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a:extLst>
              <a:ext uri="{FF2B5EF4-FFF2-40B4-BE49-F238E27FC236}">
                <a16:creationId xmlns:a16="http://schemas.microsoft.com/office/drawing/2014/main" id="{CF93798A-41ED-4E23-C38D-EF5AC9D91235}"/>
              </a:ext>
            </a:extLst>
          </p:cNvPr>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a:extLst>
              <a:ext uri="{FF2B5EF4-FFF2-40B4-BE49-F238E27FC236}">
                <a16:creationId xmlns:a16="http://schemas.microsoft.com/office/drawing/2014/main" id="{2FFF949D-F968-3526-7E00-B06025F00785}"/>
              </a:ext>
            </a:extLst>
          </p:cNvPr>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a:extLst>
              <a:ext uri="{FF2B5EF4-FFF2-40B4-BE49-F238E27FC236}">
                <a16:creationId xmlns:a16="http://schemas.microsoft.com/office/drawing/2014/main" id="{4039F7FA-BB56-D160-102A-4A4A2C0F381D}"/>
              </a:ext>
            </a:extLst>
          </p:cNvPr>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a:extLst>
              <a:ext uri="{FF2B5EF4-FFF2-40B4-BE49-F238E27FC236}">
                <a16:creationId xmlns:a16="http://schemas.microsoft.com/office/drawing/2014/main" id="{268DAAE3-06F0-589D-1207-74CDE308DAC8}"/>
              </a:ext>
            </a:extLst>
          </p:cNvPr>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a:extLst>
              <a:ext uri="{FF2B5EF4-FFF2-40B4-BE49-F238E27FC236}">
                <a16:creationId xmlns:a16="http://schemas.microsoft.com/office/drawing/2014/main" id="{252A4BC6-1996-DB13-0D02-55F7BEE76F32}"/>
              </a:ext>
            </a:extLst>
          </p:cNvPr>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a:extLst>
              <a:ext uri="{FF2B5EF4-FFF2-40B4-BE49-F238E27FC236}">
                <a16:creationId xmlns:a16="http://schemas.microsoft.com/office/drawing/2014/main" id="{77B08772-7681-295B-DADB-534B58279692}"/>
              </a:ext>
            </a:extLst>
          </p:cNvPr>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a:extLst>
              <a:ext uri="{FF2B5EF4-FFF2-40B4-BE49-F238E27FC236}">
                <a16:creationId xmlns:a16="http://schemas.microsoft.com/office/drawing/2014/main" id="{F783D2AB-4855-E7C7-7693-D553E0AC94EC}"/>
              </a:ext>
            </a:extLst>
          </p:cNvPr>
          <p:cNvSpPr txBox="1">
            <a:spLocks noGrp="1"/>
          </p:cNvSpPr>
          <p:nvPr>
            <p:ph type="title"/>
          </p:nvPr>
        </p:nvSpPr>
        <p:spPr>
          <a:xfrm>
            <a:off x="902308" y="1153109"/>
            <a:ext cx="7377837" cy="750847"/>
          </a:xfrm>
          <a:prstGeom prst="rect">
            <a:avLst/>
          </a:prstGeom>
        </p:spPr>
        <p:txBody>
          <a:bodyPr vert="horz" wrap="square" lIns="0" tIns="12065" rIns="0" bIns="0" rtlCol="0">
            <a:spAutoFit/>
          </a:bodyPr>
          <a:lstStyle/>
          <a:p>
            <a:pPr marL="12700">
              <a:spcBef>
                <a:spcPts val="95"/>
              </a:spcBef>
            </a:pPr>
            <a:r>
              <a:rPr lang="en-US" altLang="ko-KR" sz="2400" dirty="0">
                <a:latin typeface="+mn-ea"/>
                <a:ea typeface="+mn-ea"/>
              </a:rPr>
              <a:t>Day 3: LAB </a:t>
            </a:r>
            <a:r>
              <a:rPr lang="ko-KR" altLang="en-US" sz="2400" dirty="0">
                <a:latin typeface="+mn-ea"/>
                <a:ea typeface="+mn-ea"/>
              </a:rPr>
              <a:t>학생 성적관리</a:t>
            </a:r>
            <a:r>
              <a:rPr lang="en-US" altLang="ko-KR" sz="2400" dirty="0">
                <a:latin typeface="+mn-ea"/>
                <a:ea typeface="+mn-ea"/>
              </a:rPr>
              <a:t> </a:t>
            </a:r>
            <a:br>
              <a:rPr lang="ko-KR" altLang="en-US" sz="2400" b="0" dirty="0">
                <a:latin typeface="+mn-ea"/>
                <a:ea typeface="+mn-ea"/>
              </a:rPr>
            </a:br>
            <a:endParaRPr sz="2400" dirty="0">
              <a:latin typeface="+mn-ea"/>
              <a:ea typeface="+mn-ea"/>
            </a:endParaRPr>
          </a:p>
        </p:txBody>
      </p:sp>
      <p:sp>
        <p:nvSpPr>
          <p:cNvPr id="61" name="object 61">
            <a:extLst>
              <a:ext uri="{FF2B5EF4-FFF2-40B4-BE49-F238E27FC236}">
                <a16:creationId xmlns:a16="http://schemas.microsoft.com/office/drawing/2014/main" id="{1FBCB8A3-4B83-C5BA-D1EC-1A6F19FBD994}"/>
              </a:ext>
            </a:extLst>
          </p:cNvPr>
          <p:cNvSpPr txBox="1"/>
          <p:nvPr/>
        </p:nvSpPr>
        <p:spPr>
          <a:xfrm>
            <a:off x="902309" y="2547573"/>
            <a:ext cx="10667391" cy="3851824"/>
          </a:xfrm>
          <a:prstGeom prst="rect">
            <a:avLst/>
          </a:prstGeom>
        </p:spPr>
        <p:txBody>
          <a:bodyPr vert="horz" wrap="square" lIns="0" tIns="196215" rIns="0" bIns="0" rtlCol="0">
            <a:spAutoFit/>
          </a:bodyPr>
          <a:lstStyle/>
          <a:p>
            <a:pPr marL="342900" indent="-342900">
              <a:lnSpc>
                <a:spcPct val="150000"/>
              </a:lnSpc>
              <a:buFont typeface="Wingdings" panose="05000000000000000000" pitchFamily="2" charset="2"/>
              <a:buChar char="l"/>
            </a:pPr>
            <a:r>
              <a:rPr lang="ko-KR" altLang="en-US" sz="2000" dirty="0">
                <a:latin typeface="+mn-ea"/>
                <a:ea typeface="+mn-ea"/>
              </a:rPr>
              <a:t>시나리오</a:t>
            </a:r>
          </a:p>
          <a:p>
            <a:pPr marL="457200" indent="-457200">
              <a:lnSpc>
                <a:spcPct val="150000"/>
              </a:lnSpc>
              <a:buFont typeface="+mj-lt"/>
              <a:buAutoNum type="arabicPeriod"/>
            </a:pPr>
            <a:r>
              <a:rPr lang="ko-KR" altLang="en-US" sz="2000" dirty="0">
                <a:latin typeface="+mn-ea"/>
                <a:ea typeface="+mn-ea"/>
              </a:rPr>
              <a:t>학급의 성적 데이터가 배열 형태로 저장되어 있으며</a:t>
            </a:r>
            <a:r>
              <a:rPr lang="en-US" altLang="ko-KR" sz="2000" dirty="0">
                <a:latin typeface="+mn-ea"/>
                <a:ea typeface="+mn-ea"/>
              </a:rPr>
              <a:t>, </a:t>
            </a:r>
            <a:r>
              <a:rPr lang="ko-KR" altLang="en-US" sz="2000" dirty="0">
                <a:latin typeface="+mn-ea"/>
                <a:ea typeface="+mn-ea"/>
              </a:rPr>
              <a:t>이 데이터를 이용해</a:t>
            </a:r>
          </a:p>
          <a:p>
            <a:pPr marL="457200" indent="-457200">
              <a:lnSpc>
                <a:spcPct val="150000"/>
              </a:lnSpc>
              <a:buFont typeface="+mj-lt"/>
              <a:buAutoNum type="arabicPeriod"/>
            </a:pPr>
            <a:r>
              <a:rPr lang="ko-KR" altLang="en-US" sz="2000" dirty="0">
                <a:latin typeface="+mn-ea"/>
                <a:ea typeface="+mn-ea"/>
              </a:rPr>
              <a:t>평균</a:t>
            </a:r>
            <a:r>
              <a:rPr lang="en-US" altLang="ko-KR" sz="2000" dirty="0">
                <a:latin typeface="+mn-ea"/>
                <a:ea typeface="+mn-ea"/>
              </a:rPr>
              <a:t>, </a:t>
            </a:r>
            <a:r>
              <a:rPr lang="ko-KR" altLang="en-US" sz="2000" dirty="0">
                <a:latin typeface="+mn-ea"/>
                <a:ea typeface="+mn-ea"/>
              </a:rPr>
              <a:t>최고점</a:t>
            </a:r>
            <a:r>
              <a:rPr lang="en-US" altLang="ko-KR" sz="2000" dirty="0">
                <a:latin typeface="+mn-ea"/>
                <a:ea typeface="+mn-ea"/>
              </a:rPr>
              <a:t>, </a:t>
            </a:r>
            <a:r>
              <a:rPr lang="ko-KR" altLang="en-US" sz="2000" dirty="0">
                <a:latin typeface="+mn-ea"/>
                <a:ea typeface="+mn-ea"/>
              </a:rPr>
              <a:t>과목별 평균을 계산하는 </a:t>
            </a:r>
            <a:r>
              <a:rPr lang="en-US" altLang="ko-KR" sz="2000" dirty="0">
                <a:latin typeface="+mn-ea"/>
                <a:ea typeface="+mn-ea"/>
              </a:rPr>
              <a:t>NumPy </a:t>
            </a:r>
            <a:r>
              <a:rPr lang="ko-KR" altLang="en-US" sz="2000" dirty="0">
                <a:latin typeface="+mn-ea"/>
                <a:ea typeface="+mn-ea"/>
              </a:rPr>
              <a:t>연산이 필요합니다</a:t>
            </a:r>
            <a:r>
              <a:rPr lang="en-US" altLang="ko-KR" sz="2000" dirty="0">
                <a:latin typeface="+mn-ea"/>
                <a:ea typeface="+mn-ea"/>
              </a:rPr>
              <a:t>.</a:t>
            </a:r>
            <a:endParaRPr lang="ko-KR" altLang="en-US" sz="2000" dirty="0">
              <a:latin typeface="+mn-ea"/>
              <a:ea typeface="+mn-ea"/>
            </a:endParaRPr>
          </a:p>
          <a:p>
            <a:pPr>
              <a:lnSpc>
                <a:spcPct val="150000"/>
              </a:lnSpc>
            </a:pPr>
            <a:endParaRPr lang="ko-KR" altLang="en-US" sz="2000" dirty="0">
              <a:latin typeface="+mn-ea"/>
              <a:ea typeface="+mn-ea"/>
            </a:endParaRPr>
          </a:p>
          <a:p>
            <a:pPr marL="342900" indent="-342900">
              <a:lnSpc>
                <a:spcPct val="150000"/>
              </a:lnSpc>
              <a:buFont typeface="Wingdings" panose="05000000000000000000" pitchFamily="2" charset="2"/>
              <a:buChar char="l"/>
            </a:pPr>
            <a:r>
              <a:rPr lang="ko-KR" altLang="en-US" sz="2000" dirty="0">
                <a:latin typeface="+mn-ea"/>
                <a:ea typeface="+mn-ea"/>
              </a:rPr>
              <a:t>요구사항</a:t>
            </a:r>
          </a:p>
          <a:p>
            <a:pPr>
              <a:lnSpc>
                <a:spcPct val="150000"/>
              </a:lnSpc>
            </a:pPr>
            <a:r>
              <a:rPr lang="en-US" altLang="ko-KR" sz="2000" dirty="0">
                <a:latin typeface="+mn-ea"/>
                <a:ea typeface="+mn-ea"/>
              </a:rPr>
              <a:t>1. 0~60 </a:t>
            </a:r>
            <a:r>
              <a:rPr lang="ko-KR" altLang="en-US" sz="2000" dirty="0">
                <a:latin typeface="+mn-ea"/>
                <a:ea typeface="+mn-ea"/>
              </a:rPr>
              <a:t>사이 난수 </a:t>
            </a:r>
            <a:r>
              <a:rPr lang="en-US" altLang="ko-KR" sz="2000" dirty="0">
                <a:latin typeface="+mn-ea"/>
                <a:ea typeface="+mn-ea"/>
              </a:rPr>
              <a:t>1440</a:t>
            </a:r>
            <a:r>
              <a:rPr lang="ko-KR" altLang="en-US" sz="2000" dirty="0">
                <a:latin typeface="+mn-ea"/>
                <a:ea typeface="+mn-ea"/>
              </a:rPr>
              <a:t>개로 가상의 온도 배열 생성 </a:t>
            </a:r>
            <a:r>
              <a:rPr lang="en-US" altLang="ko-KR" sz="2000" dirty="0">
                <a:latin typeface="+mn-ea"/>
                <a:ea typeface="+mn-ea"/>
              </a:rPr>
              <a:t>(</a:t>
            </a:r>
            <a:r>
              <a:rPr lang="ko-KR" altLang="en-US" sz="2000" dirty="0">
                <a:latin typeface="+mn-ea"/>
                <a:ea typeface="+mn-ea"/>
              </a:rPr>
              <a:t>정수</a:t>
            </a:r>
            <a:r>
              <a:rPr lang="en-US" altLang="ko-KR" sz="2000" dirty="0">
                <a:latin typeface="+mn-ea"/>
                <a:ea typeface="+mn-ea"/>
              </a:rPr>
              <a:t>)</a:t>
            </a:r>
            <a:endParaRPr lang="ko-KR" altLang="en-US" sz="2000" dirty="0">
              <a:latin typeface="+mn-ea"/>
              <a:ea typeface="+mn-ea"/>
            </a:endParaRPr>
          </a:p>
          <a:p>
            <a:pPr>
              <a:lnSpc>
                <a:spcPct val="150000"/>
              </a:lnSpc>
            </a:pPr>
            <a:r>
              <a:rPr lang="en-US" altLang="ko-KR" sz="2000" dirty="0">
                <a:latin typeface="+mn-ea"/>
                <a:ea typeface="+mn-ea"/>
              </a:rPr>
              <a:t>2. NumPy</a:t>
            </a:r>
            <a:r>
              <a:rPr lang="ko-KR" altLang="en-US" sz="2000" dirty="0">
                <a:latin typeface="+mn-ea"/>
                <a:ea typeface="+mn-ea"/>
              </a:rPr>
              <a:t>를 사용해 평균</a:t>
            </a:r>
            <a:r>
              <a:rPr lang="en-US" altLang="ko-KR" sz="2000" dirty="0">
                <a:latin typeface="+mn-ea"/>
                <a:ea typeface="+mn-ea"/>
              </a:rPr>
              <a:t>(mean)</a:t>
            </a:r>
            <a:r>
              <a:rPr lang="ko-KR" altLang="en-US" sz="2000" dirty="0">
                <a:latin typeface="+mn-ea"/>
                <a:ea typeface="+mn-ea"/>
              </a:rPr>
              <a:t>과 표준편차</a:t>
            </a:r>
            <a:r>
              <a:rPr lang="en-US" altLang="ko-KR" sz="2000" dirty="0">
                <a:latin typeface="+mn-ea"/>
                <a:ea typeface="+mn-ea"/>
              </a:rPr>
              <a:t>(std)</a:t>
            </a:r>
            <a:r>
              <a:rPr lang="ko-KR" altLang="en-US" sz="2000" dirty="0">
                <a:latin typeface="+mn-ea"/>
                <a:ea typeface="+mn-ea"/>
              </a:rPr>
              <a:t>를 계산</a:t>
            </a:r>
          </a:p>
          <a:p>
            <a:pPr>
              <a:lnSpc>
                <a:spcPct val="150000"/>
              </a:lnSpc>
            </a:pPr>
            <a:r>
              <a:rPr lang="en-US" altLang="ko-KR" sz="2000" dirty="0">
                <a:latin typeface="+mn-ea"/>
                <a:ea typeface="+mn-ea"/>
              </a:rPr>
              <a:t>3. </a:t>
            </a:r>
            <a:r>
              <a:rPr lang="ko-KR" altLang="en-US" sz="2000" dirty="0">
                <a:latin typeface="+mn-ea"/>
                <a:ea typeface="+mn-ea"/>
              </a:rPr>
              <a:t>정상 여부</a:t>
            </a:r>
            <a:r>
              <a:rPr lang="en-US" altLang="ko-KR" sz="2000" dirty="0">
                <a:latin typeface="+mn-ea"/>
                <a:ea typeface="+mn-ea"/>
              </a:rPr>
              <a:t>(True/False)</a:t>
            </a:r>
            <a:r>
              <a:rPr lang="ko-KR" altLang="en-US" sz="2000" dirty="0">
                <a:latin typeface="+mn-ea"/>
                <a:ea typeface="+mn-ea"/>
              </a:rPr>
              <a:t>와 함께 결과 출력</a:t>
            </a:r>
          </a:p>
        </p:txBody>
      </p:sp>
      <p:sp>
        <p:nvSpPr>
          <p:cNvPr id="62" name="object 62">
            <a:extLst>
              <a:ext uri="{FF2B5EF4-FFF2-40B4-BE49-F238E27FC236}">
                <a16:creationId xmlns:a16="http://schemas.microsoft.com/office/drawing/2014/main" id="{FA30F0DE-C04D-23CE-201B-D8A40C7995A1}"/>
              </a:ext>
            </a:extLst>
          </p:cNvPr>
          <p:cNvSpPr txBox="1"/>
          <p:nvPr/>
        </p:nvSpPr>
        <p:spPr>
          <a:xfrm>
            <a:off x="12001245" y="6449669"/>
            <a:ext cx="95250" cy="289182"/>
          </a:xfrm>
          <a:prstGeom prst="rect">
            <a:avLst/>
          </a:prstGeom>
        </p:spPr>
        <p:txBody>
          <a:bodyPr vert="horz" wrap="square" lIns="0" tIns="12065" rIns="0" bIns="0" rtlCol="0">
            <a:spAutoFit/>
          </a:bodyPr>
          <a:lstStyle/>
          <a:p>
            <a:pPr marL="12700">
              <a:lnSpc>
                <a:spcPct val="100000"/>
              </a:lnSpc>
              <a:spcBef>
                <a:spcPts val="95"/>
              </a:spcBef>
            </a:pPr>
            <a:r>
              <a:rPr spc="-50" dirty="0">
                <a:solidFill>
                  <a:srgbClr val="333333"/>
                </a:solidFill>
                <a:latin typeface="CookieRun Regular" panose="020B0600000101010101" pitchFamily="50" charset="-127"/>
                <a:cs typeface="Malgun Gothic"/>
              </a:rPr>
              <a:t>9</a:t>
            </a:r>
            <a:endParaRPr dirty="0">
              <a:latin typeface="CookieRun Regular" panose="020B0600000101010101" pitchFamily="50" charset="-127"/>
              <a:cs typeface="Malgun Gothic"/>
            </a:endParaRPr>
          </a:p>
        </p:txBody>
      </p:sp>
    </p:spTree>
    <p:extLst>
      <p:ext uri="{BB962C8B-B14F-4D97-AF65-F5344CB8AC3E}">
        <p14:creationId xmlns:p14="http://schemas.microsoft.com/office/powerpoint/2010/main" val="428177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5262384-93B2-D7D7-F3F9-81A03FC7D3C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8A28EEB-A41D-33F7-8848-E5CC7D8AED73}"/>
              </a:ext>
            </a:extLst>
          </p:cNvPr>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a:extLst>
              <a:ext uri="{FF2B5EF4-FFF2-40B4-BE49-F238E27FC236}">
                <a16:creationId xmlns:a16="http://schemas.microsoft.com/office/drawing/2014/main" id="{054A942D-4C97-4129-6BF3-40EA27D819DB}"/>
              </a:ext>
            </a:extLst>
          </p:cNvPr>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a:extLst>
              <a:ext uri="{FF2B5EF4-FFF2-40B4-BE49-F238E27FC236}">
                <a16:creationId xmlns:a16="http://schemas.microsoft.com/office/drawing/2014/main" id="{D988DA63-F5D7-AB2B-34F1-63B840F38DA9}"/>
              </a:ext>
            </a:extLst>
          </p:cNvPr>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a:extLst>
              <a:ext uri="{FF2B5EF4-FFF2-40B4-BE49-F238E27FC236}">
                <a16:creationId xmlns:a16="http://schemas.microsoft.com/office/drawing/2014/main" id="{F7716854-DEC7-E79A-6F46-9278B4CFECD9}"/>
              </a:ext>
            </a:extLst>
          </p:cNvPr>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a:extLst>
              <a:ext uri="{FF2B5EF4-FFF2-40B4-BE49-F238E27FC236}">
                <a16:creationId xmlns:a16="http://schemas.microsoft.com/office/drawing/2014/main" id="{4E42CC9D-82C5-7E42-5370-C6AAF1450C35}"/>
              </a:ext>
            </a:extLst>
          </p:cNvPr>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a:extLst>
              <a:ext uri="{FF2B5EF4-FFF2-40B4-BE49-F238E27FC236}">
                <a16:creationId xmlns:a16="http://schemas.microsoft.com/office/drawing/2014/main" id="{2F0A7518-49B6-07AD-C6EC-19BD809B378F}"/>
              </a:ext>
            </a:extLst>
          </p:cNvPr>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a:extLst>
              <a:ext uri="{FF2B5EF4-FFF2-40B4-BE49-F238E27FC236}">
                <a16:creationId xmlns:a16="http://schemas.microsoft.com/office/drawing/2014/main" id="{27150ECF-CA70-1112-769E-029628ED8818}"/>
              </a:ext>
            </a:extLst>
          </p:cNvPr>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a:extLst>
              <a:ext uri="{FF2B5EF4-FFF2-40B4-BE49-F238E27FC236}">
                <a16:creationId xmlns:a16="http://schemas.microsoft.com/office/drawing/2014/main" id="{DC294E1D-4E26-E0EB-8D9F-E96889484C0B}"/>
              </a:ext>
            </a:extLst>
          </p:cNvPr>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a:extLst>
              <a:ext uri="{FF2B5EF4-FFF2-40B4-BE49-F238E27FC236}">
                <a16:creationId xmlns:a16="http://schemas.microsoft.com/office/drawing/2014/main" id="{7A711FAF-4F17-A266-D283-A936494D6FFD}"/>
              </a:ext>
            </a:extLst>
          </p:cNvPr>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a:extLst>
              <a:ext uri="{FF2B5EF4-FFF2-40B4-BE49-F238E27FC236}">
                <a16:creationId xmlns:a16="http://schemas.microsoft.com/office/drawing/2014/main" id="{EA44625B-5491-214E-4DED-F74DAEA0ADF6}"/>
              </a:ext>
            </a:extLst>
          </p:cNvPr>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a:extLst>
              <a:ext uri="{FF2B5EF4-FFF2-40B4-BE49-F238E27FC236}">
                <a16:creationId xmlns:a16="http://schemas.microsoft.com/office/drawing/2014/main" id="{93AE3E60-4E2E-1687-6550-20645C301857}"/>
              </a:ext>
            </a:extLst>
          </p:cNvPr>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a:extLst>
              <a:ext uri="{FF2B5EF4-FFF2-40B4-BE49-F238E27FC236}">
                <a16:creationId xmlns:a16="http://schemas.microsoft.com/office/drawing/2014/main" id="{B650BAD7-2841-6487-4C9E-CDDCF177E7EB}"/>
              </a:ext>
            </a:extLst>
          </p:cNvPr>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a:extLst>
              <a:ext uri="{FF2B5EF4-FFF2-40B4-BE49-F238E27FC236}">
                <a16:creationId xmlns:a16="http://schemas.microsoft.com/office/drawing/2014/main" id="{7A79F742-0F00-AEA2-738F-C56BAA3F0942}"/>
              </a:ext>
            </a:extLst>
          </p:cNvPr>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a:extLst>
              <a:ext uri="{FF2B5EF4-FFF2-40B4-BE49-F238E27FC236}">
                <a16:creationId xmlns:a16="http://schemas.microsoft.com/office/drawing/2014/main" id="{0AA81046-53D4-694A-E3FD-7504FFE61CB6}"/>
              </a:ext>
            </a:extLst>
          </p:cNvPr>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a:extLst>
              <a:ext uri="{FF2B5EF4-FFF2-40B4-BE49-F238E27FC236}">
                <a16:creationId xmlns:a16="http://schemas.microsoft.com/office/drawing/2014/main" id="{6AC33692-9966-2126-D004-B6C545D8BA77}"/>
              </a:ext>
            </a:extLst>
          </p:cNvPr>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a:extLst>
              <a:ext uri="{FF2B5EF4-FFF2-40B4-BE49-F238E27FC236}">
                <a16:creationId xmlns:a16="http://schemas.microsoft.com/office/drawing/2014/main" id="{E5E2780F-CB57-20C6-D8BE-15D4AEE31764}"/>
              </a:ext>
            </a:extLst>
          </p:cNvPr>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a:extLst>
              <a:ext uri="{FF2B5EF4-FFF2-40B4-BE49-F238E27FC236}">
                <a16:creationId xmlns:a16="http://schemas.microsoft.com/office/drawing/2014/main" id="{D517FB67-1040-D0E1-7BCB-50F207575443}"/>
              </a:ext>
            </a:extLst>
          </p:cNvPr>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a:extLst>
              <a:ext uri="{FF2B5EF4-FFF2-40B4-BE49-F238E27FC236}">
                <a16:creationId xmlns:a16="http://schemas.microsoft.com/office/drawing/2014/main" id="{469DB95C-99BA-30E0-1473-96B0319814DD}"/>
              </a:ext>
            </a:extLst>
          </p:cNvPr>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a:extLst>
              <a:ext uri="{FF2B5EF4-FFF2-40B4-BE49-F238E27FC236}">
                <a16:creationId xmlns:a16="http://schemas.microsoft.com/office/drawing/2014/main" id="{F1BA2440-421B-DCD6-BF42-7DEFC7FBFE4E}"/>
              </a:ext>
            </a:extLst>
          </p:cNvPr>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a:extLst>
              <a:ext uri="{FF2B5EF4-FFF2-40B4-BE49-F238E27FC236}">
                <a16:creationId xmlns:a16="http://schemas.microsoft.com/office/drawing/2014/main" id="{F105DF0C-0539-C8C0-7974-40CA2D0F8F24}"/>
              </a:ext>
            </a:extLst>
          </p:cNvPr>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a:extLst>
              <a:ext uri="{FF2B5EF4-FFF2-40B4-BE49-F238E27FC236}">
                <a16:creationId xmlns:a16="http://schemas.microsoft.com/office/drawing/2014/main" id="{8880A07A-7471-04C7-7645-80187A35FA76}"/>
              </a:ext>
            </a:extLst>
          </p:cNvPr>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a:extLst>
              <a:ext uri="{FF2B5EF4-FFF2-40B4-BE49-F238E27FC236}">
                <a16:creationId xmlns:a16="http://schemas.microsoft.com/office/drawing/2014/main" id="{0A5F06AC-EFE7-E67F-EB9B-B6ED6DBF59BB}"/>
              </a:ext>
            </a:extLst>
          </p:cNvPr>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a:extLst>
              <a:ext uri="{FF2B5EF4-FFF2-40B4-BE49-F238E27FC236}">
                <a16:creationId xmlns:a16="http://schemas.microsoft.com/office/drawing/2014/main" id="{D5EDB296-43EB-4C4E-71D9-66E854A17219}"/>
              </a:ext>
            </a:extLst>
          </p:cNvPr>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a:extLst>
              <a:ext uri="{FF2B5EF4-FFF2-40B4-BE49-F238E27FC236}">
                <a16:creationId xmlns:a16="http://schemas.microsoft.com/office/drawing/2014/main" id="{25DC0F85-07BF-6037-3C32-51F6FD244C25}"/>
              </a:ext>
            </a:extLst>
          </p:cNvPr>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a:extLst>
              <a:ext uri="{FF2B5EF4-FFF2-40B4-BE49-F238E27FC236}">
                <a16:creationId xmlns:a16="http://schemas.microsoft.com/office/drawing/2014/main" id="{72D12337-285B-31DF-000A-462DF2DBC91D}"/>
              </a:ext>
            </a:extLst>
          </p:cNvPr>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a:extLst>
              <a:ext uri="{FF2B5EF4-FFF2-40B4-BE49-F238E27FC236}">
                <a16:creationId xmlns:a16="http://schemas.microsoft.com/office/drawing/2014/main" id="{EF625E3A-B9B4-2691-B41F-180D8B9D6B2A}"/>
              </a:ext>
            </a:extLst>
          </p:cNvPr>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a:extLst>
              <a:ext uri="{FF2B5EF4-FFF2-40B4-BE49-F238E27FC236}">
                <a16:creationId xmlns:a16="http://schemas.microsoft.com/office/drawing/2014/main" id="{A065EB41-5581-DE5F-6036-2A06356822C5}"/>
              </a:ext>
            </a:extLst>
          </p:cNvPr>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a:extLst>
              <a:ext uri="{FF2B5EF4-FFF2-40B4-BE49-F238E27FC236}">
                <a16:creationId xmlns:a16="http://schemas.microsoft.com/office/drawing/2014/main" id="{1ABFF8F3-8B04-BDF6-F316-EF9D1D51F3B2}"/>
              </a:ext>
            </a:extLst>
          </p:cNvPr>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a:extLst>
              <a:ext uri="{FF2B5EF4-FFF2-40B4-BE49-F238E27FC236}">
                <a16:creationId xmlns:a16="http://schemas.microsoft.com/office/drawing/2014/main" id="{51478CAE-1D38-CD8A-D963-2711453A8C43}"/>
              </a:ext>
            </a:extLst>
          </p:cNvPr>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a:extLst>
              <a:ext uri="{FF2B5EF4-FFF2-40B4-BE49-F238E27FC236}">
                <a16:creationId xmlns:a16="http://schemas.microsoft.com/office/drawing/2014/main" id="{876994E4-1879-058E-D302-34209DFB7B33}"/>
              </a:ext>
            </a:extLst>
          </p:cNvPr>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a:extLst>
              <a:ext uri="{FF2B5EF4-FFF2-40B4-BE49-F238E27FC236}">
                <a16:creationId xmlns:a16="http://schemas.microsoft.com/office/drawing/2014/main" id="{3BF33B12-22B9-A43B-D619-AA52072719E5}"/>
              </a:ext>
            </a:extLst>
          </p:cNvPr>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a:extLst>
              <a:ext uri="{FF2B5EF4-FFF2-40B4-BE49-F238E27FC236}">
                <a16:creationId xmlns:a16="http://schemas.microsoft.com/office/drawing/2014/main" id="{98D585F6-D1E7-AC1D-8D29-42FACEE04141}"/>
              </a:ext>
            </a:extLst>
          </p:cNvPr>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a:extLst>
              <a:ext uri="{FF2B5EF4-FFF2-40B4-BE49-F238E27FC236}">
                <a16:creationId xmlns:a16="http://schemas.microsoft.com/office/drawing/2014/main" id="{65974A20-B940-EE34-A8B0-408A1DBE1E49}"/>
              </a:ext>
            </a:extLst>
          </p:cNvPr>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a:extLst>
              <a:ext uri="{FF2B5EF4-FFF2-40B4-BE49-F238E27FC236}">
                <a16:creationId xmlns:a16="http://schemas.microsoft.com/office/drawing/2014/main" id="{5889FB27-BDB8-6779-6E91-CAA6BB373ADC}"/>
              </a:ext>
            </a:extLst>
          </p:cNvPr>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a:extLst>
              <a:ext uri="{FF2B5EF4-FFF2-40B4-BE49-F238E27FC236}">
                <a16:creationId xmlns:a16="http://schemas.microsoft.com/office/drawing/2014/main" id="{28C2AE41-521D-1D30-D4D1-B613A8BA7F95}"/>
              </a:ext>
            </a:extLst>
          </p:cNvPr>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a:extLst>
              <a:ext uri="{FF2B5EF4-FFF2-40B4-BE49-F238E27FC236}">
                <a16:creationId xmlns:a16="http://schemas.microsoft.com/office/drawing/2014/main" id="{CA797950-3EF9-59FD-6550-2FFB57DBE822}"/>
              </a:ext>
            </a:extLst>
          </p:cNvPr>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a:extLst>
              <a:ext uri="{FF2B5EF4-FFF2-40B4-BE49-F238E27FC236}">
                <a16:creationId xmlns:a16="http://schemas.microsoft.com/office/drawing/2014/main" id="{54298066-7CAF-77B1-40EB-3E23F8032465}"/>
              </a:ext>
            </a:extLst>
          </p:cNvPr>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a:extLst>
              <a:ext uri="{FF2B5EF4-FFF2-40B4-BE49-F238E27FC236}">
                <a16:creationId xmlns:a16="http://schemas.microsoft.com/office/drawing/2014/main" id="{05E80D95-1E28-9FC3-ECF3-D167D2924CCC}"/>
              </a:ext>
            </a:extLst>
          </p:cNvPr>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a:extLst>
              <a:ext uri="{FF2B5EF4-FFF2-40B4-BE49-F238E27FC236}">
                <a16:creationId xmlns:a16="http://schemas.microsoft.com/office/drawing/2014/main" id="{179EC7A2-CE46-29A1-F6D6-1B6A8D1266BA}"/>
              </a:ext>
            </a:extLst>
          </p:cNvPr>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a:extLst>
              <a:ext uri="{FF2B5EF4-FFF2-40B4-BE49-F238E27FC236}">
                <a16:creationId xmlns:a16="http://schemas.microsoft.com/office/drawing/2014/main" id="{CC2D4F6D-EEFB-24FA-59CA-6D8699957592}"/>
              </a:ext>
            </a:extLst>
          </p:cNvPr>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a:extLst>
              <a:ext uri="{FF2B5EF4-FFF2-40B4-BE49-F238E27FC236}">
                <a16:creationId xmlns:a16="http://schemas.microsoft.com/office/drawing/2014/main" id="{5A85752A-BB54-62FB-6820-84860E8B7147}"/>
              </a:ext>
            </a:extLst>
          </p:cNvPr>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a:extLst>
              <a:ext uri="{FF2B5EF4-FFF2-40B4-BE49-F238E27FC236}">
                <a16:creationId xmlns:a16="http://schemas.microsoft.com/office/drawing/2014/main" id="{F3858AC1-88DE-1D8F-6FA6-26E927119BE0}"/>
              </a:ext>
            </a:extLst>
          </p:cNvPr>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a:extLst>
              <a:ext uri="{FF2B5EF4-FFF2-40B4-BE49-F238E27FC236}">
                <a16:creationId xmlns:a16="http://schemas.microsoft.com/office/drawing/2014/main" id="{A6B063B4-D71E-466F-D453-F8CA30FF88FC}"/>
              </a:ext>
            </a:extLst>
          </p:cNvPr>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a:extLst>
              <a:ext uri="{FF2B5EF4-FFF2-40B4-BE49-F238E27FC236}">
                <a16:creationId xmlns:a16="http://schemas.microsoft.com/office/drawing/2014/main" id="{62F79BEE-5519-785A-9169-03F2E2B0D24E}"/>
              </a:ext>
            </a:extLst>
          </p:cNvPr>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a:extLst>
              <a:ext uri="{FF2B5EF4-FFF2-40B4-BE49-F238E27FC236}">
                <a16:creationId xmlns:a16="http://schemas.microsoft.com/office/drawing/2014/main" id="{12FC2108-740C-D12F-352B-5C7622098C17}"/>
              </a:ext>
            </a:extLst>
          </p:cNvPr>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a:extLst>
              <a:ext uri="{FF2B5EF4-FFF2-40B4-BE49-F238E27FC236}">
                <a16:creationId xmlns:a16="http://schemas.microsoft.com/office/drawing/2014/main" id="{4DCA6A7A-0085-AC71-F75A-286003514483}"/>
              </a:ext>
            </a:extLst>
          </p:cNvPr>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a:extLst>
              <a:ext uri="{FF2B5EF4-FFF2-40B4-BE49-F238E27FC236}">
                <a16:creationId xmlns:a16="http://schemas.microsoft.com/office/drawing/2014/main" id="{850B511A-77B5-5037-50C8-017AFA64C02A}"/>
              </a:ext>
            </a:extLst>
          </p:cNvPr>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a:extLst>
              <a:ext uri="{FF2B5EF4-FFF2-40B4-BE49-F238E27FC236}">
                <a16:creationId xmlns:a16="http://schemas.microsoft.com/office/drawing/2014/main" id="{BD61DF0E-8952-79A6-D655-474A2231E5F0}"/>
              </a:ext>
            </a:extLst>
          </p:cNvPr>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a:extLst>
              <a:ext uri="{FF2B5EF4-FFF2-40B4-BE49-F238E27FC236}">
                <a16:creationId xmlns:a16="http://schemas.microsoft.com/office/drawing/2014/main" id="{D9E48C2B-98EF-222A-2CC0-73F84B855FC4}"/>
              </a:ext>
            </a:extLst>
          </p:cNvPr>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a:extLst>
              <a:ext uri="{FF2B5EF4-FFF2-40B4-BE49-F238E27FC236}">
                <a16:creationId xmlns:a16="http://schemas.microsoft.com/office/drawing/2014/main" id="{0263AD92-F1C4-73E9-E4B0-3BF8873B0B3D}"/>
              </a:ext>
            </a:extLst>
          </p:cNvPr>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a:extLst>
              <a:ext uri="{FF2B5EF4-FFF2-40B4-BE49-F238E27FC236}">
                <a16:creationId xmlns:a16="http://schemas.microsoft.com/office/drawing/2014/main" id="{85227DA4-4558-9034-B4F4-A1C196A5759B}"/>
              </a:ext>
            </a:extLst>
          </p:cNvPr>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a:extLst>
              <a:ext uri="{FF2B5EF4-FFF2-40B4-BE49-F238E27FC236}">
                <a16:creationId xmlns:a16="http://schemas.microsoft.com/office/drawing/2014/main" id="{58D4433A-DF62-9209-A67B-63444403E217}"/>
              </a:ext>
            </a:extLst>
          </p:cNvPr>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a:extLst>
              <a:ext uri="{FF2B5EF4-FFF2-40B4-BE49-F238E27FC236}">
                <a16:creationId xmlns:a16="http://schemas.microsoft.com/office/drawing/2014/main" id="{C50EC64F-37E9-B54F-A2BD-5BAD697708D2}"/>
              </a:ext>
            </a:extLst>
          </p:cNvPr>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a:extLst>
              <a:ext uri="{FF2B5EF4-FFF2-40B4-BE49-F238E27FC236}">
                <a16:creationId xmlns:a16="http://schemas.microsoft.com/office/drawing/2014/main" id="{7437C9EA-3400-CDC5-28B9-CCDA21CEDDEE}"/>
              </a:ext>
            </a:extLst>
          </p:cNvPr>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a:extLst>
              <a:ext uri="{FF2B5EF4-FFF2-40B4-BE49-F238E27FC236}">
                <a16:creationId xmlns:a16="http://schemas.microsoft.com/office/drawing/2014/main" id="{D0702A73-2AD9-1D1B-056E-DD69EE2609AA}"/>
              </a:ext>
            </a:extLst>
          </p:cNvPr>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a:extLst>
              <a:ext uri="{FF2B5EF4-FFF2-40B4-BE49-F238E27FC236}">
                <a16:creationId xmlns:a16="http://schemas.microsoft.com/office/drawing/2014/main" id="{C5F25365-0E84-55C9-A06E-EE711418C07C}"/>
              </a:ext>
            </a:extLst>
          </p:cNvPr>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a:extLst>
              <a:ext uri="{FF2B5EF4-FFF2-40B4-BE49-F238E27FC236}">
                <a16:creationId xmlns:a16="http://schemas.microsoft.com/office/drawing/2014/main" id="{FEB5CF5E-F8CF-5D18-32DD-0F7EBE22088A}"/>
              </a:ext>
            </a:extLst>
          </p:cNvPr>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a:extLst>
              <a:ext uri="{FF2B5EF4-FFF2-40B4-BE49-F238E27FC236}">
                <a16:creationId xmlns:a16="http://schemas.microsoft.com/office/drawing/2014/main" id="{07E0858C-33D0-4FB1-77FB-DA2A3BE68A46}"/>
              </a:ext>
            </a:extLst>
          </p:cNvPr>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a:extLst>
              <a:ext uri="{FF2B5EF4-FFF2-40B4-BE49-F238E27FC236}">
                <a16:creationId xmlns:a16="http://schemas.microsoft.com/office/drawing/2014/main" id="{23F825E0-0EDD-6EC3-8A78-1CEB966455CF}"/>
              </a:ext>
            </a:extLst>
          </p:cNvPr>
          <p:cNvSpPr txBox="1">
            <a:spLocks noGrp="1"/>
          </p:cNvSpPr>
          <p:nvPr>
            <p:ph type="title"/>
          </p:nvPr>
        </p:nvSpPr>
        <p:spPr>
          <a:xfrm>
            <a:off x="902309" y="1153109"/>
            <a:ext cx="5109210" cy="381515"/>
          </a:xfrm>
          <a:prstGeom prst="rect">
            <a:avLst/>
          </a:prstGeom>
        </p:spPr>
        <p:txBody>
          <a:bodyPr vert="horz" wrap="square" lIns="0" tIns="12065" rIns="0" bIns="0" rtlCol="0">
            <a:spAutoFit/>
          </a:bodyPr>
          <a:lstStyle/>
          <a:p>
            <a:pPr marL="12700">
              <a:lnSpc>
                <a:spcPct val="100000"/>
              </a:lnSpc>
              <a:spcBef>
                <a:spcPts val="95"/>
              </a:spcBef>
            </a:pPr>
            <a:r>
              <a:rPr lang="en-US" altLang="ko-KR" sz="2400" dirty="0"/>
              <a:t>Day 2: </a:t>
            </a:r>
            <a:r>
              <a:rPr lang="ko-KR" altLang="en-US" sz="2400" dirty="0"/>
              <a:t>함수형 프로그래밍과 객체지향</a:t>
            </a:r>
            <a:endParaRPr sz="2400" dirty="0">
              <a:latin typeface="CookieRun Regular" panose="020B0600000101010101" pitchFamily="50" charset="-127"/>
            </a:endParaRPr>
          </a:p>
        </p:txBody>
      </p:sp>
      <p:sp>
        <p:nvSpPr>
          <p:cNvPr id="61" name="object 61">
            <a:extLst>
              <a:ext uri="{FF2B5EF4-FFF2-40B4-BE49-F238E27FC236}">
                <a16:creationId xmlns:a16="http://schemas.microsoft.com/office/drawing/2014/main" id="{C56D63CD-4C9F-65C1-E729-F713294DF7AB}"/>
              </a:ext>
            </a:extLst>
          </p:cNvPr>
          <p:cNvSpPr txBox="1"/>
          <p:nvPr/>
        </p:nvSpPr>
        <p:spPr>
          <a:xfrm>
            <a:off x="902309" y="2547573"/>
            <a:ext cx="10667391" cy="3905941"/>
          </a:xfrm>
          <a:prstGeom prst="rect">
            <a:avLst/>
          </a:prstGeom>
        </p:spPr>
        <p:txBody>
          <a:bodyPr vert="horz" wrap="square" lIns="0" tIns="196215" rIns="0" bIns="0" rtlCol="0">
            <a:spAutoFit/>
          </a:bodyPr>
          <a:lstStyle/>
          <a:p>
            <a:pPr marL="355600" indent="-342900">
              <a:lnSpc>
                <a:spcPct val="150000"/>
              </a:lnSpc>
              <a:spcBef>
                <a:spcPts val="1545"/>
              </a:spcBef>
              <a:buFont typeface="+mj-lt"/>
              <a:buAutoNum type="arabicPeriod"/>
              <a:tabLst>
                <a:tab pos="469265" algn="l"/>
              </a:tabLst>
            </a:pPr>
            <a:r>
              <a:rPr lang="ko-KR" altLang="en-US" sz="1600" dirty="0">
                <a:latin typeface="+mn-ea"/>
                <a:ea typeface="+mn-ea"/>
              </a:rPr>
              <a:t>사용자 정의 함수</a:t>
            </a:r>
            <a:endParaRPr lang="en-US" altLang="ko-KR" sz="1600" dirty="0">
              <a:latin typeface="+mn-ea"/>
              <a:ea typeface="+mn-ea"/>
            </a:endParaRPr>
          </a:p>
          <a:p>
            <a:pPr marL="355600" indent="-342900">
              <a:lnSpc>
                <a:spcPct val="150000"/>
              </a:lnSpc>
              <a:spcBef>
                <a:spcPts val="1545"/>
              </a:spcBef>
              <a:buFont typeface="+mj-lt"/>
              <a:buAutoNum type="arabicPeriod"/>
              <a:tabLst>
                <a:tab pos="469265" algn="l"/>
              </a:tabLst>
            </a:pPr>
            <a:r>
              <a:rPr lang="ko-KR" altLang="en-US" sz="1600" dirty="0">
                <a:latin typeface="+mn-ea"/>
                <a:ea typeface="+mn-ea"/>
                <a:cs typeface="Malgun Gothic"/>
              </a:rPr>
              <a:t>내장함수 </a:t>
            </a:r>
            <a:endParaRPr lang="en-US" altLang="ko-KR" sz="1600" dirty="0">
              <a:latin typeface="+mn-ea"/>
              <a:ea typeface="+mn-ea"/>
              <a:cs typeface="Malgun Gothic"/>
            </a:endParaRPr>
          </a:p>
          <a:p>
            <a:pPr marL="355600" indent="-342900">
              <a:lnSpc>
                <a:spcPct val="150000"/>
              </a:lnSpc>
              <a:spcBef>
                <a:spcPts val="1545"/>
              </a:spcBef>
              <a:buFont typeface="+mj-lt"/>
              <a:buAutoNum type="arabicPeriod"/>
              <a:tabLst>
                <a:tab pos="469265" algn="l"/>
              </a:tabLst>
            </a:pPr>
            <a:r>
              <a:rPr lang="ko-KR" altLang="en-US" sz="1600" dirty="0">
                <a:latin typeface="+mn-ea"/>
                <a:ea typeface="+mn-ea"/>
                <a:cs typeface="Malgun Gothic"/>
              </a:rPr>
              <a:t>클래스 </a:t>
            </a:r>
            <a:r>
              <a:rPr lang="en-US" altLang="ko-KR" sz="1600" dirty="0">
                <a:latin typeface="+mn-ea"/>
                <a:ea typeface="+mn-ea"/>
                <a:cs typeface="Malgun Gothic"/>
              </a:rPr>
              <a:t>&amp; </a:t>
            </a:r>
            <a:r>
              <a:rPr lang="ko-KR" altLang="en-US" sz="1600" dirty="0">
                <a:latin typeface="+mn-ea"/>
                <a:ea typeface="+mn-ea"/>
                <a:cs typeface="Malgun Gothic"/>
              </a:rPr>
              <a:t>객체</a:t>
            </a:r>
            <a:endParaRPr lang="en-US" altLang="ko-KR" sz="1600" dirty="0">
              <a:latin typeface="+mn-ea"/>
              <a:ea typeface="+mn-ea"/>
              <a:cs typeface="Malgun Gothic"/>
            </a:endParaRPr>
          </a:p>
          <a:p>
            <a:pPr marL="355600" indent="-342900">
              <a:lnSpc>
                <a:spcPct val="150000"/>
              </a:lnSpc>
              <a:spcBef>
                <a:spcPts val="1545"/>
              </a:spcBef>
              <a:buFont typeface="+mj-lt"/>
              <a:buAutoNum type="arabicPeriod"/>
              <a:tabLst>
                <a:tab pos="469265" algn="l"/>
              </a:tabLst>
            </a:pPr>
            <a:r>
              <a:rPr lang="ko-KR" altLang="en-US" sz="1600" dirty="0">
                <a:latin typeface="+mn-ea"/>
                <a:ea typeface="+mn-ea"/>
                <a:cs typeface="Malgun Gothic"/>
              </a:rPr>
              <a:t>클래스 고급 </a:t>
            </a:r>
            <a:endParaRPr lang="en-US" altLang="ko-KR" sz="1600" dirty="0">
              <a:latin typeface="+mn-ea"/>
              <a:ea typeface="+mn-ea"/>
              <a:cs typeface="Malgun Gothic"/>
            </a:endParaRPr>
          </a:p>
          <a:p>
            <a:pPr marL="355600" indent="-342900">
              <a:lnSpc>
                <a:spcPct val="150000"/>
              </a:lnSpc>
              <a:spcBef>
                <a:spcPts val="1545"/>
              </a:spcBef>
              <a:buFont typeface="+mj-lt"/>
              <a:buAutoNum type="arabicPeriod"/>
              <a:tabLst>
                <a:tab pos="469265" algn="l"/>
              </a:tabLst>
            </a:pPr>
            <a:r>
              <a:rPr lang="ko-KR" altLang="en-US" sz="1600" dirty="0">
                <a:latin typeface="+mn-ea"/>
                <a:ea typeface="+mn-ea"/>
                <a:cs typeface="Malgun Gothic"/>
              </a:rPr>
              <a:t>모듈 </a:t>
            </a:r>
            <a:r>
              <a:rPr lang="en-US" altLang="ko-KR" sz="1600" dirty="0">
                <a:latin typeface="+mn-ea"/>
                <a:ea typeface="+mn-ea"/>
                <a:cs typeface="Malgun Gothic"/>
              </a:rPr>
              <a:t>&amp; </a:t>
            </a:r>
            <a:r>
              <a:rPr lang="ko-KR" altLang="en-US" sz="1600" dirty="0">
                <a:latin typeface="+mn-ea"/>
                <a:ea typeface="+mn-ea"/>
                <a:cs typeface="Malgun Gothic"/>
              </a:rPr>
              <a:t>예외처리</a:t>
            </a:r>
            <a:endParaRPr lang="en-US" altLang="ko-KR" sz="1600" dirty="0">
              <a:latin typeface="+mn-ea"/>
              <a:ea typeface="+mn-ea"/>
              <a:cs typeface="Malgun Gothic"/>
            </a:endParaRPr>
          </a:p>
          <a:p>
            <a:pPr marL="355600" indent="-342900">
              <a:lnSpc>
                <a:spcPct val="150000"/>
              </a:lnSpc>
              <a:spcBef>
                <a:spcPts val="1545"/>
              </a:spcBef>
              <a:buFont typeface="+mj-lt"/>
              <a:buAutoNum type="arabicPeriod"/>
              <a:tabLst>
                <a:tab pos="469265" algn="l"/>
              </a:tabLst>
            </a:pPr>
            <a:r>
              <a:rPr lang="ko-KR" altLang="en-US" sz="1600" dirty="0">
                <a:latin typeface="+mn-ea"/>
                <a:ea typeface="+mn-ea"/>
                <a:cs typeface="Malgun Gothic"/>
              </a:rPr>
              <a:t>반복자 </a:t>
            </a:r>
            <a:r>
              <a:rPr lang="en-US" altLang="ko-KR" sz="1600" dirty="0">
                <a:latin typeface="+mn-ea"/>
                <a:ea typeface="+mn-ea"/>
                <a:cs typeface="Malgun Gothic"/>
              </a:rPr>
              <a:t>&amp; </a:t>
            </a:r>
            <a:r>
              <a:rPr lang="ko-KR" altLang="en-US" sz="1600" dirty="0" err="1">
                <a:latin typeface="+mn-ea"/>
                <a:ea typeface="+mn-ea"/>
                <a:cs typeface="Malgun Gothic"/>
              </a:rPr>
              <a:t>제너레이터</a:t>
            </a:r>
            <a:endParaRPr lang="en-US" altLang="ko-KR" sz="1600" dirty="0">
              <a:latin typeface="+mn-ea"/>
              <a:ea typeface="+mn-ea"/>
              <a:cs typeface="Malgun Gothic"/>
            </a:endParaRPr>
          </a:p>
          <a:p>
            <a:pPr marL="355600" indent="-342900">
              <a:lnSpc>
                <a:spcPct val="150000"/>
              </a:lnSpc>
              <a:spcBef>
                <a:spcPts val="1545"/>
              </a:spcBef>
              <a:buFont typeface="+mj-lt"/>
              <a:buAutoNum type="arabicPeriod"/>
              <a:tabLst>
                <a:tab pos="469265" algn="l"/>
              </a:tabLst>
            </a:pPr>
            <a:r>
              <a:rPr lang="ko-KR" altLang="en-US" sz="1600" dirty="0" err="1">
                <a:latin typeface="+mn-ea"/>
                <a:ea typeface="+mn-ea"/>
                <a:cs typeface="Malgun Gothic"/>
              </a:rPr>
              <a:t>장식자</a:t>
            </a:r>
            <a:r>
              <a:rPr lang="ko-KR" altLang="en-US" sz="1600" dirty="0">
                <a:latin typeface="+mn-ea"/>
                <a:ea typeface="+mn-ea"/>
                <a:cs typeface="Malgun Gothic"/>
              </a:rPr>
              <a:t> </a:t>
            </a:r>
            <a:endParaRPr sz="1600" dirty="0">
              <a:latin typeface="+mn-ea"/>
              <a:ea typeface="+mn-ea"/>
              <a:cs typeface="Malgun Gothic"/>
            </a:endParaRPr>
          </a:p>
        </p:txBody>
      </p:sp>
      <p:sp>
        <p:nvSpPr>
          <p:cNvPr id="62" name="object 62">
            <a:extLst>
              <a:ext uri="{FF2B5EF4-FFF2-40B4-BE49-F238E27FC236}">
                <a16:creationId xmlns:a16="http://schemas.microsoft.com/office/drawing/2014/main" id="{C0474776-3A57-D50E-AD0D-27268E942EE9}"/>
              </a:ext>
            </a:extLst>
          </p:cNvPr>
          <p:cNvSpPr txBox="1"/>
          <p:nvPr/>
        </p:nvSpPr>
        <p:spPr>
          <a:xfrm>
            <a:off x="12001245" y="6449669"/>
            <a:ext cx="95250" cy="289182"/>
          </a:xfrm>
          <a:prstGeom prst="rect">
            <a:avLst/>
          </a:prstGeom>
        </p:spPr>
        <p:txBody>
          <a:bodyPr vert="horz" wrap="square" lIns="0" tIns="12065" rIns="0" bIns="0" rtlCol="0">
            <a:spAutoFit/>
          </a:bodyPr>
          <a:lstStyle/>
          <a:p>
            <a:pPr marL="12700">
              <a:lnSpc>
                <a:spcPct val="100000"/>
              </a:lnSpc>
              <a:spcBef>
                <a:spcPts val="95"/>
              </a:spcBef>
            </a:pPr>
            <a:r>
              <a:rPr spc="-50" dirty="0">
                <a:solidFill>
                  <a:srgbClr val="333333"/>
                </a:solidFill>
                <a:latin typeface="CookieRun Regular" panose="020B0600000101010101" pitchFamily="50" charset="-127"/>
                <a:cs typeface="Malgun Gothic"/>
              </a:rPr>
              <a:t>9</a:t>
            </a:r>
            <a:endParaRPr dirty="0">
              <a:latin typeface="CookieRun Regular" panose="020B0600000101010101" pitchFamily="50" charset="-127"/>
              <a:cs typeface="Malgun Gothic"/>
            </a:endParaRPr>
          </a:p>
        </p:txBody>
      </p:sp>
    </p:spTree>
    <p:extLst>
      <p:ext uri="{BB962C8B-B14F-4D97-AF65-F5344CB8AC3E}">
        <p14:creationId xmlns:p14="http://schemas.microsoft.com/office/powerpoint/2010/main" val="1254863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문자열</a:t>
            </a:r>
            <a:r>
              <a:rPr sz="2400" spc="-10" dirty="0">
                <a:latin typeface="CookieRun Regular" panose="020B0600000101010101" pitchFamily="50" charset="-127"/>
              </a:rPr>
              <a:t> </a:t>
            </a:r>
            <a:r>
              <a:rPr sz="2400" dirty="0">
                <a:latin typeface="CookieRun Regular" panose="020B0600000101010101" pitchFamily="50" charset="-127"/>
              </a:rPr>
              <a:t>인덱싱(Indexing)</a:t>
            </a:r>
            <a:r>
              <a:rPr sz="2400" spc="-35" dirty="0">
                <a:latin typeface="CookieRun Regular" panose="020B0600000101010101" pitchFamily="50" charset="-127"/>
              </a:rPr>
              <a:t> </a:t>
            </a:r>
            <a:r>
              <a:rPr sz="2400" dirty="0">
                <a:latin typeface="CookieRun Regular" panose="020B0600000101010101" pitchFamily="50" charset="-127"/>
              </a:rPr>
              <a:t>과 </a:t>
            </a:r>
            <a:r>
              <a:rPr sz="2400" spc="-10" dirty="0">
                <a:latin typeface="CookieRun Regular" panose="020B0600000101010101" pitchFamily="50" charset="-127"/>
              </a:rPr>
              <a:t>슬라이싱(Slicing)</a:t>
            </a:r>
          </a:p>
        </p:txBody>
      </p:sp>
      <p:sp>
        <p:nvSpPr>
          <p:cNvPr id="4" name="object 4"/>
          <p:cNvSpPr txBox="1">
            <a:spLocks noGrp="1"/>
          </p:cNvSpPr>
          <p:nvPr>
            <p:ph type="sldNum" sz="quarter" idx="4294967295"/>
          </p:nvPr>
        </p:nvSpPr>
        <p:spPr>
          <a:xfrm>
            <a:off x="11615673" y="6629599"/>
            <a:ext cx="229234" cy="577722"/>
          </a:xfrm>
          <a:prstGeom prst="rect">
            <a:avLst/>
          </a:prstGeom>
        </p:spPr>
        <p:txBody>
          <a:bodyPr vert="horz" wrap="square" lIns="0" tIns="23495" rIns="0" bIns="0" rtlCol="0">
            <a:spAutoFit/>
          </a:bodyPr>
          <a:lstStyle/>
          <a:p>
            <a:pPr marL="38100">
              <a:lnSpc>
                <a:spcPct val="100000"/>
              </a:lnSpc>
              <a:spcBef>
                <a:spcPts val="185"/>
              </a:spcBef>
            </a:pPr>
            <a:fld id="{81D60167-4931-47E6-BA6A-407CBD079E47}" type="slidenum">
              <a:rPr sz="1800" spc="-25" dirty="0">
                <a:latin typeface="CookieRun Regular" panose="020B0600000101010101" pitchFamily="50" charset="-127"/>
              </a:rPr>
              <a:t>20</a:t>
            </a:fld>
            <a:endParaRPr sz="1800" spc="-25" dirty="0">
              <a:latin typeface="CookieRun Regular" panose="020B0600000101010101" pitchFamily="50" charset="-127"/>
            </a:endParaRPr>
          </a:p>
        </p:txBody>
      </p:sp>
      <p:sp>
        <p:nvSpPr>
          <p:cNvPr id="3" name="object 3"/>
          <p:cNvSpPr txBox="1"/>
          <p:nvPr/>
        </p:nvSpPr>
        <p:spPr>
          <a:xfrm>
            <a:off x="458216" y="905534"/>
            <a:ext cx="7985759" cy="4290918"/>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spc="-10" dirty="0">
                <a:solidFill>
                  <a:srgbClr val="333333"/>
                </a:solidFill>
                <a:latin typeface="+mn-ea"/>
                <a:ea typeface="+mn-ea"/>
                <a:cs typeface="Malgun Gothic"/>
              </a:rPr>
              <a:t>슬라이싱(Slicing)</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문자열</a:t>
            </a:r>
            <a:r>
              <a:rPr spc="-30" dirty="0">
                <a:solidFill>
                  <a:srgbClr val="333333"/>
                </a:solidFill>
                <a:latin typeface="+mn-ea"/>
                <a:ea typeface="+mn-ea"/>
                <a:cs typeface="Malgun Gothic"/>
              </a:rPr>
              <a:t> </a:t>
            </a:r>
            <a:r>
              <a:rPr dirty="0">
                <a:solidFill>
                  <a:srgbClr val="333333"/>
                </a:solidFill>
                <a:latin typeface="+mn-ea"/>
                <a:ea typeface="+mn-ea"/>
                <a:cs typeface="Malgun Gothic"/>
              </a:rPr>
              <a:t>[ 시작</a:t>
            </a:r>
            <a:r>
              <a:rPr spc="-30" dirty="0">
                <a:solidFill>
                  <a:srgbClr val="333333"/>
                </a:solidFill>
                <a:latin typeface="+mn-ea"/>
                <a:ea typeface="+mn-ea"/>
                <a:cs typeface="Malgun Gothic"/>
              </a:rPr>
              <a:t> </a:t>
            </a:r>
            <a:r>
              <a:rPr dirty="0">
                <a:solidFill>
                  <a:srgbClr val="333333"/>
                </a:solidFill>
                <a:latin typeface="+mn-ea"/>
                <a:ea typeface="+mn-ea"/>
                <a:cs typeface="Malgun Gothic"/>
              </a:rPr>
              <a:t>index</a:t>
            </a:r>
            <a:r>
              <a:rPr spc="-25" dirty="0">
                <a:solidFill>
                  <a:srgbClr val="333333"/>
                </a:solidFill>
                <a:latin typeface="+mn-ea"/>
                <a:ea typeface="+mn-ea"/>
                <a:cs typeface="Malgun Gothic"/>
              </a:rPr>
              <a:t> </a:t>
            </a:r>
            <a:r>
              <a:rPr b="1" dirty="0">
                <a:solidFill>
                  <a:srgbClr val="333333"/>
                </a:solidFill>
                <a:latin typeface="+mn-ea"/>
                <a:ea typeface="+mn-ea"/>
                <a:cs typeface="Malgun Gothic"/>
              </a:rPr>
              <a:t>:</a:t>
            </a:r>
            <a:r>
              <a:rPr b="1" spc="-10" dirty="0">
                <a:solidFill>
                  <a:srgbClr val="333333"/>
                </a:solidFill>
                <a:latin typeface="+mn-ea"/>
                <a:ea typeface="+mn-ea"/>
                <a:cs typeface="Malgun Gothic"/>
              </a:rPr>
              <a:t> </a:t>
            </a:r>
            <a:r>
              <a:rPr dirty="0">
                <a:solidFill>
                  <a:srgbClr val="333333"/>
                </a:solidFill>
                <a:latin typeface="+mn-ea"/>
                <a:ea typeface="+mn-ea"/>
                <a:cs typeface="Malgun Gothic"/>
              </a:rPr>
              <a:t>종료</a:t>
            </a:r>
            <a:r>
              <a:rPr spc="-15" dirty="0">
                <a:solidFill>
                  <a:srgbClr val="333333"/>
                </a:solidFill>
                <a:latin typeface="+mn-ea"/>
                <a:ea typeface="+mn-ea"/>
                <a:cs typeface="Malgun Gothic"/>
              </a:rPr>
              <a:t> </a:t>
            </a:r>
            <a:r>
              <a:rPr dirty="0">
                <a:solidFill>
                  <a:srgbClr val="333333"/>
                </a:solidFill>
                <a:latin typeface="+mn-ea"/>
                <a:ea typeface="+mn-ea"/>
                <a:cs typeface="Malgun Gothic"/>
              </a:rPr>
              <a:t>index</a:t>
            </a:r>
            <a:r>
              <a:rPr spc="-40" dirty="0">
                <a:solidFill>
                  <a:srgbClr val="333333"/>
                </a:solidFill>
                <a:latin typeface="+mn-ea"/>
                <a:ea typeface="+mn-ea"/>
                <a:cs typeface="Malgun Gothic"/>
              </a:rPr>
              <a:t> </a:t>
            </a:r>
            <a:r>
              <a:rPr b="1" dirty="0">
                <a:solidFill>
                  <a:srgbClr val="333333"/>
                </a:solidFill>
                <a:latin typeface="+mn-ea"/>
                <a:ea typeface="+mn-ea"/>
                <a:cs typeface="Malgun Gothic"/>
              </a:rPr>
              <a:t>:</a:t>
            </a:r>
            <a:r>
              <a:rPr b="1" spc="-10" dirty="0">
                <a:solidFill>
                  <a:srgbClr val="333333"/>
                </a:solidFill>
                <a:latin typeface="+mn-ea"/>
                <a:ea typeface="+mn-ea"/>
                <a:cs typeface="Malgun Gothic"/>
              </a:rPr>
              <a:t> </a:t>
            </a:r>
            <a:r>
              <a:rPr spc="-25" dirty="0">
                <a:solidFill>
                  <a:srgbClr val="333333"/>
                </a:solidFill>
                <a:latin typeface="+mn-ea"/>
                <a:ea typeface="+mn-ea"/>
                <a:cs typeface="Malgun Gothic"/>
              </a:rPr>
              <a:t>간격]</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시작 index</a:t>
            </a:r>
            <a:r>
              <a:rPr spc="-5"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(종료</a:t>
            </a:r>
            <a:r>
              <a:rPr spc="-5" dirty="0">
                <a:solidFill>
                  <a:srgbClr val="333333"/>
                </a:solidFill>
                <a:latin typeface="+mn-ea"/>
                <a:ea typeface="+mn-ea"/>
                <a:cs typeface="Malgun Gothic"/>
              </a:rPr>
              <a:t> </a:t>
            </a:r>
            <a:r>
              <a:rPr dirty="0">
                <a:solidFill>
                  <a:srgbClr val="333333"/>
                </a:solidFill>
                <a:latin typeface="+mn-ea"/>
                <a:ea typeface="+mn-ea"/>
                <a:cs typeface="Malgun Gothic"/>
              </a:rPr>
              <a:t>index</a:t>
            </a:r>
            <a:r>
              <a:rPr spc="-5"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spc="-25" dirty="0">
                <a:solidFill>
                  <a:srgbClr val="333333"/>
                </a:solidFill>
                <a:latin typeface="+mn-ea"/>
                <a:ea typeface="+mn-ea"/>
                <a:cs typeface="Malgun Gothic"/>
              </a:rPr>
              <a:t>1)</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dirty="0">
                <a:solidFill>
                  <a:srgbClr val="333333"/>
                </a:solidFill>
                <a:latin typeface="+mn-ea"/>
                <a:ea typeface="+mn-ea"/>
                <a:cs typeface="Malgun Gothic"/>
              </a:rPr>
              <a:t>간격을 지정하면 간격만큼 index를</a:t>
            </a:r>
            <a:r>
              <a:rPr spc="-5" dirty="0">
                <a:solidFill>
                  <a:srgbClr val="333333"/>
                </a:solidFill>
                <a:latin typeface="+mn-ea"/>
                <a:ea typeface="+mn-ea"/>
                <a:cs typeface="Malgun Gothic"/>
              </a:rPr>
              <a:t> </a:t>
            </a:r>
            <a:r>
              <a:rPr dirty="0">
                <a:solidFill>
                  <a:srgbClr val="333333"/>
                </a:solidFill>
                <a:latin typeface="+mn-ea"/>
                <a:ea typeface="+mn-ea"/>
                <a:cs typeface="Malgun Gothic"/>
              </a:rPr>
              <a:t>증/감한다.</a:t>
            </a:r>
            <a:r>
              <a:rPr spc="15" dirty="0">
                <a:solidFill>
                  <a:srgbClr val="333333"/>
                </a:solidFill>
                <a:latin typeface="+mn-ea"/>
                <a:ea typeface="+mn-ea"/>
                <a:cs typeface="Malgun Gothic"/>
              </a:rPr>
              <a:t> </a:t>
            </a:r>
            <a:r>
              <a:rPr dirty="0">
                <a:solidFill>
                  <a:srgbClr val="333333"/>
                </a:solidFill>
                <a:latin typeface="+mn-ea"/>
                <a:ea typeface="+mn-ea"/>
                <a:cs typeface="Malgun Gothic"/>
              </a:rPr>
              <a:t>(생략 시 </a:t>
            </a:r>
            <a:r>
              <a:rPr b="1" dirty="0">
                <a:solidFill>
                  <a:srgbClr val="333333"/>
                </a:solidFill>
                <a:latin typeface="+mn-ea"/>
                <a:ea typeface="+mn-ea"/>
                <a:cs typeface="Malgun Gothic"/>
              </a:rPr>
              <a:t>1</a:t>
            </a:r>
            <a:r>
              <a:rPr dirty="0">
                <a:solidFill>
                  <a:srgbClr val="333333"/>
                </a:solidFill>
                <a:latin typeface="+mn-ea"/>
                <a:ea typeface="+mn-ea"/>
                <a:cs typeface="Malgun Gothic"/>
              </a:rPr>
              <a:t>이 기본 </a:t>
            </a:r>
            <a:r>
              <a:rPr spc="-25" dirty="0">
                <a:solidFill>
                  <a:srgbClr val="333333"/>
                </a:solidFill>
                <a:latin typeface="+mn-ea"/>
                <a:ea typeface="+mn-ea"/>
                <a:cs typeface="Malgun Gothic"/>
              </a:rPr>
              <a:t>간격)</a:t>
            </a:r>
            <a:endParaRPr dirty="0">
              <a:latin typeface="+mn-ea"/>
              <a:ea typeface="+mn-ea"/>
              <a:cs typeface="Malgun Gothic"/>
            </a:endParaRPr>
          </a:p>
          <a:p>
            <a:pPr marL="560705" lvl="1" indent="-273685">
              <a:lnSpc>
                <a:spcPct val="100000"/>
              </a:lnSpc>
              <a:spcBef>
                <a:spcPts val="819"/>
              </a:spcBef>
              <a:buFont typeface="Consolas"/>
              <a:buChar char="–"/>
              <a:tabLst>
                <a:tab pos="560705" algn="l"/>
              </a:tabLst>
            </a:pPr>
            <a:r>
              <a:rPr dirty="0">
                <a:solidFill>
                  <a:srgbClr val="333333"/>
                </a:solidFill>
                <a:latin typeface="+mn-ea"/>
                <a:ea typeface="+mn-ea"/>
                <a:cs typeface="Malgun Gothic"/>
              </a:rPr>
              <a:t>0번</a:t>
            </a:r>
            <a:r>
              <a:rPr spc="-30" dirty="0">
                <a:solidFill>
                  <a:srgbClr val="333333"/>
                </a:solidFill>
                <a:latin typeface="+mn-ea"/>
                <a:ea typeface="+mn-ea"/>
                <a:cs typeface="Malgun Gothic"/>
              </a:rPr>
              <a:t> </a:t>
            </a:r>
            <a:r>
              <a:rPr dirty="0">
                <a:solidFill>
                  <a:srgbClr val="333333"/>
                </a:solidFill>
                <a:latin typeface="+mn-ea"/>
                <a:ea typeface="+mn-ea"/>
                <a:cs typeface="Malgun Gothic"/>
              </a:rPr>
              <a:t>index</a:t>
            </a:r>
            <a:r>
              <a:rPr spc="-40" dirty="0">
                <a:solidFill>
                  <a:srgbClr val="333333"/>
                </a:solidFill>
                <a:latin typeface="+mn-ea"/>
                <a:ea typeface="+mn-ea"/>
                <a:cs typeface="Malgun Gothic"/>
              </a:rPr>
              <a:t> </a:t>
            </a:r>
            <a:r>
              <a:rPr dirty="0">
                <a:solidFill>
                  <a:srgbClr val="333333"/>
                </a:solidFill>
                <a:latin typeface="+mn-ea"/>
                <a:ea typeface="+mn-ea"/>
                <a:cs typeface="Malgun Gothic"/>
              </a:rPr>
              <a:t>부터</a:t>
            </a:r>
            <a:r>
              <a:rPr spc="-20" dirty="0">
                <a:solidFill>
                  <a:srgbClr val="333333"/>
                </a:solidFill>
                <a:latin typeface="+mn-ea"/>
                <a:ea typeface="+mn-ea"/>
                <a:cs typeface="Malgun Gothic"/>
              </a:rPr>
              <a:t> </a:t>
            </a:r>
            <a:r>
              <a:rPr dirty="0">
                <a:solidFill>
                  <a:srgbClr val="333333"/>
                </a:solidFill>
                <a:latin typeface="+mn-ea"/>
                <a:ea typeface="+mn-ea"/>
                <a:cs typeface="Malgun Gothic"/>
              </a:rPr>
              <a:t>조회시</a:t>
            </a:r>
            <a:r>
              <a:rPr spc="-30" dirty="0">
                <a:solidFill>
                  <a:srgbClr val="333333"/>
                </a:solidFill>
                <a:latin typeface="+mn-ea"/>
                <a:ea typeface="+mn-ea"/>
                <a:cs typeface="Malgun Gothic"/>
              </a:rPr>
              <a:t> </a:t>
            </a:r>
            <a:r>
              <a:rPr dirty="0">
                <a:solidFill>
                  <a:srgbClr val="333333"/>
                </a:solidFill>
                <a:latin typeface="+mn-ea"/>
                <a:ea typeface="+mn-ea"/>
                <a:cs typeface="Malgun Gothic"/>
              </a:rPr>
              <a:t>시작</a:t>
            </a:r>
            <a:r>
              <a:rPr spc="-20" dirty="0">
                <a:solidFill>
                  <a:srgbClr val="333333"/>
                </a:solidFill>
                <a:latin typeface="+mn-ea"/>
                <a:ea typeface="+mn-ea"/>
                <a:cs typeface="Malgun Gothic"/>
              </a:rPr>
              <a:t> </a:t>
            </a:r>
            <a:r>
              <a:rPr dirty="0">
                <a:solidFill>
                  <a:srgbClr val="333333"/>
                </a:solidFill>
                <a:latin typeface="+mn-ea"/>
                <a:ea typeface="+mn-ea"/>
                <a:cs typeface="Malgun Gothic"/>
              </a:rPr>
              <a:t>index는</a:t>
            </a:r>
            <a:r>
              <a:rPr spc="-40" dirty="0">
                <a:solidFill>
                  <a:srgbClr val="333333"/>
                </a:solidFill>
                <a:latin typeface="+mn-ea"/>
                <a:ea typeface="+mn-ea"/>
                <a:cs typeface="Malgun Gothic"/>
              </a:rPr>
              <a:t> </a:t>
            </a:r>
            <a:r>
              <a:rPr spc="-20" dirty="0">
                <a:solidFill>
                  <a:srgbClr val="333333"/>
                </a:solidFill>
                <a:latin typeface="+mn-ea"/>
                <a:ea typeface="+mn-ea"/>
                <a:cs typeface="Malgun Gothic"/>
              </a:rPr>
              <a:t>생략가능</a:t>
            </a:r>
            <a:endParaRPr dirty="0">
              <a:latin typeface="+mn-ea"/>
              <a:ea typeface="+mn-ea"/>
              <a:cs typeface="Malgun Gothic"/>
            </a:endParaRPr>
          </a:p>
          <a:p>
            <a:pPr marL="789305" lvl="2" indent="-227965">
              <a:lnSpc>
                <a:spcPct val="100000"/>
              </a:lnSpc>
              <a:spcBef>
                <a:spcPts val="835"/>
              </a:spcBef>
              <a:buFont typeface="Arial"/>
              <a:buChar char="▪"/>
              <a:tabLst>
                <a:tab pos="789305" algn="l"/>
              </a:tabLst>
            </a:pPr>
            <a:r>
              <a:rPr dirty="0">
                <a:solidFill>
                  <a:srgbClr val="333333"/>
                </a:solidFill>
                <a:latin typeface="+mn-ea"/>
                <a:ea typeface="+mn-ea"/>
                <a:cs typeface="Malgun Gothic"/>
              </a:rPr>
              <a:t>str_value</a:t>
            </a:r>
            <a:r>
              <a:rPr spc="-20" dirty="0">
                <a:solidFill>
                  <a:srgbClr val="333333"/>
                </a:solidFill>
                <a:latin typeface="+mn-ea"/>
                <a:ea typeface="+mn-ea"/>
                <a:cs typeface="Malgun Gothic"/>
              </a:rPr>
              <a:t> </a:t>
            </a:r>
            <a:r>
              <a:rPr dirty="0">
                <a:solidFill>
                  <a:srgbClr val="333333"/>
                </a:solidFill>
                <a:latin typeface="+mn-ea"/>
                <a:ea typeface="+mn-ea"/>
                <a:cs typeface="Malgun Gothic"/>
              </a:rPr>
              <a:t>[</a:t>
            </a:r>
            <a:r>
              <a:rPr spc="-15"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dirty="0">
                <a:solidFill>
                  <a:srgbClr val="333333"/>
                </a:solidFill>
                <a:latin typeface="+mn-ea"/>
                <a:ea typeface="+mn-ea"/>
                <a:cs typeface="Malgun Gothic"/>
              </a:rPr>
              <a:t>5]</a:t>
            </a:r>
            <a:r>
              <a:rPr spc="-20" dirty="0">
                <a:solidFill>
                  <a:srgbClr val="333333"/>
                </a:solidFill>
                <a:latin typeface="+mn-ea"/>
                <a:ea typeface="+mn-ea"/>
                <a:cs typeface="Malgun Gothic"/>
              </a:rPr>
              <a:t> </a:t>
            </a:r>
            <a:r>
              <a:rPr dirty="0">
                <a:solidFill>
                  <a:srgbClr val="333333"/>
                </a:solidFill>
                <a:latin typeface="+mn-ea"/>
                <a:ea typeface="+mn-ea"/>
                <a:cs typeface="Malgun Gothic"/>
              </a:rPr>
              <a:t>=&gt;</a:t>
            </a:r>
            <a:r>
              <a:rPr spc="-5" dirty="0">
                <a:solidFill>
                  <a:srgbClr val="333333"/>
                </a:solidFill>
                <a:latin typeface="+mn-ea"/>
                <a:ea typeface="+mn-ea"/>
                <a:cs typeface="Malgun Gothic"/>
              </a:rPr>
              <a:t> </a:t>
            </a:r>
            <a:r>
              <a:rPr dirty="0">
                <a:solidFill>
                  <a:srgbClr val="333333"/>
                </a:solidFill>
                <a:latin typeface="+mn-ea"/>
                <a:ea typeface="+mn-ea"/>
                <a:cs typeface="Malgun Gothic"/>
              </a:rPr>
              <a:t>0</a:t>
            </a:r>
            <a:r>
              <a:rPr spc="-20" dirty="0">
                <a:solidFill>
                  <a:srgbClr val="333333"/>
                </a:solidFill>
                <a:latin typeface="+mn-ea"/>
                <a:ea typeface="+mn-ea"/>
                <a:cs typeface="Malgun Gothic"/>
              </a:rPr>
              <a:t> </a:t>
            </a:r>
            <a:r>
              <a:rPr dirty="0">
                <a:solidFill>
                  <a:srgbClr val="333333"/>
                </a:solidFill>
                <a:latin typeface="+mn-ea"/>
                <a:ea typeface="+mn-ea"/>
                <a:cs typeface="Malgun Gothic"/>
              </a:rPr>
              <a:t>~ 4</a:t>
            </a:r>
            <a:r>
              <a:rPr spc="-15" dirty="0">
                <a:solidFill>
                  <a:srgbClr val="333333"/>
                </a:solidFill>
                <a:latin typeface="+mn-ea"/>
                <a:ea typeface="+mn-ea"/>
                <a:cs typeface="Malgun Gothic"/>
              </a:rPr>
              <a:t> </a:t>
            </a:r>
            <a:r>
              <a:rPr dirty="0">
                <a:solidFill>
                  <a:srgbClr val="333333"/>
                </a:solidFill>
                <a:latin typeface="+mn-ea"/>
                <a:ea typeface="+mn-ea"/>
                <a:cs typeface="Malgun Gothic"/>
              </a:rPr>
              <a:t>까지</a:t>
            </a:r>
            <a:r>
              <a:rPr spc="-10" dirty="0">
                <a:solidFill>
                  <a:srgbClr val="333333"/>
                </a:solidFill>
                <a:latin typeface="+mn-ea"/>
                <a:ea typeface="+mn-ea"/>
                <a:cs typeface="Malgun Gothic"/>
              </a:rPr>
              <a:t> </a:t>
            </a:r>
            <a:r>
              <a:rPr spc="-25" dirty="0">
                <a:solidFill>
                  <a:srgbClr val="333333"/>
                </a:solidFill>
                <a:latin typeface="+mn-ea"/>
                <a:ea typeface="+mn-ea"/>
                <a:cs typeface="Malgun Gothic"/>
              </a:rPr>
              <a:t>조회</a:t>
            </a:r>
            <a:endParaRPr dirty="0">
              <a:latin typeface="+mn-ea"/>
              <a:ea typeface="+mn-ea"/>
              <a:cs typeface="Malgun Gothic"/>
            </a:endParaRPr>
          </a:p>
          <a:p>
            <a:pPr marL="560705" lvl="1" indent="-273685">
              <a:lnSpc>
                <a:spcPct val="100000"/>
              </a:lnSpc>
              <a:spcBef>
                <a:spcPts val="819"/>
              </a:spcBef>
              <a:buFont typeface="Consolas"/>
              <a:buChar char="–"/>
              <a:tabLst>
                <a:tab pos="560705" algn="l"/>
              </a:tabLst>
            </a:pPr>
            <a:r>
              <a:rPr dirty="0">
                <a:solidFill>
                  <a:srgbClr val="333333"/>
                </a:solidFill>
                <a:latin typeface="+mn-ea"/>
                <a:ea typeface="+mn-ea"/>
                <a:cs typeface="Malgun Gothic"/>
              </a:rPr>
              <a:t>마지막</a:t>
            </a:r>
            <a:r>
              <a:rPr spc="-25" dirty="0">
                <a:solidFill>
                  <a:srgbClr val="333333"/>
                </a:solidFill>
                <a:latin typeface="+mn-ea"/>
                <a:ea typeface="+mn-ea"/>
                <a:cs typeface="Malgun Gothic"/>
              </a:rPr>
              <a:t> </a:t>
            </a:r>
            <a:r>
              <a:rPr dirty="0">
                <a:solidFill>
                  <a:srgbClr val="333333"/>
                </a:solidFill>
                <a:latin typeface="+mn-ea"/>
                <a:ea typeface="+mn-ea"/>
                <a:cs typeface="Malgun Gothic"/>
              </a:rPr>
              <a:t>index까지</a:t>
            </a:r>
            <a:r>
              <a:rPr spc="-40" dirty="0">
                <a:solidFill>
                  <a:srgbClr val="333333"/>
                </a:solidFill>
                <a:latin typeface="+mn-ea"/>
                <a:ea typeface="+mn-ea"/>
                <a:cs typeface="Malgun Gothic"/>
              </a:rPr>
              <a:t> </a:t>
            </a:r>
            <a:r>
              <a:rPr dirty="0">
                <a:solidFill>
                  <a:srgbClr val="333333"/>
                </a:solidFill>
                <a:latin typeface="+mn-ea"/>
                <a:ea typeface="+mn-ea"/>
                <a:cs typeface="Malgun Gothic"/>
              </a:rPr>
              <a:t>(끝까지)</a:t>
            </a:r>
            <a:r>
              <a:rPr spc="-10" dirty="0">
                <a:solidFill>
                  <a:srgbClr val="333333"/>
                </a:solidFill>
                <a:latin typeface="+mn-ea"/>
                <a:ea typeface="+mn-ea"/>
                <a:cs typeface="Malgun Gothic"/>
              </a:rPr>
              <a:t> </a:t>
            </a:r>
            <a:r>
              <a:rPr dirty="0">
                <a:solidFill>
                  <a:srgbClr val="333333"/>
                </a:solidFill>
                <a:latin typeface="+mn-ea"/>
                <a:ea typeface="+mn-ea"/>
                <a:cs typeface="Malgun Gothic"/>
              </a:rPr>
              <a:t>조회시</a:t>
            </a:r>
            <a:r>
              <a:rPr spc="-30" dirty="0">
                <a:solidFill>
                  <a:srgbClr val="333333"/>
                </a:solidFill>
                <a:latin typeface="+mn-ea"/>
                <a:ea typeface="+mn-ea"/>
                <a:cs typeface="Malgun Gothic"/>
              </a:rPr>
              <a:t> </a:t>
            </a:r>
            <a:r>
              <a:rPr dirty="0">
                <a:solidFill>
                  <a:srgbClr val="333333"/>
                </a:solidFill>
                <a:latin typeface="+mn-ea"/>
                <a:ea typeface="+mn-ea"/>
                <a:cs typeface="Malgun Gothic"/>
              </a:rPr>
              <a:t>종료</a:t>
            </a:r>
            <a:r>
              <a:rPr spc="-15" dirty="0">
                <a:solidFill>
                  <a:srgbClr val="333333"/>
                </a:solidFill>
                <a:latin typeface="+mn-ea"/>
                <a:ea typeface="+mn-ea"/>
                <a:cs typeface="Malgun Gothic"/>
              </a:rPr>
              <a:t> </a:t>
            </a:r>
            <a:r>
              <a:rPr dirty="0">
                <a:solidFill>
                  <a:srgbClr val="333333"/>
                </a:solidFill>
                <a:latin typeface="+mn-ea"/>
                <a:ea typeface="+mn-ea"/>
                <a:cs typeface="Malgun Gothic"/>
              </a:rPr>
              <a:t>index는</a:t>
            </a:r>
            <a:r>
              <a:rPr spc="-35" dirty="0">
                <a:solidFill>
                  <a:srgbClr val="333333"/>
                </a:solidFill>
                <a:latin typeface="+mn-ea"/>
                <a:ea typeface="+mn-ea"/>
                <a:cs typeface="Malgun Gothic"/>
              </a:rPr>
              <a:t> </a:t>
            </a:r>
            <a:r>
              <a:rPr dirty="0">
                <a:solidFill>
                  <a:srgbClr val="333333"/>
                </a:solidFill>
                <a:latin typeface="+mn-ea"/>
                <a:ea typeface="+mn-ea"/>
                <a:cs typeface="Malgun Gothic"/>
              </a:rPr>
              <a:t>생략</a:t>
            </a:r>
            <a:r>
              <a:rPr spc="-25" dirty="0">
                <a:solidFill>
                  <a:srgbClr val="333333"/>
                </a:solidFill>
                <a:latin typeface="+mn-ea"/>
                <a:ea typeface="+mn-ea"/>
                <a:cs typeface="Malgun Gothic"/>
              </a:rPr>
              <a:t> 가능</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str_value[2</a:t>
            </a:r>
            <a:r>
              <a:rPr spc="-40" dirty="0">
                <a:solidFill>
                  <a:srgbClr val="333333"/>
                </a:solidFill>
                <a:latin typeface="+mn-ea"/>
                <a:ea typeface="+mn-ea"/>
                <a:cs typeface="Malgun Gothic"/>
              </a:rPr>
              <a:t> </a:t>
            </a:r>
            <a:r>
              <a:rPr dirty="0">
                <a:solidFill>
                  <a:srgbClr val="333333"/>
                </a:solidFill>
                <a:latin typeface="+mn-ea"/>
                <a:ea typeface="+mn-ea"/>
                <a:cs typeface="Malgun Gothic"/>
              </a:rPr>
              <a:t>:</a:t>
            </a:r>
            <a:r>
              <a:rPr spc="-15"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dirty="0">
                <a:solidFill>
                  <a:srgbClr val="333333"/>
                </a:solidFill>
                <a:latin typeface="+mn-ea"/>
                <a:ea typeface="+mn-ea"/>
                <a:cs typeface="Malgun Gothic"/>
              </a:rPr>
              <a:t>=&gt;</a:t>
            </a:r>
            <a:r>
              <a:rPr spc="-10" dirty="0">
                <a:solidFill>
                  <a:srgbClr val="333333"/>
                </a:solidFill>
                <a:latin typeface="+mn-ea"/>
                <a:ea typeface="+mn-ea"/>
                <a:cs typeface="Malgun Gothic"/>
              </a:rPr>
              <a:t> </a:t>
            </a:r>
            <a:r>
              <a:rPr dirty="0">
                <a:solidFill>
                  <a:srgbClr val="333333"/>
                </a:solidFill>
                <a:latin typeface="+mn-ea"/>
                <a:ea typeface="+mn-ea"/>
                <a:cs typeface="Malgun Gothic"/>
              </a:rPr>
              <a:t>2번</a:t>
            </a:r>
            <a:r>
              <a:rPr spc="-30" dirty="0">
                <a:solidFill>
                  <a:srgbClr val="333333"/>
                </a:solidFill>
                <a:latin typeface="+mn-ea"/>
                <a:ea typeface="+mn-ea"/>
                <a:cs typeface="Malgun Gothic"/>
              </a:rPr>
              <a:t> </a:t>
            </a:r>
            <a:r>
              <a:rPr dirty="0">
                <a:solidFill>
                  <a:srgbClr val="333333"/>
                </a:solidFill>
                <a:latin typeface="+mn-ea"/>
                <a:ea typeface="+mn-ea"/>
                <a:cs typeface="Malgun Gothic"/>
              </a:rPr>
              <a:t>index</a:t>
            </a:r>
            <a:r>
              <a:rPr spc="-10" dirty="0">
                <a:solidFill>
                  <a:srgbClr val="333333"/>
                </a:solidFill>
                <a:latin typeface="+mn-ea"/>
                <a:ea typeface="+mn-ea"/>
                <a:cs typeface="Malgun Gothic"/>
              </a:rPr>
              <a:t> </a:t>
            </a:r>
            <a:r>
              <a:rPr dirty="0">
                <a:solidFill>
                  <a:srgbClr val="333333"/>
                </a:solidFill>
                <a:latin typeface="+mn-ea"/>
                <a:ea typeface="+mn-ea"/>
                <a:cs typeface="Malgun Gothic"/>
              </a:rPr>
              <a:t>에서</a:t>
            </a:r>
            <a:r>
              <a:rPr spc="-15" dirty="0">
                <a:solidFill>
                  <a:srgbClr val="333333"/>
                </a:solidFill>
                <a:latin typeface="+mn-ea"/>
                <a:ea typeface="+mn-ea"/>
                <a:cs typeface="Malgun Gothic"/>
              </a:rPr>
              <a:t> </a:t>
            </a:r>
            <a:r>
              <a:rPr spc="-25" dirty="0">
                <a:solidFill>
                  <a:srgbClr val="333333"/>
                </a:solidFill>
                <a:latin typeface="+mn-ea"/>
                <a:ea typeface="+mn-ea"/>
                <a:cs typeface="Malgun Gothic"/>
              </a:rPr>
              <a:t>끝까지</a:t>
            </a:r>
            <a:endParaRPr dirty="0">
              <a:latin typeface="+mn-ea"/>
              <a:ea typeface="+mn-ea"/>
              <a:cs typeface="Malgun Gothic"/>
            </a:endParaRPr>
          </a:p>
          <a:p>
            <a:pPr marL="560705" lvl="1" indent="-273685">
              <a:lnSpc>
                <a:spcPct val="100000"/>
              </a:lnSpc>
              <a:spcBef>
                <a:spcPts val="819"/>
              </a:spcBef>
              <a:buFont typeface="Consolas"/>
              <a:buChar char="–"/>
              <a:tabLst>
                <a:tab pos="560705" algn="l"/>
              </a:tabLst>
            </a:pPr>
            <a:r>
              <a:rPr dirty="0">
                <a:solidFill>
                  <a:srgbClr val="333333"/>
                </a:solidFill>
                <a:latin typeface="+mn-ea"/>
                <a:ea typeface="+mn-ea"/>
                <a:cs typeface="Malgun Gothic"/>
              </a:rPr>
              <a:t>명시적으로</a:t>
            </a:r>
            <a:r>
              <a:rPr spc="-20" dirty="0">
                <a:solidFill>
                  <a:srgbClr val="333333"/>
                </a:solidFill>
                <a:latin typeface="+mn-ea"/>
                <a:ea typeface="+mn-ea"/>
                <a:cs typeface="Malgun Gothic"/>
              </a:rPr>
              <a:t> </a:t>
            </a:r>
            <a:r>
              <a:rPr dirty="0">
                <a:solidFill>
                  <a:srgbClr val="333333"/>
                </a:solidFill>
                <a:latin typeface="+mn-ea"/>
                <a:ea typeface="+mn-ea"/>
                <a:cs typeface="Malgun Gothic"/>
              </a:rPr>
              <a:t>간격을</a:t>
            </a:r>
            <a:r>
              <a:rPr spc="-20" dirty="0">
                <a:solidFill>
                  <a:srgbClr val="333333"/>
                </a:solidFill>
                <a:latin typeface="+mn-ea"/>
                <a:ea typeface="+mn-ea"/>
                <a:cs typeface="Malgun Gothic"/>
              </a:rPr>
              <a:t> </a:t>
            </a:r>
            <a:r>
              <a:rPr dirty="0">
                <a:solidFill>
                  <a:srgbClr val="333333"/>
                </a:solidFill>
                <a:latin typeface="+mn-ea"/>
                <a:ea typeface="+mn-ea"/>
                <a:cs typeface="Malgun Gothic"/>
              </a:rPr>
              <a:t>줄</a:t>
            </a:r>
            <a:r>
              <a:rPr spc="-10" dirty="0">
                <a:solidFill>
                  <a:srgbClr val="333333"/>
                </a:solidFill>
                <a:latin typeface="+mn-ea"/>
                <a:ea typeface="+mn-ea"/>
                <a:cs typeface="Malgun Gothic"/>
              </a:rPr>
              <a:t> </a:t>
            </a:r>
            <a:r>
              <a:rPr spc="-25" dirty="0">
                <a:solidFill>
                  <a:srgbClr val="333333"/>
                </a:solidFill>
                <a:latin typeface="+mn-ea"/>
                <a:ea typeface="+mn-ea"/>
                <a:cs typeface="Malgun Gothic"/>
              </a:rPr>
              <a:t>경우</a:t>
            </a:r>
            <a:endParaRPr dirty="0">
              <a:latin typeface="+mn-ea"/>
              <a:ea typeface="+mn-ea"/>
              <a:cs typeface="Malgun Gothic"/>
            </a:endParaRPr>
          </a:p>
          <a:p>
            <a:pPr marL="789305" lvl="2" indent="-227965">
              <a:lnSpc>
                <a:spcPct val="100000"/>
              </a:lnSpc>
              <a:spcBef>
                <a:spcPts val="835"/>
              </a:spcBef>
              <a:buFont typeface="Arial"/>
              <a:buChar char="▪"/>
              <a:tabLst>
                <a:tab pos="789305" algn="l"/>
              </a:tabLst>
            </a:pPr>
            <a:r>
              <a:rPr dirty="0">
                <a:solidFill>
                  <a:srgbClr val="333333"/>
                </a:solidFill>
                <a:latin typeface="+mn-ea"/>
                <a:ea typeface="+mn-ea"/>
                <a:cs typeface="Malgun Gothic"/>
              </a:rPr>
              <a:t>str_value[</a:t>
            </a:r>
            <a:r>
              <a:rPr spc="-25"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b="1" dirty="0">
                <a:solidFill>
                  <a:srgbClr val="333333"/>
                </a:solidFill>
                <a:latin typeface="+mn-ea"/>
                <a:ea typeface="+mn-ea"/>
                <a:cs typeface="Malgun Gothic"/>
              </a:rPr>
              <a:t>:</a:t>
            </a:r>
            <a:r>
              <a:rPr b="1" spc="-5" dirty="0">
                <a:solidFill>
                  <a:srgbClr val="333333"/>
                </a:solidFill>
                <a:latin typeface="+mn-ea"/>
                <a:ea typeface="+mn-ea"/>
                <a:cs typeface="Malgun Gothic"/>
              </a:rPr>
              <a:t> </a:t>
            </a:r>
            <a:r>
              <a:rPr b="1" dirty="0">
                <a:solidFill>
                  <a:srgbClr val="333333"/>
                </a:solidFill>
                <a:latin typeface="+mn-ea"/>
                <a:ea typeface="+mn-ea"/>
                <a:cs typeface="Malgun Gothic"/>
              </a:rPr>
              <a:t>3</a:t>
            </a:r>
            <a:r>
              <a:rPr b="1" spc="-20" dirty="0">
                <a:solidFill>
                  <a:srgbClr val="333333"/>
                </a:solidFill>
                <a:latin typeface="+mn-ea"/>
                <a:ea typeface="+mn-ea"/>
                <a:cs typeface="Malgun Gothic"/>
              </a:rPr>
              <a:t> </a:t>
            </a:r>
            <a:r>
              <a:rPr dirty="0">
                <a:solidFill>
                  <a:srgbClr val="333333"/>
                </a:solidFill>
                <a:latin typeface="+mn-ea"/>
                <a:ea typeface="+mn-ea"/>
                <a:cs typeface="Malgun Gothic"/>
              </a:rPr>
              <a:t>]</a:t>
            </a:r>
            <a:r>
              <a:rPr spc="-15" dirty="0">
                <a:solidFill>
                  <a:srgbClr val="333333"/>
                </a:solidFill>
                <a:latin typeface="+mn-ea"/>
                <a:ea typeface="+mn-ea"/>
                <a:cs typeface="Malgun Gothic"/>
              </a:rPr>
              <a:t> </a:t>
            </a:r>
            <a:r>
              <a:rPr dirty="0">
                <a:solidFill>
                  <a:srgbClr val="333333"/>
                </a:solidFill>
                <a:latin typeface="+mn-ea"/>
                <a:ea typeface="+mn-ea"/>
                <a:cs typeface="Malgun Gothic"/>
              </a:rPr>
              <a:t>=&gt;</a:t>
            </a:r>
            <a:r>
              <a:rPr spc="5" dirty="0">
                <a:solidFill>
                  <a:srgbClr val="333333"/>
                </a:solidFill>
                <a:latin typeface="+mn-ea"/>
                <a:ea typeface="+mn-ea"/>
                <a:cs typeface="Malgun Gothic"/>
              </a:rPr>
              <a:t> </a:t>
            </a:r>
            <a:r>
              <a:rPr dirty="0">
                <a:solidFill>
                  <a:srgbClr val="333333"/>
                </a:solidFill>
                <a:latin typeface="+mn-ea"/>
                <a:ea typeface="+mn-ea"/>
                <a:cs typeface="Malgun Gothic"/>
              </a:rPr>
              <a:t>0,</a:t>
            </a:r>
            <a:r>
              <a:rPr spc="-15" dirty="0">
                <a:solidFill>
                  <a:srgbClr val="333333"/>
                </a:solidFill>
                <a:latin typeface="+mn-ea"/>
                <a:ea typeface="+mn-ea"/>
                <a:cs typeface="Malgun Gothic"/>
              </a:rPr>
              <a:t> </a:t>
            </a:r>
            <a:r>
              <a:rPr dirty="0">
                <a:solidFill>
                  <a:srgbClr val="333333"/>
                </a:solidFill>
                <a:latin typeface="+mn-ea"/>
                <a:ea typeface="+mn-ea"/>
                <a:cs typeface="Malgun Gothic"/>
              </a:rPr>
              <a:t>3,</a:t>
            </a:r>
            <a:r>
              <a:rPr spc="-20" dirty="0">
                <a:solidFill>
                  <a:srgbClr val="333333"/>
                </a:solidFill>
                <a:latin typeface="+mn-ea"/>
                <a:ea typeface="+mn-ea"/>
                <a:cs typeface="Malgun Gothic"/>
              </a:rPr>
              <a:t> </a:t>
            </a:r>
            <a:r>
              <a:rPr dirty="0">
                <a:solidFill>
                  <a:srgbClr val="333333"/>
                </a:solidFill>
                <a:latin typeface="+mn-ea"/>
                <a:ea typeface="+mn-ea"/>
                <a:cs typeface="Malgun Gothic"/>
              </a:rPr>
              <a:t>6,</a:t>
            </a:r>
            <a:r>
              <a:rPr spc="-10" dirty="0">
                <a:solidFill>
                  <a:srgbClr val="333333"/>
                </a:solidFill>
                <a:latin typeface="+mn-ea"/>
                <a:ea typeface="+mn-ea"/>
                <a:cs typeface="Malgun Gothic"/>
              </a:rPr>
              <a:t> </a:t>
            </a:r>
            <a:r>
              <a:rPr dirty="0">
                <a:solidFill>
                  <a:srgbClr val="333333"/>
                </a:solidFill>
                <a:latin typeface="+mn-ea"/>
                <a:ea typeface="+mn-ea"/>
                <a:cs typeface="Malgun Gothic"/>
              </a:rPr>
              <a:t>9..</a:t>
            </a:r>
            <a:r>
              <a:rPr spc="-15" dirty="0">
                <a:solidFill>
                  <a:srgbClr val="333333"/>
                </a:solidFill>
                <a:latin typeface="+mn-ea"/>
                <a:ea typeface="+mn-ea"/>
                <a:cs typeface="Malgun Gothic"/>
              </a:rPr>
              <a:t> </a:t>
            </a:r>
            <a:r>
              <a:rPr dirty="0">
                <a:solidFill>
                  <a:srgbClr val="333333"/>
                </a:solidFill>
                <a:latin typeface="+mn-ea"/>
                <a:ea typeface="+mn-ea"/>
                <a:cs typeface="Malgun Gothic"/>
              </a:rPr>
              <a:t>index의</a:t>
            </a:r>
            <a:r>
              <a:rPr spc="-10" dirty="0">
                <a:solidFill>
                  <a:srgbClr val="333333"/>
                </a:solidFill>
                <a:latin typeface="+mn-ea"/>
                <a:ea typeface="+mn-ea"/>
                <a:cs typeface="Malgun Gothic"/>
              </a:rPr>
              <a:t> </a:t>
            </a:r>
            <a:r>
              <a:rPr dirty="0">
                <a:solidFill>
                  <a:srgbClr val="333333"/>
                </a:solidFill>
                <a:latin typeface="+mn-ea"/>
                <a:ea typeface="+mn-ea"/>
                <a:cs typeface="Malgun Gothic"/>
              </a:rPr>
              <a:t>값</a:t>
            </a:r>
            <a:r>
              <a:rPr spc="-15" dirty="0">
                <a:solidFill>
                  <a:srgbClr val="333333"/>
                </a:solidFill>
                <a:latin typeface="+mn-ea"/>
                <a:ea typeface="+mn-ea"/>
                <a:cs typeface="Malgun Gothic"/>
              </a:rPr>
              <a:t> </a:t>
            </a:r>
            <a:r>
              <a:rPr spc="-25" dirty="0">
                <a:solidFill>
                  <a:srgbClr val="333333"/>
                </a:solidFill>
                <a:latin typeface="+mn-ea"/>
                <a:ea typeface="+mn-ea"/>
                <a:cs typeface="Malgun Gothic"/>
              </a:rPr>
              <a:t>조회</a:t>
            </a:r>
            <a:endParaRPr dirty="0">
              <a:latin typeface="+mn-ea"/>
              <a:ea typeface="+mn-ea"/>
              <a:cs typeface="Malgun Gothic"/>
            </a:endParaRPr>
          </a:p>
          <a:p>
            <a:pPr marL="789305" lvl="2" indent="-227965">
              <a:lnSpc>
                <a:spcPct val="100000"/>
              </a:lnSpc>
              <a:spcBef>
                <a:spcPts val="820"/>
              </a:spcBef>
              <a:buFont typeface="Arial"/>
              <a:buChar char="▪"/>
              <a:tabLst>
                <a:tab pos="789305" algn="l"/>
              </a:tabLst>
            </a:pPr>
            <a:r>
              <a:rPr dirty="0">
                <a:solidFill>
                  <a:srgbClr val="333333"/>
                </a:solidFill>
                <a:latin typeface="+mn-ea"/>
                <a:ea typeface="+mn-ea"/>
                <a:cs typeface="Malgun Gothic"/>
              </a:rPr>
              <a:t>str_value[1</a:t>
            </a:r>
            <a:r>
              <a:rPr spc="-35"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dirty="0">
                <a:solidFill>
                  <a:srgbClr val="333333"/>
                </a:solidFill>
                <a:latin typeface="+mn-ea"/>
                <a:ea typeface="+mn-ea"/>
                <a:cs typeface="Malgun Gothic"/>
              </a:rPr>
              <a:t>9</a:t>
            </a:r>
            <a:r>
              <a:rPr spc="-5" dirty="0">
                <a:solidFill>
                  <a:srgbClr val="333333"/>
                </a:solidFill>
                <a:latin typeface="+mn-ea"/>
                <a:ea typeface="+mn-ea"/>
                <a:cs typeface="Malgun Gothic"/>
              </a:rPr>
              <a:t> </a:t>
            </a:r>
            <a:r>
              <a:rPr b="1" dirty="0">
                <a:solidFill>
                  <a:srgbClr val="333333"/>
                </a:solidFill>
                <a:latin typeface="+mn-ea"/>
                <a:ea typeface="+mn-ea"/>
                <a:cs typeface="Malgun Gothic"/>
              </a:rPr>
              <a:t>:</a:t>
            </a:r>
            <a:r>
              <a:rPr b="1" spc="-10" dirty="0">
                <a:solidFill>
                  <a:srgbClr val="333333"/>
                </a:solidFill>
                <a:latin typeface="+mn-ea"/>
                <a:ea typeface="+mn-ea"/>
                <a:cs typeface="Malgun Gothic"/>
              </a:rPr>
              <a:t> </a:t>
            </a:r>
            <a:r>
              <a:rPr b="1" dirty="0">
                <a:solidFill>
                  <a:srgbClr val="333333"/>
                </a:solidFill>
                <a:latin typeface="+mn-ea"/>
                <a:ea typeface="+mn-ea"/>
                <a:cs typeface="Malgun Gothic"/>
              </a:rPr>
              <a:t>2</a:t>
            </a:r>
            <a:r>
              <a:rPr dirty="0">
                <a:solidFill>
                  <a:srgbClr val="333333"/>
                </a:solidFill>
                <a:latin typeface="+mn-ea"/>
                <a:ea typeface="+mn-ea"/>
                <a:cs typeface="Malgun Gothic"/>
              </a:rPr>
              <a:t>]</a:t>
            </a:r>
            <a:r>
              <a:rPr spc="-15" dirty="0">
                <a:solidFill>
                  <a:srgbClr val="333333"/>
                </a:solidFill>
                <a:latin typeface="+mn-ea"/>
                <a:ea typeface="+mn-ea"/>
                <a:cs typeface="Malgun Gothic"/>
              </a:rPr>
              <a:t> </a:t>
            </a:r>
            <a:r>
              <a:rPr dirty="0">
                <a:solidFill>
                  <a:srgbClr val="333333"/>
                </a:solidFill>
                <a:latin typeface="+mn-ea"/>
                <a:ea typeface="+mn-ea"/>
                <a:cs typeface="Malgun Gothic"/>
              </a:rPr>
              <a:t>=&gt;</a:t>
            </a:r>
            <a:r>
              <a:rPr spc="-10" dirty="0">
                <a:solidFill>
                  <a:srgbClr val="333333"/>
                </a:solidFill>
                <a:latin typeface="+mn-ea"/>
                <a:ea typeface="+mn-ea"/>
                <a:cs typeface="Malgun Gothic"/>
              </a:rPr>
              <a:t> </a:t>
            </a:r>
            <a:r>
              <a:rPr dirty="0">
                <a:solidFill>
                  <a:srgbClr val="333333"/>
                </a:solidFill>
                <a:latin typeface="+mn-ea"/>
                <a:ea typeface="+mn-ea"/>
                <a:cs typeface="Malgun Gothic"/>
              </a:rPr>
              <a:t>1,</a:t>
            </a:r>
            <a:r>
              <a:rPr spc="-10" dirty="0">
                <a:solidFill>
                  <a:srgbClr val="333333"/>
                </a:solidFill>
                <a:latin typeface="+mn-ea"/>
                <a:ea typeface="+mn-ea"/>
                <a:cs typeface="Malgun Gothic"/>
              </a:rPr>
              <a:t> </a:t>
            </a:r>
            <a:r>
              <a:rPr dirty="0">
                <a:solidFill>
                  <a:srgbClr val="333333"/>
                </a:solidFill>
                <a:latin typeface="+mn-ea"/>
                <a:ea typeface="+mn-ea"/>
                <a:cs typeface="Malgun Gothic"/>
              </a:rPr>
              <a:t>3,</a:t>
            </a:r>
            <a:r>
              <a:rPr spc="-15" dirty="0">
                <a:solidFill>
                  <a:srgbClr val="333333"/>
                </a:solidFill>
                <a:latin typeface="+mn-ea"/>
                <a:ea typeface="+mn-ea"/>
                <a:cs typeface="Malgun Gothic"/>
              </a:rPr>
              <a:t> </a:t>
            </a:r>
            <a:r>
              <a:rPr dirty="0">
                <a:solidFill>
                  <a:srgbClr val="333333"/>
                </a:solidFill>
                <a:latin typeface="+mn-ea"/>
                <a:ea typeface="+mn-ea"/>
                <a:cs typeface="Malgun Gothic"/>
              </a:rPr>
              <a:t>5,</a:t>
            </a:r>
            <a:r>
              <a:rPr spc="-10" dirty="0">
                <a:solidFill>
                  <a:srgbClr val="333333"/>
                </a:solidFill>
                <a:latin typeface="+mn-ea"/>
                <a:ea typeface="+mn-ea"/>
                <a:cs typeface="Malgun Gothic"/>
              </a:rPr>
              <a:t> </a:t>
            </a:r>
            <a:r>
              <a:rPr dirty="0">
                <a:solidFill>
                  <a:srgbClr val="333333"/>
                </a:solidFill>
                <a:latin typeface="+mn-ea"/>
                <a:ea typeface="+mn-ea"/>
                <a:cs typeface="Malgun Gothic"/>
              </a:rPr>
              <a:t>7,</a:t>
            </a:r>
            <a:r>
              <a:rPr spc="-25" dirty="0">
                <a:solidFill>
                  <a:srgbClr val="333333"/>
                </a:solidFill>
                <a:latin typeface="+mn-ea"/>
                <a:ea typeface="+mn-ea"/>
                <a:cs typeface="Malgun Gothic"/>
              </a:rPr>
              <a:t> </a:t>
            </a:r>
            <a:r>
              <a:rPr dirty="0">
                <a:solidFill>
                  <a:srgbClr val="333333"/>
                </a:solidFill>
                <a:latin typeface="+mn-ea"/>
                <a:ea typeface="+mn-ea"/>
                <a:cs typeface="Malgun Gothic"/>
              </a:rPr>
              <a:t>9</a:t>
            </a:r>
            <a:r>
              <a:rPr spc="-10" dirty="0">
                <a:solidFill>
                  <a:srgbClr val="333333"/>
                </a:solidFill>
                <a:latin typeface="+mn-ea"/>
                <a:ea typeface="+mn-ea"/>
                <a:cs typeface="Malgun Gothic"/>
              </a:rPr>
              <a:t> </a:t>
            </a:r>
            <a:r>
              <a:rPr dirty="0">
                <a:solidFill>
                  <a:srgbClr val="333333"/>
                </a:solidFill>
                <a:latin typeface="+mn-ea"/>
                <a:ea typeface="+mn-ea"/>
                <a:cs typeface="Malgun Gothic"/>
              </a:rPr>
              <a:t>index의</a:t>
            </a:r>
            <a:r>
              <a:rPr spc="-25" dirty="0">
                <a:solidFill>
                  <a:srgbClr val="333333"/>
                </a:solidFill>
                <a:latin typeface="+mn-ea"/>
                <a:ea typeface="+mn-ea"/>
                <a:cs typeface="Malgun Gothic"/>
              </a:rPr>
              <a:t> </a:t>
            </a:r>
            <a:r>
              <a:rPr dirty="0">
                <a:solidFill>
                  <a:srgbClr val="333333"/>
                </a:solidFill>
                <a:latin typeface="+mn-ea"/>
                <a:ea typeface="+mn-ea"/>
                <a:cs typeface="Malgun Gothic"/>
              </a:rPr>
              <a:t>값</a:t>
            </a:r>
            <a:r>
              <a:rPr spc="-5" dirty="0">
                <a:solidFill>
                  <a:srgbClr val="333333"/>
                </a:solidFill>
                <a:latin typeface="+mn-ea"/>
                <a:ea typeface="+mn-ea"/>
                <a:cs typeface="Malgun Gothic"/>
              </a:rPr>
              <a:t> </a:t>
            </a:r>
            <a:r>
              <a:rPr spc="-25" dirty="0">
                <a:solidFill>
                  <a:srgbClr val="333333"/>
                </a:solidFill>
                <a:latin typeface="+mn-ea"/>
                <a:ea typeface="+mn-ea"/>
                <a:cs typeface="Malgun Gothic"/>
              </a:rPr>
              <a:t>조회</a:t>
            </a:r>
            <a:endParaRPr dirty="0">
              <a:latin typeface="+mn-ea"/>
              <a:ea typeface="+mn-ea"/>
              <a:cs typeface="Malgun Gothic"/>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BBDC259-252E-953A-5A50-9251EFFA344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9383625-3671-546B-243F-6F1BAF06C6C7}"/>
              </a:ext>
            </a:extLst>
          </p:cNvPr>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a:extLst>
              <a:ext uri="{FF2B5EF4-FFF2-40B4-BE49-F238E27FC236}">
                <a16:creationId xmlns:a16="http://schemas.microsoft.com/office/drawing/2014/main" id="{58079560-E39E-EBA5-E6E5-A39798D35D54}"/>
              </a:ext>
            </a:extLst>
          </p:cNvPr>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a:extLst>
              <a:ext uri="{FF2B5EF4-FFF2-40B4-BE49-F238E27FC236}">
                <a16:creationId xmlns:a16="http://schemas.microsoft.com/office/drawing/2014/main" id="{D48C6CB9-E226-838D-E862-30A4CA65991D}"/>
              </a:ext>
            </a:extLst>
          </p:cNvPr>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a:extLst>
              <a:ext uri="{FF2B5EF4-FFF2-40B4-BE49-F238E27FC236}">
                <a16:creationId xmlns:a16="http://schemas.microsoft.com/office/drawing/2014/main" id="{53B6646C-B822-AB17-FC7E-EC56751ABA07}"/>
              </a:ext>
            </a:extLst>
          </p:cNvPr>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a:extLst>
              <a:ext uri="{FF2B5EF4-FFF2-40B4-BE49-F238E27FC236}">
                <a16:creationId xmlns:a16="http://schemas.microsoft.com/office/drawing/2014/main" id="{6D0C02CD-FD86-D54E-E6BD-F69880510E07}"/>
              </a:ext>
            </a:extLst>
          </p:cNvPr>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a:extLst>
              <a:ext uri="{FF2B5EF4-FFF2-40B4-BE49-F238E27FC236}">
                <a16:creationId xmlns:a16="http://schemas.microsoft.com/office/drawing/2014/main" id="{14A9CC0B-B405-3E15-3FFD-410589FB6235}"/>
              </a:ext>
            </a:extLst>
          </p:cNvPr>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a:extLst>
              <a:ext uri="{FF2B5EF4-FFF2-40B4-BE49-F238E27FC236}">
                <a16:creationId xmlns:a16="http://schemas.microsoft.com/office/drawing/2014/main" id="{EF22B6CC-3D82-9E5A-8687-99E02CBDCF95}"/>
              </a:ext>
            </a:extLst>
          </p:cNvPr>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a:extLst>
              <a:ext uri="{FF2B5EF4-FFF2-40B4-BE49-F238E27FC236}">
                <a16:creationId xmlns:a16="http://schemas.microsoft.com/office/drawing/2014/main" id="{8CF60FC9-742B-3B99-F50F-C7009C50E390}"/>
              </a:ext>
            </a:extLst>
          </p:cNvPr>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a:extLst>
              <a:ext uri="{FF2B5EF4-FFF2-40B4-BE49-F238E27FC236}">
                <a16:creationId xmlns:a16="http://schemas.microsoft.com/office/drawing/2014/main" id="{A9B1DE4E-0432-199F-75AF-1FB5CAD11587}"/>
              </a:ext>
            </a:extLst>
          </p:cNvPr>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a:extLst>
              <a:ext uri="{FF2B5EF4-FFF2-40B4-BE49-F238E27FC236}">
                <a16:creationId xmlns:a16="http://schemas.microsoft.com/office/drawing/2014/main" id="{85580772-FCAA-9BCC-03DC-6B644C7C399A}"/>
              </a:ext>
            </a:extLst>
          </p:cNvPr>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a:extLst>
              <a:ext uri="{FF2B5EF4-FFF2-40B4-BE49-F238E27FC236}">
                <a16:creationId xmlns:a16="http://schemas.microsoft.com/office/drawing/2014/main" id="{D3E693E6-F0E4-926A-66B7-B7DCEED96988}"/>
              </a:ext>
            </a:extLst>
          </p:cNvPr>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a:extLst>
              <a:ext uri="{FF2B5EF4-FFF2-40B4-BE49-F238E27FC236}">
                <a16:creationId xmlns:a16="http://schemas.microsoft.com/office/drawing/2014/main" id="{99A8922F-61CA-1331-21C1-F7AABF332B43}"/>
              </a:ext>
            </a:extLst>
          </p:cNvPr>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a:extLst>
              <a:ext uri="{FF2B5EF4-FFF2-40B4-BE49-F238E27FC236}">
                <a16:creationId xmlns:a16="http://schemas.microsoft.com/office/drawing/2014/main" id="{6DE87FCD-CF3B-CA73-16AD-042075C677FF}"/>
              </a:ext>
            </a:extLst>
          </p:cNvPr>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a:extLst>
              <a:ext uri="{FF2B5EF4-FFF2-40B4-BE49-F238E27FC236}">
                <a16:creationId xmlns:a16="http://schemas.microsoft.com/office/drawing/2014/main" id="{4CA861F9-6FF1-C87A-F09E-11872D0A414B}"/>
              </a:ext>
            </a:extLst>
          </p:cNvPr>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a:extLst>
              <a:ext uri="{FF2B5EF4-FFF2-40B4-BE49-F238E27FC236}">
                <a16:creationId xmlns:a16="http://schemas.microsoft.com/office/drawing/2014/main" id="{72F28434-2E48-CF98-0CD6-8A179C731FBB}"/>
              </a:ext>
            </a:extLst>
          </p:cNvPr>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a:extLst>
              <a:ext uri="{FF2B5EF4-FFF2-40B4-BE49-F238E27FC236}">
                <a16:creationId xmlns:a16="http://schemas.microsoft.com/office/drawing/2014/main" id="{F2587702-817E-C4BC-0994-A481F34BCF7D}"/>
              </a:ext>
            </a:extLst>
          </p:cNvPr>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a:extLst>
              <a:ext uri="{FF2B5EF4-FFF2-40B4-BE49-F238E27FC236}">
                <a16:creationId xmlns:a16="http://schemas.microsoft.com/office/drawing/2014/main" id="{7503CC02-07CA-A61E-D1E8-E2CA55F95AC9}"/>
              </a:ext>
            </a:extLst>
          </p:cNvPr>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a:extLst>
              <a:ext uri="{FF2B5EF4-FFF2-40B4-BE49-F238E27FC236}">
                <a16:creationId xmlns:a16="http://schemas.microsoft.com/office/drawing/2014/main" id="{5C9C5235-3324-5618-B558-80CDB0784EC9}"/>
              </a:ext>
            </a:extLst>
          </p:cNvPr>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a:extLst>
              <a:ext uri="{FF2B5EF4-FFF2-40B4-BE49-F238E27FC236}">
                <a16:creationId xmlns:a16="http://schemas.microsoft.com/office/drawing/2014/main" id="{D6035067-0CC7-91E6-1E11-A36253C6B1FC}"/>
              </a:ext>
            </a:extLst>
          </p:cNvPr>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a:extLst>
              <a:ext uri="{FF2B5EF4-FFF2-40B4-BE49-F238E27FC236}">
                <a16:creationId xmlns:a16="http://schemas.microsoft.com/office/drawing/2014/main" id="{65932E49-61DC-0C83-FB7B-772943A6BB0C}"/>
              </a:ext>
            </a:extLst>
          </p:cNvPr>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a:extLst>
              <a:ext uri="{FF2B5EF4-FFF2-40B4-BE49-F238E27FC236}">
                <a16:creationId xmlns:a16="http://schemas.microsoft.com/office/drawing/2014/main" id="{49F0741A-ABC0-4067-802D-890BD733EA81}"/>
              </a:ext>
            </a:extLst>
          </p:cNvPr>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a:extLst>
              <a:ext uri="{FF2B5EF4-FFF2-40B4-BE49-F238E27FC236}">
                <a16:creationId xmlns:a16="http://schemas.microsoft.com/office/drawing/2014/main" id="{30DB3CDA-1DAA-85DB-1298-A43FE15FE4E8}"/>
              </a:ext>
            </a:extLst>
          </p:cNvPr>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a:extLst>
              <a:ext uri="{FF2B5EF4-FFF2-40B4-BE49-F238E27FC236}">
                <a16:creationId xmlns:a16="http://schemas.microsoft.com/office/drawing/2014/main" id="{B6725813-DAEC-BEA5-8B2B-2E5E65A6E152}"/>
              </a:ext>
            </a:extLst>
          </p:cNvPr>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a:extLst>
              <a:ext uri="{FF2B5EF4-FFF2-40B4-BE49-F238E27FC236}">
                <a16:creationId xmlns:a16="http://schemas.microsoft.com/office/drawing/2014/main" id="{A85D15DE-513E-9308-C335-435A8619A3AB}"/>
              </a:ext>
            </a:extLst>
          </p:cNvPr>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a:extLst>
              <a:ext uri="{FF2B5EF4-FFF2-40B4-BE49-F238E27FC236}">
                <a16:creationId xmlns:a16="http://schemas.microsoft.com/office/drawing/2014/main" id="{EECD0011-9872-DB38-7E0D-6DE959AA654C}"/>
              </a:ext>
            </a:extLst>
          </p:cNvPr>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a:extLst>
              <a:ext uri="{FF2B5EF4-FFF2-40B4-BE49-F238E27FC236}">
                <a16:creationId xmlns:a16="http://schemas.microsoft.com/office/drawing/2014/main" id="{92E51C46-0EB7-CAAB-6E96-B4660D7B9BB0}"/>
              </a:ext>
            </a:extLst>
          </p:cNvPr>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a:extLst>
              <a:ext uri="{FF2B5EF4-FFF2-40B4-BE49-F238E27FC236}">
                <a16:creationId xmlns:a16="http://schemas.microsoft.com/office/drawing/2014/main" id="{F1294AD8-EBE3-35F1-B018-54FF5205B5EE}"/>
              </a:ext>
            </a:extLst>
          </p:cNvPr>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a:extLst>
              <a:ext uri="{FF2B5EF4-FFF2-40B4-BE49-F238E27FC236}">
                <a16:creationId xmlns:a16="http://schemas.microsoft.com/office/drawing/2014/main" id="{2523E3B0-021E-1F43-548C-58E50F41B296}"/>
              </a:ext>
            </a:extLst>
          </p:cNvPr>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a:extLst>
              <a:ext uri="{FF2B5EF4-FFF2-40B4-BE49-F238E27FC236}">
                <a16:creationId xmlns:a16="http://schemas.microsoft.com/office/drawing/2014/main" id="{E713DC0B-ABC6-6A39-C905-2EDE89069AE8}"/>
              </a:ext>
            </a:extLst>
          </p:cNvPr>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a:extLst>
              <a:ext uri="{FF2B5EF4-FFF2-40B4-BE49-F238E27FC236}">
                <a16:creationId xmlns:a16="http://schemas.microsoft.com/office/drawing/2014/main" id="{3029A298-3DAE-A5EF-07C3-055E22EB1842}"/>
              </a:ext>
            </a:extLst>
          </p:cNvPr>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a:extLst>
              <a:ext uri="{FF2B5EF4-FFF2-40B4-BE49-F238E27FC236}">
                <a16:creationId xmlns:a16="http://schemas.microsoft.com/office/drawing/2014/main" id="{BABFA7F2-AA32-AA27-9EEE-337B3EEAB0AA}"/>
              </a:ext>
            </a:extLst>
          </p:cNvPr>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a:extLst>
              <a:ext uri="{FF2B5EF4-FFF2-40B4-BE49-F238E27FC236}">
                <a16:creationId xmlns:a16="http://schemas.microsoft.com/office/drawing/2014/main" id="{3F672C68-F7A3-894A-9FA2-79A6E4454525}"/>
              </a:ext>
            </a:extLst>
          </p:cNvPr>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a:extLst>
              <a:ext uri="{FF2B5EF4-FFF2-40B4-BE49-F238E27FC236}">
                <a16:creationId xmlns:a16="http://schemas.microsoft.com/office/drawing/2014/main" id="{41BAE1EA-3868-D35A-BD10-A3E49BD1DE4B}"/>
              </a:ext>
            </a:extLst>
          </p:cNvPr>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a:extLst>
              <a:ext uri="{FF2B5EF4-FFF2-40B4-BE49-F238E27FC236}">
                <a16:creationId xmlns:a16="http://schemas.microsoft.com/office/drawing/2014/main" id="{4FB5C32E-42F3-9414-7D2E-5E80F490B273}"/>
              </a:ext>
            </a:extLst>
          </p:cNvPr>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a:extLst>
              <a:ext uri="{FF2B5EF4-FFF2-40B4-BE49-F238E27FC236}">
                <a16:creationId xmlns:a16="http://schemas.microsoft.com/office/drawing/2014/main" id="{480ECE5F-0B90-855D-1BD8-C99E41870B62}"/>
              </a:ext>
            </a:extLst>
          </p:cNvPr>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a:extLst>
              <a:ext uri="{FF2B5EF4-FFF2-40B4-BE49-F238E27FC236}">
                <a16:creationId xmlns:a16="http://schemas.microsoft.com/office/drawing/2014/main" id="{0F7656CF-7F3B-FE10-B5FC-D2F6EE9239DC}"/>
              </a:ext>
            </a:extLst>
          </p:cNvPr>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a:extLst>
              <a:ext uri="{FF2B5EF4-FFF2-40B4-BE49-F238E27FC236}">
                <a16:creationId xmlns:a16="http://schemas.microsoft.com/office/drawing/2014/main" id="{12C0FFA4-A8D7-42C9-A5F6-58F2DD08E329}"/>
              </a:ext>
            </a:extLst>
          </p:cNvPr>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a:extLst>
              <a:ext uri="{FF2B5EF4-FFF2-40B4-BE49-F238E27FC236}">
                <a16:creationId xmlns:a16="http://schemas.microsoft.com/office/drawing/2014/main" id="{08C572D7-2E40-0FFA-B198-A0685874D4FD}"/>
              </a:ext>
            </a:extLst>
          </p:cNvPr>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a:extLst>
              <a:ext uri="{FF2B5EF4-FFF2-40B4-BE49-F238E27FC236}">
                <a16:creationId xmlns:a16="http://schemas.microsoft.com/office/drawing/2014/main" id="{734688FD-5355-9BF5-4064-F87A22675639}"/>
              </a:ext>
            </a:extLst>
          </p:cNvPr>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a:extLst>
              <a:ext uri="{FF2B5EF4-FFF2-40B4-BE49-F238E27FC236}">
                <a16:creationId xmlns:a16="http://schemas.microsoft.com/office/drawing/2014/main" id="{0C346399-5CBF-6D72-4165-FEE04D3F77CA}"/>
              </a:ext>
            </a:extLst>
          </p:cNvPr>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a:extLst>
              <a:ext uri="{FF2B5EF4-FFF2-40B4-BE49-F238E27FC236}">
                <a16:creationId xmlns:a16="http://schemas.microsoft.com/office/drawing/2014/main" id="{997D48A9-8FAB-706A-8E19-9DE2065AB078}"/>
              </a:ext>
            </a:extLst>
          </p:cNvPr>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a:extLst>
              <a:ext uri="{FF2B5EF4-FFF2-40B4-BE49-F238E27FC236}">
                <a16:creationId xmlns:a16="http://schemas.microsoft.com/office/drawing/2014/main" id="{E9E7E148-F2E9-3CF7-44EC-F431CF4F28F6}"/>
              </a:ext>
            </a:extLst>
          </p:cNvPr>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a:extLst>
              <a:ext uri="{FF2B5EF4-FFF2-40B4-BE49-F238E27FC236}">
                <a16:creationId xmlns:a16="http://schemas.microsoft.com/office/drawing/2014/main" id="{32B8116C-8EAE-F3DD-875B-5B5EA6EBB427}"/>
              </a:ext>
            </a:extLst>
          </p:cNvPr>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a:extLst>
              <a:ext uri="{FF2B5EF4-FFF2-40B4-BE49-F238E27FC236}">
                <a16:creationId xmlns:a16="http://schemas.microsoft.com/office/drawing/2014/main" id="{E4EEF9B5-84ED-3EF0-4504-25C79585373F}"/>
              </a:ext>
            </a:extLst>
          </p:cNvPr>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a:extLst>
              <a:ext uri="{FF2B5EF4-FFF2-40B4-BE49-F238E27FC236}">
                <a16:creationId xmlns:a16="http://schemas.microsoft.com/office/drawing/2014/main" id="{02F1C1EB-40BD-340B-276B-F7CC54944C37}"/>
              </a:ext>
            </a:extLst>
          </p:cNvPr>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a:extLst>
              <a:ext uri="{FF2B5EF4-FFF2-40B4-BE49-F238E27FC236}">
                <a16:creationId xmlns:a16="http://schemas.microsoft.com/office/drawing/2014/main" id="{F4CDCA75-B6B3-EE39-A522-AB2D6B2D0B3C}"/>
              </a:ext>
            </a:extLst>
          </p:cNvPr>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a:extLst>
              <a:ext uri="{FF2B5EF4-FFF2-40B4-BE49-F238E27FC236}">
                <a16:creationId xmlns:a16="http://schemas.microsoft.com/office/drawing/2014/main" id="{856DFFEE-E4C9-D15B-586B-79EBC674A2BE}"/>
              </a:ext>
            </a:extLst>
          </p:cNvPr>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a:extLst>
              <a:ext uri="{FF2B5EF4-FFF2-40B4-BE49-F238E27FC236}">
                <a16:creationId xmlns:a16="http://schemas.microsoft.com/office/drawing/2014/main" id="{1671A800-D039-5AE4-F2B7-C4188290CA45}"/>
              </a:ext>
            </a:extLst>
          </p:cNvPr>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a:extLst>
              <a:ext uri="{FF2B5EF4-FFF2-40B4-BE49-F238E27FC236}">
                <a16:creationId xmlns:a16="http://schemas.microsoft.com/office/drawing/2014/main" id="{08FEE5E9-4295-0BC8-2AD9-348DB223C26B}"/>
              </a:ext>
            </a:extLst>
          </p:cNvPr>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a:extLst>
              <a:ext uri="{FF2B5EF4-FFF2-40B4-BE49-F238E27FC236}">
                <a16:creationId xmlns:a16="http://schemas.microsoft.com/office/drawing/2014/main" id="{3444BDAE-2B91-FFE4-C209-4287DDAB3C94}"/>
              </a:ext>
            </a:extLst>
          </p:cNvPr>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a:extLst>
              <a:ext uri="{FF2B5EF4-FFF2-40B4-BE49-F238E27FC236}">
                <a16:creationId xmlns:a16="http://schemas.microsoft.com/office/drawing/2014/main" id="{A2C7DFBE-21BC-28EC-C168-721E5D2D172A}"/>
              </a:ext>
            </a:extLst>
          </p:cNvPr>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a:extLst>
              <a:ext uri="{FF2B5EF4-FFF2-40B4-BE49-F238E27FC236}">
                <a16:creationId xmlns:a16="http://schemas.microsoft.com/office/drawing/2014/main" id="{6021004F-828D-38E5-8C53-8ACA30DFEF99}"/>
              </a:ext>
            </a:extLst>
          </p:cNvPr>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a:extLst>
              <a:ext uri="{FF2B5EF4-FFF2-40B4-BE49-F238E27FC236}">
                <a16:creationId xmlns:a16="http://schemas.microsoft.com/office/drawing/2014/main" id="{B64FAE51-813C-A8B2-25CA-255E5121371E}"/>
              </a:ext>
            </a:extLst>
          </p:cNvPr>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a:extLst>
              <a:ext uri="{FF2B5EF4-FFF2-40B4-BE49-F238E27FC236}">
                <a16:creationId xmlns:a16="http://schemas.microsoft.com/office/drawing/2014/main" id="{A491CB30-AA3E-35EC-B864-C97502B61490}"/>
              </a:ext>
            </a:extLst>
          </p:cNvPr>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a:extLst>
              <a:ext uri="{FF2B5EF4-FFF2-40B4-BE49-F238E27FC236}">
                <a16:creationId xmlns:a16="http://schemas.microsoft.com/office/drawing/2014/main" id="{D30B25E0-7A5B-8781-501D-51ACFC813868}"/>
              </a:ext>
            </a:extLst>
          </p:cNvPr>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a:extLst>
              <a:ext uri="{FF2B5EF4-FFF2-40B4-BE49-F238E27FC236}">
                <a16:creationId xmlns:a16="http://schemas.microsoft.com/office/drawing/2014/main" id="{FF359840-94E7-DFDC-7318-BF563C77E82E}"/>
              </a:ext>
            </a:extLst>
          </p:cNvPr>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a:extLst>
              <a:ext uri="{FF2B5EF4-FFF2-40B4-BE49-F238E27FC236}">
                <a16:creationId xmlns:a16="http://schemas.microsoft.com/office/drawing/2014/main" id="{030B0B6A-F679-E50C-58BA-9F6CE41021A6}"/>
              </a:ext>
            </a:extLst>
          </p:cNvPr>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a:extLst>
              <a:ext uri="{FF2B5EF4-FFF2-40B4-BE49-F238E27FC236}">
                <a16:creationId xmlns:a16="http://schemas.microsoft.com/office/drawing/2014/main" id="{F7D0F7D3-A118-B8A7-1922-0960643790B3}"/>
              </a:ext>
            </a:extLst>
          </p:cNvPr>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a:extLst>
              <a:ext uri="{FF2B5EF4-FFF2-40B4-BE49-F238E27FC236}">
                <a16:creationId xmlns:a16="http://schemas.microsoft.com/office/drawing/2014/main" id="{4D1FE230-A39A-E503-F93B-8B01778EDA8C}"/>
              </a:ext>
            </a:extLst>
          </p:cNvPr>
          <p:cNvSpPr txBox="1">
            <a:spLocks noGrp="1"/>
          </p:cNvSpPr>
          <p:nvPr>
            <p:ph type="title"/>
          </p:nvPr>
        </p:nvSpPr>
        <p:spPr>
          <a:xfrm>
            <a:off x="902308" y="1153109"/>
            <a:ext cx="7377837" cy="750847"/>
          </a:xfrm>
          <a:prstGeom prst="rect">
            <a:avLst/>
          </a:prstGeom>
        </p:spPr>
        <p:txBody>
          <a:bodyPr vert="horz" wrap="square" lIns="0" tIns="12065" rIns="0" bIns="0" rtlCol="0">
            <a:spAutoFit/>
          </a:bodyPr>
          <a:lstStyle/>
          <a:p>
            <a:pPr marL="12700">
              <a:spcBef>
                <a:spcPts val="95"/>
              </a:spcBef>
            </a:pPr>
            <a:r>
              <a:rPr lang="en-US" altLang="ko-KR" sz="2400" dirty="0">
                <a:latin typeface="+mn-ea"/>
                <a:ea typeface="+mn-ea"/>
              </a:rPr>
              <a:t>Day 3: LAB  </a:t>
            </a:r>
            <a:r>
              <a:rPr lang="ko-KR" altLang="en-US" sz="2400" dirty="0">
                <a:latin typeface="+mn-ea"/>
                <a:ea typeface="+mn-ea"/>
              </a:rPr>
              <a:t>학생성적관리 </a:t>
            </a:r>
            <a:br>
              <a:rPr lang="ko-KR" altLang="en-US" sz="2400" b="0" dirty="0">
                <a:latin typeface="+mn-ea"/>
                <a:ea typeface="+mn-ea"/>
              </a:rPr>
            </a:br>
            <a:endParaRPr sz="2400" dirty="0">
              <a:latin typeface="+mn-ea"/>
              <a:ea typeface="+mn-ea"/>
            </a:endParaRPr>
          </a:p>
        </p:txBody>
      </p:sp>
      <p:sp>
        <p:nvSpPr>
          <p:cNvPr id="61" name="object 61">
            <a:extLst>
              <a:ext uri="{FF2B5EF4-FFF2-40B4-BE49-F238E27FC236}">
                <a16:creationId xmlns:a16="http://schemas.microsoft.com/office/drawing/2014/main" id="{DCD68334-2102-4C6E-4E73-58C99466A671}"/>
              </a:ext>
            </a:extLst>
          </p:cNvPr>
          <p:cNvSpPr txBox="1"/>
          <p:nvPr/>
        </p:nvSpPr>
        <p:spPr>
          <a:xfrm>
            <a:off x="902309" y="2547573"/>
            <a:ext cx="10667391" cy="2928494"/>
          </a:xfrm>
          <a:prstGeom prst="rect">
            <a:avLst/>
          </a:prstGeom>
        </p:spPr>
        <p:txBody>
          <a:bodyPr vert="horz" wrap="square" lIns="0" tIns="196215" rIns="0" bIns="0" rtlCol="0">
            <a:spAutoFit/>
          </a:bodyPr>
          <a:lstStyle/>
          <a:p>
            <a:pPr marL="342900" indent="-342900">
              <a:lnSpc>
                <a:spcPct val="150000"/>
              </a:lnSpc>
              <a:buFont typeface="Wingdings" panose="05000000000000000000" pitchFamily="2" charset="2"/>
              <a:buChar char="l"/>
            </a:pPr>
            <a:r>
              <a:rPr lang="ko-KR" altLang="en-US" sz="2000" dirty="0">
                <a:latin typeface="+mn-ea"/>
                <a:ea typeface="+mn-ea"/>
              </a:rPr>
              <a:t>시나리오</a:t>
            </a:r>
          </a:p>
          <a:p>
            <a:pPr marL="457200" indent="-457200">
              <a:lnSpc>
                <a:spcPct val="150000"/>
              </a:lnSpc>
              <a:buFont typeface="+mj-lt"/>
              <a:buAutoNum type="arabicPeriod"/>
            </a:pPr>
            <a:r>
              <a:rPr lang="ko-KR" altLang="en-US" sz="2000" dirty="0">
                <a:latin typeface="+mn-ea"/>
                <a:ea typeface="+mn-ea"/>
              </a:rPr>
              <a:t>외부에서 수집된 학생 데이터에는 </a:t>
            </a:r>
            <a:r>
              <a:rPr lang="ko-KR" altLang="en-US" sz="2000" dirty="0" err="1">
                <a:latin typeface="+mn-ea"/>
                <a:ea typeface="+mn-ea"/>
              </a:rPr>
              <a:t>결측값이</a:t>
            </a:r>
            <a:r>
              <a:rPr lang="ko-KR" altLang="en-US" sz="2000" dirty="0">
                <a:latin typeface="+mn-ea"/>
                <a:ea typeface="+mn-ea"/>
              </a:rPr>
              <a:t> 존재합니다</a:t>
            </a:r>
            <a:r>
              <a:rPr lang="en-US" altLang="ko-KR" sz="2000" dirty="0">
                <a:latin typeface="+mn-ea"/>
                <a:ea typeface="+mn-ea"/>
              </a:rPr>
              <a:t>. </a:t>
            </a:r>
          </a:p>
          <a:p>
            <a:pPr marL="457200" indent="-457200">
              <a:lnSpc>
                <a:spcPct val="150000"/>
              </a:lnSpc>
              <a:buFont typeface="+mj-lt"/>
              <a:buAutoNum type="arabicPeriod"/>
            </a:pPr>
            <a:r>
              <a:rPr lang="ko-KR" altLang="en-US" sz="2000" dirty="0">
                <a:latin typeface="+mn-ea"/>
                <a:ea typeface="+mn-ea"/>
              </a:rPr>
              <a:t>이 데이터를 </a:t>
            </a:r>
            <a:r>
              <a:rPr lang="en-US" altLang="ko-KR" sz="2000" dirty="0">
                <a:latin typeface="+mn-ea"/>
                <a:ea typeface="+mn-ea"/>
              </a:rPr>
              <a:t>Pandas</a:t>
            </a:r>
            <a:r>
              <a:rPr lang="ko-KR" altLang="en-US" sz="2000" dirty="0">
                <a:latin typeface="+mn-ea"/>
                <a:ea typeface="+mn-ea"/>
              </a:rPr>
              <a:t>로 불러온 후</a:t>
            </a:r>
            <a:r>
              <a:rPr lang="en-US" altLang="ko-KR" sz="2000" dirty="0">
                <a:latin typeface="+mn-ea"/>
                <a:ea typeface="+mn-ea"/>
              </a:rPr>
              <a:t>, </a:t>
            </a:r>
            <a:r>
              <a:rPr lang="ko-KR" altLang="en-US" sz="2000" dirty="0">
                <a:latin typeface="+mn-ea"/>
                <a:ea typeface="+mn-ea"/>
              </a:rPr>
              <a:t>평균값으로 보정하고 필터링합니다</a:t>
            </a:r>
            <a:r>
              <a:rPr lang="en-US" altLang="ko-KR" sz="2000" dirty="0">
                <a:latin typeface="+mn-ea"/>
                <a:ea typeface="+mn-ea"/>
              </a:rPr>
              <a:t>.</a:t>
            </a:r>
          </a:p>
          <a:p>
            <a:pPr marL="342900" indent="-342900">
              <a:lnSpc>
                <a:spcPct val="150000"/>
              </a:lnSpc>
              <a:buFont typeface="Wingdings" panose="05000000000000000000" pitchFamily="2" charset="2"/>
              <a:buChar char="l"/>
            </a:pPr>
            <a:r>
              <a:rPr lang="ko-KR" altLang="en-US" sz="2000" dirty="0">
                <a:latin typeface="+mn-ea"/>
              </a:rPr>
              <a:t>구현</a:t>
            </a:r>
            <a:endParaRPr lang="en-US" altLang="ko-KR" sz="2000" dirty="0">
              <a:latin typeface="+mn-ea"/>
              <a:ea typeface="+mn-ea"/>
            </a:endParaRPr>
          </a:p>
          <a:p>
            <a:pPr marL="457200" indent="-457200">
              <a:lnSpc>
                <a:spcPct val="150000"/>
              </a:lnSpc>
              <a:buFont typeface="+mj-lt"/>
              <a:buAutoNum type="arabicPeriod"/>
            </a:pPr>
            <a:r>
              <a:rPr lang="ko-KR" altLang="en-US" sz="2000" dirty="0" err="1">
                <a:latin typeface="+mn-ea"/>
                <a:ea typeface="+mn-ea"/>
              </a:rPr>
              <a:t>결측값</a:t>
            </a:r>
            <a:r>
              <a:rPr lang="ko-KR" altLang="en-US" sz="2000" dirty="0">
                <a:latin typeface="+mn-ea"/>
                <a:ea typeface="+mn-ea"/>
              </a:rPr>
              <a:t> 평균으로 채우기</a:t>
            </a:r>
            <a:endParaRPr lang="en-US" altLang="ko-KR" sz="2000" dirty="0">
              <a:latin typeface="+mn-ea"/>
              <a:ea typeface="+mn-ea"/>
            </a:endParaRPr>
          </a:p>
          <a:p>
            <a:pPr marL="457200" indent="-457200">
              <a:lnSpc>
                <a:spcPct val="150000"/>
              </a:lnSpc>
              <a:buFont typeface="+mj-lt"/>
              <a:buAutoNum type="arabicPeriod"/>
            </a:pPr>
            <a:r>
              <a:rPr lang="ko-KR" altLang="en-US" sz="2000" dirty="0">
                <a:latin typeface="+mn-ea"/>
                <a:ea typeface="+mn-ea"/>
              </a:rPr>
              <a:t>수학 점수가 </a:t>
            </a:r>
            <a:r>
              <a:rPr lang="en-US" altLang="ko-KR" sz="2000" dirty="0">
                <a:latin typeface="+mn-ea"/>
                <a:ea typeface="+mn-ea"/>
              </a:rPr>
              <a:t>80 </a:t>
            </a:r>
            <a:r>
              <a:rPr lang="ko-KR" altLang="en-US" sz="2000" dirty="0">
                <a:latin typeface="+mn-ea"/>
                <a:ea typeface="+mn-ea"/>
              </a:rPr>
              <a:t>이상인 학생만 보기</a:t>
            </a:r>
          </a:p>
        </p:txBody>
      </p:sp>
      <p:sp>
        <p:nvSpPr>
          <p:cNvPr id="62" name="object 62">
            <a:extLst>
              <a:ext uri="{FF2B5EF4-FFF2-40B4-BE49-F238E27FC236}">
                <a16:creationId xmlns:a16="http://schemas.microsoft.com/office/drawing/2014/main" id="{AE51CB43-262D-939C-86B6-866D7C9296AD}"/>
              </a:ext>
            </a:extLst>
          </p:cNvPr>
          <p:cNvSpPr txBox="1"/>
          <p:nvPr/>
        </p:nvSpPr>
        <p:spPr>
          <a:xfrm>
            <a:off x="12001245" y="6449669"/>
            <a:ext cx="95250" cy="289182"/>
          </a:xfrm>
          <a:prstGeom prst="rect">
            <a:avLst/>
          </a:prstGeom>
        </p:spPr>
        <p:txBody>
          <a:bodyPr vert="horz" wrap="square" lIns="0" tIns="12065" rIns="0" bIns="0" rtlCol="0">
            <a:spAutoFit/>
          </a:bodyPr>
          <a:lstStyle/>
          <a:p>
            <a:pPr marL="12700">
              <a:lnSpc>
                <a:spcPct val="100000"/>
              </a:lnSpc>
              <a:spcBef>
                <a:spcPts val="95"/>
              </a:spcBef>
            </a:pPr>
            <a:r>
              <a:rPr spc="-50" dirty="0">
                <a:solidFill>
                  <a:srgbClr val="333333"/>
                </a:solidFill>
                <a:latin typeface="CookieRun Regular" panose="020B0600000101010101" pitchFamily="50" charset="-127"/>
                <a:cs typeface="Malgun Gothic"/>
              </a:rPr>
              <a:t>9</a:t>
            </a:r>
            <a:endParaRPr dirty="0">
              <a:latin typeface="CookieRun Regular" panose="020B0600000101010101" pitchFamily="50" charset="-127"/>
              <a:cs typeface="Malgun Gothic"/>
            </a:endParaRPr>
          </a:p>
        </p:txBody>
      </p:sp>
      <p:sp>
        <p:nvSpPr>
          <p:cNvPr id="63" name="TextBox 62">
            <a:extLst>
              <a:ext uri="{FF2B5EF4-FFF2-40B4-BE49-F238E27FC236}">
                <a16:creationId xmlns:a16="http://schemas.microsoft.com/office/drawing/2014/main" id="{EC70C4F2-0DB4-0830-C07E-010FA084E791}"/>
              </a:ext>
            </a:extLst>
          </p:cNvPr>
          <p:cNvSpPr txBox="1"/>
          <p:nvPr/>
        </p:nvSpPr>
        <p:spPr>
          <a:xfrm>
            <a:off x="5676657" y="4418344"/>
            <a:ext cx="4485523" cy="2031325"/>
          </a:xfrm>
          <a:prstGeom prst="rect">
            <a:avLst/>
          </a:prstGeom>
          <a:noFill/>
        </p:spPr>
        <p:txBody>
          <a:bodyPr wrap="none" rtlCol="0">
            <a:spAutoFit/>
          </a:bodyPr>
          <a:lstStyle/>
          <a:p>
            <a:r>
              <a:rPr lang="en-US" altLang="ko-KR" sz="1800" dirty="0">
                <a:latin typeface="+mn-ea"/>
              </a:rPr>
              <a:t>data</a:t>
            </a:r>
            <a:r>
              <a:rPr lang="ko-KR" altLang="en-US" sz="1800" dirty="0">
                <a:latin typeface="+mn-ea"/>
              </a:rPr>
              <a:t> </a:t>
            </a:r>
            <a:r>
              <a:rPr lang="en-US" altLang="ko-KR" sz="1800" dirty="0">
                <a:latin typeface="+mn-ea"/>
              </a:rPr>
              <a:t>=</a:t>
            </a:r>
            <a:r>
              <a:rPr lang="ko-KR" altLang="en-US" sz="1800" dirty="0">
                <a:latin typeface="+mn-ea"/>
              </a:rPr>
              <a:t> </a:t>
            </a:r>
            <a:r>
              <a:rPr lang="en-US" altLang="ko-KR" sz="1800" dirty="0">
                <a:latin typeface="+mn-ea"/>
              </a:rPr>
              <a:t>{</a:t>
            </a:r>
          </a:p>
          <a:p>
            <a:r>
              <a:rPr lang="en-US" altLang="ko-KR" sz="1800" dirty="0">
                <a:latin typeface="+mn-ea"/>
              </a:rPr>
              <a:t>    '</a:t>
            </a:r>
            <a:r>
              <a:rPr lang="ko-KR" altLang="en-US" sz="1800" dirty="0">
                <a:latin typeface="+mn-ea"/>
              </a:rPr>
              <a:t>이름</a:t>
            </a:r>
            <a:r>
              <a:rPr lang="en-US" altLang="ko-KR" sz="1800" dirty="0">
                <a:latin typeface="+mn-ea"/>
              </a:rPr>
              <a:t>': ['</a:t>
            </a:r>
            <a:r>
              <a:rPr lang="ko-KR" altLang="en-US" sz="1800" dirty="0">
                <a:latin typeface="+mn-ea"/>
              </a:rPr>
              <a:t>홍길동</a:t>
            </a:r>
            <a:r>
              <a:rPr lang="en-US" altLang="ko-KR" sz="1800" dirty="0">
                <a:latin typeface="+mn-ea"/>
              </a:rPr>
              <a:t>', '</a:t>
            </a:r>
            <a:r>
              <a:rPr lang="ko-KR" altLang="en-US" sz="1800" dirty="0">
                <a:latin typeface="+mn-ea"/>
              </a:rPr>
              <a:t>김영희</a:t>
            </a:r>
            <a:r>
              <a:rPr lang="en-US" altLang="ko-KR" sz="1800" dirty="0">
                <a:latin typeface="+mn-ea"/>
              </a:rPr>
              <a:t>', '</a:t>
            </a:r>
            <a:r>
              <a:rPr lang="ko-KR" altLang="en-US" sz="1800" dirty="0">
                <a:latin typeface="+mn-ea"/>
              </a:rPr>
              <a:t>이철수</a:t>
            </a:r>
            <a:r>
              <a:rPr lang="en-US" altLang="ko-KR" sz="1800" dirty="0">
                <a:latin typeface="+mn-ea"/>
              </a:rPr>
              <a:t>', '</a:t>
            </a:r>
            <a:r>
              <a:rPr lang="ko-KR" altLang="en-US" sz="1800" dirty="0">
                <a:latin typeface="+mn-ea"/>
              </a:rPr>
              <a:t>박영수</a:t>
            </a:r>
            <a:r>
              <a:rPr lang="en-US" altLang="ko-KR" sz="1800" dirty="0">
                <a:latin typeface="+mn-ea"/>
              </a:rPr>
              <a:t>'],</a:t>
            </a:r>
          </a:p>
          <a:p>
            <a:r>
              <a:rPr lang="en-US" altLang="ko-KR" sz="1800" dirty="0">
                <a:latin typeface="+mn-ea"/>
              </a:rPr>
              <a:t>    '</a:t>
            </a:r>
            <a:r>
              <a:rPr lang="ko-KR" altLang="en-US" sz="1800" dirty="0">
                <a:latin typeface="+mn-ea"/>
              </a:rPr>
              <a:t>수학</a:t>
            </a:r>
            <a:r>
              <a:rPr lang="en-US" altLang="ko-KR" sz="1800" dirty="0">
                <a:latin typeface="+mn-ea"/>
              </a:rPr>
              <a:t>': [90, </a:t>
            </a:r>
            <a:r>
              <a:rPr lang="en-US" altLang="ko-KR" sz="1800" dirty="0" err="1">
                <a:latin typeface="+mn-ea"/>
              </a:rPr>
              <a:t>np.nan</a:t>
            </a:r>
            <a:r>
              <a:rPr lang="en-US" altLang="ko-KR" sz="1800" dirty="0">
                <a:latin typeface="+mn-ea"/>
              </a:rPr>
              <a:t>, 88, 70],</a:t>
            </a:r>
          </a:p>
          <a:p>
            <a:r>
              <a:rPr lang="en-US" altLang="ko-KR" sz="1800" dirty="0">
                <a:latin typeface="+mn-ea"/>
              </a:rPr>
              <a:t>    '</a:t>
            </a:r>
            <a:r>
              <a:rPr lang="ko-KR" altLang="en-US" sz="1800" dirty="0">
                <a:latin typeface="+mn-ea"/>
              </a:rPr>
              <a:t>영어</a:t>
            </a:r>
            <a:r>
              <a:rPr lang="en-US" altLang="ko-KR" sz="1800" dirty="0">
                <a:latin typeface="+mn-ea"/>
              </a:rPr>
              <a:t>': [85, 78, </a:t>
            </a:r>
            <a:r>
              <a:rPr lang="en-US" altLang="ko-KR" sz="1800" dirty="0" err="1">
                <a:latin typeface="+mn-ea"/>
              </a:rPr>
              <a:t>np.nan</a:t>
            </a:r>
            <a:r>
              <a:rPr lang="en-US" altLang="ko-KR" sz="1800" dirty="0">
                <a:latin typeface="+mn-ea"/>
              </a:rPr>
              <a:t>, 80],</a:t>
            </a:r>
          </a:p>
          <a:p>
            <a:r>
              <a:rPr lang="en-US" altLang="ko-KR" sz="1800" dirty="0">
                <a:latin typeface="+mn-ea"/>
              </a:rPr>
              <a:t>    '</a:t>
            </a:r>
            <a:r>
              <a:rPr lang="ko-KR" altLang="en-US" sz="1800" dirty="0">
                <a:latin typeface="+mn-ea"/>
              </a:rPr>
              <a:t>과학</a:t>
            </a:r>
            <a:r>
              <a:rPr lang="en-US" altLang="ko-KR" sz="1800" dirty="0">
                <a:latin typeface="+mn-ea"/>
              </a:rPr>
              <a:t>': [88, 92, 85, None]</a:t>
            </a:r>
          </a:p>
          <a:p>
            <a:r>
              <a:rPr lang="en-US" altLang="ko-KR" sz="1800" dirty="0">
                <a:latin typeface="+mn-ea"/>
              </a:rPr>
              <a:t>}</a:t>
            </a:r>
          </a:p>
          <a:p>
            <a:endParaRPr lang="ko-KR" altLang="en-US" dirty="0"/>
          </a:p>
        </p:txBody>
      </p:sp>
    </p:spTree>
    <p:extLst>
      <p:ext uri="{BB962C8B-B14F-4D97-AF65-F5344CB8AC3E}">
        <p14:creationId xmlns:p14="http://schemas.microsoft.com/office/powerpoint/2010/main" val="18630227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7D90833-5750-7797-9121-1374066F318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D689C59-D85D-8916-686F-94E7E8DEC6C8}"/>
              </a:ext>
            </a:extLst>
          </p:cNvPr>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a:extLst>
              <a:ext uri="{FF2B5EF4-FFF2-40B4-BE49-F238E27FC236}">
                <a16:creationId xmlns:a16="http://schemas.microsoft.com/office/drawing/2014/main" id="{9DDC6563-77A6-6458-C092-99D4C68CB24B}"/>
              </a:ext>
            </a:extLst>
          </p:cNvPr>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a:extLst>
              <a:ext uri="{FF2B5EF4-FFF2-40B4-BE49-F238E27FC236}">
                <a16:creationId xmlns:a16="http://schemas.microsoft.com/office/drawing/2014/main" id="{FD8932F5-C2E0-EA0C-5B94-6C075B3E4BE8}"/>
              </a:ext>
            </a:extLst>
          </p:cNvPr>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a:extLst>
              <a:ext uri="{FF2B5EF4-FFF2-40B4-BE49-F238E27FC236}">
                <a16:creationId xmlns:a16="http://schemas.microsoft.com/office/drawing/2014/main" id="{D23068DD-2156-2353-8B38-200473C6F2F9}"/>
              </a:ext>
            </a:extLst>
          </p:cNvPr>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a:extLst>
              <a:ext uri="{FF2B5EF4-FFF2-40B4-BE49-F238E27FC236}">
                <a16:creationId xmlns:a16="http://schemas.microsoft.com/office/drawing/2014/main" id="{F9B1A93D-D633-5025-2A9C-6E0CA2E361D5}"/>
              </a:ext>
            </a:extLst>
          </p:cNvPr>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a:extLst>
              <a:ext uri="{FF2B5EF4-FFF2-40B4-BE49-F238E27FC236}">
                <a16:creationId xmlns:a16="http://schemas.microsoft.com/office/drawing/2014/main" id="{79BDCCAA-727C-F7C7-A15F-3CF718FE1E88}"/>
              </a:ext>
            </a:extLst>
          </p:cNvPr>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a:extLst>
              <a:ext uri="{FF2B5EF4-FFF2-40B4-BE49-F238E27FC236}">
                <a16:creationId xmlns:a16="http://schemas.microsoft.com/office/drawing/2014/main" id="{841141CF-C16D-4032-36EE-AA4EF5353A60}"/>
              </a:ext>
            </a:extLst>
          </p:cNvPr>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a:extLst>
              <a:ext uri="{FF2B5EF4-FFF2-40B4-BE49-F238E27FC236}">
                <a16:creationId xmlns:a16="http://schemas.microsoft.com/office/drawing/2014/main" id="{DE3CC7CA-6272-5355-0B0A-F12AD529D36C}"/>
              </a:ext>
            </a:extLst>
          </p:cNvPr>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a:extLst>
              <a:ext uri="{FF2B5EF4-FFF2-40B4-BE49-F238E27FC236}">
                <a16:creationId xmlns:a16="http://schemas.microsoft.com/office/drawing/2014/main" id="{08C5CD76-0D5C-7F9D-9504-8CFB48496520}"/>
              </a:ext>
            </a:extLst>
          </p:cNvPr>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a:extLst>
              <a:ext uri="{FF2B5EF4-FFF2-40B4-BE49-F238E27FC236}">
                <a16:creationId xmlns:a16="http://schemas.microsoft.com/office/drawing/2014/main" id="{BC6722AD-D963-622B-F45D-B0F5C9480BBD}"/>
              </a:ext>
            </a:extLst>
          </p:cNvPr>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a:extLst>
              <a:ext uri="{FF2B5EF4-FFF2-40B4-BE49-F238E27FC236}">
                <a16:creationId xmlns:a16="http://schemas.microsoft.com/office/drawing/2014/main" id="{BD101B67-12DA-43EE-8C04-BF8AE897B418}"/>
              </a:ext>
            </a:extLst>
          </p:cNvPr>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a:extLst>
              <a:ext uri="{FF2B5EF4-FFF2-40B4-BE49-F238E27FC236}">
                <a16:creationId xmlns:a16="http://schemas.microsoft.com/office/drawing/2014/main" id="{6D228CB3-83F4-8A9F-7F7E-EC729275B8E4}"/>
              </a:ext>
            </a:extLst>
          </p:cNvPr>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a:extLst>
              <a:ext uri="{FF2B5EF4-FFF2-40B4-BE49-F238E27FC236}">
                <a16:creationId xmlns:a16="http://schemas.microsoft.com/office/drawing/2014/main" id="{2EA823C2-50F1-A9C1-B096-2A557422AFC7}"/>
              </a:ext>
            </a:extLst>
          </p:cNvPr>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a:extLst>
              <a:ext uri="{FF2B5EF4-FFF2-40B4-BE49-F238E27FC236}">
                <a16:creationId xmlns:a16="http://schemas.microsoft.com/office/drawing/2014/main" id="{048FDFAB-FA10-0445-0C51-0CD0815636B2}"/>
              </a:ext>
            </a:extLst>
          </p:cNvPr>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a:extLst>
              <a:ext uri="{FF2B5EF4-FFF2-40B4-BE49-F238E27FC236}">
                <a16:creationId xmlns:a16="http://schemas.microsoft.com/office/drawing/2014/main" id="{A59DA805-8854-207B-249D-6C14C95085CE}"/>
              </a:ext>
            </a:extLst>
          </p:cNvPr>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a:extLst>
              <a:ext uri="{FF2B5EF4-FFF2-40B4-BE49-F238E27FC236}">
                <a16:creationId xmlns:a16="http://schemas.microsoft.com/office/drawing/2014/main" id="{A78A7C9A-FEE7-6BF3-18C2-9D8046A479C0}"/>
              </a:ext>
            </a:extLst>
          </p:cNvPr>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a:extLst>
              <a:ext uri="{FF2B5EF4-FFF2-40B4-BE49-F238E27FC236}">
                <a16:creationId xmlns:a16="http://schemas.microsoft.com/office/drawing/2014/main" id="{7737645C-8B04-9C55-47B5-B9CAFE778DBC}"/>
              </a:ext>
            </a:extLst>
          </p:cNvPr>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a:extLst>
              <a:ext uri="{FF2B5EF4-FFF2-40B4-BE49-F238E27FC236}">
                <a16:creationId xmlns:a16="http://schemas.microsoft.com/office/drawing/2014/main" id="{8F3D290C-CA66-65C7-A031-0340CD7171A8}"/>
              </a:ext>
            </a:extLst>
          </p:cNvPr>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a:extLst>
              <a:ext uri="{FF2B5EF4-FFF2-40B4-BE49-F238E27FC236}">
                <a16:creationId xmlns:a16="http://schemas.microsoft.com/office/drawing/2014/main" id="{7ACBF940-8F16-2328-EB27-132B553B8F3D}"/>
              </a:ext>
            </a:extLst>
          </p:cNvPr>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a:extLst>
              <a:ext uri="{FF2B5EF4-FFF2-40B4-BE49-F238E27FC236}">
                <a16:creationId xmlns:a16="http://schemas.microsoft.com/office/drawing/2014/main" id="{71FCFCBA-898E-6BE6-A3FA-AE46196A6908}"/>
              </a:ext>
            </a:extLst>
          </p:cNvPr>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a:extLst>
              <a:ext uri="{FF2B5EF4-FFF2-40B4-BE49-F238E27FC236}">
                <a16:creationId xmlns:a16="http://schemas.microsoft.com/office/drawing/2014/main" id="{F384212F-D393-77B3-A280-E9B3884089A8}"/>
              </a:ext>
            </a:extLst>
          </p:cNvPr>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a:extLst>
              <a:ext uri="{FF2B5EF4-FFF2-40B4-BE49-F238E27FC236}">
                <a16:creationId xmlns:a16="http://schemas.microsoft.com/office/drawing/2014/main" id="{00DCD2FB-A77C-D6FA-055A-BB36A09D74D2}"/>
              </a:ext>
            </a:extLst>
          </p:cNvPr>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a:extLst>
              <a:ext uri="{FF2B5EF4-FFF2-40B4-BE49-F238E27FC236}">
                <a16:creationId xmlns:a16="http://schemas.microsoft.com/office/drawing/2014/main" id="{816236B7-E5BB-4D3D-3DA9-71B14572465B}"/>
              </a:ext>
            </a:extLst>
          </p:cNvPr>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a:extLst>
              <a:ext uri="{FF2B5EF4-FFF2-40B4-BE49-F238E27FC236}">
                <a16:creationId xmlns:a16="http://schemas.microsoft.com/office/drawing/2014/main" id="{03C2F26E-6152-EB8F-DCD9-58E7B17C37E2}"/>
              </a:ext>
            </a:extLst>
          </p:cNvPr>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a:extLst>
              <a:ext uri="{FF2B5EF4-FFF2-40B4-BE49-F238E27FC236}">
                <a16:creationId xmlns:a16="http://schemas.microsoft.com/office/drawing/2014/main" id="{18471882-3335-92F9-3119-E20784C43930}"/>
              </a:ext>
            </a:extLst>
          </p:cNvPr>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a:extLst>
              <a:ext uri="{FF2B5EF4-FFF2-40B4-BE49-F238E27FC236}">
                <a16:creationId xmlns:a16="http://schemas.microsoft.com/office/drawing/2014/main" id="{AA4727B7-45F8-9C4F-8E75-77A3702F34C7}"/>
              </a:ext>
            </a:extLst>
          </p:cNvPr>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a:extLst>
              <a:ext uri="{FF2B5EF4-FFF2-40B4-BE49-F238E27FC236}">
                <a16:creationId xmlns:a16="http://schemas.microsoft.com/office/drawing/2014/main" id="{F473DD1E-C845-140E-5115-888704BF9385}"/>
              </a:ext>
            </a:extLst>
          </p:cNvPr>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a:extLst>
              <a:ext uri="{FF2B5EF4-FFF2-40B4-BE49-F238E27FC236}">
                <a16:creationId xmlns:a16="http://schemas.microsoft.com/office/drawing/2014/main" id="{A84E101E-205B-A63B-1DAD-1642D9069A89}"/>
              </a:ext>
            </a:extLst>
          </p:cNvPr>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a:extLst>
              <a:ext uri="{FF2B5EF4-FFF2-40B4-BE49-F238E27FC236}">
                <a16:creationId xmlns:a16="http://schemas.microsoft.com/office/drawing/2014/main" id="{F657ED06-A917-3239-8EE0-5DBD32A03A0E}"/>
              </a:ext>
            </a:extLst>
          </p:cNvPr>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a:extLst>
              <a:ext uri="{FF2B5EF4-FFF2-40B4-BE49-F238E27FC236}">
                <a16:creationId xmlns:a16="http://schemas.microsoft.com/office/drawing/2014/main" id="{B1ADA1F8-01E8-5D72-EA56-D4EEFF76905F}"/>
              </a:ext>
            </a:extLst>
          </p:cNvPr>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a:extLst>
              <a:ext uri="{FF2B5EF4-FFF2-40B4-BE49-F238E27FC236}">
                <a16:creationId xmlns:a16="http://schemas.microsoft.com/office/drawing/2014/main" id="{8216E325-4359-C7B6-00A9-C6FD0E8E25F0}"/>
              </a:ext>
            </a:extLst>
          </p:cNvPr>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a:extLst>
              <a:ext uri="{FF2B5EF4-FFF2-40B4-BE49-F238E27FC236}">
                <a16:creationId xmlns:a16="http://schemas.microsoft.com/office/drawing/2014/main" id="{6C77E9CF-A12B-5205-2B6A-5291A27804EE}"/>
              </a:ext>
            </a:extLst>
          </p:cNvPr>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a:extLst>
              <a:ext uri="{FF2B5EF4-FFF2-40B4-BE49-F238E27FC236}">
                <a16:creationId xmlns:a16="http://schemas.microsoft.com/office/drawing/2014/main" id="{DFD64173-966A-DD4B-728F-42DA7FB56AA7}"/>
              </a:ext>
            </a:extLst>
          </p:cNvPr>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a:extLst>
              <a:ext uri="{FF2B5EF4-FFF2-40B4-BE49-F238E27FC236}">
                <a16:creationId xmlns:a16="http://schemas.microsoft.com/office/drawing/2014/main" id="{C62261BB-9254-F0D4-240D-ED2CEE885997}"/>
              </a:ext>
            </a:extLst>
          </p:cNvPr>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a:extLst>
              <a:ext uri="{FF2B5EF4-FFF2-40B4-BE49-F238E27FC236}">
                <a16:creationId xmlns:a16="http://schemas.microsoft.com/office/drawing/2014/main" id="{EB6D3D97-161E-4FB3-90D3-6CB3D62ADDA3}"/>
              </a:ext>
            </a:extLst>
          </p:cNvPr>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a:extLst>
              <a:ext uri="{FF2B5EF4-FFF2-40B4-BE49-F238E27FC236}">
                <a16:creationId xmlns:a16="http://schemas.microsoft.com/office/drawing/2014/main" id="{2895CF31-C4B8-E3E0-9329-88EDA3A758A1}"/>
              </a:ext>
            </a:extLst>
          </p:cNvPr>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a:extLst>
              <a:ext uri="{FF2B5EF4-FFF2-40B4-BE49-F238E27FC236}">
                <a16:creationId xmlns:a16="http://schemas.microsoft.com/office/drawing/2014/main" id="{1AC0815C-E23D-3EBB-8B30-8FE9D17E73DD}"/>
              </a:ext>
            </a:extLst>
          </p:cNvPr>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a:extLst>
              <a:ext uri="{FF2B5EF4-FFF2-40B4-BE49-F238E27FC236}">
                <a16:creationId xmlns:a16="http://schemas.microsoft.com/office/drawing/2014/main" id="{EEA19652-B783-48D3-6DED-F80D788E3C3B}"/>
              </a:ext>
            </a:extLst>
          </p:cNvPr>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a:extLst>
              <a:ext uri="{FF2B5EF4-FFF2-40B4-BE49-F238E27FC236}">
                <a16:creationId xmlns:a16="http://schemas.microsoft.com/office/drawing/2014/main" id="{F561E730-56BC-E015-3B8D-EF871323C28F}"/>
              </a:ext>
            </a:extLst>
          </p:cNvPr>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a:extLst>
              <a:ext uri="{FF2B5EF4-FFF2-40B4-BE49-F238E27FC236}">
                <a16:creationId xmlns:a16="http://schemas.microsoft.com/office/drawing/2014/main" id="{104240B6-CA83-ABD0-F097-4F21BFA78525}"/>
              </a:ext>
            </a:extLst>
          </p:cNvPr>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a:extLst>
              <a:ext uri="{FF2B5EF4-FFF2-40B4-BE49-F238E27FC236}">
                <a16:creationId xmlns:a16="http://schemas.microsoft.com/office/drawing/2014/main" id="{3A839D74-7189-12CB-504A-A57D0306A703}"/>
              </a:ext>
            </a:extLst>
          </p:cNvPr>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a:extLst>
              <a:ext uri="{FF2B5EF4-FFF2-40B4-BE49-F238E27FC236}">
                <a16:creationId xmlns:a16="http://schemas.microsoft.com/office/drawing/2014/main" id="{8754541A-16BB-85C7-EF4C-55B5AB716BCF}"/>
              </a:ext>
            </a:extLst>
          </p:cNvPr>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a:extLst>
              <a:ext uri="{FF2B5EF4-FFF2-40B4-BE49-F238E27FC236}">
                <a16:creationId xmlns:a16="http://schemas.microsoft.com/office/drawing/2014/main" id="{AC09184A-348C-302C-353D-4F973D3F35A0}"/>
              </a:ext>
            </a:extLst>
          </p:cNvPr>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a:extLst>
              <a:ext uri="{FF2B5EF4-FFF2-40B4-BE49-F238E27FC236}">
                <a16:creationId xmlns:a16="http://schemas.microsoft.com/office/drawing/2014/main" id="{D6F95505-850B-2431-A8A0-DE94D13E82E0}"/>
              </a:ext>
            </a:extLst>
          </p:cNvPr>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a:extLst>
              <a:ext uri="{FF2B5EF4-FFF2-40B4-BE49-F238E27FC236}">
                <a16:creationId xmlns:a16="http://schemas.microsoft.com/office/drawing/2014/main" id="{8EF0876A-1B24-E447-F752-5EFAF238A2DB}"/>
              </a:ext>
            </a:extLst>
          </p:cNvPr>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a:extLst>
              <a:ext uri="{FF2B5EF4-FFF2-40B4-BE49-F238E27FC236}">
                <a16:creationId xmlns:a16="http://schemas.microsoft.com/office/drawing/2014/main" id="{86707D68-0C07-1771-8B2C-19F846976DF1}"/>
              </a:ext>
            </a:extLst>
          </p:cNvPr>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a:extLst>
              <a:ext uri="{FF2B5EF4-FFF2-40B4-BE49-F238E27FC236}">
                <a16:creationId xmlns:a16="http://schemas.microsoft.com/office/drawing/2014/main" id="{EE818074-F0C6-56D6-0625-3D7727CE5FDD}"/>
              </a:ext>
            </a:extLst>
          </p:cNvPr>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a:extLst>
              <a:ext uri="{FF2B5EF4-FFF2-40B4-BE49-F238E27FC236}">
                <a16:creationId xmlns:a16="http://schemas.microsoft.com/office/drawing/2014/main" id="{CDB3D18E-90E3-31EB-963B-E97B00631FB9}"/>
              </a:ext>
            </a:extLst>
          </p:cNvPr>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a:extLst>
              <a:ext uri="{FF2B5EF4-FFF2-40B4-BE49-F238E27FC236}">
                <a16:creationId xmlns:a16="http://schemas.microsoft.com/office/drawing/2014/main" id="{A11D910A-82E4-BAFA-EBEE-1D4F7E8B6D62}"/>
              </a:ext>
            </a:extLst>
          </p:cNvPr>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a:extLst>
              <a:ext uri="{FF2B5EF4-FFF2-40B4-BE49-F238E27FC236}">
                <a16:creationId xmlns:a16="http://schemas.microsoft.com/office/drawing/2014/main" id="{5564A82F-4196-FD73-C846-842D22FE03AF}"/>
              </a:ext>
            </a:extLst>
          </p:cNvPr>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a:extLst>
              <a:ext uri="{FF2B5EF4-FFF2-40B4-BE49-F238E27FC236}">
                <a16:creationId xmlns:a16="http://schemas.microsoft.com/office/drawing/2014/main" id="{D738D236-1E30-C881-04B7-8BE411E32DA5}"/>
              </a:ext>
            </a:extLst>
          </p:cNvPr>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a:extLst>
              <a:ext uri="{FF2B5EF4-FFF2-40B4-BE49-F238E27FC236}">
                <a16:creationId xmlns:a16="http://schemas.microsoft.com/office/drawing/2014/main" id="{75D63567-1BE9-6E83-004F-B7D1E2004B25}"/>
              </a:ext>
            </a:extLst>
          </p:cNvPr>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a:extLst>
              <a:ext uri="{FF2B5EF4-FFF2-40B4-BE49-F238E27FC236}">
                <a16:creationId xmlns:a16="http://schemas.microsoft.com/office/drawing/2014/main" id="{D2FEFBD7-21CE-A073-7802-EBA09122BE82}"/>
              </a:ext>
            </a:extLst>
          </p:cNvPr>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a:extLst>
              <a:ext uri="{FF2B5EF4-FFF2-40B4-BE49-F238E27FC236}">
                <a16:creationId xmlns:a16="http://schemas.microsoft.com/office/drawing/2014/main" id="{8F369D4A-7B15-B7DF-239D-5286804BF69D}"/>
              </a:ext>
            </a:extLst>
          </p:cNvPr>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a:extLst>
              <a:ext uri="{FF2B5EF4-FFF2-40B4-BE49-F238E27FC236}">
                <a16:creationId xmlns:a16="http://schemas.microsoft.com/office/drawing/2014/main" id="{4FA39964-BB05-1A32-AFFF-30C11DFF247E}"/>
              </a:ext>
            </a:extLst>
          </p:cNvPr>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a:extLst>
              <a:ext uri="{FF2B5EF4-FFF2-40B4-BE49-F238E27FC236}">
                <a16:creationId xmlns:a16="http://schemas.microsoft.com/office/drawing/2014/main" id="{E8A06E90-DDE5-4FA1-4FF7-C0CB8C9390A7}"/>
              </a:ext>
            </a:extLst>
          </p:cNvPr>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a:extLst>
              <a:ext uri="{FF2B5EF4-FFF2-40B4-BE49-F238E27FC236}">
                <a16:creationId xmlns:a16="http://schemas.microsoft.com/office/drawing/2014/main" id="{3AB83666-CB0E-82B6-EE52-1D3EEDAFC928}"/>
              </a:ext>
            </a:extLst>
          </p:cNvPr>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a:extLst>
              <a:ext uri="{FF2B5EF4-FFF2-40B4-BE49-F238E27FC236}">
                <a16:creationId xmlns:a16="http://schemas.microsoft.com/office/drawing/2014/main" id="{DB241A4D-2960-2EA0-2FF9-8E0D306D3177}"/>
              </a:ext>
            </a:extLst>
          </p:cNvPr>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a:extLst>
              <a:ext uri="{FF2B5EF4-FFF2-40B4-BE49-F238E27FC236}">
                <a16:creationId xmlns:a16="http://schemas.microsoft.com/office/drawing/2014/main" id="{B081986D-59DF-08EA-6CC0-73F257643AB6}"/>
              </a:ext>
            </a:extLst>
          </p:cNvPr>
          <p:cNvSpPr txBox="1">
            <a:spLocks noGrp="1"/>
          </p:cNvSpPr>
          <p:nvPr>
            <p:ph type="title"/>
          </p:nvPr>
        </p:nvSpPr>
        <p:spPr>
          <a:xfrm>
            <a:off x="902308" y="1153109"/>
            <a:ext cx="7377837" cy="750847"/>
          </a:xfrm>
          <a:prstGeom prst="rect">
            <a:avLst/>
          </a:prstGeom>
        </p:spPr>
        <p:txBody>
          <a:bodyPr vert="horz" wrap="square" lIns="0" tIns="12065" rIns="0" bIns="0" rtlCol="0">
            <a:spAutoFit/>
          </a:bodyPr>
          <a:lstStyle/>
          <a:p>
            <a:pPr marL="12700">
              <a:spcBef>
                <a:spcPts val="95"/>
              </a:spcBef>
            </a:pPr>
            <a:r>
              <a:rPr lang="en-US" altLang="ko-KR" sz="2400" dirty="0">
                <a:latin typeface="+mn-ea"/>
                <a:ea typeface="+mn-ea"/>
              </a:rPr>
              <a:t>Day 3: LAB  </a:t>
            </a:r>
            <a:r>
              <a:rPr lang="ko-KR" altLang="en-US" sz="2400" dirty="0">
                <a:latin typeface="+mn-ea"/>
                <a:ea typeface="+mn-ea"/>
              </a:rPr>
              <a:t>학생성적관리 </a:t>
            </a:r>
            <a:br>
              <a:rPr lang="ko-KR" altLang="en-US" sz="2400" b="0" dirty="0">
                <a:latin typeface="+mn-ea"/>
                <a:ea typeface="+mn-ea"/>
              </a:rPr>
            </a:br>
            <a:endParaRPr sz="2400" dirty="0">
              <a:latin typeface="+mn-ea"/>
              <a:ea typeface="+mn-ea"/>
            </a:endParaRPr>
          </a:p>
        </p:txBody>
      </p:sp>
      <p:sp>
        <p:nvSpPr>
          <p:cNvPr id="61" name="object 61">
            <a:extLst>
              <a:ext uri="{FF2B5EF4-FFF2-40B4-BE49-F238E27FC236}">
                <a16:creationId xmlns:a16="http://schemas.microsoft.com/office/drawing/2014/main" id="{B9C0544D-6DE1-B555-169C-D6F45CBB8545}"/>
              </a:ext>
            </a:extLst>
          </p:cNvPr>
          <p:cNvSpPr txBox="1"/>
          <p:nvPr/>
        </p:nvSpPr>
        <p:spPr>
          <a:xfrm>
            <a:off x="902309" y="2547573"/>
            <a:ext cx="10667391" cy="1543499"/>
          </a:xfrm>
          <a:prstGeom prst="rect">
            <a:avLst/>
          </a:prstGeom>
        </p:spPr>
        <p:txBody>
          <a:bodyPr vert="horz" wrap="square" lIns="0" tIns="196215" rIns="0" bIns="0" rtlCol="0">
            <a:spAutoFit/>
          </a:bodyPr>
          <a:lstStyle/>
          <a:p>
            <a:pPr marL="342900" indent="-342900">
              <a:lnSpc>
                <a:spcPct val="150000"/>
              </a:lnSpc>
              <a:buFont typeface="Wingdings" panose="05000000000000000000" pitchFamily="2" charset="2"/>
              <a:buChar char="l"/>
            </a:pPr>
            <a:r>
              <a:rPr lang="ko-KR" altLang="en-US" sz="2000" dirty="0">
                <a:latin typeface="+mn-ea"/>
              </a:rPr>
              <a:t>구현</a:t>
            </a:r>
            <a:endParaRPr lang="ko-KR" altLang="en-US" sz="2000" dirty="0"/>
          </a:p>
          <a:p>
            <a:pPr marL="457200" indent="-457200">
              <a:lnSpc>
                <a:spcPct val="150000"/>
              </a:lnSpc>
              <a:buFont typeface="+mj-lt"/>
              <a:buAutoNum type="arabicPeriod"/>
            </a:pPr>
            <a:r>
              <a:rPr lang="ko-KR" altLang="en-US" sz="2000" dirty="0">
                <a:latin typeface="+mn-ea"/>
              </a:rPr>
              <a:t>병합</a:t>
            </a:r>
          </a:p>
          <a:p>
            <a:pPr marL="457200" indent="-457200">
              <a:lnSpc>
                <a:spcPct val="150000"/>
              </a:lnSpc>
              <a:buFont typeface="+mj-lt"/>
              <a:buAutoNum type="arabicPeriod"/>
            </a:pPr>
            <a:r>
              <a:rPr lang="en-US" altLang="ko-KR" sz="2000" dirty="0">
                <a:latin typeface="+mn-ea"/>
                <a:ea typeface="+mn-ea"/>
              </a:rPr>
              <a:t>CSV</a:t>
            </a:r>
            <a:r>
              <a:rPr lang="ko-KR" altLang="en-US" sz="2000" dirty="0">
                <a:latin typeface="+mn-ea"/>
                <a:ea typeface="+mn-ea"/>
              </a:rPr>
              <a:t>로 저장</a:t>
            </a:r>
            <a:endParaRPr lang="en-US" altLang="ko-KR" sz="2000" dirty="0">
              <a:latin typeface="+mn-ea"/>
              <a:ea typeface="+mn-ea"/>
            </a:endParaRPr>
          </a:p>
        </p:txBody>
      </p:sp>
      <p:sp>
        <p:nvSpPr>
          <p:cNvPr id="62" name="object 62">
            <a:extLst>
              <a:ext uri="{FF2B5EF4-FFF2-40B4-BE49-F238E27FC236}">
                <a16:creationId xmlns:a16="http://schemas.microsoft.com/office/drawing/2014/main" id="{65452DC2-0FD9-1BB4-4842-229DF02DD3B3}"/>
              </a:ext>
            </a:extLst>
          </p:cNvPr>
          <p:cNvSpPr txBox="1"/>
          <p:nvPr/>
        </p:nvSpPr>
        <p:spPr>
          <a:xfrm>
            <a:off x="12001245" y="6449669"/>
            <a:ext cx="95250" cy="289182"/>
          </a:xfrm>
          <a:prstGeom prst="rect">
            <a:avLst/>
          </a:prstGeom>
        </p:spPr>
        <p:txBody>
          <a:bodyPr vert="horz" wrap="square" lIns="0" tIns="12065" rIns="0" bIns="0" rtlCol="0">
            <a:spAutoFit/>
          </a:bodyPr>
          <a:lstStyle/>
          <a:p>
            <a:pPr marL="12700">
              <a:lnSpc>
                <a:spcPct val="100000"/>
              </a:lnSpc>
              <a:spcBef>
                <a:spcPts val="95"/>
              </a:spcBef>
            </a:pPr>
            <a:r>
              <a:rPr spc="-50" dirty="0">
                <a:solidFill>
                  <a:srgbClr val="333333"/>
                </a:solidFill>
                <a:latin typeface="CookieRun Regular" panose="020B0600000101010101" pitchFamily="50" charset="-127"/>
                <a:cs typeface="Malgun Gothic"/>
              </a:rPr>
              <a:t>9</a:t>
            </a:r>
            <a:endParaRPr dirty="0">
              <a:latin typeface="CookieRun Regular" panose="020B0600000101010101" pitchFamily="50" charset="-127"/>
              <a:cs typeface="Malgun Gothic"/>
            </a:endParaRPr>
          </a:p>
        </p:txBody>
      </p:sp>
      <p:sp>
        <p:nvSpPr>
          <p:cNvPr id="63" name="TextBox 62">
            <a:extLst>
              <a:ext uri="{FF2B5EF4-FFF2-40B4-BE49-F238E27FC236}">
                <a16:creationId xmlns:a16="http://schemas.microsoft.com/office/drawing/2014/main" id="{FB6546BA-C6E7-CFBA-43EC-6462016332F0}"/>
              </a:ext>
            </a:extLst>
          </p:cNvPr>
          <p:cNvSpPr txBox="1"/>
          <p:nvPr/>
        </p:nvSpPr>
        <p:spPr>
          <a:xfrm>
            <a:off x="4281981" y="2749530"/>
            <a:ext cx="4012897" cy="3970318"/>
          </a:xfrm>
          <a:prstGeom prst="rect">
            <a:avLst/>
          </a:prstGeom>
          <a:noFill/>
        </p:spPr>
        <p:txBody>
          <a:bodyPr wrap="square" rtlCol="0">
            <a:spAutoFit/>
          </a:bodyPr>
          <a:lstStyle/>
          <a:p>
            <a:r>
              <a:rPr lang="en-US" altLang="ko-KR" dirty="0">
                <a:latin typeface="+mn-ea"/>
                <a:ea typeface="+mn-ea"/>
              </a:rPr>
              <a:t># </a:t>
            </a:r>
            <a:r>
              <a:rPr lang="ko-KR" altLang="en-US" dirty="0">
                <a:latin typeface="+mn-ea"/>
                <a:ea typeface="+mn-ea"/>
              </a:rPr>
              <a:t>학생 정보</a:t>
            </a:r>
          </a:p>
          <a:p>
            <a:r>
              <a:rPr lang="en-US" altLang="ko-KR" dirty="0">
                <a:latin typeface="+mn-ea"/>
                <a:ea typeface="+mn-ea"/>
              </a:rPr>
              <a:t>students</a:t>
            </a:r>
            <a:r>
              <a:rPr lang="ko-KR" altLang="en-US" dirty="0">
                <a:latin typeface="+mn-ea"/>
                <a:ea typeface="+mn-ea"/>
              </a:rPr>
              <a:t> </a:t>
            </a:r>
            <a:r>
              <a:rPr lang="en-US" altLang="ko-KR" dirty="0">
                <a:latin typeface="+mn-ea"/>
                <a:ea typeface="+mn-ea"/>
              </a:rPr>
              <a:t>=</a:t>
            </a:r>
            <a:r>
              <a:rPr lang="ko-KR" altLang="en-US" dirty="0">
                <a:latin typeface="+mn-ea"/>
                <a:ea typeface="+mn-ea"/>
              </a:rPr>
              <a:t> </a:t>
            </a:r>
            <a:r>
              <a:rPr lang="en-US" altLang="ko-KR" dirty="0" err="1">
                <a:latin typeface="+mn-ea"/>
                <a:ea typeface="+mn-ea"/>
              </a:rPr>
              <a:t>pd.DataFrame</a:t>
            </a:r>
            <a:r>
              <a:rPr lang="en-US" altLang="ko-KR" dirty="0">
                <a:latin typeface="+mn-ea"/>
                <a:ea typeface="+mn-ea"/>
              </a:rPr>
              <a:t>({</a:t>
            </a:r>
          </a:p>
          <a:p>
            <a:r>
              <a:rPr lang="en-US" altLang="ko-KR" dirty="0">
                <a:latin typeface="+mn-ea"/>
                <a:ea typeface="+mn-ea"/>
              </a:rPr>
              <a:t>    'id': [1, 2, 3],</a:t>
            </a:r>
          </a:p>
          <a:p>
            <a:r>
              <a:rPr lang="en-US" altLang="ko-KR" dirty="0">
                <a:latin typeface="+mn-ea"/>
                <a:ea typeface="+mn-ea"/>
              </a:rPr>
              <a:t>    '</a:t>
            </a:r>
            <a:r>
              <a:rPr lang="ko-KR" altLang="en-US" dirty="0">
                <a:latin typeface="+mn-ea"/>
                <a:ea typeface="+mn-ea"/>
              </a:rPr>
              <a:t>이름</a:t>
            </a:r>
            <a:r>
              <a:rPr lang="en-US" altLang="ko-KR" dirty="0">
                <a:latin typeface="+mn-ea"/>
                <a:ea typeface="+mn-ea"/>
              </a:rPr>
              <a:t>': ['</a:t>
            </a:r>
            <a:r>
              <a:rPr lang="ko-KR" altLang="en-US" dirty="0">
                <a:latin typeface="+mn-ea"/>
                <a:ea typeface="+mn-ea"/>
              </a:rPr>
              <a:t>홍길동</a:t>
            </a:r>
            <a:r>
              <a:rPr lang="en-US" altLang="ko-KR" dirty="0">
                <a:latin typeface="+mn-ea"/>
                <a:ea typeface="+mn-ea"/>
              </a:rPr>
              <a:t>', '</a:t>
            </a:r>
            <a:r>
              <a:rPr lang="ko-KR" altLang="en-US" dirty="0">
                <a:latin typeface="+mn-ea"/>
                <a:ea typeface="+mn-ea"/>
              </a:rPr>
              <a:t>김영희</a:t>
            </a:r>
            <a:r>
              <a:rPr lang="en-US" altLang="ko-KR" dirty="0">
                <a:latin typeface="+mn-ea"/>
                <a:ea typeface="+mn-ea"/>
              </a:rPr>
              <a:t>', '</a:t>
            </a:r>
            <a:r>
              <a:rPr lang="ko-KR" altLang="en-US" dirty="0">
                <a:latin typeface="+mn-ea"/>
                <a:ea typeface="+mn-ea"/>
              </a:rPr>
              <a:t>이철수</a:t>
            </a:r>
            <a:r>
              <a:rPr lang="en-US" altLang="ko-KR" dirty="0">
                <a:latin typeface="+mn-ea"/>
                <a:ea typeface="+mn-ea"/>
              </a:rPr>
              <a:t>'],</a:t>
            </a:r>
          </a:p>
          <a:p>
            <a:r>
              <a:rPr lang="en-US" altLang="ko-KR" dirty="0">
                <a:latin typeface="+mn-ea"/>
                <a:ea typeface="+mn-ea"/>
              </a:rPr>
              <a:t>    '</a:t>
            </a:r>
            <a:r>
              <a:rPr lang="ko-KR" altLang="en-US" dirty="0">
                <a:latin typeface="+mn-ea"/>
                <a:ea typeface="+mn-ea"/>
              </a:rPr>
              <a:t>학년</a:t>
            </a:r>
            <a:r>
              <a:rPr lang="en-US" altLang="ko-KR" dirty="0">
                <a:latin typeface="+mn-ea"/>
                <a:ea typeface="+mn-ea"/>
              </a:rPr>
              <a:t>': [1, 2, 1]</a:t>
            </a:r>
          </a:p>
          <a:p>
            <a:r>
              <a:rPr lang="en-US" altLang="ko-KR" dirty="0">
                <a:latin typeface="+mn-ea"/>
                <a:ea typeface="+mn-ea"/>
              </a:rPr>
              <a:t>})</a:t>
            </a:r>
          </a:p>
          <a:p>
            <a:br>
              <a:rPr lang="en-US" altLang="ko-KR" dirty="0">
                <a:latin typeface="+mn-ea"/>
                <a:ea typeface="+mn-ea"/>
              </a:rPr>
            </a:br>
            <a:r>
              <a:rPr lang="en-US" altLang="ko-KR" dirty="0">
                <a:latin typeface="+mn-ea"/>
                <a:ea typeface="+mn-ea"/>
              </a:rPr>
              <a:t># </a:t>
            </a:r>
            <a:r>
              <a:rPr lang="ko-KR" altLang="en-US" dirty="0">
                <a:latin typeface="+mn-ea"/>
                <a:ea typeface="+mn-ea"/>
              </a:rPr>
              <a:t>성적 정보</a:t>
            </a:r>
          </a:p>
          <a:p>
            <a:r>
              <a:rPr lang="en-US" altLang="ko-KR" dirty="0">
                <a:latin typeface="+mn-ea"/>
                <a:ea typeface="+mn-ea"/>
              </a:rPr>
              <a:t>scores</a:t>
            </a:r>
            <a:r>
              <a:rPr lang="ko-KR" altLang="en-US" dirty="0">
                <a:latin typeface="+mn-ea"/>
                <a:ea typeface="+mn-ea"/>
              </a:rPr>
              <a:t> </a:t>
            </a:r>
            <a:r>
              <a:rPr lang="en-US" altLang="ko-KR" dirty="0">
                <a:latin typeface="+mn-ea"/>
                <a:ea typeface="+mn-ea"/>
              </a:rPr>
              <a:t>=</a:t>
            </a:r>
            <a:r>
              <a:rPr lang="ko-KR" altLang="en-US" dirty="0">
                <a:latin typeface="+mn-ea"/>
                <a:ea typeface="+mn-ea"/>
              </a:rPr>
              <a:t> </a:t>
            </a:r>
            <a:r>
              <a:rPr lang="en-US" altLang="ko-KR" dirty="0" err="1">
                <a:latin typeface="+mn-ea"/>
                <a:ea typeface="+mn-ea"/>
              </a:rPr>
              <a:t>pd.DataFrame</a:t>
            </a:r>
            <a:r>
              <a:rPr lang="en-US" altLang="ko-KR" dirty="0">
                <a:latin typeface="+mn-ea"/>
                <a:ea typeface="+mn-ea"/>
              </a:rPr>
              <a:t>({</a:t>
            </a:r>
          </a:p>
          <a:p>
            <a:r>
              <a:rPr lang="en-US" altLang="ko-KR" dirty="0">
                <a:latin typeface="+mn-ea"/>
                <a:ea typeface="+mn-ea"/>
              </a:rPr>
              <a:t>    'id': [1, 2, 3],</a:t>
            </a:r>
          </a:p>
          <a:p>
            <a:r>
              <a:rPr lang="en-US" altLang="ko-KR" dirty="0">
                <a:latin typeface="+mn-ea"/>
                <a:ea typeface="+mn-ea"/>
              </a:rPr>
              <a:t>    '</a:t>
            </a:r>
            <a:r>
              <a:rPr lang="ko-KR" altLang="en-US" dirty="0">
                <a:latin typeface="+mn-ea"/>
                <a:ea typeface="+mn-ea"/>
              </a:rPr>
              <a:t>수학</a:t>
            </a:r>
            <a:r>
              <a:rPr lang="en-US" altLang="ko-KR" dirty="0">
                <a:latin typeface="+mn-ea"/>
                <a:ea typeface="+mn-ea"/>
              </a:rPr>
              <a:t>': [90, 85, 78],</a:t>
            </a:r>
          </a:p>
          <a:p>
            <a:r>
              <a:rPr lang="en-US" altLang="ko-KR" dirty="0">
                <a:latin typeface="+mn-ea"/>
                <a:ea typeface="+mn-ea"/>
              </a:rPr>
              <a:t>    '</a:t>
            </a:r>
            <a:r>
              <a:rPr lang="ko-KR" altLang="en-US" dirty="0">
                <a:latin typeface="+mn-ea"/>
                <a:ea typeface="+mn-ea"/>
              </a:rPr>
              <a:t>영어</a:t>
            </a:r>
            <a:r>
              <a:rPr lang="en-US" altLang="ko-KR" dirty="0">
                <a:latin typeface="+mn-ea"/>
                <a:ea typeface="+mn-ea"/>
              </a:rPr>
              <a:t>': [88, 92, 75]</a:t>
            </a:r>
          </a:p>
          <a:p>
            <a:r>
              <a:rPr lang="en-US" altLang="ko-KR" dirty="0">
                <a:latin typeface="+mn-ea"/>
                <a:ea typeface="+mn-ea"/>
              </a:rPr>
              <a:t>})</a:t>
            </a:r>
          </a:p>
          <a:p>
            <a:endParaRPr lang="ko-KR" altLang="en-US" dirty="0"/>
          </a:p>
        </p:txBody>
      </p:sp>
    </p:spTree>
    <p:extLst>
      <p:ext uri="{BB962C8B-B14F-4D97-AF65-F5344CB8AC3E}">
        <p14:creationId xmlns:p14="http://schemas.microsoft.com/office/powerpoint/2010/main" val="241996021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B05302-1ACE-16DB-E42B-60B5CEB07E9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36BB2B0-C9D5-94FB-BC0E-0C11F7F2BF12}"/>
              </a:ext>
            </a:extLst>
          </p:cNvPr>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a:extLst>
              <a:ext uri="{FF2B5EF4-FFF2-40B4-BE49-F238E27FC236}">
                <a16:creationId xmlns:a16="http://schemas.microsoft.com/office/drawing/2014/main" id="{D25553AF-21EB-1692-DA32-C5C6F47756DF}"/>
              </a:ext>
            </a:extLst>
          </p:cNvPr>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a:extLst>
              <a:ext uri="{FF2B5EF4-FFF2-40B4-BE49-F238E27FC236}">
                <a16:creationId xmlns:a16="http://schemas.microsoft.com/office/drawing/2014/main" id="{EFE94F66-EABC-516A-A638-E482F5250852}"/>
              </a:ext>
            </a:extLst>
          </p:cNvPr>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a:extLst>
              <a:ext uri="{FF2B5EF4-FFF2-40B4-BE49-F238E27FC236}">
                <a16:creationId xmlns:a16="http://schemas.microsoft.com/office/drawing/2014/main" id="{BDA768E9-9A4F-10CA-E916-60D971184899}"/>
              </a:ext>
            </a:extLst>
          </p:cNvPr>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a:extLst>
              <a:ext uri="{FF2B5EF4-FFF2-40B4-BE49-F238E27FC236}">
                <a16:creationId xmlns:a16="http://schemas.microsoft.com/office/drawing/2014/main" id="{9FE96F22-FED9-50B3-1F8D-AA7D6C854C72}"/>
              </a:ext>
            </a:extLst>
          </p:cNvPr>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a:extLst>
              <a:ext uri="{FF2B5EF4-FFF2-40B4-BE49-F238E27FC236}">
                <a16:creationId xmlns:a16="http://schemas.microsoft.com/office/drawing/2014/main" id="{AA224C3F-47B7-2C79-79F1-E862BCB49D82}"/>
              </a:ext>
            </a:extLst>
          </p:cNvPr>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a:extLst>
              <a:ext uri="{FF2B5EF4-FFF2-40B4-BE49-F238E27FC236}">
                <a16:creationId xmlns:a16="http://schemas.microsoft.com/office/drawing/2014/main" id="{BB2F59CD-DE6B-3E82-F06A-655E973C67F2}"/>
              </a:ext>
            </a:extLst>
          </p:cNvPr>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a:extLst>
              <a:ext uri="{FF2B5EF4-FFF2-40B4-BE49-F238E27FC236}">
                <a16:creationId xmlns:a16="http://schemas.microsoft.com/office/drawing/2014/main" id="{6777303A-024F-D4AB-69E7-A4390D73BDCA}"/>
              </a:ext>
            </a:extLst>
          </p:cNvPr>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a:extLst>
              <a:ext uri="{FF2B5EF4-FFF2-40B4-BE49-F238E27FC236}">
                <a16:creationId xmlns:a16="http://schemas.microsoft.com/office/drawing/2014/main" id="{05F3ED2F-B2A5-D265-1F6A-E37FD8558380}"/>
              </a:ext>
            </a:extLst>
          </p:cNvPr>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a:extLst>
              <a:ext uri="{FF2B5EF4-FFF2-40B4-BE49-F238E27FC236}">
                <a16:creationId xmlns:a16="http://schemas.microsoft.com/office/drawing/2014/main" id="{6357F57A-D4D9-ECDE-4A26-21962D04C6E7}"/>
              </a:ext>
            </a:extLst>
          </p:cNvPr>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a:extLst>
              <a:ext uri="{FF2B5EF4-FFF2-40B4-BE49-F238E27FC236}">
                <a16:creationId xmlns:a16="http://schemas.microsoft.com/office/drawing/2014/main" id="{64EBF281-902D-A051-224D-BE6B470924A7}"/>
              </a:ext>
            </a:extLst>
          </p:cNvPr>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a:extLst>
              <a:ext uri="{FF2B5EF4-FFF2-40B4-BE49-F238E27FC236}">
                <a16:creationId xmlns:a16="http://schemas.microsoft.com/office/drawing/2014/main" id="{4CA5E53B-12A1-7FB7-C777-54E06485CFA3}"/>
              </a:ext>
            </a:extLst>
          </p:cNvPr>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a:extLst>
              <a:ext uri="{FF2B5EF4-FFF2-40B4-BE49-F238E27FC236}">
                <a16:creationId xmlns:a16="http://schemas.microsoft.com/office/drawing/2014/main" id="{4FBFC644-44E6-DB92-DFAF-0435015FD0F2}"/>
              </a:ext>
            </a:extLst>
          </p:cNvPr>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a:extLst>
              <a:ext uri="{FF2B5EF4-FFF2-40B4-BE49-F238E27FC236}">
                <a16:creationId xmlns:a16="http://schemas.microsoft.com/office/drawing/2014/main" id="{DFA8E0C6-201B-9CAE-2937-9701D537E6FA}"/>
              </a:ext>
            </a:extLst>
          </p:cNvPr>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a:extLst>
              <a:ext uri="{FF2B5EF4-FFF2-40B4-BE49-F238E27FC236}">
                <a16:creationId xmlns:a16="http://schemas.microsoft.com/office/drawing/2014/main" id="{5783F7CF-8252-719A-749F-C597EC8E827E}"/>
              </a:ext>
            </a:extLst>
          </p:cNvPr>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a:extLst>
              <a:ext uri="{FF2B5EF4-FFF2-40B4-BE49-F238E27FC236}">
                <a16:creationId xmlns:a16="http://schemas.microsoft.com/office/drawing/2014/main" id="{5CE588E9-5AB9-7493-456F-AEF59D1C5AEA}"/>
              </a:ext>
            </a:extLst>
          </p:cNvPr>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a:extLst>
              <a:ext uri="{FF2B5EF4-FFF2-40B4-BE49-F238E27FC236}">
                <a16:creationId xmlns:a16="http://schemas.microsoft.com/office/drawing/2014/main" id="{04D68A06-519D-D508-DF72-B9489B6B9625}"/>
              </a:ext>
            </a:extLst>
          </p:cNvPr>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a:extLst>
              <a:ext uri="{FF2B5EF4-FFF2-40B4-BE49-F238E27FC236}">
                <a16:creationId xmlns:a16="http://schemas.microsoft.com/office/drawing/2014/main" id="{66EA303B-2010-0C73-0AED-2FF58128C764}"/>
              </a:ext>
            </a:extLst>
          </p:cNvPr>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a:extLst>
              <a:ext uri="{FF2B5EF4-FFF2-40B4-BE49-F238E27FC236}">
                <a16:creationId xmlns:a16="http://schemas.microsoft.com/office/drawing/2014/main" id="{BAE35884-C151-F8BE-BAE9-8EAB46E8D470}"/>
              </a:ext>
            </a:extLst>
          </p:cNvPr>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a:extLst>
              <a:ext uri="{FF2B5EF4-FFF2-40B4-BE49-F238E27FC236}">
                <a16:creationId xmlns:a16="http://schemas.microsoft.com/office/drawing/2014/main" id="{FB8DF3E2-06F6-738F-FFBC-EA0EE46660BE}"/>
              </a:ext>
            </a:extLst>
          </p:cNvPr>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a:extLst>
              <a:ext uri="{FF2B5EF4-FFF2-40B4-BE49-F238E27FC236}">
                <a16:creationId xmlns:a16="http://schemas.microsoft.com/office/drawing/2014/main" id="{A4862192-1A65-EDFE-DE4F-9B75F3E958A3}"/>
              </a:ext>
            </a:extLst>
          </p:cNvPr>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a:extLst>
              <a:ext uri="{FF2B5EF4-FFF2-40B4-BE49-F238E27FC236}">
                <a16:creationId xmlns:a16="http://schemas.microsoft.com/office/drawing/2014/main" id="{D264F5BF-2DE3-2AD4-BCB2-FB1FA8D34D15}"/>
              </a:ext>
            </a:extLst>
          </p:cNvPr>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a:extLst>
              <a:ext uri="{FF2B5EF4-FFF2-40B4-BE49-F238E27FC236}">
                <a16:creationId xmlns:a16="http://schemas.microsoft.com/office/drawing/2014/main" id="{8847C101-78CF-1582-2F74-334DBFFB8AFD}"/>
              </a:ext>
            </a:extLst>
          </p:cNvPr>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a:extLst>
              <a:ext uri="{FF2B5EF4-FFF2-40B4-BE49-F238E27FC236}">
                <a16:creationId xmlns:a16="http://schemas.microsoft.com/office/drawing/2014/main" id="{34FA43E7-4F86-411E-1E6E-3C9BC5CE1627}"/>
              </a:ext>
            </a:extLst>
          </p:cNvPr>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a:extLst>
              <a:ext uri="{FF2B5EF4-FFF2-40B4-BE49-F238E27FC236}">
                <a16:creationId xmlns:a16="http://schemas.microsoft.com/office/drawing/2014/main" id="{1BA9C4B8-4F36-491C-8D47-6C3956D6B3EF}"/>
              </a:ext>
            </a:extLst>
          </p:cNvPr>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a:extLst>
              <a:ext uri="{FF2B5EF4-FFF2-40B4-BE49-F238E27FC236}">
                <a16:creationId xmlns:a16="http://schemas.microsoft.com/office/drawing/2014/main" id="{BC0815A5-BAA5-AA03-8D8F-8076F97553AA}"/>
              </a:ext>
            </a:extLst>
          </p:cNvPr>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a:extLst>
              <a:ext uri="{FF2B5EF4-FFF2-40B4-BE49-F238E27FC236}">
                <a16:creationId xmlns:a16="http://schemas.microsoft.com/office/drawing/2014/main" id="{0E3A5118-20B0-59C7-D7B8-66230FC9B8D8}"/>
              </a:ext>
            </a:extLst>
          </p:cNvPr>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a:extLst>
              <a:ext uri="{FF2B5EF4-FFF2-40B4-BE49-F238E27FC236}">
                <a16:creationId xmlns:a16="http://schemas.microsoft.com/office/drawing/2014/main" id="{6F208BA4-1E6A-786A-D5FF-721B40963DB9}"/>
              </a:ext>
            </a:extLst>
          </p:cNvPr>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a:extLst>
              <a:ext uri="{FF2B5EF4-FFF2-40B4-BE49-F238E27FC236}">
                <a16:creationId xmlns:a16="http://schemas.microsoft.com/office/drawing/2014/main" id="{D89EA22F-6D11-A833-D6BE-89EA18FE95C7}"/>
              </a:ext>
            </a:extLst>
          </p:cNvPr>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a:extLst>
              <a:ext uri="{FF2B5EF4-FFF2-40B4-BE49-F238E27FC236}">
                <a16:creationId xmlns:a16="http://schemas.microsoft.com/office/drawing/2014/main" id="{D0A7292D-9B1F-5EA6-4757-0A377055830C}"/>
              </a:ext>
            </a:extLst>
          </p:cNvPr>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a:extLst>
              <a:ext uri="{FF2B5EF4-FFF2-40B4-BE49-F238E27FC236}">
                <a16:creationId xmlns:a16="http://schemas.microsoft.com/office/drawing/2014/main" id="{F2450A5E-8440-B023-9FFA-359C65DE14A9}"/>
              </a:ext>
            </a:extLst>
          </p:cNvPr>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a:extLst>
              <a:ext uri="{FF2B5EF4-FFF2-40B4-BE49-F238E27FC236}">
                <a16:creationId xmlns:a16="http://schemas.microsoft.com/office/drawing/2014/main" id="{AF34DF44-9041-A860-F91E-EB35A8A5A9C7}"/>
              </a:ext>
            </a:extLst>
          </p:cNvPr>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a:extLst>
              <a:ext uri="{FF2B5EF4-FFF2-40B4-BE49-F238E27FC236}">
                <a16:creationId xmlns:a16="http://schemas.microsoft.com/office/drawing/2014/main" id="{66B94EE2-1B3F-D962-3BB3-1263CE807C7D}"/>
              </a:ext>
            </a:extLst>
          </p:cNvPr>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a:extLst>
              <a:ext uri="{FF2B5EF4-FFF2-40B4-BE49-F238E27FC236}">
                <a16:creationId xmlns:a16="http://schemas.microsoft.com/office/drawing/2014/main" id="{F5A3FF21-EB52-9A1D-D6CF-2E0EFD8A9CEF}"/>
              </a:ext>
            </a:extLst>
          </p:cNvPr>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a:extLst>
              <a:ext uri="{FF2B5EF4-FFF2-40B4-BE49-F238E27FC236}">
                <a16:creationId xmlns:a16="http://schemas.microsoft.com/office/drawing/2014/main" id="{6ADD0B5C-D37C-B4E6-8370-A06705BAF262}"/>
              </a:ext>
            </a:extLst>
          </p:cNvPr>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a:extLst>
              <a:ext uri="{FF2B5EF4-FFF2-40B4-BE49-F238E27FC236}">
                <a16:creationId xmlns:a16="http://schemas.microsoft.com/office/drawing/2014/main" id="{D23E87E6-CB56-0CCE-C81F-74A8A96EFA31}"/>
              </a:ext>
            </a:extLst>
          </p:cNvPr>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a:extLst>
              <a:ext uri="{FF2B5EF4-FFF2-40B4-BE49-F238E27FC236}">
                <a16:creationId xmlns:a16="http://schemas.microsoft.com/office/drawing/2014/main" id="{AFC7D98E-E6E0-5CB7-1742-08E43E4043DE}"/>
              </a:ext>
            </a:extLst>
          </p:cNvPr>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a:extLst>
              <a:ext uri="{FF2B5EF4-FFF2-40B4-BE49-F238E27FC236}">
                <a16:creationId xmlns:a16="http://schemas.microsoft.com/office/drawing/2014/main" id="{61B0CA47-BC97-F0A1-5E66-8FE10F2EBBBB}"/>
              </a:ext>
            </a:extLst>
          </p:cNvPr>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a:extLst>
              <a:ext uri="{FF2B5EF4-FFF2-40B4-BE49-F238E27FC236}">
                <a16:creationId xmlns:a16="http://schemas.microsoft.com/office/drawing/2014/main" id="{9F4D890E-2CFE-4E4A-CB29-00028A57742A}"/>
              </a:ext>
            </a:extLst>
          </p:cNvPr>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a:extLst>
              <a:ext uri="{FF2B5EF4-FFF2-40B4-BE49-F238E27FC236}">
                <a16:creationId xmlns:a16="http://schemas.microsoft.com/office/drawing/2014/main" id="{D22B9A77-B894-21F3-6BC0-3CDBDD968F23}"/>
              </a:ext>
            </a:extLst>
          </p:cNvPr>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a:extLst>
              <a:ext uri="{FF2B5EF4-FFF2-40B4-BE49-F238E27FC236}">
                <a16:creationId xmlns:a16="http://schemas.microsoft.com/office/drawing/2014/main" id="{446689AA-F20D-9C8C-F748-4CFB13BED4AC}"/>
              </a:ext>
            </a:extLst>
          </p:cNvPr>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a:extLst>
              <a:ext uri="{FF2B5EF4-FFF2-40B4-BE49-F238E27FC236}">
                <a16:creationId xmlns:a16="http://schemas.microsoft.com/office/drawing/2014/main" id="{6D44546E-B9DB-1558-2EBB-42B38FB38BED}"/>
              </a:ext>
            </a:extLst>
          </p:cNvPr>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a:extLst>
              <a:ext uri="{FF2B5EF4-FFF2-40B4-BE49-F238E27FC236}">
                <a16:creationId xmlns:a16="http://schemas.microsoft.com/office/drawing/2014/main" id="{8D21AB82-95BD-8A90-30AF-829221B587FF}"/>
              </a:ext>
            </a:extLst>
          </p:cNvPr>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a:extLst>
              <a:ext uri="{FF2B5EF4-FFF2-40B4-BE49-F238E27FC236}">
                <a16:creationId xmlns:a16="http://schemas.microsoft.com/office/drawing/2014/main" id="{9AA71222-136E-25EB-EAFC-BA6266482BC2}"/>
              </a:ext>
            </a:extLst>
          </p:cNvPr>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a:extLst>
              <a:ext uri="{FF2B5EF4-FFF2-40B4-BE49-F238E27FC236}">
                <a16:creationId xmlns:a16="http://schemas.microsoft.com/office/drawing/2014/main" id="{6DA8FEFB-504E-C885-5FD7-133585B1CBA3}"/>
              </a:ext>
            </a:extLst>
          </p:cNvPr>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a:extLst>
              <a:ext uri="{FF2B5EF4-FFF2-40B4-BE49-F238E27FC236}">
                <a16:creationId xmlns:a16="http://schemas.microsoft.com/office/drawing/2014/main" id="{CB374574-E41F-E912-AFB3-39C8652A4D70}"/>
              </a:ext>
            </a:extLst>
          </p:cNvPr>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a:extLst>
              <a:ext uri="{FF2B5EF4-FFF2-40B4-BE49-F238E27FC236}">
                <a16:creationId xmlns:a16="http://schemas.microsoft.com/office/drawing/2014/main" id="{B37F8374-DD73-5853-9E60-37E6BE684717}"/>
              </a:ext>
            </a:extLst>
          </p:cNvPr>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a:extLst>
              <a:ext uri="{FF2B5EF4-FFF2-40B4-BE49-F238E27FC236}">
                <a16:creationId xmlns:a16="http://schemas.microsoft.com/office/drawing/2014/main" id="{33884877-E8E5-DD31-887C-DD192D7B4E4F}"/>
              </a:ext>
            </a:extLst>
          </p:cNvPr>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a:extLst>
              <a:ext uri="{FF2B5EF4-FFF2-40B4-BE49-F238E27FC236}">
                <a16:creationId xmlns:a16="http://schemas.microsoft.com/office/drawing/2014/main" id="{C030508D-FF3C-0ACD-1D01-CA239A7A36AA}"/>
              </a:ext>
            </a:extLst>
          </p:cNvPr>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a:extLst>
              <a:ext uri="{FF2B5EF4-FFF2-40B4-BE49-F238E27FC236}">
                <a16:creationId xmlns:a16="http://schemas.microsoft.com/office/drawing/2014/main" id="{0A29462D-E789-42F0-9643-9CA843525F9A}"/>
              </a:ext>
            </a:extLst>
          </p:cNvPr>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a:extLst>
              <a:ext uri="{FF2B5EF4-FFF2-40B4-BE49-F238E27FC236}">
                <a16:creationId xmlns:a16="http://schemas.microsoft.com/office/drawing/2014/main" id="{683B0660-4922-0BBC-D295-2AFF1DF2D274}"/>
              </a:ext>
            </a:extLst>
          </p:cNvPr>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a:extLst>
              <a:ext uri="{FF2B5EF4-FFF2-40B4-BE49-F238E27FC236}">
                <a16:creationId xmlns:a16="http://schemas.microsoft.com/office/drawing/2014/main" id="{60276B06-BB75-563A-47EA-A417D35873E0}"/>
              </a:ext>
            </a:extLst>
          </p:cNvPr>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a:extLst>
              <a:ext uri="{FF2B5EF4-FFF2-40B4-BE49-F238E27FC236}">
                <a16:creationId xmlns:a16="http://schemas.microsoft.com/office/drawing/2014/main" id="{21B3C604-3D92-DC71-FC0C-91A03BBA8A3C}"/>
              </a:ext>
            </a:extLst>
          </p:cNvPr>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a:extLst>
              <a:ext uri="{FF2B5EF4-FFF2-40B4-BE49-F238E27FC236}">
                <a16:creationId xmlns:a16="http://schemas.microsoft.com/office/drawing/2014/main" id="{125E69AE-690E-DCF2-487D-563260805FC3}"/>
              </a:ext>
            </a:extLst>
          </p:cNvPr>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a:extLst>
              <a:ext uri="{FF2B5EF4-FFF2-40B4-BE49-F238E27FC236}">
                <a16:creationId xmlns:a16="http://schemas.microsoft.com/office/drawing/2014/main" id="{3065B03B-23C7-247B-7EDD-6425E083F270}"/>
              </a:ext>
            </a:extLst>
          </p:cNvPr>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a:extLst>
              <a:ext uri="{FF2B5EF4-FFF2-40B4-BE49-F238E27FC236}">
                <a16:creationId xmlns:a16="http://schemas.microsoft.com/office/drawing/2014/main" id="{53011391-3D06-B925-D648-4B45F186F02B}"/>
              </a:ext>
            </a:extLst>
          </p:cNvPr>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a:extLst>
              <a:ext uri="{FF2B5EF4-FFF2-40B4-BE49-F238E27FC236}">
                <a16:creationId xmlns:a16="http://schemas.microsoft.com/office/drawing/2014/main" id="{62AE5F6A-8B9A-9451-9303-C7A4ABF664A5}"/>
              </a:ext>
            </a:extLst>
          </p:cNvPr>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a:extLst>
              <a:ext uri="{FF2B5EF4-FFF2-40B4-BE49-F238E27FC236}">
                <a16:creationId xmlns:a16="http://schemas.microsoft.com/office/drawing/2014/main" id="{8BC2DECE-F0EC-1878-3852-293BF8CD2D34}"/>
              </a:ext>
            </a:extLst>
          </p:cNvPr>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a:extLst>
              <a:ext uri="{FF2B5EF4-FFF2-40B4-BE49-F238E27FC236}">
                <a16:creationId xmlns:a16="http://schemas.microsoft.com/office/drawing/2014/main" id="{83B89992-EDAE-56F8-284C-AFB8A935E61C}"/>
              </a:ext>
            </a:extLst>
          </p:cNvPr>
          <p:cNvSpPr txBox="1">
            <a:spLocks noGrp="1"/>
          </p:cNvSpPr>
          <p:nvPr>
            <p:ph type="title"/>
          </p:nvPr>
        </p:nvSpPr>
        <p:spPr>
          <a:xfrm>
            <a:off x="902308" y="1153109"/>
            <a:ext cx="7377837" cy="381515"/>
          </a:xfrm>
          <a:prstGeom prst="rect">
            <a:avLst/>
          </a:prstGeom>
        </p:spPr>
        <p:txBody>
          <a:bodyPr vert="horz" wrap="square" lIns="0" tIns="12065" rIns="0" bIns="0" rtlCol="0">
            <a:spAutoFit/>
          </a:bodyPr>
          <a:lstStyle/>
          <a:p>
            <a:pPr marL="12700">
              <a:spcBef>
                <a:spcPts val="95"/>
              </a:spcBef>
            </a:pPr>
            <a:r>
              <a:rPr lang="en-US" altLang="ko-KR" sz="2400" dirty="0">
                <a:latin typeface="+mn-ea"/>
                <a:ea typeface="+mn-ea"/>
              </a:rPr>
              <a:t>Day 3:  </a:t>
            </a:r>
            <a:r>
              <a:rPr lang="ko-KR" altLang="en-US" sz="2400" dirty="0"/>
              <a:t>전자상거래 판매 분석</a:t>
            </a:r>
            <a:endParaRPr sz="2400" dirty="0">
              <a:latin typeface="+mn-ea"/>
              <a:ea typeface="+mn-ea"/>
            </a:endParaRPr>
          </a:p>
        </p:txBody>
      </p:sp>
      <p:sp>
        <p:nvSpPr>
          <p:cNvPr id="61" name="object 61">
            <a:extLst>
              <a:ext uri="{FF2B5EF4-FFF2-40B4-BE49-F238E27FC236}">
                <a16:creationId xmlns:a16="http://schemas.microsoft.com/office/drawing/2014/main" id="{7DFAD580-3998-7BCD-2ADE-D08B878654D9}"/>
              </a:ext>
            </a:extLst>
          </p:cNvPr>
          <p:cNvSpPr txBox="1"/>
          <p:nvPr/>
        </p:nvSpPr>
        <p:spPr>
          <a:xfrm>
            <a:off x="902309" y="2547573"/>
            <a:ext cx="10667391" cy="3833998"/>
          </a:xfrm>
          <a:prstGeom prst="rect">
            <a:avLst/>
          </a:prstGeom>
        </p:spPr>
        <p:txBody>
          <a:bodyPr vert="horz" wrap="square" lIns="0" tIns="196215" rIns="0" bIns="0" rtlCol="0">
            <a:spAutoFit/>
          </a:bodyPr>
          <a:lstStyle/>
          <a:p>
            <a:pPr marL="342900" indent="-342900">
              <a:lnSpc>
                <a:spcPct val="150000"/>
              </a:lnSpc>
              <a:buFont typeface="Wingdings" panose="05000000000000000000" pitchFamily="2" charset="2"/>
              <a:buChar char="l"/>
            </a:pPr>
            <a:r>
              <a:rPr lang="ko-KR" altLang="en-US" sz="2000" dirty="0">
                <a:latin typeface="+mn-ea"/>
              </a:rPr>
              <a:t>시나리오 </a:t>
            </a:r>
            <a:endParaRPr lang="en-US" altLang="ko-KR" sz="2000" dirty="0">
              <a:latin typeface="+mn-ea"/>
            </a:endParaRPr>
          </a:p>
          <a:p>
            <a:pPr marL="457200" indent="-457200">
              <a:lnSpc>
                <a:spcPct val="150000"/>
              </a:lnSpc>
              <a:buFont typeface="+mj-lt"/>
              <a:buAutoNum type="arabicPeriod"/>
            </a:pPr>
            <a:r>
              <a:rPr lang="ko-KR" altLang="en-US" sz="2000" dirty="0">
                <a:latin typeface="+mn-ea"/>
                <a:ea typeface="+mn-ea"/>
              </a:rPr>
              <a:t>온라인 쇼핑몰의 실제 주문 데이터를 분석합니다</a:t>
            </a:r>
            <a:r>
              <a:rPr lang="en-US" altLang="ko-KR" sz="2000" dirty="0">
                <a:latin typeface="+mn-ea"/>
                <a:ea typeface="+mn-ea"/>
              </a:rPr>
              <a:t>.</a:t>
            </a:r>
          </a:p>
          <a:p>
            <a:pPr marL="457200" indent="-457200">
              <a:lnSpc>
                <a:spcPct val="150000"/>
              </a:lnSpc>
              <a:buFont typeface="+mj-lt"/>
              <a:buAutoNum type="arabicPeriod"/>
            </a:pPr>
            <a:r>
              <a:rPr lang="ko-KR" altLang="en-US" sz="2000" b="1" dirty="0" err="1">
                <a:latin typeface="+mn-ea"/>
                <a:ea typeface="+mn-ea"/>
              </a:rPr>
              <a:t>결측치</a:t>
            </a:r>
            <a:r>
              <a:rPr lang="ko-KR" altLang="en-US" sz="2000" b="1" dirty="0">
                <a:latin typeface="+mn-ea"/>
                <a:ea typeface="+mn-ea"/>
              </a:rPr>
              <a:t> 포함</a:t>
            </a:r>
            <a:r>
              <a:rPr lang="en-US" altLang="ko-KR" sz="2000" dirty="0">
                <a:latin typeface="+mn-ea"/>
                <a:ea typeface="+mn-ea"/>
              </a:rPr>
              <a:t>, </a:t>
            </a:r>
            <a:r>
              <a:rPr lang="en-US" altLang="ko-KR" sz="2000" b="1" dirty="0" err="1">
                <a:latin typeface="+mn-ea"/>
                <a:ea typeface="+mn-ea"/>
              </a:rPr>
              <a:t>groupby</a:t>
            </a:r>
            <a:r>
              <a:rPr lang="en-US" altLang="ko-KR" sz="2000" b="1" dirty="0">
                <a:latin typeface="+mn-ea"/>
                <a:ea typeface="+mn-ea"/>
              </a:rPr>
              <a:t> + </a:t>
            </a:r>
            <a:r>
              <a:rPr lang="en-US" altLang="ko-KR" sz="2000" b="1" dirty="0" err="1">
                <a:latin typeface="+mn-ea"/>
                <a:ea typeface="+mn-ea"/>
              </a:rPr>
              <a:t>agg</a:t>
            </a:r>
            <a:r>
              <a:rPr lang="en-US" altLang="ko-KR" sz="2000" dirty="0">
                <a:latin typeface="+mn-ea"/>
                <a:ea typeface="+mn-ea"/>
              </a:rPr>
              <a:t>, </a:t>
            </a:r>
            <a:r>
              <a:rPr lang="en-US" altLang="ko-KR" sz="2000" b="1" dirty="0">
                <a:latin typeface="+mn-ea"/>
                <a:ea typeface="+mn-ea"/>
              </a:rPr>
              <a:t>sort</a:t>
            </a:r>
            <a:r>
              <a:rPr lang="en-US" altLang="ko-KR" sz="2000" dirty="0">
                <a:latin typeface="+mn-ea"/>
                <a:ea typeface="+mn-ea"/>
              </a:rPr>
              <a:t>, </a:t>
            </a:r>
            <a:r>
              <a:rPr lang="ko-KR" altLang="en-US" sz="2000" b="1" dirty="0">
                <a:latin typeface="+mn-ea"/>
                <a:ea typeface="+mn-ea"/>
              </a:rPr>
              <a:t>다중 컬럼 분석</a:t>
            </a:r>
            <a:r>
              <a:rPr lang="ko-KR" altLang="en-US" sz="2000" dirty="0">
                <a:latin typeface="+mn-ea"/>
                <a:ea typeface="+mn-ea"/>
              </a:rPr>
              <a:t>까지 포함된 종합 실습</a:t>
            </a:r>
            <a:endParaRPr lang="en-US" altLang="ko-KR" sz="2000" dirty="0">
              <a:latin typeface="+mn-ea"/>
              <a:ea typeface="+mn-ea"/>
            </a:endParaRPr>
          </a:p>
          <a:p>
            <a:pPr marL="342900" indent="-342900">
              <a:lnSpc>
                <a:spcPct val="150000"/>
              </a:lnSpc>
              <a:buFont typeface="Wingdings" panose="05000000000000000000" pitchFamily="2" charset="2"/>
              <a:buChar char="l"/>
            </a:pPr>
            <a:r>
              <a:rPr lang="ko-KR" altLang="en-US" sz="2000" dirty="0">
                <a:latin typeface="+mn-ea"/>
                <a:ea typeface="+mn-ea"/>
              </a:rPr>
              <a:t>구현</a:t>
            </a:r>
            <a:r>
              <a:rPr lang="en-US" altLang="ko-KR" sz="2000" dirty="0">
                <a:latin typeface="+mn-ea"/>
                <a:ea typeface="+mn-ea"/>
              </a:rPr>
              <a:t> </a:t>
            </a:r>
            <a:endParaRPr lang="ko-KR" altLang="en-US" sz="2000" dirty="0">
              <a:latin typeface="+mn-ea"/>
              <a:ea typeface="+mn-ea"/>
            </a:endParaRPr>
          </a:p>
          <a:p>
            <a:pPr marL="457200" indent="-457200">
              <a:lnSpc>
                <a:spcPct val="150000"/>
              </a:lnSpc>
              <a:buFont typeface="+mj-lt"/>
              <a:buAutoNum type="arabicPeriod"/>
            </a:pPr>
            <a:r>
              <a:rPr lang="en-US" altLang="ko-KR" sz="2000" dirty="0" err="1">
                <a:latin typeface="+mn-ea"/>
                <a:ea typeface="+mn-ea"/>
              </a:rPr>
              <a:t>groupby</a:t>
            </a:r>
            <a:r>
              <a:rPr lang="en-US" altLang="ko-KR" sz="2000" dirty="0">
                <a:latin typeface="+mn-ea"/>
                <a:ea typeface="+mn-ea"/>
              </a:rPr>
              <a:t> + </a:t>
            </a:r>
            <a:r>
              <a:rPr lang="en-US" altLang="ko-KR" sz="2000" dirty="0" err="1">
                <a:latin typeface="+mn-ea"/>
                <a:ea typeface="+mn-ea"/>
              </a:rPr>
              <a:t>agg</a:t>
            </a:r>
            <a:r>
              <a:rPr lang="ko-KR" altLang="en-US" sz="2000" dirty="0">
                <a:latin typeface="+mn-ea"/>
                <a:ea typeface="+mn-ea"/>
              </a:rPr>
              <a:t>를 통한 </a:t>
            </a:r>
            <a:r>
              <a:rPr lang="ko-KR" altLang="en-US" sz="2000" b="1" dirty="0">
                <a:latin typeface="+mn-ea"/>
                <a:ea typeface="+mn-ea"/>
              </a:rPr>
              <a:t>다중 통계</a:t>
            </a:r>
            <a:endParaRPr lang="en-US" altLang="ko-KR" sz="2000" b="1" dirty="0">
              <a:latin typeface="+mn-ea"/>
              <a:ea typeface="+mn-ea"/>
            </a:endParaRPr>
          </a:p>
          <a:p>
            <a:pPr marL="457200" indent="-457200">
              <a:lnSpc>
                <a:spcPct val="150000"/>
              </a:lnSpc>
              <a:buFont typeface="+mj-lt"/>
              <a:buAutoNum type="arabicPeriod"/>
            </a:pPr>
            <a:r>
              <a:rPr lang="en-US" altLang="ko-KR" sz="2000" dirty="0" err="1">
                <a:latin typeface="+mn-ea"/>
                <a:ea typeface="+mn-ea"/>
              </a:rPr>
              <a:t>fillna</a:t>
            </a:r>
            <a:r>
              <a:rPr lang="en-US" altLang="ko-KR" sz="2000" dirty="0">
                <a:latin typeface="+mn-ea"/>
                <a:ea typeface="+mn-ea"/>
              </a:rPr>
              <a:t>, </a:t>
            </a:r>
            <a:r>
              <a:rPr lang="en-US" altLang="ko-KR" sz="2000" dirty="0" err="1">
                <a:latin typeface="+mn-ea"/>
                <a:ea typeface="+mn-ea"/>
              </a:rPr>
              <a:t>sort_values</a:t>
            </a:r>
            <a:r>
              <a:rPr lang="en-US" altLang="ko-KR" sz="2000" dirty="0">
                <a:latin typeface="+mn-ea"/>
                <a:ea typeface="+mn-ea"/>
              </a:rPr>
              <a:t>, </a:t>
            </a:r>
            <a:r>
              <a:rPr lang="en-US" altLang="ko-KR" sz="2000" dirty="0" err="1">
                <a:latin typeface="+mn-ea"/>
                <a:ea typeface="+mn-ea"/>
              </a:rPr>
              <a:t>reset_index</a:t>
            </a:r>
            <a:r>
              <a:rPr lang="en-US" altLang="ko-KR" sz="2000" dirty="0">
                <a:latin typeface="+mn-ea"/>
                <a:ea typeface="+mn-ea"/>
              </a:rPr>
              <a:t> </a:t>
            </a:r>
            <a:r>
              <a:rPr lang="ko-KR" altLang="en-US" sz="2000" dirty="0">
                <a:latin typeface="+mn-ea"/>
                <a:ea typeface="+mn-ea"/>
              </a:rPr>
              <a:t>등 실전 </a:t>
            </a:r>
            <a:r>
              <a:rPr lang="ko-KR" altLang="en-US" sz="2000" dirty="0" err="1">
                <a:latin typeface="+mn-ea"/>
                <a:ea typeface="+mn-ea"/>
              </a:rPr>
              <a:t>전처리</a:t>
            </a:r>
            <a:endParaRPr lang="en-US" altLang="ko-KR" sz="2000" dirty="0">
              <a:latin typeface="+mn-ea"/>
              <a:ea typeface="+mn-ea"/>
            </a:endParaRPr>
          </a:p>
          <a:p>
            <a:pPr marL="457200" indent="-457200">
              <a:lnSpc>
                <a:spcPct val="150000"/>
              </a:lnSpc>
              <a:buFont typeface="+mj-lt"/>
              <a:buAutoNum type="arabicPeriod"/>
            </a:pPr>
            <a:r>
              <a:rPr lang="ko-KR" altLang="en-US" sz="2000" dirty="0" err="1">
                <a:latin typeface="+mn-ea"/>
                <a:ea typeface="+mn-ea"/>
              </a:rPr>
              <a:t>결측값</a:t>
            </a:r>
            <a:r>
              <a:rPr lang="ko-KR" altLang="en-US" sz="2000" dirty="0">
                <a:latin typeface="+mn-ea"/>
                <a:ea typeface="+mn-ea"/>
              </a:rPr>
              <a:t> 처리 및 요약 정보 출력</a:t>
            </a:r>
            <a:endParaRPr lang="en-US" altLang="ko-KR" sz="2000" dirty="0">
              <a:latin typeface="+mn-ea"/>
              <a:ea typeface="+mn-ea"/>
            </a:endParaRPr>
          </a:p>
          <a:p>
            <a:pPr marL="457200" indent="-457200">
              <a:lnSpc>
                <a:spcPct val="150000"/>
              </a:lnSpc>
              <a:buFont typeface="+mj-lt"/>
              <a:buAutoNum type="arabicPeriod"/>
            </a:pPr>
            <a:r>
              <a:rPr lang="ko-KR" altLang="en-US" sz="2000" dirty="0">
                <a:latin typeface="+mn-ea"/>
                <a:ea typeface="+mn-ea"/>
              </a:rPr>
              <a:t>결과 </a:t>
            </a:r>
            <a:r>
              <a:rPr lang="en-US" altLang="ko-KR" sz="2000" dirty="0">
                <a:latin typeface="+mn-ea"/>
                <a:ea typeface="+mn-ea"/>
              </a:rPr>
              <a:t>CSV </a:t>
            </a:r>
            <a:r>
              <a:rPr lang="ko-KR" altLang="en-US" sz="2000" dirty="0">
                <a:latin typeface="+mn-ea"/>
                <a:ea typeface="+mn-ea"/>
              </a:rPr>
              <a:t>자동 저장</a:t>
            </a:r>
          </a:p>
        </p:txBody>
      </p:sp>
      <p:sp>
        <p:nvSpPr>
          <p:cNvPr id="62" name="object 62">
            <a:extLst>
              <a:ext uri="{FF2B5EF4-FFF2-40B4-BE49-F238E27FC236}">
                <a16:creationId xmlns:a16="http://schemas.microsoft.com/office/drawing/2014/main" id="{9F95D3CA-B9E4-6AAF-00C2-8891CA32BD0F}"/>
              </a:ext>
            </a:extLst>
          </p:cNvPr>
          <p:cNvSpPr txBox="1"/>
          <p:nvPr/>
        </p:nvSpPr>
        <p:spPr>
          <a:xfrm>
            <a:off x="12001245" y="6449669"/>
            <a:ext cx="95250" cy="289182"/>
          </a:xfrm>
          <a:prstGeom prst="rect">
            <a:avLst/>
          </a:prstGeom>
        </p:spPr>
        <p:txBody>
          <a:bodyPr vert="horz" wrap="square" lIns="0" tIns="12065" rIns="0" bIns="0" rtlCol="0">
            <a:spAutoFit/>
          </a:bodyPr>
          <a:lstStyle/>
          <a:p>
            <a:pPr marL="12700">
              <a:lnSpc>
                <a:spcPct val="100000"/>
              </a:lnSpc>
              <a:spcBef>
                <a:spcPts val="95"/>
              </a:spcBef>
            </a:pPr>
            <a:r>
              <a:rPr spc="-50" dirty="0">
                <a:solidFill>
                  <a:srgbClr val="333333"/>
                </a:solidFill>
                <a:latin typeface="CookieRun Regular" panose="020B0600000101010101" pitchFamily="50" charset="-127"/>
                <a:cs typeface="Malgun Gothic"/>
              </a:rPr>
              <a:t>9</a:t>
            </a:r>
            <a:endParaRPr dirty="0">
              <a:latin typeface="CookieRun Regular" panose="020B0600000101010101" pitchFamily="50" charset="-127"/>
              <a:cs typeface="Malgun Gothic"/>
            </a:endParaRPr>
          </a:p>
        </p:txBody>
      </p:sp>
    </p:spTree>
    <p:extLst>
      <p:ext uri="{BB962C8B-B14F-4D97-AF65-F5344CB8AC3E}">
        <p14:creationId xmlns:p14="http://schemas.microsoft.com/office/powerpoint/2010/main" val="998921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문자열</a:t>
            </a:r>
            <a:r>
              <a:rPr sz="2400" spc="-10" dirty="0">
                <a:latin typeface="CookieRun Regular" panose="020B0600000101010101" pitchFamily="50" charset="-127"/>
              </a:rPr>
              <a:t> formatting</a:t>
            </a:r>
          </a:p>
        </p:txBody>
      </p:sp>
      <p:sp>
        <p:nvSpPr>
          <p:cNvPr id="3" name="object 3"/>
          <p:cNvSpPr txBox="1"/>
          <p:nvPr/>
        </p:nvSpPr>
        <p:spPr>
          <a:xfrm>
            <a:off x="458216" y="975487"/>
            <a:ext cx="11134090" cy="1885453"/>
          </a:xfrm>
          <a:prstGeom prst="rect">
            <a:avLst/>
          </a:prstGeom>
        </p:spPr>
        <p:txBody>
          <a:bodyPr vert="horz" wrap="square" lIns="0" tIns="12065" rIns="0" bIns="0" rtlCol="0">
            <a:spAutoFit/>
          </a:bodyPr>
          <a:lstStyle/>
          <a:p>
            <a:pPr marL="287020" marR="5080" indent="-274320">
              <a:lnSpc>
                <a:spcPct val="121300"/>
              </a:lnSpc>
              <a:spcBef>
                <a:spcPts val="95"/>
              </a:spcBef>
              <a:buFont typeface="Arial"/>
              <a:buChar char="▪"/>
              <a:tabLst>
                <a:tab pos="287020" algn="l"/>
              </a:tabLst>
            </a:pPr>
            <a:r>
              <a:rPr dirty="0">
                <a:solidFill>
                  <a:srgbClr val="333333"/>
                </a:solidFill>
                <a:latin typeface="+mn-ea"/>
                <a:ea typeface="+mn-ea"/>
                <a:cs typeface="Malgun Gothic"/>
              </a:rPr>
              <a:t>문자열에</a:t>
            </a:r>
            <a:r>
              <a:rPr spc="10" dirty="0">
                <a:solidFill>
                  <a:srgbClr val="333333"/>
                </a:solidFill>
                <a:latin typeface="+mn-ea"/>
                <a:ea typeface="+mn-ea"/>
                <a:cs typeface="Malgun Gothic"/>
              </a:rPr>
              <a:t> </a:t>
            </a:r>
            <a:r>
              <a:rPr dirty="0">
                <a:solidFill>
                  <a:srgbClr val="333333"/>
                </a:solidFill>
                <a:latin typeface="+mn-ea"/>
                <a:ea typeface="+mn-ea"/>
                <a:cs typeface="Malgun Gothic"/>
              </a:rPr>
              <a:t>문장</a:t>
            </a:r>
            <a:r>
              <a:rPr spc="5" dirty="0">
                <a:solidFill>
                  <a:srgbClr val="333333"/>
                </a:solidFill>
                <a:latin typeface="+mn-ea"/>
                <a:ea typeface="+mn-ea"/>
                <a:cs typeface="Malgun Gothic"/>
              </a:rPr>
              <a:t> </a:t>
            </a:r>
            <a:r>
              <a:rPr dirty="0">
                <a:solidFill>
                  <a:srgbClr val="333333"/>
                </a:solidFill>
                <a:latin typeface="+mn-ea"/>
                <a:ea typeface="+mn-ea"/>
                <a:cs typeface="Malgun Gothic"/>
              </a:rPr>
              <a:t>형태를</a:t>
            </a:r>
            <a:r>
              <a:rPr spc="5" dirty="0">
                <a:solidFill>
                  <a:srgbClr val="333333"/>
                </a:solidFill>
                <a:latin typeface="+mn-ea"/>
                <a:ea typeface="+mn-ea"/>
                <a:cs typeface="Malgun Gothic"/>
              </a:rPr>
              <a:t> </a:t>
            </a:r>
            <a:r>
              <a:rPr dirty="0">
                <a:solidFill>
                  <a:srgbClr val="333333"/>
                </a:solidFill>
                <a:latin typeface="+mn-ea"/>
                <a:ea typeface="+mn-ea"/>
                <a:cs typeface="Malgun Gothic"/>
              </a:rPr>
              <a:t>미리</a:t>
            </a:r>
            <a:r>
              <a:rPr spc="-5" dirty="0">
                <a:solidFill>
                  <a:srgbClr val="333333"/>
                </a:solidFill>
                <a:latin typeface="+mn-ea"/>
                <a:ea typeface="+mn-ea"/>
                <a:cs typeface="Malgun Gothic"/>
              </a:rPr>
              <a:t> </a:t>
            </a:r>
            <a:r>
              <a:rPr dirty="0">
                <a:solidFill>
                  <a:srgbClr val="333333"/>
                </a:solidFill>
                <a:latin typeface="+mn-ea"/>
                <a:ea typeface="+mn-ea"/>
                <a:cs typeface="Malgun Gothic"/>
              </a:rPr>
              <a:t>만들어</a:t>
            </a:r>
            <a:r>
              <a:rPr spc="5" dirty="0">
                <a:solidFill>
                  <a:srgbClr val="333333"/>
                </a:solidFill>
                <a:latin typeface="+mn-ea"/>
                <a:ea typeface="+mn-ea"/>
                <a:cs typeface="Malgun Gothic"/>
              </a:rPr>
              <a:t> </a:t>
            </a:r>
            <a:r>
              <a:rPr dirty="0">
                <a:solidFill>
                  <a:srgbClr val="333333"/>
                </a:solidFill>
                <a:latin typeface="+mn-ea"/>
                <a:ea typeface="+mn-ea"/>
                <a:cs typeface="Malgun Gothic"/>
              </a:rPr>
              <a:t>놓고</a:t>
            </a:r>
            <a:r>
              <a:rPr spc="5" dirty="0">
                <a:solidFill>
                  <a:srgbClr val="333333"/>
                </a:solidFill>
                <a:latin typeface="+mn-ea"/>
                <a:ea typeface="+mn-ea"/>
                <a:cs typeface="Malgun Gothic"/>
              </a:rPr>
              <a:t> </a:t>
            </a:r>
            <a:r>
              <a:rPr dirty="0">
                <a:solidFill>
                  <a:srgbClr val="333333"/>
                </a:solidFill>
                <a:latin typeface="+mn-ea"/>
                <a:ea typeface="+mn-ea"/>
                <a:cs typeface="Malgun Gothic"/>
              </a:rPr>
              <a:t>값은</a:t>
            </a:r>
            <a:r>
              <a:rPr spc="10" dirty="0">
                <a:solidFill>
                  <a:srgbClr val="333333"/>
                </a:solidFill>
                <a:latin typeface="+mn-ea"/>
                <a:ea typeface="+mn-ea"/>
                <a:cs typeface="Malgun Gothic"/>
              </a:rPr>
              <a:t> </a:t>
            </a:r>
            <a:r>
              <a:rPr dirty="0">
                <a:solidFill>
                  <a:srgbClr val="333333"/>
                </a:solidFill>
                <a:latin typeface="+mn-ea"/>
                <a:ea typeface="+mn-ea"/>
                <a:cs typeface="Malgun Gothic"/>
              </a:rPr>
              <a:t>나중에</a:t>
            </a:r>
            <a:r>
              <a:rPr spc="5" dirty="0">
                <a:solidFill>
                  <a:srgbClr val="333333"/>
                </a:solidFill>
                <a:latin typeface="+mn-ea"/>
                <a:ea typeface="+mn-ea"/>
                <a:cs typeface="Malgun Gothic"/>
              </a:rPr>
              <a:t> </a:t>
            </a:r>
            <a:r>
              <a:rPr dirty="0">
                <a:solidFill>
                  <a:srgbClr val="333333"/>
                </a:solidFill>
                <a:latin typeface="+mn-ea"/>
                <a:ea typeface="+mn-ea"/>
                <a:cs typeface="Malgun Gothic"/>
              </a:rPr>
              <a:t>대입하는</a:t>
            </a:r>
            <a:r>
              <a:rPr spc="10" dirty="0">
                <a:solidFill>
                  <a:srgbClr val="333333"/>
                </a:solidFill>
                <a:latin typeface="+mn-ea"/>
                <a:ea typeface="+mn-ea"/>
                <a:cs typeface="Malgun Gothic"/>
              </a:rPr>
              <a:t> </a:t>
            </a:r>
            <a:r>
              <a:rPr dirty="0">
                <a:solidFill>
                  <a:srgbClr val="333333"/>
                </a:solidFill>
                <a:latin typeface="+mn-ea"/>
                <a:ea typeface="+mn-ea"/>
                <a:cs typeface="Malgun Gothic"/>
              </a:rPr>
              <a:t>방식으로</a:t>
            </a:r>
            <a:r>
              <a:rPr spc="-5" dirty="0">
                <a:solidFill>
                  <a:srgbClr val="333333"/>
                </a:solidFill>
                <a:latin typeface="+mn-ea"/>
                <a:ea typeface="+mn-ea"/>
                <a:cs typeface="Malgun Gothic"/>
              </a:rPr>
              <a:t> </a:t>
            </a:r>
            <a:r>
              <a:rPr spc="-35" dirty="0">
                <a:solidFill>
                  <a:srgbClr val="333333"/>
                </a:solidFill>
                <a:latin typeface="+mn-ea"/>
                <a:ea typeface="+mn-ea"/>
                <a:cs typeface="Malgun Gothic"/>
              </a:rPr>
              <a:t>문자열 </a:t>
            </a:r>
            <a:r>
              <a:rPr dirty="0">
                <a:solidFill>
                  <a:srgbClr val="333333"/>
                </a:solidFill>
                <a:latin typeface="+mn-ea"/>
                <a:ea typeface="+mn-ea"/>
                <a:cs typeface="Malgun Gothic"/>
              </a:rPr>
              <a:t>을 만드는 </a:t>
            </a:r>
            <a:r>
              <a:rPr spc="-50" dirty="0">
                <a:solidFill>
                  <a:srgbClr val="333333"/>
                </a:solidFill>
                <a:latin typeface="+mn-ea"/>
                <a:ea typeface="+mn-ea"/>
                <a:cs typeface="Malgun Gothic"/>
              </a:rPr>
              <a:t>것</a:t>
            </a:r>
            <a:endParaRPr dirty="0">
              <a:latin typeface="+mn-ea"/>
              <a:ea typeface="+mn-ea"/>
              <a:cs typeface="Malgun Gothic"/>
            </a:endParaRPr>
          </a:p>
          <a:p>
            <a:pPr marL="560705" lvl="1" indent="-273685">
              <a:lnSpc>
                <a:spcPct val="100000"/>
              </a:lnSpc>
              <a:spcBef>
                <a:spcPts val="980"/>
              </a:spcBef>
              <a:buFont typeface="Consolas"/>
              <a:buChar char="–"/>
              <a:tabLst>
                <a:tab pos="560705" algn="l"/>
              </a:tabLst>
            </a:pPr>
            <a:r>
              <a:rPr dirty="0">
                <a:solidFill>
                  <a:srgbClr val="333333"/>
                </a:solidFill>
                <a:latin typeface="+mn-ea"/>
                <a:ea typeface="+mn-ea"/>
                <a:cs typeface="Malgun Gothic"/>
              </a:rPr>
              <a:t>이름</a:t>
            </a:r>
            <a:r>
              <a:rPr spc="-15" dirty="0">
                <a:solidFill>
                  <a:srgbClr val="333333"/>
                </a:solidFill>
                <a:latin typeface="+mn-ea"/>
                <a:ea typeface="+mn-ea"/>
                <a:cs typeface="Malgun Gothic"/>
              </a:rPr>
              <a:t> </a:t>
            </a:r>
            <a:r>
              <a:rPr dirty="0">
                <a:solidFill>
                  <a:srgbClr val="333333"/>
                </a:solidFill>
                <a:latin typeface="+mn-ea"/>
                <a:ea typeface="+mn-ea"/>
                <a:cs typeface="Malgun Gothic"/>
              </a:rPr>
              <a:t>:</a:t>
            </a:r>
            <a:r>
              <a:rPr spc="-20" dirty="0">
                <a:solidFill>
                  <a:srgbClr val="333333"/>
                </a:solidFill>
                <a:latin typeface="+mn-ea"/>
                <a:ea typeface="+mn-ea"/>
                <a:cs typeface="Malgun Gothic"/>
              </a:rPr>
              <a:t> </a:t>
            </a:r>
            <a:r>
              <a:rPr dirty="0">
                <a:solidFill>
                  <a:srgbClr val="333333"/>
                </a:solidFill>
                <a:latin typeface="+mn-ea"/>
                <a:ea typeface="+mn-ea"/>
                <a:cs typeface="Malgun Gothic"/>
              </a:rPr>
              <a:t>XXX</a:t>
            </a:r>
            <a:r>
              <a:rPr spc="-10" dirty="0">
                <a:solidFill>
                  <a:srgbClr val="333333"/>
                </a:solidFill>
                <a:latin typeface="+mn-ea"/>
                <a:ea typeface="+mn-ea"/>
                <a:cs typeface="Malgun Gothic"/>
              </a:rPr>
              <a:t> </a:t>
            </a:r>
            <a:r>
              <a:rPr dirty="0">
                <a:solidFill>
                  <a:srgbClr val="333333"/>
                </a:solidFill>
                <a:latin typeface="+mn-ea"/>
                <a:ea typeface="+mn-ea"/>
                <a:cs typeface="Malgun Gothic"/>
              </a:rPr>
              <a:t>나이</a:t>
            </a:r>
            <a:r>
              <a:rPr spc="-25"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XXX</a:t>
            </a:r>
            <a:r>
              <a:rPr spc="-5" dirty="0">
                <a:solidFill>
                  <a:srgbClr val="333333"/>
                </a:solidFill>
                <a:latin typeface="+mn-ea"/>
                <a:ea typeface="+mn-ea"/>
                <a:cs typeface="Malgun Gothic"/>
              </a:rPr>
              <a:t> </a:t>
            </a:r>
            <a:r>
              <a:rPr dirty="0">
                <a:solidFill>
                  <a:srgbClr val="333333"/>
                </a:solidFill>
                <a:latin typeface="+mn-ea"/>
                <a:ea typeface="+mn-ea"/>
                <a:cs typeface="Malgun Gothic"/>
              </a:rPr>
              <a:t>성별</a:t>
            </a:r>
            <a:r>
              <a:rPr spc="-25" dirty="0">
                <a:solidFill>
                  <a:srgbClr val="333333"/>
                </a:solidFill>
                <a:latin typeface="+mn-ea"/>
                <a:ea typeface="+mn-ea"/>
                <a:cs typeface="Malgun Gothic"/>
              </a:rPr>
              <a:t> </a:t>
            </a:r>
            <a:r>
              <a:rPr dirty="0">
                <a:solidFill>
                  <a:srgbClr val="333333"/>
                </a:solidFill>
                <a:latin typeface="+mn-ea"/>
                <a:ea typeface="+mn-ea"/>
                <a:cs typeface="Malgun Gothic"/>
              </a:rPr>
              <a:t>: </a:t>
            </a:r>
            <a:r>
              <a:rPr spc="-25" dirty="0">
                <a:solidFill>
                  <a:srgbClr val="333333"/>
                </a:solidFill>
                <a:latin typeface="+mn-ea"/>
                <a:ea typeface="+mn-ea"/>
                <a:cs typeface="Malgun Gothic"/>
              </a:rPr>
              <a:t>XXX</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기본</a:t>
            </a:r>
            <a:r>
              <a:rPr spc="-15" dirty="0">
                <a:solidFill>
                  <a:srgbClr val="333333"/>
                </a:solidFill>
                <a:latin typeface="+mn-ea"/>
                <a:ea typeface="+mn-ea"/>
                <a:cs typeface="Malgun Gothic"/>
              </a:rPr>
              <a:t> </a:t>
            </a:r>
            <a:r>
              <a:rPr dirty="0">
                <a:solidFill>
                  <a:srgbClr val="333333"/>
                </a:solidFill>
                <a:latin typeface="+mn-ea"/>
                <a:ea typeface="+mn-ea"/>
                <a:cs typeface="Malgun Gothic"/>
              </a:rPr>
              <a:t>형식은</a:t>
            </a:r>
            <a:r>
              <a:rPr spc="-25" dirty="0">
                <a:solidFill>
                  <a:srgbClr val="333333"/>
                </a:solidFill>
                <a:latin typeface="+mn-ea"/>
                <a:ea typeface="+mn-ea"/>
                <a:cs typeface="Malgun Gothic"/>
              </a:rPr>
              <a:t> </a:t>
            </a:r>
            <a:r>
              <a:rPr dirty="0">
                <a:solidFill>
                  <a:srgbClr val="333333"/>
                </a:solidFill>
                <a:latin typeface="+mn-ea"/>
                <a:ea typeface="+mn-ea"/>
                <a:cs typeface="Malgun Gothic"/>
              </a:rPr>
              <a:t>같은데</a:t>
            </a:r>
            <a:r>
              <a:rPr spc="-20" dirty="0">
                <a:solidFill>
                  <a:srgbClr val="333333"/>
                </a:solidFill>
                <a:latin typeface="+mn-ea"/>
                <a:ea typeface="+mn-ea"/>
                <a:cs typeface="Malgun Gothic"/>
              </a:rPr>
              <a:t> </a:t>
            </a:r>
            <a:r>
              <a:rPr dirty="0">
                <a:solidFill>
                  <a:srgbClr val="333333"/>
                </a:solidFill>
                <a:latin typeface="+mn-ea"/>
                <a:ea typeface="+mn-ea"/>
                <a:cs typeface="Malgun Gothic"/>
              </a:rPr>
              <a:t>XXX에</a:t>
            </a:r>
            <a:r>
              <a:rPr spc="-15" dirty="0">
                <a:solidFill>
                  <a:srgbClr val="333333"/>
                </a:solidFill>
                <a:latin typeface="+mn-ea"/>
                <a:ea typeface="+mn-ea"/>
                <a:cs typeface="Malgun Gothic"/>
              </a:rPr>
              <a:t> </a:t>
            </a:r>
            <a:r>
              <a:rPr dirty="0">
                <a:solidFill>
                  <a:srgbClr val="333333"/>
                </a:solidFill>
                <a:latin typeface="+mn-ea"/>
                <a:ea typeface="+mn-ea"/>
                <a:cs typeface="Malgun Gothic"/>
              </a:rPr>
              <a:t>들어갈</a:t>
            </a:r>
            <a:r>
              <a:rPr spc="-10" dirty="0">
                <a:solidFill>
                  <a:srgbClr val="333333"/>
                </a:solidFill>
                <a:latin typeface="+mn-ea"/>
                <a:ea typeface="+mn-ea"/>
                <a:cs typeface="Malgun Gothic"/>
              </a:rPr>
              <a:t> </a:t>
            </a:r>
            <a:r>
              <a:rPr dirty="0">
                <a:solidFill>
                  <a:srgbClr val="333333"/>
                </a:solidFill>
                <a:latin typeface="+mn-ea"/>
                <a:ea typeface="+mn-ea"/>
                <a:cs typeface="Malgun Gothic"/>
              </a:rPr>
              <a:t>값들은</a:t>
            </a:r>
            <a:r>
              <a:rPr spc="-20" dirty="0">
                <a:solidFill>
                  <a:srgbClr val="333333"/>
                </a:solidFill>
                <a:latin typeface="+mn-ea"/>
                <a:ea typeface="+mn-ea"/>
                <a:cs typeface="Malgun Gothic"/>
              </a:rPr>
              <a:t> </a:t>
            </a:r>
            <a:r>
              <a:rPr dirty="0">
                <a:solidFill>
                  <a:srgbClr val="333333"/>
                </a:solidFill>
                <a:latin typeface="+mn-ea"/>
                <a:ea typeface="+mn-ea"/>
                <a:cs typeface="Malgun Gothic"/>
              </a:rPr>
              <a:t>그때</a:t>
            </a:r>
            <a:r>
              <a:rPr spc="-15" dirty="0">
                <a:solidFill>
                  <a:srgbClr val="333333"/>
                </a:solidFill>
                <a:latin typeface="+mn-ea"/>
                <a:ea typeface="+mn-ea"/>
                <a:cs typeface="Malgun Gothic"/>
              </a:rPr>
              <a:t> </a:t>
            </a:r>
            <a:r>
              <a:rPr dirty="0">
                <a:solidFill>
                  <a:srgbClr val="333333"/>
                </a:solidFill>
                <a:latin typeface="+mn-ea"/>
                <a:ea typeface="+mn-ea"/>
                <a:cs typeface="Malgun Gothic"/>
              </a:rPr>
              <a:t>그때</a:t>
            </a:r>
            <a:r>
              <a:rPr spc="-20" dirty="0">
                <a:solidFill>
                  <a:srgbClr val="333333"/>
                </a:solidFill>
                <a:latin typeface="+mn-ea"/>
                <a:ea typeface="+mn-ea"/>
                <a:cs typeface="Malgun Gothic"/>
              </a:rPr>
              <a:t> </a:t>
            </a:r>
            <a:r>
              <a:rPr dirty="0">
                <a:solidFill>
                  <a:srgbClr val="333333"/>
                </a:solidFill>
                <a:latin typeface="+mn-ea"/>
                <a:ea typeface="+mn-ea"/>
                <a:cs typeface="Malgun Gothic"/>
              </a:rPr>
              <a:t>다를</a:t>
            </a:r>
            <a:r>
              <a:rPr spc="-10" dirty="0">
                <a:solidFill>
                  <a:srgbClr val="333333"/>
                </a:solidFill>
                <a:latin typeface="+mn-ea"/>
                <a:ea typeface="+mn-ea"/>
                <a:cs typeface="Malgun Gothic"/>
              </a:rPr>
              <a:t> </a:t>
            </a:r>
            <a:r>
              <a:rPr dirty="0">
                <a:solidFill>
                  <a:srgbClr val="333333"/>
                </a:solidFill>
                <a:latin typeface="+mn-ea"/>
                <a:ea typeface="+mn-ea"/>
                <a:cs typeface="Malgun Gothic"/>
              </a:rPr>
              <a:t>경우</a:t>
            </a:r>
            <a:r>
              <a:rPr spc="-10" dirty="0">
                <a:solidFill>
                  <a:srgbClr val="333333"/>
                </a:solidFill>
                <a:latin typeface="+mn-ea"/>
                <a:ea typeface="+mn-ea"/>
                <a:cs typeface="Malgun Gothic"/>
              </a:rPr>
              <a:t> </a:t>
            </a:r>
            <a:r>
              <a:rPr spc="-25" dirty="0">
                <a:solidFill>
                  <a:srgbClr val="333333"/>
                </a:solidFill>
                <a:latin typeface="+mn-ea"/>
                <a:ea typeface="+mn-ea"/>
                <a:cs typeface="Malgun Gothic"/>
              </a:rPr>
              <a:t>사용</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format()</a:t>
            </a:r>
            <a:r>
              <a:rPr spc="-25" dirty="0">
                <a:solidFill>
                  <a:srgbClr val="333333"/>
                </a:solidFill>
                <a:latin typeface="+mn-ea"/>
                <a:ea typeface="+mn-ea"/>
                <a:cs typeface="Malgun Gothic"/>
              </a:rPr>
              <a:t> </a:t>
            </a:r>
            <a:r>
              <a:rPr dirty="0">
                <a:solidFill>
                  <a:srgbClr val="333333"/>
                </a:solidFill>
                <a:latin typeface="+mn-ea"/>
                <a:ea typeface="+mn-ea"/>
                <a:cs typeface="Malgun Gothic"/>
              </a:rPr>
              <a:t>함수</a:t>
            </a:r>
            <a:r>
              <a:rPr spc="-15" dirty="0">
                <a:solidFill>
                  <a:srgbClr val="333333"/>
                </a:solidFill>
                <a:latin typeface="+mn-ea"/>
                <a:ea typeface="+mn-ea"/>
                <a:cs typeface="Malgun Gothic"/>
              </a:rPr>
              <a:t> </a:t>
            </a:r>
            <a:r>
              <a:rPr spc="-25" dirty="0">
                <a:solidFill>
                  <a:srgbClr val="333333"/>
                </a:solidFill>
                <a:latin typeface="+mn-ea"/>
                <a:ea typeface="+mn-ea"/>
                <a:cs typeface="Malgun Gothic"/>
              </a:rPr>
              <a:t>이용</a:t>
            </a:r>
            <a:endParaRPr dirty="0">
              <a:latin typeface="+mn-ea"/>
              <a:ea typeface="+mn-ea"/>
              <a:cs typeface="Malgun Gothic"/>
            </a:endParaRPr>
          </a:p>
          <a:p>
            <a:pPr marL="789940" marR="157480" lvl="2" indent="-228600">
              <a:lnSpc>
                <a:spcPct val="110000"/>
              </a:lnSpc>
              <a:spcBef>
                <a:spcPts val="630"/>
              </a:spcBef>
              <a:buFont typeface="Arial"/>
              <a:buChar char="▪"/>
              <a:tabLst>
                <a:tab pos="789940" algn="l"/>
              </a:tabLst>
            </a:pPr>
            <a:r>
              <a:rPr dirty="0">
                <a:solidFill>
                  <a:srgbClr val="333333"/>
                </a:solidFill>
                <a:latin typeface="+mn-ea"/>
                <a:ea typeface="+mn-ea"/>
                <a:cs typeface="Malgun Gothic"/>
              </a:rPr>
              <a:t>문자열을</a:t>
            </a:r>
            <a:r>
              <a:rPr spc="-5" dirty="0">
                <a:solidFill>
                  <a:srgbClr val="333333"/>
                </a:solidFill>
                <a:latin typeface="+mn-ea"/>
                <a:ea typeface="+mn-ea"/>
                <a:cs typeface="Malgun Gothic"/>
              </a:rPr>
              <a:t> </a:t>
            </a:r>
            <a:r>
              <a:rPr dirty="0">
                <a:solidFill>
                  <a:srgbClr val="333333"/>
                </a:solidFill>
                <a:latin typeface="+mn-ea"/>
                <a:ea typeface="+mn-ea"/>
                <a:cs typeface="Malgun Gothic"/>
              </a:rPr>
              <a:t>만들</a:t>
            </a:r>
            <a:r>
              <a:rPr spc="-5" dirty="0">
                <a:solidFill>
                  <a:srgbClr val="333333"/>
                </a:solidFill>
                <a:latin typeface="+mn-ea"/>
                <a:ea typeface="+mn-ea"/>
                <a:cs typeface="Malgun Gothic"/>
              </a:rPr>
              <a:t> </a:t>
            </a:r>
            <a:r>
              <a:rPr dirty="0">
                <a:solidFill>
                  <a:srgbClr val="333333"/>
                </a:solidFill>
                <a:latin typeface="+mn-ea"/>
                <a:ea typeface="+mn-ea"/>
                <a:cs typeface="Malgun Gothic"/>
              </a:rPr>
              <a:t>때</a:t>
            </a:r>
            <a:r>
              <a:rPr spc="-5" dirty="0">
                <a:solidFill>
                  <a:srgbClr val="333333"/>
                </a:solidFill>
                <a:latin typeface="+mn-ea"/>
                <a:ea typeface="+mn-ea"/>
                <a:cs typeface="Malgun Gothic"/>
              </a:rPr>
              <a:t> </a:t>
            </a:r>
            <a:r>
              <a:rPr dirty="0">
                <a:solidFill>
                  <a:srgbClr val="333333"/>
                </a:solidFill>
                <a:latin typeface="+mn-ea"/>
                <a:ea typeface="+mn-ea"/>
                <a:cs typeface="Malgun Gothic"/>
              </a:rPr>
              <a:t>나중에</a:t>
            </a:r>
            <a:r>
              <a:rPr spc="10" dirty="0">
                <a:solidFill>
                  <a:srgbClr val="333333"/>
                </a:solidFill>
                <a:latin typeface="+mn-ea"/>
                <a:ea typeface="+mn-ea"/>
                <a:cs typeface="Malgun Gothic"/>
              </a:rPr>
              <a:t> </a:t>
            </a:r>
            <a:r>
              <a:rPr dirty="0">
                <a:solidFill>
                  <a:srgbClr val="333333"/>
                </a:solidFill>
                <a:latin typeface="+mn-ea"/>
                <a:ea typeface="+mn-ea"/>
                <a:cs typeface="Malgun Gothic"/>
              </a:rPr>
              <a:t>넣은 곳을</a:t>
            </a:r>
            <a:r>
              <a:rPr spc="-5" dirty="0">
                <a:solidFill>
                  <a:srgbClr val="333333"/>
                </a:solidFill>
                <a:latin typeface="+mn-ea"/>
                <a:ea typeface="+mn-ea"/>
                <a:cs typeface="Malgun Gothic"/>
              </a:rPr>
              <a:t> </a:t>
            </a:r>
            <a:r>
              <a:rPr dirty="0">
                <a:solidFill>
                  <a:srgbClr val="333333"/>
                </a:solidFill>
                <a:latin typeface="+mn-ea"/>
                <a:ea typeface="+mn-ea"/>
                <a:cs typeface="Malgun Gothic"/>
              </a:rPr>
              <a:t>{ } 로</a:t>
            </a:r>
            <a:r>
              <a:rPr spc="-5" dirty="0">
                <a:solidFill>
                  <a:srgbClr val="333333"/>
                </a:solidFill>
                <a:latin typeface="+mn-ea"/>
                <a:ea typeface="+mn-ea"/>
                <a:cs typeface="Malgun Gothic"/>
              </a:rPr>
              <a:t> </a:t>
            </a:r>
            <a:r>
              <a:rPr dirty="0">
                <a:solidFill>
                  <a:srgbClr val="333333"/>
                </a:solidFill>
                <a:latin typeface="+mn-ea"/>
                <a:ea typeface="+mn-ea"/>
                <a:cs typeface="Malgun Gothic"/>
              </a:rPr>
              <a:t>표시하고</a:t>
            </a:r>
            <a:r>
              <a:rPr spc="-5" dirty="0">
                <a:solidFill>
                  <a:srgbClr val="333333"/>
                </a:solidFill>
                <a:latin typeface="+mn-ea"/>
                <a:ea typeface="+mn-ea"/>
                <a:cs typeface="Malgun Gothic"/>
              </a:rPr>
              <a:t> </a:t>
            </a:r>
            <a:r>
              <a:rPr dirty="0">
                <a:solidFill>
                  <a:srgbClr val="333333"/>
                </a:solidFill>
                <a:latin typeface="+mn-ea"/>
                <a:ea typeface="+mn-ea"/>
                <a:cs typeface="Malgun Gothic"/>
              </a:rPr>
              <a:t>format()</a:t>
            </a:r>
            <a:r>
              <a:rPr spc="5" dirty="0">
                <a:solidFill>
                  <a:srgbClr val="333333"/>
                </a:solidFill>
                <a:latin typeface="+mn-ea"/>
                <a:ea typeface="+mn-ea"/>
                <a:cs typeface="Malgun Gothic"/>
              </a:rPr>
              <a:t> </a:t>
            </a:r>
            <a:r>
              <a:rPr dirty="0">
                <a:solidFill>
                  <a:srgbClr val="333333"/>
                </a:solidFill>
                <a:latin typeface="+mn-ea"/>
                <a:ea typeface="+mn-ea"/>
                <a:cs typeface="Malgun Gothic"/>
              </a:rPr>
              <a:t>메소드에서</a:t>
            </a:r>
            <a:r>
              <a:rPr spc="-5" dirty="0">
                <a:solidFill>
                  <a:srgbClr val="333333"/>
                </a:solidFill>
                <a:latin typeface="+mn-ea"/>
                <a:ea typeface="+mn-ea"/>
                <a:cs typeface="Malgun Gothic"/>
              </a:rPr>
              <a:t> </a:t>
            </a:r>
            <a:r>
              <a:rPr dirty="0">
                <a:solidFill>
                  <a:srgbClr val="333333"/>
                </a:solidFill>
                <a:latin typeface="+mn-ea"/>
                <a:ea typeface="+mn-ea"/>
                <a:cs typeface="Malgun Gothic"/>
              </a:rPr>
              <a:t>{ }에</a:t>
            </a:r>
            <a:r>
              <a:rPr spc="-5" dirty="0">
                <a:solidFill>
                  <a:srgbClr val="333333"/>
                </a:solidFill>
                <a:latin typeface="+mn-ea"/>
                <a:ea typeface="+mn-ea"/>
                <a:cs typeface="Malgun Gothic"/>
              </a:rPr>
              <a:t> </a:t>
            </a:r>
            <a:r>
              <a:rPr dirty="0">
                <a:solidFill>
                  <a:srgbClr val="333333"/>
                </a:solidFill>
                <a:latin typeface="+mn-ea"/>
                <a:ea typeface="+mn-ea"/>
                <a:cs typeface="Malgun Gothic"/>
              </a:rPr>
              <a:t>들어갈</a:t>
            </a:r>
            <a:r>
              <a:rPr spc="-5" dirty="0">
                <a:solidFill>
                  <a:srgbClr val="333333"/>
                </a:solidFill>
                <a:latin typeface="+mn-ea"/>
                <a:ea typeface="+mn-ea"/>
                <a:cs typeface="Malgun Gothic"/>
              </a:rPr>
              <a:t> </a:t>
            </a:r>
            <a:r>
              <a:rPr dirty="0">
                <a:solidFill>
                  <a:srgbClr val="333333"/>
                </a:solidFill>
                <a:latin typeface="+mn-ea"/>
                <a:ea typeface="+mn-ea"/>
                <a:cs typeface="Malgun Gothic"/>
              </a:rPr>
              <a:t>값을</a:t>
            </a:r>
            <a:r>
              <a:rPr spc="-5" dirty="0">
                <a:solidFill>
                  <a:srgbClr val="333333"/>
                </a:solidFill>
                <a:latin typeface="+mn-ea"/>
                <a:ea typeface="+mn-ea"/>
                <a:cs typeface="Malgun Gothic"/>
              </a:rPr>
              <a:t> </a:t>
            </a:r>
            <a:r>
              <a:rPr spc="-20" dirty="0">
                <a:solidFill>
                  <a:srgbClr val="333333"/>
                </a:solidFill>
                <a:latin typeface="+mn-ea"/>
                <a:ea typeface="+mn-ea"/>
                <a:cs typeface="Malgun Gothic"/>
              </a:rPr>
              <a:t>순서대로 넣는다.</a:t>
            </a:r>
            <a:endParaRPr dirty="0">
              <a:latin typeface="+mn-ea"/>
              <a:ea typeface="+mn-ea"/>
              <a:cs typeface="Malgun Gothic"/>
            </a:endParaRPr>
          </a:p>
        </p:txBody>
      </p:sp>
      <p:sp>
        <p:nvSpPr>
          <p:cNvPr id="4" name="object 4"/>
          <p:cNvSpPr txBox="1"/>
          <p:nvPr/>
        </p:nvSpPr>
        <p:spPr>
          <a:xfrm>
            <a:off x="989075" y="4815576"/>
            <a:ext cx="2803145" cy="289823"/>
          </a:xfrm>
          <a:prstGeom prst="rect">
            <a:avLst/>
          </a:prstGeom>
        </p:spPr>
        <p:txBody>
          <a:bodyPr vert="horz" wrap="square" lIns="0" tIns="12700" rIns="0" bIns="0" rtlCol="0">
            <a:spAutoFit/>
          </a:bodyPr>
          <a:lstStyle/>
          <a:p>
            <a:pPr marL="240665" indent="-227965">
              <a:lnSpc>
                <a:spcPct val="100000"/>
              </a:lnSpc>
              <a:spcBef>
                <a:spcPts val="100"/>
              </a:spcBef>
              <a:buFont typeface="Arial"/>
              <a:buChar char="▪"/>
              <a:tabLst>
                <a:tab pos="240665" algn="l"/>
              </a:tabLst>
            </a:pPr>
            <a:r>
              <a:rPr dirty="0">
                <a:solidFill>
                  <a:srgbClr val="333333"/>
                </a:solidFill>
                <a:latin typeface="CookieRun Regular" panose="020B0600000101010101" pitchFamily="50" charset="-127"/>
                <a:cs typeface="Malgun Gothic"/>
              </a:rPr>
              <a:t>{ } 을</a:t>
            </a:r>
            <a:r>
              <a:rPr spc="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변수</a:t>
            </a:r>
            <a:r>
              <a:rPr spc="-5" dirty="0">
                <a:solidFill>
                  <a:srgbClr val="333333"/>
                </a:solidFill>
                <a:latin typeface="CookieRun Regular" panose="020B0600000101010101" pitchFamily="50" charset="-127"/>
                <a:cs typeface="Malgun Gothic"/>
              </a:rPr>
              <a:t> </a:t>
            </a:r>
            <a:r>
              <a:rPr spc="-25" dirty="0">
                <a:solidFill>
                  <a:srgbClr val="333333"/>
                </a:solidFill>
                <a:latin typeface="CookieRun Regular" panose="020B0600000101010101" pitchFamily="50" charset="-127"/>
                <a:cs typeface="Malgun Gothic"/>
              </a:rPr>
              <a:t>처리</a:t>
            </a:r>
            <a:endParaRPr dirty="0">
              <a:latin typeface="CookieRun Regular" panose="020B0600000101010101" pitchFamily="50" charset="-127"/>
              <a:cs typeface="Malgun Gothic"/>
            </a:endParaRPr>
          </a:p>
        </p:txBody>
      </p:sp>
      <p:sp>
        <p:nvSpPr>
          <p:cNvPr id="5" name="object 5"/>
          <p:cNvSpPr txBox="1"/>
          <p:nvPr/>
        </p:nvSpPr>
        <p:spPr>
          <a:xfrm>
            <a:off x="970025" y="3356488"/>
            <a:ext cx="10058400" cy="1063112"/>
          </a:xfrm>
          <a:prstGeom prst="rect">
            <a:avLst/>
          </a:prstGeom>
          <a:ln w="12192">
            <a:solidFill>
              <a:srgbClr val="000000"/>
            </a:solidFill>
          </a:ln>
        </p:spPr>
        <p:txBody>
          <a:bodyPr vert="horz" wrap="square" lIns="0" tIns="41910" rIns="0" bIns="0" rtlCol="0">
            <a:spAutoFit/>
          </a:bodyPr>
          <a:lstStyle/>
          <a:p>
            <a:pPr marL="91440">
              <a:lnSpc>
                <a:spcPct val="100000"/>
              </a:lnSpc>
              <a:spcBef>
                <a:spcPts val="330"/>
              </a:spcBef>
            </a:pPr>
            <a:r>
              <a:rPr sz="1600" dirty="0">
                <a:latin typeface="+mn-ea"/>
                <a:ea typeface="+mn-ea"/>
                <a:cs typeface="Malgun Gothic"/>
              </a:rPr>
              <a:t>myformat</a:t>
            </a:r>
            <a:r>
              <a:rPr sz="1600" spc="-5" dirty="0">
                <a:latin typeface="+mn-ea"/>
                <a:ea typeface="+mn-ea"/>
                <a:cs typeface="Malgun Gothic"/>
              </a:rPr>
              <a:t> </a:t>
            </a:r>
            <a:r>
              <a:rPr sz="1600" dirty="0">
                <a:latin typeface="+mn-ea"/>
                <a:ea typeface="+mn-ea"/>
                <a:cs typeface="Malgun Gothic"/>
              </a:rPr>
              <a:t>=</a:t>
            </a:r>
            <a:r>
              <a:rPr sz="1600" spc="-5" dirty="0">
                <a:latin typeface="+mn-ea"/>
                <a:ea typeface="+mn-ea"/>
                <a:cs typeface="Malgun Gothic"/>
              </a:rPr>
              <a:t> </a:t>
            </a:r>
            <a:r>
              <a:rPr sz="1600" dirty="0">
                <a:latin typeface="+mn-ea"/>
                <a:ea typeface="+mn-ea"/>
                <a:cs typeface="Malgun Gothic"/>
              </a:rPr>
              <a:t>'이름</a:t>
            </a:r>
            <a:r>
              <a:rPr sz="1600" spc="-30" dirty="0">
                <a:latin typeface="+mn-ea"/>
                <a:ea typeface="+mn-ea"/>
                <a:cs typeface="Malgun Gothic"/>
              </a:rPr>
              <a:t> </a:t>
            </a:r>
            <a:r>
              <a:rPr sz="1600" dirty="0">
                <a:latin typeface="+mn-ea"/>
                <a:ea typeface="+mn-ea"/>
                <a:cs typeface="Malgun Gothic"/>
              </a:rPr>
              <a:t>:</a:t>
            </a:r>
            <a:r>
              <a:rPr sz="1600" spc="-10" dirty="0">
                <a:latin typeface="+mn-ea"/>
                <a:ea typeface="+mn-ea"/>
                <a:cs typeface="Malgun Gothic"/>
              </a:rPr>
              <a:t> </a:t>
            </a:r>
            <a:r>
              <a:rPr sz="1600" dirty="0">
                <a:latin typeface="+mn-ea"/>
                <a:ea typeface="+mn-ea"/>
                <a:cs typeface="Malgun Gothic"/>
              </a:rPr>
              <a:t>{</a:t>
            </a:r>
            <a:r>
              <a:rPr lang="en-US" sz="1600" dirty="0">
                <a:latin typeface="+mn-ea"/>
                <a:ea typeface="+mn-ea"/>
                <a:cs typeface="Malgun Gothic"/>
              </a:rPr>
              <a:t> </a:t>
            </a:r>
            <a:r>
              <a:rPr sz="1600" dirty="0">
                <a:latin typeface="+mn-ea"/>
                <a:ea typeface="+mn-ea"/>
                <a:cs typeface="Malgun Gothic"/>
              </a:rPr>
              <a:t>},</a:t>
            </a:r>
            <a:r>
              <a:rPr sz="1600" spc="-5" dirty="0">
                <a:latin typeface="+mn-ea"/>
                <a:ea typeface="+mn-ea"/>
                <a:cs typeface="Malgun Gothic"/>
              </a:rPr>
              <a:t> </a:t>
            </a:r>
            <a:r>
              <a:rPr sz="1600" dirty="0">
                <a:latin typeface="+mn-ea"/>
                <a:ea typeface="+mn-ea"/>
                <a:cs typeface="Malgun Gothic"/>
              </a:rPr>
              <a:t>나이</a:t>
            </a:r>
            <a:r>
              <a:rPr sz="1600" spc="-15" dirty="0">
                <a:latin typeface="+mn-ea"/>
                <a:ea typeface="+mn-ea"/>
                <a:cs typeface="Malgun Gothic"/>
              </a:rPr>
              <a:t> </a:t>
            </a:r>
            <a:r>
              <a:rPr sz="1600" dirty="0">
                <a:latin typeface="+mn-ea"/>
                <a:ea typeface="+mn-ea"/>
                <a:cs typeface="Malgun Gothic"/>
              </a:rPr>
              <a:t>:</a:t>
            </a:r>
            <a:r>
              <a:rPr sz="1600" spc="-5" dirty="0">
                <a:latin typeface="+mn-ea"/>
                <a:ea typeface="+mn-ea"/>
                <a:cs typeface="Malgun Gothic"/>
              </a:rPr>
              <a:t> </a:t>
            </a:r>
            <a:r>
              <a:rPr sz="1600" dirty="0">
                <a:latin typeface="+mn-ea"/>
                <a:ea typeface="+mn-ea"/>
                <a:cs typeface="Malgun Gothic"/>
              </a:rPr>
              <a:t>{</a:t>
            </a:r>
            <a:r>
              <a:rPr lang="en-US" sz="1600" dirty="0">
                <a:latin typeface="+mn-ea"/>
                <a:ea typeface="+mn-ea"/>
                <a:cs typeface="Malgun Gothic"/>
              </a:rPr>
              <a:t> </a:t>
            </a:r>
            <a:r>
              <a:rPr sz="1600" dirty="0">
                <a:latin typeface="+mn-ea"/>
                <a:ea typeface="+mn-ea"/>
                <a:cs typeface="Malgun Gothic"/>
              </a:rPr>
              <a:t>},</a:t>
            </a:r>
            <a:r>
              <a:rPr sz="1600" spc="-10" dirty="0">
                <a:latin typeface="+mn-ea"/>
                <a:ea typeface="+mn-ea"/>
                <a:cs typeface="Malgun Gothic"/>
              </a:rPr>
              <a:t> </a:t>
            </a:r>
            <a:r>
              <a:rPr sz="1600" dirty="0">
                <a:latin typeface="+mn-ea"/>
                <a:ea typeface="+mn-ea"/>
                <a:cs typeface="Malgun Gothic"/>
              </a:rPr>
              <a:t>성별</a:t>
            </a:r>
            <a:r>
              <a:rPr sz="1600" spc="-15" dirty="0">
                <a:latin typeface="+mn-ea"/>
                <a:ea typeface="+mn-ea"/>
                <a:cs typeface="Malgun Gothic"/>
              </a:rPr>
              <a:t> </a:t>
            </a:r>
            <a:r>
              <a:rPr sz="1600" dirty="0">
                <a:latin typeface="+mn-ea"/>
                <a:ea typeface="+mn-ea"/>
                <a:cs typeface="Malgun Gothic"/>
              </a:rPr>
              <a:t>:</a:t>
            </a:r>
            <a:r>
              <a:rPr sz="1600" spc="-15" dirty="0">
                <a:latin typeface="+mn-ea"/>
                <a:ea typeface="+mn-ea"/>
                <a:cs typeface="Malgun Gothic"/>
              </a:rPr>
              <a:t> </a:t>
            </a:r>
            <a:r>
              <a:rPr sz="1600" spc="-25" dirty="0">
                <a:latin typeface="+mn-ea"/>
                <a:ea typeface="+mn-ea"/>
                <a:cs typeface="Malgun Gothic"/>
              </a:rPr>
              <a:t>{</a:t>
            </a:r>
            <a:r>
              <a:rPr lang="en-US" sz="1600" spc="-25" dirty="0">
                <a:latin typeface="+mn-ea"/>
                <a:ea typeface="+mn-ea"/>
                <a:cs typeface="Malgun Gothic"/>
              </a:rPr>
              <a:t> </a:t>
            </a:r>
            <a:r>
              <a:rPr sz="1600" spc="-25" dirty="0">
                <a:latin typeface="+mn-ea"/>
                <a:ea typeface="+mn-ea"/>
                <a:cs typeface="Malgun Gothic"/>
              </a:rPr>
              <a:t>}'</a:t>
            </a:r>
            <a:endParaRPr sz="1600" dirty="0">
              <a:latin typeface="+mn-ea"/>
              <a:ea typeface="+mn-ea"/>
              <a:cs typeface="Malgun Gothic"/>
            </a:endParaRPr>
          </a:p>
          <a:p>
            <a:pPr marL="91440" marR="5220335">
              <a:lnSpc>
                <a:spcPct val="100000"/>
              </a:lnSpc>
              <a:spcBef>
                <a:spcPts val="2160"/>
              </a:spcBef>
            </a:pPr>
            <a:r>
              <a:rPr sz="1600" dirty="0">
                <a:latin typeface="+mn-ea"/>
                <a:ea typeface="+mn-ea"/>
                <a:cs typeface="Malgun Gothic"/>
              </a:rPr>
              <a:t>value1</a:t>
            </a:r>
            <a:r>
              <a:rPr sz="1600" spc="-60" dirty="0">
                <a:latin typeface="+mn-ea"/>
                <a:ea typeface="+mn-ea"/>
                <a:cs typeface="Malgun Gothic"/>
              </a:rPr>
              <a:t> </a:t>
            </a:r>
            <a:r>
              <a:rPr sz="1600" dirty="0">
                <a:latin typeface="+mn-ea"/>
                <a:ea typeface="+mn-ea"/>
                <a:cs typeface="Malgun Gothic"/>
              </a:rPr>
              <a:t>=</a:t>
            </a:r>
            <a:r>
              <a:rPr sz="1600" spc="-50" dirty="0">
                <a:latin typeface="+mn-ea"/>
                <a:ea typeface="+mn-ea"/>
                <a:cs typeface="Malgun Gothic"/>
              </a:rPr>
              <a:t> </a:t>
            </a:r>
            <a:r>
              <a:rPr sz="1600" dirty="0">
                <a:latin typeface="+mn-ea"/>
                <a:ea typeface="+mn-ea"/>
                <a:cs typeface="Malgun Gothic"/>
              </a:rPr>
              <a:t>myformat.format('홍길동',</a:t>
            </a:r>
            <a:r>
              <a:rPr sz="1600" spc="-25" dirty="0">
                <a:latin typeface="+mn-ea"/>
                <a:ea typeface="+mn-ea"/>
                <a:cs typeface="Malgun Gothic"/>
              </a:rPr>
              <a:t> </a:t>
            </a:r>
            <a:r>
              <a:rPr sz="1600" dirty="0">
                <a:latin typeface="+mn-ea"/>
                <a:ea typeface="+mn-ea"/>
                <a:cs typeface="Malgun Gothic"/>
              </a:rPr>
              <a:t>20,</a:t>
            </a:r>
            <a:r>
              <a:rPr sz="1600" spc="-60" dirty="0">
                <a:latin typeface="+mn-ea"/>
                <a:ea typeface="+mn-ea"/>
                <a:cs typeface="Malgun Gothic"/>
              </a:rPr>
              <a:t> </a:t>
            </a:r>
            <a:r>
              <a:rPr sz="1600" spc="-10" dirty="0">
                <a:latin typeface="+mn-ea"/>
                <a:ea typeface="+mn-ea"/>
                <a:cs typeface="Malgun Gothic"/>
              </a:rPr>
              <a:t>'남성') </a:t>
            </a:r>
            <a:r>
              <a:rPr sz="1600" dirty="0">
                <a:latin typeface="+mn-ea"/>
                <a:ea typeface="+mn-ea"/>
                <a:cs typeface="Malgun Gothic"/>
              </a:rPr>
              <a:t>value2</a:t>
            </a:r>
            <a:r>
              <a:rPr sz="1600" spc="-60" dirty="0">
                <a:latin typeface="+mn-ea"/>
                <a:ea typeface="+mn-ea"/>
                <a:cs typeface="Malgun Gothic"/>
              </a:rPr>
              <a:t> </a:t>
            </a:r>
            <a:r>
              <a:rPr sz="1600" dirty="0">
                <a:latin typeface="+mn-ea"/>
                <a:ea typeface="+mn-ea"/>
                <a:cs typeface="Malgun Gothic"/>
              </a:rPr>
              <a:t>=</a:t>
            </a:r>
            <a:r>
              <a:rPr sz="1600" spc="-50" dirty="0">
                <a:latin typeface="+mn-ea"/>
                <a:ea typeface="+mn-ea"/>
                <a:cs typeface="Malgun Gothic"/>
              </a:rPr>
              <a:t> </a:t>
            </a:r>
            <a:r>
              <a:rPr sz="1600" dirty="0">
                <a:latin typeface="+mn-ea"/>
                <a:ea typeface="+mn-ea"/>
                <a:cs typeface="Malgun Gothic"/>
              </a:rPr>
              <a:t>myformat.format('이영희',</a:t>
            </a:r>
            <a:r>
              <a:rPr sz="1600" spc="-25" dirty="0">
                <a:latin typeface="+mn-ea"/>
                <a:ea typeface="+mn-ea"/>
                <a:cs typeface="Malgun Gothic"/>
              </a:rPr>
              <a:t> </a:t>
            </a:r>
            <a:r>
              <a:rPr sz="1600" dirty="0">
                <a:latin typeface="+mn-ea"/>
                <a:ea typeface="+mn-ea"/>
                <a:cs typeface="Malgun Gothic"/>
              </a:rPr>
              <a:t>23,</a:t>
            </a:r>
            <a:r>
              <a:rPr sz="1600" spc="-60" dirty="0">
                <a:latin typeface="+mn-ea"/>
                <a:ea typeface="+mn-ea"/>
                <a:cs typeface="Malgun Gothic"/>
              </a:rPr>
              <a:t> </a:t>
            </a:r>
            <a:r>
              <a:rPr sz="1600" spc="-10" dirty="0">
                <a:latin typeface="+mn-ea"/>
                <a:ea typeface="+mn-ea"/>
                <a:cs typeface="Malgun Gothic"/>
              </a:rPr>
              <a:t>'여성')</a:t>
            </a:r>
            <a:endParaRPr sz="1600" dirty="0">
              <a:latin typeface="+mn-ea"/>
              <a:ea typeface="+mn-ea"/>
              <a:cs typeface="Malgun Gothic"/>
            </a:endParaRPr>
          </a:p>
        </p:txBody>
      </p:sp>
      <p:sp>
        <p:nvSpPr>
          <p:cNvPr id="9" name="object 9"/>
          <p:cNvSpPr txBox="1"/>
          <p:nvPr/>
        </p:nvSpPr>
        <p:spPr>
          <a:xfrm>
            <a:off x="970025" y="5254112"/>
            <a:ext cx="10058400" cy="535403"/>
          </a:xfrm>
          <a:prstGeom prst="rect">
            <a:avLst/>
          </a:prstGeom>
          <a:ln w="12192">
            <a:solidFill>
              <a:srgbClr val="000000"/>
            </a:solidFill>
          </a:ln>
        </p:spPr>
        <p:txBody>
          <a:bodyPr vert="horz" wrap="square" lIns="0" tIns="42545" rIns="0" bIns="0" rtlCol="0">
            <a:spAutoFit/>
          </a:bodyPr>
          <a:lstStyle/>
          <a:p>
            <a:pPr marL="91440">
              <a:lnSpc>
                <a:spcPct val="100000"/>
              </a:lnSpc>
              <a:spcBef>
                <a:spcPts val="335"/>
              </a:spcBef>
            </a:pPr>
            <a:r>
              <a:rPr sz="1600" dirty="0">
                <a:latin typeface="+mn-ea"/>
                <a:ea typeface="+mn-ea"/>
                <a:cs typeface="Malgun Gothic"/>
              </a:rPr>
              <a:t>myformat</a:t>
            </a:r>
            <a:r>
              <a:rPr sz="1600" spc="-15" dirty="0">
                <a:latin typeface="+mn-ea"/>
                <a:ea typeface="+mn-ea"/>
                <a:cs typeface="Malgun Gothic"/>
              </a:rPr>
              <a:t> </a:t>
            </a:r>
            <a:r>
              <a:rPr sz="1600" dirty="0">
                <a:latin typeface="+mn-ea"/>
                <a:ea typeface="+mn-ea"/>
                <a:cs typeface="Malgun Gothic"/>
              </a:rPr>
              <a:t>=</a:t>
            </a:r>
            <a:r>
              <a:rPr sz="1600" spc="-10" dirty="0">
                <a:latin typeface="+mn-ea"/>
                <a:ea typeface="+mn-ea"/>
                <a:cs typeface="Malgun Gothic"/>
              </a:rPr>
              <a:t> </a:t>
            </a:r>
            <a:r>
              <a:rPr sz="1600" dirty="0">
                <a:latin typeface="+mn-ea"/>
                <a:ea typeface="+mn-ea"/>
                <a:cs typeface="Malgun Gothic"/>
              </a:rPr>
              <a:t>'이름</a:t>
            </a:r>
            <a:r>
              <a:rPr sz="1600" spc="-30" dirty="0">
                <a:latin typeface="+mn-ea"/>
                <a:ea typeface="+mn-ea"/>
                <a:cs typeface="Malgun Gothic"/>
              </a:rPr>
              <a:t> </a:t>
            </a:r>
            <a:r>
              <a:rPr sz="1600" dirty="0">
                <a:latin typeface="+mn-ea"/>
                <a:ea typeface="+mn-ea"/>
                <a:cs typeface="Malgun Gothic"/>
              </a:rPr>
              <a:t>:</a:t>
            </a:r>
            <a:r>
              <a:rPr sz="1600" spc="-5" dirty="0">
                <a:latin typeface="+mn-ea"/>
                <a:ea typeface="+mn-ea"/>
                <a:cs typeface="Malgun Gothic"/>
              </a:rPr>
              <a:t> </a:t>
            </a:r>
            <a:r>
              <a:rPr sz="1600" dirty="0">
                <a:latin typeface="+mn-ea"/>
                <a:ea typeface="+mn-ea"/>
                <a:cs typeface="Malgun Gothic"/>
              </a:rPr>
              <a:t>{name},</a:t>
            </a:r>
            <a:r>
              <a:rPr sz="1600" spc="-20" dirty="0">
                <a:latin typeface="+mn-ea"/>
                <a:ea typeface="+mn-ea"/>
                <a:cs typeface="Malgun Gothic"/>
              </a:rPr>
              <a:t> </a:t>
            </a:r>
            <a:r>
              <a:rPr sz="1600" dirty="0">
                <a:latin typeface="+mn-ea"/>
                <a:ea typeface="+mn-ea"/>
                <a:cs typeface="Malgun Gothic"/>
              </a:rPr>
              <a:t>나이</a:t>
            </a:r>
            <a:r>
              <a:rPr sz="1600" spc="-15" dirty="0">
                <a:latin typeface="+mn-ea"/>
                <a:ea typeface="+mn-ea"/>
                <a:cs typeface="Malgun Gothic"/>
              </a:rPr>
              <a:t> </a:t>
            </a:r>
            <a:r>
              <a:rPr sz="1600" dirty="0">
                <a:latin typeface="+mn-ea"/>
                <a:ea typeface="+mn-ea"/>
                <a:cs typeface="Malgun Gothic"/>
              </a:rPr>
              <a:t>:</a:t>
            </a:r>
            <a:r>
              <a:rPr sz="1600" spc="-5" dirty="0">
                <a:latin typeface="+mn-ea"/>
                <a:ea typeface="+mn-ea"/>
                <a:cs typeface="Malgun Gothic"/>
              </a:rPr>
              <a:t> </a:t>
            </a:r>
            <a:r>
              <a:rPr sz="1600" spc="-10" dirty="0">
                <a:latin typeface="+mn-ea"/>
                <a:ea typeface="+mn-ea"/>
                <a:cs typeface="Malgun Gothic"/>
              </a:rPr>
              <a:t>{age}'</a:t>
            </a:r>
            <a:endParaRPr sz="1600" dirty="0">
              <a:latin typeface="+mn-ea"/>
              <a:ea typeface="+mn-ea"/>
              <a:cs typeface="Malgun Gothic"/>
            </a:endParaRPr>
          </a:p>
          <a:p>
            <a:pPr marL="91440">
              <a:lnSpc>
                <a:spcPct val="100000"/>
              </a:lnSpc>
            </a:pPr>
            <a:r>
              <a:rPr sz="1600" dirty="0">
                <a:latin typeface="+mn-ea"/>
                <a:ea typeface="+mn-ea"/>
                <a:cs typeface="Malgun Gothic"/>
              </a:rPr>
              <a:t>value</a:t>
            </a:r>
            <a:r>
              <a:rPr sz="1600" spc="-15" dirty="0">
                <a:latin typeface="+mn-ea"/>
                <a:ea typeface="+mn-ea"/>
                <a:cs typeface="Malgun Gothic"/>
              </a:rPr>
              <a:t> </a:t>
            </a:r>
            <a:r>
              <a:rPr sz="1600" dirty="0">
                <a:latin typeface="+mn-ea"/>
                <a:ea typeface="+mn-ea"/>
                <a:cs typeface="Malgun Gothic"/>
              </a:rPr>
              <a:t>=</a:t>
            </a:r>
            <a:r>
              <a:rPr sz="1600" spc="10" dirty="0">
                <a:latin typeface="+mn-ea"/>
                <a:ea typeface="+mn-ea"/>
                <a:cs typeface="Malgun Gothic"/>
              </a:rPr>
              <a:t> </a:t>
            </a:r>
            <a:r>
              <a:rPr sz="1600" spc="-10" dirty="0">
                <a:latin typeface="+mn-ea"/>
                <a:ea typeface="+mn-ea"/>
                <a:cs typeface="Malgun Gothic"/>
              </a:rPr>
              <a:t>myformat.format(name="김영수",</a:t>
            </a:r>
            <a:r>
              <a:rPr sz="1600" spc="40" dirty="0">
                <a:latin typeface="+mn-ea"/>
                <a:ea typeface="+mn-ea"/>
                <a:cs typeface="Malgun Gothic"/>
              </a:rPr>
              <a:t> </a:t>
            </a:r>
            <a:r>
              <a:rPr sz="1600" spc="-10" dirty="0">
                <a:latin typeface="+mn-ea"/>
                <a:ea typeface="+mn-ea"/>
                <a:cs typeface="Malgun Gothic"/>
              </a:rPr>
              <a:t>age=20)</a:t>
            </a:r>
            <a:endParaRPr sz="1600" dirty="0">
              <a:latin typeface="+mn-ea"/>
              <a:ea typeface="+mn-ea"/>
              <a:cs typeface="Malgun Gothic"/>
            </a:endParaRPr>
          </a:p>
        </p:txBody>
      </p:sp>
      <p:sp>
        <p:nvSpPr>
          <p:cNvPr id="10" name="object 10"/>
          <p:cNvSpPr txBox="1">
            <a:spLocks noGrp="1"/>
          </p:cNvSpPr>
          <p:nvPr>
            <p:ph type="sldNum" sz="quarter" idx="4294967295"/>
          </p:nvPr>
        </p:nvSpPr>
        <p:spPr>
          <a:xfrm>
            <a:off x="11615673" y="6629599"/>
            <a:ext cx="229234" cy="577722"/>
          </a:xfrm>
          <a:prstGeom prst="rect">
            <a:avLst/>
          </a:prstGeom>
        </p:spPr>
        <p:txBody>
          <a:bodyPr vert="horz" wrap="square" lIns="0" tIns="23495" rIns="0" bIns="0" rtlCol="0">
            <a:spAutoFit/>
          </a:bodyPr>
          <a:lstStyle/>
          <a:p>
            <a:pPr marL="38100">
              <a:lnSpc>
                <a:spcPct val="100000"/>
              </a:lnSpc>
              <a:spcBef>
                <a:spcPts val="185"/>
              </a:spcBef>
            </a:pPr>
            <a:fld id="{81D60167-4931-47E6-BA6A-407CBD079E47}" type="slidenum">
              <a:rPr sz="1800" spc="-25" dirty="0">
                <a:latin typeface="CookieRun Regular" panose="020B0600000101010101" pitchFamily="50" charset="-127"/>
              </a:rPr>
              <a:t>21</a:t>
            </a:fld>
            <a:endParaRPr sz="1800" spc="-25" dirty="0">
              <a:latin typeface="CookieRun Regular" panose="020B0600000101010101" pitchFamily="50" charset="-127"/>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문자열</a:t>
            </a:r>
            <a:r>
              <a:rPr sz="2400" spc="-10" dirty="0">
                <a:latin typeface="CookieRun Regular" panose="020B0600000101010101" pitchFamily="50" charset="-127"/>
              </a:rPr>
              <a:t> formatting</a:t>
            </a:r>
          </a:p>
        </p:txBody>
      </p:sp>
      <p:sp>
        <p:nvSpPr>
          <p:cNvPr id="3" name="object 3"/>
          <p:cNvSpPr txBox="1"/>
          <p:nvPr/>
        </p:nvSpPr>
        <p:spPr>
          <a:xfrm>
            <a:off x="192786" y="929017"/>
            <a:ext cx="3359150" cy="832485"/>
          </a:xfrm>
          <a:prstGeom prst="rect">
            <a:avLst/>
          </a:prstGeom>
        </p:spPr>
        <p:txBody>
          <a:bodyPr vert="horz" wrap="square" lIns="0" tIns="132080" rIns="0" bIns="0" rtlCol="0">
            <a:spAutoFit/>
          </a:bodyPr>
          <a:lstStyle/>
          <a:p>
            <a:pPr marL="286385" indent="-273685">
              <a:lnSpc>
                <a:spcPct val="100000"/>
              </a:lnSpc>
              <a:spcBef>
                <a:spcPts val="1040"/>
              </a:spcBef>
              <a:buFont typeface="Consolas"/>
              <a:buChar char="–"/>
              <a:tabLst>
                <a:tab pos="286385" algn="l"/>
              </a:tabLst>
            </a:pPr>
            <a:r>
              <a:rPr dirty="0">
                <a:solidFill>
                  <a:srgbClr val="333333"/>
                </a:solidFill>
                <a:latin typeface="+mn-ea"/>
                <a:ea typeface="+mn-ea"/>
                <a:cs typeface="Malgun Gothic"/>
              </a:rPr>
              <a:t>f'</a:t>
            </a:r>
            <a:r>
              <a:rPr spc="-15" dirty="0">
                <a:solidFill>
                  <a:srgbClr val="333333"/>
                </a:solidFill>
                <a:latin typeface="+mn-ea"/>
                <a:ea typeface="+mn-ea"/>
                <a:cs typeface="Malgun Gothic"/>
              </a:rPr>
              <a:t> </a:t>
            </a:r>
            <a:r>
              <a:rPr spc="-50" dirty="0">
                <a:solidFill>
                  <a:srgbClr val="333333"/>
                </a:solidFill>
                <a:latin typeface="+mn-ea"/>
                <a:ea typeface="+mn-ea"/>
                <a:cs typeface="Malgun Gothic"/>
              </a:rPr>
              <a:t>'</a:t>
            </a:r>
            <a:endParaRPr dirty="0">
              <a:latin typeface="+mn-ea"/>
              <a:ea typeface="+mn-ea"/>
              <a:cs typeface="Malgun Gothic"/>
            </a:endParaRPr>
          </a:p>
          <a:p>
            <a:pPr marL="514984" lvl="1" indent="-227965">
              <a:lnSpc>
                <a:spcPct val="100000"/>
              </a:lnSpc>
              <a:spcBef>
                <a:spcPts val="850"/>
              </a:spcBef>
              <a:buFont typeface="Arial"/>
              <a:buChar char="▪"/>
              <a:tabLst>
                <a:tab pos="514984" algn="l"/>
              </a:tabLst>
            </a:pPr>
            <a:r>
              <a:rPr dirty="0">
                <a:solidFill>
                  <a:srgbClr val="333333"/>
                </a:solidFill>
                <a:latin typeface="+mn-ea"/>
                <a:ea typeface="+mn-ea"/>
                <a:cs typeface="Malgun Gothic"/>
              </a:rPr>
              <a:t>파이썬</a:t>
            </a:r>
            <a:r>
              <a:rPr spc="-10" dirty="0">
                <a:solidFill>
                  <a:srgbClr val="333333"/>
                </a:solidFill>
                <a:latin typeface="+mn-ea"/>
                <a:ea typeface="+mn-ea"/>
                <a:cs typeface="Malgun Gothic"/>
              </a:rPr>
              <a:t> </a:t>
            </a:r>
            <a:r>
              <a:rPr dirty="0">
                <a:solidFill>
                  <a:srgbClr val="333333"/>
                </a:solidFill>
                <a:latin typeface="+mn-ea"/>
                <a:ea typeface="+mn-ea"/>
                <a:cs typeface="Malgun Gothic"/>
              </a:rPr>
              <a:t>3.6에서</a:t>
            </a:r>
            <a:r>
              <a:rPr spc="-20" dirty="0">
                <a:solidFill>
                  <a:srgbClr val="333333"/>
                </a:solidFill>
                <a:latin typeface="+mn-ea"/>
                <a:ea typeface="+mn-ea"/>
                <a:cs typeface="Malgun Gothic"/>
              </a:rPr>
              <a:t> </a:t>
            </a:r>
            <a:r>
              <a:rPr dirty="0">
                <a:solidFill>
                  <a:srgbClr val="333333"/>
                </a:solidFill>
                <a:latin typeface="+mn-ea"/>
                <a:ea typeface="+mn-ea"/>
                <a:cs typeface="Malgun Gothic"/>
              </a:rPr>
              <a:t>추가된</a:t>
            </a:r>
            <a:r>
              <a:rPr spc="-5" dirty="0">
                <a:solidFill>
                  <a:srgbClr val="333333"/>
                </a:solidFill>
                <a:latin typeface="+mn-ea"/>
                <a:ea typeface="+mn-ea"/>
                <a:cs typeface="Malgun Gothic"/>
              </a:rPr>
              <a:t> </a:t>
            </a:r>
            <a:r>
              <a:rPr spc="-25" dirty="0">
                <a:solidFill>
                  <a:srgbClr val="333333"/>
                </a:solidFill>
                <a:latin typeface="+mn-ea"/>
                <a:ea typeface="+mn-ea"/>
                <a:cs typeface="Malgun Gothic"/>
              </a:rPr>
              <a:t>형식</a:t>
            </a:r>
            <a:endParaRPr dirty="0">
              <a:latin typeface="+mn-ea"/>
              <a:ea typeface="+mn-ea"/>
              <a:cs typeface="Malgun Gothic"/>
            </a:endParaRPr>
          </a:p>
        </p:txBody>
      </p:sp>
      <p:sp>
        <p:nvSpPr>
          <p:cNvPr id="4" name="object 4"/>
          <p:cNvSpPr txBox="1"/>
          <p:nvPr/>
        </p:nvSpPr>
        <p:spPr>
          <a:xfrm>
            <a:off x="458216" y="3129153"/>
            <a:ext cx="5790184" cy="289823"/>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dirty="0">
                <a:solidFill>
                  <a:srgbClr val="333333"/>
                </a:solidFill>
                <a:latin typeface="+mn-ea"/>
                <a:ea typeface="+mn-ea"/>
                <a:cs typeface="Malgun Gothic"/>
              </a:rPr>
              <a:t>형식</a:t>
            </a:r>
            <a:r>
              <a:rPr spc="-5" dirty="0">
                <a:solidFill>
                  <a:srgbClr val="333333"/>
                </a:solidFill>
                <a:latin typeface="+mn-ea"/>
                <a:ea typeface="+mn-ea"/>
                <a:cs typeface="Malgun Gothic"/>
              </a:rPr>
              <a:t> </a:t>
            </a:r>
            <a:r>
              <a:rPr dirty="0">
                <a:solidFill>
                  <a:srgbClr val="333333"/>
                </a:solidFill>
                <a:latin typeface="+mn-ea"/>
                <a:ea typeface="+mn-ea"/>
                <a:cs typeface="Malgun Gothic"/>
              </a:rPr>
              <a:t>문자를</a:t>
            </a:r>
            <a:r>
              <a:rPr spc="5" dirty="0">
                <a:solidFill>
                  <a:srgbClr val="333333"/>
                </a:solidFill>
                <a:latin typeface="+mn-ea"/>
                <a:ea typeface="+mn-ea"/>
                <a:cs typeface="Malgun Gothic"/>
              </a:rPr>
              <a:t> </a:t>
            </a:r>
            <a:r>
              <a:rPr dirty="0">
                <a:solidFill>
                  <a:srgbClr val="333333"/>
                </a:solidFill>
                <a:latin typeface="+mn-ea"/>
                <a:ea typeface="+mn-ea"/>
                <a:cs typeface="Malgun Gothic"/>
              </a:rPr>
              <a:t>이용한</a:t>
            </a:r>
            <a:r>
              <a:rPr spc="5" dirty="0">
                <a:solidFill>
                  <a:srgbClr val="333333"/>
                </a:solidFill>
                <a:latin typeface="+mn-ea"/>
                <a:ea typeface="+mn-ea"/>
                <a:cs typeface="Malgun Gothic"/>
              </a:rPr>
              <a:t> </a:t>
            </a:r>
            <a:r>
              <a:rPr spc="-10" dirty="0">
                <a:solidFill>
                  <a:srgbClr val="333333"/>
                </a:solidFill>
                <a:latin typeface="+mn-ea"/>
                <a:ea typeface="+mn-ea"/>
                <a:cs typeface="Malgun Gothic"/>
              </a:rPr>
              <a:t>formatting</a:t>
            </a:r>
            <a:endParaRPr dirty="0">
              <a:latin typeface="+mn-ea"/>
              <a:ea typeface="+mn-ea"/>
              <a:cs typeface="Malgun Gothic"/>
            </a:endParaRPr>
          </a:p>
        </p:txBody>
      </p:sp>
      <p:sp>
        <p:nvSpPr>
          <p:cNvPr id="5" name="object 5"/>
          <p:cNvSpPr/>
          <p:nvPr/>
        </p:nvSpPr>
        <p:spPr>
          <a:xfrm>
            <a:off x="732536" y="1829328"/>
            <a:ext cx="10058400" cy="990600"/>
          </a:xfrm>
          <a:custGeom>
            <a:avLst/>
            <a:gdLst/>
            <a:ahLst/>
            <a:cxnLst/>
            <a:rect l="l" t="t" r="r" b="b"/>
            <a:pathLst>
              <a:path w="10058400" h="990600">
                <a:moveTo>
                  <a:pt x="0" y="990600"/>
                </a:moveTo>
                <a:lnTo>
                  <a:pt x="10058400" y="990600"/>
                </a:lnTo>
                <a:lnTo>
                  <a:pt x="10058400" y="0"/>
                </a:lnTo>
                <a:lnTo>
                  <a:pt x="0" y="0"/>
                </a:lnTo>
                <a:lnTo>
                  <a:pt x="0" y="990600"/>
                </a:lnTo>
                <a:close/>
              </a:path>
            </a:pathLst>
          </a:custGeom>
          <a:ln w="12192">
            <a:solidFill>
              <a:srgbClr val="000000"/>
            </a:solidFill>
          </a:ln>
        </p:spPr>
        <p:txBody>
          <a:bodyPr wrap="square" lIns="0" tIns="0" rIns="0" bIns="0" rtlCol="0"/>
          <a:lstStyle/>
          <a:p>
            <a:endParaRPr/>
          </a:p>
        </p:txBody>
      </p:sp>
      <p:sp>
        <p:nvSpPr>
          <p:cNvPr id="6" name="object 6"/>
          <p:cNvSpPr txBox="1"/>
          <p:nvPr/>
        </p:nvSpPr>
        <p:spPr>
          <a:xfrm>
            <a:off x="1143000" y="2008413"/>
            <a:ext cx="7758684" cy="566822"/>
          </a:xfrm>
          <a:prstGeom prst="rect">
            <a:avLst/>
          </a:prstGeom>
        </p:spPr>
        <p:txBody>
          <a:bodyPr vert="horz" wrap="square" lIns="0" tIns="12700" rIns="0" bIns="0" rtlCol="0">
            <a:spAutoFit/>
          </a:bodyPr>
          <a:lstStyle/>
          <a:p>
            <a:pPr marR="804545">
              <a:lnSpc>
                <a:spcPct val="100000"/>
              </a:lnSpc>
              <a:spcBef>
                <a:spcPts val="100"/>
              </a:spcBef>
            </a:pPr>
            <a:r>
              <a:rPr dirty="0">
                <a:latin typeface="+mn-ea"/>
                <a:ea typeface="+mn-ea"/>
                <a:cs typeface="Malgun Gothic"/>
              </a:rPr>
              <a:t>height</a:t>
            </a:r>
            <a:r>
              <a:rPr spc="-20" dirty="0">
                <a:latin typeface="+mn-ea"/>
                <a:ea typeface="+mn-ea"/>
                <a:cs typeface="Malgun Gothic"/>
              </a:rPr>
              <a:t> </a:t>
            </a:r>
            <a:r>
              <a:rPr dirty="0">
                <a:latin typeface="+mn-ea"/>
                <a:ea typeface="+mn-ea"/>
                <a:cs typeface="Malgun Gothic"/>
              </a:rPr>
              <a:t>=</a:t>
            </a:r>
            <a:r>
              <a:rPr spc="5" dirty="0">
                <a:latin typeface="+mn-ea"/>
                <a:ea typeface="+mn-ea"/>
                <a:cs typeface="Malgun Gothic"/>
              </a:rPr>
              <a:t> </a:t>
            </a:r>
            <a:r>
              <a:rPr dirty="0">
                <a:latin typeface="+mn-ea"/>
                <a:ea typeface="+mn-ea"/>
                <a:cs typeface="Malgun Gothic"/>
              </a:rPr>
              <a:t>'180.5</a:t>
            </a:r>
            <a:r>
              <a:rPr spc="-35" dirty="0">
                <a:latin typeface="+mn-ea"/>
                <a:ea typeface="+mn-ea"/>
                <a:cs typeface="Malgun Gothic"/>
              </a:rPr>
              <a:t> </a:t>
            </a:r>
            <a:r>
              <a:rPr spc="-25" dirty="0">
                <a:latin typeface="+mn-ea"/>
                <a:ea typeface="+mn-ea"/>
                <a:cs typeface="Malgun Gothic"/>
              </a:rPr>
              <a:t>cm' </a:t>
            </a:r>
            <a:r>
              <a:rPr dirty="0">
                <a:latin typeface="+mn-ea"/>
                <a:ea typeface="+mn-ea"/>
                <a:cs typeface="Malgun Gothic"/>
              </a:rPr>
              <a:t>weight</a:t>
            </a:r>
            <a:r>
              <a:rPr spc="-10" dirty="0">
                <a:latin typeface="+mn-ea"/>
                <a:ea typeface="+mn-ea"/>
                <a:cs typeface="Malgun Gothic"/>
              </a:rPr>
              <a:t> </a:t>
            </a:r>
            <a:r>
              <a:rPr dirty="0">
                <a:latin typeface="+mn-ea"/>
                <a:ea typeface="+mn-ea"/>
                <a:cs typeface="Malgun Gothic"/>
              </a:rPr>
              <a:t>=</a:t>
            </a:r>
            <a:r>
              <a:rPr spc="-15" dirty="0">
                <a:latin typeface="+mn-ea"/>
                <a:ea typeface="+mn-ea"/>
                <a:cs typeface="Malgun Gothic"/>
              </a:rPr>
              <a:t> </a:t>
            </a:r>
            <a:r>
              <a:rPr spc="-10" dirty="0">
                <a:latin typeface="+mn-ea"/>
                <a:ea typeface="+mn-ea"/>
                <a:cs typeface="Malgun Gothic"/>
              </a:rPr>
              <a:t>'75kg'</a:t>
            </a:r>
            <a:endParaRPr dirty="0">
              <a:latin typeface="+mn-ea"/>
              <a:ea typeface="+mn-ea"/>
              <a:cs typeface="Malgun Gothic"/>
            </a:endParaRPr>
          </a:p>
          <a:p>
            <a:r>
              <a:rPr dirty="0">
                <a:latin typeface="+mn-ea"/>
                <a:ea typeface="+mn-ea"/>
                <a:cs typeface="Malgun Gothic"/>
              </a:rPr>
              <a:t>value</a:t>
            </a:r>
            <a:r>
              <a:rPr spc="-40" dirty="0">
                <a:latin typeface="+mn-ea"/>
                <a:ea typeface="+mn-ea"/>
                <a:cs typeface="Malgun Gothic"/>
              </a:rPr>
              <a:t> </a:t>
            </a:r>
            <a:r>
              <a:rPr dirty="0">
                <a:latin typeface="+mn-ea"/>
                <a:ea typeface="+mn-ea"/>
                <a:cs typeface="Malgun Gothic"/>
              </a:rPr>
              <a:t>=</a:t>
            </a:r>
            <a:r>
              <a:rPr spc="-15" dirty="0">
                <a:latin typeface="+mn-ea"/>
                <a:ea typeface="+mn-ea"/>
                <a:cs typeface="Malgun Gothic"/>
              </a:rPr>
              <a:t> </a:t>
            </a:r>
            <a:r>
              <a:rPr dirty="0">
                <a:latin typeface="+mn-ea"/>
                <a:ea typeface="+mn-ea"/>
                <a:cs typeface="Malgun Gothic"/>
              </a:rPr>
              <a:t>f'키는</a:t>
            </a:r>
            <a:r>
              <a:rPr spc="-30" dirty="0">
                <a:latin typeface="+mn-ea"/>
                <a:ea typeface="+mn-ea"/>
                <a:cs typeface="Malgun Gothic"/>
              </a:rPr>
              <a:t> </a:t>
            </a:r>
            <a:r>
              <a:rPr spc="-10" dirty="0">
                <a:latin typeface="+mn-ea"/>
                <a:ea typeface="+mn-ea"/>
                <a:cs typeface="Malgun Gothic"/>
              </a:rPr>
              <a:t>{height}</a:t>
            </a:r>
            <a:r>
              <a:rPr spc="-10" dirty="0" err="1">
                <a:latin typeface="+mn-ea"/>
                <a:ea typeface="+mn-ea"/>
                <a:cs typeface="Malgun Gothic"/>
              </a:rPr>
              <a:t>이며</a:t>
            </a:r>
            <a:r>
              <a:rPr spc="-10" dirty="0">
                <a:latin typeface="+mn-ea"/>
                <a:ea typeface="+mn-ea"/>
                <a:cs typeface="Malgun Gothic"/>
              </a:rPr>
              <a:t>,</a:t>
            </a:r>
            <a:r>
              <a:rPr lang="en-US" spc="-10" dirty="0">
                <a:latin typeface="+mn-ea"/>
                <a:ea typeface="+mn-ea"/>
                <a:cs typeface="Malgun Gothic"/>
              </a:rPr>
              <a:t> </a:t>
            </a:r>
            <a:r>
              <a:rPr lang="ko-KR" altLang="en-US" spc="-10" dirty="0">
                <a:latin typeface="+mn-ea"/>
                <a:ea typeface="+mn-ea"/>
                <a:cs typeface="Malgun Gothic"/>
              </a:rPr>
              <a:t>몸</a:t>
            </a:r>
            <a:r>
              <a:rPr lang="ko-KR" altLang="en-US" dirty="0">
                <a:latin typeface="+mn-ea"/>
                <a:ea typeface="+mn-ea"/>
                <a:cs typeface="Malgun Gothic"/>
              </a:rPr>
              <a:t>무게는</a:t>
            </a:r>
            <a:r>
              <a:rPr lang="ko-KR" altLang="en-US" spc="5" dirty="0">
                <a:latin typeface="+mn-ea"/>
                <a:ea typeface="+mn-ea"/>
                <a:cs typeface="Malgun Gothic"/>
              </a:rPr>
              <a:t> </a:t>
            </a:r>
            <a:r>
              <a:rPr lang="en-US" altLang="ko-KR" spc="-10" dirty="0">
                <a:latin typeface="+mn-ea"/>
                <a:ea typeface="+mn-ea"/>
                <a:cs typeface="Malgun Gothic"/>
              </a:rPr>
              <a:t>{weight}</a:t>
            </a:r>
            <a:r>
              <a:rPr lang="ko-KR" altLang="en-US" spc="-10" dirty="0">
                <a:latin typeface="+mn-ea"/>
                <a:ea typeface="+mn-ea"/>
                <a:cs typeface="Malgun Gothic"/>
              </a:rPr>
              <a:t>입니다</a:t>
            </a:r>
            <a:r>
              <a:rPr lang="en-US" altLang="ko-KR" spc="-10" dirty="0">
                <a:latin typeface="+mn-ea"/>
                <a:ea typeface="+mn-ea"/>
                <a:cs typeface="Malgun Gothic"/>
              </a:rPr>
              <a:t>'</a:t>
            </a:r>
            <a:endParaRPr lang="ko-KR" altLang="en-US" dirty="0">
              <a:latin typeface="+mn-ea"/>
              <a:ea typeface="+mn-ea"/>
              <a:cs typeface="Malgun Gothic"/>
            </a:endParaRPr>
          </a:p>
        </p:txBody>
      </p:sp>
      <p:sp>
        <p:nvSpPr>
          <p:cNvPr id="9" name="object 9"/>
          <p:cNvSpPr txBox="1"/>
          <p:nvPr/>
        </p:nvSpPr>
        <p:spPr>
          <a:xfrm>
            <a:off x="732536" y="3661759"/>
            <a:ext cx="5638800" cy="1155445"/>
          </a:xfrm>
          <a:prstGeom prst="rect">
            <a:avLst/>
          </a:prstGeom>
          <a:ln w="12192">
            <a:solidFill>
              <a:srgbClr val="000000"/>
            </a:solidFill>
          </a:ln>
        </p:spPr>
        <p:txBody>
          <a:bodyPr vert="horz" wrap="square" lIns="0" tIns="41910" rIns="0" bIns="0" rtlCol="0">
            <a:spAutoFit/>
          </a:bodyPr>
          <a:lstStyle/>
          <a:p>
            <a:pPr marL="91440">
              <a:lnSpc>
                <a:spcPct val="100000"/>
              </a:lnSpc>
              <a:spcBef>
                <a:spcPts val="330"/>
              </a:spcBef>
            </a:pPr>
            <a:r>
              <a:rPr dirty="0">
                <a:latin typeface="+mn-ea"/>
                <a:ea typeface="+mn-ea"/>
                <a:cs typeface="Malgun Gothic"/>
              </a:rPr>
              <a:t>"형식문자를 이용한</a:t>
            </a:r>
            <a:r>
              <a:rPr spc="10" dirty="0">
                <a:latin typeface="+mn-ea"/>
                <a:ea typeface="+mn-ea"/>
                <a:cs typeface="Malgun Gothic"/>
              </a:rPr>
              <a:t> </a:t>
            </a:r>
            <a:r>
              <a:rPr dirty="0">
                <a:latin typeface="+mn-ea"/>
                <a:ea typeface="+mn-ea"/>
                <a:cs typeface="Malgun Gothic"/>
              </a:rPr>
              <a:t>서식"</a:t>
            </a:r>
            <a:r>
              <a:rPr spc="-5" dirty="0">
                <a:latin typeface="+mn-ea"/>
                <a:ea typeface="+mn-ea"/>
                <a:cs typeface="Malgun Gothic"/>
              </a:rPr>
              <a:t> </a:t>
            </a:r>
            <a:r>
              <a:rPr b="1" dirty="0">
                <a:latin typeface="+mn-ea"/>
                <a:ea typeface="+mn-ea"/>
                <a:cs typeface="Malgun Gothic"/>
              </a:rPr>
              <a:t>%</a:t>
            </a:r>
            <a:r>
              <a:rPr b="1" spc="10" dirty="0">
                <a:latin typeface="+mn-ea"/>
                <a:ea typeface="+mn-ea"/>
                <a:cs typeface="Malgun Gothic"/>
              </a:rPr>
              <a:t> </a:t>
            </a:r>
            <a:r>
              <a:rPr dirty="0">
                <a:latin typeface="+mn-ea"/>
                <a:ea typeface="+mn-ea"/>
                <a:cs typeface="Malgun Gothic"/>
              </a:rPr>
              <a:t>(형식</a:t>
            </a:r>
            <a:r>
              <a:rPr spc="-15" dirty="0">
                <a:latin typeface="+mn-ea"/>
                <a:ea typeface="+mn-ea"/>
                <a:cs typeface="Malgun Gothic"/>
              </a:rPr>
              <a:t> </a:t>
            </a:r>
            <a:r>
              <a:rPr dirty="0">
                <a:latin typeface="+mn-ea"/>
                <a:ea typeface="+mn-ea"/>
                <a:cs typeface="Malgun Gothic"/>
              </a:rPr>
              <a:t>문자에</a:t>
            </a:r>
            <a:r>
              <a:rPr spc="10" dirty="0">
                <a:latin typeface="+mn-ea"/>
                <a:ea typeface="+mn-ea"/>
                <a:cs typeface="Malgun Gothic"/>
              </a:rPr>
              <a:t> </a:t>
            </a:r>
            <a:r>
              <a:rPr dirty="0">
                <a:latin typeface="+mn-ea"/>
                <a:ea typeface="+mn-ea"/>
                <a:cs typeface="Malgun Gothic"/>
              </a:rPr>
              <a:t>넣을 </a:t>
            </a:r>
            <a:r>
              <a:rPr spc="-25" dirty="0">
                <a:latin typeface="+mn-ea"/>
                <a:ea typeface="+mn-ea"/>
                <a:cs typeface="Malgun Gothic"/>
              </a:rPr>
              <a:t>값)</a:t>
            </a:r>
            <a:endParaRPr dirty="0">
              <a:latin typeface="+mn-ea"/>
              <a:ea typeface="+mn-ea"/>
              <a:cs typeface="Malgun Gothic"/>
            </a:endParaRPr>
          </a:p>
          <a:p>
            <a:pPr marL="91440">
              <a:lnSpc>
                <a:spcPct val="100000"/>
              </a:lnSpc>
              <a:spcBef>
                <a:spcPts val="2160"/>
              </a:spcBef>
            </a:pPr>
            <a:r>
              <a:rPr dirty="0">
                <a:latin typeface="+mn-ea"/>
                <a:ea typeface="+mn-ea"/>
                <a:cs typeface="Malgun Gothic"/>
              </a:rPr>
              <a:t>&gt;&gt;&gt;"이름 :</a:t>
            </a:r>
            <a:r>
              <a:rPr spc="5" dirty="0">
                <a:latin typeface="+mn-ea"/>
                <a:ea typeface="+mn-ea"/>
                <a:cs typeface="Malgun Gothic"/>
              </a:rPr>
              <a:t> </a:t>
            </a:r>
            <a:r>
              <a:rPr dirty="0">
                <a:latin typeface="+mn-ea"/>
                <a:ea typeface="+mn-ea"/>
                <a:cs typeface="Malgun Gothic"/>
              </a:rPr>
              <a:t>%s,</a:t>
            </a:r>
            <a:r>
              <a:rPr spc="-15" dirty="0">
                <a:latin typeface="+mn-ea"/>
                <a:ea typeface="+mn-ea"/>
                <a:cs typeface="Malgun Gothic"/>
              </a:rPr>
              <a:t> </a:t>
            </a:r>
            <a:r>
              <a:rPr dirty="0">
                <a:latin typeface="+mn-ea"/>
                <a:ea typeface="+mn-ea"/>
                <a:cs typeface="Malgun Gothic"/>
              </a:rPr>
              <a:t>나이</a:t>
            </a:r>
            <a:r>
              <a:rPr spc="-10" dirty="0">
                <a:latin typeface="+mn-ea"/>
                <a:ea typeface="+mn-ea"/>
                <a:cs typeface="Malgun Gothic"/>
              </a:rPr>
              <a:t> </a:t>
            </a:r>
            <a:r>
              <a:rPr dirty="0">
                <a:latin typeface="+mn-ea"/>
                <a:ea typeface="+mn-ea"/>
                <a:cs typeface="Malgun Gothic"/>
              </a:rPr>
              <a:t>:</a:t>
            </a:r>
            <a:r>
              <a:rPr spc="-10" dirty="0">
                <a:latin typeface="+mn-ea"/>
                <a:ea typeface="+mn-ea"/>
                <a:cs typeface="Malgun Gothic"/>
              </a:rPr>
              <a:t> </a:t>
            </a:r>
            <a:r>
              <a:rPr dirty="0">
                <a:latin typeface="+mn-ea"/>
                <a:ea typeface="+mn-ea"/>
                <a:cs typeface="Malgun Gothic"/>
              </a:rPr>
              <a:t>%d"</a:t>
            </a:r>
            <a:r>
              <a:rPr spc="-10" dirty="0">
                <a:latin typeface="+mn-ea"/>
                <a:ea typeface="+mn-ea"/>
                <a:cs typeface="Malgun Gothic"/>
              </a:rPr>
              <a:t> </a:t>
            </a:r>
            <a:r>
              <a:rPr b="1" dirty="0">
                <a:latin typeface="+mn-ea"/>
                <a:ea typeface="+mn-ea"/>
                <a:cs typeface="Malgun Gothic"/>
              </a:rPr>
              <a:t>% </a:t>
            </a:r>
            <a:r>
              <a:rPr dirty="0">
                <a:latin typeface="+mn-ea"/>
                <a:ea typeface="+mn-ea"/>
                <a:cs typeface="Malgun Gothic"/>
              </a:rPr>
              <a:t>('홍길동',</a:t>
            </a:r>
            <a:r>
              <a:rPr spc="-15" dirty="0">
                <a:latin typeface="+mn-ea"/>
                <a:ea typeface="+mn-ea"/>
                <a:cs typeface="Malgun Gothic"/>
              </a:rPr>
              <a:t> </a:t>
            </a:r>
            <a:r>
              <a:rPr spc="-25" dirty="0">
                <a:latin typeface="+mn-ea"/>
                <a:ea typeface="+mn-ea"/>
                <a:cs typeface="Malgun Gothic"/>
              </a:rPr>
              <a:t>32)</a:t>
            </a:r>
            <a:endParaRPr dirty="0">
              <a:latin typeface="+mn-ea"/>
              <a:ea typeface="+mn-ea"/>
              <a:cs typeface="Malgun Gothic"/>
            </a:endParaRPr>
          </a:p>
          <a:p>
            <a:pPr marL="172085">
              <a:lnSpc>
                <a:spcPct val="100000"/>
              </a:lnSpc>
            </a:pPr>
            <a:r>
              <a:rPr dirty="0">
                <a:latin typeface="+mn-ea"/>
                <a:ea typeface="+mn-ea"/>
                <a:cs typeface="Malgun Gothic"/>
              </a:rPr>
              <a:t>이름</a:t>
            </a:r>
            <a:r>
              <a:rPr spc="-10" dirty="0">
                <a:latin typeface="+mn-ea"/>
                <a:ea typeface="+mn-ea"/>
                <a:cs typeface="Malgun Gothic"/>
              </a:rPr>
              <a:t> </a:t>
            </a:r>
            <a:r>
              <a:rPr dirty="0">
                <a:latin typeface="+mn-ea"/>
                <a:ea typeface="+mn-ea"/>
                <a:cs typeface="Malgun Gothic"/>
              </a:rPr>
              <a:t>:</a:t>
            </a:r>
            <a:r>
              <a:rPr spc="10" dirty="0">
                <a:latin typeface="+mn-ea"/>
                <a:ea typeface="+mn-ea"/>
                <a:cs typeface="Malgun Gothic"/>
              </a:rPr>
              <a:t> </a:t>
            </a:r>
            <a:r>
              <a:rPr dirty="0">
                <a:latin typeface="+mn-ea"/>
                <a:ea typeface="+mn-ea"/>
                <a:cs typeface="Malgun Gothic"/>
              </a:rPr>
              <a:t>홍길동, 나이</a:t>
            </a:r>
            <a:r>
              <a:rPr spc="-5" dirty="0">
                <a:latin typeface="+mn-ea"/>
                <a:ea typeface="+mn-ea"/>
                <a:cs typeface="Malgun Gothic"/>
              </a:rPr>
              <a:t> </a:t>
            </a:r>
            <a:r>
              <a:rPr spc="-25" dirty="0">
                <a:latin typeface="+mn-ea"/>
                <a:ea typeface="+mn-ea"/>
                <a:cs typeface="Malgun Gothic"/>
              </a:rPr>
              <a:t>32</a:t>
            </a:r>
            <a:endParaRPr dirty="0">
              <a:latin typeface="+mn-ea"/>
              <a:ea typeface="+mn-ea"/>
              <a:cs typeface="Malgun Gothic"/>
            </a:endParaRPr>
          </a:p>
        </p:txBody>
      </p:sp>
      <p:grpSp>
        <p:nvGrpSpPr>
          <p:cNvPr id="10" name="object 10"/>
          <p:cNvGrpSpPr/>
          <p:nvPr/>
        </p:nvGrpSpPr>
        <p:grpSpPr>
          <a:xfrm>
            <a:off x="6477000" y="5247640"/>
            <a:ext cx="5253990" cy="383540"/>
            <a:chOff x="6617207" y="5704840"/>
            <a:chExt cx="5253990" cy="383540"/>
          </a:xfrm>
        </p:grpSpPr>
        <p:sp>
          <p:nvSpPr>
            <p:cNvPr id="11" name="object 11"/>
            <p:cNvSpPr/>
            <p:nvPr/>
          </p:nvSpPr>
          <p:spPr>
            <a:xfrm>
              <a:off x="6617195" y="5704840"/>
              <a:ext cx="5253990" cy="370840"/>
            </a:xfrm>
            <a:custGeom>
              <a:avLst/>
              <a:gdLst/>
              <a:ahLst/>
              <a:cxnLst/>
              <a:rect l="l" t="t" r="r" b="b"/>
              <a:pathLst>
                <a:path w="5253990" h="370839">
                  <a:moveTo>
                    <a:pt x="5253494" y="0"/>
                  </a:moveTo>
                  <a:lnTo>
                    <a:pt x="2626753" y="0"/>
                  </a:lnTo>
                  <a:lnTo>
                    <a:pt x="0" y="0"/>
                  </a:lnTo>
                  <a:lnTo>
                    <a:pt x="0" y="370840"/>
                  </a:lnTo>
                  <a:lnTo>
                    <a:pt x="2626753" y="370840"/>
                  </a:lnTo>
                  <a:lnTo>
                    <a:pt x="5253494" y="370840"/>
                  </a:lnTo>
                  <a:lnTo>
                    <a:pt x="5253494" y="0"/>
                  </a:lnTo>
                  <a:close/>
                </a:path>
              </a:pathLst>
            </a:custGeom>
            <a:solidFill>
              <a:srgbClr val="E7E7E7"/>
            </a:solidFill>
          </p:spPr>
          <p:txBody>
            <a:bodyPr wrap="square" lIns="0" tIns="0" rIns="0" bIns="0" rtlCol="0"/>
            <a:lstStyle/>
            <a:p>
              <a:endParaRPr sz="1600"/>
            </a:p>
          </p:txBody>
        </p:sp>
        <p:sp>
          <p:nvSpPr>
            <p:cNvPr id="12" name="object 12"/>
            <p:cNvSpPr/>
            <p:nvPr/>
          </p:nvSpPr>
          <p:spPr>
            <a:xfrm>
              <a:off x="6617207" y="6075680"/>
              <a:ext cx="5253990" cy="0"/>
            </a:xfrm>
            <a:custGeom>
              <a:avLst/>
              <a:gdLst/>
              <a:ahLst/>
              <a:cxnLst/>
              <a:rect l="l" t="t" r="r" b="b"/>
              <a:pathLst>
                <a:path w="5253990">
                  <a:moveTo>
                    <a:pt x="0" y="0"/>
                  </a:moveTo>
                  <a:lnTo>
                    <a:pt x="5253609" y="0"/>
                  </a:lnTo>
                </a:path>
              </a:pathLst>
            </a:custGeom>
            <a:ln w="25400">
              <a:solidFill>
                <a:srgbClr val="000000"/>
              </a:solidFill>
            </a:ln>
          </p:spPr>
          <p:txBody>
            <a:bodyPr wrap="square" lIns="0" tIns="0" rIns="0" bIns="0" rtlCol="0"/>
            <a:lstStyle/>
            <a:p>
              <a:endParaRPr sz="1600"/>
            </a:p>
          </p:txBody>
        </p:sp>
      </p:grpSp>
      <p:sp>
        <p:nvSpPr>
          <p:cNvPr id="13" name="object 13"/>
          <p:cNvSpPr/>
          <p:nvPr/>
        </p:nvSpPr>
        <p:spPr>
          <a:xfrm>
            <a:off x="6477000" y="3751579"/>
            <a:ext cx="5253990" cy="25400"/>
          </a:xfrm>
          <a:custGeom>
            <a:avLst/>
            <a:gdLst/>
            <a:ahLst/>
            <a:cxnLst/>
            <a:rect l="l" t="t" r="r" b="b"/>
            <a:pathLst>
              <a:path w="5253990" h="25400">
                <a:moveTo>
                  <a:pt x="0" y="25400"/>
                </a:moveTo>
                <a:lnTo>
                  <a:pt x="5253609" y="25400"/>
                </a:lnTo>
                <a:lnTo>
                  <a:pt x="5253609" y="0"/>
                </a:lnTo>
                <a:lnTo>
                  <a:pt x="0" y="0"/>
                </a:lnTo>
                <a:lnTo>
                  <a:pt x="0" y="25400"/>
                </a:lnTo>
                <a:close/>
              </a:path>
            </a:pathLst>
          </a:custGeom>
          <a:solidFill>
            <a:srgbClr val="000000"/>
          </a:solidFill>
        </p:spPr>
        <p:txBody>
          <a:bodyPr wrap="square" lIns="0" tIns="0" rIns="0" bIns="0" rtlCol="0"/>
          <a:lstStyle/>
          <a:p>
            <a:endParaRPr/>
          </a:p>
        </p:txBody>
      </p:sp>
      <p:sp>
        <p:nvSpPr>
          <p:cNvPr id="14" name="object 14"/>
          <p:cNvSpPr/>
          <p:nvPr/>
        </p:nvSpPr>
        <p:spPr>
          <a:xfrm>
            <a:off x="6477000" y="3124200"/>
            <a:ext cx="5253990" cy="0"/>
          </a:xfrm>
          <a:custGeom>
            <a:avLst/>
            <a:gdLst/>
            <a:ahLst/>
            <a:cxnLst/>
            <a:rect l="l" t="t" r="r" b="b"/>
            <a:pathLst>
              <a:path w="5253990">
                <a:moveTo>
                  <a:pt x="0" y="0"/>
                </a:moveTo>
                <a:lnTo>
                  <a:pt x="5253609" y="0"/>
                </a:lnTo>
              </a:path>
            </a:pathLst>
          </a:custGeom>
          <a:ln w="25400">
            <a:solidFill>
              <a:srgbClr val="000000"/>
            </a:solidFill>
          </a:ln>
        </p:spPr>
        <p:txBody>
          <a:bodyPr wrap="square" lIns="0" tIns="0" rIns="0" bIns="0" rtlCol="0"/>
          <a:lstStyle/>
          <a:p>
            <a:endParaRPr/>
          </a:p>
        </p:txBody>
      </p:sp>
      <p:sp>
        <p:nvSpPr>
          <p:cNvPr id="15" name="object 15"/>
          <p:cNvSpPr txBox="1"/>
          <p:nvPr/>
        </p:nvSpPr>
        <p:spPr>
          <a:xfrm>
            <a:off x="6477000" y="3124200"/>
            <a:ext cx="5253990" cy="596317"/>
          </a:xfrm>
          <a:prstGeom prst="rect">
            <a:avLst/>
          </a:prstGeom>
          <a:solidFill>
            <a:srgbClr val="56BBE4"/>
          </a:solidFill>
        </p:spPr>
        <p:txBody>
          <a:bodyPr vert="horz" wrap="square" lIns="0" tIns="41910" rIns="0" bIns="0" rtlCol="0">
            <a:spAutoFit/>
          </a:bodyPr>
          <a:lstStyle/>
          <a:p>
            <a:pPr marL="92075">
              <a:lnSpc>
                <a:spcPct val="100000"/>
              </a:lnSpc>
              <a:spcBef>
                <a:spcPts val="330"/>
              </a:spcBef>
              <a:tabLst>
                <a:tab pos="1692275" algn="l"/>
              </a:tabLst>
            </a:pPr>
            <a:r>
              <a:rPr b="1" dirty="0">
                <a:solidFill>
                  <a:srgbClr val="FFFFFF"/>
                </a:solidFill>
                <a:latin typeface="CookieRun Regular" panose="020B0600000101010101" pitchFamily="50" charset="-127"/>
                <a:cs typeface="Malgun Gothic"/>
              </a:rPr>
              <a:t>형식 </a:t>
            </a:r>
            <a:r>
              <a:rPr b="1" spc="-25" dirty="0">
                <a:solidFill>
                  <a:srgbClr val="FFFFFF"/>
                </a:solidFill>
                <a:latin typeface="CookieRun Regular" panose="020B0600000101010101" pitchFamily="50" charset="-127"/>
                <a:cs typeface="Malgun Gothic"/>
              </a:rPr>
              <a:t>문자</a:t>
            </a:r>
            <a:r>
              <a:rPr b="1" dirty="0">
                <a:solidFill>
                  <a:srgbClr val="FFFFFF"/>
                </a:solidFill>
                <a:latin typeface="CookieRun Regular" panose="020B0600000101010101" pitchFamily="50" charset="-127"/>
                <a:cs typeface="Malgun Gothic"/>
              </a:rPr>
              <a:t>	</a:t>
            </a:r>
            <a:r>
              <a:rPr lang="en-US" b="1" dirty="0">
                <a:solidFill>
                  <a:srgbClr val="FFFFFF"/>
                </a:solidFill>
                <a:latin typeface="CookieRun Regular" panose="020B0600000101010101" pitchFamily="50" charset="-127"/>
                <a:cs typeface="Malgun Gothic"/>
              </a:rPr>
              <a:t>  </a:t>
            </a:r>
            <a:endParaRPr dirty="0">
              <a:latin typeface="CookieRun Regular" panose="020B0600000101010101" pitchFamily="50" charset="-127"/>
              <a:cs typeface="Malgun Gothic"/>
            </a:endParaRPr>
          </a:p>
          <a:p>
            <a:pPr marL="92075">
              <a:lnSpc>
                <a:spcPct val="100000"/>
              </a:lnSpc>
            </a:pPr>
            <a:r>
              <a:rPr b="1" dirty="0">
                <a:solidFill>
                  <a:srgbClr val="FFFFFF"/>
                </a:solidFill>
                <a:latin typeface="CookieRun Regular" panose="020B0600000101010101" pitchFamily="50" charset="-127"/>
                <a:cs typeface="Malgun Gothic"/>
              </a:rPr>
              <a:t>(format</a:t>
            </a:r>
            <a:r>
              <a:rPr b="1" spc="-25" dirty="0">
                <a:solidFill>
                  <a:srgbClr val="FFFFFF"/>
                </a:solidFill>
                <a:latin typeface="CookieRun Regular" panose="020B0600000101010101" pitchFamily="50" charset="-127"/>
                <a:cs typeface="Malgun Gothic"/>
              </a:rPr>
              <a:t> 문자)</a:t>
            </a:r>
            <a:endParaRPr dirty="0">
              <a:latin typeface="CookieRun Regular" panose="020B0600000101010101" pitchFamily="50" charset="-127"/>
              <a:cs typeface="Malgun Gothic"/>
            </a:endParaRPr>
          </a:p>
        </p:txBody>
      </p:sp>
      <p:sp>
        <p:nvSpPr>
          <p:cNvPr id="20" name="object 20"/>
          <p:cNvSpPr txBox="1">
            <a:spLocks noGrp="1"/>
          </p:cNvSpPr>
          <p:nvPr>
            <p:ph type="sldNum" sz="quarter" idx="4294967295"/>
          </p:nvPr>
        </p:nvSpPr>
        <p:spPr>
          <a:xfrm>
            <a:off x="11615673" y="6629599"/>
            <a:ext cx="229234" cy="577722"/>
          </a:xfrm>
          <a:prstGeom prst="rect">
            <a:avLst/>
          </a:prstGeom>
        </p:spPr>
        <p:txBody>
          <a:bodyPr vert="horz" wrap="square" lIns="0" tIns="23495" rIns="0" bIns="0" rtlCol="0">
            <a:spAutoFit/>
          </a:bodyPr>
          <a:lstStyle/>
          <a:p>
            <a:pPr marL="38100">
              <a:lnSpc>
                <a:spcPct val="100000"/>
              </a:lnSpc>
              <a:spcBef>
                <a:spcPts val="185"/>
              </a:spcBef>
            </a:pPr>
            <a:fld id="{81D60167-4931-47E6-BA6A-407CBD079E47}" type="slidenum">
              <a:rPr sz="1800" spc="-25" dirty="0">
                <a:latin typeface="CookieRun Regular" panose="020B0600000101010101" pitchFamily="50" charset="-127"/>
              </a:rPr>
              <a:t>22</a:t>
            </a:fld>
            <a:endParaRPr sz="1800" spc="-25" dirty="0">
              <a:latin typeface="CookieRun Regular" panose="020B0600000101010101" pitchFamily="50" charset="-127"/>
            </a:endParaRPr>
          </a:p>
        </p:txBody>
      </p:sp>
      <p:sp>
        <p:nvSpPr>
          <p:cNvPr id="16" name="object 16"/>
          <p:cNvSpPr txBox="1"/>
          <p:nvPr/>
        </p:nvSpPr>
        <p:spPr>
          <a:xfrm>
            <a:off x="6477000" y="3764279"/>
            <a:ext cx="5253990" cy="289181"/>
          </a:xfrm>
          <a:prstGeom prst="rect">
            <a:avLst/>
          </a:prstGeom>
          <a:solidFill>
            <a:srgbClr val="E7E7E7"/>
          </a:solidFill>
        </p:spPr>
        <p:txBody>
          <a:bodyPr vert="horz" wrap="square" lIns="0" tIns="42544" rIns="0" bIns="0" rtlCol="0">
            <a:spAutoFit/>
          </a:bodyPr>
          <a:lstStyle/>
          <a:p>
            <a:pPr marL="92075">
              <a:lnSpc>
                <a:spcPct val="100000"/>
              </a:lnSpc>
              <a:spcBef>
                <a:spcPts val="334"/>
              </a:spcBef>
            </a:pPr>
            <a:r>
              <a:rPr sz="1600" b="1" dirty="0">
                <a:latin typeface="CookieRun Regular" panose="020B0600000101010101" pitchFamily="50" charset="-127"/>
                <a:cs typeface="Malgun Gothic"/>
              </a:rPr>
              <a:t>모든</a:t>
            </a:r>
            <a:r>
              <a:rPr sz="1600" b="1" spc="-5" dirty="0">
                <a:latin typeface="CookieRun Regular" panose="020B0600000101010101" pitchFamily="50" charset="-127"/>
                <a:cs typeface="Malgun Gothic"/>
              </a:rPr>
              <a:t> </a:t>
            </a:r>
            <a:r>
              <a:rPr sz="1600" b="1" dirty="0">
                <a:latin typeface="CookieRun Regular" panose="020B0600000101010101" pitchFamily="50" charset="-127"/>
                <a:cs typeface="Malgun Gothic"/>
              </a:rPr>
              <a:t>형식문자는</a:t>
            </a:r>
            <a:r>
              <a:rPr sz="1600" b="1" spc="5" dirty="0">
                <a:latin typeface="CookieRun Regular" panose="020B0600000101010101" pitchFamily="50" charset="-127"/>
                <a:cs typeface="Malgun Gothic"/>
              </a:rPr>
              <a:t> </a:t>
            </a:r>
            <a:r>
              <a:rPr sz="1600" b="1" dirty="0">
                <a:latin typeface="CookieRun Regular" panose="020B0600000101010101" pitchFamily="50" charset="-127"/>
                <a:cs typeface="Malgun Gothic"/>
              </a:rPr>
              <a:t>%로</a:t>
            </a:r>
            <a:r>
              <a:rPr sz="1600" b="1" spc="15" dirty="0">
                <a:latin typeface="CookieRun Regular" panose="020B0600000101010101" pitchFamily="50" charset="-127"/>
                <a:cs typeface="Malgun Gothic"/>
              </a:rPr>
              <a:t> </a:t>
            </a:r>
            <a:r>
              <a:rPr sz="1600" b="1" spc="-10" dirty="0">
                <a:latin typeface="CookieRun Regular" panose="020B0600000101010101" pitchFamily="50" charset="-127"/>
                <a:cs typeface="Malgun Gothic"/>
              </a:rPr>
              <a:t>시작한다.</a:t>
            </a:r>
            <a:endParaRPr sz="1600">
              <a:latin typeface="CookieRun Regular" panose="020B0600000101010101" pitchFamily="50" charset="-127"/>
              <a:cs typeface="Malgun Gothic"/>
            </a:endParaRPr>
          </a:p>
        </p:txBody>
      </p:sp>
      <p:sp>
        <p:nvSpPr>
          <p:cNvPr id="17" name="object 17"/>
          <p:cNvSpPr txBox="1"/>
          <p:nvPr/>
        </p:nvSpPr>
        <p:spPr>
          <a:xfrm>
            <a:off x="6556629" y="4164838"/>
            <a:ext cx="3338829" cy="259045"/>
          </a:xfrm>
          <a:prstGeom prst="rect">
            <a:avLst/>
          </a:prstGeom>
        </p:spPr>
        <p:txBody>
          <a:bodyPr vert="horz" wrap="square" lIns="0" tIns="12700" rIns="0" bIns="0" rtlCol="0">
            <a:spAutoFit/>
          </a:bodyPr>
          <a:lstStyle/>
          <a:p>
            <a:pPr marL="12700">
              <a:lnSpc>
                <a:spcPct val="100000"/>
              </a:lnSpc>
              <a:spcBef>
                <a:spcPts val="100"/>
              </a:spcBef>
              <a:tabLst>
                <a:tab pos="2639695" algn="l"/>
              </a:tabLst>
            </a:pPr>
            <a:r>
              <a:rPr sz="1600" b="1" spc="-25" dirty="0">
                <a:latin typeface="CookieRun Regular" panose="020B0600000101010101" pitchFamily="50" charset="-127"/>
                <a:cs typeface="Malgun Gothic"/>
              </a:rPr>
              <a:t>%s</a:t>
            </a:r>
            <a:r>
              <a:rPr sz="1600" b="1" dirty="0">
                <a:latin typeface="CookieRun Regular" panose="020B0600000101010101" pitchFamily="50" charset="-127"/>
                <a:cs typeface="Malgun Gothic"/>
              </a:rPr>
              <a:t>	</a:t>
            </a:r>
            <a:r>
              <a:rPr sz="1600" spc="-25" dirty="0">
                <a:latin typeface="CookieRun Regular" panose="020B0600000101010101" pitchFamily="50" charset="-127"/>
                <a:cs typeface="Malgun Gothic"/>
              </a:rPr>
              <a:t>문자열</a:t>
            </a:r>
            <a:endParaRPr sz="1600" dirty="0">
              <a:latin typeface="CookieRun Regular" panose="020B0600000101010101" pitchFamily="50" charset="-127"/>
              <a:cs typeface="Malgun Gothic"/>
            </a:endParaRPr>
          </a:p>
        </p:txBody>
      </p:sp>
      <p:sp>
        <p:nvSpPr>
          <p:cNvPr id="18" name="object 18"/>
          <p:cNvSpPr txBox="1"/>
          <p:nvPr/>
        </p:nvSpPr>
        <p:spPr>
          <a:xfrm>
            <a:off x="6477000" y="4505959"/>
            <a:ext cx="5253990" cy="289182"/>
          </a:xfrm>
          <a:prstGeom prst="rect">
            <a:avLst/>
          </a:prstGeom>
          <a:solidFill>
            <a:srgbClr val="E7E7E7"/>
          </a:solidFill>
        </p:spPr>
        <p:txBody>
          <a:bodyPr vert="horz" wrap="square" lIns="0" tIns="42545" rIns="0" bIns="0" rtlCol="0">
            <a:spAutoFit/>
          </a:bodyPr>
          <a:lstStyle/>
          <a:p>
            <a:pPr marL="92075">
              <a:lnSpc>
                <a:spcPct val="100000"/>
              </a:lnSpc>
              <a:spcBef>
                <a:spcPts val="335"/>
              </a:spcBef>
              <a:tabLst>
                <a:tab pos="2719070" algn="l"/>
              </a:tabLst>
            </a:pPr>
            <a:r>
              <a:rPr sz="1600" b="1" spc="-25" dirty="0">
                <a:latin typeface="CookieRun Regular" panose="020B0600000101010101" pitchFamily="50" charset="-127"/>
                <a:cs typeface="Malgun Gothic"/>
              </a:rPr>
              <a:t>%d</a:t>
            </a:r>
            <a:r>
              <a:rPr sz="1600" b="1" dirty="0">
                <a:latin typeface="CookieRun Regular" panose="020B0600000101010101" pitchFamily="50" charset="-127"/>
                <a:cs typeface="Malgun Gothic"/>
              </a:rPr>
              <a:t>	</a:t>
            </a:r>
            <a:r>
              <a:rPr sz="1600" spc="-25" dirty="0">
                <a:latin typeface="CookieRun Regular" panose="020B0600000101010101" pitchFamily="50" charset="-127"/>
                <a:cs typeface="Malgun Gothic"/>
              </a:rPr>
              <a:t>정수</a:t>
            </a:r>
            <a:endParaRPr sz="1600">
              <a:latin typeface="CookieRun Regular" panose="020B0600000101010101" pitchFamily="50" charset="-127"/>
              <a:cs typeface="Malgun Gothic"/>
            </a:endParaRPr>
          </a:p>
        </p:txBody>
      </p:sp>
      <p:sp>
        <p:nvSpPr>
          <p:cNvPr id="19" name="object 19"/>
          <p:cNvSpPr txBox="1"/>
          <p:nvPr/>
        </p:nvSpPr>
        <p:spPr>
          <a:xfrm>
            <a:off x="6477000" y="4810150"/>
            <a:ext cx="5253990" cy="705321"/>
          </a:xfrm>
          <a:prstGeom prst="rect">
            <a:avLst/>
          </a:prstGeom>
        </p:spPr>
        <p:txBody>
          <a:bodyPr vert="horz" wrap="square" lIns="0" tIns="109220" rIns="0" bIns="0" rtlCol="0">
            <a:spAutoFit/>
          </a:bodyPr>
          <a:lstStyle/>
          <a:p>
            <a:pPr marL="92075">
              <a:lnSpc>
                <a:spcPct val="100000"/>
              </a:lnSpc>
              <a:spcBef>
                <a:spcPts val="860"/>
              </a:spcBef>
              <a:tabLst>
                <a:tab pos="2719070" algn="l"/>
              </a:tabLst>
            </a:pPr>
            <a:r>
              <a:rPr sz="1600" b="1" spc="-25" dirty="0">
                <a:latin typeface="CookieRun Regular" panose="020B0600000101010101" pitchFamily="50" charset="-127"/>
                <a:cs typeface="Malgun Gothic"/>
              </a:rPr>
              <a:t>%f</a:t>
            </a:r>
            <a:r>
              <a:rPr sz="1600" b="1" dirty="0">
                <a:latin typeface="CookieRun Regular" panose="020B0600000101010101" pitchFamily="50" charset="-127"/>
                <a:cs typeface="Malgun Gothic"/>
              </a:rPr>
              <a:t>	</a:t>
            </a:r>
            <a:r>
              <a:rPr sz="1600" spc="-25" dirty="0">
                <a:latin typeface="CookieRun Regular" panose="020B0600000101010101" pitchFamily="50" charset="-127"/>
                <a:cs typeface="Malgun Gothic"/>
              </a:rPr>
              <a:t>실수</a:t>
            </a:r>
            <a:endParaRPr sz="1600" dirty="0">
              <a:latin typeface="CookieRun Regular" panose="020B0600000101010101" pitchFamily="50" charset="-127"/>
              <a:cs typeface="Malgun Gothic"/>
            </a:endParaRPr>
          </a:p>
          <a:p>
            <a:pPr marL="92075">
              <a:lnSpc>
                <a:spcPct val="100000"/>
              </a:lnSpc>
              <a:spcBef>
                <a:spcPts val="760"/>
              </a:spcBef>
              <a:tabLst>
                <a:tab pos="2719070" algn="l"/>
              </a:tabLst>
            </a:pPr>
            <a:r>
              <a:rPr sz="1600" b="1" spc="-25" dirty="0">
                <a:latin typeface="CookieRun Regular" panose="020B0600000101010101" pitchFamily="50" charset="-127"/>
                <a:cs typeface="Malgun Gothic"/>
              </a:rPr>
              <a:t>%%</a:t>
            </a:r>
            <a:r>
              <a:rPr sz="1600" b="1" dirty="0">
                <a:latin typeface="CookieRun Regular" panose="020B0600000101010101" pitchFamily="50" charset="-127"/>
                <a:cs typeface="Malgun Gothic"/>
              </a:rPr>
              <a:t>	</a:t>
            </a:r>
            <a:r>
              <a:rPr sz="1600" spc="-50" dirty="0">
                <a:latin typeface="CookieRun Regular" panose="020B0600000101010101" pitchFamily="50" charset="-127"/>
                <a:cs typeface="Malgun Gothic"/>
              </a:rPr>
              <a:t>%</a:t>
            </a:r>
            <a:endParaRPr sz="1600" dirty="0">
              <a:latin typeface="CookieRun Regular" panose="020B0600000101010101" pitchFamily="50" charset="-127"/>
              <a:cs typeface="Malgun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문자열</a:t>
            </a:r>
            <a:r>
              <a:rPr sz="2400" spc="-20" dirty="0">
                <a:latin typeface="CookieRun Regular" panose="020B0600000101010101" pitchFamily="50" charset="-127"/>
              </a:rPr>
              <a:t> </a:t>
            </a:r>
            <a:r>
              <a:rPr sz="2400" dirty="0">
                <a:latin typeface="CookieRun Regular" panose="020B0600000101010101" pitchFamily="50" charset="-127"/>
              </a:rPr>
              <a:t>주요</a:t>
            </a:r>
            <a:r>
              <a:rPr sz="2400" spc="-10" dirty="0">
                <a:latin typeface="CookieRun Regular" panose="020B0600000101010101" pitchFamily="50" charset="-127"/>
              </a:rPr>
              <a:t> </a:t>
            </a:r>
            <a:r>
              <a:rPr sz="2400" spc="-25" dirty="0">
                <a:latin typeface="CookieRun Regular" panose="020B0600000101010101" pitchFamily="50" charset="-127"/>
              </a:rPr>
              <a:t>메소드</a:t>
            </a:r>
          </a:p>
        </p:txBody>
      </p:sp>
      <p:sp>
        <p:nvSpPr>
          <p:cNvPr id="3" name="object 3"/>
          <p:cNvSpPr txBox="1"/>
          <p:nvPr/>
        </p:nvSpPr>
        <p:spPr>
          <a:xfrm>
            <a:off x="458216" y="1129029"/>
            <a:ext cx="2842260" cy="228268"/>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sz="1400" dirty="0">
                <a:solidFill>
                  <a:srgbClr val="333333"/>
                </a:solidFill>
                <a:latin typeface="CookieRun Regular" panose="020B0600000101010101" pitchFamily="50" charset="-127"/>
                <a:cs typeface="Malgun Gothic"/>
              </a:rPr>
              <a:t>String</a:t>
            </a:r>
            <a:r>
              <a:rPr sz="1400" spc="-85" dirty="0">
                <a:solidFill>
                  <a:srgbClr val="333333"/>
                </a:solidFill>
                <a:latin typeface="CookieRun Regular" panose="020B0600000101010101" pitchFamily="50" charset="-127"/>
                <a:cs typeface="Malgun Gothic"/>
              </a:rPr>
              <a:t> </a:t>
            </a:r>
            <a:r>
              <a:rPr sz="1400" dirty="0">
                <a:solidFill>
                  <a:srgbClr val="333333"/>
                </a:solidFill>
                <a:latin typeface="CookieRun Regular" panose="020B0600000101010101" pitchFamily="50" charset="-127"/>
                <a:cs typeface="Malgun Gothic"/>
              </a:rPr>
              <a:t>주요</a:t>
            </a:r>
            <a:r>
              <a:rPr sz="1400" spc="-70" dirty="0">
                <a:solidFill>
                  <a:srgbClr val="333333"/>
                </a:solidFill>
                <a:latin typeface="CookieRun Regular" panose="020B0600000101010101" pitchFamily="50" charset="-127"/>
                <a:cs typeface="Malgun Gothic"/>
              </a:rPr>
              <a:t> </a:t>
            </a:r>
            <a:r>
              <a:rPr sz="1400" spc="-25" dirty="0">
                <a:solidFill>
                  <a:srgbClr val="333333"/>
                </a:solidFill>
                <a:latin typeface="CookieRun Regular" panose="020B0600000101010101" pitchFamily="50" charset="-127"/>
                <a:cs typeface="Malgun Gothic"/>
              </a:rPr>
              <a:t>메소드</a:t>
            </a:r>
            <a:endParaRPr sz="1400">
              <a:latin typeface="CookieRun Regular" panose="020B0600000101010101" pitchFamily="50" charset="-127"/>
              <a:cs typeface="Malgun Gothic"/>
            </a:endParaRPr>
          </a:p>
        </p:txBody>
      </p:sp>
      <p:sp>
        <p:nvSpPr>
          <p:cNvPr id="4" name="object 4"/>
          <p:cNvSpPr txBox="1"/>
          <p:nvPr/>
        </p:nvSpPr>
        <p:spPr>
          <a:xfrm>
            <a:off x="11653773" y="6642299"/>
            <a:ext cx="140335" cy="441788"/>
          </a:xfrm>
          <a:prstGeom prst="rect">
            <a:avLst/>
          </a:prstGeom>
        </p:spPr>
        <p:txBody>
          <a:bodyPr vert="horz" wrap="square" lIns="0" tIns="10795" rIns="0" bIns="0" rtlCol="0">
            <a:spAutoFit/>
          </a:bodyPr>
          <a:lstStyle/>
          <a:p>
            <a:pPr>
              <a:lnSpc>
                <a:spcPct val="100000"/>
              </a:lnSpc>
              <a:spcBef>
                <a:spcPts val="85"/>
              </a:spcBef>
            </a:pPr>
            <a:r>
              <a:rPr sz="1400" spc="-25" dirty="0">
                <a:solidFill>
                  <a:srgbClr val="333333"/>
                </a:solidFill>
                <a:latin typeface="CookieRun Regular" panose="020B0600000101010101" pitchFamily="50" charset="-127"/>
                <a:cs typeface="Malgun Gothic"/>
              </a:rPr>
              <a:t>23</a:t>
            </a:r>
            <a:endParaRPr sz="1400">
              <a:latin typeface="CookieRun Regular" panose="020B0600000101010101" pitchFamily="50" charset="-127"/>
              <a:cs typeface="Malgun Gothic"/>
            </a:endParaRPr>
          </a:p>
        </p:txBody>
      </p:sp>
      <p:graphicFrame>
        <p:nvGraphicFramePr>
          <p:cNvPr id="5" name="object 5"/>
          <p:cNvGraphicFramePr>
            <a:graphicFrameLocks noGrp="1"/>
          </p:cNvGraphicFramePr>
          <p:nvPr>
            <p:extLst>
              <p:ext uri="{D42A27DB-BD31-4B8C-83A1-F6EECF244321}">
                <p14:modId xmlns:p14="http://schemas.microsoft.com/office/powerpoint/2010/main" val="1406187842"/>
              </p:ext>
            </p:extLst>
          </p:nvPr>
        </p:nvGraphicFramePr>
        <p:xfrm>
          <a:off x="397890" y="1536700"/>
          <a:ext cx="11640184" cy="1010285"/>
        </p:xfrm>
        <a:graphic>
          <a:graphicData uri="http://schemas.openxmlformats.org/drawingml/2006/table">
            <a:tbl>
              <a:tblPr firstRow="1" bandRow="1">
                <a:tableStyleId>{2D5ABB26-0587-4C30-8999-92F81FD0307C}</a:tableStyleId>
              </a:tblPr>
              <a:tblGrid>
                <a:gridCol w="2690495">
                  <a:extLst>
                    <a:ext uri="{9D8B030D-6E8A-4147-A177-3AD203B41FA5}">
                      <a16:colId xmlns:a16="http://schemas.microsoft.com/office/drawing/2014/main" val="20000"/>
                    </a:ext>
                  </a:extLst>
                </a:gridCol>
                <a:gridCol w="4676775">
                  <a:extLst>
                    <a:ext uri="{9D8B030D-6E8A-4147-A177-3AD203B41FA5}">
                      <a16:colId xmlns:a16="http://schemas.microsoft.com/office/drawing/2014/main" val="20001"/>
                    </a:ext>
                  </a:extLst>
                </a:gridCol>
                <a:gridCol w="4272914">
                  <a:extLst>
                    <a:ext uri="{9D8B030D-6E8A-4147-A177-3AD203B41FA5}">
                      <a16:colId xmlns:a16="http://schemas.microsoft.com/office/drawing/2014/main" val="20002"/>
                    </a:ext>
                  </a:extLst>
                </a:gridCol>
              </a:tblGrid>
              <a:tr h="370205">
                <a:tc>
                  <a:txBody>
                    <a:bodyPr/>
                    <a:lstStyle/>
                    <a:p>
                      <a:pPr marL="91440">
                        <a:lnSpc>
                          <a:spcPct val="100000"/>
                        </a:lnSpc>
                        <a:spcBef>
                          <a:spcPts val="325"/>
                        </a:spcBef>
                      </a:pPr>
                      <a:r>
                        <a:rPr sz="1400" b="1" spc="-25" dirty="0">
                          <a:solidFill>
                            <a:srgbClr val="FFFFFF"/>
                          </a:solidFill>
                          <a:latin typeface="Malgun Gothic"/>
                          <a:cs typeface="Malgun Gothic"/>
                        </a:rPr>
                        <a:t>메소드</a:t>
                      </a:r>
                      <a:endParaRPr sz="1400">
                        <a:latin typeface="Malgun Gothic"/>
                        <a:cs typeface="Malgun Gothic"/>
                      </a:endParaRPr>
                    </a:p>
                  </a:txBody>
                  <a:tcPr marL="0" marR="0" marT="41275" marB="0">
                    <a:lnT w="28575">
                      <a:solidFill>
                        <a:srgbClr val="000000"/>
                      </a:solidFill>
                      <a:prstDash val="solid"/>
                    </a:lnT>
                    <a:lnB w="28575">
                      <a:solidFill>
                        <a:srgbClr val="000000"/>
                      </a:solidFill>
                      <a:prstDash val="solid"/>
                    </a:lnB>
                    <a:solidFill>
                      <a:srgbClr val="56BBE4"/>
                    </a:solidFill>
                  </a:tcPr>
                </a:tc>
                <a:tc>
                  <a:txBody>
                    <a:bodyPr/>
                    <a:lstStyle/>
                    <a:p>
                      <a:pPr marL="887730">
                        <a:lnSpc>
                          <a:spcPct val="100000"/>
                        </a:lnSpc>
                        <a:spcBef>
                          <a:spcPts val="325"/>
                        </a:spcBef>
                      </a:pPr>
                      <a:r>
                        <a:rPr sz="1400" b="1" spc="-25" dirty="0">
                          <a:solidFill>
                            <a:srgbClr val="FFFFFF"/>
                          </a:solidFill>
                          <a:latin typeface="Malgun Gothic"/>
                          <a:cs typeface="Malgun Gothic"/>
                        </a:rPr>
                        <a:t>설명</a:t>
                      </a:r>
                      <a:endParaRPr sz="1400">
                        <a:latin typeface="Malgun Gothic"/>
                        <a:cs typeface="Malgun Gothic"/>
                      </a:endParaRPr>
                    </a:p>
                  </a:txBody>
                  <a:tcPr marL="0" marR="0" marT="41275" marB="0">
                    <a:lnT w="28575">
                      <a:solidFill>
                        <a:srgbClr val="000000"/>
                      </a:solidFill>
                      <a:prstDash val="solid"/>
                    </a:lnT>
                    <a:lnB w="28575">
                      <a:solidFill>
                        <a:srgbClr val="000000"/>
                      </a:solidFill>
                      <a:prstDash val="solid"/>
                    </a:lnB>
                    <a:solidFill>
                      <a:srgbClr val="56BBE4"/>
                    </a:solidFill>
                  </a:tcPr>
                </a:tc>
                <a:tc>
                  <a:txBody>
                    <a:bodyPr/>
                    <a:lstStyle/>
                    <a:p>
                      <a:pPr marL="523875">
                        <a:lnSpc>
                          <a:spcPct val="100000"/>
                        </a:lnSpc>
                        <a:spcBef>
                          <a:spcPts val="325"/>
                        </a:spcBef>
                      </a:pPr>
                      <a:r>
                        <a:rPr sz="1400" b="1" spc="-25" dirty="0">
                          <a:solidFill>
                            <a:srgbClr val="FFFFFF"/>
                          </a:solidFill>
                          <a:latin typeface="Malgun Gothic"/>
                          <a:cs typeface="Malgun Gothic"/>
                        </a:rPr>
                        <a:t>비고</a:t>
                      </a:r>
                      <a:endParaRPr sz="1400">
                        <a:latin typeface="Malgun Gothic"/>
                        <a:cs typeface="Malgun Gothic"/>
                      </a:endParaRPr>
                    </a:p>
                  </a:txBody>
                  <a:tcPr marL="0" marR="0" marT="41275" marB="0">
                    <a:lnT w="28575">
                      <a:solidFill>
                        <a:srgbClr val="000000"/>
                      </a:solidFill>
                      <a:prstDash val="solid"/>
                    </a:lnT>
                    <a:lnB w="28575">
                      <a:solidFill>
                        <a:srgbClr val="000000"/>
                      </a:solidFill>
                      <a:prstDash val="solid"/>
                    </a:lnB>
                    <a:solidFill>
                      <a:srgbClr val="56BBE4"/>
                    </a:solidFill>
                  </a:tcPr>
                </a:tc>
                <a:extLst>
                  <a:ext uri="{0D108BD9-81ED-4DB2-BD59-A6C34878D82A}">
                    <a16:rowId xmlns:a16="http://schemas.microsoft.com/office/drawing/2014/main" val="10000"/>
                  </a:ext>
                </a:extLst>
              </a:tr>
              <a:tr h="640080">
                <a:tc>
                  <a:txBody>
                    <a:bodyPr/>
                    <a:lstStyle/>
                    <a:p>
                      <a:pPr marL="91440">
                        <a:lnSpc>
                          <a:spcPct val="100000"/>
                        </a:lnSpc>
                        <a:spcBef>
                          <a:spcPts val="325"/>
                        </a:spcBef>
                      </a:pPr>
                      <a:r>
                        <a:rPr sz="1400" spc="-10" dirty="0">
                          <a:latin typeface="+mn-ea"/>
                          <a:ea typeface="+mn-ea"/>
                          <a:cs typeface="Malgun Gothic"/>
                        </a:rPr>
                        <a:t>split</a:t>
                      </a:r>
                      <a:r>
                        <a:rPr sz="1400" spc="-10" dirty="0">
                          <a:latin typeface="Malgun Gothic"/>
                          <a:cs typeface="Malgun Gothic"/>
                        </a:rPr>
                        <a:t>(구분문자열)</a:t>
                      </a:r>
                      <a:endParaRPr sz="1400" dirty="0">
                        <a:latin typeface="Malgun Gothic"/>
                        <a:cs typeface="Malgun Gothic"/>
                      </a:endParaRPr>
                    </a:p>
                  </a:txBody>
                  <a:tcPr marL="0" marR="0" marT="41275" marB="0">
                    <a:lnT w="28575">
                      <a:solidFill>
                        <a:srgbClr val="000000"/>
                      </a:solidFill>
                      <a:prstDash val="solid"/>
                    </a:lnT>
                    <a:solidFill>
                      <a:srgbClr val="E7E7E7"/>
                    </a:solidFill>
                  </a:tcPr>
                </a:tc>
                <a:tc>
                  <a:txBody>
                    <a:bodyPr/>
                    <a:lstStyle/>
                    <a:p>
                      <a:pPr marL="887730">
                        <a:lnSpc>
                          <a:spcPct val="100000"/>
                        </a:lnSpc>
                        <a:spcBef>
                          <a:spcPts val="325"/>
                        </a:spcBef>
                      </a:pPr>
                      <a:r>
                        <a:rPr sz="1400" dirty="0">
                          <a:latin typeface="Malgun Gothic"/>
                          <a:cs typeface="Malgun Gothic"/>
                        </a:rPr>
                        <a:t>구분</a:t>
                      </a:r>
                      <a:r>
                        <a:rPr sz="1400" spc="5" dirty="0">
                          <a:latin typeface="Malgun Gothic"/>
                          <a:cs typeface="Malgun Gothic"/>
                        </a:rPr>
                        <a:t> </a:t>
                      </a:r>
                      <a:r>
                        <a:rPr sz="1400" dirty="0">
                          <a:latin typeface="Malgun Gothic"/>
                          <a:cs typeface="Malgun Gothic"/>
                        </a:rPr>
                        <a:t>문자열을 기준으로 </a:t>
                      </a:r>
                      <a:r>
                        <a:rPr sz="1400" spc="-20" dirty="0">
                          <a:latin typeface="Malgun Gothic"/>
                          <a:cs typeface="Malgun Gothic"/>
                        </a:rPr>
                        <a:t>나눈다.</a:t>
                      </a:r>
                      <a:endParaRPr sz="1400" dirty="0">
                        <a:latin typeface="Malgun Gothic"/>
                        <a:cs typeface="Malgun Gothic"/>
                      </a:endParaRPr>
                    </a:p>
                  </a:txBody>
                  <a:tcPr marL="0" marR="0" marT="41275" marB="0">
                    <a:lnT w="28575">
                      <a:solidFill>
                        <a:srgbClr val="000000"/>
                      </a:solidFill>
                      <a:prstDash val="solid"/>
                    </a:lnT>
                    <a:solidFill>
                      <a:srgbClr val="E7E7E7"/>
                    </a:solidFill>
                  </a:tcPr>
                </a:tc>
                <a:tc>
                  <a:txBody>
                    <a:bodyPr/>
                    <a:lstStyle/>
                    <a:p>
                      <a:pPr marL="523875">
                        <a:lnSpc>
                          <a:spcPct val="100000"/>
                        </a:lnSpc>
                        <a:spcBef>
                          <a:spcPts val="325"/>
                        </a:spcBef>
                      </a:pPr>
                      <a:r>
                        <a:rPr sz="1400" dirty="0">
                          <a:latin typeface="Malgun Gothic"/>
                          <a:cs typeface="Malgun Gothic"/>
                        </a:rPr>
                        <a:t>구분 문자열 생략 시</a:t>
                      </a:r>
                      <a:r>
                        <a:rPr sz="1400" spc="15" dirty="0">
                          <a:latin typeface="Malgun Gothic"/>
                          <a:cs typeface="Malgun Gothic"/>
                        </a:rPr>
                        <a:t> </a:t>
                      </a:r>
                      <a:r>
                        <a:rPr sz="1400" b="1" dirty="0">
                          <a:latin typeface="Malgun Gothic"/>
                          <a:cs typeface="Malgun Gothic"/>
                        </a:rPr>
                        <a:t>공백</a:t>
                      </a:r>
                      <a:r>
                        <a:rPr sz="1400" dirty="0">
                          <a:latin typeface="Malgun Gothic"/>
                          <a:cs typeface="Malgun Gothic"/>
                        </a:rPr>
                        <a:t>이 </a:t>
                      </a:r>
                      <a:r>
                        <a:rPr sz="1400" spc="-25" dirty="0">
                          <a:latin typeface="Malgun Gothic"/>
                          <a:cs typeface="Malgun Gothic"/>
                        </a:rPr>
                        <a:t>기본값</a:t>
                      </a:r>
                      <a:endParaRPr sz="1400" dirty="0">
                        <a:latin typeface="Malgun Gothic"/>
                        <a:cs typeface="Malgun Gothic"/>
                      </a:endParaRPr>
                    </a:p>
                    <a:p>
                      <a:pPr marL="523875">
                        <a:lnSpc>
                          <a:spcPct val="100000"/>
                        </a:lnSpc>
                      </a:pPr>
                      <a:r>
                        <a:rPr sz="1400" spc="-10" dirty="0">
                          <a:latin typeface="Malgun Gothic"/>
                          <a:cs typeface="Malgun Gothic"/>
                        </a:rPr>
                        <a:t>"사과,배,귤".split(",")</a:t>
                      </a:r>
                      <a:endParaRPr sz="1400" dirty="0">
                        <a:latin typeface="Malgun Gothic"/>
                        <a:cs typeface="Malgun Gothic"/>
                      </a:endParaRPr>
                    </a:p>
                  </a:txBody>
                  <a:tcPr marL="0" marR="0" marT="41275" marB="0">
                    <a:lnT w="28575">
                      <a:solidFill>
                        <a:srgbClr val="000000"/>
                      </a:solidFill>
                      <a:prstDash val="solid"/>
                    </a:lnT>
                    <a:solidFill>
                      <a:srgbClr val="E7E7E7"/>
                    </a:solidFill>
                  </a:tcPr>
                </a:tc>
                <a:extLst>
                  <a:ext uri="{0D108BD9-81ED-4DB2-BD59-A6C34878D82A}">
                    <a16:rowId xmlns:a16="http://schemas.microsoft.com/office/drawing/2014/main" val="10001"/>
                  </a:ext>
                </a:extLst>
              </a:tr>
            </a:tbl>
          </a:graphicData>
        </a:graphic>
      </p:graphicFrame>
      <p:grpSp>
        <p:nvGrpSpPr>
          <p:cNvPr id="6" name="object 6"/>
          <p:cNvGrpSpPr/>
          <p:nvPr/>
        </p:nvGrpSpPr>
        <p:grpSpPr>
          <a:xfrm>
            <a:off x="397890" y="5928359"/>
            <a:ext cx="11640185" cy="652780"/>
            <a:chOff x="397890" y="6141718"/>
            <a:chExt cx="11640185" cy="652780"/>
          </a:xfrm>
        </p:grpSpPr>
        <p:sp>
          <p:nvSpPr>
            <p:cNvPr id="7" name="object 7"/>
            <p:cNvSpPr/>
            <p:nvPr/>
          </p:nvSpPr>
          <p:spPr>
            <a:xfrm>
              <a:off x="8196960" y="6141718"/>
              <a:ext cx="3841115" cy="640080"/>
            </a:xfrm>
            <a:custGeom>
              <a:avLst/>
              <a:gdLst/>
              <a:ahLst/>
              <a:cxnLst/>
              <a:rect l="l" t="t" r="r" b="b"/>
              <a:pathLst>
                <a:path w="3841115" h="640079">
                  <a:moveTo>
                    <a:pt x="3840987" y="0"/>
                  </a:moveTo>
                  <a:lnTo>
                    <a:pt x="0" y="0"/>
                  </a:lnTo>
                  <a:lnTo>
                    <a:pt x="0" y="640080"/>
                  </a:lnTo>
                  <a:lnTo>
                    <a:pt x="3840987" y="640080"/>
                  </a:lnTo>
                  <a:lnTo>
                    <a:pt x="3840987" y="0"/>
                  </a:lnTo>
                  <a:close/>
                </a:path>
              </a:pathLst>
            </a:custGeom>
            <a:solidFill>
              <a:srgbClr val="FFFFFF"/>
            </a:solidFill>
          </p:spPr>
          <p:txBody>
            <a:bodyPr wrap="square" lIns="0" tIns="0" rIns="0" bIns="0" rtlCol="0"/>
            <a:lstStyle/>
            <a:p>
              <a:endParaRPr sz="1400"/>
            </a:p>
          </p:txBody>
        </p:sp>
        <p:sp>
          <p:nvSpPr>
            <p:cNvPr id="8" name="object 8"/>
            <p:cNvSpPr/>
            <p:nvPr/>
          </p:nvSpPr>
          <p:spPr>
            <a:xfrm>
              <a:off x="397890" y="6781798"/>
              <a:ext cx="11640185" cy="0"/>
            </a:xfrm>
            <a:custGeom>
              <a:avLst/>
              <a:gdLst/>
              <a:ahLst/>
              <a:cxnLst/>
              <a:rect l="l" t="t" r="r" b="b"/>
              <a:pathLst>
                <a:path w="11640185">
                  <a:moveTo>
                    <a:pt x="0" y="0"/>
                  </a:moveTo>
                  <a:lnTo>
                    <a:pt x="11640058" y="0"/>
                  </a:lnTo>
                </a:path>
              </a:pathLst>
            </a:custGeom>
            <a:ln w="25400">
              <a:solidFill>
                <a:srgbClr val="000000"/>
              </a:solidFill>
            </a:ln>
          </p:spPr>
          <p:txBody>
            <a:bodyPr wrap="square" lIns="0" tIns="0" rIns="0" bIns="0" rtlCol="0"/>
            <a:lstStyle/>
            <a:p>
              <a:endParaRPr sz="1400"/>
            </a:p>
          </p:txBody>
        </p:sp>
      </p:grpSp>
      <p:sp>
        <p:nvSpPr>
          <p:cNvPr id="9" name="object 9"/>
          <p:cNvSpPr txBox="1"/>
          <p:nvPr/>
        </p:nvSpPr>
        <p:spPr>
          <a:xfrm>
            <a:off x="476808" y="2589403"/>
            <a:ext cx="3313507"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okieRun Regular" panose="020B0600000101010101" pitchFamily="50" charset="-127"/>
                <a:cs typeface="Malgun Gothic"/>
              </a:rPr>
              <a:t>strip(),</a:t>
            </a:r>
            <a:r>
              <a:rPr sz="1400" spc="-40" dirty="0">
                <a:latin typeface="CookieRun Regular" panose="020B0600000101010101" pitchFamily="50" charset="-127"/>
                <a:cs typeface="Malgun Gothic"/>
              </a:rPr>
              <a:t> </a:t>
            </a:r>
            <a:r>
              <a:rPr sz="1400" dirty="0">
                <a:latin typeface="CookieRun Regular" panose="020B0600000101010101" pitchFamily="50" charset="-127"/>
                <a:cs typeface="Malgun Gothic"/>
              </a:rPr>
              <a:t>lstring(),</a:t>
            </a:r>
            <a:r>
              <a:rPr sz="1400" spc="-35" dirty="0">
                <a:latin typeface="CookieRun Regular" panose="020B0600000101010101" pitchFamily="50" charset="-127"/>
                <a:cs typeface="Malgun Gothic"/>
              </a:rPr>
              <a:t> </a:t>
            </a:r>
            <a:r>
              <a:rPr sz="1400" spc="-10" dirty="0">
                <a:latin typeface="CookieRun Regular" panose="020B0600000101010101" pitchFamily="50" charset="-127"/>
                <a:cs typeface="Malgun Gothic"/>
              </a:rPr>
              <a:t>rstrip()</a:t>
            </a:r>
            <a:endParaRPr sz="1400" dirty="0">
              <a:latin typeface="CookieRun Regular" panose="020B0600000101010101" pitchFamily="50" charset="-127"/>
              <a:cs typeface="Malgun Gothic"/>
            </a:endParaRPr>
          </a:p>
        </p:txBody>
      </p:sp>
      <p:sp>
        <p:nvSpPr>
          <p:cNvPr id="10" name="object 10"/>
          <p:cNvSpPr txBox="1"/>
          <p:nvPr/>
        </p:nvSpPr>
        <p:spPr>
          <a:xfrm>
            <a:off x="3963670" y="2589403"/>
            <a:ext cx="413956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mn-ea"/>
                <a:ea typeface="+mn-ea"/>
                <a:cs typeface="Malgun Gothic"/>
              </a:rPr>
              <a:t>앞뒤(strip)</a:t>
            </a:r>
            <a:r>
              <a:rPr sz="1400" spc="-20" dirty="0">
                <a:latin typeface="+mn-ea"/>
                <a:ea typeface="+mn-ea"/>
                <a:cs typeface="Malgun Gothic"/>
              </a:rPr>
              <a:t> </a:t>
            </a:r>
            <a:r>
              <a:rPr sz="1400" dirty="0">
                <a:latin typeface="+mn-ea"/>
                <a:ea typeface="+mn-ea"/>
                <a:cs typeface="Malgun Gothic"/>
              </a:rPr>
              <a:t>앞(lstrip)</a:t>
            </a:r>
            <a:r>
              <a:rPr sz="1400" spc="-30" dirty="0">
                <a:latin typeface="+mn-ea"/>
                <a:ea typeface="+mn-ea"/>
                <a:cs typeface="Malgun Gothic"/>
              </a:rPr>
              <a:t> </a:t>
            </a:r>
            <a:r>
              <a:rPr sz="1400" dirty="0">
                <a:latin typeface="+mn-ea"/>
                <a:ea typeface="+mn-ea"/>
                <a:cs typeface="Malgun Gothic"/>
              </a:rPr>
              <a:t>뒤(rstrip)</a:t>
            </a:r>
            <a:r>
              <a:rPr sz="1400" spc="-20" dirty="0">
                <a:latin typeface="+mn-ea"/>
                <a:ea typeface="+mn-ea"/>
                <a:cs typeface="Malgun Gothic"/>
              </a:rPr>
              <a:t> </a:t>
            </a:r>
            <a:r>
              <a:rPr sz="1400" dirty="0">
                <a:latin typeface="+mn-ea"/>
                <a:ea typeface="+mn-ea"/>
                <a:cs typeface="Malgun Gothic"/>
              </a:rPr>
              <a:t>공백</a:t>
            </a:r>
            <a:r>
              <a:rPr sz="1400" spc="-10" dirty="0">
                <a:latin typeface="+mn-ea"/>
                <a:ea typeface="+mn-ea"/>
                <a:cs typeface="Malgun Gothic"/>
              </a:rPr>
              <a:t> </a:t>
            </a:r>
            <a:r>
              <a:rPr sz="1400" spc="-25" dirty="0">
                <a:latin typeface="+mn-ea"/>
                <a:ea typeface="+mn-ea"/>
                <a:cs typeface="Malgun Gothic"/>
              </a:rPr>
              <a:t>제거.</a:t>
            </a:r>
            <a:endParaRPr sz="1400" dirty="0">
              <a:latin typeface="+mn-ea"/>
              <a:ea typeface="+mn-ea"/>
              <a:cs typeface="Malgun Gothic"/>
            </a:endParaRPr>
          </a:p>
        </p:txBody>
      </p:sp>
      <p:sp>
        <p:nvSpPr>
          <p:cNvPr id="11" name="object 11"/>
          <p:cNvSpPr txBox="1"/>
          <p:nvPr/>
        </p:nvSpPr>
        <p:spPr>
          <a:xfrm>
            <a:off x="8276590" y="2589403"/>
            <a:ext cx="3077210" cy="228268"/>
          </a:xfrm>
          <a:prstGeom prst="rect">
            <a:avLst/>
          </a:prstGeom>
        </p:spPr>
        <p:txBody>
          <a:bodyPr vert="horz" wrap="square" lIns="0" tIns="12700" rIns="0" bIns="0" rtlCol="0">
            <a:spAutoFit/>
          </a:bodyPr>
          <a:lstStyle/>
          <a:p>
            <a:pPr marL="12700">
              <a:lnSpc>
                <a:spcPct val="100000"/>
              </a:lnSpc>
              <a:spcBef>
                <a:spcPts val="100"/>
              </a:spcBef>
              <a:tabLst>
                <a:tab pos="388620" algn="l"/>
                <a:tab pos="1076325" algn="l"/>
              </a:tabLst>
            </a:pPr>
            <a:r>
              <a:rPr sz="1400" spc="-50" dirty="0">
                <a:latin typeface="CookieRun Regular" panose="020B0600000101010101" pitchFamily="50" charset="-127"/>
                <a:cs typeface="Malgun Gothic"/>
              </a:rPr>
              <a:t>'</a:t>
            </a:r>
            <a:r>
              <a:rPr sz="1400" dirty="0">
                <a:latin typeface="CookieRun Regular" panose="020B0600000101010101" pitchFamily="50" charset="-127"/>
                <a:cs typeface="Malgun Gothic"/>
              </a:rPr>
              <a:t>	</a:t>
            </a:r>
            <a:r>
              <a:rPr sz="1400" spc="-25" dirty="0">
                <a:latin typeface="CookieRun Regular" panose="020B0600000101010101" pitchFamily="50" charset="-127"/>
                <a:cs typeface="Malgun Gothic"/>
              </a:rPr>
              <a:t>abc</a:t>
            </a:r>
            <a:r>
              <a:rPr sz="1400" dirty="0">
                <a:latin typeface="CookieRun Regular" panose="020B0600000101010101" pitchFamily="50" charset="-127"/>
                <a:cs typeface="Malgun Gothic"/>
              </a:rPr>
              <a:t>	</a:t>
            </a:r>
            <a:r>
              <a:rPr sz="1400" spc="-10" dirty="0">
                <a:latin typeface="CookieRun Regular" panose="020B0600000101010101" pitchFamily="50" charset="-127"/>
                <a:cs typeface="Malgun Gothic"/>
              </a:rPr>
              <a:t>'.</a:t>
            </a:r>
            <a:r>
              <a:rPr sz="1400" b="1" spc="-10" dirty="0">
                <a:latin typeface="CookieRun Regular" panose="020B0600000101010101" pitchFamily="50" charset="-127"/>
                <a:cs typeface="Malgun Gothic"/>
              </a:rPr>
              <a:t>strip</a:t>
            </a:r>
            <a:r>
              <a:rPr sz="1400" spc="-10" dirty="0">
                <a:latin typeface="CookieRun Regular" panose="020B0600000101010101" pitchFamily="50" charset="-127"/>
                <a:cs typeface="Malgun Gothic"/>
              </a:rPr>
              <a:t>()</a:t>
            </a:r>
            <a:endParaRPr sz="1400" dirty="0">
              <a:latin typeface="CookieRun Regular" panose="020B0600000101010101" pitchFamily="50" charset="-127"/>
              <a:cs typeface="Malgun Gothic"/>
            </a:endParaRPr>
          </a:p>
        </p:txBody>
      </p:sp>
      <p:sp>
        <p:nvSpPr>
          <p:cNvPr id="12" name="object 12"/>
          <p:cNvSpPr txBox="1"/>
          <p:nvPr/>
        </p:nvSpPr>
        <p:spPr>
          <a:xfrm>
            <a:off x="3963670" y="3880230"/>
            <a:ext cx="236664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CookieRun Regular" panose="020B0600000101010101" pitchFamily="50" charset="-127"/>
                <a:cs typeface="Malgun Gothic"/>
              </a:rPr>
              <a:t>boolean으로</a:t>
            </a:r>
            <a:r>
              <a:rPr sz="1400" spc="-50" dirty="0">
                <a:latin typeface="CookieRun Regular" panose="020B0600000101010101" pitchFamily="50" charset="-127"/>
                <a:cs typeface="Malgun Gothic"/>
              </a:rPr>
              <a:t> </a:t>
            </a:r>
            <a:r>
              <a:rPr sz="1400" spc="-10" dirty="0">
                <a:latin typeface="CookieRun Regular" panose="020B0600000101010101" pitchFamily="50" charset="-127"/>
                <a:cs typeface="Malgun Gothic"/>
              </a:rPr>
              <a:t>알려준다.</a:t>
            </a:r>
            <a:endParaRPr sz="1400">
              <a:latin typeface="CookieRun Regular" panose="020B0600000101010101" pitchFamily="50" charset="-127"/>
              <a:cs typeface="Malgun Gothic"/>
            </a:endParaRPr>
          </a:p>
        </p:txBody>
      </p:sp>
      <p:sp>
        <p:nvSpPr>
          <p:cNvPr id="13" name="object 13"/>
          <p:cNvSpPr txBox="1"/>
          <p:nvPr/>
        </p:nvSpPr>
        <p:spPr>
          <a:xfrm>
            <a:off x="476808" y="4891278"/>
            <a:ext cx="1249045" cy="228268"/>
          </a:xfrm>
          <a:prstGeom prst="rect">
            <a:avLst/>
          </a:prstGeom>
        </p:spPr>
        <p:txBody>
          <a:bodyPr vert="horz" wrap="square" lIns="0" tIns="12700" rIns="0" bIns="0" rtlCol="0">
            <a:spAutoFit/>
          </a:bodyPr>
          <a:lstStyle/>
          <a:p>
            <a:pPr marL="12700">
              <a:lnSpc>
                <a:spcPct val="100000"/>
              </a:lnSpc>
              <a:spcBef>
                <a:spcPts val="100"/>
              </a:spcBef>
            </a:pPr>
            <a:r>
              <a:rPr sz="1400" spc="-10" dirty="0">
                <a:latin typeface="CookieRun Regular" panose="020B0600000101010101" pitchFamily="50" charset="-127"/>
                <a:cs typeface="Malgun Gothic"/>
              </a:rPr>
              <a:t>find(문자열)</a:t>
            </a:r>
            <a:endParaRPr sz="1400">
              <a:latin typeface="CookieRun Regular" panose="020B0600000101010101" pitchFamily="50" charset="-127"/>
              <a:cs typeface="Malgun Gothic"/>
            </a:endParaRPr>
          </a:p>
        </p:txBody>
      </p:sp>
      <p:graphicFrame>
        <p:nvGraphicFramePr>
          <p:cNvPr id="14" name="object 14"/>
          <p:cNvGraphicFramePr>
            <a:graphicFrameLocks noGrp="1"/>
          </p:cNvGraphicFramePr>
          <p:nvPr>
            <p:extLst>
              <p:ext uri="{D42A27DB-BD31-4B8C-83A1-F6EECF244321}">
                <p14:modId xmlns:p14="http://schemas.microsoft.com/office/powerpoint/2010/main" val="70423139"/>
              </p:ext>
            </p:extLst>
          </p:nvPr>
        </p:nvGraphicFramePr>
        <p:xfrm>
          <a:off x="397890" y="2931160"/>
          <a:ext cx="11639549" cy="1981200"/>
        </p:xfrm>
        <a:graphic>
          <a:graphicData uri="http://schemas.openxmlformats.org/drawingml/2006/table">
            <a:tbl>
              <a:tblPr firstRow="1" bandRow="1">
                <a:tableStyleId>{2D5ABB26-0587-4C30-8999-92F81FD0307C}</a:tableStyleId>
              </a:tblPr>
              <a:tblGrid>
                <a:gridCol w="3515995">
                  <a:extLst>
                    <a:ext uri="{9D8B030D-6E8A-4147-A177-3AD203B41FA5}">
                      <a16:colId xmlns:a16="http://schemas.microsoft.com/office/drawing/2014/main" val="20000"/>
                    </a:ext>
                  </a:extLst>
                </a:gridCol>
                <a:gridCol w="4184014">
                  <a:extLst>
                    <a:ext uri="{9D8B030D-6E8A-4147-A177-3AD203B41FA5}">
                      <a16:colId xmlns:a16="http://schemas.microsoft.com/office/drawing/2014/main" val="20001"/>
                    </a:ext>
                  </a:extLst>
                </a:gridCol>
                <a:gridCol w="3939540">
                  <a:extLst>
                    <a:ext uri="{9D8B030D-6E8A-4147-A177-3AD203B41FA5}">
                      <a16:colId xmlns:a16="http://schemas.microsoft.com/office/drawing/2014/main" val="20002"/>
                    </a:ext>
                  </a:extLst>
                </a:gridCol>
              </a:tblGrid>
              <a:tr h="370840">
                <a:tc>
                  <a:txBody>
                    <a:bodyPr/>
                    <a:lstStyle/>
                    <a:p>
                      <a:pPr marL="91440">
                        <a:lnSpc>
                          <a:spcPct val="100000"/>
                        </a:lnSpc>
                        <a:spcBef>
                          <a:spcPts val="330"/>
                        </a:spcBef>
                      </a:pPr>
                      <a:r>
                        <a:rPr sz="1400" dirty="0">
                          <a:latin typeface="+mn-ea"/>
                          <a:ea typeface="+mn-ea"/>
                          <a:cs typeface="Malgun Gothic"/>
                        </a:rPr>
                        <a:t>replace('바꿀</a:t>
                      </a:r>
                      <a:r>
                        <a:rPr sz="1400" spc="-45" dirty="0">
                          <a:latin typeface="+mn-ea"/>
                          <a:ea typeface="+mn-ea"/>
                          <a:cs typeface="Malgun Gothic"/>
                        </a:rPr>
                        <a:t> </a:t>
                      </a:r>
                      <a:r>
                        <a:rPr sz="1400" dirty="0">
                          <a:latin typeface="+mn-ea"/>
                          <a:ea typeface="+mn-ea"/>
                          <a:cs typeface="Malgun Gothic"/>
                        </a:rPr>
                        <a:t>문자열',</a:t>
                      </a:r>
                      <a:r>
                        <a:rPr sz="1400" spc="-30" dirty="0">
                          <a:latin typeface="+mn-ea"/>
                          <a:ea typeface="+mn-ea"/>
                          <a:cs typeface="Malgun Gothic"/>
                        </a:rPr>
                        <a:t> </a:t>
                      </a:r>
                      <a:r>
                        <a:rPr sz="1400" spc="-10" dirty="0">
                          <a:latin typeface="+mn-ea"/>
                          <a:ea typeface="+mn-ea"/>
                          <a:cs typeface="Malgun Gothic"/>
                        </a:rPr>
                        <a:t>'새문자열')</a:t>
                      </a:r>
                      <a:endParaRPr sz="1400" dirty="0">
                        <a:latin typeface="+mn-ea"/>
                        <a:ea typeface="+mn-ea"/>
                        <a:cs typeface="Malgun Gothic"/>
                      </a:endParaRPr>
                    </a:p>
                  </a:txBody>
                  <a:tcPr marL="0" marR="0" marT="41910" marB="0">
                    <a:solidFill>
                      <a:srgbClr val="E7E7E7"/>
                    </a:solidFill>
                  </a:tcPr>
                </a:tc>
                <a:tc>
                  <a:txBody>
                    <a:bodyPr/>
                    <a:lstStyle/>
                    <a:p>
                      <a:pPr marL="62230">
                        <a:lnSpc>
                          <a:spcPct val="100000"/>
                        </a:lnSpc>
                        <a:spcBef>
                          <a:spcPts val="330"/>
                        </a:spcBef>
                      </a:pPr>
                      <a:r>
                        <a:rPr sz="1400" dirty="0">
                          <a:latin typeface="+mn-ea"/>
                          <a:ea typeface="+mn-ea"/>
                          <a:cs typeface="Malgun Gothic"/>
                        </a:rPr>
                        <a:t>바꿀</a:t>
                      </a:r>
                      <a:r>
                        <a:rPr sz="1400" spc="5" dirty="0">
                          <a:latin typeface="+mn-ea"/>
                          <a:ea typeface="+mn-ea"/>
                          <a:cs typeface="Malgun Gothic"/>
                        </a:rPr>
                        <a:t> </a:t>
                      </a:r>
                      <a:r>
                        <a:rPr sz="1400" dirty="0">
                          <a:latin typeface="+mn-ea"/>
                          <a:ea typeface="+mn-ea"/>
                          <a:cs typeface="Malgun Gothic"/>
                        </a:rPr>
                        <a:t>문자열을 새문자열로 </a:t>
                      </a:r>
                      <a:r>
                        <a:rPr sz="1400" spc="-20" dirty="0">
                          <a:latin typeface="+mn-ea"/>
                          <a:ea typeface="+mn-ea"/>
                          <a:cs typeface="Malgun Gothic"/>
                        </a:rPr>
                        <a:t>바꾼다.</a:t>
                      </a:r>
                      <a:endParaRPr sz="1400" dirty="0">
                        <a:latin typeface="+mn-ea"/>
                        <a:ea typeface="+mn-ea"/>
                        <a:cs typeface="Malgun Gothic"/>
                      </a:endParaRPr>
                    </a:p>
                  </a:txBody>
                  <a:tcPr marL="0" marR="0" marT="41910" marB="0">
                    <a:solidFill>
                      <a:srgbClr val="E7E7E7"/>
                    </a:solidFill>
                  </a:tcPr>
                </a:tc>
                <a:tc>
                  <a:txBody>
                    <a:bodyPr/>
                    <a:lstStyle/>
                    <a:p>
                      <a:pPr>
                        <a:lnSpc>
                          <a:spcPct val="100000"/>
                        </a:lnSpc>
                      </a:pPr>
                      <a:endParaRPr sz="1400" dirty="0">
                        <a:latin typeface="+mn-ea"/>
                        <a:ea typeface="+mn-ea"/>
                        <a:cs typeface="Times New Roman"/>
                      </a:endParaRPr>
                    </a:p>
                  </a:txBody>
                  <a:tcPr marL="0" marR="0" marT="0" marB="0">
                    <a:solidFill>
                      <a:srgbClr val="E7E7E7"/>
                    </a:solidFill>
                  </a:tcPr>
                </a:tc>
                <a:extLst>
                  <a:ext uri="{0D108BD9-81ED-4DB2-BD59-A6C34878D82A}">
                    <a16:rowId xmlns:a16="http://schemas.microsoft.com/office/drawing/2014/main" val="10000"/>
                  </a:ext>
                </a:extLst>
              </a:tr>
              <a:tr h="914400">
                <a:tc>
                  <a:txBody>
                    <a:bodyPr/>
                    <a:lstStyle/>
                    <a:p>
                      <a:pPr marL="91440">
                        <a:lnSpc>
                          <a:spcPct val="100000"/>
                        </a:lnSpc>
                        <a:spcBef>
                          <a:spcPts val="330"/>
                        </a:spcBef>
                        <a:tabLst>
                          <a:tab pos="490220" algn="l"/>
                        </a:tabLst>
                      </a:pPr>
                      <a:r>
                        <a:rPr sz="1400" spc="-25" dirty="0">
                          <a:latin typeface="+mn-ea"/>
                          <a:ea typeface="+mn-ea"/>
                          <a:cs typeface="Malgun Gothic"/>
                        </a:rPr>
                        <a:t>in,</a:t>
                      </a:r>
                      <a:r>
                        <a:rPr sz="1400" dirty="0">
                          <a:latin typeface="+mn-ea"/>
                          <a:ea typeface="+mn-ea"/>
                          <a:cs typeface="Malgun Gothic"/>
                        </a:rPr>
                        <a:t>	not</a:t>
                      </a:r>
                      <a:r>
                        <a:rPr sz="1400" spc="-15" dirty="0">
                          <a:latin typeface="+mn-ea"/>
                          <a:ea typeface="+mn-ea"/>
                          <a:cs typeface="Malgun Gothic"/>
                        </a:rPr>
                        <a:t> </a:t>
                      </a:r>
                      <a:r>
                        <a:rPr sz="1400" spc="-25" dirty="0">
                          <a:latin typeface="+mn-ea"/>
                          <a:ea typeface="+mn-ea"/>
                          <a:cs typeface="Malgun Gothic"/>
                        </a:rPr>
                        <a:t>in</a:t>
                      </a:r>
                      <a:endParaRPr sz="1400" dirty="0">
                        <a:latin typeface="+mn-ea"/>
                        <a:ea typeface="+mn-ea"/>
                        <a:cs typeface="Malgun Gothic"/>
                      </a:endParaRPr>
                    </a:p>
                  </a:txBody>
                  <a:tcPr marL="0" marR="0" marT="41910" marB="0"/>
                </a:tc>
                <a:tc>
                  <a:txBody>
                    <a:bodyPr/>
                    <a:lstStyle/>
                    <a:p>
                      <a:pPr marL="62230">
                        <a:lnSpc>
                          <a:spcPct val="100000"/>
                        </a:lnSpc>
                        <a:spcBef>
                          <a:spcPts val="330"/>
                        </a:spcBef>
                      </a:pPr>
                      <a:r>
                        <a:rPr sz="1400" dirty="0">
                          <a:latin typeface="+mn-ea"/>
                          <a:ea typeface="+mn-ea"/>
                          <a:cs typeface="Malgun Gothic"/>
                        </a:rPr>
                        <a:t>문자열</a:t>
                      </a:r>
                      <a:r>
                        <a:rPr sz="1400" spc="5" dirty="0">
                          <a:latin typeface="+mn-ea"/>
                          <a:ea typeface="+mn-ea"/>
                          <a:cs typeface="Malgun Gothic"/>
                        </a:rPr>
                        <a:t> </a:t>
                      </a:r>
                      <a:r>
                        <a:rPr sz="1400" dirty="0">
                          <a:latin typeface="+mn-ea"/>
                          <a:ea typeface="+mn-ea"/>
                          <a:cs typeface="Malgun Gothic"/>
                        </a:rPr>
                        <a:t>안에 특정 문자열이</a:t>
                      </a:r>
                      <a:r>
                        <a:rPr sz="1400" spc="15" dirty="0">
                          <a:latin typeface="+mn-ea"/>
                          <a:ea typeface="+mn-ea"/>
                          <a:cs typeface="Malgun Gothic"/>
                        </a:rPr>
                        <a:t> </a:t>
                      </a:r>
                      <a:r>
                        <a:rPr sz="1400" spc="-10" dirty="0">
                          <a:latin typeface="+mn-ea"/>
                          <a:ea typeface="+mn-ea"/>
                          <a:cs typeface="Malgun Gothic"/>
                        </a:rPr>
                        <a:t>있는지(in)</a:t>
                      </a:r>
                      <a:endParaRPr sz="1400" dirty="0">
                        <a:latin typeface="+mn-ea"/>
                        <a:ea typeface="+mn-ea"/>
                        <a:cs typeface="Malgun Gothic"/>
                      </a:endParaRPr>
                    </a:p>
                    <a:p>
                      <a:pPr marL="62230">
                        <a:lnSpc>
                          <a:spcPct val="100000"/>
                        </a:lnSpc>
                      </a:pPr>
                      <a:r>
                        <a:rPr sz="1400" dirty="0">
                          <a:latin typeface="+mn-ea"/>
                          <a:ea typeface="+mn-ea"/>
                          <a:cs typeface="Malgun Gothic"/>
                        </a:rPr>
                        <a:t>없는지</a:t>
                      </a:r>
                      <a:r>
                        <a:rPr sz="1400" spc="-10" dirty="0">
                          <a:latin typeface="+mn-ea"/>
                          <a:ea typeface="+mn-ea"/>
                          <a:cs typeface="Malgun Gothic"/>
                        </a:rPr>
                        <a:t> </a:t>
                      </a:r>
                      <a:r>
                        <a:rPr sz="1400" dirty="0">
                          <a:latin typeface="+mn-ea"/>
                          <a:ea typeface="+mn-ea"/>
                          <a:cs typeface="Malgun Gothic"/>
                        </a:rPr>
                        <a:t>(not</a:t>
                      </a:r>
                      <a:r>
                        <a:rPr sz="1400" spc="-15" dirty="0">
                          <a:latin typeface="+mn-ea"/>
                          <a:ea typeface="+mn-ea"/>
                          <a:cs typeface="Malgun Gothic"/>
                        </a:rPr>
                        <a:t> </a:t>
                      </a:r>
                      <a:r>
                        <a:rPr sz="1400" dirty="0">
                          <a:latin typeface="+mn-ea"/>
                          <a:ea typeface="+mn-ea"/>
                          <a:cs typeface="Malgun Gothic"/>
                        </a:rPr>
                        <a:t>in)</a:t>
                      </a:r>
                      <a:r>
                        <a:rPr sz="1400" spc="-15" dirty="0">
                          <a:latin typeface="+mn-ea"/>
                          <a:ea typeface="+mn-ea"/>
                          <a:cs typeface="Malgun Gothic"/>
                        </a:rPr>
                        <a:t> </a:t>
                      </a:r>
                      <a:r>
                        <a:rPr sz="1400" dirty="0">
                          <a:latin typeface="+mn-ea"/>
                          <a:ea typeface="+mn-ea"/>
                          <a:cs typeface="Malgun Gothic"/>
                        </a:rPr>
                        <a:t>확인한다.</a:t>
                      </a:r>
                      <a:r>
                        <a:rPr sz="1400" spc="5" dirty="0">
                          <a:latin typeface="+mn-ea"/>
                          <a:ea typeface="+mn-ea"/>
                          <a:cs typeface="Malgun Gothic"/>
                        </a:rPr>
                        <a:t> </a:t>
                      </a:r>
                      <a:r>
                        <a:rPr sz="1400" spc="-25" dirty="0" err="1">
                          <a:latin typeface="+mn-ea"/>
                          <a:ea typeface="+mn-ea"/>
                          <a:cs typeface="Malgun Gothic"/>
                        </a:rPr>
                        <a:t>결과는</a:t>
                      </a:r>
                      <a:endParaRPr sz="1400" dirty="0">
                        <a:latin typeface="+mn-ea"/>
                        <a:ea typeface="+mn-ea"/>
                        <a:cs typeface="Malgun Gothic"/>
                      </a:endParaRPr>
                    </a:p>
                  </a:txBody>
                  <a:tcPr marL="0" marR="0" marT="41910" marB="0"/>
                </a:tc>
                <a:tc>
                  <a:txBody>
                    <a:bodyPr/>
                    <a:lstStyle/>
                    <a:p>
                      <a:pPr marL="190500">
                        <a:lnSpc>
                          <a:spcPct val="100000"/>
                        </a:lnSpc>
                        <a:spcBef>
                          <a:spcPts val="330"/>
                        </a:spcBef>
                      </a:pPr>
                      <a:r>
                        <a:rPr sz="1400" dirty="0">
                          <a:latin typeface="+mn-ea"/>
                          <a:ea typeface="+mn-ea"/>
                          <a:cs typeface="Malgun Gothic"/>
                        </a:rPr>
                        <a:t>'사과'</a:t>
                      </a:r>
                      <a:r>
                        <a:rPr sz="1400" spc="-10" dirty="0">
                          <a:latin typeface="+mn-ea"/>
                          <a:ea typeface="+mn-ea"/>
                          <a:cs typeface="Malgun Gothic"/>
                        </a:rPr>
                        <a:t> </a:t>
                      </a:r>
                      <a:r>
                        <a:rPr sz="1400" b="1" dirty="0">
                          <a:latin typeface="+mn-ea"/>
                          <a:ea typeface="+mn-ea"/>
                          <a:cs typeface="Malgun Gothic"/>
                        </a:rPr>
                        <a:t>in</a:t>
                      </a:r>
                      <a:r>
                        <a:rPr sz="1400" b="1" spc="10" dirty="0">
                          <a:latin typeface="+mn-ea"/>
                          <a:ea typeface="+mn-ea"/>
                          <a:cs typeface="Malgun Gothic"/>
                        </a:rPr>
                        <a:t> </a:t>
                      </a:r>
                      <a:r>
                        <a:rPr sz="1400" dirty="0">
                          <a:latin typeface="+mn-ea"/>
                          <a:ea typeface="+mn-ea"/>
                          <a:cs typeface="Malgun Gothic"/>
                        </a:rPr>
                        <a:t>'귤</a:t>
                      </a:r>
                      <a:r>
                        <a:rPr sz="1400" spc="-5" dirty="0">
                          <a:latin typeface="+mn-ea"/>
                          <a:ea typeface="+mn-ea"/>
                          <a:cs typeface="Malgun Gothic"/>
                        </a:rPr>
                        <a:t> </a:t>
                      </a:r>
                      <a:r>
                        <a:rPr sz="1400" dirty="0">
                          <a:latin typeface="+mn-ea"/>
                          <a:ea typeface="+mn-ea"/>
                          <a:cs typeface="Malgun Gothic"/>
                        </a:rPr>
                        <a:t>복숭아 </a:t>
                      </a:r>
                      <a:r>
                        <a:rPr sz="1400" spc="-25" dirty="0">
                          <a:latin typeface="+mn-ea"/>
                          <a:ea typeface="+mn-ea"/>
                          <a:cs typeface="Malgun Gothic"/>
                        </a:rPr>
                        <a:t>수박'</a:t>
                      </a:r>
                      <a:endParaRPr sz="1400" dirty="0">
                        <a:latin typeface="+mn-ea"/>
                        <a:ea typeface="+mn-ea"/>
                        <a:cs typeface="Malgun Gothic"/>
                      </a:endParaRPr>
                    </a:p>
                    <a:p>
                      <a:pPr marL="190500">
                        <a:lnSpc>
                          <a:spcPct val="100000"/>
                        </a:lnSpc>
                      </a:pPr>
                      <a:r>
                        <a:rPr sz="1400" dirty="0">
                          <a:latin typeface="+mn-ea"/>
                          <a:ea typeface="+mn-ea"/>
                          <a:cs typeface="Malgun Gothic"/>
                        </a:rPr>
                        <a:t>'사과'</a:t>
                      </a:r>
                      <a:r>
                        <a:rPr sz="1400" spc="-15" dirty="0">
                          <a:latin typeface="+mn-ea"/>
                          <a:ea typeface="+mn-ea"/>
                          <a:cs typeface="Malgun Gothic"/>
                        </a:rPr>
                        <a:t> </a:t>
                      </a:r>
                      <a:r>
                        <a:rPr sz="1400" b="1" dirty="0">
                          <a:latin typeface="+mn-ea"/>
                          <a:ea typeface="+mn-ea"/>
                          <a:cs typeface="Malgun Gothic"/>
                        </a:rPr>
                        <a:t>not</a:t>
                      </a:r>
                      <a:r>
                        <a:rPr sz="1400" b="1" spc="-10" dirty="0">
                          <a:latin typeface="+mn-ea"/>
                          <a:ea typeface="+mn-ea"/>
                          <a:cs typeface="Malgun Gothic"/>
                        </a:rPr>
                        <a:t> </a:t>
                      </a:r>
                      <a:r>
                        <a:rPr sz="1400" b="1" dirty="0">
                          <a:latin typeface="+mn-ea"/>
                          <a:ea typeface="+mn-ea"/>
                          <a:cs typeface="Malgun Gothic"/>
                        </a:rPr>
                        <a:t>in </a:t>
                      </a:r>
                      <a:r>
                        <a:rPr sz="1400" dirty="0">
                          <a:latin typeface="+mn-ea"/>
                          <a:ea typeface="+mn-ea"/>
                          <a:cs typeface="Malgun Gothic"/>
                        </a:rPr>
                        <a:t>'귤</a:t>
                      </a:r>
                      <a:r>
                        <a:rPr sz="1400" spc="-10" dirty="0">
                          <a:latin typeface="+mn-ea"/>
                          <a:ea typeface="+mn-ea"/>
                          <a:cs typeface="Malgun Gothic"/>
                        </a:rPr>
                        <a:t> </a:t>
                      </a:r>
                      <a:r>
                        <a:rPr sz="1400" dirty="0">
                          <a:latin typeface="+mn-ea"/>
                          <a:ea typeface="+mn-ea"/>
                          <a:cs typeface="Malgun Gothic"/>
                        </a:rPr>
                        <a:t>복숭아</a:t>
                      </a:r>
                      <a:r>
                        <a:rPr sz="1400" spc="-5" dirty="0">
                          <a:latin typeface="+mn-ea"/>
                          <a:ea typeface="+mn-ea"/>
                          <a:cs typeface="Malgun Gothic"/>
                        </a:rPr>
                        <a:t> </a:t>
                      </a:r>
                      <a:r>
                        <a:rPr sz="1400" spc="-25" dirty="0">
                          <a:latin typeface="+mn-ea"/>
                          <a:ea typeface="+mn-ea"/>
                          <a:cs typeface="Malgun Gothic"/>
                        </a:rPr>
                        <a:t>수박'</a:t>
                      </a:r>
                      <a:endParaRPr sz="1400" dirty="0">
                        <a:latin typeface="+mn-ea"/>
                        <a:ea typeface="+mn-ea"/>
                        <a:cs typeface="Malgun Gothic"/>
                      </a:endParaRPr>
                    </a:p>
                  </a:txBody>
                  <a:tcPr marL="0" marR="0" marT="41910" marB="0"/>
                </a:tc>
                <a:extLst>
                  <a:ext uri="{0D108BD9-81ED-4DB2-BD59-A6C34878D82A}">
                    <a16:rowId xmlns:a16="http://schemas.microsoft.com/office/drawing/2014/main" val="10001"/>
                  </a:ext>
                </a:extLst>
              </a:tr>
              <a:tr h="370205">
                <a:tc>
                  <a:txBody>
                    <a:bodyPr/>
                    <a:lstStyle/>
                    <a:p>
                      <a:pPr marL="91440">
                        <a:lnSpc>
                          <a:spcPct val="100000"/>
                        </a:lnSpc>
                        <a:spcBef>
                          <a:spcPts val="330"/>
                        </a:spcBef>
                      </a:pPr>
                      <a:r>
                        <a:rPr sz="1400" dirty="0">
                          <a:latin typeface="+mn-ea"/>
                          <a:ea typeface="+mn-ea"/>
                          <a:cs typeface="Malgun Gothic"/>
                        </a:rPr>
                        <a:t>count('세려는</a:t>
                      </a:r>
                      <a:r>
                        <a:rPr sz="1400" spc="-45" dirty="0">
                          <a:latin typeface="+mn-ea"/>
                          <a:ea typeface="+mn-ea"/>
                          <a:cs typeface="Malgun Gothic"/>
                        </a:rPr>
                        <a:t> </a:t>
                      </a:r>
                      <a:r>
                        <a:rPr sz="1400" spc="-10" dirty="0">
                          <a:latin typeface="+mn-ea"/>
                          <a:ea typeface="+mn-ea"/>
                          <a:cs typeface="Malgun Gothic"/>
                        </a:rPr>
                        <a:t>문자열')</a:t>
                      </a:r>
                      <a:endParaRPr sz="1400" dirty="0">
                        <a:latin typeface="+mn-ea"/>
                        <a:ea typeface="+mn-ea"/>
                        <a:cs typeface="Malgun Gothic"/>
                      </a:endParaRPr>
                    </a:p>
                  </a:txBody>
                  <a:tcPr marL="0" marR="0" marT="41910" marB="0">
                    <a:solidFill>
                      <a:srgbClr val="E7E7E7"/>
                    </a:solidFill>
                  </a:tcPr>
                </a:tc>
                <a:tc>
                  <a:txBody>
                    <a:bodyPr/>
                    <a:lstStyle/>
                    <a:p>
                      <a:pPr marL="62230">
                        <a:lnSpc>
                          <a:spcPct val="100000"/>
                        </a:lnSpc>
                        <a:spcBef>
                          <a:spcPts val="330"/>
                        </a:spcBef>
                      </a:pPr>
                      <a:r>
                        <a:rPr sz="1400" dirty="0">
                          <a:latin typeface="+mn-ea"/>
                          <a:ea typeface="+mn-ea"/>
                          <a:cs typeface="Malgun Gothic"/>
                        </a:rPr>
                        <a:t>세려는</a:t>
                      </a:r>
                      <a:r>
                        <a:rPr sz="1400" spc="5" dirty="0">
                          <a:latin typeface="+mn-ea"/>
                          <a:ea typeface="+mn-ea"/>
                          <a:cs typeface="Malgun Gothic"/>
                        </a:rPr>
                        <a:t> </a:t>
                      </a:r>
                      <a:r>
                        <a:rPr sz="1400" dirty="0">
                          <a:latin typeface="+mn-ea"/>
                          <a:ea typeface="+mn-ea"/>
                          <a:cs typeface="Malgun Gothic"/>
                        </a:rPr>
                        <a:t>문자열이 몇 번</a:t>
                      </a:r>
                      <a:r>
                        <a:rPr sz="1400" spc="15" dirty="0">
                          <a:latin typeface="+mn-ea"/>
                          <a:ea typeface="+mn-ea"/>
                          <a:cs typeface="Malgun Gothic"/>
                        </a:rPr>
                        <a:t> </a:t>
                      </a:r>
                      <a:r>
                        <a:rPr sz="1400" dirty="0">
                          <a:latin typeface="+mn-ea"/>
                          <a:ea typeface="+mn-ea"/>
                          <a:cs typeface="Malgun Gothic"/>
                        </a:rPr>
                        <a:t>쓰였는지</a:t>
                      </a:r>
                      <a:r>
                        <a:rPr sz="1400" spc="5" dirty="0">
                          <a:latin typeface="+mn-ea"/>
                          <a:ea typeface="+mn-ea"/>
                          <a:cs typeface="Malgun Gothic"/>
                        </a:rPr>
                        <a:t> </a:t>
                      </a:r>
                      <a:r>
                        <a:rPr sz="1400" spc="-25" dirty="0">
                          <a:latin typeface="+mn-ea"/>
                          <a:ea typeface="+mn-ea"/>
                          <a:cs typeface="Malgun Gothic"/>
                        </a:rPr>
                        <a:t>확인</a:t>
                      </a:r>
                      <a:endParaRPr sz="1400">
                        <a:latin typeface="+mn-ea"/>
                        <a:ea typeface="+mn-ea"/>
                        <a:cs typeface="Malgun Gothic"/>
                      </a:endParaRPr>
                    </a:p>
                  </a:txBody>
                  <a:tcPr marL="0" marR="0" marT="41910" marB="0">
                    <a:solidFill>
                      <a:srgbClr val="E7E7E7"/>
                    </a:solidFill>
                  </a:tcPr>
                </a:tc>
                <a:tc>
                  <a:txBody>
                    <a:bodyPr/>
                    <a:lstStyle/>
                    <a:p>
                      <a:pPr marL="190500">
                        <a:lnSpc>
                          <a:spcPct val="100000"/>
                        </a:lnSpc>
                        <a:spcBef>
                          <a:spcPts val="330"/>
                        </a:spcBef>
                      </a:pPr>
                      <a:r>
                        <a:rPr sz="1400" spc="-10" dirty="0">
                          <a:latin typeface="+mn-ea"/>
                          <a:ea typeface="+mn-ea"/>
                          <a:cs typeface="Malgun Gothic"/>
                        </a:rPr>
                        <a:t>'helloworld'.</a:t>
                      </a:r>
                      <a:r>
                        <a:rPr sz="1400" b="1" spc="-10" dirty="0">
                          <a:latin typeface="+mn-ea"/>
                          <a:ea typeface="+mn-ea"/>
                          <a:cs typeface="Malgun Gothic"/>
                        </a:rPr>
                        <a:t>count</a:t>
                      </a:r>
                      <a:r>
                        <a:rPr sz="1400" spc="-10" dirty="0">
                          <a:latin typeface="+mn-ea"/>
                          <a:ea typeface="+mn-ea"/>
                          <a:cs typeface="Malgun Gothic"/>
                        </a:rPr>
                        <a:t>('l')</a:t>
                      </a:r>
                      <a:endParaRPr sz="1400" dirty="0">
                        <a:latin typeface="+mn-ea"/>
                        <a:ea typeface="+mn-ea"/>
                        <a:cs typeface="Malgun Gothic"/>
                      </a:endParaRPr>
                    </a:p>
                  </a:txBody>
                  <a:tcPr marL="0" marR="0" marT="41910" marB="0">
                    <a:solidFill>
                      <a:srgbClr val="E7E7E7"/>
                    </a:solidFill>
                  </a:tcPr>
                </a:tc>
                <a:extLst>
                  <a:ext uri="{0D108BD9-81ED-4DB2-BD59-A6C34878D82A}">
                    <a16:rowId xmlns:a16="http://schemas.microsoft.com/office/drawing/2014/main" val="10002"/>
                  </a:ext>
                </a:extLst>
              </a:tr>
              <a:tr h="325755">
                <a:tc>
                  <a:txBody>
                    <a:bodyPr/>
                    <a:lstStyle/>
                    <a:p>
                      <a:pPr marL="91440">
                        <a:lnSpc>
                          <a:spcPts val="2135"/>
                        </a:lnSpc>
                        <a:spcBef>
                          <a:spcPts val="330"/>
                        </a:spcBef>
                      </a:pPr>
                      <a:r>
                        <a:rPr sz="1400" spc="-10" dirty="0">
                          <a:latin typeface="+mn-ea"/>
                          <a:ea typeface="+mn-ea"/>
                          <a:cs typeface="Malgun Gothic"/>
                        </a:rPr>
                        <a:t>index(문자열)</a:t>
                      </a:r>
                      <a:endParaRPr sz="1400" dirty="0">
                        <a:latin typeface="+mn-ea"/>
                        <a:ea typeface="+mn-ea"/>
                        <a:cs typeface="Malgun Gothic"/>
                      </a:endParaRPr>
                    </a:p>
                  </a:txBody>
                  <a:tcPr marL="0" marR="0" marT="41910" marB="0"/>
                </a:tc>
                <a:tc>
                  <a:txBody>
                    <a:bodyPr/>
                    <a:lstStyle/>
                    <a:p>
                      <a:pPr marL="62230">
                        <a:lnSpc>
                          <a:spcPts val="2135"/>
                        </a:lnSpc>
                        <a:spcBef>
                          <a:spcPts val="330"/>
                        </a:spcBef>
                      </a:pPr>
                      <a:r>
                        <a:rPr sz="1400" dirty="0">
                          <a:latin typeface="+mn-ea"/>
                          <a:ea typeface="+mn-ea"/>
                          <a:cs typeface="Malgun Gothic"/>
                        </a:rPr>
                        <a:t>문자열이 몇 번째 index에 있는지 </a:t>
                      </a:r>
                      <a:r>
                        <a:rPr sz="1400" spc="-25" dirty="0">
                          <a:latin typeface="+mn-ea"/>
                          <a:ea typeface="+mn-ea"/>
                          <a:cs typeface="Malgun Gothic"/>
                        </a:rPr>
                        <a:t>확인</a:t>
                      </a:r>
                      <a:endParaRPr sz="1400" dirty="0">
                        <a:latin typeface="+mn-ea"/>
                        <a:ea typeface="+mn-ea"/>
                        <a:cs typeface="Malgun Gothic"/>
                      </a:endParaRPr>
                    </a:p>
                  </a:txBody>
                  <a:tcPr marL="0" marR="0" marT="41910" marB="0"/>
                </a:tc>
                <a:tc>
                  <a:txBody>
                    <a:bodyPr/>
                    <a:lstStyle/>
                    <a:p>
                      <a:pPr marL="190500">
                        <a:lnSpc>
                          <a:spcPts val="2135"/>
                        </a:lnSpc>
                        <a:spcBef>
                          <a:spcPts val="330"/>
                        </a:spcBef>
                      </a:pPr>
                      <a:r>
                        <a:rPr sz="1400" dirty="0">
                          <a:latin typeface="+mn-ea"/>
                          <a:ea typeface="+mn-ea"/>
                          <a:cs typeface="Malgun Gothic"/>
                        </a:rPr>
                        <a:t>없으면</a:t>
                      </a:r>
                      <a:r>
                        <a:rPr sz="1400" spc="-30" dirty="0">
                          <a:latin typeface="+mn-ea"/>
                          <a:ea typeface="+mn-ea"/>
                          <a:cs typeface="Malgun Gothic"/>
                        </a:rPr>
                        <a:t> </a:t>
                      </a:r>
                      <a:r>
                        <a:rPr sz="1400" b="1" dirty="0">
                          <a:latin typeface="+mn-ea"/>
                          <a:ea typeface="+mn-ea"/>
                          <a:cs typeface="Malgun Gothic"/>
                        </a:rPr>
                        <a:t>index</a:t>
                      </a:r>
                      <a:r>
                        <a:rPr sz="1400" dirty="0">
                          <a:latin typeface="+mn-ea"/>
                          <a:ea typeface="+mn-ea"/>
                          <a:cs typeface="Malgun Gothic"/>
                        </a:rPr>
                        <a:t>()는</a:t>
                      </a:r>
                      <a:r>
                        <a:rPr sz="1400" spc="-10" dirty="0">
                          <a:latin typeface="+mn-ea"/>
                          <a:ea typeface="+mn-ea"/>
                          <a:cs typeface="Malgun Gothic"/>
                        </a:rPr>
                        <a:t> Error발생</a:t>
                      </a:r>
                      <a:endParaRPr sz="1400" dirty="0">
                        <a:latin typeface="+mn-ea"/>
                        <a:ea typeface="+mn-ea"/>
                        <a:cs typeface="Malgun Gothic"/>
                      </a:endParaRPr>
                    </a:p>
                  </a:txBody>
                  <a:tcPr marL="0" marR="0" marT="41910" marB="0"/>
                </a:tc>
                <a:extLst>
                  <a:ext uri="{0D108BD9-81ED-4DB2-BD59-A6C34878D82A}">
                    <a16:rowId xmlns:a16="http://schemas.microsoft.com/office/drawing/2014/main" val="10003"/>
                  </a:ext>
                </a:extLst>
              </a:tr>
            </a:tbl>
          </a:graphicData>
        </a:graphic>
      </p:graphicFrame>
      <p:sp>
        <p:nvSpPr>
          <p:cNvPr id="15" name="object 15"/>
          <p:cNvSpPr txBox="1"/>
          <p:nvPr/>
        </p:nvSpPr>
        <p:spPr>
          <a:xfrm>
            <a:off x="8276590" y="4891278"/>
            <a:ext cx="3610610" cy="659155"/>
          </a:xfrm>
          <a:prstGeom prst="rect">
            <a:avLst/>
          </a:prstGeom>
        </p:spPr>
        <p:txBody>
          <a:bodyPr vert="horz" wrap="square" lIns="0" tIns="12700" rIns="0" bIns="0" rtlCol="0">
            <a:spAutoFit/>
          </a:bodyPr>
          <a:lstStyle/>
          <a:p>
            <a:pPr marL="822325" algn="l">
              <a:lnSpc>
                <a:spcPct val="100000"/>
              </a:lnSpc>
              <a:spcBef>
                <a:spcPts val="100"/>
              </a:spcBef>
            </a:pPr>
            <a:r>
              <a:rPr sz="1400" b="1" dirty="0">
                <a:latin typeface="CookieRun Regular" panose="020B0600000101010101" pitchFamily="50" charset="-127"/>
                <a:cs typeface="Malgun Gothic"/>
              </a:rPr>
              <a:t>find</a:t>
            </a:r>
            <a:r>
              <a:rPr sz="1400" dirty="0">
                <a:latin typeface="CookieRun Regular" panose="020B0600000101010101" pitchFamily="50" charset="-127"/>
                <a:cs typeface="Malgun Gothic"/>
              </a:rPr>
              <a:t>()는</a:t>
            </a:r>
            <a:r>
              <a:rPr sz="1400" spc="-10" dirty="0">
                <a:latin typeface="CookieRun Regular" panose="020B0600000101010101" pitchFamily="50" charset="-127"/>
                <a:cs typeface="Malgun Gothic"/>
              </a:rPr>
              <a:t> </a:t>
            </a:r>
            <a:r>
              <a:rPr sz="1400" dirty="0">
                <a:latin typeface="CookieRun Regular" panose="020B0600000101010101" pitchFamily="50" charset="-127"/>
                <a:cs typeface="Malgun Gothic"/>
              </a:rPr>
              <a:t>-1</a:t>
            </a:r>
            <a:r>
              <a:rPr sz="1400" spc="-25" dirty="0">
                <a:latin typeface="CookieRun Regular" panose="020B0600000101010101" pitchFamily="50" charset="-127"/>
                <a:cs typeface="Malgun Gothic"/>
              </a:rPr>
              <a:t> 리턴</a:t>
            </a:r>
            <a:endParaRPr sz="1400" dirty="0">
              <a:latin typeface="CookieRun Regular" panose="020B0600000101010101" pitchFamily="50" charset="-127"/>
              <a:cs typeface="Malgun Gothic"/>
            </a:endParaRPr>
          </a:p>
          <a:p>
            <a:pPr marL="12700" algn="l">
              <a:lnSpc>
                <a:spcPct val="100000"/>
              </a:lnSpc>
            </a:pPr>
            <a:r>
              <a:rPr sz="1400" dirty="0">
                <a:latin typeface="+mn-ea"/>
                <a:ea typeface="+mn-ea"/>
                <a:cs typeface="Malgun Gothic"/>
              </a:rPr>
              <a:t>여러</a:t>
            </a:r>
            <a:r>
              <a:rPr sz="1400" spc="-15" dirty="0">
                <a:latin typeface="+mn-ea"/>
                <a:ea typeface="+mn-ea"/>
                <a:cs typeface="Malgun Gothic"/>
              </a:rPr>
              <a:t> </a:t>
            </a:r>
            <a:r>
              <a:rPr sz="1400" dirty="0">
                <a:latin typeface="+mn-ea"/>
                <a:ea typeface="+mn-ea"/>
                <a:cs typeface="Malgun Gothic"/>
              </a:rPr>
              <a:t>개일</a:t>
            </a:r>
            <a:r>
              <a:rPr sz="1400" spc="-5" dirty="0">
                <a:latin typeface="+mn-ea"/>
                <a:ea typeface="+mn-ea"/>
                <a:cs typeface="Malgun Gothic"/>
              </a:rPr>
              <a:t> </a:t>
            </a:r>
            <a:r>
              <a:rPr sz="1400" dirty="0">
                <a:latin typeface="+mn-ea"/>
                <a:ea typeface="+mn-ea"/>
                <a:cs typeface="Malgun Gothic"/>
              </a:rPr>
              <a:t>경우</a:t>
            </a:r>
            <a:r>
              <a:rPr sz="1400" spc="-5" dirty="0">
                <a:latin typeface="+mn-ea"/>
                <a:ea typeface="+mn-ea"/>
                <a:cs typeface="Malgun Gothic"/>
              </a:rPr>
              <a:t> </a:t>
            </a:r>
            <a:r>
              <a:rPr sz="1400" dirty="0">
                <a:latin typeface="+mn-ea"/>
                <a:ea typeface="+mn-ea"/>
                <a:cs typeface="Malgun Gothic"/>
              </a:rPr>
              <a:t>첫번째</a:t>
            </a:r>
            <a:r>
              <a:rPr sz="1400" spc="5" dirty="0">
                <a:latin typeface="+mn-ea"/>
                <a:ea typeface="+mn-ea"/>
                <a:cs typeface="Malgun Gothic"/>
              </a:rPr>
              <a:t> </a:t>
            </a:r>
            <a:r>
              <a:rPr sz="1400" dirty="0">
                <a:latin typeface="+mn-ea"/>
                <a:ea typeface="+mn-ea"/>
                <a:cs typeface="Malgun Gothic"/>
              </a:rPr>
              <a:t>것의</a:t>
            </a:r>
            <a:r>
              <a:rPr sz="1400" spc="-5" dirty="0">
                <a:latin typeface="+mn-ea"/>
                <a:ea typeface="+mn-ea"/>
                <a:cs typeface="Malgun Gothic"/>
              </a:rPr>
              <a:t> </a:t>
            </a:r>
            <a:r>
              <a:rPr sz="1400" spc="-10" dirty="0">
                <a:latin typeface="+mn-ea"/>
                <a:ea typeface="+mn-ea"/>
                <a:cs typeface="Malgun Gothic"/>
              </a:rPr>
              <a:t>index</a:t>
            </a:r>
            <a:endParaRPr sz="1400" dirty="0">
              <a:latin typeface="+mn-ea"/>
              <a:ea typeface="+mn-ea"/>
              <a:cs typeface="Malgun Gothic"/>
            </a:endParaRPr>
          </a:p>
          <a:p>
            <a:pPr marL="12700" algn="l">
              <a:lnSpc>
                <a:spcPct val="100000"/>
              </a:lnSpc>
            </a:pPr>
            <a:r>
              <a:rPr sz="1400" dirty="0">
                <a:latin typeface="+mn-ea"/>
                <a:ea typeface="+mn-ea"/>
                <a:cs typeface="Malgun Gothic"/>
              </a:rPr>
              <a:t>만 </a:t>
            </a:r>
            <a:r>
              <a:rPr sz="1400" spc="-25" dirty="0">
                <a:latin typeface="+mn-ea"/>
                <a:ea typeface="+mn-ea"/>
                <a:cs typeface="Malgun Gothic"/>
              </a:rPr>
              <a:t>리턴.</a:t>
            </a:r>
            <a:endParaRPr sz="1400" dirty="0">
              <a:latin typeface="+mn-ea"/>
              <a:ea typeface="+mn-ea"/>
              <a:cs typeface="Malgun Gothic"/>
            </a:endParaRPr>
          </a:p>
        </p:txBody>
      </p:sp>
      <p:sp>
        <p:nvSpPr>
          <p:cNvPr id="16" name="object 16"/>
          <p:cNvSpPr txBox="1"/>
          <p:nvPr/>
        </p:nvSpPr>
        <p:spPr>
          <a:xfrm>
            <a:off x="397890" y="5562600"/>
            <a:ext cx="11640185" cy="258404"/>
          </a:xfrm>
          <a:prstGeom prst="rect">
            <a:avLst/>
          </a:prstGeom>
          <a:solidFill>
            <a:srgbClr val="E7E7E7"/>
          </a:solidFill>
        </p:spPr>
        <p:txBody>
          <a:bodyPr vert="horz" wrap="square" lIns="0" tIns="42545" rIns="0" bIns="0" rtlCol="0">
            <a:spAutoFit/>
          </a:bodyPr>
          <a:lstStyle/>
          <a:p>
            <a:pPr marL="91440">
              <a:lnSpc>
                <a:spcPct val="100000"/>
              </a:lnSpc>
              <a:spcBef>
                <a:spcPts val="335"/>
              </a:spcBef>
              <a:tabLst>
                <a:tab pos="3578225" algn="l"/>
              </a:tabLst>
            </a:pPr>
            <a:r>
              <a:rPr sz="1400" dirty="0">
                <a:latin typeface="+mn-ea"/>
                <a:ea typeface="+mn-ea"/>
                <a:cs typeface="Malgun Gothic"/>
              </a:rPr>
              <a:t>upper(),</a:t>
            </a:r>
            <a:r>
              <a:rPr sz="1400" spc="-5" dirty="0">
                <a:latin typeface="+mn-ea"/>
                <a:ea typeface="+mn-ea"/>
                <a:cs typeface="Malgun Gothic"/>
              </a:rPr>
              <a:t> </a:t>
            </a:r>
            <a:r>
              <a:rPr sz="1400" spc="-10" dirty="0">
                <a:latin typeface="+mn-ea"/>
                <a:ea typeface="+mn-ea"/>
                <a:cs typeface="Malgun Gothic"/>
              </a:rPr>
              <a:t>lower()</a:t>
            </a:r>
            <a:r>
              <a:rPr sz="1400" dirty="0">
                <a:latin typeface="+mn-ea"/>
                <a:ea typeface="+mn-ea"/>
                <a:cs typeface="Malgun Gothic"/>
              </a:rPr>
              <a:t>	대문자(upper)</a:t>
            </a:r>
            <a:r>
              <a:rPr sz="1400" spc="-50" dirty="0">
                <a:latin typeface="+mn-ea"/>
                <a:ea typeface="+mn-ea"/>
                <a:cs typeface="Malgun Gothic"/>
              </a:rPr>
              <a:t> </a:t>
            </a:r>
            <a:r>
              <a:rPr sz="1400" dirty="0">
                <a:latin typeface="+mn-ea"/>
                <a:ea typeface="+mn-ea"/>
                <a:cs typeface="Malgun Gothic"/>
              </a:rPr>
              <a:t>소문자(lower)로</a:t>
            </a:r>
            <a:r>
              <a:rPr sz="1400" spc="-40" dirty="0">
                <a:latin typeface="+mn-ea"/>
                <a:ea typeface="+mn-ea"/>
                <a:cs typeface="Malgun Gothic"/>
              </a:rPr>
              <a:t> </a:t>
            </a:r>
            <a:r>
              <a:rPr sz="1400" spc="-25" dirty="0">
                <a:latin typeface="+mn-ea"/>
                <a:ea typeface="+mn-ea"/>
                <a:cs typeface="Malgun Gothic"/>
              </a:rPr>
              <a:t>변환</a:t>
            </a:r>
            <a:endParaRPr sz="1400" dirty="0">
              <a:latin typeface="+mn-ea"/>
              <a:ea typeface="+mn-ea"/>
              <a:cs typeface="Malgun Gothic"/>
            </a:endParaRPr>
          </a:p>
        </p:txBody>
      </p:sp>
      <p:sp>
        <p:nvSpPr>
          <p:cNvPr id="17" name="object 17"/>
          <p:cNvSpPr txBox="1"/>
          <p:nvPr/>
        </p:nvSpPr>
        <p:spPr>
          <a:xfrm>
            <a:off x="476808" y="5958332"/>
            <a:ext cx="6590030" cy="443711"/>
          </a:xfrm>
          <a:prstGeom prst="rect">
            <a:avLst/>
          </a:prstGeom>
        </p:spPr>
        <p:txBody>
          <a:bodyPr vert="horz" wrap="square" lIns="0" tIns="12700" rIns="0" bIns="0" rtlCol="0">
            <a:spAutoFit/>
          </a:bodyPr>
          <a:lstStyle/>
          <a:p>
            <a:pPr marL="12700">
              <a:lnSpc>
                <a:spcPct val="100000"/>
              </a:lnSpc>
              <a:spcBef>
                <a:spcPts val="100"/>
              </a:spcBef>
              <a:tabLst>
                <a:tab pos="3499485" algn="l"/>
              </a:tabLst>
            </a:pPr>
            <a:r>
              <a:rPr sz="1400" spc="-10" dirty="0">
                <a:latin typeface="+mn-ea"/>
                <a:ea typeface="+mn-ea"/>
                <a:cs typeface="Malgun Gothic"/>
              </a:rPr>
              <a:t>startswith("문자열")</a:t>
            </a:r>
            <a:r>
              <a:rPr sz="1400" dirty="0">
                <a:latin typeface="+mn-ea"/>
                <a:ea typeface="+mn-ea"/>
                <a:cs typeface="Malgun Gothic"/>
              </a:rPr>
              <a:t>	문자열로 시작/끝</a:t>
            </a:r>
            <a:r>
              <a:rPr sz="1400" spc="15" dirty="0">
                <a:latin typeface="+mn-ea"/>
                <a:ea typeface="+mn-ea"/>
                <a:cs typeface="Malgun Gothic"/>
              </a:rPr>
              <a:t> </a:t>
            </a:r>
            <a:r>
              <a:rPr sz="1400" dirty="0">
                <a:latin typeface="+mn-ea"/>
                <a:ea typeface="+mn-ea"/>
                <a:cs typeface="Malgun Gothic"/>
              </a:rPr>
              <a:t>나는지 </a:t>
            </a:r>
            <a:r>
              <a:rPr sz="1400" spc="-25" dirty="0">
                <a:latin typeface="+mn-ea"/>
                <a:ea typeface="+mn-ea"/>
                <a:cs typeface="Malgun Gothic"/>
              </a:rPr>
              <a:t>확인</a:t>
            </a:r>
            <a:endParaRPr sz="1400" dirty="0">
              <a:latin typeface="+mn-ea"/>
              <a:ea typeface="+mn-ea"/>
              <a:cs typeface="Malgun Gothic"/>
            </a:endParaRPr>
          </a:p>
          <a:p>
            <a:pPr marL="12700">
              <a:lnSpc>
                <a:spcPct val="100000"/>
              </a:lnSpc>
            </a:pPr>
            <a:r>
              <a:rPr sz="1400" spc="-10" dirty="0">
                <a:latin typeface="+mn-ea"/>
                <a:ea typeface="+mn-ea"/>
                <a:cs typeface="Malgun Gothic"/>
              </a:rPr>
              <a:t>endswith("문자열")</a:t>
            </a:r>
            <a:endParaRPr sz="1400" dirty="0">
              <a:latin typeface="+mn-ea"/>
              <a:ea typeface="+mn-ea"/>
              <a:cs typeface="Malgun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28921" y="909216"/>
            <a:ext cx="63500" cy="3175"/>
          </a:xfrm>
          <a:custGeom>
            <a:avLst/>
            <a:gdLst/>
            <a:ahLst/>
            <a:cxnLst/>
            <a:rect l="l" t="t" r="r" b="b"/>
            <a:pathLst>
              <a:path w="63500" h="3175">
                <a:moveTo>
                  <a:pt x="1432" y="0"/>
                </a:moveTo>
                <a:lnTo>
                  <a:pt x="0" y="2643"/>
                </a:lnTo>
                <a:lnTo>
                  <a:pt x="15363" y="2946"/>
                </a:lnTo>
                <a:lnTo>
                  <a:pt x="47755" y="2411"/>
                </a:lnTo>
                <a:lnTo>
                  <a:pt x="63118" y="2643"/>
                </a:lnTo>
                <a:lnTo>
                  <a:pt x="34111" y="2143"/>
                </a:lnTo>
                <a:lnTo>
                  <a:pt x="13176" y="547"/>
                </a:lnTo>
                <a:lnTo>
                  <a:pt x="1432" y="0"/>
                </a:lnTo>
                <a:close/>
              </a:path>
            </a:pathLst>
          </a:custGeom>
          <a:solidFill>
            <a:srgbClr val="56BBE4"/>
          </a:solidFill>
        </p:spPr>
        <p:txBody>
          <a:bodyPr wrap="square" lIns="0" tIns="0" rIns="0" bIns="0" rtlCol="0"/>
          <a:lstStyle/>
          <a:p>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데이터</a:t>
            </a:r>
            <a:r>
              <a:rPr sz="2400" spc="-10" dirty="0">
                <a:latin typeface="CookieRun Regular" panose="020B0600000101010101" pitchFamily="50" charset="-127"/>
              </a:rPr>
              <a:t> </a:t>
            </a:r>
            <a:r>
              <a:rPr sz="2400" dirty="0">
                <a:latin typeface="CookieRun Regular" panose="020B0600000101010101" pitchFamily="50" charset="-127"/>
              </a:rPr>
              <a:t>타입</a:t>
            </a:r>
            <a:r>
              <a:rPr sz="2400" spc="-10" dirty="0">
                <a:latin typeface="CookieRun Regular" panose="020B0600000101010101" pitchFamily="50" charset="-127"/>
              </a:rPr>
              <a:t> </a:t>
            </a:r>
            <a:r>
              <a:rPr sz="2400" dirty="0">
                <a:latin typeface="CookieRun Regular" panose="020B0600000101010101" pitchFamily="50" charset="-127"/>
              </a:rPr>
              <a:t>변환</a:t>
            </a:r>
            <a:r>
              <a:rPr sz="2400" spc="-10" dirty="0">
                <a:latin typeface="CookieRun Regular" panose="020B0600000101010101" pitchFamily="50" charset="-127"/>
              </a:rPr>
              <a:t> </a:t>
            </a:r>
            <a:r>
              <a:rPr sz="2400" spc="-25" dirty="0">
                <a:latin typeface="CookieRun Regular" panose="020B0600000101010101" pitchFamily="50" charset="-127"/>
              </a:rPr>
              <a:t>함수</a:t>
            </a:r>
          </a:p>
        </p:txBody>
      </p:sp>
      <p:sp>
        <p:nvSpPr>
          <p:cNvPr id="4" name="object 4"/>
          <p:cNvSpPr txBox="1"/>
          <p:nvPr/>
        </p:nvSpPr>
        <p:spPr>
          <a:xfrm>
            <a:off x="379475" y="990600"/>
            <a:ext cx="4953000" cy="4376839"/>
          </a:xfrm>
          <a:prstGeom prst="rect">
            <a:avLst/>
          </a:prstGeom>
          <a:ln w="12192">
            <a:solidFill>
              <a:srgbClr val="000000"/>
            </a:solidFill>
          </a:ln>
        </p:spPr>
        <p:txBody>
          <a:bodyPr vert="horz" wrap="square" lIns="0" tIns="74930" rIns="0" bIns="0" rtlCol="0">
            <a:spAutoFit/>
          </a:bodyPr>
          <a:lstStyle/>
          <a:p>
            <a:pPr marL="365125" indent="-274320">
              <a:lnSpc>
                <a:spcPct val="100000"/>
              </a:lnSpc>
              <a:spcBef>
                <a:spcPts val="590"/>
              </a:spcBef>
              <a:buFont typeface="Arial"/>
              <a:buChar char="▪"/>
              <a:tabLst>
                <a:tab pos="365125" algn="l"/>
              </a:tabLst>
            </a:pPr>
            <a:r>
              <a:rPr dirty="0">
                <a:solidFill>
                  <a:srgbClr val="333333"/>
                </a:solidFill>
                <a:latin typeface="+mn-ea"/>
                <a:ea typeface="+mn-ea"/>
                <a:cs typeface="Malgun Gothic"/>
              </a:rPr>
              <a:t>정수로</a:t>
            </a:r>
            <a:r>
              <a:rPr spc="10" dirty="0">
                <a:solidFill>
                  <a:srgbClr val="333333"/>
                </a:solidFill>
                <a:latin typeface="+mn-ea"/>
                <a:ea typeface="+mn-ea"/>
                <a:cs typeface="Malgun Gothic"/>
              </a:rPr>
              <a:t> </a:t>
            </a:r>
            <a:r>
              <a:rPr spc="-35" dirty="0">
                <a:solidFill>
                  <a:srgbClr val="333333"/>
                </a:solidFill>
                <a:latin typeface="+mn-ea"/>
                <a:ea typeface="+mn-ea"/>
                <a:cs typeface="Malgun Gothic"/>
              </a:rPr>
              <a:t>변환</a:t>
            </a:r>
            <a:endParaRPr dirty="0">
              <a:latin typeface="+mn-ea"/>
              <a:ea typeface="+mn-ea"/>
              <a:cs typeface="Malgun Gothic"/>
            </a:endParaRPr>
          </a:p>
          <a:p>
            <a:pPr marL="639445" lvl="1" indent="-273685">
              <a:lnSpc>
                <a:spcPct val="100000"/>
              </a:lnSpc>
              <a:spcBef>
                <a:spcPts val="975"/>
              </a:spcBef>
              <a:buFont typeface="Consolas"/>
              <a:buChar char="–"/>
              <a:tabLst>
                <a:tab pos="639445" algn="l"/>
              </a:tabLst>
            </a:pPr>
            <a:r>
              <a:rPr b="1" spc="-10" dirty="0">
                <a:solidFill>
                  <a:srgbClr val="333333"/>
                </a:solidFill>
                <a:latin typeface="+mn-ea"/>
                <a:ea typeface="+mn-ea"/>
                <a:cs typeface="Malgun Gothic"/>
              </a:rPr>
              <a:t>int(값)</a:t>
            </a:r>
            <a:endParaRPr dirty="0">
              <a:latin typeface="+mn-ea"/>
              <a:ea typeface="+mn-ea"/>
              <a:cs typeface="Malgun Gothic"/>
            </a:endParaRPr>
          </a:p>
          <a:p>
            <a:pPr marL="868044" lvl="2" indent="-227965">
              <a:lnSpc>
                <a:spcPct val="100000"/>
              </a:lnSpc>
              <a:spcBef>
                <a:spcPts val="840"/>
              </a:spcBef>
              <a:buFont typeface="Arial"/>
              <a:buChar char="▪"/>
              <a:tabLst>
                <a:tab pos="868044" algn="l"/>
              </a:tabLst>
            </a:pPr>
            <a:r>
              <a:rPr dirty="0">
                <a:solidFill>
                  <a:srgbClr val="333333"/>
                </a:solidFill>
                <a:latin typeface="+mn-ea"/>
                <a:ea typeface="+mn-ea"/>
                <a:cs typeface="Malgun Gothic"/>
              </a:rPr>
              <a:t>실수의</a:t>
            </a:r>
            <a:r>
              <a:rPr spc="5" dirty="0">
                <a:solidFill>
                  <a:srgbClr val="333333"/>
                </a:solidFill>
                <a:latin typeface="+mn-ea"/>
                <a:ea typeface="+mn-ea"/>
                <a:cs typeface="Malgun Gothic"/>
              </a:rPr>
              <a:t> </a:t>
            </a:r>
            <a:r>
              <a:rPr dirty="0">
                <a:solidFill>
                  <a:srgbClr val="333333"/>
                </a:solidFill>
                <a:latin typeface="+mn-ea"/>
                <a:ea typeface="+mn-ea"/>
                <a:cs typeface="Malgun Gothic"/>
              </a:rPr>
              <a:t>경우 소수점 이하를</a:t>
            </a:r>
            <a:r>
              <a:rPr spc="15" dirty="0">
                <a:solidFill>
                  <a:srgbClr val="333333"/>
                </a:solidFill>
                <a:latin typeface="+mn-ea"/>
                <a:ea typeface="+mn-ea"/>
                <a:cs typeface="Malgun Gothic"/>
              </a:rPr>
              <a:t> </a:t>
            </a:r>
            <a:r>
              <a:rPr spc="-20" dirty="0">
                <a:solidFill>
                  <a:srgbClr val="333333"/>
                </a:solidFill>
                <a:latin typeface="+mn-ea"/>
                <a:ea typeface="+mn-ea"/>
                <a:cs typeface="Malgun Gothic"/>
              </a:rPr>
              <a:t>버린다.</a:t>
            </a:r>
            <a:endParaRPr dirty="0">
              <a:latin typeface="+mn-ea"/>
              <a:ea typeface="+mn-ea"/>
              <a:cs typeface="Malgun Gothic"/>
            </a:endParaRPr>
          </a:p>
          <a:p>
            <a:pPr marL="365760">
              <a:lnSpc>
                <a:spcPct val="100000"/>
              </a:lnSpc>
              <a:spcBef>
                <a:spcPts val="820"/>
              </a:spcBef>
            </a:pPr>
            <a:r>
              <a:rPr dirty="0">
                <a:solidFill>
                  <a:srgbClr val="333333"/>
                </a:solidFill>
                <a:latin typeface="+mn-ea"/>
                <a:ea typeface="+mn-ea"/>
                <a:cs typeface="Consolas"/>
              </a:rPr>
              <a:t>–</a:t>
            </a:r>
            <a:r>
              <a:rPr spc="-45" dirty="0">
                <a:solidFill>
                  <a:srgbClr val="333333"/>
                </a:solidFill>
                <a:latin typeface="+mn-ea"/>
                <a:ea typeface="+mn-ea"/>
                <a:cs typeface="Consolas"/>
              </a:rPr>
              <a:t> </a:t>
            </a:r>
            <a:r>
              <a:rPr dirty="0">
                <a:solidFill>
                  <a:srgbClr val="333333"/>
                </a:solidFill>
                <a:latin typeface="+mn-ea"/>
                <a:ea typeface="+mn-ea"/>
                <a:cs typeface="Malgun Gothic"/>
              </a:rPr>
              <a:t>int(5.32),</a:t>
            </a:r>
            <a:r>
              <a:rPr spc="-35" dirty="0">
                <a:solidFill>
                  <a:srgbClr val="333333"/>
                </a:solidFill>
                <a:latin typeface="+mn-ea"/>
                <a:ea typeface="+mn-ea"/>
                <a:cs typeface="Malgun Gothic"/>
              </a:rPr>
              <a:t> </a:t>
            </a:r>
            <a:r>
              <a:rPr spc="-10" dirty="0">
                <a:solidFill>
                  <a:srgbClr val="333333"/>
                </a:solidFill>
                <a:latin typeface="+mn-ea"/>
                <a:ea typeface="+mn-ea"/>
                <a:cs typeface="Malgun Gothic"/>
              </a:rPr>
              <a:t>int('230')</a:t>
            </a:r>
            <a:endParaRPr dirty="0">
              <a:latin typeface="+mn-ea"/>
              <a:ea typeface="+mn-ea"/>
              <a:cs typeface="Malgun Gothic"/>
            </a:endParaRPr>
          </a:p>
          <a:p>
            <a:pPr marL="639445" lvl="1" indent="-273685">
              <a:lnSpc>
                <a:spcPct val="100000"/>
              </a:lnSpc>
              <a:spcBef>
                <a:spcPts val="840"/>
              </a:spcBef>
              <a:buFont typeface="Consolas"/>
              <a:buChar char="–"/>
              <a:tabLst>
                <a:tab pos="639445" algn="l"/>
              </a:tabLst>
            </a:pPr>
            <a:r>
              <a:rPr dirty="0">
                <a:solidFill>
                  <a:srgbClr val="333333"/>
                </a:solidFill>
                <a:latin typeface="+mn-ea"/>
                <a:ea typeface="+mn-ea"/>
                <a:cs typeface="Malgun Gothic"/>
              </a:rPr>
              <a:t>int('50.123')</a:t>
            </a:r>
            <a:r>
              <a:rPr spc="-70" dirty="0">
                <a:solidFill>
                  <a:srgbClr val="333333"/>
                </a:solidFill>
                <a:latin typeface="+mn-ea"/>
                <a:ea typeface="+mn-ea"/>
                <a:cs typeface="Malgun Gothic"/>
              </a:rPr>
              <a:t> </a:t>
            </a:r>
            <a:r>
              <a:rPr dirty="0">
                <a:solidFill>
                  <a:srgbClr val="333333"/>
                </a:solidFill>
                <a:latin typeface="+mn-ea"/>
                <a:ea typeface="+mn-ea"/>
                <a:cs typeface="Malgun Gothic"/>
              </a:rPr>
              <a:t>=&gt;</a:t>
            </a:r>
            <a:r>
              <a:rPr spc="-45" dirty="0">
                <a:solidFill>
                  <a:srgbClr val="333333"/>
                </a:solidFill>
                <a:latin typeface="+mn-ea"/>
                <a:ea typeface="+mn-ea"/>
                <a:cs typeface="Malgun Gothic"/>
              </a:rPr>
              <a:t> </a:t>
            </a:r>
            <a:r>
              <a:rPr dirty="0">
                <a:solidFill>
                  <a:srgbClr val="333333"/>
                </a:solidFill>
                <a:latin typeface="+mn-ea"/>
                <a:ea typeface="+mn-ea"/>
                <a:cs typeface="Malgun Gothic"/>
              </a:rPr>
              <a:t>Error</a:t>
            </a:r>
            <a:r>
              <a:rPr spc="-25" dirty="0">
                <a:solidFill>
                  <a:srgbClr val="333333"/>
                </a:solidFill>
                <a:latin typeface="+mn-ea"/>
                <a:ea typeface="+mn-ea"/>
                <a:cs typeface="Malgun Gothic"/>
              </a:rPr>
              <a:t> </a:t>
            </a:r>
            <a:r>
              <a:rPr dirty="0">
                <a:solidFill>
                  <a:srgbClr val="333333"/>
                </a:solidFill>
                <a:latin typeface="+mn-ea"/>
                <a:ea typeface="+mn-ea"/>
                <a:cs typeface="Malgun Gothic"/>
              </a:rPr>
              <a:t>발생.</a:t>
            </a:r>
            <a:r>
              <a:rPr spc="-40" dirty="0">
                <a:solidFill>
                  <a:srgbClr val="333333"/>
                </a:solidFill>
                <a:latin typeface="+mn-ea"/>
                <a:ea typeface="+mn-ea"/>
                <a:cs typeface="Malgun Gothic"/>
              </a:rPr>
              <a:t> </a:t>
            </a:r>
            <a:r>
              <a:rPr spc="-20" dirty="0">
                <a:solidFill>
                  <a:srgbClr val="333333"/>
                </a:solidFill>
                <a:latin typeface="+mn-ea"/>
                <a:ea typeface="+mn-ea"/>
                <a:cs typeface="Malgun Gothic"/>
              </a:rPr>
              <a:t>정수형태</a:t>
            </a:r>
            <a:endParaRPr dirty="0">
              <a:latin typeface="+mn-ea"/>
              <a:ea typeface="+mn-ea"/>
              <a:cs typeface="Malgun Gothic"/>
            </a:endParaRPr>
          </a:p>
          <a:p>
            <a:pPr marL="640080">
              <a:lnSpc>
                <a:spcPct val="100000"/>
              </a:lnSpc>
              <a:spcBef>
                <a:spcPts val="240"/>
              </a:spcBef>
            </a:pPr>
            <a:r>
              <a:rPr dirty="0">
                <a:solidFill>
                  <a:srgbClr val="333333"/>
                </a:solidFill>
                <a:latin typeface="+mn-ea"/>
                <a:ea typeface="+mn-ea"/>
                <a:cs typeface="Malgun Gothic"/>
              </a:rPr>
              <a:t>의</a:t>
            </a:r>
            <a:r>
              <a:rPr spc="-10" dirty="0">
                <a:solidFill>
                  <a:srgbClr val="333333"/>
                </a:solidFill>
                <a:latin typeface="+mn-ea"/>
                <a:ea typeface="+mn-ea"/>
                <a:cs typeface="Malgun Gothic"/>
              </a:rPr>
              <a:t> </a:t>
            </a:r>
            <a:r>
              <a:rPr dirty="0">
                <a:solidFill>
                  <a:srgbClr val="333333"/>
                </a:solidFill>
                <a:latin typeface="+mn-ea"/>
                <a:ea typeface="+mn-ea"/>
                <a:cs typeface="Malgun Gothic"/>
              </a:rPr>
              <a:t>문자열일</a:t>
            </a:r>
            <a:r>
              <a:rPr spc="-20" dirty="0">
                <a:solidFill>
                  <a:srgbClr val="333333"/>
                </a:solidFill>
                <a:latin typeface="+mn-ea"/>
                <a:ea typeface="+mn-ea"/>
                <a:cs typeface="Malgun Gothic"/>
              </a:rPr>
              <a:t> </a:t>
            </a:r>
            <a:r>
              <a:rPr dirty="0">
                <a:solidFill>
                  <a:srgbClr val="333333"/>
                </a:solidFill>
                <a:latin typeface="+mn-ea"/>
                <a:ea typeface="+mn-ea"/>
                <a:cs typeface="Malgun Gothic"/>
              </a:rPr>
              <a:t>경우만</a:t>
            </a:r>
            <a:r>
              <a:rPr spc="-20" dirty="0">
                <a:solidFill>
                  <a:srgbClr val="333333"/>
                </a:solidFill>
                <a:latin typeface="+mn-ea"/>
                <a:ea typeface="+mn-ea"/>
                <a:cs typeface="Malgun Gothic"/>
              </a:rPr>
              <a:t> </a:t>
            </a:r>
            <a:r>
              <a:rPr spc="-25" dirty="0">
                <a:solidFill>
                  <a:srgbClr val="333333"/>
                </a:solidFill>
                <a:latin typeface="+mn-ea"/>
                <a:ea typeface="+mn-ea"/>
                <a:cs typeface="Malgun Gothic"/>
              </a:rPr>
              <a:t>가능</a:t>
            </a:r>
            <a:endParaRPr dirty="0">
              <a:latin typeface="+mn-ea"/>
              <a:ea typeface="+mn-ea"/>
              <a:cs typeface="Malgun Gothic"/>
            </a:endParaRPr>
          </a:p>
          <a:p>
            <a:pPr marL="365125" indent="-274320">
              <a:lnSpc>
                <a:spcPct val="100000"/>
              </a:lnSpc>
              <a:spcBef>
                <a:spcPts val="2275"/>
              </a:spcBef>
              <a:buFont typeface="Arial"/>
              <a:buChar char="▪"/>
              <a:tabLst>
                <a:tab pos="365125" algn="l"/>
              </a:tabLst>
            </a:pPr>
            <a:r>
              <a:rPr dirty="0">
                <a:solidFill>
                  <a:srgbClr val="333333"/>
                </a:solidFill>
                <a:latin typeface="+mn-ea"/>
                <a:ea typeface="+mn-ea"/>
                <a:cs typeface="Malgun Gothic"/>
              </a:rPr>
              <a:t>실수로</a:t>
            </a:r>
            <a:r>
              <a:rPr spc="10" dirty="0">
                <a:solidFill>
                  <a:srgbClr val="333333"/>
                </a:solidFill>
                <a:latin typeface="+mn-ea"/>
                <a:ea typeface="+mn-ea"/>
                <a:cs typeface="Malgun Gothic"/>
              </a:rPr>
              <a:t> </a:t>
            </a:r>
            <a:r>
              <a:rPr spc="-35" dirty="0">
                <a:solidFill>
                  <a:srgbClr val="333333"/>
                </a:solidFill>
                <a:latin typeface="+mn-ea"/>
                <a:ea typeface="+mn-ea"/>
                <a:cs typeface="Malgun Gothic"/>
              </a:rPr>
              <a:t>변환</a:t>
            </a:r>
            <a:endParaRPr dirty="0">
              <a:latin typeface="+mn-ea"/>
              <a:ea typeface="+mn-ea"/>
              <a:cs typeface="Malgun Gothic"/>
            </a:endParaRPr>
          </a:p>
          <a:p>
            <a:pPr marL="639445" lvl="1" indent="-273685">
              <a:lnSpc>
                <a:spcPct val="100000"/>
              </a:lnSpc>
              <a:spcBef>
                <a:spcPts val="980"/>
              </a:spcBef>
              <a:buFont typeface="Consolas"/>
              <a:buChar char="–"/>
              <a:tabLst>
                <a:tab pos="639445" algn="l"/>
              </a:tabLst>
            </a:pPr>
            <a:r>
              <a:rPr b="1" spc="-10" dirty="0">
                <a:solidFill>
                  <a:srgbClr val="333333"/>
                </a:solidFill>
                <a:latin typeface="+mn-ea"/>
                <a:ea typeface="+mn-ea"/>
                <a:cs typeface="Malgun Gothic"/>
              </a:rPr>
              <a:t>float(값)</a:t>
            </a:r>
            <a:endParaRPr dirty="0">
              <a:latin typeface="+mn-ea"/>
              <a:ea typeface="+mn-ea"/>
              <a:cs typeface="Malgun Gothic"/>
            </a:endParaRPr>
          </a:p>
          <a:p>
            <a:pPr marL="639445" lvl="1" indent="-273685">
              <a:lnSpc>
                <a:spcPct val="100000"/>
              </a:lnSpc>
              <a:spcBef>
                <a:spcPts val="840"/>
              </a:spcBef>
              <a:buFont typeface="Consolas"/>
              <a:buChar char="–"/>
              <a:tabLst>
                <a:tab pos="639445" algn="l"/>
              </a:tabLst>
            </a:pPr>
            <a:r>
              <a:rPr dirty="0">
                <a:solidFill>
                  <a:srgbClr val="333333"/>
                </a:solidFill>
                <a:latin typeface="+mn-ea"/>
                <a:ea typeface="+mn-ea"/>
                <a:cs typeface="Malgun Gothic"/>
              </a:rPr>
              <a:t>float(30)</a:t>
            </a:r>
            <a:r>
              <a:rPr spc="-50" dirty="0">
                <a:solidFill>
                  <a:srgbClr val="333333"/>
                </a:solidFill>
                <a:latin typeface="+mn-ea"/>
                <a:ea typeface="+mn-ea"/>
                <a:cs typeface="Malgun Gothic"/>
              </a:rPr>
              <a:t> </a:t>
            </a:r>
            <a:r>
              <a:rPr dirty="0">
                <a:solidFill>
                  <a:srgbClr val="333333"/>
                </a:solidFill>
                <a:latin typeface="+mn-ea"/>
                <a:ea typeface="+mn-ea"/>
                <a:cs typeface="Malgun Gothic"/>
              </a:rPr>
              <a:t>=&gt;</a:t>
            </a:r>
            <a:r>
              <a:rPr spc="-25" dirty="0">
                <a:solidFill>
                  <a:srgbClr val="333333"/>
                </a:solidFill>
                <a:latin typeface="+mn-ea"/>
                <a:ea typeface="+mn-ea"/>
                <a:cs typeface="Malgun Gothic"/>
              </a:rPr>
              <a:t> </a:t>
            </a:r>
            <a:r>
              <a:rPr spc="-20" dirty="0">
                <a:solidFill>
                  <a:srgbClr val="333333"/>
                </a:solidFill>
                <a:latin typeface="+mn-ea"/>
                <a:ea typeface="+mn-ea"/>
                <a:cs typeface="Malgun Gothic"/>
              </a:rPr>
              <a:t>30.0</a:t>
            </a:r>
            <a:endParaRPr dirty="0">
              <a:latin typeface="+mn-ea"/>
              <a:ea typeface="+mn-ea"/>
              <a:cs typeface="Malgun Gothic"/>
            </a:endParaRPr>
          </a:p>
          <a:p>
            <a:pPr marL="639445" lvl="1" indent="-273685">
              <a:lnSpc>
                <a:spcPct val="100000"/>
              </a:lnSpc>
              <a:spcBef>
                <a:spcPts val="840"/>
              </a:spcBef>
              <a:buFont typeface="Consolas"/>
              <a:buChar char="–"/>
              <a:tabLst>
                <a:tab pos="639445" algn="l"/>
              </a:tabLst>
            </a:pPr>
            <a:r>
              <a:rPr spc="-10" dirty="0">
                <a:solidFill>
                  <a:srgbClr val="333333"/>
                </a:solidFill>
                <a:latin typeface="+mn-ea"/>
                <a:ea typeface="+mn-ea"/>
                <a:cs typeface="Malgun Gothic"/>
              </a:rPr>
              <a:t>float('50.123')</a:t>
            </a:r>
            <a:endParaRPr dirty="0">
              <a:latin typeface="+mn-ea"/>
              <a:ea typeface="+mn-ea"/>
              <a:cs typeface="Malgun Gothic"/>
            </a:endParaRPr>
          </a:p>
          <a:p>
            <a:pPr marL="639445" lvl="1" indent="-273685">
              <a:lnSpc>
                <a:spcPct val="100000"/>
              </a:lnSpc>
              <a:spcBef>
                <a:spcPts val="845"/>
              </a:spcBef>
              <a:buFont typeface="Consolas"/>
              <a:buChar char="–"/>
              <a:tabLst>
                <a:tab pos="639445" algn="l"/>
              </a:tabLst>
            </a:pPr>
            <a:r>
              <a:rPr dirty="0">
                <a:solidFill>
                  <a:srgbClr val="333333"/>
                </a:solidFill>
                <a:latin typeface="+mn-ea"/>
                <a:ea typeface="+mn-ea"/>
                <a:cs typeface="Malgun Gothic"/>
              </a:rPr>
              <a:t>float('40.7')</a:t>
            </a:r>
            <a:r>
              <a:rPr spc="-75" dirty="0">
                <a:solidFill>
                  <a:srgbClr val="333333"/>
                </a:solidFill>
                <a:latin typeface="+mn-ea"/>
                <a:ea typeface="+mn-ea"/>
                <a:cs typeface="Malgun Gothic"/>
              </a:rPr>
              <a:t> </a:t>
            </a:r>
            <a:r>
              <a:rPr dirty="0">
                <a:solidFill>
                  <a:srgbClr val="333333"/>
                </a:solidFill>
                <a:latin typeface="+mn-ea"/>
                <a:ea typeface="+mn-ea"/>
                <a:cs typeface="Malgun Gothic"/>
              </a:rPr>
              <a:t>=&gt;</a:t>
            </a:r>
            <a:r>
              <a:rPr spc="-25" dirty="0">
                <a:solidFill>
                  <a:srgbClr val="333333"/>
                </a:solidFill>
                <a:latin typeface="+mn-ea"/>
                <a:ea typeface="+mn-ea"/>
                <a:cs typeface="Malgun Gothic"/>
              </a:rPr>
              <a:t> </a:t>
            </a:r>
            <a:r>
              <a:rPr spc="-20" dirty="0">
                <a:solidFill>
                  <a:srgbClr val="333333"/>
                </a:solidFill>
                <a:latin typeface="+mn-ea"/>
                <a:ea typeface="+mn-ea"/>
                <a:cs typeface="Malgun Gothic"/>
              </a:rPr>
              <a:t>40.7</a:t>
            </a:r>
            <a:endParaRPr dirty="0">
              <a:latin typeface="+mn-ea"/>
              <a:ea typeface="+mn-ea"/>
              <a:cs typeface="Malgun Gothic"/>
            </a:endParaRPr>
          </a:p>
        </p:txBody>
      </p:sp>
      <p:sp>
        <p:nvSpPr>
          <p:cNvPr id="5" name="object 5"/>
          <p:cNvSpPr txBox="1"/>
          <p:nvPr/>
        </p:nvSpPr>
        <p:spPr>
          <a:xfrm>
            <a:off x="11641073" y="6640779"/>
            <a:ext cx="165735" cy="566181"/>
          </a:xfrm>
          <a:prstGeom prst="rect">
            <a:avLst/>
          </a:prstGeom>
        </p:spPr>
        <p:txBody>
          <a:bodyPr vert="horz" wrap="square" lIns="0" tIns="12065" rIns="0" bIns="0" rtlCol="0">
            <a:spAutoFit/>
          </a:bodyPr>
          <a:lstStyle/>
          <a:p>
            <a:pPr marL="12700">
              <a:lnSpc>
                <a:spcPct val="100000"/>
              </a:lnSpc>
              <a:spcBef>
                <a:spcPts val="95"/>
              </a:spcBef>
            </a:pPr>
            <a:r>
              <a:rPr spc="-25" dirty="0">
                <a:solidFill>
                  <a:srgbClr val="333333"/>
                </a:solidFill>
                <a:latin typeface="CookieRun Regular" panose="020B0600000101010101" pitchFamily="50" charset="-127"/>
                <a:cs typeface="Malgun Gothic"/>
              </a:rPr>
              <a:t>24</a:t>
            </a:r>
            <a:endParaRPr>
              <a:latin typeface="CookieRun Regular" panose="020B0600000101010101" pitchFamily="50" charset="-127"/>
              <a:cs typeface="Malgun Gothic"/>
            </a:endParaRPr>
          </a:p>
        </p:txBody>
      </p:sp>
      <p:sp>
        <p:nvSpPr>
          <p:cNvPr id="6" name="object 6"/>
          <p:cNvSpPr/>
          <p:nvPr/>
        </p:nvSpPr>
        <p:spPr>
          <a:xfrm>
            <a:off x="6018276" y="990600"/>
            <a:ext cx="4953000" cy="5638800"/>
          </a:xfrm>
          <a:custGeom>
            <a:avLst/>
            <a:gdLst/>
            <a:ahLst/>
            <a:cxnLst/>
            <a:rect l="l" t="t" r="r" b="b"/>
            <a:pathLst>
              <a:path w="4953000" h="5638800">
                <a:moveTo>
                  <a:pt x="0" y="5638800"/>
                </a:moveTo>
                <a:lnTo>
                  <a:pt x="4953000" y="5638800"/>
                </a:lnTo>
                <a:lnTo>
                  <a:pt x="4953000" y="0"/>
                </a:lnTo>
                <a:lnTo>
                  <a:pt x="0" y="0"/>
                </a:lnTo>
                <a:lnTo>
                  <a:pt x="0" y="5638800"/>
                </a:lnTo>
                <a:close/>
              </a:path>
            </a:pathLst>
          </a:custGeom>
          <a:ln w="12192">
            <a:solidFill>
              <a:srgbClr val="000000"/>
            </a:solidFill>
          </a:ln>
        </p:spPr>
        <p:txBody>
          <a:bodyPr wrap="square" lIns="0" tIns="0" rIns="0" bIns="0" rtlCol="0"/>
          <a:lstStyle/>
          <a:p>
            <a:endParaRPr/>
          </a:p>
        </p:txBody>
      </p:sp>
      <p:sp>
        <p:nvSpPr>
          <p:cNvPr id="7" name="object 7"/>
          <p:cNvSpPr txBox="1"/>
          <p:nvPr/>
        </p:nvSpPr>
        <p:spPr>
          <a:xfrm>
            <a:off x="6097651" y="905534"/>
            <a:ext cx="4797425" cy="5329664"/>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문자열로</a:t>
            </a:r>
            <a:r>
              <a:rPr spc="10" dirty="0">
                <a:solidFill>
                  <a:srgbClr val="333333"/>
                </a:solidFill>
                <a:latin typeface="+mn-ea"/>
                <a:ea typeface="+mn-ea"/>
                <a:cs typeface="Malgun Gothic"/>
              </a:rPr>
              <a:t> </a:t>
            </a:r>
            <a:r>
              <a:rPr spc="-35" dirty="0">
                <a:solidFill>
                  <a:srgbClr val="333333"/>
                </a:solidFill>
                <a:latin typeface="+mn-ea"/>
                <a:ea typeface="+mn-ea"/>
                <a:cs typeface="Malgun Gothic"/>
              </a:rPr>
              <a:t>변환</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b="1" spc="-10" dirty="0">
                <a:solidFill>
                  <a:srgbClr val="333333"/>
                </a:solidFill>
                <a:latin typeface="+mn-ea"/>
                <a:ea typeface="+mn-ea"/>
                <a:cs typeface="Malgun Gothic"/>
              </a:rPr>
              <a:t>str(값)</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모든</a:t>
            </a:r>
            <a:r>
              <a:rPr spc="-15" dirty="0">
                <a:solidFill>
                  <a:srgbClr val="333333"/>
                </a:solidFill>
                <a:latin typeface="+mn-ea"/>
                <a:ea typeface="+mn-ea"/>
                <a:cs typeface="Malgun Gothic"/>
              </a:rPr>
              <a:t> </a:t>
            </a:r>
            <a:r>
              <a:rPr dirty="0">
                <a:solidFill>
                  <a:srgbClr val="333333"/>
                </a:solidFill>
                <a:latin typeface="+mn-ea"/>
                <a:ea typeface="+mn-ea"/>
                <a:cs typeface="Malgun Gothic"/>
              </a:rPr>
              <a:t>타입의</a:t>
            </a:r>
            <a:r>
              <a:rPr spc="-25" dirty="0">
                <a:solidFill>
                  <a:srgbClr val="333333"/>
                </a:solidFill>
                <a:latin typeface="+mn-ea"/>
                <a:ea typeface="+mn-ea"/>
                <a:cs typeface="Malgun Gothic"/>
              </a:rPr>
              <a:t> </a:t>
            </a:r>
            <a:r>
              <a:rPr dirty="0">
                <a:solidFill>
                  <a:srgbClr val="333333"/>
                </a:solidFill>
                <a:latin typeface="+mn-ea"/>
                <a:ea typeface="+mn-ea"/>
                <a:cs typeface="Malgun Gothic"/>
              </a:rPr>
              <a:t>값을</a:t>
            </a:r>
            <a:r>
              <a:rPr spc="-15" dirty="0">
                <a:solidFill>
                  <a:srgbClr val="333333"/>
                </a:solidFill>
                <a:latin typeface="+mn-ea"/>
                <a:ea typeface="+mn-ea"/>
                <a:cs typeface="Malgun Gothic"/>
              </a:rPr>
              <a:t> </a:t>
            </a:r>
            <a:r>
              <a:rPr dirty="0">
                <a:solidFill>
                  <a:srgbClr val="333333"/>
                </a:solidFill>
                <a:latin typeface="+mn-ea"/>
                <a:ea typeface="+mn-ea"/>
                <a:cs typeface="Malgun Gothic"/>
              </a:rPr>
              <a:t>문자열로</a:t>
            </a:r>
            <a:r>
              <a:rPr spc="5" dirty="0">
                <a:solidFill>
                  <a:srgbClr val="333333"/>
                </a:solidFill>
                <a:latin typeface="+mn-ea"/>
                <a:ea typeface="+mn-ea"/>
                <a:cs typeface="Malgun Gothic"/>
              </a:rPr>
              <a:t> </a:t>
            </a:r>
            <a:r>
              <a:rPr spc="-10" dirty="0">
                <a:solidFill>
                  <a:srgbClr val="333333"/>
                </a:solidFill>
                <a:latin typeface="+mn-ea"/>
                <a:ea typeface="+mn-ea"/>
                <a:cs typeface="Malgun Gothic"/>
              </a:rPr>
              <a:t>변환한다.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str(10),</a:t>
            </a:r>
            <a:r>
              <a:rPr spc="-5" dirty="0">
                <a:solidFill>
                  <a:srgbClr val="333333"/>
                </a:solidFill>
                <a:latin typeface="+mn-ea"/>
                <a:ea typeface="+mn-ea"/>
                <a:cs typeface="Malgun Gothic"/>
              </a:rPr>
              <a:t> </a:t>
            </a:r>
            <a:r>
              <a:rPr dirty="0">
                <a:solidFill>
                  <a:srgbClr val="333333"/>
                </a:solidFill>
                <a:latin typeface="+mn-ea"/>
                <a:ea typeface="+mn-ea"/>
                <a:cs typeface="Malgun Gothic"/>
              </a:rPr>
              <a:t>str(20.5),</a:t>
            </a:r>
            <a:r>
              <a:rPr spc="-15" dirty="0">
                <a:solidFill>
                  <a:srgbClr val="333333"/>
                </a:solidFill>
                <a:latin typeface="+mn-ea"/>
                <a:ea typeface="+mn-ea"/>
                <a:cs typeface="Malgun Gothic"/>
              </a:rPr>
              <a:t> </a:t>
            </a:r>
            <a:r>
              <a:rPr spc="-10" dirty="0">
                <a:solidFill>
                  <a:srgbClr val="333333"/>
                </a:solidFill>
                <a:latin typeface="+mn-ea"/>
                <a:ea typeface="+mn-ea"/>
                <a:cs typeface="Malgun Gothic"/>
              </a:rPr>
              <a:t>str(True)</a:t>
            </a:r>
            <a:endParaRPr dirty="0">
              <a:latin typeface="+mn-ea"/>
              <a:ea typeface="+mn-ea"/>
              <a:cs typeface="Malgun Gothic"/>
            </a:endParaRPr>
          </a:p>
          <a:p>
            <a:pPr marL="286385" indent="-273685">
              <a:lnSpc>
                <a:spcPct val="100000"/>
              </a:lnSpc>
              <a:spcBef>
                <a:spcPts val="2280"/>
              </a:spcBef>
              <a:buFont typeface="Arial"/>
              <a:buChar char="▪"/>
              <a:tabLst>
                <a:tab pos="286385" algn="l"/>
              </a:tabLst>
            </a:pPr>
            <a:r>
              <a:rPr dirty="0">
                <a:solidFill>
                  <a:srgbClr val="333333"/>
                </a:solidFill>
                <a:latin typeface="+mn-ea"/>
                <a:ea typeface="+mn-ea"/>
                <a:cs typeface="Malgun Gothic"/>
              </a:rPr>
              <a:t>논리값으로</a:t>
            </a:r>
            <a:r>
              <a:rPr spc="10" dirty="0">
                <a:solidFill>
                  <a:srgbClr val="333333"/>
                </a:solidFill>
                <a:latin typeface="+mn-ea"/>
                <a:ea typeface="+mn-ea"/>
                <a:cs typeface="Malgun Gothic"/>
              </a:rPr>
              <a:t> </a:t>
            </a:r>
            <a:r>
              <a:rPr spc="-25" dirty="0">
                <a:solidFill>
                  <a:srgbClr val="333333"/>
                </a:solidFill>
                <a:latin typeface="+mn-ea"/>
                <a:ea typeface="+mn-ea"/>
                <a:cs typeface="Malgun Gothic"/>
              </a:rPr>
              <a:t>변환</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b="1" spc="-10" dirty="0">
                <a:solidFill>
                  <a:srgbClr val="333333"/>
                </a:solidFill>
                <a:latin typeface="+mn-ea"/>
                <a:ea typeface="+mn-ea"/>
                <a:cs typeface="Malgun Gothic"/>
              </a:rPr>
              <a:t>bool(값)</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bool(1)</a:t>
            </a:r>
            <a:r>
              <a:rPr spc="-10" dirty="0">
                <a:solidFill>
                  <a:srgbClr val="333333"/>
                </a:solidFill>
                <a:latin typeface="+mn-ea"/>
                <a:ea typeface="+mn-ea"/>
                <a:cs typeface="Malgun Gothic"/>
              </a:rPr>
              <a:t> </a:t>
            </a:r>
            <a:r>
              <a:rPr dirty="0">
                <a:solidFill>
                  <a:srgbClr val="333333"/>
                </a:solidFill>
                <a:latin typeface="+mn-ea"/>
                <a:ea typeface="+mn-ea"/>
                <a:cs typeface="Malgun Gothic"/>
              </a:rPr>
              <a:t>=&gt;</a:t>
            </a:r>
            <a:r>
              <a:rPr spc="-20" dirty="0">
                <a:solidFill>
                  <a:srgbClr val="333333"/>
                </a:solidFill>
                <a:latin typeface="+mn-ea"/>
                <a:ea typeface="+mn-ea"/>
                <a:cs typeface="Malgun Gothic"/>
              </a:rPr>
              <a:t> True</a:t>
            </a:r>
            <a:endParaRPr dirty="0">
              <a:latin typeface="+mn-ea"/>
              <a:ea typeface="+mn-ea"/>
              <a:cs typeface="Malgun Gothic"/>
            </a:endParaRPr>
          </a:p>
          <a:p>
            <a:pPr marL="560705" lvl="1" indent="-273685">
              <a:lnSpc>
                <a:spcPct val="100000"/>
              </a:lnSpc>
              <a:spcBef>
                <a:spcPts val="844"/>
              </a:spcBef>
              <a:buFont typeface="Consolas"/>
              <a:buChar char="–"/>
              <a:tabLst>
                <a:tab pos="560705" algn="l"/>
              </a:tabLst>
            </a:pPr>
            <a:r>
              <a:rPr dirty="0">
                <a:solidFill>
                  <a:srgbClr val="333333"/>
                </a:solidFill>
                <a:latin typeface="+mn-ea"/>
                <a:ea typeface="+mn-ea"/>
                <a:cs typeface="Malgun Gothic"/>
              </a:rPr>
              <a:t>bool('a')</a:t>
            </a:r>
            <a:r>
              <a:rPr spc="-15" dirty="0">
                <a:solidFill>
                  <a:srgbClr val="333333"/>
                </a:solidFill>
                <a:latin typeface="+mn-ea"/>
                <a:ea typeface="+mn-ea"/>
                <a:cs typeface="Malgun Gothic"/>
              </a:rPr>
              <a:t> </a:t>
            </a:r>
            <a:r>
              <a:rPr dirty="0">
                <a:solidFill>
                  <a:srgbClr val="333333"/>
                </a:solidFill>
                <a:latin typeface="+mn-ea"/>
                <a:ea typeface="+mn-ea"/>
                <a:cs typeface="Malgun Gothic"/>
              </a:rPr>
              <a:t>=&gt;</a:t>
            </a:r>
            <a:r>
              <a:rPr spc="-10" dirty="0">
                <a:solidFill>
                  <a:srgbClr val="333333"/>
                </a:solidFill>
                <a:latin typeface="+mn-ea"/>
                <a:ea typeface="+mn-ea"/>
                <a:cs typeface="Malgun Gothic"/>
              </a:rPr>
              <a:t> </a:t>
            </a:r>
            <a:r>
              <a:rPr spc="-20" dirty="0">
                <a:solidFill>
                  <a:srgbClr val="333333"/>
                </a:solidFill>
                <a:latin typeface="+mn-ea"/>
                <a:ea typeface="+mn-ea"/>
                <a:cs typeface="Malgun Gothic"/>
              </a:rPr>
              <a:t>True</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b="1" dirty="0">
                <a:solidFill>
                  <a:srgbClr val="333333"/>
                </a:solidFill>
                <a:latin typeface="+mn-ea"/>
                <a:ea typeface="+mn-ea"/>
                <a:cs typeface="Malgun Gothic"/>
              </a:rPr>
              <a:t>변환</a:t>
            </a:r>
            <a:r>
              <a:rPr b="1" spc="-10" dirty="0">
                <a:solidFill>
                  <a:srgbClr val="333333"/>
                </a:solidFill>
                <a:latin typeface="+mn-ea"/>
                <a:ea typeface="+mn-ea"/>
                <a:cs typeface="Malgun Gothic"/>
              </a:rPr>
              <a:t> </a:t>
            </a:r>
            <a:r>
              <a:rPr b="1" spc="-25" dirty="0">
                <a:solidFill>
                  <a:srgbClr val="333333"/>
                </a:solidFill>
                <a:latin typeface="+mn-ea"/>
                <a:ea typeface="+mn-ea"/>
                <a:cs typeface="Malgun Gothic"/>
              </a:rPr>
              <a:t>기준</a:t>
            </a:r>
            <a:endParaRPr dirty="0">
              <a:latin typeface="+mn-ea"/>
              <a:ea typeface="+mn-ea"/>
              <a:cs typeface="Malgun Gothic"/>
            </a:endParaRPr>
          </a:p>
          <a:p>
            <a:pPr marL="789940" lvl="2" indent="-228600">
              <a:lnSpc>
                <a:spcPct val="100000"/>
              </a:lnSpc>
              <a:spcBef>
                <a:spcPts val="844"/>
              </a:spcBef>
              <a:buFont typeface="Arial"/>
              <a:buChar char="▪"/>
              <a:tabLst>
                <a:tab pos="789940" algn="l"/>
              </a:tabLst>
            </a:pPr>
            <a:r>
              <a:rPr dirty="0">
                <a:solidFill>
                  <a:srgbClr val="333333"/>
                </a:solidFill>
                <a:latin typeface="+mn-ea"/>
                <a:ea typeface="+mn-ea"/>
                <a:cs typeface="Malgun Gothic"/>
              </a:rPr>
              <a:t>숫자</a:t>
            </a:r>
            <a:r>
              <a:rPr spc="-20"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0</a:t>
            </a:r>
            <a:r>
              <a:rPr spc="-25" dirty="0">
                <a:solidFill>
                  <a:srgbClr val="333333"/>
                </a:solidFill>
                <a:latin typeface="+mn-ea"/>
                <a:ea typeface="+mn-ea"/>
                <a:cs typeface="Malgun Gothic"/>
              </a:rPr>
              <a:t> </a:t>
            </a:r>
            <a:r>
              <a:rPr dirty="0">
                <a:solidFill>
                  <a:srgbClr val="333333"/>
                </a:solidFill>
                <a:latin typeface="+mn-ea"/>
                <a:ea typeface="+mn-ea"/>
                <a:cs typeface="Malgun Gothic"/>
              </a:rPr>
              <a:t>–</a:t>
            </a:r>
            <a:r>
              <a:rPr spc="-15" dirty="0">
                <a:solidFill>
                  <a:srgbClr val="333333"/>
                </a:solidFill>
                <a:latin typeface="+mn-ea"/>
                <a:ea typeface="+mn-ea"/>
                <a:cs typeface="Malgun Gothic"/>
              </a:rPr>
              <a:t> </a:t>
            </a:r>
            <a:r>
              <a:rPr dirty="0">
                <a:solidFill>
                  <a:srgbClr val="333333"/>
                </a:solidFill>
                <a:latin typeface="+mn-ea"/>
                <a:ea typeface="+mn-ea"/>
                <a:cs typeface="Malgun Gothic"/>
              </a:rPr>
              <a:t>False,</a:t>
            </a:r>
            <a:r>
              <a:rPr spc="-25" dirty="0">
                <a:solidFill>
                  <a:srgbClr val="333333"/>
                </a:solidFill>
                <a:latin typeface="+mn-ea"/>
                <a:ea typeface="+mn-ea"/>
                <a:cs typeface="Malgun Gothic"/>
              </a:rPr>
              <a:t> </a:t>
            </a:r>
            <a:r>
              <a:rPr dirty="0">
                <a:solidFill>
                  <a:srgbClr val="333333"/>
                </a:solidFill>
                <a:latin typeface="+mn-ea"/>
                <a:ea typeface="+mn-ea"/>
                <a:cs typeface="Malgun Gothic"/>
              </a:rPr>
              <a:t>음수,양수 –</a:t>
            </a:r>
            <a:r>
              <a:rPr spc="-15" dirty="0">
                <a:solidFill>
                  <a:srgbClr val="333333"/>
                </a:solidFill>
                <a:latin typeface="+mn-ea"/>
                <a:ea typeface="+mn-ea"/>
                <a:cs typeface="Malgun Gothic"/>
              </a:rPr>
              <a:t> </a:t>
            </a:r>
            <a:r>
              <a:rPr spc="-20" dirty="0">
                <a:solidFill>
                  <a:srgbClr val="333333"/>
                </a:solidFill>
                <a:latin typeface="+mn-ea"/>
                <a:ea typeface="+mn-ea"/>
                <a:cs typeface="Malgun Gothic"/>
              </a:rPr>
              <a:t>True</a:t>
            </a:r>
            <a:endParaRPr dirty="0">
              <a:latin typeface="+mn-ea"/>
              <a:ea typeface="+mn-ea"/>
              <a:cs typeface="Malgun Gothic"/>
            </a:endParaRPr>
          </a:p>
          <a:p>
            <a:pPr marL="789940" lvl="2" indent="-228600">
              <a:lnSpc>
                <a:spcPct val="100000"/>
              </a:lnSpc>
              <a:spcBef>
                <a:spcPts val="819"/>
              </a:spcBef>
              <a:buFont typeface="Arial"/>
              <a:buChar char="▪"/>
              <a:tabLst>
                <a:tab pos="789940" algn="l"/>
              </a:tabLst>
            </a:pPr>
            <a:r>
              <a:rPr spc="-25" dirty="0">
                <a:solidFill>
                  <a:srgbClr val="333333"/>
                </a:solidFill>
                <a:latin typeface="+mn-ea"/>
                <a:ea typeface="+mn-ea"/>
                <a:cs typeface="Malgun Gothic"/>
              </a:rPr>
              <a:t>문자열</a:t>
            </a:r>
            <a:endParaRPr dirty="0">
              <a:latin typeface="+mn-ea"/>
              <a:ea typeface="+mn-ea"/>
              <a:cs typeface="Malgun Gothic"/>
            </a:endParaRPr>
          </a:p>
          <a:p>
            <a:pPr marL="789940">
              <a:lnSpc>
                <a:spcPct val="100000"/>
              </a:lnSpc>
              <a:spcBef>
                <a:spcPts val="810"/>
              </a:spcBef>
            </a:pPr>
            <a:r>
              <a:rPr dirty="0">
                <a:solidFill>
                  <a:srgbClr val="333333"/>
                </a:solidFill>
                <a:latin typeface="+mn-ea"/>
                <a:ea typeface="+mn-ea"/>
                <a:cs typeface="Consolas"/>
              </a:rPr>
              <a:t>–</a:t>
            </a:r>
            <a:r>
              <a:rPr spc="-10" dirty="0">
                <a:solidFill>
                  <a:srgbClr val="333333"/>
                </a:solidFill>
                <a:latin typeface="+mn-ea"/>
                <a:ea typeface="+mn-ea"/>
                <a:cs typeface="Consolas"/>
              </a:rPr>
              <a:t> </a:t>
            </a:r>
            <a:r>
              <a:rPr dirty="0">
                <a:solidFill>
                  <a:srgbClr val="333333"/>
                </a:solidFill>
                <a:latin typeface="+mn-ea"/>
                <a:ea typeface="+mn-ea"/>
                <a:cs typeface="Malgun Gothic"/>
              </a:rPr>
              <a:t>0글자'</a:t>
            </a:r>
            <a:r>
              <a:rPr spc="-10" dirty="0">
                <a:solidFill>
                  <a:srgbClr val="333333"/>
                </a:solidFill>
                <a:latin typeface="+mn-ea"/>
                <a:ea typeface="+mn-ea"/>
                <a:cs typeface="Malgun Gothic"/>
              </a:rPr>
              <a:t> </a:t>
            </a:r>
            <a:r>
              <a:rPr dirty="0">
                <a:solidFill>
                  <a:srgbClr val="333333"/>
                </a:solidFill>
                <a:latin typeface="+mn-ea"/>
                <a:ea typeface="+mn-ea"/>
                <a:cs typeface="Malgun Gothic"/>
              </a:rPr>
              <a:t>–</a:t>
            </a:r>
            <a:r>
              <a:rPr spc="-35" dirty="0">
                <a:solidFill>
                  <a:srgbClr val="333333"/>
                </a:solidFill>
                <a:latin typeface="+mn-ea"/>
                <a:ea typeface="+mn-ea"/>
                <a:cs typeface="Malgun Gothic"/>
              </a:rPr>
              <a:t> </a:t>
            </a:r>
            <a:r>
              <a:rPr dirty="0">
                <a:solidFill>
                  <a:srgbClr val="333333"/>
                </a:solidFill>
                <a:latin typeface="+mn-ea"/>
                <a:ea typeface="+mn-ea"/>
                <a:cs typeface="Malgun Gothic"/>
              </a:rPr>
              <a:t>False,</a:t>
            </a:r>
            <a:r>
              <a:rPr spc="-10" dirty="0">
                <a:solidFill>
                  <a:srgbClr val="333333"/>
                </a:solidFill>
                <a:latin typeface="+mn-ea"/>
                <a:ea typeface="+mn-ea"/>
                <a:cs typeface="Malgun Gothic"/>
              </a:rPr>
              <a:t> </a:t>
            </a:r>
            <a:r>
              <a:rPr dirty="0">
                <a:solidFill>
                  <a:srgbClr val="333333"/>
                </a:solidFill>
                <a:latin typeface="+mn-ea"/>
                <a:ea typeface="+mn-ea"/>
                <a:cs typeface="Malgun Gothic"/>
              </a:rPr>
              <a:t>한</a:t>
            </a:r>
            <a:r>
              <a:rPr spc="-30" dirty="0">
                <a:solidFill>
                  <a:srgbClr val="333333"/>
                </a:solidFill>
                <a:latin typeface="+mn-ea"/>
                <a:ea typeface="+mn-ea"/>
                <a:cs typeface="Malgun Gothic"/>
              </a:rPr>
              <a:t> </a:t>
            </a:r>
            <a:r>
              <a:rPr dirty="0">
                <a:solidFill>
                  <a:srgbClr val="333333"/>
                </a:solidFill>
                <a:latin typeface="+mn-ea"/>
                <a:ea typeface="+mn-ea"/>
                <a:cs typeface="Malgun Gothic"/>
              </a:rPr>
              <a:t>글자</a:t>
            </a:r>
            <a:r>
              <a:rPr spc="-20" dirty="0">
                <a:solidFill>
                  <a:srgbClr val="333333"/>
                </a:solidFill>
                <a:latin typeface="+mn-ea"/>
                <a:ea typeface="+mn-ea"/>
                <a:cs typeface="Malgun Gothic"/>
              </a:rPr>
              <a:t> </a:t>
            </a:r>
            <a:r>
              <a:rPr dirty="0">
                <a:solidFill>
                  <a:srgbClr val="333333"/>
                </a:solidFill>
                <a:latin typeface="+mn-ea"/>
                <a:ea typeface="+mn-ea"/>
                <a:cs typeface="Malgun Gothic"/>
              </a:rPr>
              <a:t>이상</a:t>
            </a:r>
            <a:r>
              <a:rPr spc="-30" dirty="0">
                <a:solidFill>
                  <a:srgbClr val="333333"/>
                </a:solidFill>
                <a:latin typeface="+mn-ea"/>
                <a:ea typeface="+mn-ea"/>
                <a:cs typeface="Malgun Gothic"/>
              </a:rPr>
              <a:t> </a:t>
            </a:r>
            <a:r>
              <a:rPr dirty="0">
                <a:solidFill>
                  <a:srgbClr val="333333"/>
                </a:solidFill>
                <a:latin typeface="+mn-ea"/>
                <a:ea typeface="+mn-ea"/>
                <a:cs typeface="Malgun Gothic"/>
              </a:rPr>
              <a:t>–</a:t>
            </a:r>
            <a:r>
              <a:rPr spc="-20" dirty="0">
                <a:solidFill>
                  <a:srgbClr val="333333"/>
                </a:solidFill>
                <a:latin typeface="+mn-ea"/>
                <a:ea typeface="+mn-ea"/>
                <a:cs typeface="Malgun Gothic"/>
              </a:rPr>
              <a:t> True</a:t>
            </a:r>
            <a:endParaRPr dirty="0">
              <a:latin typeface="+mn-ea"/>
              <a:ea typeface="+mn-ea"/>
              <a:cs typeface="Malgun Gothic"/>
            </a:endParaRPr>
          </a:p>
          <a:p>
            <a:pPr marL="789940" lvl="2" indent="-228600">
              <a:lnSpc>
                <a:spcPct val="100000"/>
              </a:lnSpc>
              <a:spcBef>
                <a:spcPts val="800"/>
              </a:spcBef>
              <a:buFont typeface="Arial"/>
              <a:buChar char="▪"/>
              <a:tabLst>
                <a:tab pos="789940" algn="l"/>
              </a:tabLst>
            </a:pPr>
            <a:r>
              <a:rPr dirty="0">
                <a:solidFill>
                  <a:srgbClr val="333333"/>
                </a:solidFill>
                <a:latin typeface="+mn-ea"/>
                <a:ea typeface="+mn-ea"/>
                <a:cs typeface="Malgun Gothic"/>
              </a:rPr>
              <a:t>None</a:t>
            </a:r>
            <a:r>
              <a:rPr spc="-25"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spc="-20" dirty="0">
                <a:solidFill>
                  <a:srgbClr val="333333"/>
                </a:solidFill>
                <a:latin typeface="+mn-ea"/>
                <a:ea typeface="+mn-ea"/>
                <a:cs typeface="Malgun Gothic"/>
              </a:rPr>
              <a:t>False</a:t>
            </a:r>
            <a:endParaRPr dirty="0">
              <a:latin typeface="+mn-ea"/>
              <a:ea typeface="+mn-ea"/>
              <a:cs typeface="Malgun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p:cNvSpPr txBox="1">
            <a:spLocks noGrp="1"/>
          </p:cNvSpPr>
          <p:nvPr>
            <p:ph type="title"/>
          </p:nvPr>
        </p:nvSpPr>
        <p:spPr>
          <a:xfrm>
            <a:off x="915416" y="1153109"/>
            <a:ext cx="2566670" cy="381515"/>
          </a:xfrm>
          <a:prstGeom prst="rect">
            <a:avLst/>
          </a:prstGeom>
        </p:spPr>
        <p:txBody>
          <a:bodyPr vert="horz" wrap="square" lIns="0" tIns="12065" rIns="0" bIns="0" rtlCol="0">
            <a:spAutoFit/>
          </a:bodyPr>
          <a:lstStyle/>
          <a:p>
            <a:pPr marL="12700">
              <a:lnSpc>
                <a:spcPct val="100000"/>
              </a:lnSpc>
              <a:spcBef>
                <a:spcPts val="95"/>
              </a:spcBef>
            </a:pPr>
            <a:r>
              <a:rPr sz="2400" dirty="0">
                <a:latin typeface="CookieRun Regular" panose="020B0600000101010101" pitchFamily="50" charset="-127"/>
              </a:rPr>
              <a:t>자료</a:t>
            </a:r>
            <a:r>
              <a:rPr sz="2400" spc="-100" dirty="0">
                <a:latin typeface="CookieRun Regular" panose="020B0600000101010101" pitchFamily="50" charset="-127"/>
              </a:rPr>
              <a:t> </a:t>
            </a:r>
            <a:r>
              <a:rPr sz="2400" spc="-25" dirty="0">
                <a:latin typeface="CookieRun Regular" panose="020B0600000101010101" pitchFamily="50" charset="-127"/>
              </a:rPr>
              <a:t>구조</a:t>
            </a:r>
            <a:endParaRPr sz="2400">
              <a:latin typeface="CookieRun Regular" panose="020B0600000101010101" pitchFamily="50" charset="-127"/>
            </a:endParaRPr>
          </a:p>
        </p:txBody>
      </p:sp>
      <p:sp>
        <p:nvSpPr>
          <p:cNvPr id="61" name="object 61"/>
          <p:cNvSpPr txBox="1"/>
          <p:nvPr/>
        </p:nvSpPr>
        <p:spPr>
          <a:xfrm>
            <a:off x="915416" y="2547573"/>
            <a:ext cx="2498090" cy="1844736"/>
          </a:xfrm>
          <a:prstGeom prst="rect">
            <a:avLst/>
          </a:prstGeom>
        </p:spPr>
        <p:txBody>
          <a:bodyPr vert="horz" wrap="square" lIns="0" tIns="196215" rIns="0" bIns="0" rtlCol="0">
            <a:spAutoFit/>
          </a:bodyPr>
          <a:lstStyle/>
          <a:p>
            <a:pPr marL="469265" indent="-456565">
              <a:lnSpc>
                <a:spcPct val="100000"/>
              </a:lnSpc>
              <a:spcBef>
                <a:spcPts val="1545"/>
              </a:spcBef>
              <a:buAutoNum type="arabicParenR"/>
              <a:tabLst>
                <a:tab pos="469265" algn="l"/>
              </a:tabLst>
            </a:pPr>
            <a:r>
              <a:rPr spc="-25" dirty="0">
                <a:latin typeface="+mn-ea"/>
                <a:ea typeface="+mn-ea"/>
                <a:cs typeface="Malgun Gothic"/>
              </a:rPr>
              <a:t>리스트</a:t>
            </a:r>
            <a:endParaRPr dirty="0">
              <a:latin typeface="+mn-ea"/>
              <a:ea typeface="+mn-ea"/>
              <a:cs typeface="Malgun Gothic"/>
            </a:endParaRPr>
          </a:p>
          <a:p>
            <a:pPr marL="469265" indent="-456565">
              <a:lnSpc>
                <a:spcPct val="100000"/>
              </a:lnSpc>
              <a:spcBef>
                <a:spcPts val="1440"/>
              </a:spcBef>
              <a:buAutoNum type="arabicParenR"/>
              <a:tabLst>
                <a:tab pos="469265" algn="l"/>
              </a:tabLst>
            </a:pPr>
            <a:r>
              <a:rPr spc="-25" dirty="0">
                <a:latin typeface="+mn-ea"/>
                <a:ea typeface="+mn-ea"/>
                <a:cs typeface="Malgun Gothic"/>
              </a:rPr>
              <a:t>튜플</a:t>
            </a:r>
            <a:endParaRPr dirty="0">
              <a:latin typeface="+mn-ea"/>
              <a:ea typeface="+mn-ea"/>
              <a:cs typeface="Malgun Gothic"/>
            </a:endParaRPr>
          </a:p>
          <a:p>
            <a:pPr marL="469265" indent="-456565">
              <a:lnSpc>
                <a:spcPct val="100000"/>
              </a:lnSpc>
              <a:spcBef>
                <a:spcPts val="1440"/>
              </a:spcBef>
              <a:buAutoNum type="arabicParenR"/>
              <a:tabLst>
                <a:tab pos="469265" algn="l"/>
              </a:tabLst>
            </a:pPr>
            <a:r>
              <a:rPr spc="-10" dirty="0">
                <a:latin typeface="+mn-ea"/>
                <a:ea typeface="+mn-ea"/>
                <a:cs typeface="Malgun Gothic"/>
              </a:rPr>
              <a:t>딕셔너리(사전)</a:t>
            </a:r>
            <a:endParaRPr dirty="0">
              <a:latin typeface="+mn-ea"/>
              <a:ea typeface="+mn-ea"/>
              <a:cs typeface="Malgun Gothic"/>
            </a:endParaRPr>
          </a:p>
          <a:p>
            <a:pPr marL="469265" indent="-456565">
              <a:lnSpc>
                <a:spcPct val="100000"/>
              </a:lnSpc>
              <a:spcBef>
                <a:spcPts val="1445"/>
              </a:spcBef>
              <a:buAutoNum type="arabicParenR"/>
              <a:tabLst>
                <a:tab pos="469265" algn="l"/>
              </a:tabLst>
            </a:pPr>
            <a:r>
              <a:rPr spc="-10" dirty="0">
                <a:latin typeface="+mn-ea"/>
                <a:ea typeface="+mn-ea"/>
                <a:cs typeface="Malgun Gothic"/>
              </a:rPr>
              <a:t>Set(집합)</a:t>
            </a:r>
            <a:endParaRPr dirty="0">
              <a:latin typeface="+mn-ea"/>
              <a:ea typeface="+mn-ea"/>
              <a:cs typeface="Malgun Gothic"/>
            </a:endParaRPr>
          </a:p>
        </p:txBody>
      </p:sp>
      <p:sp>
        <p:nvSpPr>
          <p:cNvPr id="62" name="object 62"/>
          <p:cNvSpPr txBox="1"/>
          <p:nvPr/>
        </p:nvSpPr>
        <p:spPr>
          <a:xfrm>
            <a:off x="11944350" y="6487769"/>
            <a:ext cx="165735" cy="566181"/>
          </a:xfrm>
          <a:prstGeom prst="rect">
            <a:avLst/>
          </a:prstGeom>
        </p:spPr>
        <p:txBody>
          <a:bodyPr vert="horz" wrap="square" lIns="0" tIns="12065" rIns="0" bIns="0" rtlCol="0">
            <a:spAutoFit/>
          </a:bodyPr>
          <a:lstStyle/>
          <a:p>
            <a:pPr marL="12700">
              <a:lnSpc>
                <a:spcPct val="100000"/>
              </a:lnSpc>
              <a:spcBef>
                <a:spcPts val="95"/>
              </a:spcBef>
            </a:pPr>
            <a:r>
              <a:rPr spc="-25" dirty="0">
                <a:solidFill>
                  <a:srgbClr val="333333"/>
                </a:solidFill>
                <a:latin typeface="CookieRun Regular" panose="020B0600000101010101" pitchFamily="50" charset="-127"/>
                <a:cs typeface="Malgun Gothic"/>
              </a:rPr>
              <a:t>25</a:t>
            </a:r>
            <a:endParaRPr>
              <a:latin typeface="CookieRun Regular" panose="020B0600000101010101" pitchFamily="50" charset="-127"/>
              <a:cs typeface="Malgun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ookieRun Regular" panose="020B0600000101010101" pitchFamily="50" charset="-127"/>
              </a:rPr>
              <a:t>리스트(List)</a:t>
            </a:r>
          </a:p>
        </p:txBody>
      </p:sp>
      <p:sp>
        <p:nvSpPr>
          <p:cNvPr id="3" name="object 3"/>
          <p:cNvSpPr txBox="1"/>
          <p:nvPr/>
        </p:nvSpPr>
        <p:spPr>
          <a:xfrm>
            <a:off x="458216" y="1078737"/>
            <a:ext cx="9321800" cy="2794996"/>
          </a:xfrm>
          <a:prstGeom prst="rect">
            <a:avLst/>
          </a:prstGeom>
        </p:spPr>
        <p:txBody>
          <a:bodyPr vert="horz" wrap="square" lIns="0" tIns="12065" rIns="0" bIns="0" rtlCol="0">
            <a:spAutoFit/>
          </a:bodyPr>
          <a:lstStyle/>
          <a:p>
            <a:pPr marL="286385" indent="-273685">
              <a:lnSpc>
                <a:spcPct val="100000"/>
              </a:lnSpc>
              <a:spcBef>
                <a:spcPts val="95"/>
              </a:spcBef>
              <a:buFont typeface="Arial"/>
              <a:buChar char="▪"/>
              <a:tabLst>
                <a:tab pos="286385" algn="l"/>
              </a:tabLst>
            </a:pPr>
            <a:r>
              <a:rPr dirty="0">
                <a:solidFill>
                  <a:srgbClr val="333333"/>
                </a:solidFill>
                <a:latin typeface="+mn-ea"/>
                <a:ea typeface="+mn-ea"/>
                <a:cs typeface="Malgun Gothic"/>
              </a:rPr>
              <a:t>값을</a:t>
            </a:r>
            <a:r>
              <a:rPr spc="-70" dirty="0">
                <a:solidFill>
                  <a:srgbClr val="333333"/>
                </a:solidFill>
                <a:latin typeface="+mn-ea"/>
                <a:ea typeface="+mn-ea"/>
                <a:cs typeface="Malgun Gothic"/>
              </a:rPr>
              <a:t> </a:t>
            </a:r>
            <a:r>
              <a:rPr dirty="0">
                <a:solidFill>
                  <a:srgbClr val="333333"/>
                </a:solidFill>
                <a:latin typeface="+mn-ea"/>
                <a:ea typeface="+mn-ea"/>
                <a:cs typeface="Malgun Gothic"/>
              </a:rPr>
              <a:t>순서대로</a:t>
            </a:r>
            <a:r>
              <a:rPr spc="-60" dirty="0">
                <a:solidFill>
                  <a:srgbClr val="333333"/>
                </a:solidFill>
                <a:latin typeface="+mn-ea"/>
                <a:ea typeface="+mn-ea"/>
                <a:cs typeface="Malgun Gothic"/>
              </a:rPr>
              <a:t> </a:t>
            </a:r>
            <a:r>
              <a:rPr dirty="0">
                <a:solidFill>
                  <a:srgbClr val="333333"/>
                </a:solidFill>
                <a:latin typeface="+mn-ea"/>
                <a:ea typeface="+mn-ea"/>
                <a:cs typeface="Malgun Gothic"/>
              </a:rPr>
              <a:t>모아서</a:t>
            </a:r>
            <a:r>
              <a:rPr spc="-55" dirty="0">
                <a:solidFill>
                  <a:srgbClr val="333333"/>
                </a:solidFill>
                <a:latin typeface="+mn-ea"/>
                <a:ea typeface="+mn-ea"/>
                <a:cs typeface="Malgun Gothic"/>
              </a:rPr>
              <a:t> </a:t>
            </a:r>
            <a:r>
              <a:rPr dirty="0">
                <a:solidFill>
                  <a:srgbClr val="333333"/>
                </a:solidFill>
                <a:latin typeface="+mn-ea"/>
                <a:ea typeface="+mn-ea"/>
                <a:cs typeface="Malgun Gothic"/>
              </a:rPr>
              <a:t>관리하는</a:t>
            </a:r>
            <a:r>
              <a:rPr spc="-55" dirty="0">
                <a:solidFill>
                  <a:srgbClr val="333333"/>
                </a:solidFill>
                <a:latin typeface="+mn-ea"/>
                <a:ea typeface="+mn-ea"/>
                <a:cs typeface="Malgun Gothic"/>
              </a:rPr>
              <a:t> </a:t>
            </a:r>
            <a:r>
              <a:rPr spc="-25" dirty="0">
                <a:solidFill>
                  <a:srgbClr val="333333"/>
                </a:solidFill>
                <a:latin typeface="+mn-ea"/>
                <a:ea typeface="+mn-ea"/>
                <a:cs typeface="Malgun Gothic"/>
              </a:rPr>
              <a:t>구조</a:t>
            </a:r>
            <a:endParaRPr dirty="0">
              <a:latin typeface="+mn-ea"/>
              <a:ea typeface="+mn-ea"/>
              <a:cs typeface="Malgun Gothic"/>
            </a:endParaRPr>
          </a:p>
          <a:p>
            <a:pPr marL="286385" indent="-273685">
              <a:lnSpc>
                <a:spcPct val="100000"/>
              </a:lnSpc>
              <a:spcBef>
                <a:spcPts val="2655"/>
              </a:spcBef>
              <a:buFont typeface="Arial"/>
              <a:buChar char="▪"/>
              <a:tabLst>
                <a:tab pos="286385" algn="l"/>
              </a:tabLst>
            </a:pPr>
            <a:r>
              <a:rPr spc="-25" dirty="0">
                <a:solidFill>
                  <a:srgbClr val="333333"/>
                </a:solidFill>
                <a:latin typeface="+mn-ea"/>
                <a:ea typeface="+mn-ea"/>
                <a:cs typeface="Malgun Gothic"/>
              </a:rPr>
              <a:t>특징</a:t>
            </a:r>
            <a:endParaRPr dirty="0">
              <a:latin typeface="+mn-ea"/>
              <a:ea typeface="+mn-ea"/>
              <a:cs typeface="Malgun Gothic"/>
            </a:endParaRPr>
          </a:p>
          <a:p>
            <a:pPr marL="561340" lvl="1" indent="-274320">
              <a:lnSpc>
                <a:spcPct val="100000"/>
              </a:lnSpc>
              <a:spcBef>
                <a:spcPts val="1005"/>
              </a:spcBef>
              <a:buFont typeface="Consolas"/>
              <a:buChar char="–"/>
              <a:tabLst>
                <a:tab pos="561340" algn="l"/>
              </a:tabLst>
            </a:pPr>
            <a:r>
              <a:rPr dirty="0">
                <a:solidFill>
                  <a:srgbClr val="333333"/>
                </a:solidFill>
                <a:latin typeface="+mn-ea"/>
                <a:ea typeface="+mn-ea"/>
                <a:cs typeface="Malgun Gothic"/>
              </a:rPr>
              <a:t>원소,</a:t>
            </a:r>
            <a:r>
              <a:rPr spc="-60" dirty="0">
                <a:solidFill>
                  <a:srgbClr val="333333"/>
                </a:solidFill>
                <a:latin typeface="+mn-ea"/>
                <a:ea typeface="+mn-ea"/>
                <a:cs typeface="Malgun Gothic"/>
              </a:rPr>
              <a:t> </a:t>
            </a:r>
            <a:r>
              <a:rPr dirty="0">
                <a:solidFill>
                  <a:srgbClr val="333333"/>
                </a:solidFill>
                <a:latin typeface="+mn-ea"/>
                <a:ea typeface="+mn-ea"/>
                <a:cs typeface="Malgun Gothic"/>
              </a:rPr>
              <a:t>요소(Element),</a:t>
            </a:r>
            <a:r>
              <a:rPr spc="-65" dirty="0">
                <a:solidFill>
                  <a:srgbClr val="333333"/>
                </a:solidFill>
                <a:latin typeface="+mn-ea"/>
                <a:ea typeface="+mn-ea"/>
                <a:cs typeface="Malgun Gothic"/>
              </a:rPr>
              <a:t> </a:t>
            </a:r>
            <a:r>
              <a:rPr dirty="0">
                <a:solidFill>
                  <a:srgbClr val="333333"/>
                </a:solidFill>
                <a:latin typeface="+mn-ea"/>
                <a:ea typeface="+mn-ea"/>
                <a:cs typeface="Malgun Gothic"/>
              </a:rPr>
              <a:t>항목(item)</a:t>
            </a:r>
            <a:r>
              <a:rPr spc="-75" dirty="0">
                <a:solidFill>
                  <a:srgbClr val="333333"/>
                </a:solidFill>
                <a:latin typeface="+mn-ea"/>
                <a:ea typeface="+mn-ea"/>
                <a:cs typeface="Malgun Gothic"/>
              </a:rPr>
              <a:t> </a:t>
            </a:r>
            <a:r>
              <a:rPr dirty="0">
                <a:solidFill>
                  <a:srgbClr val="333333"/>
                </a:solidFill>
                <a:latin typeface="+mn-ea"/>
                <a:ea typeface="+mn-ea"/>
                <a:cs typeface="Malgun Gothic"/>
              </a:rPr>
              <a:t>:</a:t>
            </a:r>
            <a:r>
              <a:rPr spc="-65" dirty="0">
                <a:solidFill>
                  <a:srgbClr val="333333"/>
                </a:solidFill>
                <a:latin typeface="+mn-ea"/>
                <a:ea typeface="+mn-ea"/>
                <a:cs typeface="Malgun Gothic"/>
              </a:rPr>
              <a:t> </a:t>
            </a:r>
            <a:r>
              <a:rPr dirty="0">
                <a:solidFill>
                  <a:srgbClr val="333333"/>
                </a:solidFill>
                <a:latin typeface="+mn-ea"/>
                <a:ea typeface="+mn-ea"/>
                <a:cs typeface="Malgun Gothic"/>
              </a:rPr>
              <a:t>자료구조에</a:t>
            </a:r>
            <a:r>
              <a:rPr spc="-55" dirty="0">
                <a:solidFill>
                  <a:srgbClr val="333333"/>
                </a:solidFill>
                <a:latin typeface="+mn-ea"/>
                <a:ea typeface="+mn-ea"/>
                <a:cs typeface="Malgun Gothic"/>
              </a:rPr>
              <a:t> </a:t>
            </a:r>
            <a:r>
              <a:rPr dirty="0">
                <a:solidFill>
                  <a:srgbClr val="333333"/>
                </a:solidFill>
                <a:latin typeface="+mn-ea"/>
                <a:ea typeface="+mn-ea"/>
                <a:cs typeface="Malgun Gothic"/>
              </a:rPr>
              <a:t>모아</a:t>
            </a:r>
            <a:r>
              <a:rPr spc="-70" dirty="0">
                <a:solidFill>
                  <a:srgbClr val="333333"/>
                </a:solidFill>
                <a:latin typeface="+mn-ea"/>
                <a:ea typeface="+mn-ea"/>
                <a:cs typeface="Malgun Gothic"/>
              </a:rPr>
              <a:t> </a:t>
            </a:r>
            <a:r>
              <a:rPr dirty="0">
                <a:solidFill>
                  <a:srgbClr val="333333"/>
                </a:solidFill>
                <a:latin typeface="+mn-ea"/>
                <a:ea typeface="+mn-ea"/>
                <a:cs typeface="Malgun Gothic"/>
              </a:rPr>
              <a:t>관리되는</a:t>
            </a:r>
            <a:r>
              <a:rPr spc="-75" dirty="0">
                <a:solidFill>
                  <a:srgbClr val="333333"/>
                </a:solidFill>
                <a:latin typeface="+mn-ea"/>
                <a:ea typeface="+mn-ea"/>
                <a:cs typeface="Malgun Gothic"/>
              </a:rPr>
              <a:t> </a:t>
            </a:r>
            <a:r>
              <a:rPr dirty="0">
                <a:solidFill>
                  <a:srgbClr val="333333"/>
                </a:solidFill>
                <a:latin typeface="+mn-ea"/>
                <a:ea typeface="+mn-ea"/>
                <a:cs typeface="Malgun Gothic"/>
              </a:rPr>
              <a:t>값(value)</a:t>
            </a:r>
            <a:r>
              <a:rPr spc="-75" dirty="0">
                <a:solidFill>
                  <a:srgbClr val="333333"/>
                </a:solidFill>
                <a:latin typeface="+mn-ea"/>
                <a:ea typeface="+mn-ea"/>
                <a:cs typeface="Malgun Gothic"/>
              </a:rPr>
              <a:t> </a:t>
            </a:r>
            <a:r>
              <a:rPr dirty="0">
                <a:solidFill>
                  <a:srgbClr val="333333"/>
                </a:solidFill>
                <a:latin typeface="+mn-ea"/>
                <a:ea typeface="+mn-ea"/>
                <a:cs typeface="Malgun Gothic"/>
              </a:rPr>
              <a:t>하나</a:t>
            </a:r>
            <a:r>
              <a:rPr spc="-70" dirty="0">
                <a:solidFill>
                  <a:srgbClr val="333333"/>
                </a:solidFill>
                <a:latin typeface="+mn-ea"/>
                <a:ea typeface="+mn-ea"/>
                <a:cs typeface="Malgun Gothic"/>
              </a:rPr>
              <a:t> </a:t>
            </a:r>
            <a:r>
              <a:rPr spc="-25" dirty="0">
                <a:solidFill>
                  <a:srgbClr val="333333"/>
                </a:solidFill>
                <a:latin typeface="+mn-ea"/>
                <a:ea typeface="+mn-ea"/>
                <a:cs typeface="Malgun Gothic"/>
              </a:rPr>
              <a:t>하나</a:t>
            </a:r>
            <a:endParaRPr dirty="0">
              <a:latin typeface="+mn-ea"/>
              <a:ea typeface="+mn-ea"/>
              <a:cs typeface="Malgun Gothic"/>
            </a:endParaRPr>
          </a:p>
          <a:p>
            <a:pPr marL="561340" lvl="1" indent="-274320">
              <a:lnSpc>
                <a:spcPct val="100000"/>
              </a:lnSpc>
              <a:spcBef>
                <a:spcPts val="605"/>
              </a:spcBef>
              <a:buFont typeface="Consolas"/>
              <a:buChar char="–"/>
              <a:tabLst>
                <a:tab pos="561340" algn="l"/>
              </a:tabLst>
            </a:pPr>
            <a:r>
              <a:rPr dirty="0">
                <a:solidFill>
                  <a:srgbClr val="333333"/>
                </a:solidFill>
                <a:latin typeface="+mn-ea"/>
                <a:ea typeface="+mn-ea"/>
                <a:cs typeface="Malgun Gothic"/>
              </a:rPr>
              <a:t>len(리스트)</a:t>
            </a:r>
            <a:r>
              <a:rPr spc="-55" dirty="0">
                <a:solidFill>
                  <a:srgbClr val="333333"/>
                </a:solidFill>
                <a:latin typeface="+mn-ea"/>
                <a:ea typeface="+mn-ea"/>
                <a:cs typeface="Malgun Gothic"/>
              </a:rPr>
              <a:t> </a:t>
            </a:r>
            <a:r>
              <a:rPr dirty="0">
                <a:solidFill>
                  <a:srgbClr val="333333"/>
                </a:solidFill>
                <a:latin typeface="+mn-ea"/>
                <a:ea typeface="+mn-ea"/>
                <a:cs typeface="Malgun Gothic"/>
              </a:rPr>
              <a:t>:</a:t>
            </a:r>
            <a:r>
              <a:rPr spc="-75" dirty="0">
                <a:solidFill>
                  <a:srgbClr val="333333"/>
                </a:solidFill>
                <a:latin typeface="+mn-ea"/>
                <a:ea typeface="+mn-ea"/>
                <a:cs typeface="Malgun Gothic"/>
              </a:rPr>
              <a:t> </a:t>
            </a:r>
            <a:r>
              <a:rPr dirty="0">
                <a:solidFill>
                  <a:srgbClr val="333333"/>
                </a:solidFill>
                <a:latin typeface="+mn-ea"/>
                <a:ea typeface="+mn-ea"/>
                <a:cs typeface="Malgun Gothic"/>
              </a:rPr>
              <a:t>리스트의</a:t>
            </a:r>
            <a:r>
              <a:rPr spc="-50" dirty="0">
                <a:solidFill>
                  <a:srgbClr val="333333"/>
                </a:solidFill>
                <a:latin typeface="+mn-ea"/>
                <a:ea typeface="+mn-ea"/>
                <a:cs typeface="Malgun Gothic"/>
              </a:rPr>
              <a:t> </a:t>
            </a:r>
            <a:r>
              <a:rPr dirty="0">
                <a:solidFill>
                  <a:srgbClr val="333333"/>
                </a:solidFill>
                <a:latin typeface="+mn-ea"/>
                <a:ea typeface="+mn-ea"/>
                <a:cs typeface="Malgun Gothic"/>
              </a:rPr>
              <a:t>원소</a:t>
            </a:r>
            <a:r>
              <a:rPr spc="-55" dirty="0">
                <a:solidFill>
                  <a:srgbClr val="333333"/>
                </a:solidFill>
                <a:latin typeface="+mn-ea"/>
                <a:ea typeface="+mn-ea"/>
                <a:cs typeface="Malgun Gothic"/>
              </a:rPr>
              <a:t> </a:t>
            </a:r>
            <a:r>
              <a:rPr dirty="0">
                <a:solidFill>
                  <a:srgbClr val="333333"/>
                </a:solidFill>
                <a:latin typeface="+mn-ea"/>
                <a:ea typeface="+mn-ea"/>
                <a:cs typeface="Malgun Gothic"/>
              </a:rPr>
              <a:t>개수</a:t>
            </a:r>
            <a:r>
              <a:rPr spc="-60" dirty="0">
                <a:solidFill>
                  <a:srgbClr val="333333"/>
                </a:solidFill>
                <a:latin typeface="+mn-ea"/>
                <a:ea typeface="+mn-ea"/>
                <a:cs typeface="Malgun Gothic"/>
              </a:rPr>
              <a:t> </a:t>
            </a:r>
            <a:r>
              <a:rPr spc="-25" dirty="0">
                <a:solidFill>
                  <a:srgbClr val="333333"/>
                </a:solidFill>
                <a:latin typeface="+mn-ea"/>
                <a:ea typeface="+mn-ea"/>
                <a:cs typeface="Malgun Gothic"/>
              </a:rPr>
              <a:t>조회</a:t>
            </a:r>
            <a:endParaRPr dirty="0">
              <a:latin typeface="+mn-ea"/>
              <a:ea typeface="+mn-ea"/>
              <a:cs typeface="Malgun Gothic"/>
            </a:endParaRPr>
          </a:p>
          <a:p>
            <a:pPr marL="561340" lvl="1" indent="-274320">
              <a:lnSpc>
                <a:spcPct val="100000"/>
              </a:lnSpc>
              <a:spcBef>
                <a:spcPts val="600"/>
              </a:spcBef>
              <a:buFont typeface="Consolas"/>
              <a:buChar char="–"/>
              <a:tabLst>
                <a:tab pos="561340" algn="l"/>
              </a:tabLst>
            </a:pPr>
            <a:r>
              <a:rPr dirty="0">
                <a:solidFill>
                  <a:srgbClr val="333333"/>
                </a:solidFill>
                <a:latin typeface="+mn-ea"/>
                <a:ea typeface="+mn-ea"/>
                <a:cs typeface="Malgun Gothic"/>
              </a:rPr>
              <a:t>각</a:t>
            </a:r>
            <a:r>
              <a:rPr spc="-70" dirty="0">
                <a:solidFill>
                  <a:srgbClr val="333333"/>
                </a:solidFill>
                <a:latin typeface="+mn-ea"/>
                <a:ea typeface="+mn-ea"/>
                <a:cs typeface="Malgun Gothic"/>
              </a:rPr>
              <a:t> </a:t>
            </a:r>
            <a:r>
              <a:rPr dirty="0">
                <a:solidFill>
                  <a:srgbClr val="333333"/>
                </a:solidFill>
                <a:latin typeface="+mn-ea"/>
                <a:ea typeface="+mn-ea"/>
                <a:cs typeface="Malgun Gothic"/>
              </a:rPr>
              <a:t>원소들은</a:t>
            </a:r>
            <a:r>
              <a:rPr spc="-65" dirty="0">
                <a:solidFill>
                  <a:srgbClr val="333333"/>
                </a:solidFill>
                <a:latin typeface="+mn-ea"/>
                <a:ea typeface="+mn-ea"/>
                <a:cs typeface="Malgun Gothic"/>
              </a:rPr>
              <a:t> </a:t>
            </a:r>
            <a:r>
              <a:rPr dirty="0">
                <a:solidFill>
                  <a:srgbClr val="333333"/>
                </a:solidFill>
                <a:latin typeface="+mn-ea"/>
                <a:ea typeface="+mn-ea"/>
                <a:cs typeface="Malgun Gothic"/>
              </a:rPr>
              <a:t>index를</a:t>
            </a:r>
            <a:r>
              <a:rPr spc="-55" dirty="0">
                <a:solidFill>
                  <a:srgbClr val="333333"/>
                </a:solidFill>
                <a:latin typeface="+mn-ea"/>
                <a:ea typeface="+mn-ea"/>
                <a:cs typeface="Malgun Gothic"/>
              </a:rPr>
              <a:t> </a:t>
            </a:r>
            <a:r>
              <a:rPr dirty="0">
                <a:solidFill>
                  <a:srgbClr val="333333"/>
                </a:solidFill>
                <a:latin typeface="+mn-ea"/>
                <a:ea typeface="+mn-ea"/>
                <a:cs typeface="Malgun Gothic"/>
              </a:rPr>
              <a:t>가지며</a:t>
            </a:r>
            <a:r>
              <a:rPr spc="-70" dirty="0">
                <a:solidFill>
                  <a:srgbClr val="333333"/>
                </a:solidFill>
                <a:latin typeface="+mn-ea"/>
                <a:ea typeface="+mn-ea"/>
                <a:cs typeface="Malgun Gothic"/>
              </a:rPr>
              <a:t> </a:t>
            </a:r>
            <a:r>
              <a:rPr dirty="0">
                <a:solidFill>
                  <a:srgbClr val="333333"/>
                </a:solidFill>
                <a:latin typeface="+mn-ea"/>
                <a:ea typeface="+mn-ea"/>
                <a:cs typeface="Malgun Gothic"/>
              </a:rPr>
              <a:t>index로</a:t>
            </a:r>
            <a:r>
              <a:rPr spc="-55" dirty="0">
                <a:solidFill>
                  <a:srgbClr val="333333"/>
                </a:solidFill>
                <a:latin typeface="+mn-ea"/>
                <a:ea typeface="+mn-ea"/>
                <a:cs typeface="Malgun Gothic"/>
              </a:rPr>
              <a:t> </a:t>
            </a:r>
            <a:r>
              <a:rPr dirty="0">
                <a:solidFill>
                  <a:srgbClr val="333333"/>
                </a:solidFill>
                <a:latin typeface="+mn-ea"/>
                <a:ea typeface="+mn-ea"/>
                <a:cs typeface="Malgun Gothic"/>
              </a:rPr>
              <a:t>관리(조회나</a:t>
            </a:r>
            <a:r>
              <a:rPr spc="-55" dirty="0">
                <a:solidFill>
                  <a:srgbClr val="333333"/>
                </a:solidFill>
                <a:latin typeface="+mn-ea"/>
                <a:ea typeface="+mn-ea"/>
                <a:cs typeface="Malgun Gothic"/>
              </a:rPr>
              <a:t> </a:t>
            </a:r>
            <a:r>
              <a:rPr spc="-10" dirty="0">
                <a:solidFill>
                  <a:srgbClr val="333333"/>
                </a:solidFill>
                <a:latin typeface="+mn-ea"/>
                <a:ea typeface="+mn-ea"/>
                <a:cs typeface="Malgun Gothic"/>
              </a:rPr>
              <a:t>변경)된다.</a:t>
            </a:r>
            <a:endParaRPr dirty="0">
              <a:latin typeface="+mn-ea"/>
              <a:ea typeface="+mn-ea"/>
              <a:cs typeface="Malgun Gothic"/>
            </a:endParaRPr>
          </a:p>
          <a:p>
            <a:pPr marL="561340" lvl="1" indent="-274320">
              <a:lnSpc>
                <a:spcPct val="100000"/>
              </a:lnSpc>
              <a:spcBef>
                <a:spcPts val="590"/>
              </a:spcBef>
              <a:buFont typeface="Consolas"/>
              <a:buChar char="–"/>
              <a:tabLst>
                <a:tab pos="561340" algn="l"/>
              </a:tabLst>
            </a:pPr>
            <a:r>
              <a:rPr dirty="0">
                <a:solidFill>
                  <a:srgbClr val="333333"/>
                </a:solidFill>
                <a:latin typeface="+mn-ea"/>
                <a:ea typeface="+mn-ea"/>
                <a:cs typeface="Malgun Gothic"/>
              </a:rPr>
              <a:t>다른</a:t>
            </a:r>
            <a:r>
              <a:rPr spc="-45" dirty="0">
                <a:solidFill>
                  <a:srgbClr val="333333"/>
                </a:solidFill>
                <a:latin typeface="+mn-ea"/>
                <a:ea typeface="+mn-ea"/>
                <a:cs typeface="Malgun Gothic"/>
              </a:rPr>
              <a:t> </a:t>
            </a:r>
            <a:r>
              <a:rPr dirty="0">
                <a:solidFill>
                  <a:srgbClr val="333333"/>
                </a:solidFill>
                <a:latin typeface="+mn-ea"/>
                <a:ea typeface="+mn-ea"/>
                <a:cs typeface="Malgun Gothic"/>
              </a:rPr>
              <a:t>타입의</a:t>
            </a:r>
            <a:r>
              <a:rPr spc="-40" dirty="0">
                <a:solidFill>
                  <a:srgbClr val="333333"/>
                </a:solidFill>
                <a:latin typeface="+mn-ea"/>
                <a:ea typeface="+mn-ea"/>
                <a:cs typeface="Malgun Gothic"/>
              </a:rPr>
              <a:t> </a:t>
            </a:r>
            <a:r>
              <a:rPr dirty="0">
                <a:solidFill>
                  <a:srgbClr val="333333"/>
                </a:solidFill>
                <a:latin typeface="+mn-ea"/>
                <a:ea typeface="+mn-ea"/>
                <a:cs typeface="Malgun Gothic"/>
              </a:rPr>
              <a:t>값들을</a:t>
            </a:r>
            <a:r>
              <a:rPr spc="-45" dirty="0">
                <a:solidFill>
                  <a:srgbClr val="333333"/>
                </a:solidFill>
                <a:latin typeface="+mn-ea"/>
                <a:ea typeface="+mn-ea"/>
                <a:cs typeface="Malgun Gothic"/>
              </a:rPr>
              <a:t> </a:t>
            </a:r>
            <a:r>
              <a:rPr dirty="0">
                <a:solidFill>
                  <a:srgbClr val="333333"/>
                </a:solidFill>
                <a:latin typeface="+mn-ea"/>
                <a:ea typeface="+mn-ea"/>
                <a:cs typeface="Malgun Gothic"/>
              </a:rPr>
              <a:t>모을</a:t>
            </a:r>
            <a:r>
              <a:rPr spc="-40" dirty="0">
                <a:solidFill>
                  <a:srgbClr val="333333"/>
                </a:solidFill>
                <a:latin typeface="+mn-ea"/>
                <a:ea typeface="+mn-ea"/>
                <a:cs typeface="Malgun Gothic"/>
              </a:rPr>
              <a:t> </a:t>
            </a:r>
            <a:r>
              <a:rPr dirty="0">
                <a:solidFill>
                  <a:srgbClr val="333333"/>
                </a:solidFill>
                <a:latin typeface="+mn-ea"/>
                <a:ea typeface="+mn-ea"/>
                <a:cs typeface="Malgun Gothic"/>
              </a:rPr>
              <a:t>수</a:t>
            </a:r>
            <a:r>
              <a:rPr spc="-40" dirty="0">
                <a:solidFill>
                  <a:srgbClr val="333333"/>
                </a:solidFill>
                <a:latin typeface="+mn-ea"/>
                <a:ea typeface="+mn-ea"/>
                <a:cs typeface="Malgun Gothic"/>
              </a:rPr>
              <a:t> </a:t>
            </a:r>
            <a:r>
              <a:rPr spc="-25" dirty="0">
                <a:solidFill>
                  <a:srgbClr val="333333"/>
                </a:solidFill>
                <a:latin typeface="+mn-ea"/>
                <a:ea typeface="+mn-ea"/>
                <a:cs typeface="Malgun Gothic"/>
              </a:rPr>
              <a:t>있다.</a:t>
            </a:r>
            <a:endParaRPr dirty="0">
              <a:latin typeface="+mn-ea"/>
              <a:ea typeface="+mn-ea"/>
              <a:cs typeface="Malgun Gothic"/>
            </a:endParaRPr>
          </a:p>
          <a:p>
            <a:pPr marL="561340" lvl="1" indent="-274320">
              <a:lnSpc>
                <a:spcPct val="100000"/>
              </a:lnSpc>
              <a:spcBef>
                <a:spcPts val="610"/>
              </a:spcBef>
              <a:buFont typeface="Consolas"/>
              <a:buChar char="–"/>
              <a:tabLst>
                <a:tab pos="561340" algn="l"/>
              </a:tabLst>
            </a:pPr>
            <a:r>
              <a:rPr dirty="0">
                <a:solidFill>
                  <a:srgbClr val="333333"/>
                </a:solidFill>
                <a:latin typeface="+mn-ea"/>
                <a:ea typeface="+mn-ea"/>
                <a:cs typeface="Malgun Gothic"/>
              </a:rPr>
              <a:t>리스트의</a:t>
            </a:r>
            <a:r>
              <a:rPr spc="-40" dirty="0">
                <a:solidFill>
                  <a:srgbClr val="333333"/>
                </a:solidFill>
                <a:latin typeface="+mn-ea"/>
                <a:ea typeface="+mn-ea"/>
                <a:cs typeface="Malgun Gothic"/>
              </a:rPr>
              <a:t> </a:t>
            </a:r>
            <a:r>
              <a:rPr dirty="0">
                <a:solidFill>
                  <a:srgbClr val="333333"/>
                </a:solidFill>
                <a:latin typeface="+mn-ea"/>
                <a:ea typeface="+mn-ea"/>
                <a:cs typeface="Malgun Gothic"/>
              </a:rPr>
              <a:t>원소들은</a:t>
            </a:r>
            <a:r>
              <a:rPr spc="-50" dirty="0">
                <a:solidFill>
                  <a:srgbClr val="333333"/>
                </a:solidFill>
                <a:latin typeface="+mn-ea"/>
                <a:ea typeface="+mn-ea"/>
                <a:cs typeface="Malgun Gothic"/>
              </a:rPr>
              <a:t> </a:t>
            </a:r>
            <a:r>
              <a:rPr dirty="0">
                <a:solidFill>
                  <a:srgbClr val="333333"/>
                </a:solidFill>
                <a:latin typeface="+mn-ea"/>
                <a:ea typeface="+mn-ea"/>
                <a:cs typeface="Malgun Gothic"/>
              </a:rPr>
              <a:t>다른</a:t>
            </a:r>
            <a:r>
              <a:rPr spc="-50" dirty="0">
                <a:solidFill>
                  <a:srgbClr val="333333"/>
                </a:solidFill>
                <a:latin typeface="+mn-ea"/>
                <a:ea typeface="+mn-ea"/>
                <a:cs typeface="Malgun Gothic"/>
              </a:rPr>
              <a:t> </a:t>
            </a:r>
            <a:r>
              <a:rPr dirty="0">
                <a:solidFill>
                  <a:srgbClr val="333333"/>
                </a:solidFill>
                <a:latin typeface="+mn-ea"/>
                <a:ea typeface="+mn-ea"/>
                <a:cs typeface="Malgun Gothic"/>
              </a:rPr>
              <a:t>값으로</a:t>
            </a:r>
            <a:r>
              <a:rPr spc="-45" dirty="0">
                <a:solidFill>
                  <a:srgbClr val="333333"/>
                </a:solidFill>
                <a:latin typeface="+mn-ea"/>
                <a:ea typeface="+mn-ea"/>
                <a:cs typeface="Malgun Gothic"/>
              </a:rPr>
              <a:t> </a:t>
            </a:r>
            <a:r>
              <a:rPr dirty="0">
                <a:solidFill>
                  <a:srgbClr val="333333"/>
                </a:solidFill>
                <a:latin typeface="+mn-ea"/>
                <a:ea typeface="+mn-ea"/>
                <a:cs typeface="Malgun Gothic"/>
              </a:rPr>
              <a:t>바꿀</a:t>
            </a:r>
            <a:r>
              <a:rPr spc="-50" dirty="0">
                <a:solidFill>
                  <a:srgbClr val="333333"/>
                </a:solidFill>
                <a:latin typeface="+mn-ea"/>
                <a:ea typeface="+mn-ea"/>
                <a:cs typeface="Malgun Gothic"/>
              </a:rPr>
              <a:t> </a:t>
            </a:r>
            <a:r>
              <a:rPr dirty="0">
                <a:solidFill>
                  <a:srgbClr val="333333"/>
                </a:solidFill>
                <a:latin typeface="+mn-ea"/>
                <a:ea typeface="+mn-ea"/>
                <a:cs typeface="Malgun Gothic"/>
              </a:rPr>
              <a:t>수</a:t>
            </a:r>
            <a:r>
              <a:rPr spc="-50" dirty="0">
                <a:solidFill>
                  <a:srgbClr val="333333"/>
                </a:solidFill>
                <a:latin typeface="+mn-ea"/>
                <a:ea typeface="+mn-ea"/>
                <a:cs typeface="Malgun Gothic"/>
              </a:rPr>
              <a:t> </a:t>
            </a:r>
            <a:r>
              <a:rPr spc="-25" dirty="0">
                <a:solidFill>
                  <a:srgbClr val="333333"/>
                </a:solidFill>
                <a:latin typeface="+mn-ea"/>
                <a:ea typeface="+mn-ea"/>
                <a:cs typeface="Malgun Gothic"/>
              </a:rPr>
              <a:t>있다.</a:t>
            </a:r>
            <a:endParaRPr dirty="0">
              <a:latin typeface="+mn-ea"/>
              <a:ea typeface="+mn-ea"/>
              <a:cs typeface="Malgun Gothic"/>
            </a:endParaRPr>
          </a:p>
        </p:txBody>
      </p:sp>
      <p:sp>
        <p:nvSpPr>
          <p:cNvPr id="4" name="object 4"/>
          <p:cNvSpPr txBox="1"/>
          <p:nvPr/>
        </p:nvSpPr>
        <p:spPr>
          <a:xfrm>
            <a:off x="458216" y="4105268"/>
            <a:ext cx="4100829" cy="2260875"/>
          </a:xfrm>
          <a:prstGeom prst="rect">
            <a:avLst/>
          </a:prstGeom>
        </p:spPr>
        <p:txBody>
          <a:bodyPr vert="horz" wrap="square" lIns="0" tIns="161290" rIns="0" bIns="0" rtlCol="0">
            <a:spAutoFit/>
          </a:bodyPr>
          <a:lstStyle/>
          <a:p>
            <a:pPr marL="286385" indent="-273685">
              <a:lnSpc>
                <a:spcPct val="100000"/>
              </a:lnSpc>
              <a:spcBef>
                <a:spcPts val="1270"/>
              </a:spcBef>
              <a:buFont typeface="Arial"/>
              <a:buChar char="▪"/>
              <a:tabLst>
                <a:tab pos="286385" algn="l"/>
              </a:tabLst>
            </a:pPr>
            <a:r>
              <a:rPr dirty="0">
                <a:solidFill>
                  <a:srgbClr val="333333"/>
                </a:solidFill>
                <a:latin typeface="+mn-ea"/>
                <a:ea typeface="+mn-ea"/>
                <a:cs typeface="Malgun Gothic"/>
              </a:rPr>
              <a:t>리스트</a:t>
            </a:r>
            <a:r>
              <a:rPr spc="-55" dirty="0">
                <a:solidFill>
                  <a:srgbClr val="333333"/>
                </a:solidFill>
                <a:latin typeface="+mn-ea"/>
                <a:ea typeface="+mn-ea"/>
                <a:cs typeface="Malgun Gothic"/>
              </a:rPr>
              <a:t> </a:t>
            </a:r>
            <a:r>
              <a:rPr spc="-25" dirty="0">
                <a:solidFill>
                  <a:srgbClr val="333333"/>
                </a:solidFill>
                <a:latin typeface="+mn-ea"/>
                <a:ea typeface="+mn-ea"/>
                <a:cs typeface="Malgun Gothic"/>
              </a:rPr>
              <a:t>만들기</a:t>
            </a:r>
            <a:endParaRPr dirty="0">
              <a:latin typeface="+mn-ea"/>
              <a:ea typeface="+mn-ea"/>
              <a:cs typeface="Malgun Gothic"/>
            </a:endParaRPr>
          </a:p>
          <a:p>
            <a:pPr marL="561340" lvl="1" indent="-274320">
              <a:lnSpc>
                <a:spcPct val="100000"/>
              </a:lnSpc>
              <a:spcBef>
                <a:spcPts val="1005"/>
              </a:spcBef>
              <a:buFont typeface="Consolas"/>
              <a:buChar char="–"/>
              <a:tabLst>
                <a:tab pos="561340" algn="l"/>
              </a:tabLst>
            </a:pPr>
            <a:r>
              <a:rPr spc="-25" dirty="0">
                <a:solidFill>
                  <a:srgbClr val="333333"/>
                </a:solidFill>
                <a:latin typeface="+mn-ea"/>
                <a:ea typeface="+mn-ea"/>
                <a:cs typeface="Malgun Gothic"/>
              </a:rPr>
              <a:t>구문</a:t>
            </a:r>
            <a:endParaRPr dirty="0">
              <a:latin typeface="+mn-ea"/>
              <a:ea typeface="+mn-ea"/>
              <a:cs typeface="Malgun Gothic"/>
            </a:endParaRPr>
          </a:p>
          <a:p>
            <a:pPr marL="789305" lvl="2" indent="-227965">
              <a:lnSpc>
                <a:spcPct val="100000"/>
              </a:lnSpc>
              <a:spcBef>
                <a:spcPts val="595"/>
              </a:spcBef>
              <a:buFont typeface="Arial"/>
              <a:buChar char="▪"/>
              <a:tabLst>
                <a:tab pos="789305" algn="l"/>
              </a:tabLst>
            </a:pPr>
            <a:r>
              <a:rPr dirty="0">
                <a:solidFill>
                  <a:srgbClr val="333333"/>
                </a:solidFill>
                <a:latin typeface="+mn-ea"/>
                <a:ea typeface="+mn-ea"/>
                <a:cs typeface="Malgun Gothic"/>
              </a:rPr>
              <a:t>[값,</a:t>
            </a:r>
            <a:r>
              <a:rPr spc="-5" dirty="0">
                <a:solidFill>
                  <a:srgbClr val="333333"/>
                </a:solidFill>
                <a:latin typeface="+mn-ea"/>
                <a:ea typeface="+mn-ea"/>
                <a:cs typeface="Malgun Gothic"/>
              </a:rPr>
              <a:t> </a:t>
            </a:r>
            <a:r>
              <a:rPr dirty="0">
                <a:solidFill>
                  <a:srgbClr val="333333"/>
                </a:solidFill>
                <a:latin typeface="+mn-ea"/>
                <a:ea typeface="+mn-ea"/>
                <a:cs typeface="Malgun Gothic"/>
              </a:rPr>
              <a:t>값,</a:t>
            </a:r>
            <a:r>
              <a:rPr spc="-5" dirty="0">
                <a:solidFill>
                  <a:srgbClr val="333333"/>
                </a:solidFill>
                <a:latin typeface="+mn-ea"/>
                <a:ea typeface="+mn-ea"/>
                <a:cs typeface="Malgun Gothic"/>
              </a:rPr>
              <a:t> </a:t>
            </a:r>
            <a:r>
              <a:rPr dirty="0">
                <a:solidFill>
                  <a:srgbClr val="333333"/>
                </a:solidFill>
                <a:latin typeface="+mn-ea"/>
                <a:ea typeface="+mn-ea"/>
                <a:cs typeface="Malgun Gothic"/>
              </a:rPr>
              <a:t>값,</a:t>
            </a:r>
            <a:r>
              <a:rPr spc="-20" dirty="0">
                <a:solidFill>
                  <a:srgbClr val="333333"/>
                </a:solidFill>
                <a:latin typeface="+mn-ea"/>
                <a:ea typeface="+mn-ea"/>
                <a:cs typeface="Malgun Gothic"/>
              </a:rPr>
              <a:t> </a:t>
            </a:r>
            <a:r>
              <a:rPr spc="-25" dirty="0">
                <a:solidFill>
                  <a:srgbClr val="333333"/>
                </a:solidFill>
                <a:latin typeface="+mn-ea"/>
                <a:ea typeface="+mn-ea"/>
                <a:cs typeface="Malgun Gothic"/>
              </a:rPr>
              <a:t>..]</a:t>
            </a:r>
            <a:endParaRPr dirty="0">
              <a:latin typeface="+mn-ea"/>
              <a:ea typeface="+mn-ea"/>
              <a:cs typeface="Malgun Gothic"/>
            </a:endParaRPr>
          </a:p>
          <a:p>
            <a:pPr marL="561340" lvl="1" indent="-274320">
              <a:lnSpc>
                <a:spcPct val="100000"/>
              </a:lnSpc>
              <a:spcBef>
                <a:spcPts val="610"/>
              </a:spcBef>
              <a:buFont typeface="Consolas"/>
              <a:buChar char="–"/>
              <a:tabLst>
                <a:tab pos="561340" algn="l"/>
              </a:tabLst>
            </a:pPr>
            <a:r>
              <a:rPr dirty="0">
                <a:solidFill>
                  <a:srgbClr val="333333"/>
                </a:solidFill>
                <a:latin typeface="+mn-ea"/>
                <a:ea typeface="+mn-ea"/>
                <a:cs typeface="Malgun Gothic"/>
              </a:rPr>
              <a:t>값들은</a:t>
            </a:r>
            <a:r>
              <a:rPr spc="-35" dirty="0">
                <a:solidFill>
                  <a:srgbClr val="333333"/>
                </a:solidFill>
                <a:latin typeface="+mn-ea"/>
                <a:ea typeface="+mn-ea"/>
                <a:cs typeface="Malgun Gothic"/>
              </a:rPr>
              <a:t> </a:t>
            </a:r>
            <a:r>
              <a:rPr b="1" dirty="0">
                <a:solidFill>
                  <a:srgbClr val="333333"/>
                </a:solidFill>
                <a:latin typeface="+mn-ea"/>
                <a:ea typeface="+mn-ea"/>
                <a:cs typeface="Malgun Gothic"/>
              </a:rPr>
              <a:t>,</a:t>
            </a:r>
            <a:r>
              <a:rPr b="1" spc="-45" dirty="0">
                <a:solidFill>
                  <a:srgbClr val="333333"/>
                </a:solidFill>
                <a:latin typeface="+mn-ea"/>
                <a:ea typeface="+mn-ea"/>
                <a:cs typeface="Malgun Gothic"/>
              </a:rPr>
              <a:t> </a:t>
            </a:r>
            <a:r>
              <a:rPr dirty="0">
                <a:solidFill>
                  <a:srgbClr val="333333"/>
                </a:solidFill>
                <a:latin typeface="+mn-ea"/>
                <a:ea typeface="+mn-ea"/>
                <a:cs typeface="Malgun Gothic"/>
              </a:rPr>
              <a:t>로</a:t>
            </a:r>
            <a:r>
              <a:rPr spc="-40" dirty="0">
                <a:solidFill>
                  <a:srgbClr val="333333"/>
                </a:solidFill>
                <a:latin typeface="+mn-ea"/>
                <a:ea typeface="+mn-ea"/>
                <a:cs typeface="Malgun Gothic"/>
              </a:rPr>
              <a:t> </a:t>
            </a:r>
            <a:r>
              <a:rPr dirty="0">
                <a:solidFill>
                  <a:srgbClr val="333333"/>
                </a:solidFill>
                <a:latin typeface="+mn-ea"/>
                <a:ea typeface="+mn-ea"/>
                <a:cs typeface="Malgun Gothic"/>
              </a:rPr>
              <a:t>구분해서</a:t>
            </a:r>
            <a:r>
              <a:rPr spc="-40" dirty="0">
                <a:solidFill>
                  <a:srgbClr val="333333"/>
                </a:solidFill>
                <a:latin typeface="+mn-ea"/>
                <a:ea typeface="+mn-ea"/>
                <a:cs typeface="Malgun Gothic"/>
              </a:rPr>
              <a:t> </a:t>
            </a:r>
            <a:r>
              <a:rPr spc="-20" dirty="0">
                <a:solidFill>
                  <a:srgbClr val="333333"/>
                </a:solidFill>
                <a:latin typeface="+mn-ea"/>
                <a:ea typeface="+mn-ea"/>
                <a:cs typeface="Malgun Gothic"/>
              </a:rPr>
              <a:t>넣는다.</a:t>
            </a:r>
            <a:endParaRPr dirty="0">
              <a:latin typeface="+mn-ea"/>
              <a:ea typeface="+mn-ea"/>
              <a:cs typeface="Malgun Gothic"/>
            </a:endParaRPr>
          </a:p>
          <a:p>
            <a:pPr marL="561340" lvl="1" indent="-274320">
              <a:lnSpc>
                <a:spcPct val="100000"/>
              </a:lnSpc>
              <a:spcBef>
                <a:spcPts val="600"/>
              </a:spcBef>
              <a:buFont typeface="Consolas"/>
              <a:buChar char="–"/>
              <a:tabLst>
                <a:tab pos="561340" algn="l"/>
              </a:tabLst>
            </a:pPr>
            <a:r>
              <a:rPr dirty="0">
                <a:solidFill>
                  <a:srgbClr val="333333"/>
                </a:solidFill>
                <a:latin typeface="+mn-ea"/>
                <a:ea typeface="+mn-ea"/>
                <a:cs typeface="Malgun Gothic"/>
              </a:rPr>
              <a:t>값들의</a:t>
            </a:r>
            <a:r>
              <a:rPr spc="-50" dirty="0">
                <a:solidFill>
                  <a:srgbClr val="333333"/>
                </a:solidFill>
                <a:latin typeface="+mn-ea"/>
                <a:ea typeface="+mn-ea"/>
                <a:cs typeface="Malgun Gothic"/>
              </a:rPr>
              <a:t> </a:t>
            </a:r>
            <a:r>
              <a:rPr dirty="0">
                <a:solidFill>
                  <a:srgbClr val="333333"/>
                </a:solidFill>
                <a:latin typeface="+mn-ea"/>
                <a:ea typeface="+mn-ea"/>
                <a:cs typeface="Malgun Gothic"/>
              </a:rPr>
              <a:t>타입이</a:t>
            </a:r>
            <a:r>
              <a:rPr spc="-50" dirty="0">
                <a:solidFill>
                  <a:srgbClr val="333333"/>
                </a:solidFill>
                <a:latin typeface="+mn-ea"/>
                <a:ea typeface="+mn-ea"/>
                <a:cs typeface="Malgun Gothic"/>
              </a:rPr>
              <a:t> </a:t>
            </a:r>
            <a:r>
              <a:rPr dirty="0">
                <a:solidFill>
                  <a:srgbClr val="333333"/>
                </a:solidFill>
                <a:latin typeface="+mn-ea"/>
                <a:ea typeface="+mn-ea"/>
                <a:cs typeface="Malgun Gothic"/>
              </a:rPr>
              <a:t>같지</a:t>
            </a:r>
            <a:r>
              <a:rPr spc="-55" dirty="0">
                <a:solidFill>
                  <a:srgbClr val="333333"/>
                </a:solidFill>
                <a:latin typeface="+mn-ea"/>
                <a:ea typeface="+mn-ea"/>
                <a:cs typeface="Malgun Gothic"/>
              </a:rPr>
              <a:t> </a:t>
            </a:r>
            <a:r>
              <a:rPr dirty="0">
                <a:solidFill>
                  <a:srgbClr val="333333"/>
                </a:solidFill>
                <a:latin typeface="+mn-ea"/>
                <a:ea typeface="+mn-ea"/>
                <a:cs typeface="Malgun Gothic"/>
              </a:rPr>
              <a:t>않아도</a:t>
            </a:r>
            <a:r>
              <a:rPr spc="-35" dirty="0">
                <a:solidFill>
                  <a:srgbClr val="333333"/>
                </a:solidFill>
                <a:latin typeface="+mn-ea"/>
                <a:ea typeface="+mn-ea"/>
                <a:cs typeface="Malgun Gothic"/>
              </a:rPr>
              <a:t> </a:t>
            </a:r>
            <a:r>
              <a:rPr spc="-25" dirty="0">
                <a:solidFill>
                  <a:srgbClr val="333333"/>
                </a:solidFill>
                <a:latin typeface="+mn-ea"/>
                <a:ea typeface="+mn-ea"/>
                <a:cs typeface="Malgun Gothic"/>
              </a:rPr>
              <a:t>된다.</a:t>
            </a:r>
            <a:endParaRPr dirty="0">
              <a:latin typeface="+mn-ea"/>
              <a:ea typeface="+mn-ea"/>
              <a:cs typeface="Malgun Gothic"/>
            </a:endParaRPr>
          </a:p>
          <a:p>
            <a:pPr marL="561340" lvl="1" indent="-274320">
              <a:lnSpc>
                <a:spcPct val="100000"/>
              </a:lnSpc>
              <a:spcBef>
                <a:spcPts val="600"/>
              </a:spcBef>
              <a:buFont typeface="Consolas"/>
              <a:buChar char="–"/>
              <a:tabLst>
                <a:tab pos="561340" algn="l"/>
              </a:tabLst>
            </a:pPr>
            <a:r>
              <a:rPr dirty="0">
                <a:solidFill>
                  <a:srgbClr val="333333"/>
                </a:solidFill>
                <a:latin typeface="+mn-ea"/>
                <a:ea typeface="+mn-ea"/>
                <a:cs typeface="Malgun Gothic"/>
              </a:rPr>
              <a:t>Index는</a:t>
            </a:r>
            <a:r>
              <a:rPr spc="-50" dirty="0">
                <a:solidFill>
                  <a:srgbClr val="333333"/>
                </a:solidFill>
                <a:latin typeface="+mn-ea"/>
                <a:ea typeface="+mn-ea"/>
                <a:cs typeface="Malgun Gothic"/>
              </a:rPr>
              <a:t> </a:t>
            </a:r>
            <a:r>
              <a:rPr dirty="0">
                <a:solidFill>
                  <a:srgbClr val="333333"/>
                </a:solidFill>
                <a:latin typeface="+mn-ea"/>
                <a:ea typeface="+mn-ea"/>
                <a:cs typeface="Malgun Gothic"/>
              </a:rPr>
              <a:t>0부터</a:t>
            </a:r>
            <a:r>
              <a:rPr spc="-60" dirty="0">
                <a:solidFill>
                  <a:srgbClr val="333333"/>
                </a:solidFill>
                <a:latin typeface="+mn-ea"/>
                <a:ea typeface="+mn-ea"/>
                <a:cs typeface="Malgun Gothic"/>
              </a:rPr>
              <a:t> </a:t>
            </a:r>
            <a:r>
              <a:rPr spc="-10" dirty="0">
                <a:solidFill>
                  <a:srgbClr val="333333"/>
                </a:solidFill>
                <a:latin typeface="+mn-ea"/>
                <a:ea typeface="+mn-ea"/>
                <a:cs typeface="Malgun Gothic"/>
              </a:rPr>
              <a:t>시작한다.</a:t>
            </a:r>
            <a:endParaRPr dirty="0">
              <a:latin typeface="+mn-ea"/>
              <a:ea typeface="+mn-ea"/>
              <a:cs typeface="Malgun Gothic"/>
            </a:endParaRPr>
          </a:p>
        </p:txBody>
      </p:sp>
      <p:sp>
        <p:nvSpPr>
          <p:cNvPr id="5" name="object 5"/>
          <p:cNvSpPr txBox="1"/>
          <p:nvPr/>
        </p:nvSpPr>
        <p:spPr>
          <a:xfrm>
            <a:off x="11641073" y="6640779"/>
            <a:ext cx="165735" cy="566181"/>
          </a:xfrm>
          <a:prstGeom prst="rect">
            <a:avLst/>
          </a:prstGeom>
        </p:spPr>
        <p:txBody>
          <a:bodyPr vert="horz" wrap="square" lIns="0" tIns="12065" rIns="0" bIns="0" rtlCol="0">
            <a:spAutoFit/>
          </a:bodyPr>
          <a:lstStyle/>
          <a:p>
            <a:pPr marL="12700">
              <a:lnSpc>
                <a:spcPct val="100000"/>
              </a:lnSpc>
              <a:spcBef>
                <a:spcPts val="95"/>
              </a:spcBef>
            </a:pPr>
            <a:r>
              <a:rPr spc="-25" dirty="0">
                <a:solidFill>
                  <a:srgbClr val="333333"/>
                </a:solidFill>
                <a:latin typeface="CookieRun Regular" panose="020B0600000101010101" pitchFamily="50" charset="-127"/>
                <a:cs typeface="Malgun Gothic"/>
              </a:rPr>
              <a:t>26</a:t>
            </a:r>
            <a:endParaRPr>
              <a:latin typeface="CookieRun Regular" panose="020B0600000101010101" pitchFamily="50" charset="-127"/>
              <a:cs typeface="Malgun Gothic"/>
            </a:endParaRPr>
          </a:p>
        </p:txBody>
      </p:sp>
      <p:sp>
        <p:nvSpPr>
          <p:cNvPr id="6" name="object 6"/>
          <p:cNvSpPr txBox="1"/>
          <p:nvPr/>
        </p:nvSpPr>
        <p:spPr>
          <a:xfrm>
            <a:off x="5430011" y="4340352"/>
            <a:ext cx="6242685" cy="1723164"/>
          </a:xfrm>
          <a:prstGeom prst="rect">
            <a:avLst/>
          </a:prstGeom>
          <a:ln w="12192">
            <a:solidFill>
              <a:srgbClr val="000000"/>
            </a:solidFill>
          </a:ln>
        </p:spPr>
        <p:txBody>
          <a:bodyPr vert="horz" wrap="square" lIns="0" tIns="95885" rIns="0" bIns="0" rtlCol="0">
            <a:spAutoFit/>
          </a:bodyPr>
          <a:lstStyle/>
          <a:p>
            <a:pPr marL="92075">
              <a:lnSpc>
                <a:spcPct val="150000"/>
              </a:lnSpc>
              <a:spcBef>
                <a:spcPts val="755"/>
              </a:spcBef>
            </a:pPr>
            <a:r>
              <a:rPr dirty="0">
                <a:latin typeface="CookieRun Regular" panose="020B0600000101010101" pitchFamily="50" charset="-127"/>
                <a:cs typeface="Malgun Gothic"/>
              </a:rPr>
              <a:t>list1</a:t>
            </a:r>
            <a:r>
              <a:rPr spc="-30" dirty="0">
                <a:latin typeface="CookieRun Regular" panose="020B0600000101010101" pitchFamily="50" charset="-127"/>
                <a:cs typeface="Malgun Gothic"/>
              </a:rPr>
              <a:t> </a:t>
            </a:r>
            <a:r>
              <a:rPr dirty="0">
                <a:latin typeface="CookieRun Regular" panose="020B0600000101010101" pitchFamily="50" charset="-127"/>
                <a:cs typeface="Malgun Gothic"/>
              </a:rPr>
              <a:t>=</a:t>
            </a:r>
            <a:r>
              <a:rPr spc="-5" dirty="0">
                <a:latin typeface="CookieRun Regular" panose="020B0600000101010101" pitchFamily="50" charset="-127"/>
                <a:cs typeface="Malgun Gothic"/>
              </a:rPr>
              <a:t> </a:t>
            </a:r>
            <a:r>
              <a:rPr spc="-10" dirty="0">
                <a:latin typeface="CookieRun Regular" panose="020B0600000101010101" pitchFamily="50" charset="-127"/>
                <a:cs typeface="Malgun Gothic"/>
              </a:rPr>
              <a:t>[1,2,3,4,5,6,7,8,9,10,11,12,13,14,15,16,17,18,19,20]</a:t>
            </a:r>
            <a:endParaRPr dirty="0">
              <a:latin typeface="CookieRun Regular" panose="020B0600000101010101" pitchFamily="50" charset="-127"/>
              <a:cs typeface="Malgun Gothic"/>
            </a:endParaRPr>
          </a:p>
          <a:p>
            <a:pPr marL="92075">
              <a:lnSpc>
                <a:spcPct val="150000"/>
              </a:lnSpc>
            </a:pPr>
            <a:r>
              <a:rPr dirty="0">
                <a:latin typeface="CookieRun Regular" panose="020B0600000101010101" pitchFamily="50" charset="-127"/>
                <a:cs typeface="Malgun Gothic"/>
              </a:rPr>
              <a:t>list2</a:t>
            </a:r>
            <a:r>
              <a:rPr spc="-30" dirty="0">
                <a:latin typeface="CookieRun Regular" panose="020B0600000101010101" pitchFamily="50" charset="-127"/>
                <a:cs typeface="Malgun Gothic"/>
              </a:rPr>
              <a:t> </a:t>
            </a:r>
            <a:r>
              <a:rPr dirty="0">
                <a:latin typeface="CookieRun Regular" panose="020B0600000101010101" pitchFamily="50" charset="-127"/>
                <a:cs typeface="Malgun Gothic"/>
              </a:rPr>
              <a:t>=</a:t>
            </a:r>
            <a:r>
              <a:rPr spc="-5" dirty="0">
                <a:latin typeface="CookieRun Regular" panose="020B0600000101010101" pitchFamily="50" charset="-127"/>
                <a:cs typeface="Malgun Gothic"/>
              </a:rPr>
              <a:t> </a:t>
            </a:r>
            <a:r>
              <a:rPr spc="-10" dirty="0">
                <a:latin typeface="CookieRun Regular" panose="020B0600000101010101" pitchFamily="50" charset="-127"/>
                <a:cs typeface="Malgun Gothic"/>
              </a:rPr>
              <a:t>['a','b','c','d','e','f','g']</a:t>
            </a:r>
            <a:endParaRPr dirty="0">
              <a:latin typeface="CookieRun Regular" panose="020B0600000101010101" pitchFamily="50" charset="-127"/>
              <a:cs typeface="Malgun Gothic"/>
            </a:endParaRPr>
          </a:p>
          <a:p>
            <a:pPr marL="92075">
              <a:lnSpc>
                <a:spcPct val="150000"/>
              </a:lnSpc>
            </a:pPr>
            <a:r>
              <a:rPr dirty="0">
                <a:latin typeface="CookieRun Regular" panose="020B0600000101010101" pitchFamily="50" charset="-127"/>
                <a:cs typeface="Malgun Gothic"/>
              </a:rPr>
              <a:t>list3</a:t>
            </a:r>
            <a:r>
              <a:rPr spc="-35" dirty="0">
                <a:latin typeface="CookieRun Regular" panose="020B0600000101010101" pitchFamily="50" charset="-127"/>
                <a:cs typeface="Malgun Gothic"/>
              </a:rPr>
              <a:t> </a:t>
            </a:r>
            <a:r>
              <a:rPr dirty="0">
                <a:latin typeface="CookieRun Regular" panose="020B0600000101010101" pitchFamily="50" charset="-127"/>
                <a:cs typeface="Malgun Gothic"/>
              </a:rPr>
              <a:t>=</a:t>
            </a:r>
            <a:r>
              <a:rPr spc="-15" dirty="0">
                <a:latin typeface="CookieRun Regular" panose="020B0600000101010101" pitchFamily="50" charset="-127"/>
                <a:cs typeface="Malgun Gothic"/>
              </a:rPr>
              <a:t> </a:t>
            </a:r>
            <a:r>
              <a:rPr dirty="0">
                <a:latin typeface="CookieRun Regular" panose="020B0600000101010101" pitchFamily="50" charset="-127"/>
                <a:cs typeface="Malgun Gothic"/>
              </a:rPr>
              <a:t>[20.7,</a:t>
            </a:r>
            <a:r>
              <a:rPr spc="-20" dirty="0">
                <a:latin typeface="CookieRun Regular" panose="020B0600000101010101" pitchFamily="50" charset="-127"/>
                <a:cs typeface="Malgun Gothic"/>
              </a:rPr>
              <a:t> </a:t>
            </a:r>
            <a:r>
              <a:rPr dirty="0">
                <a:latin typeface="CookieRun Regular" panose="020B0600000101010101" pitchFamily="50" charset="-127"/>
                <a:cs typeface="Malgun Gothic"/>
              </a:rPr>
              <a:t>20.8,</a:t>
            </a:r>
            <a:r>
              <a:rPr spc="-25" dirty="0">
                <a:latin typeface="CookieRun Regular" panose="020B0600000101010101" pitchFamily="50" charset="-127"/>
                <a:cs typeface="Malgun Gothic"/>
              </a:rPr>
              <a:t> </a:t>
            </a:r>
            <a:r>
              <a:rPr dirty="0">
                <a:latin typeface="CookieRun Regular" panose="020B0600000101010101" pitchFamily="50" charset="-127"/>
                <a:cs typeface="Malgun Gothic"/>
              </a:rPr>
              <a:t>30.7,</a:t>
            </a:r>
            <a:r>
              <a:rPr spc="-35" dirty="0">
                <a:latin typeface="CookieRun Regular" panose="020B0600000101010101" pitchFamily="50" charset="-127"/>
                <a:cs typeface="Malgun Gothic"/>
              </a:rPr>
              <a:t> </a:t>
            </a:r>
            <a:r>
              <a:rPr dirty="0">
                <a:latin typeface="CookieRun Regular" panose="020B0600000101010101" pitchFamily="50" charset="-127"/>
                <a:cs typeface="Malgun Gothic"/>
              </a:rPr>
              <a:t>28.5,</a:t>
            </a:r>
            <a:r>
              <a:rPr spc="-25" dirty="0">
                <a:latin typeface="CookieRun Regular" panose="020B0600000101010101" pitchFamily="50" charset="-127"/>
                <a:cs typeface="Malgun Gothic"/>
              </a:rPr>
              <a:t> </a:t>
            </a:r>
            <a:r>
              <a:rPr spc="-10" dirty="0">
                <a:latin typeface="CookieRun Regular" panose="020B0600000101010101" pitchFamily="50" charset="-127"/>
                <a:cs typeface="Malgun Gothic"/>
              </a:rPr>
              <a:t>92.6]</a:t>
            </a:r>
            <a:endParaRPr dirty="0">
              <a:latin typeface="CookieRun Regular" panose="020B0600000101010101" pitchFamily="50" charset="-127"/>
              <a:cs typeface="Malgun Gothic"/>
            </a:endParaRPr>
          </a:p>
          <a:p>
            <a:pPr marL="92075">
              <a:lnSpc>
                <a:spcPct val="150000"/>
              </a:lnSpc>
            </a:pPr>
            <a:r>
              <a:rPr dirty="0">
                <a:latin typeface="CookieRun Regular" panose="020B0600000101010101" pitchFamily="50" charset="-127"/>
                <a:cs typeface="Malgun Gothic"/>
              </a:rPr>
              <a:t>list4</a:t>
            </a:r>
            <a:r>
              <a:rPr spc="-40" dirty="0">
                <a:latin typeface="CookieRun Regular" panose="020B0600000101010101" pitchFamily="50" charset="-127"/>
                <a:cs typeface="Malgun Gothic"/>
              </a:rPr>
              <a:t> </a:t>
            </a:r>
            <a:r>
              <a:rPr dirty="0">
                <a:latin typeface="CookieRun Regular" panose="020B0600000101010101" pitchFamily="50" charset="-127"/>
                <a:cs typeface="Malgun Gothic"/>
              </a:rPr>
              <a:t>=</a:t>
            </a:r>
            <a:r>
              <a:rPr spc="-20" dirty="0">
                <a:latin typeface="CookieRun Regular" panose="020B0600000101010101" pitchFamily="50" charset="-127"/>
                <a:cs typeface="Malgun Gothic"/>
              </a:rPr>
              <a:t> </a:t>
            </a:r>
            <a:r>
              <a:rPr dirty="0">
                <a:latin typeface="CookieRun Regular" panose="020B0600000101010101" pitchFamily="50" charset="-127"/>
                <a:cs typeface="Malgun Gothic"/>
              </a:rPr>
              <a:t>[10,</a:t>
            </a:r>
            <a:r>
              <a:rPr spc="-30" dirty="0">
                <a:latin typeface="CookieRun Regular" panose="020B0600000101010101" pitchFamily="50" charset="-127"/>
                <a:cs typeface="Malgun Gothic"/>
              </a:rPr>
              <a:t> </a:t>
            </a:r>
            <a:r>
              <a:rPr dirty="0">
                <a:latin typeface="CookieRun Regular" panose="020B0600000101010101" pitchFamily="50" charset="-127"/>
                <a:cs typeface="Malgun Gothic"/>
              </a:rPr>
              <a:t>"abc",</a:t>
            </a:r>
            <a:r>
              <a:rPr spc="-15" dirty="0">
                <a:latin typeface="CookieRun Regular" panose="020B0600000101010101" pitchFamily="50" charset="-127"/>
                <a:cs typeface="Malgun Gothic"/>
              </a:rPr>
              <a:t> </a:t>
            </a:r>
            <a:r>
              <a:rPr dirty="0">
                <a:latin typeface="CookieRun Regular" panose="020B0600000101010101" pitchFamily="50" charset="-127"/>
                <a:cs typeface="Malgun Gothic"/>
              </a:rPr>
              <a:t>False,</a:t>
            </a:r>
            <a:r>
              <a:rPr spc="-20" dirty="0">
                <a:latin typeface="CookieRun Regular" panose="020B0600000101010101" pitchFamily="50" charset="-127"/>
                <a:cs typeface="Malgun Gothic"/>
              </a:rPr>
              <a:t> </a:t>
            </a:r>
            <a:r>
              <a:rPr dirty="0">
                <a:latin typeface="CookieRun Regular" panose="020B0600000101010101" pitchFamily="50" charset="-127"/>
                <a:cs typeface="Malgun Gothic"/>
              </a:rPr>
              <a:t>None,</a:t>
            </a:r>
            <a:r>
              <a:rPr spc="-35" dirty="0">
                <a:latin typeface="CookieRun Regular" panose="020B0600000101010101" pitchFamily="50" charset="-127"/>
                <a:cs typeface="Malgun Gothic"/>
              </a:rPr>
              <a:t> </a:t>
            </a:r>
            <a:r>
              <a:rPr spc="-10" dirty="0">
                <a:latin typeface="CookieRun Regular" panose="020B0600000101010101" pitchFamily="50" charset="-127"/>
                <a:cs typeface="Malgun Gothic"/>
              </a:rPr>
              <a:t>20.7]</a:t>
            </a:r>
            <a:endParaRPr dirty="0">
              <a:latin typeface="CookieRun Regular" panose="020B0600000101010101" pitchFamily="50" charset="-127"/>
              <a:cs typeface="Malgun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ookieRun Regular" panose="020B0600000101010101" pitchFamily="50" charset="-127"/>
              </a:rPr>
              <a:t>리스트(List)</a:t>
            </a:r>
          </a:p>
        </p:txBody>
      </p:sp>
      <p:sp>
        <p:nvSpPr>
          <p:cNvPr id="3" name="object 3"/>
          <p:cNvSpPr txBox="1"/>
          <p:nvPr/>
        </p:nvSpPr>
        <p:spPr>
          <a:xfrm>
            <a:off x="11641073" y="6640779"/>
            <a:ext cx="165735" cy="566181"/>
          </a:xfrm>
          <a:prstGeom prst="rect">
            <a:avLst/>
          </a:prstGeom>
        </p:spPr>
        <p:txBody>
          <a:bodyPr vert="horz" wrap="square" lIns="0" tIns="12065" rIns="0" bIns="0" rtlCol="0">
            <a:spAutoFit/>
          </a:bodyPr>
          <a:lstStyle/>
          <a:p>
            <a:pPr marL="12700">
              <a:lnSpc>
                <a:spcPct val="100000"/>
              </a:lnSpc>
              <a:spcBef>
                <a:spcPts val="95"/>
              </a:spcBef>
            </a:pPr>
            <a:r>
              <a:rPr spc="-25" dirty="0">
                <a:solidFill>
                  <a:srgbClr val="333333"/>
                </a:solidFill>
                <a:latin typeface="CookieRun Regular" panose="020B0600000101010101" pitchFamily="50" charset="-127"/>
                <a:cs typeface="Malgun Gothic"/>
              </a:rPr>
              <a:t>27</a:t>
            </a:r>
            <a:endParaRPr>
              <a:latin typeface="CookieRun Regular" panose="020B0600000101010101" pitchFamily="50" charset="-127"/>
              <a:cs typeface="Malgun Gothic"/>
            </a:endParaRPr>
          </a:p>
        </p:txBody>
      </p:sp>
      <p:sp>
        <p:nvSpPr>
          <p:cNvPr id="4" name="object 4"/>
          <p:cNvSpPr/>
          <p:nvPr/>
        </p:nvSpPr>
        <p:spPr>
          <a:xfrm>
            <a:off x="684276" y="1905000"/>
            <a:ext cx="10896600" cy="2133600"/>
          </a:xfrm>
          <a:custGeom>
            <a:avLst/>
            <a:gdLst/>
            <a:ahLst/>
            <a:cxnLst/>
            <a:rect l="l" t="t" r="r" b="b"/>
            <a:pathLst>
              <a:path w="10896600" h="2438400">
                <a:moveTo>
                  <a:pt x="0" y="2438400"/>
                </a:moveTo>
                <a:lnTo>
                  <a:pt x="10896600" y="2438400"/>
                </a:lnTo>
                <a:lnTo>
                  <a:pt x="10896600" y="0"/>
                </a:lnTo>
                <a:lnTo>
                  <a:pt x="0" y="0"/>
                </a:lnTo>
                <a:lnTo>
                  <a:pt x="0" y="2438400"/>
                </a:lnTo>
                <a:close/>
              </a:path>
            </a:pathLst>
          </a:custGeom>
          <a:ln w="12192">
            <a:solidFill>
              <a:srgbClr val="000000"/>
            </a:solidFill>
          </a:ln>
        </p:spPr>
        <p:txBody>
          <a:bodyPr wrap="square" lIns="0" tIns="0" rIns="0" bIns="0" rtlCol="0"/>
          <a:lstStyle/>
          <a:p>
            <a:endParaRPr/>
          </a:p>
        </p:txBody>
      </p:sp>
      <p:sp>
        <p:nvSpPr>
          <p:cNvPr id="5" name="object 5"/>
          <p:cNvSpPr txBox="1"/>
          <p:nvPr/>
        </p:nvSpPr>
        <p:spPr>
          <a:xfrm>
            <a:off x="458217" y="905534"/>
            <a:ext cx="8076184" cy="3776931"/>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리스트</a:t>
            </a:r>
            <a:r>
              <a:rPr spc="-45" dirty="0">
                <a:solidFill>
                  <a:srgbClr val="333333"/>
                </a:solidFill>
                <a:latin typeface="+mn-ea"/>
                <a:ea typeface="+mn-ea"/>
                <a:cs typeface="Malgun Gothic"/>
              </a:rPr>
              <a:t> </a:t>
            </a:r>
            <a:r>
              <a:rPr dirty="0">
                <a:solidFill>
                  <a:srgbClr val="333333"/>
                </a:solidFill>
                <a:latin typeface="+mn-ea"/>
                <a:ea typeface="+mn-ea"/>
                <a:cs typeface="Malgun Gothic"/>
              </a:rPr>
              <a:t>인덱싱(Indexing)</a:t>
            </a:r>
            <a:r>
              <a:rPr spc="-35" dirty="0">
                <a:solidFill>
                  <a:srgbClr val="333333"/>
                </a:solidFill>
                <a:latin typeface="+mn-ea"/>
                <a:ea typeface="+mn-ea"/>
                <a:cs typeface="Malgun Gothic"/>
              </a:rPr>
              <a:t> </a:t>
            </a:r>
            <a:r>
              <a:rPr spc="-10" dirty="0">
                <a:solidFill>
                  <a:srgbClr val="333333"/>
                </a:solidFill>
                <a:latin typeface="+mn-ea"/>
                <a:ea typeface="+mn-ea"/>
                <a:cs typeface="Malgun Gothic"/>
              </a:rPr>
              <a:t>슬라이싱(Slicing)</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Indexing과</a:t>
            </a:r>
            <a:r>
              <a:rPr spc="-80" dirty="0">
                <a:solidFill>
                  <a:srgbClr val="333333"/>
                </a:solidFill>
                <a:latin typeface="+mn-ea"/>
                <a:ea typeface="+mn-ea"/>
                <a:cs typeface="Malgun Gothic"/>
              </a:rPr>
              <a:t> </a:t>
            </a:r>
            <a:r>
              <a:rPr dirty="0">
                <a:solidFill>
                  <a:srgbClr val="333333"/>
                </a:solidFill>
                <a:latin typeface="+mn-ea"/>
                <a:ea typeface="+mn-ea"/>
                <a:cs typeface="Malgun Gothic"/>
              </a:rPr>
              <a:t>slicing을</a:t>
            </a:r>
            <a:r>
              <a:rPr spc="-55" dirty="0">
                <a:solidFill>
                  <a:srgbClr val="333333"/>
                </a:solidFill>
                <a:latin typeface="+mn-ea"/>
                <a:ea typeface="+mn-ea"/>
                <a:cs typeface="Malgun Gothic"/>
              </a:rPr>
              <a:t> </a:t>
            </a:r>
            <a:r>
              <a:rPr dirty="0">
                <a:solidFill>
                  <a:srgbClr val="333333"/>
                </a:solidFill>
                <a:latin typeface="+mn-ea"/>
                <a:ea typeface="+mn-ea"/>
                <a:cs typeface="Malgun Gothic"/>
              </a:rPr>
              <a:t>이용한</a:t>
            </a:r>
            <a:r>
              <a:rPr spc="-40" dirty="0">
                <a:solidFill>
                  <a:srgbClr val="333333"/>
                </a:solidFill>
                <a:latin typeface="+mn-ea"/>
                <a:ea typeface="+mn-ea"/>
                <a:cs typeface="Malgun Gothic"/>
              </a:rPr>
              <a:t> </a:t>
            </a:r>
            <a:r>
              <a:rPr dirty="0">
                <a:solidFill>
                  <a:srgbClr val="333333"/>
                </a:solidFill>
                <a:latin typeface="+mn-ea"/>
                <a:ea typeface="+mn-ea"/>
                <a:cs typeface="Malgun Gothic"/>
              </a:rPr>
              <a:t>원소</a:t>
            </a:r>
            <a:r>
              <a:rPr spc="-25" dirty="0">
                <a:solidFill>
                  <a:srgbClr val="333333"/>
                </a:solidFill>
                <a:latin typeface="+mn-ea"/>
                <a:ea typeface="+mn-ea"/>
                <a:cs typeface="Malgun Gothic"/>
              </a:rPr>
              <a:t> 조회</a:t>
            </a:r>
            <a:endParaRPr dirty="0">
              <a:latin typeface="+mn-ea"/>
              <a:ea typeface="+mn-ea"/>
              <a:cs typeface="Malgun Gothic"/>
            </a:endParaRPr>
          </a:p>
          <a:p>
            <a:pPr marL="317500">
              <a:lnSpc>
                <a:spcPct val="100000"/>
              </a:lnSpc>
              <a:spcBef>
                <a:spcPts val="1155"/>
              </a:spcBef>
            </a:pPr>
            <a:r>
              <a:rPr sz="1600" dirty="0">
                <a:latin typeface="+mn-ea"/>
                <a:ea typeface="+mn-ea"/>
                <a:cs typeface="Malgun Gothic"/>
              </a:rPr>
              <a:t>num_list</a:t>
            </a:r>
            <a:r>
              <a:rPr sz="1600" spc="-40" dirty="0">
                <a:latin typeface="+mn-ea"/>
                <a:ea typeface="+mn-ea"/>
                <a:cs typeface="Malgun Gothic"/>
              </a:rPr>
              <a:t> </a:t>
            </a:r>
            <a:r>
              <a:rPr sz="1600" dirty="0">
                <a:latin typeface="+mn-ea"/>
                <a:ea typeface="+mn-ea"/>
                <a:cs typeface="Malgun Gothic"/>
              </a:rPr>
              <a:t>=</a:t>
            </a:r>
            <a:r>
              <a:rPr sz="1600" spc="10" dirty="0">
                <a:latin typeface="+mn-ea"/>
                <a:ea typeface="+mn-ea"/>
                <a:cs typeface="Malgun Gothic"/>
              </a:rPr>
              <a:t> </a:t>
            </a:r>
            <a:r>
              <a:rPr sz="1600" spc="-10" dirty="0">
                <a:latin typeface="+mn-ea"/>
                <a:ea typeface="+mn-ea"/>
                <a:cs typeface="Malgun Gothic"/>
              </a:rPr>
              <a:t>[0,1,2,3,4,5,6,7,8,9,10,11,12,13,14,15,16,17,18,19,20]</a:t>
            </a:r>
            <a:endParaRPr sz="1600" dirty="0">
              <a:latin typeface="+mn-ea"/>
              <a:ea typeface="+mn-ea"/>
              <a:cs typeface="Malgun Gothic"/>
            </a:endParaRPr>
          </a:p>
          <a:p>
            <a:pPr marL="317500">
              <a:lnSpc>
                <a:spcPct val="100000"/>
              </a:lnSpc>
              <a:spcBef>
                <a:spcPts val="434"/>
              </a:spcBef>
              <a:tabLst>
                <a:tab pos="1684655" algn="l"/>
              </a:tabLst>
            </a:pPr>
            <a:r>
              <a:rPr sz="1600" spc="-10" dirty="0">
                <a:latin typeface="+mn-ea"/>
                <a:ea typeface="+mn-ea"/>
                <a:cs typeface="Malgun Gothic"/>
              </a:rPr>
              <a:t>num_list[0]</a:t>
            </a:r>
            <a:r>
              <a:rPr sz="1600" dirty="0">
                <a:latin typeface="+mn-ea"/>
                <a:ea typeface="+mn-ea"/>
                <a:cs typeface="Malgun Gothic"/>
              </a:rPr>
              <a:t>	=&gt;0번</a:t>
            </a:r>
            <a:r>
              <a:rPr sz="1600" spc="-15" dirty="0">
                <a:latin typeface="+mn-ea"/>
                <a:ea typeface="+mn-ea"/>
                <a:cs typeface="Malgun Gothic"/>
              </a:rPr>
              <a:t> </a:t>
            </a:r>
            <a:r>
              <a:rPr sz="1600" dirty="0">
                <a:latin typeface="+mn-ea"/>
                <a:ea typeface="+mn-ea"/>
                <a:cs typeface="Malgun Gothic"/>
              </a:rPr>
              <a:t>index</a:t>
            </a:r>
            <a:r>
              <a:rPr sz="1600" spc="-25" dirty="0">
                <a:latin typeface="+mn-ea"/>
                <a:ea typeface="+mn-ea"/>
                <a:cs typeface="Malgun Gothic"/>
              </a:rPr>
              <a:t> </a:t>
            </a:r>
            <a:r>
              <a:rPr sz="1600" dirty="0">
                <a:latin typeface="+mn-ea"/>
                <a:ea typeface="+mn-ea"/>
                <a:cs typeface="Malgun Gothic"/>
              </a:rPr>
              <a:t>원소 </a:t>
            </a:r>
            <a:r>
              <a:rPr sz="1600" spc="-25" dirty="0">
                <a:latin typeface="+mn-ea"/>
                <a:ea typeface="+mn-ea"/>
                <a:cs typeface="Malgun Gothic"/>
              </a:rPr>
              <a:t>조회</a:t>
            </a:r>
            <a:endParaRPr sz="1600" dirty="0">
              <a:latin typeface="+mn-ea"/>
              <a:ea typeface="+mn-ea"/>
              <a:cs typeface="Malgun Gothic"/>
            </a:endParaRPr>
          </a:p>
          <a:p>
            <a:pPr marL="317500" marR="5080">
              <a:lnSpc>
                <a:spcPct val="120000"/>
              </a:lnSpc>
            </a:pPr>
            <a:r>
              <a:rPr sz="1600" dirty="0">
                <a:latin typeface="+mn-ea"/>
                <a:ea typeface="+mn-ea"/>
                <a:cs typeface="Malgun Gothic"/>
              </a:rPr>
              <a:t>num_list[100]</a:t>
            </a:r>
            <a:r>
              <a:rPr sz="1600" spc="-10" dirty="0">
                <a:latin typeface="+mn-ea"/>
                <a:ea typeface="+mn-ea"/>
                <a:cs typeface="Malgun Gothic"/>
              </a:rPr>
              <a:t> </a:t>
            </a:r>
            <a:r>
              <a:rPr sz="1600" dirty="0">
                <a:latin typeface="+mn-ea"/>
                <a:ea typeface="+mn-ea"/>
                <a:cs typeface="Malgun Gothic"/>
              </a:rPr>
              <a:t>=&gt;100번</a:t>
            </a:r>
            <a:r>
              <a:rPr sz="1600" spc="-50" dirty="0">
                <a:latin typeface="+mn-ea"/>
                <a:ea typeface="+mn-ea"/>
                <a:cs typeface="Malgun Gothic"/>
              </a:rPr>
              <a:t> </a:t>
            </a:r>
            <a:r>
              <a:rPr sz="1600" dirty="0">
                <a:latin typeface="+mn-ea"/>
                <a:ea typeface="+mn-ea"/>
                <a:cs typeface="Malgun Gothic"/>
              </a:rPr>
              <a:t>index</a:t>
            </a:r>
            <a:r>
              <a:rPr sz="1600" spc="-25" dirty="0">
                <a:latin typeface="+mn-ea"/>
                <a:ea typeface="+mn-ea"/>
                <a:cs typeface="Malgun Gothic"/>
              </a:rPr>
              <a:t> </a:t>
            </a:r>
            <a:r>
              <a:rPr sz="1600" dirty="0">
                <a:latin typeface="+mn-ea"/>
                <a:ea typeface="+mn-ea"/>
                <a:cs typeface="Malgun Gothic"/>
              </a:rPr>
              <a:t>원소</a:t>
            </a:r>
            <a:r>
              <a:rPr sz="1600" spc="-20" dirty="0">
                <a:latin typeface="+mn-ea"/>
                <a:ea typeface="+mn-ea"/>
                <a:cs typeface="Malgun Gothic"/>
              </a:rPr>
              <a:t> </a:t>
            </a:r>
            <a:r>
              <a:rPr sz="1600" dirty="0">
                <a:latin typeface="+mn-ea"/>
                <a:ea typeface="+mn-ea"/>
                <a:cs typeface="Malgun Gothic"/>
              </a:rPr>
              <a:t>조회</a:t>
            </a:r>
            <a:r>
              <a:rPr sz="1600" spc="-25" dirty="0">
                <a:latin typeface="+mn-ea"/>
                <a:ea typeface="+mn-ea"/>
                <a:cs typeface="Malgun Gothic"/>
              </a:rPr>
              <a:t> </a:t>
            </a:r>
            <a:r>
              <a:rPr sz="1600" dirty="0">
                <a:latin typeface="+mn-ea"/>
                <a:ea typeface="+mn-ea"/>
                <a:cs typeface="Malgun Gothic"/>
              </a:rPr>
              <a:t>=&gt;</a:t>
            </a:r>
            <a:r>
              <a:rPr sz="1600" spc="-15" dirty="0">
                <a:latin typeface="+mn-ea"/>
                <a:ea typeface="+mn-ea"/>
                <a:cs typeface="Malgun Gothic"/>
              </a:rPr>
              <a:t> </a:t>
            </a:r>
            <a:r>
              <a:rPr sz="1600" dirty="0">
                <a:latin typeface="+mn-ea"/>
                <a:ea typeface="+mn-ea"/>
                <a:cs typeface="Malgun Gothic"/>
              </a:rPr>
              <a:t>없는</a:t>
            </a:r>
            <a:r>
              <a:rPr sz="1600" spc="-25" dirty="0">
                <a:latin typeface="+mn-ea"/>
                <a:ea typeface="+mn-ea"/>
                <a:cs typeface="Malgun Gothic"/>
              </a:rPr>
              <a:t> </a:t>
            </a:r>
            <a:r>
              <a:rPr sz="1600" dirty="0">
                <a:latin typeface="+mn-ea"/>
                <a:ea typeface="+mn-ea"/>
                <a:cs typeface="Malgun Gothic"/>
              </a:rPr>
              <a:t>index</a:t>
            </a:r>
            <a:r>
              <a:rPr sz="1600" spc="-10" dirty="0">
                <a:latin typeface="+mn-ea"/>
                <a:ea typeface="+mn-ea"/>
                <a:cs typeface="Malgun Gothic"/>
              </a:rPr>
              <a:t> </a:t>
            </a:r>
            <a:r>
              <a:rPr sz="1600" dirty="0">
                <a:latin typeface="+mn-ea"/>
                <a:ea typeface="+mn-ea"/>
                <a:cs typeface="Malgun Gothic"/>
              </a:rPr>
              <a:t>조회</a:t>
            </a:r>
            <a:r>
              <a:rPr sz="1600" spc="-15" dirty="0">
                <a:latin typeface="+mn-ea"/>
                <a:ea typeface="+mn-ea"/>
                <a:cs typeface="Malgun Gothic"/>
              </a:rPr>
              <a:t> </a:t>
            </a:r>
            <a:r>
              <a:rPr sz="1600" dirty="0">
                <a:latin typeface="+mn-ea"/>
                <a:ea typeface="+mn-ea"/>
                <a:cs typeface="Malgun Gothic"/>
              </a:rPr>
              <a:t>시</a:t>
            </a:r>
            <a:r>
              <a:rPr sz="1600" spc="-20" dirty="0">
                <a:latin typeface="+mn-ea"/>
                <a:ea typeface="+mn-ea"/>
                <a:cs typeface="Malgun Gothic"/>
              </a:rPr>
              <a:t> </a:t>
            </a:r>
            <a:r>
              <a:rPr sz="1600" dirty="0">
                <a:latin typeface="+mn-ea"/>
                <a:ea typeface="+mn-ea"/>
                <a:cs typeface="Malgun Gothic"/>
              </a:rPr>
              <a:t>IndexError </a:t>
            </a:r>
            <a:r>
              <a:rPr sz="1600" spc="-25" dirty="0">
                <a:latin typeface="+mn-ea"/>
                <a:ea typeface="+mn-ea"/>
                <a:cs typeface="Malgun Gothic"/>
              </a:rPr>
              <a:t>발생 </a:t>
            </a:r>
            <a:r>
              <a:rPr sz="1600" dirty="0">
                <a:latin typeface="+mn-ea"/>
                <a:ea typeface="+mn-ea"/>
                <a:cs typeface="Malgun Gothic"/>
              </a:rPr>
              <a:t>num_list[1</a:t>
            </a:r>
            <a:r>
              <a:rPr sz="1600" spc="5" dirty="0">
                <a:latin typeface="+mn-ea"/>
                <a:ea typeface="+mn-ea"/>
                <a:cs typeface="Malgun Gothic"/>
              </a:rPr>
              <a:t> </a:t>
            </a:r>
            <a:r>
              <a:rPr sz="1600" dirty="0">
                <a:latin typeface="+mn-ea"/>
                <a:ea typeface="+mn-ea"/>
                <a:cs typeface="Malgun Gothic"/>
              </a:rPr>
              <a:t>:</a:t>
            </a:r>
            <a:r>
              <a:rPr sz="1600" spc="-20" dirty="0">
                <a:latin typeface="+mn-ea"/>
                <a:ea typeface="+mn-ea"/>
                <a:cs typeface="Malgun Gothic"/>
              </a:rPr>
              <a:t> </a:t>
            </a:r>
            <a:r>
              <a:rPr sz="1600" dirty="0">
                <a:latin typeface="+mn-ea"/>
                <a:ea typeface="+mn-ea"/>
                <a:cs typeface="Malgun Gothic"/>
              </a:rPr>
              <a:t>10]</a:t>
            </a:r>
            <a:r>
              <a:rPr sz="1600" spc="-15" dirty="0">
                <a:latin typeface="+mn-ea"/>
                <a:ea typeface="+mn-ea"/>
                <a:cs typeface="Malgun Gothic"/>
              </a:rPr>
              <a:t> </a:t>
            </a:r>
            <a:r>
              <a:rPr sz="1600" dirty="0">
                <a:latin typeface="+mn-ea"/>
                <a:ea typeface="+mn-ea"/>
                <a:cs typeface="Malgun Gothic"/>
              </a:rPr>
              <a:t>=&gt;</a:t>
            </a:r>
            <a:r>
              <a:rPr sz="1600" spc="-20" dirty="0">
                <a:latin typeface="+mn-ea"/>
                <a:ea typeface="+mn-ea"/>
                <a:cs typeface="Malgun Gothic"/>
              </a:rPr>
              <a:t> </a:t>
            </a:r>
            <a:r>
              <a:rPr sz="1600" dirty="0">
                <a:latin typeface="+mn-ea"/>
                <a:ea typeface="+mn-ea"/>
                <a:cs typeface="Malgun Gothic"/>
              </a:rPr>
              <a:t>1~9</a:t>
            </a:r>
            <a:r>
              <a:rPr sz="1600" spc="-25" dirty="0">
                <a:latin typeface="+mn-ea"/>
                <a:ea typeface="+mn-ea"/>
                <a:cs typeface="Malgun Gothic"/>
              </a:rPr>
              <a:t> </a:t>
            </a:r>
            <a:r>
              <a:rPr sz="1600" dirty="0">
                <a:latin typeface="+mn-ea"/>
                <a:ea typeface="+mn-ea"/>
                <a:cs typeface="Malgun Gothic"/>
              </a:rPr>
              <a:t>index</a:t>
            </a:r>
            <a:r>
              <a:rPr sz="1600" spc="-20" dirty="0">
                <a:latin typeface="+mn-ea"/>
                <a:ea typeface="+mn-ea"/>
                <a:cs typeface="Malgun Gothic"/>
              </a:rPr>
              <a:t> </a:t>
            </a:r>
            <a:r>
              <a:rPr sz="1600" dirty="0">
                <a:latin typeface="+mn-ea"/>
                <a:ea typeface="+mn-ea"/>
                <a:cs typeface="Malgun Gothic"/>
              </a:rPr>
              <a:t>원소들</a:t>
            </a:r>
            <a:r>
              <a:rPr sz="1600" spc="-15" dirty="0">
                <a:latin typeface="+mn-ea"/>
                <a:ea typeface="+mn-ea"/>
                <a:cs typeface="Malgun Gothic"/>
              </a:rPr>
              <a:t> </a:t>
            </a:r>
            <a:r>
              <a:rPr sz="1600" dirty="0">
                <a:latin typeface="+mn-ea"/>
                <a:ea typeface="+mn-ea"/>
                <a:cs typeface="Malgun Gothic"/>
              </a:rPr>
              <a:t>조회</a:t>
            </a:r>
            <a:r>
              <a:rPr sz="1600" spc="-20" dirty="0">
                <a:latin typeface="+mn-ea"/>
                <a:ea typeface="+mn-ea"/>
                <a:cs typeface="Malgun Gothic"/>
              </a:rPr>
              <a:t> </a:t>
            </a:r>
            <a:r>
              <a:rPr sz="1600" dirty="0">
                <a:latin typeface="+mn-ea"/>
                <a:ea typeface="+mn-ea"/>
                <a:cs typeface="Malgun Gothic"/>
              </a:rPr>
              <a:t>=&gt;</a:t>
            </a:r>
            <a:r>
              <a:rPr sz="1600" spc="-20" dirty="0">
                <a:latin typeface="+mn-ea"/>
                <a:ea typeface="+mn-ea"/>
                <a:cs typeface="Malgun Gothic"/>
              </a:rPr>
              <a:t> </a:t>
            </a:r>
            <a:r>
              <a:rPr sz="1600" dirty="0">
                <a:latin typeface="+mn-ea"/>
                <a:ea typeface="+mn-ea"/>
                <a:cs typeface="Malgun Gothic"/>
              </a:rPr>
              <a:t>끝</a:t>
            </a:r>
            <a:r>
              <a:rPr sz="1600" spc="-5" dirty="0">
                <a:latin typeface="+mn-ea"/>
                <a:ea typeface="+mn-ea"/>
                <a:cs typeface="Malgun Gothic"/>
              </a:rPr>
              <a:t> </a:t>
            </a:r>
            <a:r>
              <a:rPr sz="1600" dirty="0">
                <a:latin typeface="+mn-ea"/>
                <a:ea typeface="+mn-ea"/>
                <a:cs typeface="Malgun Gothic"/>
              </a:rPr>
              <a:t>index는</a:t>
            </a:r>
            <a:r>
              <a:rPr sz="1600" spc="-5" dirty="0">
                <a:latin typeface="+mn-ea"/>
                <a:ea typeface="+mn-ea"/>
                <a:cs typeface="Malgun Gothic"/>
              </a:rPr>
              <a:t> </a:t>
            </a:r>
            <a:r>
              <a:rPr sz="1600" dirty="0">
                <a:latin typeface="+mn-ea"/>
                <a:ea typeface="+mn-ea"/>
                <a:cs typeface="Malgun Gothic"/>
              </a:rPr>
              <a:t>포함되지</a:t>
            </a:r>
            <a:r>
              <a:rPr sz="1600" spc="-20" dirty="0">
                <a:latin typeface="+mn-ea"/>
                <a:ea typeface="+mn-ea"/>
                <a:cs typeface="Malgun Gothic"/>
              </a:rPr>
              <a:t> 않는다. </a:t>
            </a:r>
            <a:endParaRPr lang="en-US" sz="1600" spc="-20" dirty="0">
              <a:latin typeface="+mn-ea"/>
              <a:ea typeface="+mn-ea"/>
              <a:cs typeface="Malgun Gothic"/>
            </a:endParaRPr>
          </a:p>
          <a:p>
            <a:pPr marL="317500" marR="5080">
              <a:lnSpc>
                <a:spcPct val="120000"/>
              </a:lnSpc>
            </a:pPr>
            <a:r>
              <a:rPr sz="1600" dirty="0" err="1">
                <a:latin typeface="+mn-ea"/>
                <a:ea typeface="+mn-ea"/>
                <a:cs typeface="Malgun Gothic"/>
              </a:rPr>
              <a:t>num_list</a:t>
            </a:r>
            <a:r>
              <a:rPr sz="1600" dirty="0">
                <a:latin typeface="+mn-ea"/>
                <a:ea typeface="+mn-ea"/>
                <a:cs typeface="Malgun Gothic"/>
              </a:rPr>
              <a:t>[ :</a:t>
            </a:r>
            <a:r>
              <a:rPr sz="1600" spc="-10" dirty="0">
                <a:latin typeface="+mn-ea"/>
                <a:ea typeface="+mn-ea"/>
                <a:cs typeface="Malgun Gothic"/>
              </a:rPr>
              <a:t> </a:t>
            </a:r>
            <a:r>
              <a:rPr sz="1600" dirty="0">
                <a:latin typeface="+mn-ea"/>
                <a:ea typeface="+mn-ea"/>
                <a:cs typeface="Malgun Gothic"/>
              </a:rPr>
              <a:t>5]</a:t>
            </a:r>
            <a:r>
              <a:rPr sz="1600" spc="-10" dirty="0">
                <a:latin typeface="+mn-ea"/>
                <a:ea typeface="+mn-ea"/>
                <a:cs typeface="Malgun Gothic"/>
              </a:rPr>
              <a:t> </a:t>
            </a:r>
            <a:r>
              <a:rPr sz="1600" dirty="0">
                <a:latin typeface="+mn-ea"/>
                <a:ea typeface="+mn-ea"/>
                <a:cs typeface="Malgun Gothic"/>
              </a:rPr>
              <a:t>=&gt;시작이</a:t>
            </a:r>
            <a:r>
              <a:rPr sz="1600" spc="-20" dirty="0">
                <a:latin typeface="+mn-ea"/>
                <a:ea typeface="+mn-ea"/>
                <a:cs typeface="Malgun Gothic"/>
              </a:rPr>
              <a:t> </a:t>
            </a:r>
            <a:r>
              <a:rPr sz="1600" dirty="0">
                <a:latin typeface="+mn-ea"/>
                <a:ea typeface="+mn-ea"/>
                <a:cs typeface="Malgun Gothic"/>
              </a:rPr>
              <a:t>0번</a:t>
            </a:r>
            <a:r>
              <a:rPr sz="1600" spc="-20" dirty="0">
                <a:latin typeface="+mn-ea"/>
                <a:ea typeface="+mn-ea"/>
                <a:cs typeface="Malgun Gothic"/>
              </a:rPr>
              <a:t> </a:t>
            </a:r>
            <a:r>
              <a:rPr sz="1600" dirty="0">
                <a:latin typeface="+mn-ea"/>
                <a:ea typeface="+mn-ea"/>
                <a:cs typeface="Malgun Gothic"/>
              </a:rPr>
              <a:t>index일</a:t>
            </a:r>
            <a:r>
              <a:rPr sz="1600" spc="-30" dirty="0">
                <a:latin typeface="+mn-ea"/>
                <a:ea typeface="+mn-ea"/>
                <a:cs typeface="Malgun Gothic"/>
              </a:rPr>
              <a:t> </a:t>
            </a:r>
            <a:r>
              <a:rPr sz="1600" spc="-25" dirty="0">
                <a:latin typeface="+mn-ea"/>
                <a:ea typeface="+mn-ea"/>
                <a:cs typeface="Malgun Gothic"/>
              </a:rPr>
              <a:t>경우</a:t>
            </a:r>
            <a:endParaRPr sz="1600" dirty="0">
              <a:latin typeface="+mn-ea"/>
              <a:ea typeface="+mn-ea"/>
              <a:cs typeface="Malgun Gothic"/>
            </a:endParaRPr>
          </a:p>
          <a:p>
            <a:pPr marL="317500">
              <a:lnSpc>
                <a:spcPct val="100000"/>
              </a:lnSpc>
              <a:spcBef>
                <a:spcPts val="434"/>
              </a:spcBef>
            </a:pPr>
            <a:r>
              <a:rPr sz="1600" dirty="0">
                <a:latin typeface="+mn-ea"/>
                <a:ea typeface="+mn-ea"/>
                <a:cs typeface="Malgun Gothic"/>
              </a:rPr>
              <a:t>num_list[5 :</a:t>
            </a:r>
            <a:r>
              <a:rPr sz="1600" spc="-25" dirty="0">
                <a:latin typeface="+mn-ea"/>
                <a:ea typeface="+mn-ea"/>
                <a:cs typeface="Malgun Gothic"/>
              </a:rPr>
              <a:t> </a:t>
            </a:r>
            <a:r>
              <a:rPr sz="1600" dirty="0">
                <a:latin typeface="+mn-ea"/>
                <a:ea typeface="+mn-ea"/>
                <a:cs typeface="Malgun Gothic"/>
              </a:rPr>
              <a:t>]</a:t>
            </a:r>
            <a:r>
              <a:rPr sz="1600" spc="-15" dirty="0">
                <a:latin typeface="+mn-ea"/>
                <a:ea typeface="+mn-ea"/>
                <a:cs typeface="Malgun Gothic"/>
              </a:rPr>
              <a:t> </a:t>
            </a:r>
            <a:r>
              <a:rPr sz="1600" dirty="0">
                <a:latin typeface="+mn-ea"/>
                <a:ea typeface="+mn-ea"/>
                <a:cs typeface="Malgun Gothic"/>
              </a:rPr>
              <a:t>=&gt;</a:t>
            </a:r>
            <a:r>
              <a:rPr sz="1600" spc="-25" dirty="0">
                <a:latin typeface="+mn-ea"/>
                <a:ea typeface="+mn-ea"/>
                <a:cs typeface="Malgun Gothic"/>
              </a:rPr>
              <a:t> </a:t>
            </a:r>
            <a:r>
              <a:rPr sz="1600" dirty="0">
                <a:latin typeface="+mn-ea"/>
                <a:ea typeface="+mn-ea"/>
                <a:cs typeface="Malgun Gothic"/>
              </a:rPr>
              <a:t>마지막</a:t>
            </a:r>
            <a:r>
              <a:rPr sz="1600" spc="-25" dirty="0">
                <a:latin typeface="+mn-ea"/>
                <a:ea typeface="+mn-ea"/>
                <a:cs typeface="Malgun Gothic"/>
              </a:rPr>
              <a:t> </a:t>
            </a:r>
            <a:r>
              <a:rPr sz="1600" dirty="0">
                <a:latin typeface="+mn-ea"/>
                <a:ea typeface="+mn-ea"/>
                <a:cs typeface="Malgun Gothic"/>
              </a:rPr>
              <a:t>index까지</a:t>
            </a:r>
            <a:r>
              <a:rPr sz="1600" spc="-25" dirty="0">
                <a:latin typeface="+mn-ea"/>
                <a:ea typeface="+mn-ea"/>
                <a:cs typeface="Malgun Gothic"/>
              </a:rPr>
              <a:t> </a:t>
            </a:r>
            <a:r>
              <a:rPr sz="1600" dirty="0">
                <a:latin typeface="+mn-ea"/>
                <a:ea typeface="+mn-ea"/>
                <a:cs typeface="Malgun Gothic"/>
              </a:rPr>
              <a:t>조회일</a:t>
            </a:r>
            <a:r>
              <a:rPr sz="1600" spc="-20" dirty="0">
                <a:latin typeface="+mn-ea"/>
                <a:ea typeface="+mn-ea"/>
                <a:cs typeface="Malgun Gothic"/>
              </a:rPr>
              <a:t> </a:t>
            </a:r>
            <a:r>
              <a:rPr sz="1600" spc="-25" dirty="0">
                <a:latin typeface="+mn-ea"/>
                <a:ea typeface="+mn-ea"/>
                <a:cs typeface="Malgun Gothic"/>
              </a:rPr>
              <a:t>경우</a:t>
            </a:r>
            <a:endParaRPr sz="1600" dirty="0">
              <a:latin typeface="+mn-ea"/>
              <a:ea typeface="+mn-ea"/>
              <a:cs typeface="Malgun Gothic"/>
            </a:endParaRPr>
          </a:p>
          <a:p>
            <a:pPr marL="317500">
              <a:lnSpc>
                <a:spcPct val="100000"/>
              </a:lnSpc>
              <a:spcBef>
                <a:spcPts val="434"/>
              </a:spcBef>
            </a:pPr>
            <a:r>
              <a:rPr sz="1600" dirty="0">
                <a:latin typeface="+mn-ea"/>
                <a:ea typeface="+mn-ea"/>
                <a:cs typeface="Malgun Gothic"/>
              </a:rPr>
              <a:t>num_list[</a:t>
            </a:r>
            <a:r>
              <a:rPr sz="1600" spc="10" dirty="0">
                <a:latin typeface="+mn-ea"/>
                <a:ea typeface="+mn-ea"/>
                <a:cs typeface="Malgun Gothic"/>
              </a:rPr>
              <a:t> </a:t>
            </a:r>
            <a:r>
              <a:rPr sz="1600" dirty="0">
                <a:latin typeface="+mn-ea"/>
                <a:ea typeface="+mn-ea"/>
                <a:cs typeface="Malgun Gothic"/>
              </a:rPr>
              <a:t>: :</a:t>
            </a:r>
            <a:r>
              <a:rPr sz="1600" spc="-5" dirty="0">
                <a:latin typeface="+mn-ea"/>
                <a:ea typeface="+mn-ea"/>
                <a:cs typeface="Malgun Gothic"/>
              </a:rPr>
              <a:t> </a:t>
            </a:r>
            <a:r>
              <a:rPr sz="1600" dirty="0">
                <a:latin typeface="+mn-ea"/>
                <a:ea typeface="+mn-ea"/>
                <a:cs typeface="Malgun Gothic"/>
              </a:rPr>
              <a:t>3]</a:t>
            </a:r>
            <a:r>
              <a:rPr sz="1600" spc="-15" dirty="0">
                <a:latin typeface="+mn-ea"/>
                <a:ea typeface="+mn-ea"/>
                <a:cs typeface="Malgun Gothic"/>
              </a:rPr>
              <a:t> </a:t>
            </a:r>
            <a:r>
              <a:rPr sz="1600" dirty="0">
                <a:latin typeface="+mn-ea"/>
                <a:ea typeface="+mn-ea"/>
                <a:cs typeface="Malgun Gothic"/>
              </a:rPr>
              <a:t>=&gt;</a:t>
            </a:r>
            <a:r>
              <a:rPr sz="1600" spc="-5" dirty="0">
                <a:latin typeface="+mn-ea"/>
                <a:ea typeface="+mn-ea"/>
                <a:cs typeface="Malgun Gothic"/>
              </a:rPr>
              <a:t> </a:t>
            </a:r>
            <a:r>
              <a:rPr sz="1600" dirty="0">
                <a:latin typeface="+mn-ea"/>
                <a:ea typeface="+mn-ea"/>
                <a:cs typeface="Malgun Gothic"/>
              </a:rPr>
              <a:t>세</a:t>
            </a:r>
            <a:r>
              <a:rPr sz="1600" spc="-10" dirty="0">
                <a:latin typeface="+mn-ea"/>
                <a:ea typeface="+mn-ea"/>
                <a:cs typeface="Malgun Gothic"/>
              </a:rPr>
              <a:t> </a:t>
            </a:r>
            <a:r>
              <a:rPr sz="1600" dirty="0">
                <a:latin typeface="+mn-ea"/>
                <a:ea typeface="+mn-ea"/>
                <a:cs typeface="Malgun Gothic"/>
              </a:rPr>
              <a:t>개</a:t>
            </a:r>
            <a:r>
              <a:rPr sz="1600" spc="-15" dirty="0">
                <a:latin typeface="+mn-ea"/>
                <a:ea typeface="+mn-ea"/>
                <a:cs typeface="Malgun Gothic"/>
              </a:rPr>
              <a:t> </a:t>
            </a:r>
            <a:r>
              <a:rPr sz="1600" dirty="0" err="1">
                <a:latin typeface="+mn-ea"/>
                <a:ea typeface="+mn-ea"/>
                <a:cs typeface="Malgun Gothic"/>
              </a:rPr>
              <a:t>index씩</a:t>
            </a:r>
            <a:r>
              <a:rPr sz="1600" spc="-5" dirty="0">
                <a:latin typeface="+mn-ea"/>
                <a:ea typeface="+mn-ea"/>
                <a:cs typeface="Malgun Gothic"/>
              </a:rPr>
              <a:t> </a:t>
            </a:r>
            <a:r>
              <a:rPr sz="1600" dirty="0" err="1">
                <a:latin typeface="+mn-ea"/>
                <a:ea typeface="+mn-ea"/>
                <a:cs typeface="Malgun Gothic"/>
              </a:rPr>
              <a:t>건너</a:t>
            </a:r>
            <a:r>
              <a:rPr lang="ko-KR" altLang="en-US" sz="1600" spc="-15" dirty="0" err="1">
                <a:latin typeface="+mn-ea"/>
                <a:ea typeface="+mn-ea"/>
                <a:cs typeface="Malgun Gothic"/>
              </a:rPr>
              <a:t>띄</a:t>
            </a:r>
            <a:r>
              <a:rPr sz="1600" dirty="0">
                <a:latin typeface="+mn-ea"/>
                <a:ea typeface="+mn-ea"/>
                <a:cs typeface="Malgun Gothic"/>
              </a:rPr>
              <a:t>어</a:t>
            </a:r>
            <a:r>
              <a:rPr sz="1600" spc="-10" dirty="0">
                <a:latin typeface="+mn-ea"/>
                <a:ea typeface="+mn-ea"/>
                <a:cs typeface="Malgun Gothic"/>
              </a:rPr>
              <a:t> </a:t>
            </a:r>
            <a:r>
              <a:rPr sz="1600" spc="-25" dirty="0" err="1">
                <a:latin typeface="+mn-ea"/>
                <a:ea typeface="+mn-ea"/>
                <a:cs typeface="Malgun Gothic"/>
              </a:rPr>
              <a:t>조회</a:t>
            </a:r>
            <a:endParaRPr lang="en-US" sz="1600" spc="-25" dirty="0">
              <a:latin typeface="+mn-ea"/>
              <a:ea typeface="+mn-ea"/>
              <a:cs typeface="Malgun Gothic"/>
            </a:endParaRPr>
          </a:p>
          <a:p>
            <a:pPr marL="317500">
              <a:lnSpc>
                <a:spcPct val="100000"/>
              </a:lnSpc>
              <a:spcBef>
                <a:spcPts val="434"/>
              </a:spcBef>
            </a:pPr>
            <a:endParaRPr sz="1600" dirty="0">
              <a:latin typeface="+mn-ea"/>
              <a:ea typeface="+mn-ea"/>
              <a:cs typeface="Malgun Gothic"/>
            </a:endParaRPr>
          </a:p>
          <a:p>
            <a:pPr marL="560705" lvl="1" indent="-273685">
              <a:lnSpc>
                <a:spcPct val="100000"/>
              </a:lnSpc>
              <a:spcBef>
                <a:spcPts val="1410"/>
              </a:spcBef>
              <a:buFont typeface="Consolas"/>
              <a:buChar char="–"/>
              <a:tabLst>
                <a:tab pos="560705" algn="l"/>
              </a:tabLst>
            </a:pPr>
            <a:r>
              <a:rPr dirty="0">
                <a:solidFill>
                  <a:srgbClr val="333333"/>
                </a:solidFill>
                <a:latin typeface="+mn-ea"/>
                <a:ea typeface="+mn-ea"/>
                <a:cs typeface="Malgun Gothic"/>
              </a:rPr>
              <a:t>Indexing과</a:t>
            </a:r>
            <a:r>
              <a:rPr spc="-55" dirty="0">
                <a:solidFill>
                  <a:srgbClr val="333333"/>
                </a:solidFill>
                <a:latin typeface="+mn-ea"/>
                <a:ea typeface="+mn-ea"/>
                <a:cs typeface="Malgun Gothic"/>
              </a:rPr>
              <a:t> </a:t>
            </a:r>
            <a:r>
              <a:rPr dirty="0">
                <a:solidFill>
                  <a:srgbClr val="333333"/>
                </a:solidFill>
                <a:latin typeface="+mn-ea"/>
                <a:ea typeface="+mn-ea"/>
                <a:cs typeface="Malgun Gothic"/>
              </a:rPr>
              <a:t>slicing을</a:t>
            </a:r>
            <a:r>
              <a:rPr spc="-45" dirty="0">
                <a:solidFill>
                  <a:srgbClr val="333333"/>
                </a:solidFill>
                <a:latin typeface="+mn-ea"/>
                <a:ea typeface="+mn-ea"/>
                <a:cs typeface="Malgun Gothic"/>
              </a:rPr>
              <a:t> </a:t>
            </a:r>
            <a:r>
              <a:rPr dirty="0">
                <a:solidFill>
                  <a:srgbClr val="333333"/>
                </a:solidFill>
                <a:latin typeface="+mn-ea"/>
                <a:ea typeface="+mn-ea"/>
                <a:cs typeface="Malgun Gothic"/>
              </a:rPr>
              <a:t>이용한</a:t>
            </a:r>
            <a:r>
              <a:rPr spc="-30" dirty="0">
                <a:solidFill>
                  <a:srgbClr val="333333"/>
                </a:solidFill>
                <a:latin typeface="+mn-ea"/>
                <a:ea typeface="+mn-ea"/>
                <a:cs typeface="Malgun Gothic"/>
              </a:rPr>
              <a:t> </a:t>
            </a:r>
            <a:r>
              <a:rPr dirty="0">
                <a:solidFill>
                  <a:srgbClr val="333333"/>
                </a:solidFill>
                <a:latin typeface="+mn-ea"/>
                <a:ea typeface="+mn-ea"/>
                <a:cs typeface="Malgun Gothic"/>
              </a:rPr>
              <a:t>원소</a:t>
            </a:r>
            <a:r>
              <a:rPr spc="-20" dirty="0">
                <a:solidFill>
                  <a:srgbClr val="333333"/>
                </a:solidFill>
                <a:latin typeface="+mn-ea"/>
                <a:ea typeface="+mn-ea"/>
                <a:cs typeface="Malgun Gothic"/>
              </a:rPr>
              <a:t> </a:t>
            </a:r>
            <a:r>
              <a:rPr spc="-25" dirty="0">
                <a:solidFill>
                  <a:srgbClr val="333333"/>
                </a:solidFill>
                <a:latin typeface="+mn-ea"/>
                <a:ea typeface="+mn-ea"/>
                <a:cs typeface="Malgun Gothic"/>
              </a:rPr>
              <a:t>변경</a:t>
            </a:r>
            <a:endParaRPr dirty="0">
              <a:latin typeface="+mn-ea"/>
              <a:ea typeface="+mn-ea"/>
              <a:cs typeface="Malgun Gothic"/>
            </a:endParaRPr>
          </a:p>
        </p:txBody>
      </p:sp>
      <p:sp>
        <p:nvSpPr>
          <p:cNvPr id="6" name="object 6"/>
          <p:cNvSpPr txBox="1"/>
          <p:nvPr/>
        </p:nvSpPr>
        <p:spPr>
          <a:xfrm>
            <a:off x="684276" y="4800600"/>
            <a:ext cx="10896600" cy="1803699"/>
          </a:xfrm>
          <a:prstGeom prst="rect">
            <a:avLst/>
          </a:prstGeom>
          <a:ln w="12192">
            <a:solidFill>
              <a:srgbClr val="000000"/>
            </a:solidFill>
          </a:ln>
        </p:spPr>
        <p:txBody>
          <a:bodyPr vert="horz" wrap="square" lIns="0" tIns="38735" rIns="0" bIns="0" rtlCol="0">
            <a:spAutoFit/>
          </a:bodyPr>
          <a:lstStyle/>
          <a:p>
            <a:pPr marL="90805">
              <a:lnSpc>
                <a:spcPct val="100000"/>
              </a:lnSpc>
              <a:spcBef>
                <a:spcPts val="305"/>
              </a:spcBef>
            </a:pPr>
            <a:r>
              <a:rPr sz="1600" dirty="0">
                <a:latin typeface="+mn-ea"/>
                <a:ea typeface="+mn-ea"/>
                <a:cs typeface="Malgun Gothic"/>
              </a:rPr>
              <a:t>num_list</a:t>
            </a:r>
            <a:r>
              <a:rPr sz="1600" spc="-40" dirty="0">
                <a:latin typeface="+mn-ea"/>
                <a:ea typeface="+mn-ea"/>
                <a:cs typeface="Malgun Gothic"/>
              </a:rPr>
              <a:t> </a:t>
            </a:r>
            <a:r>
              <a:rPr sz="1600" dirty="0">
                <a:latin typeface="+mn-ea"/>
                <a:ea typeface="+mn-ea"/>
                <a:cs typeface="Malgun Gothic"/>
              </a:rPr>
              <a:t>=</a:t>
            </a:r>
            <a:r>
              <a:rPr sz="1600" spc="10" dirty="0">
                <a:latin typeface="+mn-ea"/>
                <a:ea typeface="+mn-ea"/>
                <a:cs typeface="Malgun Gothic"/>
              </a:rPr>
              <a:t> </a:t>
            </a:r>
            <a:r>
              <a:rPr sz="1600" spc="-10" dirty="0">
                <a:latin typeface="+mn-ea"/>
                <a:ea typeface="+mn-ea"/>
                <a:cs typeface="Malgun Gothic"/>
              </a:rPr>
              <a:t>[0,1,2,3,4,5,6,7,8,9,10,11,12,13,14,15,16,17,18,19,20]</a:t>
            </a:r>
            <a:endParaRPr sz="1600" dirty="0">
              <a:latin typeface="+mn-ea"/>
              <a:ea typeface="+mn-ea"/>
              <a:cs typeface="Malgun Gothic"/>
            </a:endParaRPr>
          </a:p>
          <a:p>
            <a:pPr marL="90805">
              <a:lnSpc>
                <a:spcPct val="100000"/>
              </a:lnSpc>
              <a:spcBef>
                <a:spcPts val="430"/>
              </a:spcBef>
            </a:pPr>
            <a:r>
              <a:rPr sz="1600" dirty="0">
                <a:latin typeface="+mn-ea"/>
                <a:ea typeface="+mn-ea"/>
                <a:cs typeface="Malgun Gothic"/>
              </a:rPr>
              <a:t>num_list</a:t>
            </a:r>
            <a:r>
              <a:rPr sz="1600" spc="-20" dirty="0">
                <a:latin typeface="+mn-ea"/>
                <a:ea typeface="+mn-ea"/>
                <a:cs typeface="Malgun Gothic"/>
              </a:rPr>
              <a:t> </a:t>
            </a:r>
            <a:r>
              <a:rPr sz="1600" dirty="0">
                <a:latin typeface="+mn-ea"/>
                <a:ea typeface="+mn-ea"/>
                <a:cs typeface="Malgun Gothic"/>
              </a:rPr>
              <a:t>[0]</a:t>
            </a:r>
            <a:r>
              <a:rPr sz="1600" spc="-40" dirty="0">
                <a:latin typeface="+mn-ea"/>
                <a:ea typeface="+mn-ea"/>
                <a:cs typeface="Malgun Gothic"/>
              </a:rPr>
              <a:t> </a:t>
            </a:r>
            <a:r>
              <a:rPr sz="1600" dirty="0">
                <a:latin typeface="+mn-ea"/>
                <a:ea typeface="+mn-ea"/>
                <a:cs typeface="Malgun Gothic"/>
              </a:rPr>
              <a:t>=</a:t>
            </a:r>
            <a:r>
              <a:rPr sz="1600" spc="-45" dirty="0">
                <a:latin typeface="+mn-ea"/>
                <a:ea typeface="+mn-ea"/>
                <a:cs typeface="Malgun Gothic"/>
              </a:rPr>
              <a:t> </a:t>
            </a:r>
            <a:r>
              <a:rPr sz="1600" spc="-25" dirty="0">
                <a:latin typeface="+mn-ea"/>
                <a:ea typeface="+mn-ea"/>
                <a:cs typeface="Malgun Gothic"/>
              </a:rPr>
              <a:t>20</a:t>
            </a:r>
            <a:endParaRPr sz="1600" dirty="0">
              <a:latin typeface="+mn-ea"/>
              <a:ea typeface="+mn-ea"/>
              <a:cs typeface="Malgun Gothic"/>
            </a:endParaRPr>
          </a:p>
          <a:p>
            <a:pPr marL="90805">
              <a:lnSpc>
                <a:spcPct val="100000"/>
              </a:lnSpc>
              <a:spcBef>
                <a:spcPts val="434"/>
              </a:spcBef>
            </a:pPr>
            <a:r>
              <a:rPr sz="1600" dirty="0">
                <a:latin typeface="+mn-ea"/>
                <a:ea typeface="+mn-ea"/>
                <a:cs typeface="Malgun Gothic"/>
              </a:rPr>
              <a:t>num_list[1 :</a:t>
            </a:r>
            <a:r>
              <a:rPr sz="1600" spc="-25" dirty="0">
                <a:latin typeface="+mn-ea"/>
                <a:ea typeface="+mn-ea"/>
                <a:cs typeface="Malgun Gothic"/>
              </a:rPr>
              <a:t> </a:t>
            </a:r>
            <a:r>
              <a:rPr sz="1600" dirty="0">
                <a:latin typeface="+mn-ea"/>
                <a:ea typeface="+mn-ea"/>
                <a:cs typeface="Malgun Gothic"/>
              </a:rPr>
              <a:t>5]</a:t>
            </a:r>
            <a:r>
              <a:rPr sz="1600" spc="-25" dirty="0">
                <a:latin typeface="+mn-ea"/>
                <a:ea typeface="+mn-ea"/>
                <a:cs typeface="Malgun Gothic"/>
              </a:rPr>
              <a:t> </a:t>
            </a:r>
            <a:r>
              <a:rPr sz="1600" dirty="0">
                <a:latin typeface="+mn-ea"/>
                <a:ea typeface="+mn-ea"/>
                <a:cs typeface="Malgun Gothic"/>
              </a:rPr>
              <a:t>=</a:t>
            </a:r>
            <a:r>
              <a:rPr sz="1600" spc="-10" dirty="0">
                <a:latin typeface="+mn-ea"/>
                <a:ea typeface="+mn-ea"/>
                <a:cs typeface="Malgun Gothic"/>
              </a:rPr>
              <a:t> [100,200,300,400]</a:t>
            </a:r>
            <a:endParaRPr sz="1600" dirty="0">
              <a:latin typeface="+mn-ea"/>
              <a:ea typeface="+mn-ea"/>
              <a:cs typeface="Malgun Gothic"/>
            </a:endParaRPr>
          </a:p>
          <a:p>
            <a:pPr marL="90805">
              <a:lnSpc>
                <a:spcPct val="100000"/>
              </a:lnSpc>
              <a:spcBef>
                <a:spcPts val="430"/>
              </a:spcBef>
            </a:pPr>
            <a:r>
              <a:rPr sz="1600" dirty="0">
                <a:latin typeface="+mn-ea"/>
                <a:ea typeface="+mn-ea"/>
                <a:cs typeface="Malgun Gothic"/>
              </a:rPr>
              <a:t>num_list[0 :</a:t>
            </a:r>
            <a:r>
              <a:rPr sz="1600" spc="-25" dirty="0">
                <a:latin typeface="+mn-ea"/>
                <a:ea typeface="+mn-ea"/>
                <a:cs typeface="Malgun Gothic"/>
              </a:rPr>
              <a:t> </a:t>
            </a:r>
            <a:r>
              <a:rPr sz="1600" dirty="0">
                <a:latin typeface="+mn-ea"/>
                <a:ea typeface="+mn-ea"/>
                <a:cs typeface="Malgun Gothic"/>
              </a:rPr>
              <a:t>3]</a:t>
            </a:r>
            <a:r>
              <a:rPr sz="1600" spc="-25" dirty="0">
                <a:latin typeface="+mn-ea"/>
                <a:ea typeface="+mn-ea"/>
                <a:cs typeface="Malgun Gothic"/>
              </a:rPr>
              <a:t> </a:t>
            </a:r>
            <a:r>
              <a:rPr sz="1600" dirty="0">
                <a:latin typeface="+mn-ea"/>
                <a:ea typeface="+mn-ea"/>
                <a:cs typeface="Malgun Gothic"/>
              </a:rPr>
              <a:t>=</a:t>
            </a:r>
            <a:r>
              <a:rPr sz="1600" spc="-10" dirty="0">
                <a:latin typeface="+mn-ea"/>
                <a:ea typeface="+mn-ea"/>
                <a:cs typeface="Malgun Gothic"/>
              </a:rPr>
              <a:t> [0,0,0,0,0,0,0,0,0,0]</a:t>
            </a:r>
            <a:endParaRPr sz="1600" dirty="0">
              <a:latin typeface="+mn-ea"/>
              <a:ea typeface="+mn-ea"/>
              <a:cs typeface="Malgun Gothic"/>
            </a:endParaRPr>
          </a:p>
          <a:p>
            <a:pPr marL="90805">
              <a:lnSpc>
                <a:spcPct val="100000"/>
              </a:lnSpc>
              <a:spcBef>
                <a:spcPts val="434"/>
              </a:spcBef>
              <a:tabLst>
                <a:tab pos="2253615" algn="l"/>
              </a:tabLst>
            </a:pPr>
            <a:r>
              <a:rPr sz="1600" dirty="0">
                <a:latin typeface="+mn-ea"/>
                <a:ea typeface="+mn-ea"/>
                <a:cs typeface="Malgun Gothic"/>
              </a:rPr>
              <a:t>num_list[ :</a:t>
            </a:r>
            <a:r>
              <a:rPr sz="1600" spc="-15" dirty="0">
                <a:latin typeface="+mn-ea"/>
                <a:ea typeface="+mn-ea"/>
                <a:cs typeface="Malgun Gothic"/>
              </a:rPr>
              <a:t> </a:t>
            </a:r>
            <a:r>
              <a:rPr sz="1600" dirty="0">
                <a:latin typeface="+mn-ea"/>
                <a:ea typeface="+mn-ea"/>
                <a:cs typeface="Malgun Gothic"/>
              </a:rPr>
              <a:t>5</a:t>
            </a:r>
            <a:r>
              <a:rPr sz="1600" spc="-40" dirty="0">
                <a:latin typeface="+mn-ea"/>
                <a:ea typeface="+mn-ea"/>
                <a:cs typeface="Malgun Gothic"/>
              </a:rPr>
              <a:t> </a:t>
            </a:r>
            <a:r>
              <a:rPr sz="1600" dirty="0">
                <a:latin typeface="+mn-ea"/>
                <a:ea typeface="+mn-ea"/>
                <a:cs typeface="Malgun Gothic"/>
              </a:rPr>
              <a:t>]</a:t>
            </a:r>
            <a:r>
              <a:rPr sz="1600" spc="-5" dirty="0">
                <a:latin typeface="+mn-ea"/>
                <a:ea typeface="+mn-ea"/>
                <a:cs typeface="Malgun Gothic"/>
              </a:rPr>
              <a:t> </a:t>
            </a:r>
            <a:r>
              <a:rPr sz="1600" dirty="0">
                <a:latin typeface="+mn-ea"/>
                <a:ea typeface="+mn-ea"/>
                <a:cs typeface="Malgun Gothic"/>
              </a:rPr>
              <a:t>=</a:t>
            </a:r>
            <a:r>
              <a:rPr sz="1600" spc="-25" dirty="0">
                <a:latin typeface="+mn-ea"/>
                <a:ea typeface="+mn-ea"/>
                <a:cs typeface="Malgun Gothic"/>
              </a:rPr>
              <a:t> []</a:t>
            </a:r>
            <a:r>
              <a:rPr sz="1600" dirty="0">
                <a:latin typeface="+mn-ea"/>
                <a:ea typeface="+mn-ea"/>
                <a:cs typeface="Malgun Gothic"/>
              </a:rPr>
              <a:t>	=&gt;0~4</a:t>
            </a:r>
            <a:r>
              <a:rPr sz="1600" spc="-25" dirty="0">
                <a:latin typeface="+mn-ea"/>
                <a:ea typeface="+mn-ea"/>
                <a:cs typeface="Malgun Gothic"/>
              </a:rPr>
              <a:t> </a:t>
            </a:r>
            <a:r>
              <a:rPr sz="1600" dirty="0">
                <a:latin typeface="+mn-ea"/>
                <a:ea typeface="+mn-ea"/>
                <a:cs typeface="Malgun Gothic"/>
              </a:rPr>
              <a:t>index의</a:t>
            </a:r>
            <a:r>
              <a:rPr sz="1600" spc="-15" dirty="0">
                <a:latin typeface="+mn-ea"/>
                <a:ea typeface="+mn-ea"/>
                <a:cs typeface="Malgun Gothic"/>
              </a:rPr>
              <a:t> </a:t>
            </a:r>
            <a:r>
              <a:rPr sz="1600" dirty="0">
                <a:latin typeface="+mn-ea"/>
                <a:ea typeface="+mn-ea"/>
                <a:cs typeface="Malgun Gothic"/>
              </a:rPr>
              <a:t>원소들을</a:t>
            </a:r>
            <a:r>
              <a:rPr sz="1600" spc="-15" dirty="0">
                <a:latin typeface="+mn-ea"/>
                <a:ea typeface="+mn-ea"/>
                <a:cs typeface="Malgun Gothic"/>
              </a:rPr>
              <a:t> </a:t>
            </a:r>
            <a:r>
              <a:rPr sz="1600" spc="-25" dirty="0">
                <a:latin typeface="+mn-ea"/>
                <a:ea typeface="+mn-ea"/>
                <a:cs typeface="Malgun Gothic"/>
              </a:rPr>
              <a:t>삭제</a:t>
            </a:r>
            <a:endParaRPr sz="1600" dirty="0">
              <a:latin typeface="+mn-ea"/>
              <a:ea typeface="+mn-ea"/>
              <a:cs typeface="Malgun Gothic"/>
            </a:endParaRPr>
          </a:p>
          <a:p>
            <a:pPr marL="90805">
              <a:lnSpc>
                <a:spcPct val="100000"/>
              </a:lnSpc>
              <a:spcBef>
                <a:spcPts val="434"/>
              </a:spcBef>
              <a:tabLst>
                <a:tab pos="1871345" algn="l"/>
              </a:tabLst>
            </a:pPr>
            <a:r>
              <a:rPr sz="1600" dirty="0">
                <a:latin typeface="+mn-ea"/>
                <a:ea typeface="+mn-ea"/>
                <a:cs typeface="Malgun Gothic"/>
              </a:rPr>
              <a:t>del</a:t>
            </a:r>
            <a:r>
              <a:rPr sz="1600" spc="-35" dirty="0">
                <a:latin typeface="+mn-ea"/>
                <a:ea typeface="+mn-ea"/>
                <a:cs typeface="Malgun Gothic"/>
              </a:rPr>
              <a:t> </a:t>
            </a:r>
            <a:r>
              <a:rPr sz="1600" spc="-10" dirty="0">
                <a:latin typeface="+mn-ea"/>
                <a:ea typeface="+mn-ea"/>
                <a:cs typeface="Malgun Gothic"/>
              </a:rPr>
              <a:t>num_list[3]</a:t>
            </a:r>
            <a:r>
              <a:rPr sz="1600" dirty="0">
                <a:latin typeface="+mn-ea"/>
                <a:ea typeface="+mn-ea"/>
                <a:cs typeface="Malgun Gothic"/>
              </a:rPr>
              <a:t>	=&gt;</a:t>
            </a:r>
            <a:r>
              <a:rPr sz="1600" spc="-10" dirty="0">
                <a:latin typeface="+mn-ea"/>
                <a:ea typeface="+mn-ea"/>
                <a:cs typeface="Malgun Gothic"/>
              </a:rPr>
              <a:t> </a:t>
            </a:r>
            <a:r>
              <a:rPr sz="1600" dirty="0">
                <a:latin typeface="+mn-ea"/>
                <a:ea typeface="+mn-ea"/>
                <a:cs typeface="Malgun Gothic"/>
              </a:rPr>
              <a:t>3번</a:t>
            </a:r>
            <a:r>
              <a:rPr sz="1600" spc="-10" dirty="0">
                <a:latin typeface="+mn-ea"/>
                <a:ea typeface="+mn-ea"/>
                <a:cs typeface="Malgun Gothic"/>
              </a:rPr>
              <a:t> </a:t>
            </a:r>
            <a:r>
              <a:rPr sz="1600" dirty="0">
                <a:latin typeface="+mn-ea"/>
                <a:ea typeface="+mn-ea"/>
                <a:cs typeface="Malgun Gothic"/>
              </a:rPr>
              <a:t>index의</a:t>
            </a:r>
            <a:r>
              <a:rPr sz="1600" spc="-15" dirty="0">
                <a:latin typeface="+mn-ea"/>
                <a:ea typeface="+mn-ea"/>
                <a:cs typeface="Malgun Gothic"/>
              </a:rPr>
              <a:t> </a:t>
            </a:r>
            <a:r>
              <a:rPr sz="1600" dirty="0">
                <a:latin typeface="+mn-ea"/>
                <a:ea typeface="+mn-ea"/>
                <a:cs typeface="Malgun Gothic"/>
              </a:rPr>
              <a:t>원소</a:t>
            </a:r>
            <a:r>
              <a:rPr sz="1600" spc="-10" dirty="0">
                <a:latin typeface="+mn-ea"/>
                <a:ea typeface="+mn-ea"/>
                <a:cs typeface="Malgun Gothic"/>
              </a:rPr>
              <a:t> </a:t>
            </a:r>
            <a:r>
              <a:rPr sz="1600" spc="-25" dirty="0">
                <a:latin typeface="+mn-ea"/>
                <a:ea typeface="+mn-ea"/>
                <a:cs typeface="Malgun Gothic"/>
              </a:rPr>
              <a:t>삭제</a:t>
            </a:r>
            <a:endParaRPr sz="1600" dirty="0">
              <a:latin typeface="+mn-ea"/>
              <a:ea typeface="+mn-ea"/>
              <a:cs typeface="Malgun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10" dirty="0">
                <a:latin typeface="+mn-ea"/>
                <a:ea typeface="+mn-ea"/>
              </a:rPr>
              <a:t>리스트(List)</a:t>
            </a:r>
          </a:p>
        </p:txBody>
      </p:sp>
      <p:sp>
        <p:nvSpPr>
          <p:cNvPr id="3" name="object 3"/>
          <p:cNvSpPr txBox="1"/>
          <p:nvPr/>
        </p:nvSpPr>
        <p:spPr>
          <a:xfrm>
            <a:off x="458216" y="1052829"/>
            <a:ext cx="4913630" cy="289823"/>
          </a:xfrm>
          <a:prstGeom prst="rect">
            <a:avLst/>
          </a:prstGeom>
        </p:spPr>
        <p:txBody>
          <a:bodyPr vert="horz" wrap="square" lIns="0" tIns="12700" rIns="0" bIns="0" rtlCol="0">
            <a:spAutoFit/>
          </a:bodyPr>
          <a:lstStyle/>
          <a:p>
            <a:pPr marL="12700">
              <a:lnSpc>
                <a:spcPct val="100000"/>
              </a:lnSpc>
              <a:spcBef>
                <a:spcPts val="100"/>
              </a:spcBef>
              <a:tabLst>
                <a:tab pos="286385" algn="l"/>
              </a:tabLst>
            </a:pPr>
            <a:r>
              <a:rPr spc="-50" dirty="0">
                <a:solidFill>
                  <a:srgbClr val="333333"/>
                </a:solidFill>
                <a:latin typeface="+mn-ea"/>
                <a:ea typeface="+mn-ea"/>
                <a:cs typeface="Arial"/>
              </a:rPr>
              <a:t>▪</a:t>
            </a:r>
            <a:r>
              <a:rPr dirty="0">
                <a:solidFill>
                  <a:srgbClr val="333333"/>
                </a:solidFill>
                <a:latin typeface="+mn-ea"/>
                <a:ea typeface="+mn-ea"/>
                <a:cs typeface="Arial"/>
              </a:rPr>
              <a:t>	</a:t>
            </a:r>
            <a:r>
              <a:rPr b="1" dirty="0">
                <a:solidFill>
                  <a:srgbClr val="333333"/>
                </a:solidFill>
                <a:latin typeface="+mn-ea"/>
                <a:ea typeface="+mn-ea"/>
                <a:cs typeface="Malgun Gothic"/>
              </a:rPr>
              <a:t>+ </a:t>
            </a:r>
            <a:r>
              <a:rPr dirty="0">
                <a:solidFill>
                  <a:srgbClr val="333333"/>
                </a:solidFill>
                <a:latin typeface="+mn-ea"/>
                <a:ea typeface="+mn-ea"/>
                <a:cs typeface="Malgun Gothic"/>
              </a:rPr>
              <a:t>연산자를</a:t>
            </a:r>
            <a:r>
              <a:rPr spc="-5" dirty="0">
                <a:solidFill>
                  <a:srgbClr val="333333"/>
                </a:solidFill>
                <a:latin typeface="+mn-ea"/>
                <a:ea typeface="+mn-ea"/>
                <a:cs typeface="Malgun Gothic"/>
              </a:rPr>
              <a:t> </a:t>
            </a:r>
            <a:r>
              <a:rPr dirty="0">
                <a:solidFill>
                  <a:srgbClr val="333333"/>
                </a:solidFill>
                <a:latin typeface="+mn-ea"/>
                <a:ea typeface="+mn-ea"/>
                <a:cs typeface="Malgun Gothic"/>
              </a:rPr>
              <a:t>이용해</a:t>
            </a:r>
            <a:r>
              <a:rPr spc="5" dirty="0">
                <a:solidFill>
                  <a:srgbClr val="333333"/>
                </a:solidFill>
                <a:latin typeface="+mn-ea"/>
                <a:ea typeface="+mn-ea"/>
                <a:cs typeface="Malgun Gothic"/>
              </a:rPr>
              <a:t> </a:t>
            </a:r>
            <a:r>
              <a:rPr dirty="0">
                <a:solidFill>
                  <a:srgbClr val="333333"/>
                </a:solidFill>
                <a:latin typeface="+mn-ea"/>
                <a:ea typeface="+mn-ea"/>
                <a:cs typeface="Malgun Gothic"/>
              </a:rPr>
              <a:t>리스트</a:t>
            </a:r>
            <a:r>
              <a:rPr spc="10" dirty="0">
                <a:solidFill>
                  <a:srgbClr val="333333"/>
                </a:solidFill>
                <a:latin typeface="+mn-ea"/>
                <a:ea typeface="+mn-ea"/>
                <a:cs typeface="Malgun Gothic"/>
              </a:rPr>
              <a:t> </a:t>
            </a:r>
            <a:r>
              <a:rPr spc="-25" dirty="0">
                <a:solidFill>
                  <a:srgbClr val="333333"/>
                </a:solidFill>
                <a:latin typeface="+mn-ea"/>
                <a:ea typeface="+mn-ea"/>
                <a:cs typeface="Malgun Gothic"/>
              </a:rPr>
              <a:t>합치기</a:t>
            </a:r>
            <a:endParaRPr dirty="0">
              <a:latin typeface="+mn-ea"/>
              <a:ea typeface="+mn-ea"/>
              <a:cs typeface="Malgun Gothic"/>
            </a:endParaRPr>
          </a:p>
        </p:txBody>
      </p:sp>
      <p:sp>
        <p:nvSpPr>
          <p:cNvPr id="4" name="object 4"/>
          <p:cNvSpPr txBox="1"/>
          <p:nvPr/>
        </p:nvSpPr>
        <p:spPr>
          <a:xfrm>
            <a:off x="732536" y="1541729"/>
            <a:ext cx="165735" cy="290464"/>
          </a:xfrm>
          <a:prstGeom prst="rect">
            <a:avLst/>
          </a:prstGeom>
        </p:spPr>
        <p:txBody>
          <a:bodyPr vert="horz" wrap="square" lIns="0" tIns="13335" rIns="0" bIns="0" rtlCol="0">
            <a:spAutoFit/>
          </a:bodyPr>
          <a:lstStyle/>
          <a:p>
            <a:pPr marL="12700">
              <a:lnSpc>
                <a:spcPct val="100000"/>
              </a:lnSpc>
              <a:spcBef>
                <a:spcPts val="105"/>
              </a:spcBef>
            </a:pPr>
            <a:r>
              <a:rPr spc="-50" dirty="0">
                <a:solidFill>
                  <a:srgbClr val="333333"/>
                </a:solidFill>
                <a:latin typeface="+mn-ea"/>
                <a:ea typeface="+mn-ea"/>
                <a:cs typeface="Consolas"/>
              </a:rPr>
              <a:t>–</a:t>
            </a:r>
            <a:endParaRPr>
              <a:latin typeface="+mn-ea"/>
              <a:ea typeface="+mn-ea"/>
              <a:cs typeface="Consolas"/>
            </a:endParaRPr>
          </a:p>
        </p:txBody>
      </p:sp>
      <p:sp>
        <p:nvSpPr>
          <p:cNvPr id="5" name="object 5"/>
          <p:cNvSpPr txBox="1"/>
          <p:nvPr/>
        </p:nvSpPr>
        <p:spPr>
          <a:xfrm>
            <a:off x="1019492" y="1525524"/>
            <a:ext cx="1893570" cy="306493"/>
          </a:xfrm>
          <a:prstGeom prst="rect">
            <a:avLst/>
          </a:prstGeom>
          <a:solidFill>
            <a:srgbClr val="C0C0C0"/>
          </a:solidFill>
        </p:spPr>
        <p:txBody>
          <a:bodyPr vert="horz" wrap="square" lIns="0" tIns="29209" rIns="0" bIns="0" rtlCol="0">
            <a:spAutoFit/>
          </a:bodyPr>
          <a:lstStyle/>
          <a:p>
            <a:pPr>
              <a:lnSpc>
                <a:spcPct val="100000"/>
              </a:lnSpc>
              <a:spcBef>
                <a:spcPts val="229"/>
              </a:spcBef>
            </a:pPr>
            <a:r>
              <a:rPr dirty="0">
                <a:solidFill>
                  <a:srgbClr val="333333"/>
                </a:solidFill>
                <a:latin typeface="+mn-ea"/>
                <a:ea typeface="+mn-ea"/>
                <a:cs typeface="Malgun Gothic"/>
              </a:rPr>
              <a:t>리스트</a:t>
            </a:r>
            <a:r>
              <a:rPr spc="-25" dirty="0">
                <a:solidFill>
                  <a:srgbClr val="333333"/>
                </a:solidFill>
                <a:latin typeface="+mn-ea"/>
                <a:ea typeface="+mn-ea"/>
                <a:cs typeface="Malgun Gothic"/>
              </a:rPr>
              <a:t> </a:t>
            </a:r>
            <a:r>
              <a:rPr dirty="0">
                <a:solidFill>
                  <a:srgbClr val="333333"/>
                </a:solidFill>
                <a:latin typeface="+mn-ea"/>
                <a:ea typeface="+mn-ea"/>
                <a:cs typeface="Malgun Gothic"/>
              </a:rPr>
              <a:t>+</a:t>
            </a:r>
            <a:r>
              <a:rPr spc="-15" dirty="0">
                <a:solidFill>
                  <a:srgbClr val="333333"/>
                </a:solidFill>
                <a:latin typeface="+mn-ea"/>
                <a:ea typeface="+mn-ea"/>
                <a:cs typeface="Malgun Gothic"/>
              </a:rPr>
              <a:t> </a:t>
            </a:r>
            <a:r>
              <a:rPr spc="-25" dirty="0">
                <a:solidFill>
                  <a:srgbClr val="333333"/>
                </a:solidFill>
                <a:latin typeface="+mn-ea"/>
                <a:ea typeface="+mn-ea"/>
                <a:cs typeface="Malgun Gothic"/>
              </a:rPr>
              <a:t>리스트</a:t>
            </a:r>
            <a:endParaRPr>
              <a:latin typeface="+mn-ea"/>
              <a:ea typeface="+mn-ea"/>
              <a:cs typeface="Malgun Gothic"/>
            </a:endParaRPr>
          </a:p>
        </p:txBody>
      </p:sp>
      <p:sp>
        <p:nvSpPr>
          <p:cNvPr id="6" name="object 6"/>
          <p:cNvSpPr txBox="1"/>
          <p:nvPr/>
        </p:nvSpPr>
        <p:spPr>
          <a:xfrm>
            <a:off x="2976117" y="1541729"/>
            <a:ext cx="2889250" cy="290464"/>
          </a:xfrm>
          <a:prstGeom prst="rect">
            <a:avLst/>
          </a:prstGeom>
        </p:spPr>
        <p:txBody>
          <a:bodyPr vert="horz" wrap="square" lIns="0" tIns="13335" rIns="0" bIns="0" rtlCol="0">
            <a:spAutoFit/>
          </a:bodyPr>
          <a:lstStyle/>
          <a:p>
            <a:pPr marL="12700">
              <a:lnSpc>
                <a:spcPct val="100000"/>
              </a:lnSpc>
              <a:spcBef>
                <a:spcPts val="105"/>
              </a:spcBef>
            </a:pPr>
            <a:r>
              <a:rPr dirty="0">
                <a:solidFill>
                  <a:srgbClr val="333333"/>
                </a:solidFill>
                <a:latin typeface="+mn-ea"/>
                <a:ea typeface="+mn-ea"/>
                <a:cs typeface="Malgun Gothic"/>
              </a:rPr>
              <a:t>하면</a:t>
            </a:r>
            <a:r>
              <a:rPr spc="-30" dirty="0">
                <a:solidFill>
                  <a:srgbClr val="333333"/>
                </a:solidFill>
                <a:latin typeface="+mn-ea"/>
                <a:ea typeface="+mn-ea"/>
                <a:cs typeface="Malgun Gothic"/>
              </a:rPr>
              <a:t> </a:t>
            </a:r>
            <a:r>
              <a:rPr dirty="0">
                <a:solidFill>
                  <a:srgbClr val="333333"/>
                </a:solidFill>
                <a:latin typeface="+mn-ea"/>
                <a:ea typeface="+mn-ea"/>
                <a:cs typeface="Malgun Gothic"/>
              </a:rPr>
              <a:t>두</a:t>
            </a:r>
            <a:r>
              <a:rPr spc="-10" dirty="0">
                <a:solidFill>
                  <a:srgbClr val="333333"/>
                </a:solidFill>
                <a:latin typeface="+mn-ea"/>
                <a:ea typeface="+mn-ea"/>
                <a:cs typeface="Malgun Gothic"/>
              </a:rPr>
              <a:t> </a:t>
            </a:r>
            <a:r>
              <a:rPr dirty="0">
                <a:solidFill>
                  <a:srgbClr val="333333"/>
                </a:solidFill>
                <a:latin typeface="+mn-ea"/>
                <a:ea typeface="+mn-ea"/>
                <a:cs typeface="Malgun Gothic"/>
              </a:rPr>
              <a:t>리스트를</a:t>
            </a:r>
            <a:r>
              <a:rPr spc="-30" dirty="0">
                <a:solidFill>
                  <a:srgbClr val="333333"/>
                </a:solidFill>
                <a:latin typeface="+mn-ea"/>
                <a:ea typeface="+mn-ea"/>
                <a:cs typeface="Malgun Gothic"/>
              </a:rPr>
              <a:t> </a:t>
            </a:r>
            <a:r>
              <a:rPr spc="-20" dirty="0">
                <a:solidFill>
                  <a:srgbClr val="333333"/>
                </a:solidFill>
                <a:latin typeface="+mn-ea"/>
                <a:ea typeface="+mn-ea"/>
                <a:cs typeface="Malgun Gothic"/>
              </a:rPr>
              <a:t>합친다.</a:t>
            </a:r>
            <a:endParaRPr dirty="0">
              <a:latin typeface="+mn-ea"/>
              <a:ea typeface="+mn-ea"/>
              <a:cs typeface="Malgun Gothic"/>
            </a:endParaRPr>
          </a:p>
        </p:txBody>
      </p:sp>
      <p:sp>
        <p:nvSpPr>
          <p:cNvPr id="7" name="object 7"/>
          <p:cNvSpPr txBox="1"/>
          <p:nvPr/>
        </p:nvSpPr>
        <p:spPr>
          <a:xfrm>
            <a:off x="458216" y="3371469"/>
            <a:ext cx="5139055" cy="289823"/>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b="1" dirty="0">
                <a:solidFill>
                  <a:srgbClr val="333333"/>
                </a:solidFill>
                <a:latin typeface="+mn-ea"/>
                <a:ea typeface="+mn-ea"/>
                <a:cs typeface="Malgun Gothic"/>
              </a:rPr>
              <a:t>* </a:t>
            </a:r>
            <a:r>
              <a:rPr dirty="0">
                <a:solidFill>
                  <a:srgbClr val="333333"/>
                </a:solidFill>
                <a:latin typeface="+mn-ea"/>
                <a:ea typeface="+mn-ea"/>
                <a:cs typeface="Malgun Gothic"/>
              </a:rPr>
              <a:t>연산자를</a:t>
            </a:r>
            <a:r>
              <a:rPr spc="5" dirty="0">
                <a:solidFill>
                  <a:srgbClr val="333333"/>
                </a:solidFill>
                <a:latin typeface="+mn-ea"/>
                <a:ea typeface="+mn-ea"/>
                <a:cs typeface="Malgun Gothic"/>
              </a:rPr>
              <a:t> </a:t>
            </a:r>
            <a:r>
              <a:rPr dirty="0">
                <a:solidFill>
                  <a:srgbClr val="333333"/>
                </a:solidFill>
                <a:latin typeface="+mn-ea"/>
                <a:ea typeface="+mn-ea"/>
                <a:cs typeface="Malgun Gothic"/>
              </a:rPr>
              <a:t>이용해</a:t>
            </a:r>
            <a:r>
              <a:rPr spc="5" dirty="0">
                <a:solidFill>
                  <a:srgbClr val="333333"/>
                </a:solidFill>
                <a:latin typeface="+mn-ea"/>
                <a:ea typeface="+mn-ea"/>
                <a:cs typeface="Malgun Gothic"/>
              </a:rPr>
              <a:t> </a:t>
            </a:r>
            <a:r>
              <a:rPr dirty="0">
                <a:solidFill>
                  <a:srgbClr val="333333"/>
                </a:solidFill>
                <a:latin typeface="+mn-ea"/>
                <a:ea typeface="+mn-ea"/>
                <a:cs typeface="Malgun Gothic"/>
              </a:rPr>
              <a:t>리스트</a:t>
            </a:r>
            <a:r>
              <a:rPr spc="5" dirty="0">
                <a:solidFill>
                  <a:srgbClr val="333333"/>
                </a:solidFill>
                <a:latin typeface="+mn-ea"/>
                <a:ea typeface="+mn-ea"/>
                <a:cs typeface="Malgun Gothic"/>
              </a:rPr>
              <a:t> </a:t>
            </a:r>
            <a:r>
              <a:rPr spc="-20" dirty="0">
                <a:solidFill>
                  <a:srgbClr val="333333"/>
                </a:solidFill>
                <a:latin typeface="+mn-ea"/>
                <a:ea typeface="+mn-ea"/>
                <a:cs typeface="Malgun Gothic"/>
              </a:rPr>
              <a:t>반복하기</a:t>
            </a:r>
            <a:endParaRPr dirty="0">
              <a:latin typeface="+mn-ea"/>
              <a:ea typeface="+mn-ea"/>
              <a:cs typeface="Malgun Gothic"/>
            </a:endParaRPr>
          </a:p>
        </p:txBody>
      </p:sp>
      <p:sp>
        <p:nvSpPr>
          <p:cNvPr id="8" name="object 8"/>
          <p:cNvSpPr txBox="1"/>
          <p:nvPr/>
        </p:nvSpPr>
        <p:spPr>
          <a:xfrm>
            <a:off x="732536" y="3860368"/>
            <a:ext cx="165735" cy="290464"/>
          </a:xfrm>
          <a:prstGeom prst="rect">
            <a:avLst/>
          </a:prstGeom>
        </p:spPr>
        <p:txBody>
          <a:bodyPr vert="horz" wrap="square" lIns="0" tIns="13335" rIns="0" bIns="0" rtlCol="0">
            <a:spAutoFit/>
          </a:bodyPr>
          <a:lstStyle/>
          <a:p>
            <a:pPr marL="12700">
              <a:lnSpc>
                <a:spcPct val="100000"/>
              </a:lnSpc>
              <a:spcBef>
                <a:spcPts val="105"/>
              </a:spcBef>
            </a:pPr>
            <a:r>
              <a:rPr spc="-50" dirty="0">
                <a:solidFill>
                  <a:srgbClr val="333333"/>
                </a:solidFill>
                <a:latin typeface="+mn-ea"/>
                <a:ea typeface="+mn-ea"/>
                <a:cs typeface="Consolas"/>
              </a:rPr>
              <a:t>–</a:t>
            </a:r>
            <a:endParaRPr>
              <a:latin typeface="+mn-ea"/>
              <a:ea typeface="+mn-ea"/>
              <a:cs typeface="Consolas"/>
            </a:endParaRPr>
          </a:p>
        </p:txBody>
      </p:sp>
      <p:sp>
        <p:nvSpPr>
          <p:cNvPr id="9" name="object 9"/>
          <p:cNvSpPr txBox="1"/>
          <p:nvPr/>
        </p:nvSpPr>
        <p:spPr>
          <a:xfrm>
            <a:off x="1019492" y="3843528"/>
            <a:ext cx="1195070" cy="307135"/>
          </a:xfrm>
          <a:prstGeom prst="rect">
            <a:avLst/>
          </a:prstGeom>
          <a:solidFill>
            <a:srgbClr val="C0C0C0"/>
          </a:solidFill>
        </p:spPr>
        <p:txBody>
          <a:bodyPr vert="horz" wrap="square" lIns="0" tIns="29845" rIns="0" bIns="0" rtlCol="0">
            <a:spAutoFit/>
          </a:bodyPr>
          <a:lstStyle/>
          <a:p>
            <a:pPr>
              <a:lnSpc>
                <a:spcPct val="100000"/>
              </a:lnSpc>
              <a:spcBef>
                <a:spcPts val="235"/>
              </a:spcBef>
            </a:pPr>
            <a:r>
              <a:rPr dirty="0">
                <a:solidFill>
                  <a:srgbClr val="333333"/>
                </a:solidFill>
                <a:latin typeface="+mn-ea"/>
                <a:ea typeface="+mn-ea"/>
                <a:cs typeface="Malgun Gothic"/>
              </a:rPr>
              <a:t>리스트</a:t>
            </a:r>
            <a:r>
              <a:rPr spc="-25" dirty="0">
                <a:solidFill>
                  <a:srgbClr val="333333"/>
                </a:solidFill>
                <a:latin typeface="+mn-ea"/>
                <a:ea typeface="+mn-ea"/>
                <a:cs typeface="Malgun Gothic"/>
              </a:rPr>
              <a:t> </a:t>
            </a:r>
            <a:r>
              <a:rPr dirty="0">
                <a:solidFill>
                  <a:srgbClr val="333333"/>
                </a:solidFill>
                <a:latin typeface="+mn-ea"/>
                <a:ea typeface="+mn-ea"/>
                <a:cs typeface="Malgun Gothic"/>
              </a:rPr>
              <a:t>*</a:t>
            </a:r>
            <a:r>
              <a:rPr spc="-15" dirty="0">
                <a:solidFill>
                  <a:srgbClr val="333333"/>
                </a:solidFill>
                <a:latin typeface="+mn-ea"/>
                <a:ea typeface="+mn-ea"/>
                <a:cs typeface="Malgun Gothic"/>
              </a:rPr>
              <a:t> </a:t>
            </a:r>
            <a:r>
              <a:rPr spc="-50" dirty="0">
                <a:solidFill>
                  <a:srgbClr val="333333"/>
                </a:solidFill>
                <a:latin typeface="+mn-ea"/>
                <a:ea typeface="+mn-ea"/>
                <a:cs typeface="Malgun Gothic"/>
              </a:rPr>
              <a:t>n</a:t>
            </a:r>
            <a:endParaRPr>
              <a:latin typeface="+mn-ea"/>
              <a:ea typeface="+mn-ea"/>
              <a:cs typeface="Malgun Gothic"/>
            </a:endParaRPr>
          </a:p>
        </p:txBody>
      </p:sp>
      <p:sp>
        <p:nvSpPr>
          <p:cNvPr id="10" name="object 10"/>
          <p:cNvSpPr txBox="1"/>
          <p:nvPr/>
        </p:nvSpPr>
        <p:spPr>
          <a:xfrm>
            <a:off x="1006855" y="4274057"/>
            <a:ext cx="5184775" cy="299720"/>
          </a:xfrm>
          <a:prstGeom prst="rect">
            <a:avLst/>
          </a:prstGeom>
        </p:spPr>
        <p:txBody>
          <a:bodyPr vert="horz" wrap="square" lIns="0" tIns="12700" rIns="0" bIns="0" rtlCol="0">
            <a:spAutoFit/>
          </a:bodyPr>
          <a:lstStyle/>
          <a:p>
            <a:pPr marL="240665" indent="-227965">
              <a:lnSpc>
                <a:spcPct val="100000"/>
              </a:lnSpc>
              <a:spcBef>
                <a:spcPts val="100"/>
              </a:spcBef>
              <a:buFont typeface="Arial"/>
              <a:buChar char="▪"/>
              <a:tabLst>
                <a:tab pos="240665" algn="l"/>
              </a:tabLst>
            </a:pPr>
            <a:r>
              <a:rPr dirty="0">
                <a:solidFill>
                  <a:srgbClr val="333333"/>
                </a:solidFill>
                <a:latin typeface="+mn-ea"/>
                <a:ea typeface="+mn-ea"/>
                <a:cs typeface="Malgun Gothic"/>
              </a:rPr>
              <a:t>리스트의</a:t>
            </a:r>
            <a:r>
              <a:rPr spc="-5" dirty="0">
                <a:solidFill>
                  <a:srgbClr val="333333"/>
                </a:solidFill>
                <a:latin typeface="+mn-ea"/>
                <a:ea typeface="+mn-ea"/>
                <a:cs typeface="Malgun Gothic"/>
              </a:rPr>
              <a:t> </a:t>
            </a:r>
            <a:r>
              <a:rPr dirty="0">
                <a:solidFill>
                  <a:srgbClr val="333333"/>
                </a:solidFill>
                <a:latin typeface="+mn-ea"/>
                <a:ea typeface="+mn-ea"/>
                <a:cs typeface="Malgun Gothic"/>
              </a:rPr>
              <a:t>원소를 n번 반복한 리스트를</a:t>
            </a:r>
            <a:r>
              <a:rPr spc="-5" dirty="0">
                <a:solidFill>
                  <a:srgbClr val="333333"/>
                </a:solidFill>
                <a:latin typeface="+mn-ea"/>
                <a:ea typeface="+mn-ea"/>
                <a:cs typeface="Malgun Gothic"/>
              </a:rPr>
              <a:t> </a:t>
            </a:r>
            <a:r>
              <a:rPr spc="-10" dirty="0">
                <a:solidFill>
                  <a:srgbClr val="333333"/>
                </a:solidFill>
                <a:latin typeface="+mn-ea"/>
                <a:ea typeface="+mn-ea"/>
                <a:cs typeface="Malgun Gothic"/>
              </a:rPr>
              <a:t>반환한다.</a:t>
            </a:r>
            <a:endParaRPr>
              <a:latin typeface="+mn-ea"/>
              <a:ea typeface="+mn-ea"/>
              <a:cs typeface="Malgun Gothic"/>
            </a:endParaRPr>
          </a:p>
        </p:txBody>
      </p:sp>
      <p:sp>
        <p:nvSpPr>
          <p:cNvPr id="11" name="object 11"/>
          <p:cNvSpPr txBox="1"/>
          <p:nvPr/>
        </p:nvSpPr>
        <p:spPr>
          <a:xfrm>
            <a:off x="458216" y="5360915"/>
            <a:ext cx="7106920" cy="875240"/>
          </a:xfrm>
          <a:prstGeom prst="rect">
            <a:avLst/>
          </a:prstGeom>
        </p:spPr>
        <p:txBody>
          <a:bodyPr vert="horz" wrap="square" lIns="0" tIns="160655" rIns="0" bIns="0" rtlCol="0">
            <a:spAutoFit/>
          </a:bodyPr>
          <a:lstStyle/>
          <a:p>
            <a:pPr marL="286385" indent="-273685">
              <a:lnSpc>
                <a:spcPct val="100000"/>
              </a:lnSpc>
              <a:spcBef>
                <a:spcPts val="1265"/>
              </a:spcBef>
              <a:buFont typeface="Arial"/>
              <a:buChar char="▪"/>
              <a:tabLst>
                <a:tab pos="286385" algn="l"/>
              </a:tabLst>
            </a:pPr>
            <a:r>
              <a:rPr dirty="0">
                <a:solidFill>
                  <a:srgbClr val="333333"/>
                </a:solidFill>
                <a:latin typeface="+mn-ea"/>
                <a:ea typeface="+mn-ea"/>
                <a:cs typeface="Malgun Gothic"/>
              </a:rPr>
              <a:t>in,</a:t>
            </a:r>
            <a:r>
              <a:rPr spc="-5" dirty="0">
                <a:solidFill>
                  <a:srgbClr val="333333"/>
                </a:solidFill>
                <a:latin typeface="+mn-ea"/>
                <a:ea typeface="+mn-ea"/>
                <a:cs typeface="Malgun Gothic"/>
              </a:rPr>
              <a:t> </a:t>
            </a:r>
            <a:r>
              <a:rPr dirty="0">
                <a:solidFill>
                  <a:srgbClr val="333333"/>
                </a:solidFill>
                <a:latin typeface="+mn-ea"/>
                <a:ea typeface="+mn-ea"/>
                <a:cs typeface="Malgun Gothic"/>
              </a:rPr>
              <a:t>not in</a:t>
            </a:r>
            <a:r>
              <a:rPr spc="10" dirty="0">
                <a:solidFill>
                  <a:srgbClr val="333333"/>
                </a:solidFill>
                <a:latin typeface="+mn-ea"/>
                <a:ea typeface="+mn-ea"/>
                <a:cs typeface="Malgun Gothic"/>
              </a:rPr>
              <a:t> </a:t>
            </a:r>
            <a:r>
              <a:rPr spc="-25" dirty="0">
                <a:solidFill>
                  <a:srgbClr val="333333"/>
                </a:solidFill>
                <a:latin typeface="+mn-ea"/>
                <a:ea typeface="+mn-ea"/>
                <a:cs typeface="Malgun Gothic"/>
              </a:rPr>
              <a:t>연산자</a:t>
            </a:r>
            <a:endParaRPr>
              <a:latin typeface="+mn-ea"/>
              <a:ea typeface="+mn-ea"/>
              <a:cs typeface="Malgun Gothic"/>
            </a:endParaRPr>
          </a:p>
          <a:p>
            <a:pPr marL="287020">
              <a:lnSpc>
                <a:spcPct val="100000"/>
              </a:lnSpc>
              <a:spcBef>
                <a:spcPts val="975"/>
              </a:spcBef>
            </a:pPr>
            <a:r>
              <a:rPr dirty="0">
                <a:solidFill>
                  <a:srgbClr val="333333"/>
                </a:solidFill>
                <a:latin typeface="+mn-ea"/>
                <a:ea typeface="+mn-ea"/>
                <a:cs typeface="Consolas"/>
              </a:rPr>
              <a:t>–</a:t>
            </a:r>
            <a:r>
              <a:rPr spc="-50" dirty="0">
                <a:solidFill>
                  <a:srgbClr val="333333"/>
                </a:solidFill>
                <a:latin typeface="+mn-ea"/>
                <a:ea typeface="+mn-ea"/>
                <a:cs typeface="Consolas"/>
              </a:rPr>
              <a:t> </a:t>
            </a:r>
            <a:r>
              <a:rPr dirty="0">
                <a:solidFill>
                  <a:srgbClr val="333333"/>
                </a:solidFill>
                <a:latin typeface="+mn-ea"/>
                <a:ea typeface="+mn-ea"/>
                <a:cs typeface="Malgun Gothic"/>
              </a:rPr>
              <a:t>어떤</a:t>
            </a:r>
            <a:r>
              <a:rPr spc="-10" dirty="0">
                <a:solidFill>
                  <a:srgbClr val="333333"/>
                </a:solidFill>
                <a:latin typeface="+mn-ea"/>
                <a:ea typeface="+mn-ea"/>
                <a:cs typeface="Malgun Gothic"/>
              </a:rPr>
              <a:t> </a:t>
            </a:r>
            <a:r>
              <a:rPr dirty="0">
                <a:solidFill>
                  <a:srgbClr val="333333"/>
                </a:solidFill>
                <a:latin typeface="+mn-ea"/>
                <a:ea typeface="+mn-ea"/>
                <a:cs typeface="Malgun Gothic"/>
              </a:rPr>
              <a:t>값이</a:t>
            </a:r>
            <a:r>
              <a:rPr spc="-25" dirty="0">
                <a:solidFill>
                  <a:srgbClr val="333333"/>
                </a:solidFill>
                <a:latin typeface="+mn-ea"/>
                <a:ea typeface="+mn-ea"/>
                <a:cs typeface="Malgun Gothic"/>
              </a:rPr>
              <a:t> </a:t>
            </a:r>
            <a:r>
              <a:rPr dirty="0">
                <a:solidFill>
                  <a:srgbClr val="333333"/>
                </a:solidFill>
                <a:latin typeface="+mn-ea"/>
                <a:ea typeface="+mn-ea"/>
                <a:cs typeface="Malgun Gothic"/>
              </a:rPr>
              <a:t>리스트(자료구조)의</a:t>
            </a:r>
            <a:r>
              <a:rPr spc="-30" dirty="0">
                <a:solidFill>
                  <a:srgbClr val="333333"/>
                </a:solidFill>
                <a:latin typeface="+mn-ea"/>
                <a:ea typeface="+mn-ea"/>
                <a:cs typeface="Malgun Gothic"/>
              </a:rPr>
              <a:t> </a:t>
            </a:r>
            <a:r>
              <a:rPr dirty="0">
                <a:solidFill>
                  <a:srgbClr val="333333"/>
                </a:solidFill>
                <a:latin typeface="+mn-ea"/>
                <a:ea typeface="+mn-ea"/>
                <a:cs typeface="Malgun Gothic"/>
              </a:rPr>
              <a:t>원소에</a:t>
            </a:r>
            <a:r>
              <a:rPr spc="-20" dirty="0">
                <a:solidFill>
                  <a:srgbClr val="333333"/>
                </a:solidFill>
                <a:latin typeface="+mn-ea"/>
                <a:ea typeface="+mn-ea"/>
                <a:cs typeface="Malgun Gothic"/>
              </a:rPr>
              <a:t> </a:t>
            </a:r>
            <a:r>
              <a:rPr dirty="0">
                <a:solidFill>
                  <a:srgbClr val="333333"/>
                </a:solidFill>
                <a:latin typeface="+mn-ea"/>
                <a:ea typeface="+mn-ea"/>
                <a:cs typeface="Malgun Gothic"/>
              </a:rPr>
              <a:t>있는지</a:t>
            </a:r>
            <a:r>
              <a:rPr spc="-15" dirty="0">
                <a:solidFill>
                  <a:srgbClr val="333333"/>
                </a:solidFill>
                <a:latin typeface="+mn-ea"/>
                <a:ea typeface="+mn-ea"/>
                <a:cs typeface="Malgun Gothic"/>
              </a:rPr>
              <a:t> </a:t>
            </a:r>
            <a:r>
              <a:rPr dirty="0">
                <a:solidFill>
                  <a:srgbClr val="333333"/>
                </a:solidFill>
                <a:latin typeface="+mn-ea"/>
                <a:ea typeface="+mn-ea"/>
                <a:cs typeface="Malgun Gothic"/>
              </a:rPr>
              <a:t>여부를</a:t>
            </a:r>
            <a:r>
              <a:rPr spc="-20" dirty="0">
                <a:solidFill>
                  <a:srgbClr val="333333"/>
                </a:solidFill>
                <a:latin typeface="+mn-ea"/>
                <a:ea typeface="+mn-ea"/>
                <a:cs typeface="Malgun Gothic"/>
              </a:rPr>
              <a:t> </a:t>
            </a:r>
            <a:r>
              <a:rPr spc="-25" dirty="0">
                <a:solidFill>
                  <a:srgbClr val="333333"/>
                </a:solidFill>
                <a:latin typeface="+mn-ea"/>
                <a:ea typeface="+mn-ea"/>
                <a:cs typeface="Malgun Gothic"/>
              </a:rPr>
              <a:t>반환</a:t>
            </a:r>
            <a:endParaRPr>
              <a:latin typeface="+mn-ea"/>
              <a:ea typeface="+mn-ea"/>
              <a:cs typeface="Malgun Gothic"/>
            </a:endParaRPr>
          </a:p>
        </p:txBody>
      </p:sp>
      <p:sp>
        <p:nvSpPr>
          <p:cNvPr id="12" name="object 12"/>
          <p:cNvSpPr txBox="1"/>
          <p:nvPr/>
        </p:nvSpPr>
        <p:spPr>
          <a:xfrm>
            <a:off x="11641073" y="6640779"/>
            <a:ext cx="165735" cy="566181"/>
          </a:xfrm>
          <a:prstGeom prst="rect">
            <a:avLst/>
          </a:prstGeom>
        </p:spPr>
        <p:txBody>
          <a:bodyPr vert="horz" wrap="square" lIns="0" tIns="12065" rIns="0" bIns="0" rtlCol="0">
            <a:spAutoFit/>
          </a:bodyPr>
          <a:lstStyle/>
          <a:p>
            <a:pPr marL="12700">
              <a:lnSpc>
                <a:spcPct val="100000"/>
              </a:lnSpc>
              <a:spcBef>
                <a:spcPts val="95"/>
              </a:spcBef>
            </a:pPr>
            <a:r>
              <a:rPr spc="-25" dirty="0">
                <a:solidFill>
                  <a:srgbClr val="333333"/>
                </a:solidFill>
                <a:latin typeface="+mn-ea"/>
                <a:ea typeface="+mn-ea"/>
                <a:cs typeface="Malgun Gothic"/>
              </a:rPr>
              <a:t>28</a:t>
            </a:r>
            <a:endParaRPr dirty="0">
              <a:latin typeface="+mn-ea"/>
              <a:ea typeface="+mn-ea"/>
              <a:cs typeface="Malgun Gothic"/>
            </a:endParaRPr>
          </a:p>
        </p:txBody>
      </p:sp>
      <p:sp>
        <p:nvSpPr>
          <p:cNvPr id="13" name="object 13"/>
          <p:cNvSpPr txBox="1"/>
          <p:nvPr/>
        </p:nvSpPr>
        <p:spPr>
          <a:xfrm>
            <a:off x="760476" y="1981200"/>
            <a:ext cx="10744200" cy="1184299"/>
          </a:xfrm>
          <a:prstGeom prst="rect">
            <a:avLst/>
          </a:prstGeom>
          <a:ln w="12192">
            <a:solidFill>
              <a:srgbClr val="000000"/>
            </a:solidFill>
          </a:ln>
        </p:spPr>
        <p:txBody>
          <a:bodyPr vert="horz" wrap="square" lIns="0" tIns="62230" rIns="0" bIns="0" rtlCol="0">
            <a:spAutoFit/>
          </a:bodyPr>
          <a:lstStyle/>
          <a:p>
            <a:pPr marL="90805">
              <a:lnSpc>
                <a:spcPct val="100000"/>
              </a:lnSpc>
              <a:spcBef>
                <a:spcPts val="490"/>
              </a:spcBef>
            </a:pPr>
            <a:r>
              <a:rPr sz="1600" dirty="0">
                <a:latin typeface="+mn-ea"/>
                <a:ea typeface="+mn-ea"/>
                <a:cs typeface="Malgun Gothic"/>
              </a:rPr>
              <a:t>num_list1</a:t>
            </a:r>
            <a:r>
              <a:rPr sz="1600" spc="-35" dirty="0">
                <a:latin typeface="+mn-ea"/>
                <a:ea typeface="+mn-ea"/>
                <a:cs typeface="Malgun Gothic"/>
              </a:rPr>
              <a:t> </a:t>
            </a:r>
            <a:r>
              <a:rPr sz="1600" dirty="0">
                <a:latin typeface="+mn-ea"/>
                <a:ea typeface="+mn-ea"/>
                <a:cs typeface="Malgun Gothic"/>
              </a:rPr>
              <a:t>=</a:t>
            </a:r>
            <a:r>
              <a:rPr sz="1600" spc="-5" dirty="0">
                <a:latin typeface="+mn-ea"/>
                <a:ea typeface="+mn-ea"/>
                <a:cs typeface="Malgun Gothic"/>
              </a:rPr>
              <a:t> </a:t>
            </a:r>
            <a:r>
              <a:rPr sz="1600" dirty="0">
                <a:latin typeface="+mn-ea"/>
                <a:ea typeface="+mn-ea"/>
                <a:cs typeface="Malgun Gothic"/>
              </a:rPr>
              <a:t>[1,</a:t>
            </a:r>
            <a:r>
              <a:rPr sz="1600" spc="-5" dirty="0">
                <a:latin typeface="+mn-ea"/>
                <a:ea typeface="+mn-ea"/>
                <a:cs typeface="Malgun Gothic"/>
              </a:rPr>
              <a:t> </a:t>
            </a:r>
            <a:r>
              <a:rPr sz="1600" dirty="0">
                <a:latin typeface="+mn-ea"/>
                <a:ea typeface="+mn-ea"/>
                <a:cs typeface="Malgun Gothic"/>
              </a:rPr>
              <a:t>2,</a:t>
            </a:r>
            <a:r>
              <a:rPr sz="1600" spc="-10" dirty="0">
                <a:latin typeface="+mn-ea"/>
                <a:ea typeface="+mn-ea"/>
                <a:cs typeface="Malgun Gothic"/>
              </a:rPr>
              <a:t> </a:t>
            </a:r>
            <a:r>
              <a:rPr sz="1600" spc="-25" dirty="0">
                <a:latin typeface="+mn-ea"/>
                <a:ea typeface="+mn-ea"/>
                <a:cs typeface="Malgun Gothic"/>
              </a:rPr>
              <a:t>3]</a:t>
            </a:r>
            <a:endParaRPr sz="1600" dirty="0">
              <a:latin typeface="+mn-ea"/>
              <a:ea typeface="+mn-ea"/>
              <a:cs typeface="Malgun Gothic"/>
            </a:endParaRPr>
          </a:p>
          <a:p>
            <a:pPr marL="90805">
              <a:lnSpc>
                <a:spcPct val="100000"/>
              </a:lnSpc>
              <a:spcBef>
                <a:spcPts val="430"/>
              </a:spcBef>
            </a:pPr>
            <a:r>
              <a:rPr sz="1600" dirty="0">
                <a:latin typeface="+mn-ea"/>
                <a:ea typeface="+mn-ea"/>
                <a:cs typeface="Malgun Gothic"/>
              </a:rPr>
              <a:t>num_list2</a:t>
            </a:r>
            <a:r>
              <a:rPr sz="1600" spc="-35" dirty="0">
                <a:latin typeface="+mn-ea"/>
                <a:ea typeface="+mn-ea"/>
                <a:cs typeface="Malgun Gothic"/>
              </a:rPr>
              <a:t> </a:t>
            </a:r>
            <a:r>
              <a:rPr sz="1600" dirty="0">
                <a:latin typeface="+mn-ea"/>
                <a:ea typeface="+mn-ea"/>
                <a:cs typeface="Malgun Gothic"/>
              </a:rPr>
              <a:t>= </a:t>
            </a:r>
            <a:r>
              <a:rPr sz="1600" spc="-10" dirty="0">
                <a:latin typeface="+mn-ea"/>
                <a:ea typeface="+mn-ea"/>
                <a:cs typeface="Malgun Gothic"/>
              </a:rPr>
              <a:t>[10,20,30]</a:t>
            </a:r>
            <a:endParaRPr sz="1600" dirty="0">
              <a:latin typeface="+mn-ea"/>
              <a:ea typeface="+mn-ea"/>
              <a:cs typeface="Malgun Gothic"/>
            </a:endParaRPr>
          </a:p>
          <a:p>
            <a:pPr marL="90805" marR="7479030">
              <a:lnSpc>
                <a:spcPct val="120000"/>
              </a:lnSpc>
              <a:spcBef>
                <a:spcPts val="5"/>
              </a:spcBef>
            </a:pPr>
            <a:r>
              <a:rPr sz="1600" dirty="0">
                <a:latin typeface="+mn-ea"/>
                <a:ea typeface="+mn-ea"/>
                <a:cs typeface="Malgun Gothic"/>
              </a:rPr>
              <a:t>result</a:t>
            </a:r>
            <a:r>
              <a:rPr sz="1600" spc="-20" dirty="0">
                <a:latin typeface="+mn-ea"/>
                <a:ea typeface="+mn-ea"/>
                <a:cs typeface="Malgun Gothic"/>
              </a:rPr>
              <a:t> </a:t>
            </a:r>
            <a:r>
              <a:rPr sz="1600" dirty="0">
                <a:latin typeface="+mn-ea"/>
                <a:ea typeface="+mn-ea"/>
                <a:cs typeface="Malgun Gothic"/>
              </a:rPr>
              <a:t>=</a:t>
            </a:r>
            <a:r>
              <a:rPr sz="1600" spc="-25" dirty="0">
                <a:latin typeface="+mn-ea"/>
                <a:ea typeface="+mn-ea"/>
                <a:cs typeface="Malgun Gothic"/>
              </a:rPr>
              <a:t> </a:t>
            </a:r>
            <a:r>
              <a:rPr sz="1600" dirty="0">
                <a:latin typeface="+mn-ea"/>
                <a:ea typeface="+mn-ea"/>
                <a:cs typeface="Malgun Gothic"/>
              </a:rPr>
              <a:t>num_list1</a:t>
            </a:r>
            <a:r>
              <a:rPr sz="1600" spc="-45" dirty="0">
                <a:latin typeface="+mn-ea"/>
                <a:ea typeface="+mn-ea"/>
                <a:cs typeface="Malgun Gothic"/>
              </a:rPr>
              <a:t> </a:t>
            </a:r>
            <a:r>
              <a:rPr sz="1600" dirty="0">
                <a:latin typeface="+mn-ea"/>
                <a:ea typeface="+mn-ea"/>
                <a:cs typeface="Malgun Gothic"/>
              </a:rPr>
              <a:t>+</a:t>
            </a:r>
            <a:r>
              <a:rPr sz="1600" spc="-20" dirty="0">
                <a:latin typeface="+mn-ea"/>
                <a:ea typeface="+mn-ea"/>
                <a:cs typeface="Malgun Gothic"/>
              </a:rPr>
              <a:t> </a:t>
            </a:r>
            <a:r>
              <a:rPr sz="1600" spc="-10" dirty="0">
                <a:latin typeface="+mn-ea"/>
                <a:ea typeface="+mn-ea"/>
                <a:cs typeface="Malgun Gothic"/>
              </a:rPr>
              <a:t>num_list2 </a:t>
            </a:r>
            <a:r>
              <a:rPr sz="1600" dirty="0">
                <a:latin typeface="+mn-ea"/>
                <a:ea typeface="+mn-ea"/>
                <a:cs typeface="Malgun Gothic"/>
              </a:rPr>
              <a:t>#result</a:t>
            </a:r>
            <a:r>
              <a:rPr sz="1600" spc="-15" dirty="0">
                <a:latin typeface="+mn-ea"/>
                <a:ea typeface="+mn-ea"/>
                <a:cs typeface="Malgun Gothic"/>
              </a:rPr>
              <a:t> </a:t>
            </a:r>
            <a:r>
              <a:rPr sz="1600" dirty="0">
                <a:latin typeface="+mn-ea"/>
                <a:ea typeface="+mn-ea"/>
                <a:cs typeface="Malgun Gothic"/>
              </a:rPr>
              <a:t>=&gt;</a:t>
            </a:r>
            <a:r>
              <a:rPr sz="1600" spc="-10" dirty="0">
                <a:latin typeface="+mn-ea"/>
                <a:ea typeface="+mn-ea"/>
                <a:cs typeface="Malgun Gothic"/>
              </a:rPr>
              <a:t> </a:t>
            </a:r>
            <a:r>
              <a:rPr sz="1600" dirty="0">
                <a:latin typeface="+mn-ea"/>
                <a:ea typeface="+mn-ea"/>
                <a:cs typeface="Malgun Gothic"/>
              </a:rPr>
              <a:t>[1,</a:t>
            </a:r>
            <a:r>
              <a:rPr sz="1600" spc="-15" dirty="0">
                <a:latin typeface="+mn-ea"/>
                <a:ea typeface="+mn-ea"/>
                <a:cs typeface="Malgun Gothic"/>
              </a:rPr>
              <a:t> </a:t>
            </a:r>
            <a:r>
              <a:rPr sz="1600" dirty="0">
                <a:latin typeface="+mn-ea"/>
                <a:ea typeface="+mn-ea"/>
                <a:cs typeface="Malgun Gothic"/>
              </a:rPr>
              <a:t>2,</a:t>
            </a:r>
            <a:r>
              <a:rPr sz="1600" spc="-20" dirty="0">
                <a:latin typeface="+mn-ea"/>
                <a:ea typeface="+mn-ea"/>
                <a:cs typeface="Malgun Gothic"/>
              </a:rPr>
              <a:t> </a:t>
            </a:r>
            <a:r>
              <a:rPr sz="1600" dirty="0">
                <a:latin typeface="+mn-ea"/>
                <a:ea typeface="+mn-ea"/>
                <a:cs typeface="Malgun Gothic"/>
              </a:rPr>
              <a:t>3,</a:t>
            </a:r>
            <a:r>
              <a:rPr lang="ko-KR" altLang="en-US" sz="1600" spc="-15" dirty="0">
                <a:latin typeface="+mn-ea"/>
                <a:ea typeface="+mn-ea"/>
                <a:cs typeface="Malgun Gothic"/>
              </a:rPr>
              <a:t> </a:t>
            </a:r>
            <a:r>
              <a:rPr sz="1600" dirty="0">
                <a:latin typeface="+mn-ea"/>
                <a:ea typeface="+mn-ea"/>
                <a:cs typeface="Malgun Gothic"/>
              </a:rPr>
              <a:t>10,</a:t>
            </a:r>
            <a:r>
              <a:rPr sz="1600" spc="-15" dirty="0">
                <a:latin typeface="+mn-ea"/>
                <a:ea typeface="+mn-ea"/>
                <a:cs typeface="Malgun Gothic"/>
              </a:rPr>
              <a:t> </a:t>
            </a:r>
            <a:r>
              <a:rPr sz="1600" dirty="0">
                <a:latin typeface="+mn-ea"/>
                <a:ea typeface="+mn-ea"/>
                <a:cs typeface="Malgun Gothic"/>
              </a:rPr>
              <a:t>20,</a:t>
            </a:r>
            <a:r>
              <a:rPr sz="1600" spc="-25" dirty="0">
                <a:latin typeface="+mn-ea"/>
                <a:ea typeface="+mn-ea"/>
                <a:cs typeface="Malgun Gothic"/>
              </a:rPr>
              <a:t> 30]</a:t>
            </a:r>
            <a:endParaRPr sz="1600" dirty="0">
              <a:latin typeface="+mn-ea"/>
              <a:ea typeface="+mn-ea"/>
              <a:cs typeface="Malgun Gothic"/>
            </a:endParaRPr>
          </a:p>
        </p:txBody>
      </p:sp>
      <p:sp>
        <p:nvSpPr>
          <p:cNvPr id="14" name="object 14"/>
          <p:cNvSpPr txBox="1"/>
          <p:nvPr/>
        </p:nvSpPr>
        <p:spPr>
          <a:xfrm>
            <a:off x="742187" y="4648200"/>
            <a:ext cx="10762615" cy="654666"/>
          </a:xfrm>
          <a:prstGeom prst="rect">
            <a:avLst/>
          </a:prstGeom>
          <a:ln w="12192">
            <a:solidFill>
              <a:srgbClr val="000000"/>
            </a:solidFill>
          </a:ln>
        </p:spPr>
        <p:txBody>
          <a:bodyPr vert="horz" wrap="square" lIns="0" tIns="48895" rIns="0" bIns="0" rtlCol="0">
            <a:spAutoFit/>
          </a:bodyPr>
          <a:lstStyle/>
          <a:p>
            <a:pPr marL="90805">
              <a:lnSpc>
                <a:spcPct val="100000"/>
              </a:lnSpc>
              <a:spcBef>
                <a:spcPts val="385"/>
              </a:spcBef>
            </a:pPr>
            <a:r>
              <a:rPr dirty="0">
                <a:latin typeface="+mn-ea"/>
                <a:ea typeface="+mn-ea"/>
                <a:cs typeface="Malgun Gothic"/>
              </a:rPr>
              <a:t>a</a:t>
            </a:r>
            <a:r>
              <a:rPr spc="-10" dirty="0">
                <a:latin typeface="+mn-ea"/>
                <a:ea typeface="+mn-ea"/>
                <a:cs typeface="Malgun Gothic"/>
              </a:rPr>
              <a:t> </a:t>
            </a:r>
            <a:r>
              <a:rPr dirty="0">
                <a:latin typeface="+mn-ea"/>
                <a:ea typeface="+mn-ea"/>
                <a:cs typeface="Malgun Gothic"/>
              </a:rPr>
              <a:t>= [1,</a:t>
            </a:r>
            <a:r>
              <a:rPr spc="-20" dirty="0">
                <a:latin typeface="+mn-ea"/>
                <a:ea typeface="+mn-ea"/>
                <a:cs typeface="Malgun Gothic"/>
              </a:rPr>
              <a:t> </a:t>
            </a:r>
            <a:r>
              <a:rPr dirty="0">
                <a:latin typeface="+mn-ea"/>
                <a:ea typeface="+mn-ea"/>
                <a:cs typeface="Malgun Gothic"/>
              </a:rPr>
              <a:t>2,</a:t>
            </a:r>
            <a:r>
              <a:rPr spc="-10" dirty="0">
                <a:latin typeface="+mn-ea"/>
                <a:ea typeface="+mn-ea"/>
                <a:cs typeface="Malgun Gothic"/>
              </a:rPr>
              <a:t> </a:t>
            </a:r>
            <a:r>
              <a:rPr spc="-25" dirty="0">
                <a:latin typeface="+mn-ea"/>
                <a:ea typeface="+mn-ea"/>
                <a:cs typeface="Malgun Gothic"/>
              </a:rPr>
              <a:t>3]</a:t>
            </a:r>
            <a:endParaRPr>
              <a:latin typeface="+mn-ea"/>
              <a:ea typeface="+mn-ea"/>
              <a:cs typeface="Malgun Gothic"/>
            </a:endParaRPr>
          </a:p>
          <a:p>
            <a:pPr marL="90805">
              <a:lnSpc>
                <a:spcPct val="100000"/>
              </a:lnSpc>
              <a:spcBef>
                <a:spcPts val="434"/>
              </a:spcBef>
              <a:tabLst>
                <a:tab pos="1213485" algn="l"/>
              </a:tabLst>
            </a:pPr>
            <a:r>
              <a:rPr dirty="0">
                <a:latin typeface="+mn-ea"/>
                <a:ea typeface="+mn-ea"/>
                <a:cs typeface="Malgun Gothic"/>
              </a:rPr>
              <a:t>b</a:t>
            </a:r>
            <a:r>
              <a:rPr spc="-5" dirty="0">
                <a:latin typeface="+mn-ea"/>
                <a:ea typeface="+mn-ea"/>
                <a:cs typeface="Malgun Gothic"/>
              </a:rPr>
              <a:t> </a:t>
            </a:r>
            <a:r>
              <a:rPr dirty="0">
                <a:latin typeface="+mn-ea"/>
                <a:ea typeface="+mn-ea"/>
                <a:cs typeface="Malgun Gothic"/>
              </a:rPr>
              <a:t>= a</a:t>
            </a:r>
            <a:r>
              <a:rPr spc="-5" dirty="0">
                <a:latin typeface="+mn-ea"/>
                <a:ea typeface="+mn-ea"/>
                <a:cs typeface="Malgun Gothic"/>
              </a:rPr>
              <a:t> </a:t>
            </a:r>
            <a:r>
              <a:rPr dirty="0">
                <a:latin typeface="+mn-ea"/>
                <a:ea typeface="+mn-ea"/>
                <a:cs typeface="Malgun Gothic"/>
              </a:rPr>
              <a:t>* </a:t>
            </a:r>
            <a:r>
              <a:rPr spc="-50" dirty="0">
                <a:latin typeface="+mn-ea"/>
                <a:ea typeface="+mn-ea"/>
                <a:cs typeface="Malgun Gothic"/>
              </a:rPr>
              <a:t>3</a:t>
            </a:r>
            <a:r>
              <a:rPr dirty="0">
                <a:latin typeface="+mn-ea"/>
                <a:ea typeface="+mn-ea"/>
                <a:cs typeface="Malgun Gothic"/>
              </a:rPr>
              <a:t>	=&gt;</a:t>
            </a:r>
            <a:r>
              <a:rPr spc="5" dirty="0">
                <a:latin typeface="+mn-ea"/>
                <a:ea typeface="+mn-ea"/>
                <a:cs typeface="Malgun Gothic"/>
              </a:rPr>
              <a:t> </a:t>
            </a:r>
            <a:r>
              <a:rPr spc="-10" dirty="0">
                <a:latin typeface="+mn-ea"/>
                <a:ea typeface="+mn-ea"/>
                <a:cs typeface="Malgun Gothic"/>
              </a:rPr>
              <a:t>[1,2,3,1,2,3,1,2,3]</a:t>
            </a:r>
            <a:endParaRPr>
              <a:latin typeface="+mn-ea"/>
              <a:ea typeface="+mn-ea"/>
              <a:cs typeface="Malgun Gothic"/>
            </a:endParaRPr>
          </a:p>
        </p:txBody>
      </p:sp>
      <p:sp>
        <p:nvSpPr>
          <p:cNvPr id="15" name="object 15"/>
          <p:cNvSpPr txBox="1"/>
          <p:nvPr/>
        </p:nvSpPr>
        <p:spPr>
          <a:xfrm>
            <a:off x="6934200" y="5650179"/>
            <a:ext cx="3657600" cy="990600"/>
          </a:xfrm>
          <a:prstGeom prst="rect">
            <a:avLst/>
          </a:prstGeom>
          <a:ln w="12192">
            <a:solidFill>
              <a:srgbClr val="000000"/>
            </a:solidFill>
          </a:ln>
        </p:spPr>
        <p:txBody>
          <a:bodyPr vert="horz" wrap="square" lIns="0" tIns="37465" rIns="0" bIns="0" rtlCol="0">
            <a:spAutoFit/>
          </a:bodyPr>
          <a:lstStyle/>
          <a:p>
            <a:pPr marL="92075">
              <a:lnSpc>
                <a:spcPct val="100000"/>
              </a:lnSpc>
              <a:spcBef>
                <a:spcPts val="295"/>
              </a:spcBef>
            </a:pPr>
            <a:r>
              <a:rPr dirty="0">
                <a:latin typeface="+mn-ea"/>
                <a:ea typeface="+mn-ea"/>
                <a:cs typeface="Malgun Gothic"/>
              </a:rPr>
              <a:t>a</a:t>
            </a:r>
            <a:r>
              <a:rPr spc="-10" dirty="0">
                <a:latin typeface="+mn-ea"/>
                <a:ea typeface="+mn-ea"/>
                <a:cs typeface="Malgun Gothic"/>
              </a:rPr>
              <a:t> </a:t>
            </a:r>
            <a:r>
              <a:rPr dirty="0">
                <a:latin typeface="+mn-ea"/>
                <a:ea typeface="+mn-ea"/>
                <a:cs typeface="Malgun Gothic"/>
              </a:rPr>
              <a:t>= [1,</a:t>
            </a:r>
            <a:r>
              <a:rPr spc="-20" dirty="0">
                <a:latin typeface="+mn-ea"/>
                <a:ea typeface="+mn-ea"/>
                <a:cs typeface="Malgun Gothic"/>
              </a:rPr>
              <a:t> </a:t>
            </a:r>
            <a:r>
              <a:rPr dirty="0">
                <a:latin typeface="+mn-ea"/>
                <a:ea typeface="+mn-ea"/>
                <a:cs typeface="Malgun Gothic"/>
              </a:rPr>
              <a:t>2,</a:t>
            </a:r>
            <a:r>
              <a:rPr spc="-10" dirty="0">
                <a:latin typeface="+mn-ea"/>
                <a:ea typeface="+mn-ea"/>
                <a:cs typeface="Malgun Gothic"/>
              </a:rPr>
              <a:t> </a:t>
            </a:r>
            <a:r>
              <a:rPr spc="-25" dirty="0">
                <a:latin typeface="+mn-ea"/>
                <a:ea typeface="+mn-ea"/>
                <a:cs typeface="Malgun Gothic"/>
              </a:rPr>
              <a:t>3]</a:t>
            </a:r>
            <a:endParaRPr>
              <a:latin typeface="+mn-ea"/>
              <a:ea typeface="+mn-ea"/>
              <a:cs typeface="Malgun Gothic"/>
            </a:endParaRPr>
          </a:p>
          <a:p>
            <a:pPr marL="92075">
              <a:lnSpc>
                <a:spcPct val="100000"/>
              </a:lnSpc>
              <a:spcBef>
                <a:spcPts val="430"/>
              </a:spcBef>
              <a:tabLst>
                <a:tab pos="1957705" algn="l"/>
              </a:tabLst>
            </a:pPr>
            <a:r>
              <a:rPr dirty="0">
                <a:latin typeface="+mn-ea"/>
                <a:ea typeface="+mn-ea"/>
                <a:cs typeface="Malgun Gothic"/>
              </a:rPr>
              <a:t>print(3</a:t>
            </a:r>
            <a:r>
              <a:rPr spc="-25" dirty="0">
                <a:latin typeface="+mn-ea"/>
                <a:ea typeface="+mn-ea"/>
                <a:cs typeface="Malgun Gothic"/>
              </a:rPr>
              <a:t> </a:t>
            </a:r>
            <a:r>
              <a:rPr dirty="0">
                <a:latin typeface="+mn-ea"/>
                <a:ea typeface="+mn-ea"/>
                <a:cs typeface="Malgun Gothic"/>
              </a:rPr>
              <a:t>in</a:t>
            </a:r>
            <a:r>
              <a:rPr spc="-10" dirty="0">
                <a:latin typeface="+mn-ea"/>
                <a:ea typeface="+mn-ea"/>
                <a:cs typeface="Malgun Gothic"/>
              </a:rPr>
              <a:t> </a:t>
            </a:r>
            <a:r>
              <a:rPr spc="-25" dirty="0">
                <a:latin typeface="+mn-ea"/>
                <a:ea typeface="+mn-ea"/>
                <a:cs typeface="Malgun Gothic"/>
              </a:rPr>
              <a:t>a)</a:t>
            </a:r>
            <a:r>
              <a:rPr dirty="0">
                <a:latin typeface="+mn-ea"/>
                <a:ea typeface="+mn-ea"/>
                <a:cs typeface="Malgun Gothic"/>
              </a:rPr>
              <a:t>	# </a:t>
            </a:r>
            <a:r>
              <a:rPr spc="-20" dirty="0">
                <a:latin typeface="+mn-ea"/>
                <a:ea typeface="+mn-ea"/>
                <a:cs typeface="Malgun Gothic"/>
              </a:rPr>
              <a:t>True</a:t>
            </a:r>
            <a:endParaRPr>
              <a:latin typeface="+mn-ea"/>
              <a:ea typeface="+mn-ea"/>
              <a:cs typeface="Malgun Gothic"/>
            </a:endParaRPr>
          </a:p>
          <a:p>
            <a:pPr marL="92075">
              <a:lnSpc>
                <a:spcPct val="100000"/>
              </a:lnSpc>
              <a:spcBef>
                <a:spcPts val="434"/>
              </a:spcBef>
              <a:tabLst>
                <a:tab pos="1981835" algn="l"/>
              </a:tabLst>
            </a:pPr>
            <a:r>
              <a:rPr dirty="0">
                <a:latin typeface="+mn-ea"/>
                <a:ea typeface="+mn-ea"/>
                <a:cs typeface="Malgun Gothic"/>
              </a:rPr>
              <a:t>print(3</a:t>
            </a:r>
            <a:r>
              <a:rPr spc="-25" dirty="0">
                <a:latin typeface="+mn-ea"/>
                <a:ea typeface="+mn-ea"/>
                <a:cs typeface="Malgun Gothic"/>
              </a:rPr>
              <a:t> </a:t>
            </a:r>
            <a:r>
              <a:rPr dirty="0">
                <a:latin typeface="+mn-ea"/>
                <a:ea typeface="+mn-ea"/>
                <a:cs typeface="Malgun Gothic"/>
              </a:rPr>
              <a:t>not</a:t>
            </a:r>
            <a:r>
              <a:rPr spc="-10" dirty="0">
                <a:latin typeface="+mn-ea"/>
                <a:ea typeface="+mn-ea"/>
                <a:cs typeface="Malgun Gothic"/>
              </a:rPr>
              <a:t> </a:t>
            </a:r>
            <a:r>
              <a:rPr dirty="0">
                <a:latin typeface="+mn-ea"/>
                <a:ea typeface="+mn-ea"/>
                <a:cs typeface="Malgun Gothic"/>
              </a:rPr>
              <a:t>in</a:t>
            </a:r>
            <a:r>
              <a:rPr spc="-5" dirty="0">
                <a:latin typeface="+mn-ea"/>
                <a:ea typeface="+mn-ea"/>
                <a:cs typeface="Malgun Gothic"/>
              </a:rPr>
              <a:t> </a:t>
            </a:r>
            <a:r>
              <a:rPr spc="-25" dirty="0">
                <a:latin typeface="+mn-ea"/>
                <a:ea typeface="+mn-ea"/>
                <a:cs typeface="Malgun Gothic"/>
              </a:rPr>
              <a:t>a)</a:t>
            </a:r>
            <a:r>
              <a:rPr dirty="0">
                <a:latin typeface="+mn-ea"/>
                <a:ea typeface="+mn-ea"/>
                <a:cs typeface="Malgun Gothic"/>
              </a:rPr>
              <a:t>	#</a:t>
            </a:r>
            <a:r>
              <a:rPr spc="-10" dirty="0">
                <a:latin typeface="+mn-ea"/>
                <a:ea typeface="+mn-ea"/>
                <a:cs typeface="Malgun Gothic"/>
              </a:rPr>
              <a:t> False</a:t>
            </a:r>
            <a:endParaRPr>
              <a:latin typeface="+mn-ea"/>
              <a:ea typeface="+mn-ea"/>
              <a:cs typeface="Malgun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10" dirty="0">
                <a:latin typeface="+mn-ea"/>
                <a:ea typeface="+mn-ea"/>
              </a:rPr>
              <a:t>리스트(List)</a:t>
            </a:r>
          </a:p>
        </p:txBody>
      </p:sp>
      <p:sp>
        <p:nvSpPr>
          <p:cNvPr id="3" name="object 3"/>
          <p:cNvSpPr txBox="1"/>
          <p:nvPr/>
        </p:nvSpPr>
        <p:spPr>
          <a:xfrm>
            <a:off x="458216" y="905534"/>
            <a:ext cx="4742180" cy="874598"/>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중첩</a:t>
            </a:r>
            <a:r>
              <a:rPr spc="5" dirty="0">
                <a:solidFill>
                  <a:srgbClr val="333333"/>
                </a:solidFill>
                <a:latin typeface="+mn-ea"/>
                <a:ea typeface="+mn-ea"/>
                <a:cs typeface="Malgun Gothic"/>
              </a:rPr>
              <a:t> </a:t>
            </a:r>
            <a:r>
              <a:rPr spc="-25" dirty="0">
                <a:solidFill>
                  <a:srgbClr val="333333"/>
                </a:solidFill>
                <a:latin typeface="+mn-ea"/>
                <a:ea typeface="+mn-ea"/>
                <a:cs typeface="Malgun Gothic"/>
              </a:rPr>
              <a:t>리스트</a:t>
            </a:r>
            <a:endParaRPr dirty="0">
              <a:latin typeface="+mn-ea"/>
              <a:ea typeface="+mn-ea"/>
              <a:cs typeface="Malgun Gothic"/>
            </a:endParaRPr>
          </a:p>
          <a:p>
            <a:pPr marL="287020">
              <a:lnSpc>
                <a:spcPct val="100000"/>
              </a:lnSpc>
              <a:spcBef>
                <a:spcPts val="975"/>
              </a:spcBef>
            </a:pPr>
            <a:r>
              <a:rPr dirty="0">
                <a:solidFill>
                  <a:srgbClr val="333333"/>
                </a:solidFill>
                <a:latin typeface="+mn-ea"/>
                <a:ea typeface="+mn-ea"/>
                <a:cs typeface="Consolas"/>
              </a:rPr>
              <a:t>–</a:t>
            </a:r>
            <a:r>
              <a:rPr spc="-60" dirty="0">
                <a:solidFill>
                  <a:srgbClr val="333333"/>
                </a:solidFill>
                <a:latin typeface="+mn-ea"/>
                <a:ea typeface="+mn-ea"/>
                <a:cs typeface="Consolas"/>
              </a:rPr>
              <a:t> </a:t>
            </a:r>
            <a:r>
              <a:rPr dirty="0">
                <a:solidFill>
                  <a:srgbClr val="333333"/>
                </a:solidFill>
                <a:latin typeface="+mn-ea"/>
                <a:ea typeface="+mn-ea"/>
                <a:cs typeface="Malgun Gothic"/>
              </a:rPr>
              <a:t>리스트의</a:t>
            </a:r>
            <a:r>
              <a:rPr spc="-25" dirty="0">
                <a:solidFill>
                  <a:srgbClr val="333333"/>
                </a:solidFill>
                <a:latin typeface="+mn-ea"/>
                <a:ea typeface="+mn-ea"/>
                <a:cs typeface="Malgun Gothic"/>
              </a:rPr>
              <a:t> </a:t>
            </a:r>
            <a:r>
              <a:rPr dirty="0">
                <a:solidFill>
                  <a:srgbClr val="333333"/>
                </a:solidFill>
                <a:latin typeface="+mn-ea"/>
                <a:ea typeface="+mn-ea"/>
                <a:cs typeface="Malgun Gothic"/>
              </a:rPr>
              <a:t>원소로</a:t>
            </a:r>
            <a:r>
              <a:rPr spc="-35" dirty="0">
                <a:solidFill>
                  <a:srgbClr val="333333"/>
                </a:solidFill>
                <a:latin typeface="+mn-ea"/>
                <a:ea typeface="+mn-ea"/>
                <a:cs typeface="Malgun Gothic"/>
              </a:rPr>
              <a:t> </a:t>
            </a:r>
            <a:r>
              <a:rPr dirty="0">
                <a:solidFill>
                  <a:srgbClr val="333333"/>
                </a:solidFill>
                <a:latin typeface="+mn-ea"/>
                <a:ea typeface="+mn-ea"/>
                <a:cs typeface="Malgun Gothic"/>
              </a:rPr>
              <a:t>리스트가</a:t>
            </a:r>
            <a:r>
              <a:rPr spc="-30" dirty="0">
                <a:solidFill>
                  <a:srgbClr val="333333"/>
                </a:solidFill>
                <a:latin typeface="+mn-ea"/>
                <a:ea typeface="+mn-ea"/>
                <a:cs typeface="Malgun Gothic"/>
              </a:rPr>
              <a:t> </a:t>
            </a:r>
            <a:r>
              <a:rPr dirty="0">
                <a:solidFill>
                  <a:srgbClr val="333333"/>
                </a:solidFill>
                <a:latin typeface="+mn-ea"/>
                <a:ea typeface="+mn-ea"/>
                <a:cs typeface="Malgun Gothic"/>
              </a:rPr>
              <a:t>추가된</a:t>
            </a:r>
            <a:r>
              <a:rPr spc="-20" dirty="0">
                <a:solidFill>
                  <a:srgbClr val="333333"/>
                </a:solidFill>
                <a:latin typeface="+mn-ea"/>
                <a:ea typeface="+mn-ea"/>
                <a:cs typeface="Malgun Gothic"/>
              </a:rPr>
              <a:t> </a:t>
            </a:r>
            <a:r>
              <a:rPr spc="-50" dirty="0">
                <a:solidFill>
                  <a:srgbClr val="333333"/>
                </a:solidFill>
                <a:latin typeface="+mn-ea"/>
                <a:ea typeface="+mn-ea"/>
                <a:cs typeface="Malgun Gothic"/>
              </a:rPr>
              <a:t>것</a:t>
            </a:r>
            <a:endParaRPr dirty="0">
              <a:latin typeface="+mn-ea"/>
              <a:ea typeface="+mn-ea"/>
              <a:cs typeface="Malgun Gothic"/>
            </a:endParaRPr>
          </a:p>
        </p:txBody>
      </p:sp>
      <p:sp>
        <p:nvSpPr>
          <p:cNvPr id="4" name="object 4"/>
          <p:cNvSpPr txBox="1"/>
          <p:nvPr/>
        </p:nvSpPr>
        <p:spPr>
          <a:xfrm>
            <a:off x="458216" y="3579964"/>
            <a:ext cx="1932305" cy="289823"/>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dirty="0">
                <a:solidFill>
                  <a:srgbClr val="333333"/>
                </a:solidFill>
                <a:latin typeface="+mn-ea"/>
                <a:ea typeface="+mn-ea"/>
                <a:cs typeface="Malgun Gothic"/>
              </a:rPr>
              <a:t>리스트</a:t>
            </a:r>
            <a:r>
              <a:rPr spc="10" dirty="0">
                <a:solidFill>
                  <a:srgbClr val="333333"/>
                </a:solidFill>
                <a:latin typeface="+mn-ea"/>
                <a:ea typeface="+mn-ea"/>
                <a:cs typeface="Malgun Gothic"/>
              </a:rPr>
              <a:t> </a:t>
            </a:r>
            <a:r>
              <a:rPr spc="-35" dirty="0">
                <a:solidFill>
                  <a:srgbClr val="333333"/>
                </a:solidFill>
                <a:latin typeface="+mn-ea"/>
                <a:ea typeface="+mn-ea"/>
                <a:cs typeface="Malgun Gothic"/>
              </a:rPr>
              <a:t>대입</a:t>
            </a:r>
            <a:endParaRPr dirty="0">
              <a:latin typeface="+mn-ea"/>
              <a:ea typeface="+mn-ea"/>
              <a:cs typeface="Malgun Gothic"/>
            </a:endParaRPr>
          </a:p>
        </p:txBody>
      </p:sp>
      <p:sp>
        <p:nvSpPr>
          <p:cNvPr id="5" name="object 5"/>
          <p:cNvSpPr txBox="1"/>
          <p:nvPr/>
        </p:nvSpPr>
        <p:spPr>
          <a:xfrm>
            <a:off x="703961" y="5007720"/>
            <a:ext cx="5882640" cy="289823"/>
          </a:xfrm>
          <a:prstGeom prst="rect">
            <a:avLst/>
          </a:prstGeom>
        </p:spPr>
        <p:txBody>
          <a:bodyPr vert="horz" wrap="square" lIns="0" tIns="12700" rIns="0" bIns="0" rtlCol="0">
            <a:spAutoFit/>
          </a:bodyPr>
          <a:lstStyle/>
          <a:p>
            <a:pPr marL="12700">
              <a:lnSpc>
                <a:spcPct val="100000"/>
              </a:lnSpc>
              <a:spcBef>
                <a:spcPts val="100"/>
              </a:spcBef>
            </a:pPr>
            <a:r>
              <a:rPr dirty="0">
                <a:solidFill>
                  <a:srgbClr val="333333"/>
                </a:solidFill>
                <a:latin typeface="+mn-ea"/>
                <a:ea typeface="+mn-ea"/>
                <a:cs typeface="Consolas"/>
              </a:rPr>
              <a:t>–</a:t>
            </a:r>
            <a:r>
              <a:rPr spc="-45" dirty="0">
                <a:solidFill>
                  <a:srgbClr val="333333"/>
                </a:solidFill>
                <a:latin typeface="+mn-ea"/>
                <a:ea typeface="+mn-ea"/>
                <a:cs typeface="Consolas"/>
              </a:rPr>
              <a:t> </a:t>
            </a:r>
            <a:r>
              <a:rPr dirty="0">
                <a:solidFill>
                  <a:srgbClr val="333333"/>
                </a:solidFill>
                <a:latin typeface="+mn-ea"/>
                <a:ea typeface="+mn-ea"/>
                <a:cs typeface="Malgun Gothic"/>
              </a:rPr>
              <a:t>각</a:t>
            </a:r>
            <a:r>
              <a:rPr spc="-10" dirty="0">
                <a:solidFill>
                  <a:srgbClr val="333333"/>
                </a:solidFill>
                <a:latin typeface="+mn-ea"/>
                <a:ea typeface="+mn-ea"/>
                <a:cs typeface="Malgun Gothic"/>
              </a:rPr>
              <a:t> </a:t>
            </a:r>
            <a:r>
              <a:rPr dirty="0">
                <a:solidFill>
                  <a:srgbClr val="333333"/>
                </a:solidFill>
                <a:latin typeface="+mn-ea"/>
                <a:ea typeface="+mn-ea"/>
                <a:cs typeface="Malgun Gothic"/>
              </a:rPr>
              <a:t>변수에</a:t>
            </a:r>
            <a:r>
              <a:rPr spc="-20" dirty="0">
                <a:solidFill>
                  <a:srgbClr val="333333"/>
                </a:solidFill>
                <a:latin typeface="+mn-ea"/>
                <a:ea typeface="+mn-ea"/>
                <a:cs typeface="Malgun Gothic"/>
              </a:rPr>
              <a:t> </a:t>
            </a:r>
            <a:r>
              <a:rPr dirty="0">
                <a:solidFill>
                  <a:srgbClr val="333333"/>
                </a:solidFill>
                <a:latin typeface="+mn-ea"/>
                <a:ea typeface="+mn-ea"/>
                <a:cs typeface="Malgun Gothic"/>
              </a:rPr>
              <a:t>리스트의</a:t>
            </a:r>
            <a:r>
              <a:rPr spc="-20" dirty="0">
                <a:solidFill>
                  <a:srgbClr val="333333"/>
                </a:solidFill>
                <a:latin typeface="+mn-ea"/>
                <a:ea typeface="+mn-ea"/>
                <a:cs typeface="Malgun Gothic"/>
              </a:rPr>
              <a:t> </a:t>
            </a:r>
            <a:r>
              <a:rPr dirty="0">
                <a:solidFill>
                  <a:srgbClr val="333333"/>
                </a:solidFill>
                <a:latin typeface="+mn-ea"/>
                <a:ea typeface="+mn-ea"/>
                <a:cs typeface="Malgun Gothic"/>
              </a:rPr>
              <a:t>원소들이</a:t>
            </a:r>
            <a:r>
              <a:rPr spc="-20" dirty="0">
                <a:solidFill>
                  <a:srgbClr val="333333"/>
                </a:solidFill>
                <a:latin typeface="+mn-ea"/>
                <a:ea typeface="+mn-ea"/>
                <a:cs typeface="Malgun Gothic"/>
              </a:rPr>
              <a:t> </a:t>
            </a:r>
            <a:r>
              <a:rPr dirty="0">
                <a:solidFill>
                  <a:srgbClr val="333333"/>
                </a:solidFill>
                <a:latin typeface="+mn-ea"/>
                <a:ea typeface="+mn-ea"/>
                <a:cs typeface="Malgun Gothic"/>
              </a:rPr>
              <a:t>순서대로</a:t>
            </a:r>
            <a:r>
              <a:rPr spc="-20" dirty="0">
                <a:solidFill>
                  <a:srgbClr val="333333"/>
                </a:solidFill>
                <a:latin typeface="+mn-ea"/>
                <a:ea typeface="+mn-ea"/>
                <a:cs typeface="Malgun Gothic"/>
              </a:rPr>
              <a:t> </a:t>
            </a:r>
            <a:r>
              <a:rPr spc="-10" dirty="0">
                <a:solidFill>
                  <a:srgbClr val="333333"/>
                </a:solidFill>
                <a:latin typeface="+mn-ea"/>
                <a:ea typeface="+mn-ea"/>
                <a:cs typeface="Malgun Gothic"/>
              </a:rPr>
              <a:t>들어간다.</a:t>
            </a:r>
            <a:endParaRPr dirty="0">
              <a:latin typeface="+mn-ea"/>
              <a:ea typeface="+mn-ea"/>
              <a:cs typeface="Malgun Gothic"/>
            </a:endParaRPr>
          </a:p>
        </p:txBody>
      </p:sp>
      <p:sp>
        <p:nvSpPr>
          <p:cNvPr id="6" name="object 6"/>
          <p:cNvSpPr txBox="1"/>
          <p:nvPr/>
        </p:nvSpPr>
        <p:spPr>
          <a:xfrm>
            <a:off x="760476" y="1981200"/>
            <a:ext cx="9982200" cy="1371600"/>
          </a:xfrm>
          <a:prstGeom prst="rect">
            <a:avLst/>
          </a:prstGeom>
          <a:ln w="12192">
            <a:solidFill>
              <a:srgbClr val="000000"/>
            </a:solidFill>
          </a:ln>
        </p:spPr>
        <p:txBody>
          <a:bodyPr vert="horz" wrap="square" lIns="0" tIns="62230" rIns="0" bIns="0" rtlCol="0">
            <a:spAutoFit/>
          </a:bodyPr>
          <a:lstStyle/>
          <a:p>
            <a:pPr marL="90805">
              <a:lnSpc>
                <a:spcPct val="100000"/>
              </a:lnSpc>
              <a:spcBef>
                <a:spcPts val="490"/>
              </a:spcBef>
            </a:pPr>
            <a:r>
              <a:rPr dirty="0">
                <a:latin typeface="+mn-ea"/>
                <a:ea typeface="+mn-ea"/>
                <a:cs typeface="Malgun Gothic"/>
              </a:rPr>
              <a:t>my_list</a:t>
            </a:r>
            <a:r>
              <a:rPr spc="-30" dirty="0">
                <a:latin typeface="+mn-ea"/>
                <a:ea typeface="+mn-ea"/>
                <a:cs typeface="Malgun Gothic"/>
              </a:rPr>
              <a:t> </a:t>
            </a:r>
            <a:r>
              <a:rPr dirty="0">
                <a:latin typeface="+mn-ea"/>
                <a:ea typeface="+mn-ea"/>
                <a:cs typeface="Malgun Gothic"/>
              </a:rPr>
              <a:t>= [[1,</a:t>
            </a:r>
            <a:r>
              <a:rPr spc="-10" dirty="0">
                <a:latin typeface="+mn-ea"/>
                <a:ea typeface="+mn-ea"/>
                <a:cs typeface="Malgun Gothic"/>
              </a:rPr>
              <a:t> </a:t>
            </a:r>
            <a:r>
              <a:rPr dirty="0">
                <a:latin typeface="+mn-ea"/>
                <a:ea typeface="+mn-ea"/>
                <a:cs typeface="Malgun Gothic"/>
              </a:rPr>
              <a:t>2,</a:t>
            </a:r>
            <a:r>
              <a:rPr spc="-10" dirty="0">
                <a:latin typeface="+mn-ea"/>
                <a:ea typeface="+mn-ea"/>
                <a:cs typeface="Malgun Gothic"/>
              </a:rPr>
              <a:t> </a:t>
            </a:r>
            <a:r>
              <a:rPr dirty="0">
                <a:latin typeface="+mn-ea"/>
                <a:ea typeface="+mn-ea"/>
                <a:cs typeface="Malgun Gothic"/>
              </a:rPr>
              <a:t>3],</a:t>
            </a:r>
            <a:r>
              <a:rPr spc="-5" dirty="0">
                <a:latin typeface="+mn-ea"/>
                <a:ea typeface="+mn-ea"/>
                <a:cs typeface="Malgun Gothic"/>
              </a:rPr>
              <a:t> </a:t>
            </a:r>
            <a:r>
              <a:rPr dirty="0">
                <a:latin typeface="+mn-ea"/>
                <a:ea typeface="+mn-ea"/>
                <a:cs typeface="Malgun Gothic"/>
              </a:rPr>
              <a:t>[10,20,30,40],</a:t>
            </a:r>
            <a:r>
              <a:rPr spc="-50" dirty="0">
                <a:latin typeface="+mn-ea"/>
                <a:ea typeface="+mn-ea"/>
                <a:cs typeface="Malgun Gothic"/>
              </a:rPr>
              <a:t> </a:t>
            </a:r>
            <a:r>
              <a:rPr dirty="0">
                <a:latin typeface="+mn-ea"/>
                <a:ea typeface="+mn-ea"/>
                <a:cs typeface="Malgun Gothic"/>
              </a:rPr>
              <a:t>['가',</a:t>
            </a:r>
            <a:r>
              <a:rPr spc="-15" dirty="0">
                <a:latin typeface="+mn-ea"/>
                <a:ea typeface="+mn-ea"/>
                <a:cs typeface="Malgun Gothic"/>
              </a:rPr>
              <a:t> </a:t>
            </a:r>
            <a:r>
              <a:rPr dirty="0">
                <a:latin typeface="+mn-ea"/>
                <a:ea typeface="+mn-ea"/>
                <a:cs typeface="Malgun Gothic"/>
              </a:rPr>
              <a:t>'나',</a:t>
            </a:r>
            <a:r>
              <a:rPr spc="-25" dirty="0">
                <a:latin typeface="+mn-ea"/>
                <a:ea typeface="+mn-ea"/>
                <a:cs typeface="Malgun Gothic"/>
              </a:rPr>
              <a:t> </a:t>
            </a:r>
            <a:r>
              <a:rPr spc="-10" dirty="0">
                <a:latin typeface="+mn-ea"/>
                <a:ea typeface="+mn-ea"/>
                <a:cs typeface="Malgun Gothic"/>
              </a:rPr>
              <a:t>'다']]</a:t>
            </a:r>
            <a:endParaRPr dirty="0">
              <a:latin typeface="+mn-ea"/>
              <a:ea typeface="+mn-ea"/>
              <a:cs typeface="Malgun Gothic"/>
            </a:endParaRPr>
          </a:p>
          <a:p>
            <a:pPr marL="90805">
              <a:lnSpc>
                <a:spcPct val="100000"/>
              </a:lnSpc>
              <a:spcBef>
                <a:spcPts val="430"/>
              </a:spcBef>
            </a:pPr>
            <a:r>
              <a:rPr dirty="0">
                <a:latin typeface="+mn-ea"/>
                <a:ea typeface="+mn-ea"/>
                <a:cs typeface="Malgun Gothic"/>
              </a:rPr>
              <a:t>my_list[0]</a:t>
            </a:r>
            <a:r>
              <a:rPr spc="-60" dirty="0">
                <a:latin typeface="+mn-ea"/>
                <a:ea typeface="+mn-ea"/>
                <a:cs typeface="Malgun Gothic"/>
              </a:rPr>
              <a:t> </a:t>
            </a:r>
            <a:r>
              <a:rPr spc="-10" dirty="0">
                <a:latin typeface="+mn-ea"/>
                <a:ea typeface="+mn-ea"/>
                <a:cs typeface="Malgun Gothic"/>
              </a:rPr>
              <a:t>=&gt;[1,2,3]</a:t>
            </a:r>
            <a:endParaRPr dirty="0">
              <a:latin typeface="+mn-ea"/>
              <a:ea typeface="+mn-ea"/>
              <a:cs typeface="Malgun Gothic"/>
            </a:endParaRPr>
          </a:p>
          <a:p>
            <a:pPr marL="90805">
              <a:lnSpc>
                <a:spcPct val="100000"/>
              </a:lnSpc>
              <a:spcBef>
                <a:spcPts val="434"/>
              </a:spcBef>
              <a:tabLst>
                <a:tab pos="1598295" algn="l"/>
              </a:tabLst>
            </a:pPr>
            <a:r>
              <a:rPr spc="-10" dirty="0">
                <a:latin typeface="+mn-ea"/>
                <a:ea typeface="+mn-ea"/>
                <a:cs typeface="Malgun Gothic"/>
              </a:rPr>
              <a:t>my_list[1][0]</a:t>
            </a:r>
            <a:r>
              <a:rPr dirty="0">
                <a:latin typeface="+mn-ea"/>
                <a:ea typeface="+mn-ea"/>
                <a:cs typeface="Malgun Gothic"/>
              </a:rPr>
              <a:t>	=&gt;</a:t>
            </a:r>
            <a:r>
              <a:rPr spc="-30" dirty="0">
                <a:latin typeface="+mn-ea"/>
                <a:ea typeface="+mn-ea"/>
                <a:cs typeface="Malgun Gothic"/>
              </a:rPr>
              <a:t> </a:t>
            </a:r>
            <a:r>
              <a:rPr spc="-25" dirty="0">
                <a:latin typeface="+mn-ea"/>
                <a:ea typeface="+mn-ea"/>
                <a:cs typeface="Malgun Gothic"/>
              </a:rPr>
              <a:t>10</a:t>
            </a:r>
            <a:endParaRPr dirty="0">
              <a:latin typeface="+mn-ea"/>
              <a:ea typeface="+mn-ea"/>
              <a:cs typeface="Malgun Gothic"/>
            </a:endParaRPr>
          </a:p>
          <a:p>
            <a:pPr marL="90805">
              <a:lnSpc>
                <a:spcPct val="100000"/>
              </a:lnSpc>
              <a:spcBef>
                <a:spcPts val="434"/>
              </a:spcBef>
              <a:tabLst>
                <a:tab pos="1598295" algn="l"/>
              </a:tabLst>
            </a:pPr>
            <a:r>
              <a:rPr spc="-10" dirty="0">
                <a:latin typeface="+mn-ea"/>
                <a:ea typeface="+mn-ea"/>
                <a:cs typeface="Malgun Gothic"/>
              </a:rPr>
              <a:t>my_list[2][1]</a:t>
            </a:r>
            <a:r>
              <a:rPr dirty="0">
                <a:latin typeface="+mn-ea"/>
                <a:ea typeface="+mn-ea"/>
                <a:cs typeface="Malgun Gothic"/>
              </a:rPr>
              <a:t>	=&gt;</a:t>
            </a:r>
            <a:r>
              <a:rPr spc="-30" dirty="0">
                <a:latin typeface="+mn-ea"/>
                <a:ea typeface="+mn-ea"/>
                <a:cs typeface="Malgun Gothic"/>
              </a:rPr>
              <a:t> </a:t>
            </a:r>
            <a:r>
              <a:rPr spc="-25" dirty="0">
                <a:latin typeface="+mn-ea"/>
                <a:ea typeface="+mn-ea"/>
                <a:cs typeface="Malgun Gothic"/>
              </a:rPr>
              <a:t>'나'</a:t>
            </a:r>
            <a:endParaRPr dirty="0">
              <a:latin typeface="+mn-ea"/>
              <a:ea typeface="+mn-ea"/>
              <a:cs typeface="Malgun Gothic"/>
            </a:endParaRPr>
          </a:p>
        </p:txBody>
      </p:sp>
      <p:sp>
        <p:nvSpPr>
          <p:cNvPr id="8" name="object 8"/>
          <p:cNvSpPr txBox="1"/>
          <p:nvPr/>
        </p:nvSpPr>
        <p:spPr>
          <a:xfrm>
            <a:off x="703961" y="3885270"/>
            <a:ext cx="9982200" cy="861389"/>
          </a:xfrm>
          <a:prstGeom prst="rect">
            <a:avLst/>
          </a:prstGeom>
          <a:ln w="12192">
            <a:solidFill>
              <a:srgbClr val="000000"/>
            </a:solidFill>
          </a:ln>
        </p:spPr>
        <p:txBody>
          <a:bodyPr vert="horz" wrap="square" lIns="0" tIns="14604" rIns="0" bIns="0" rtlCol="0">
            <a:spAutoFit/>
          </a:bodyPr>
          <a:lstStyle/>
          <a:p>
            <a:pPr marL="90805">
              <a:lnSpc>
                <a:spcPct val="150000"/>
              </a:lnSpc>
              <a:spcBef>
                <a:spcPts val="5"/>
              </a:spcBef>
            </a:pPr>
            <a:r>
              <a:rPr dirty="0">
                <a:latin typeface="+mn-ea"/>
                <a:ea typeface="+mn-ea"/>
                <a:cs typeface="Malgun Gothic"/>
              </a:rPr>
              <a:t>a,</a:t>
            </a:r>
            <a:r>
              <a:rPr spc="5" dirty="0">
                <a:latin typeface="+mn-ea"/>
                <a:ea typeface="+mn-ea"/>
                <a:cs typeface="Malgun Gothic"/>
              </a:rPr>
              <a:t> </a:t>
            </a:r>
            <a:r>
              <a:rPr dirty="0">
                <a:latin typeface="+mn-ea"/>
                <a:ea typeface="+mn-ea"/>
                <a:cs typeface="Malgun Gothic"/>
              </a:rPr>
              <a:t>b,</a:t>
            </a:r>
            <a:r>
              <a:rPr spc="-10" dirty="0">
                <a:latin typeface="+mn-ea"/>
                <a:ea typeface="+mn-ea"/>
                <a:cs typeface="Malgun Gothic"/>
              </a:rPr>
              <a:t> </a:t>
            </a:r>
            <a:r>
              <a:rPr dirty="0">
                <a:latin typeface="+mn-ea"/>
                <a:ea typeface="+mn-ea"/>
                <a:cs typeface="Malgun Gothic"/>
              </a:rPr>
              <a:t>c =</a:t>
            </a:r>
            <a:r>
              <a:rPr spc="-10" dirty="0">
                <a:latin typeface="+mn-ea"/>
                <a:ea typeface="+mn-ea"/>
                <a:cs typeface="Malgun Gothic"/>
              </a:rPr>
              <a:t> </a:t>
            </a:r>
            <a:r>
              <a:rPr dirty="0">
                <a:latin typeface="+mn-ea"/>
                <a:ea typeface="+mn-ea"/>
                <a:cs typeface="Malgun Gothic"/>
              </a:rPr>
              <a:t>[10,</a:t>
            </a:r>
            <a:r>
              <a:rPr spc="-15" dirty="0">
                <a:latin typeface="+mn-ea"/>
                <a:ea typeface="+mn-ea"/>
                <a:cs typeface="Malgun Gothic"/>
              </a:rPr>
              <a:t> </a:t>
            </a:r>
            <a:r>
              <a:rPr dirty="0">
                <a:latin typeface="+mn-ea"/>
                <a:ea typeface="+mn-ea"/>
                <a:cs typeface="Malgun Gothic"/>
              </a:rPr>
              <a:t>20</a:t>
            </a:r>
            <a:r>
              <a:rPr spc="-10" dirty="0">
                <a:latin typeface="+mn-ea"/>
                <a:ea typeface="+mn-ea"/>
                <a:cs typeface="Malgun Gothic"/>
              </a:rPr>
              <a:t> </a:t>
            </a:r>
            <a:r>
              <a:rPr dirty="0">
                <a:latin typeface="+mn-ea"/>
                <a:ea typeface="+mn-ea"/>
                <a:cs typeface="Malgun Gothic"/>
              </a:rPr>
              <a:t>,</a:t>
            </a:r>
            <a:r>
              <a:rPr spc="-10" dirty="0">
                <a:latin typeface="+mn-ea"/>
                <a:ea typeface="+mn-ea"/>
                <a:cs typeface="Malgun Gothic"/>
              </a:rPr>
              <a:t> </a:t>
            </a:r>
            <a:r>
              <a:rPr spc="-25" dirty="0">
                <a:latin typeface="+mn-ea"/>
                <a:ea typeface="+mn-ea"/>
                <a:cs typeface="Malgun Gothic"/>
              </a:rPr>
              <a:t>30]</a:t>
            </a:r>
            <a:endParaRPr dirty="0">
              <a:latin typeface="+mn-ea"/>
              <a:ea typeface="+mn-ea"/>
              <a:cs typeface="Malgun Gothic"/>
            </a:endParaRPr>
          </a:p>
          <a:p>
            <a:pPr marL="90805">
              <a:lnSpc>
                <a:spcPct val="150000"/>
              </a:lnSpc>
              <a:spcBef>
                <a:spcPts val="430"/>
              </a:spcBef>
            </a:pPr>
            <a:r>
              <a:rPr dirty="0">
                <a:latin typeface="+mn-ea"/>
                <a:ea typeface="+mn-ea"/>
                <a:cs typeface="Malgun Gothic"/>
              </a:rPr>
              <a:t>#</a:t>
            </a:r>
            <a:r>
              <a:rPr spc="-10" dirty="0">
                <a:latin typeface="+mn-ea"/>
                <a:ea typeface="+mn-ea"/>
                <a:cs typeface="Malgun Gothic"/>
              </a:rPr>
              <a:t> </a:t>
            </a:r>
            <a:r>
              <a:rPr dirty="0">
                <a:latin typeface="+mn-ea"/>
                <a:ea typeface="+mn-ea"/>
                <a:cs typeface="Malgun Gothic"/>
              </a:rPr>
              <a:t>a=</a:t>
            </a:r>
            <a:r>
              <a:rPr spc="-5" dirty="0">
                <a:latin typeface="+mn-ea"/>
                <a:ea typeface="+mn-ea"/>
                <a:cs typeface="Malgun Gothic"/>
              </a:rPr>
              <a:t> </a:t>
            </a:r>
            <a:r>
              <a:rPr dirty="0">
                <a:latin typeface="+mn-ea"/>
                <a:ea typeface="+mn-ea"/>
                <a:cs typeface="Malgun Gothic"/>
              </a:rPr>
              <a:t>10,</a:t>
            </a:r>
            <a:r>
              <a:rPr spc="-10" dirty="0">
                <a:latin typeface="+mn-ea"/>
                <a:ea typeface="+mn-ea"/>
                <a:cs typeface="Malgun Gothic"/>
              </a:rPr>
              <a:t> </a:t>
            </a:r>
            <a:r>
              <a:rPr dirty="0">
                <a:latin typeface="+mn-ea"/>
                <a:ea typeface="+mn-ea"/>
                <a:cs typeface="Malgun Gothic"/>
              </a:rPr>
              <a:t>b</a:t>
            </a:r>
            <a:r>
              <a:rPr spc="-10" dirty="0">
                <a:latin typeface="+mn-ea"/>
                <a:ea typeface="+mn-ea"/>
                <a:cs typeface="Malgun Gothic"/>
              </a:rPr>
              <a:t> </a:t>
            </a:r>
            <a:r>
              <a:rPr dirty="0">
                <a:latin typeface="+mn-ea"/>
                <a:ea typeface="+mn-ea"/>
                <a:cs typeface="Malgun Gothic"/>
              </a:rPr>
              <a:t>=</a:t>
            </a:r>
            <a:r>
              <a:rPr spc="-5" dirty="0">
                <a:latin typeface="+mn-ea"/>
                <a:ea typeface="+mn-ea"/>
                <a:cs typeface="Malgun Gothic"/>
              </a:rPr>
              <a:t> </a:t>
            </a:r>
            <a:r>
              <a:rPr dirty="0">
                <a:latin typeface="+mn-ea"/>
                <a:ea typeface="+mn-ea"/>
                <a:cs typeface="Malgun Gothic"/>
              </a:rPr>
              <a:t>20,</a:t>
            </a:r>
            <a:r>
              <a:rPr spc="-15" dirty="0">
                <a:latin typeface="+mn-ea"/>
                <a:ea typeface="+mn-ea"/>
                <a:cs typeface="Malgun Gothic"/>
              </a:rPr>
              <a:t> </a:t>
            </a:r>
            <a:r>
              <a:rPr dirty="0">
                <a:latin typeface="+mn-ea"/>
                <a:ea typeface="+mn-ea"/>
                <a:cs typeface="Malgun Gothic"/>
              </a:rPr>
              <a:t>c</a:t>
            </a:r>
            <a:r>
              <a:rPr spc="-5" dirty="0">
                <a:latin typeface="+mn-ea"/>
                <a:ea typeface="+mn-ea"/>
                <a:cs typeface="Malgun Gothic"/>
              </a:rPr>
              <a:t> </a:t>
            </a:r>
            <a:r>
              <a:rPr dirty="0">
                <a:latin typeface="+mn-ea"/>
                <a:ea typeface="+mn-ea"/>
                <a:cs typeface="Malgun Gothic"/>
              </a:rPr>
              <a:t>=</a:t>
            </a:r>
            <a:r>
              <a:rPr spc="5" dirty="0">
                <a:latin typeface="+mn-ea"/>
                <a:ea typeface="+mn-ea"/>
                <a:cs typeface="Malgun Gothic"/>
              </a:rPr>
              <a:t> </a:t>
            </a:r>
            <a:r>
              <a:rPr spc="-25" dirty="0">
                <a:latin typeface="+mn-ea"/>
                <a:ea typeface="+mn-ea"/>
                <a:cs typeface="Malgun Gothic"/>
              </a:rPr>
              <a:t>30</a:t>
            </a:r>
            <a:endParaRPr dirty="0">
              <a:latin typeface="+mn-ea"/>
              <a:ea typeface="+mn-ea"/>
              <a:cs typeface="Malgun Gothic"/>
            </a:endParaRPr>
          </a:p>
        </p:txBody>
      </p:sp>
      <p:sp>
        <p:nvSpPr>
          <p:cNvPr id="9" name="object 9"/>
          <p:cNvSpPr txBox="1">
            <a:spLocks noGrp="1"/>
          </p:cNvSpPr>
          <p:nvPr>
            <p:ph type="sldNum" sz="quarter" idx="4294967295"/>
          </p:nvPr>
        </p:nvSpPr>
        <p:spPr>
          <a:xfrm>
            <a:off x="11615673" y="6629599"/>
            <a:ext cx="229234" cy="577722"/>
          </a:xfrm>
          <a:prstGeom prst="rect">
            <a:avLst/>
          </a:prstGeom>
        </p:spPr>
        <p:txBody>
          <a:bodyPr vert="horz" wrap="square" lIns="0" tIns="23495" rIns="0" bIns="0" rtlCol="0">
            <a:spAutoFit/>
          </a:bodyPr>
          <a:lstStyle/>
          <a:p>
            <a:pPr marL="38100">
              <a:lnSpc>
                <a:spcPct val="100000"/>
              </a:lnSpc>
              <a:spcBef>
                <a:spcPts val="185"/>
              </a:spcBef>
            </a:pPr>
            <a:fld id="{81D60167-4931-47E6-BA6A-407CBD079E47}" type="slidenum">
              <a:rPr sz="1800" spc="-25" dirty="0">
                <a:latin typeface="+mn-ea"/>
                <a:ea typeface="+mn-ea"/>
              </a:rPr>
              <a:t>29</a:t>
            </a:fld>
            <a:endParaRPr sz="1800" spc="-25" dirty="0">
              <a:latin typeface="+mn-ea"/>
              <a:ea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B7A1027-A09B-0681-018E-087A0D9DA47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CF9EBB7-DD24-D4CB-68C0-390AF4BAD462}"/>
              </a:ext>
            </a:extLst>
          </p:cNvPr>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a:extLst>
              <a:ext uri="{FF2B5EF4-FFF2-40B4-BE49-F238E27FC236}">
                <a16:creationId xmlns:a16="http://schemas.microsoft.com/office/drawing/2014/main" id="{FF254F59-9A2E-5307-A392-43FDC4BCC108}"/>
              </a:ext>
            </a:extLst>
          </p:cNvPr>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a:extLst>
              <a:ext uri="{FF2B5EF4-FFF2-40B4-BE49-F238E27FC236}">
                <a16:creationId xmlns:a16="http://schemas.microsoft.com/office/drawing/2014/main" id="{86E8CE04-95EB-6CDC-610D-AD518E796347}"/>
              </a:ext>
            </a:extLst>
          </p:cNvPr>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a:extLst>
              <a:ext uri="{FF2B5EF4-FFF2-40B4-BE49-F238E27FC236}">
                <a16:creationId xmlns:a16="http://schemas.microsoft.com/office/drawing/2014/main" id="{FD58C8BE-89BE-781D-3D67-438FE10895F9}"/>
              </a:ext>
            </a:extLst>
          </p:cNvPr>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a:extLst>
              <a:ext uri="{FF2B5EF4-FFF2-40B4-BE49-F238E27FC236}">
                <a16:creationId xmlns:a16="http://schemas.microsoft.com/office/drawing/2014/main" id="{6B226129-0572-D7F9-D8CB-BB6CA9936F7E}"/>
              </a:ext>
            </a:extLst>
          </p:cNvPr>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a:extLst>
              <a:ext uri="{FF2B5EF4-FFF2-40B4-BE49-F238E27FC236}">
                <a16:creationId xmlns:a16="http://schemas.microsoft.com/office/drawing/2014/main" id="{0F72C30E-719B-3805-3561-8A3C909A90F1}"/>
              </a:ext>
            </a:extLst>
          </p:cNvPr>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a:extLst>
              <a:ext uri="{FF2B5EF4-FFF2-40B4-BE49-F238E27FC236}">
                <a16:creationId xmlns:a16="http://schemas.microsoft.com/office/drawing/2014/main" id="{25A11890-867B-B17A-59B1-7968E6F8D58D}"/>
              </a:ext>
            </a:extLst>
          </p:cNvPr>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a:extLst>
              <a:ext uri="{FF2B5EF4-FFF2-40B4-BE49-F238E27FC236}">
                <a16:creationId xmlns:a16="http://schemas.microsoft.com/office/drawing/2014/main" id="{87142FB3-3BC4-1596-0117-5C38AEEFA68B}"/>
              </a:ext>
            </a:extLst>
          </p:cNvPr>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a:extLst>
              <a:ext uri="{FF2B5EF4-FFF2-40B4-BE49-F238E27FC236}">
                <a16:creationId xmlns:a16="http://schemas.microsoft.com/office/drawing/2014/main" id="{BE93AAFA-A403-5BB5-AEF1-57B306D4534A}"/>
              </a:ext>
            </a:extLst>
          </p:cNvPr>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a:extLst>
              <a:ext uri="{FF2B5EF4-FFF2-40B4-BE49-F238E27FC236}">
                <a16:creationId xmlns:a16="http://schemas.microsoft.com/office/drawing/2014/main" id="{2F10414B-6ACF-DC04-435F-7ACAE2E7238D}"/>
              </a:ext>
            </a:extLst>
          </p:cNvPr>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a:extLst>
              <a:ext uri="{FF2B5EF4-FFF2-40B4-BE49-F238E27FC236}">
                <a16:creationId xmlns:a16="http://schemas.microsoft.com/office/drawing/2014/main" id="{C9927519-4640-6B45-2F91-E78902B74AEC}"/>
              </a:ext>
            </a:extLst>
          </p:cNvPr>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a:extLst>
              <a:ext uri="{FF2B5EF4-FFF2-40B4-BE49-F238E27FC236}">
                <a16:creationId xmlns:a16="http://schemas.microsoft.com/office/drawing/2014/main" id="{C832D01E-5443-CA2A-E717-5D5B678B796C}"/>
              </a:ext>
            </a:extLst>
          </p:cNvPr>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a:extLst>
              <a:ext uri="{FF2B5EF4-FFF2-40B4-BE49-F238E27FC236}">
                <a16:creationId xmlns:a16="http://schemas.microsoft.com/office/drawing/2014/main" id="{F0FF7119-C474-D8EA-AEBA-643596255B38}"/>
              </a:ext>
            </a:extLst>
          </p:cNvPr>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a:extLst>
              <a:ext uri="{FF2B5EF4-FFF2-40B4-BE49-F238E27FC236}">
                <a16:creationId xmlns:a16="http://schemas.microsoft.com/office/drawing/2014/main" id="{078D0525-3C90-9563-7F98-C2660EC0720D}"/>
              </a:ext>
            </a:extLst>
          </p:cNvPr>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a:extLst>
              <a:ext uri="{FF2B5EF4-FFF2-40B4-BE49-F238E27FC236}">
                <a16:creationId xmlns:a16="http://schemas.microsoft.com/office/drawing/2014/main" id="{BAA340D2-39CA-0EC7-F468-F7D5B81346EA}"/>
              </a:ext>
            </a:extLst>
          </p:cNvPr>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a:extLst>
              <a:ext uri="{FF2B5EF4-FFF2-40B4-BE49-F238E27FC236}">
                <a16:creationId xmlns:a16="http://schemas.microsoft.com/office/drawing/2014/main" id="{6FFF8294-6461-E601-A713-F97121FC65A1}"/>
              </a:ext>
            </a:extLst>
          </p:cNvPr>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a:extLst>
              <a:ext uri="{FF2B5EF4-FFF2-40B4-BE49-F238E27FC236}">
                <a16:creationId xmlns:a16="http://schemas.microsoft.com/office/drawing/2014/main" id="{FB0A6801-AD39-2DA7-C9F9-2A6F01C9A344}"/>
              </a:ext>
            </a:extLst>
          </p:cNvPr>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a:extLst>
              <a:ext uri="{FF2B5EF4-FFF2-40B4-BE49-F238E27FC236}">
                <a16:creationId xmlns:a16="http://schemas.microsoft.com/office/drawing/2014/main" id="{E60FCC51-A6E5-51A1-0211-E4B7A769C67F}"/>
              </a:ext>
            </a:extLst>
          </p:cNvPr>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a:extLst>
              <a:ext uri="{FF2B5EF4-FFF2-40B4-BE49-F238E27FC236}">
                <a16:creationId xmlns:a16="http://schemas.microsoft.com/office/drawing/2014/main" id="{A4CCCF97-3122-5344-9800-0C010E96EE40}"/>
              </a:ext>
            </a:extLst>
          </p:cNvPr>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a:extLst>
              <a:ext uri="{FF2B5EF4-FFF2-40B4-BE49-F238E27FC236}">
                <a16:creationId xmlns:a16="http://schemas.microsoft.com/office/drawing/2014/main" id="{8552574C-3515-C445-0027-8E359B94E50A}"/>
              </a:ext>
            </a:extLst>
          </p:cNvPr>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a:extLst>
              <a:ext uri="{FF2B5EF4-FFF2-40B4-BE49-F238E27FC236}">
                <a16:creationId xmlns:a16="http://schemas.microsoft.com/office/drawing/2014/main" id="{8C7E96EF-C2F7-18EE-8CE4-7F8B4FC16C6D}"/>
              </a:ext>
            </a:extLst>
          </p:cNvPr>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a:extLst>
              <a:ext uri="{FF2B5EF4-FFF2-40B4-BE49-F238E27FC236}">
                <a16:creationId xmlns:a16="http://schemas.microsoft.com/office/drawing/2014/main" id="{26674C8F-C08A-C023-DDF1-4FF1891156D9}"/>
              </a:ext>
            </a:extLst>
          </p:cNvPr>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a:extLst>
              <a:ext uri="{FF2B5EF4-FFF2-40B4-BE49-F238E27FC236}">
                <a16:creationId xmlns:a16="http://schemas.microsoft.com/office/drawing/2014/main" id="{1B724038-ED34-D990-8FFD-D541F12E97C9}"/>
              </a:ext>
            </a:extLst>
          </p:cNvPr>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a:extLst>
              <a:ext uri="{FF2B5EF4-FFF2-40B4-BE49-F238E27FC236}">
                <a16:creationId xmlns:a16="http://schemas.microsoft.com/office/drawing/2014/main" id="{B3671B6C-D795-01B5-A672-B75F2E14EE97}"/>
              </a:ext>
            </a:extLst>
          </p:cNvPr>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a:extLst>
              <a:ext uri="{FF2B5EF4-FFF2-40B4-BE49-F238E27FC236}">
                <a16:creationId xmlns:a16="http://schemas.microsoft.com/office/drawing/2014/main" id="{AEE30A78-00C5-4417-DD3B-B61DBAEDDA11}"/>
              </a:ext>
            </a:extLst>
          </p:cNvPr>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a:extLst>
              <a:ext uri="{FF2B5EF4-FFF2-40B4-BE49-F238E27FC236}">
                <a16:creationId xmlns:a16="http://schemas.microsoft.com/office/drawing/2014/main" id="{CC4C00B5-5218-C83A-8051-D0F24471DD5C}"/>
              </a:ext>
            </a:extLst>
          </p:cNvPr>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a:extLst>
              <a:ext uri="{FF2B5EF4-FFF2-40B4-BE49-F238E27FC236}">
                <a16:creationId xmlns:a16="http://schemas.microsoft.com/office/drawing/2014/main" id="{34B59AEF-0B6E-C03A-D114-BE08128E22E2}"/>
              </a:ext>
            </a:extLst>
          </p:cNvPr>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a:extLst>
              <a:ext uri="{FF2B5EF4-FFF2-40B4-BE49-F238E27FC236}">
                <a16:creationId xmlns:a16="http://schemas.microsoft.com/office/drawing/2014/main" id="{D88B23F9-E67D-F90E-E4E5-52E8EA3BE8E9}"/>
              </a:ext>
            </a:extLst>
          </p:cNvPr>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a:extLst>
              <a:ext uri="{FF2B5EF4-FFF2-40B4-BE49-F238E27FC236}">
                <a16:creationId xmlns:a16="http://schemas.microsoft.com/office/drawing/2014/main" id="{1D3AB0EC-6421-AB85-449A-E76335DD7A3D}"/>
              </a:ext>
            </a:extLst>
          </p:cNvPr>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a:extLst>
              <a:ext uri="{FF2B5EF4-FFF2-40B4-BE49-F238E27FC236}">
                <a16:creationId xmlns:a16="http://schemas.microsoft.com/office/drawing/2014/main" id="{33B993EA-B397-9F0E-2DF6-978E77B945A6}"/>
              </a:ext>
            </a:extLst>
          </p:cNvPr>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a:extLst>
              <a:ext uri="{FF2B5EF4-FFF2-40B4-BE49-F238E27FC236}">
                <a16:creationId xmlns:a16="http://schemas.microsoft.com/office/drawing/2014/main" id="{B0828717-335C-BD45-35FD-1658E7AECAE7}"/>
              </a:ext>
            </a:extLst>
          </p:cNvPr>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a:extLst>
              <a:ext uri="{FF2B5EF4-FFF2-40B4-BE49-F238E27FC236}">
                <a16:creationId xmlns:a16="http://schemas.microsoft.com/office/drawing/2014/main" id="{F194D554-79C6-FCF1-43D1-3040D9C139AE}"/>
              </a:ext>
            </a:extLst>
          </p:cNvPr>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a:extLst>
              <a:ext uri="{FF2B5EF4-FFF2-40B4-BE49-F238E27FC236}">
                <a16:creationId xmlns:a16="http://schemas.microsoft.com/office/drawing/2014/main" id="{4D549E32-8A31-E573-13E6-2450AE7930BB}"/>
              </a:ext>
            </a:extLst>
          </p:cNvPr>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a:extLst>
              <a:ext uri="{FF2B5EF4-FFF2-40B4-BE49-F238E27FC236}">
                <a16:creationId xmlns:a16="http://schemas.microsoft.com/office/drawing/2014/main" id="{D86FB905-9412-AB40-D6BB-15C83BF5422A}"/>
              </a:ext>
            </a:extLst>
          </p:cNvPr>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a:extLst>
              <a:ext uri="{FF2B5EF4-FFF2-40B4-BE49-F238E27FC236}">
                <a16:creationId xmlns:a16="http://schemas.microsoft.com/office/drawing/2014/main" id="{CDA3AD85-2AEE-967C-0498-8CDF3E8A059E}"/>
              </a:ext>
            </a:extLst>
          </p:cNvPr>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a:extLst>
              <a:ext uri="{FF2B5EF4-FFF2-40B4-BE49-F238E27FC236}">
                <a16:creationId xmlns:a16="http://schemas.microsoft.com/office/drawing/2014/main" id="{2E352A7D-0C06-5062-2B6C-C411F5922377}"/>
              </a:ext>
            </a:extLst>
          </p:cNvPr>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a:extLst>
              <a:ext uri="{FF2B5EF4-FFF2-40B4-BE49-F238E27FC236}">
                <a16:creationId xmlns:a16="http://schemas.microsoft.com/office/drawing/2014/main" id="{BBD63FEF-5BCD-9F0E-1C6F-45C7CB6AF6D3}"/>
              </a:ext>
            </a:extLst>
          </p:cNvPr>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a:extLst>
              <a:ext uri="{FF2B5EF4-FFF2-40B4-BE49-F238E27FC236}">
                <a16:creationId xmlns:a16="http://schemas.microsoft.com/office/drawing/2014/main" id="{52C0007B-728A-A39D-2776-EDDD82C54004}"/>
              </a:ext>
            </a:extLst>
          </p:cNvPr>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a:extLst>
              <a:ext uri="{FF2B5EF4-FFF2-40B4-BE49-F238E27FC236}">
                <a16:creationId xmlns:a16="http://schemas.microsoft.com/office/drawing/2014/main" id="{4C7E94AB-0624-954D-B63F-358549F4D288}"/>
              </a:ext>
            </a:extLst>
          </p:cNvPr>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a:extLst>
              <a:ext uri="{FF2B5EF4-FFF2-40B4-BE49-F238E27FC236}">
                <a16:creationId xmlns:a16="http://schemas.microsoft.com/office/drawing/2014/main" id="{E7348FBF-EA10-1D57-54D9-DC08DADABB59}"/>
              </a:ext>
            </a:extLst>
          </p:cNvPr>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a:extLst>
              <a:ext uri="{FF2B5EF4-FFF2-40B4-BE49-F238E27FC236}">
                <a16:creationId xmlns:a16="http://schemas.microsoft.com/office/drawing/2014/main" id="{2D9A9852-A44F-4CFE-055B-1C6F44533EA3}"/>
              </a:ext>
            </a:extLst>
          </p:cNvPr>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a:extLst>
              <a:ext uri="{FF2B5EF4-FFF2-40B4-BE49-F238E27FC236}">
                <a16:creationId xmlns:a16="http://schemas.microsoft.com/office/drawing/2014/main" id="{D4DC71A6-466E-91EC-58EE-4FE243467021}"/>
              </a:ext>
            </a:extLst>
          </p:cNvPr>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a:extLst>
              <a:ext uri="{FF2B5EF4-FFF2-40B4-BE49-F238E27FC236}">
                <a16:creationId xmlns:a16="http://schemas.microsoft.com/office/drawing/2014/main" id="{429F07F3-C64C-CD6D-1761-63615C6514D7}"/>
              </a:ext>
            </a:extLst>
          </p:cNvPr>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a:extLst>
              <a:ext uri="{FF2B5EF4-FFF2-40B4-BE49-F238E27FC236}">
                <a16:creationId xmlns:a16="http://schemas.microsoft.com/office/drawing/2014/main" id="{03BB2EA2-99C8-1C33-F50D-B83FBE8EA46A}"/>
              </a:ext>
            </a:extLst>
          </p:cNvPr>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a:extLst>
              <a:ext uri="{FF2B5EF4-FFF2-40B4-BE49-F238E27FC236}">
                <a16:creationId xmlns:a16="http://schemas.microsoft.com/office/drawing/2014/main" id="{95436D99-6464-5FE0-C842-5F1418DC5EF0}"/>
              </a:ext>
            </a:extLst>
          </p:cNvPr>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a:extLst>
              <a:ext uri="{FF2B5EF4-FFF2-40B4-BE49-F238E27FC236}">
                <a16:creationId xmlns:a16="http://schemas.microsoft.com/office/drawing/2014/main" id="{6FC620E8-EB7A-CBD1-9B95-8836007A78D1}"/>
              </a:ext>
            </a:extLst>
          </p:cNvPr>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a:extLst>
              <a:ext uri="{FF2B5EF4-FFF2-40B4-BE49-F238E27FC236}">
                <a16:creationId xmlns:a16="http://schemas.microsoft.com/office/drawing/2014/main" id="{040843A6-52D6-B193-476B-BC43DE06FC81}"/>
              </a:ext>
            </a:extLst>
          </p:cNvPr>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a:extLst>
              <a:ext uri="{FF2B5EF4-FFF2-40B4-BE49-F238E27FC236}">
                <a16:creationId xmlns:a16="http://schemas.microsoft.com/office/drawing/2014/main" id="{3E1022B1-E011-A950-5532-C0B11E41AA7C}"/>
              </a:ext>
            </a:extLst>
          </p:cNvPr>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a:extLst>
              <a:ext uri="{FF2B5EF4-FFF2-40B4-BE49-F238E27FC236}">
                <a16:creationId xmlns:a16="http://schemas.microsoft.com/office/drawing/2014/main" id="{3DECF6E2-D8BE-24AD-AA45-E58C6EC91BAE}"/>
              </a:ext>
            </a:extLst>
          </p:cNvPr>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a:extLst>
              <a:ext uri="{FF2B5EF4-FFF2-40B4-BE49-F238E27FC236}">
                <a16:creationId xmlns:a16="http://schemas.microsoft.com/office/drawing/2014/main" id="{7F2A3B72-24F7-BCDF-4EBF-AA875AAE71CE}"/>
              </a:ext>
            </a:extLst>
          </p:cNvPr>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a:extLst>
              <a:ext uri="{FF2B5EF4-FFF2-40B4-BE49-F238E27FC236}">
                <a16:creationId xmlns:a16="http://schemas.microsoft.com/office/drawing/2014/main" id="{116FF134-97C4-1500-B540-2EC5166B0F97}"/>
              </a:ext>
            </a:extLst>
          </p:cNvPr>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a:extLst>
              <a:ext uri="{FF2B5EF4-FFF2-40B4-BE49-F238E27FC236}">
                <a16:creationId xmlns:a16="http://schemas.microsoft.com/office/drawing/2014/main" id="{55D35D5B-A78B-F209-1068-5BA2BB2CA1AE}"/>
              </a:ext>
            </a:extLst>
          </p:cNvPr>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a:extLst>
              <a:ext uri="{FF2B5EF4-FFF2-40B4-BE49-F238E27FC236}">
                <a16:creationId xmlns:a16="http://schemas.microsoft.com/office/drawing/2014/main" id="{7FFF27A0-4AFD-D336-CFEC-65F9EC09A4FC}"/>
              </a:ext>
            </a:extLst>
          </p:cNvPr>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a:extLst>
              <a:ext uri="{FF2B5EF4-FFF2-40B4-BE49-F238E27FC236}">
                <a16:creationId xmlns:a16="http://schemas.microsoft.com/office/drawing/2014/main" id="{0343E18A-579E-B765-4F14-B5C4DB886088}"/>
              </a:ext>
            </a:extLst>
          </p:cNvPr>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a:extLst>
              <a:ext uri="{FF2B5EF4-FFF2-40B4-BE49-F238E27FC236}">
                <a16:creationId xmlns:a16="http://schemas.microsoft.com/office/drawing/2014/main" id="{5F4906CB-9E25-F2B9-F6AE-A238C1E3BBCD}"/>
              </a:ext>
            </a:extLst>
          </p:cNvPr>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a:extLst>
              <a:ext uri="{FF2B5EF4-FFF2-40B4-BE49-F238E27FC236}">
                <a16:creationId xmlns:a16="http://schemas.microsoft.com/office/drawing/2014/main" id="{0A962FBA-5F9C-34D4-2B47-37BD3922987B}"/>
              </a:ext>
            </a:extLst>
          </p:cNvPr>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a:extLst>
              <a:ext uri="{FF2B5EF4-FFF2-40B4-BE49-F238E27FC236}">
                <a16:creationId xmlns:a16="http://schemas.microsoft.com/office/drawing/2014/main" id="{9B972153-4B46-B2AD-CB82-2032D8138FA6}"/>
              </a:ext>
            </a:extLst>
          </p:cNvPr>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a:extLst>
              <a:ext uri="{FF2B5EF4-FFF2-40B4-BE49-F238E27FC236}">
                <a16:creationId xmlns:a16="http://schemas.microsoft.com/office/drawing/2014/main" id="{17AE7527-2DB8-4A31-1402-7BCB4939E51E}"/>
              </a:ext>
            </a:extLst>
          </p:cNvPr>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a:extLst>
              <a:ext uri="{FF2B5EF4-FFF2-40B4-BE49-F238E27FC236}">
                <a16:creationId xmlns:a16="http://schemas.microsoft.com/office/drawing/2014/main" id="{493C1591-ED1A-5894-4EA4-8DD892530DAE}"/>
              </a:ext>
            </a:extLst>
          </p:cNvPr>
          <p:cNvSpPr txBox="1">
            <a:spLocks noGrp="1"/>
          </p:cNvSpPr>
          <p:nvPr>
            <p:ph type="title"/>
          </p:nvPr>
        </p:nvSpPr>
        <p:spPr>
          <a:xfrm>
            <a:off x="902308" y="1153109"/>
            <a:ext cx="7377837" cy="381515"/>
          </a:xfrm>
          <a:prstGeom prst="rect">
            <a:avLst/>
          </a:prstGeom>
        </p:spPr>
        <p:txBody>
          <a:bodyPr vert="horz" wrap="square" lIns="0" tIns="12065" rIns="0" bIns="0" rtlCol="0">
            <a:spAutoFit/>
          </a:bodyPr>
          <a:lstStyle/>
          <a:p>
            <a:pPr marL="12700">
              <a:lnSpc>
                <a:spcPct val="100000"/>
              </a:lnSpc>
              <a:spcBef>
                <a:spcPts val="95"/>
              </a:spcBef>
            </a:pPr>
            <a:r>
              <a:rPr lang="en-US" altLang="ko-KR" sz="2400" dirty="0"/>
              <a:t>Day 3: </a:t>
            </a:r>
            <a:r>
              <a:rPr lang="ko-KR" altLang="en-US" sz="2400" dirty="0"/>
              <a:t>데이터 분석 기초 </a:t>
            </a:r>
            <a:r>
              <a:rPr lang="en-US" altLang="ko-KR" sz="2400" dirty="0"/>
              <a:t>(NumPy + Pandas)</a:t>
            </a:r>
            <a:endParaRPr sz="2400" dirty="0">
              <a:latin typeface="CookieRun Regular" panose="020B0600000101010101" pitchFamily="50" charset="-127"/>
            </a:endParaRPr>
          </a:p>
        </p:txBody>
      </p:sp>
      <p:sp>
        <p:nvSpPr>
          <p:cNvPr id="61" name="object 61">
            <a:extLst>
              <a:ext uri="{FF2B5EF4-FFF2-40B4-BE49-F238E27FC236}">
                <a16:creationId xmlns:a16="http://schemas.microsoft.com/office/drawing/2014/main" id="{E6CA68BB-286F-B891-DE80-A8AAB08BF093}"/>
              </a:ext>
            </a:extLst>
          </p:cNvPr>
          <p:cNvSpPr txBox="1"/>
          <p:nvPr/>
        </p:nvSpPr>
        <p:spPr>
          <a:xfrm>
            <a:off x="902309" y="2547573"/>
            <a:ext cx="10667391" cy="3905941"/>
          </a:xfrm>
          <a:prstGeom prst="rect">
            <a:avLst/>
          </a:prstGeom>
        </p:spPr>
        <p:txBody>
          <a:bodyPr vert="horz" wrap="square" lIns="0" tIns="196215" rIns="0" bIns="0" rtlCol="0">
            <a:spAutoFit/>
          </a:bodyPr>
          <a:lstStyle/>
          <a:p>
            <a:pPr marL="355600" indent="-342900">
              <a:lnSpc>
                <a:spcPct val="150000"/>
              </a:lnSpc>
              <a:spcBef>
                <a:spcPts val="1545"/>
              </a:spcBef>
              <a:buFont typeface="+mj-lt"/>
              <a:buAutoNum type="arabicPeriod"/>
              <a:tabLst>
                <a:tab pos="469265" algn="l"/>
              </a:tabLst>
            </a:pPr>
            <a:r>
              <a:rPr lang="en-US" altLang="ko-KR" sz="1600" dirty="0" err="1">
                <a:latin typeface="+mn-ea"/>
                <a:ea typeface="+mn-ea"/>
              </a:rPr>
              <a:t>Numpy</a:t>
            </a:r>
            <a:r>
              <a:rPr lang="en-US" altLang="ko-KR" sz="1600" dirty="0">
                <a:latin typeface="+mn-ea"/>
                <a:ea typeface="+mn-ea"/>
              </a:rPr>
              <a:t> </a:t>
            </a:r>
            <a:r>
              <a:rPr lang="ko-KR" altLang="en-US" sz="1600" dirty="0">
                <a:latin typeface="+mn-ea"/>
                <a:ea typeface="+mn-ea"/>
              </a:rPr>
              <a:t>소개</a:t>
            </a:r>
            <a:endParaRPr lang="en-US" altLang="ko-KR" sz="1600" dirty="0">
              <a:latin typeface="+mn-ea"/>
              <a:ea typeface="+mn-ea"/>
            </a:endParaRPr>
          </a:p>
          <a:p>
            <a:pPr marL="355600" indent="-342900">
              <a:lnSpc>
                <a:spcPct val="150000"/>
              </a:lnSpc>
              <a:spcBef>
                <a:spcPts val="1545"/>
              </a:spcBef>
              <a:buFont typeface="+mj-lt"/>
              <a:buAutoNum type="arabicPeriod"/>
              <a:tabLst>
                <a:tab pos="469265" algn="l"/>
              </a:tabLst>
            </a:pPr>
            <a:r>
              <a:rPr lang="en-US" sz="1600" dirty="0" err="1">
                <a:latin typeface="+mn-ea"/>
                <a:ea typeface="+mn-ea"/>
                <a:cs typeface="Malgun Gothic"/>
              </a:rPr>
              <a:t>Numpy</a:t>
            </a:r>
            <a:r>
              <a:rPr lang="en-US" sz="1600" dirty="0">
                <a:latin typeface="+mn-ea"/>
                <a:ea typeface="+mn-ea"/>
                <a:cs typeface="Malgun Gothic"/>
              </a:rPr>
              <a:t> </a:t>
            </a:r>
            <a:r>
              <a:rPr lang="ko-KR" altLang="en-US" sz="1600" dirty="0">
                <a:latin typeface="+mn-ea"/>
                <a:ea typeface="+mn-ea"/>
                <a:cs typeface="Malgun Gothic"/>
              </a:rPr>
              <a:t>연산</a:t>
            </a:r>
            <a:endParaRPr lang="en-US" altLang="ko-KR" sz="1600" dirty="0">
              <a:latin typeface="+mn-ea"/>
              <a:ea typeface="+mn-ea"/>
              <a:cs typeface="Malgun Gothic"/>
            </a:endParaRPr>
          </a:p>
          <a:p>
            <a:pPr marL="355600" indent="-342900">
              <a:lnSpc>
                <a:spcPct val="150000"/>
              </a:lnSpc>
              <a:spcBef>
                <a:spcPts val="1545"/>
              </a:spcBef>
              <a:buFont typeface="+mj-lt"/>
              <a:buAutoNum type="arabicPeriod"/>
              <a:tabLst>
                <a:tab pos="469265" algn="l"/>
              </a:tabLst>
            </a:pPr>
            <a:r>
              <a:rPr lang="en-US" altLang="ko-KR" sz="1600" dirty="0">
                <a:latin typeface="+mn-ea"/>
                <a:ea typeface="+mn-ea"/>
                <a:cs typeface="Malgun Gothic"/>
              </a:rPr>
              <a:t>Pandas </a:t>
            </a:r>
            <a:r>
              <a:rPr lang="ko-KR" altLang="en-US" sz="1600" dirty="0">
                <a:latin typeface="+mn-ea"/>
                <a:ea typeface="+mn-ea"/>
                <a:cs typeface="Malgun Gothic"/>
              </a:rPr>
              <a:t>소개  </a:t>
            </a:r>
            <a:endParaRPr lang="en-US" altLang="ko-KR" sz="1600" dirty="0">
              <a:latin typeface="+mn-ea"/>
              <a:ea typeface="+mn-ea"/>
              <a:cs typeface="Malgun Gothic"/>
            </a:endParaRPr>
          </a:p>
          <a:p>
            <a:pPr marL="355600" indent="-342900">
              <a:lnSpc>
                <a:spcPct val="150000"/>
              </a:lnSpc>
              <a:spcBef>
                <a:spcPts val="1545"/>
              </a:spcBef>
              <a:buFont typeface="+mj-lt"/>
              <a:buAutoNum type="arabicPeriod"/>
              <a:tabLst>
                <a:tab pos="469265" algn="l"/>
              </a:tabLst>
            </a:pPr>
            <a:r>
              <a:rPr lang="en-US" sz="1600" dirty="0" err="1">
                <a:latin typeface="+mn-ea"/>
                <a:ea typeface="+mn-ea"/>
                <a:cs typeface="Malgun Gothic"/>
              </a:rPr>
              <a:t>DataFrame</a:t>
            </a:r>
            <a:r>
              <a:rPr lang="en-US" sz="1600" dirty="0">
                <a:latin typeface="+mn-ea"/>
                <a:ea typeface="+mn-ea"/>
                <a:cs typeface="Malgun Gothic"/>
              </a:rPr>
              <a:t> </a:t>
            </a:r>
            <a:r>
              <a:rPr lang="ko-KR" altLang="en-US" sz="1600" dirty="0">
                <a:latin typeface="+mn-ea"/>
                <a:ea typeface="+mn-ea"/>
                <a:cs typeface="Malgun Gothic"/>
              </a:rPr>
              <a:t>조작</a:t>
            </a:r>
            <a:endParaRPr lang="en-US" altLang="ko-KR" sz="1600" dirty="0">
              <a:latin typeface="+mn-ea"/>
              <a:ea typeface="+mn-ea"/>
              <a:cs typeface="Malgun Gothic"/>
            </a:endParaRPr>
          </a:p>
          <a:p>
            <a:pPr marL="355600" indent="-342900">
              <a:lnSpc>
                <a:spcPct val="150000"/>
              </a:lnSpc>
              <a:spcBef>
                <a:spcPts val="1545"/>
              </a:spcBef>
              <a:buFont typeface="+mj-lt"/>
              <a:buAutoNum type="arabicPeriod"/>
              <a:tabLst>
                <a:tab pos="469265" algn="l"/>
              </a:tabLst>
            </a:pPr>
            <a:r>
              <a:rPr lang="ko-KR" altLang="en-US" sz="1600" dirty="0" err="1">
                <a:latin typeface="+mn-ea"/>
                <a:ea typeface="+mn-ea"/>
                <a:cs typeface="Malgun Gothic"/>
              </a:rPr>
              <a:t>결측치</a:t>
            </a:r>
            <a:r>
              <a:rPr lang="en-US" altLang="ko-KR" sz="1600" dirty="0">
                <a:latin typeface="+mn-ea"/>
                <a:ea typeface="+mn-ea"/>
                <a:cs typeface="Malgun Gothic"/>
              </a:rPr>
              <a:t>, </a:t>
            </a:r>
            <a:r>
              <a:rPr lang="ko-KR" altLang="en-US" sz="1600" dirty="0">
                <a:latin typeface="+mn-ea"/>
                <a:ea typeface="+mn-ea"/>
                <a:cs typeface="Malgun Gothic"/>
              </a:rPr>
              <a:t>병합</a:t>
            </a:r>
            <a:r>
              <a:rPr lang="en-US" altLang="ko-KR" sz="1600" dirty="0">
                <a:latin typeface="+mn-ea"/>
                <a:ea typeface="+mn-ea"/>
                <a:cs typeface="Malgun Gothic"/>
              </a:rPr>
              <a:t>, </a:t>
            </a:r>
            <a:r>
              <a:rPr lang="ko-KR" altLang="en-US" sz="1600" dirty="0">
                <a:latin typeface="+mn-ea"/>
                <a:ea typeface="+mn-ea"/>
                <a:cs typeface="Malgun Gothic"/>
              </a:rPr>
              <a:t>저장</a:t>
            </a:r>
            <a:endParaRPr lang="en-US" altLang="ko-KR" sz="1600" dirty="0">
              <a:latin typeface="+mn-ea"/>
              <a:ea typeface="+mn-ea"/>
              <a:cs typeface="Malgun Gothic"/>
            </a:endParaRPr>
          </a:p>
          <a:p>
            <a:pPr marL="355600" indent="-342900">
              <a:lnSpc>
                <a:spcPct val="150000"/>
              </a:lnSpc>
              <a:spcBef>
                <a:spcPts val="1545"/>
              </a:spcBef>
              <a:buFont typeface="+mj-lt"/>
              <a:buAutoNum type="arabicPeriod"/>
              <a:tabLst>
                <a:tab pos="469265" algn="l"/>
              </a:tabLst>
            </a:pPr>
            <a:r>
              <a:rPr lang="ko-KR" altLang="en-US" sz="1600" dirty="0">
                <a:latin typeface="+mn-ea"/>
                <a:ea typeface="+mn-ea"/>
                <a:cs typeface="Malgun Gothic"/>
              </a:rPr>
              <a:t>미니 프로젝트</a:t>
            </a:r>
            <a:endParaRPr lang="en-US" altLang="ko-KR" sz="1600" dirty="0">
              <a:latin typeface="+mn-ea"/>
              <a:ea typeface="+mn-ea"/>
              <a:cs typeface="Malgun Gothic"/>
            </a:endParaRPr>
          </a:p>
          <a:p>
            <a:pPr marL="355600" indent="-342900">
              <a:lnSpc>
                <a:spcPct val="150000"/>
              </a:lnSpc>
              <a:spcBef>
                <a:spcPts val="1545"/>
              </a:spcBef>
              <a:buFont typeface="+mj-lt"/>
              <a:buAutoNum type="arabicPeriod"/>
              <a:tabLst>
                <a:tab pos="469265" algn="l"/>
              </a:tabLst>
            </a:pPr>
            <a:r>
              <a:rPr lang="ko-KR" altLang="en-US" sz="1600" dirty="0">
                <a:latin typeface="+mn-ea"/>
                <a:ea typeface="+mn-ea"/>
                <a:cs typeface="Malgun Gothic"/>
              </a:rPr>
              <a:t>발표 </a:t>
            </a:r>
            <a:endParaRPr sz="1600" dirty="0">
              <a:latin typeface="+mn-ea"/>
              <a:ea typeface="+mn-ea"/>
              <a:cs typeface="Malgun Gothic"/>
            </a:endParaRPr>
          </a:p>
        </p:txBody>
      </p:sp>
      <p:sp>
        <p:nvSpPr>
          <p:cNvPr id="62" name="object 62">
            <a:extLst>
              <a:ext uri="{FF2B5EF4-FFF2-40B4-BE49-F238E27FC236}">
                <a16:creationId xmlns:a16="http://schemas.microsoft.com/office/drawing/2014/main" id="{B67031C5-6629-4F83-EA97-80D485DDD8B2}"/>
              </a:ext>
            </a:extLst>
          </p:cNvPr>
          <p:cNvSpPr txBox="1"/>
          <p:nvPr/>
        </p:nvSpPr>
        <p:spPr>
          <a:xfrm>
            <a:off x="12001245" y="6449669"/>
            <a:ext cx="95250" cy="289182"/>
          </a:xfrm>
          <a:prstGeom prst="rect">
            <a:avLst/>
          </a:prstGeom>
        </p:spPr>
        <p:txBody>
          <a:bodyPr vert="horz" wrap="square" lIns="0" tIns="12065" rIns="0" bIns="0" rtlCol="0">
            <a:spAutoFit/>
          </a:bodyPr>
          <a:lstStyle/>
          <a:p>
            <a:pPr marL="12700">
              <a:lnSpc>
                <a:spcPct val="100000"/>
              </a:lnSpc>
              <a:spcBef>
                <a:spcPts val="95"/>
              </a:spcBef>
            </a:pPr>
            <a:r>
              <a:rPr spc="-50" dirty="0">
                <a:solidFill>
                  <a:srgbClr val="333333"/>
                </a:solidFill>
                <a:latin typeface="CookieRun Regular" panose="020B0600000101010101" pitchFamily="50" charset="-127"/>
                <a:cs typeface="Malgun Gothic"/>
              </a:rPr>
              <a:t>9</a:t>
            </a:r>
            <a:endParaRPr dirty="0">
              <a:latin typeface="CookieRun Regular" panose="020B0600000101010101" pitchFamily="50" charset="-127"/>
              <a:cs typeface="Malgun Gothic"/>
            </a:endParaRPr>
          </a:p>
        </p:txBody>
      </p:sp>
    </p:spTree>
    <p:extLst>
      <p:ext uri="{BB962C8B-B14F-4D97-AF65-F5344CB8AC3E}">
        <p14:creationId xmlns:p14="http://schemas.microsoft.com/office/powerpoint/2010/main" val="2253839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리스트(List)</a:t>
            </a:r>
            <a:r>
              <a:rPr sz="2400" spc="-30" dirty="0">
                <a:latin typeface="CookieRun Regular" panose="020B0600000101010101" pitchFamily="50" charset="-127"/>
              </a:rPr>
              <a:t> </a:t>
            </a:r>
            <a:r>
              <a:rPr sz="2400" dirty="0">
                <a:latin typeface="CookieRun Regular" panose="020B0600000101010101" pitchFamily="50" charset="-127"/>
              </a:rPr>
              <a:t>–</a:t>
            </a:r>
            <a:r>
              <a:rPr sz="2400" spc="-10" dirty="0">
                <a:latin typeface="CookieRun Regular" panose="020B0600000101010101" pitchFamily="50" charset="-127"/>
              </a:rPr>
              <a:t> </a:t>
            </a:r>
            <a:r>
              <a:rPr sz="2400" dirty="0">
                <a:latin typeface="CookieRun Regular" panose="020B0600000101010101" pitchFamily="50" charset="-127"/>
              </a:rPr>
              <a:t>주요</a:t>
            </a:r>
            <a:r>
              <a:rPr sz="2400" spc="-10" dirty="0">
                <a:latin typeface="CookieRun Regular" panose="020B0600000101010101" pitchFamily="50" charset="-127"/>
              </a:rPr>
              <a:t> </a:t>
            </a:r>
            <a:r>
              <a:rPr sz="2400" spc="-25" dirty="0">
                <a:latin typeface="CookieRun Regular" panose="020B0600000101010101" pitchFamily="50" charset="-127"/>
              </a:rPr>
              <a:t>메소드</a:t>
            </a:r>
          </a:p>
        </p:txBody>
      </p:sp>
      <p:sp>
        <p:nvSpPr>
          <p:cNvPr id="5" name="object 5"/>
          <p:cNvSpPr txBox="1">
            <a:spLocks noGrp="1"/>
          </p:cNvSpPr>
          <p:nvPr>
            <p:ph type="sldNum" sz="quarter" idx="4294967295"/>
          </p:nvPr>
        </p:nvSpPr>
        <p:spPr>
          <a:xfrm>
            <a:off x="11615673" y="6629599"/>
            <a:ext cx="229234" cy="577722"/>
          </a:xfrm>
          <a:prstGeom prst="rect">
            <a:avLst/>
          </a:prstGeom>
        </p:spPr>
        <p:txBody>
          <a:bodyPr vert="horz" wrap="square" lIns="0" tIns="23495" rIns="0" bIns="0" rtlCol="0">
            <a:spAutoFit/>
          </a:bodyPr>
          <a:lstStyle/>
          <a:p>
            <a:pPr marL="38100">
              <a:lnSpc>
                <a:spcPct val="100000"/>
              </a:lnSpc>
              <a:spcBef>
                <a:spcPts val="185"/>
              </a:spcBef>
            </a:pPr>
            <a:fld id="{81D60167-4931-47E6-BA6A-407CBD079E47}" type="slidenum">
              <a:rPr sz="1800" spc="-25" dirty="0">
                <a:latin typeface="CookieRun Regular" panose="020B0600000101010101" pitchFamily="50" charset="-127"/>
              </a:rPr>
              <a:t>30</a:t>
            </a:fld>
            <a:endParaRPr sz="1800" spc="-25" dirty="0">
              <a:latin typeface="CookieRun Regular" panose="020B0600000101010101" pitchFamily="50" charset="-127"/>
            </a:endParaRPr>
          </a:p>
        </p:txBody>
      </p:sp>
      <p:sp>
        <p:nvSpPr>
          <p:cNvPr id="3" name="object 3"/>
          <p:cNvSpPr txBox="1"/>
          <p:nvPr/>
        </p:nvSpPr>
        <p:spPr>
          <a:xfrm>
            <a:off x="458216" y="1052829"/>
            <a:ext cx="2498090" cy="289823"/>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dirty="0">
                <a:solidFill>
                  <a:srgbClr val="333333"/>
                </a:solidFill>
                <a:latin typeface="CookieRun Regular" panose="020B0600000101010101" pitchFamily="50" charset="-127"/>
                <a:cs typeface="Malgun Gothic"/>
              </a:rPr>
              <a:t>List</a:t>
            </a:r>
            <a:r>
              <a:rPr spc="-1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주요</a:t>
            </a:r>
            <a:r>
              <a:rPr spc="10" dirty="0">
                <a:solidFill>
                  <a:srgbClr val="333333"/>
                </a:solidFill>
                <a:latin typeface="CookieRun Regular" panose="020B0600000101010101" pitchFamily="50" charset="-127"/>
                <a:cs typeface="Malgun Gothic"/>
              </a:rPr>
              <a:t> </a:t>
            </a:r>
            <a:r>
              <a:rPr spc="-25" dirty="0">
                <a:solidFill>
                  <a:srgbClr val="333333"/>
                </a:solidFill>
                <a:latin typeface="CookieRun Regular" panose="020B0600000101010101" pitchFamily="50" charset="-127"/>
                <a:cs typeface="Malgun Gothic"/>
              </a:rPr>
              <a:t>메소드</a:t>
            </a:r>
            <a:endParaRPr>
              <a:latin typeface="CookieRun Regular" panose="020B0600000101010101" pitchFamily="50" charset="-127"/>
              <a:cs typeface="Malgun Gothic"/>
            </a:endParaRPr>
          </a:p>
        </p:txBody>
      </p:sp>
      <p:graphicFrame>
        <p:nvGraphicFramePr>
          <p:cNvPr id="4" name="object 4"/>
          <p:cNvGraphicFramePr>
            <a:graphicFrameLocks noGrp="1"/>
          </p:cNvGraphicFramePr>
          <p:nvPr>
            <p:extLst>
              <p:ext uri="{D42A27DB-BD31-4B8C-83A1-F6EECF244321}">
                <p14:modId xmlns:p14="http://schemas.microsoft.com/office/powerpoint/2010/main" val="3937103039"/>
              </p:ext>
            </p:extLst>
          </p:nvPr>
        </p:nvGraphicFramePr>
        <p:xfrm>
          <a:off x="339128" y="1598802"/>
          <a:ext cx="11737974" cy="4208780"/>
        </p:xfrm>
        <a:graphic>
          <a:graphicData uri="http://schemas.openxmlformats.org/drawingml/2006/table">
            <a:tbl>
              <a:tblPr firstRow="1" bandRow="1">
                <a:tableStyleId>{2D5ABB26-0587-4C30-8999-92F81FD0307C}</a:tableStyleId>
              </a:tblPr>
              <a:tblGrid>
                <a:gridCol w="2235200">
                  <a:extLst>
                    <a:ext uri="{9D8B030D-6E8A-4147-A177-3AD203B41FA5}">
                      <a16:colId xmlns:a16="http://schemas.microsoft.com/office/drawing/2014/main" val="20000"/>
                    </a:ext>
                  </a:extLst>
                </a:gridCol>
                <a:gridCol w="4825365">
                  <a:extLst>
                    <a:ext uri="{9D8B030D-6E8A-4147-A177-3AD203B41FA5}">
                      <a16:colId xmlns:a16="http://schemas.microsoft.com/office/drawing/2014/main" val="20001"/>
                    </a:ext>
                  </a:extLst>
                </a:gridCol>
                <a:gridCol w="4677409">
                  <a:extLst>
                    <a:ext uri="{9D8B030D-6E8A-4147-A177-3AD203B41FA5}">
                      <a16:colId xmlns:a16="http://schemas.microsoft.com/office/drawing/2014/main" val="20002"/>
                    </a:ext>
                  </a:extLst>
                </a:gridCol>
              </a:tblGrid>
              <a:tr h="370205">
                <a:tc>
                  <a:txBody>
                    <a:bodyPr/>
                    <a:lstStyle/>
                    <a:p>
                      <a:pPr marL="91440">
                        <a:lnSpc>
                          <a:spcPct val="100000"/>
                        </a:lnSpc>
                        <a:spcBef>
                          <a:spcPts val="325"/>
                        </a:spcBef>
                      </a:pPr>
                      <a:r>
                        <a:rPr sz="1400" b="0" spc="-25" dirty="0">
                          <a:solidFill>
                            <a:srgbClr val="FFFFFF"/>
                          </a:solidFill>
                          <a:latin typeface="+mn-ea"/>
                          <a:ea typeface="+mn-ea"/>
                          <a:cs typeface="Malgun Gothic"/>
                        </a:rPr>
                        <a:t>메소드</a:t>
                      </a:r>
                      <a:endParaRPr sz="1400" b="0">
                        <a:latin typeface="+mn-ea"/>
                        <a:ea typeface="+mn-ea"/>
                        <a:cs typeface="Malgun Gothic"/>
                      </a:endParaRPr>
                    </a:p>
                  </a:txBody>
                  <a:tcPr marL="0" marR="0" marT="41275" marB="0">
                    <a:lnT w="28575">
                      <a:solidFill>
                        <a:srgbClr val="000000"/>
                      </a:solidFill>
                      <a:prstDash val="solid"/>
                    </a:lnT>
                    <a:lnB w="28575">
                      <a:solidFill>
                        <a:srgbClr val="000000"/>
                      </a:solidFill>
                      <a:prstDash val="solid"/>
                    </a:lnB>
                    <a:solidFill>
                      <a:srgbClr val="56BBE4"/>
                    </a:solidFill>
                  </a:tcPr>
                </a:tc>
                <a:tc>
                  <a:txBody>
                    <a:bodyPr/>
                    <a:lstStyle/>
                    <a:p>
                      <a:pPr marL="109855">
                        <a:lnSpc>
                          <a:spcPct val="100000"/>
                        </a:lnSpc>
                        <a:spcBef>
                          <a:spcPts val="325"/>
                        </a:spcBef>
                      </a:pPr>
                      <a:r>
                        <a:rPr sz="1400" b="0" spc="-25" dirty="0">
                          <a:solidFill>
                            <a:srgbClr val="FFFFFF"/>
                          </a:solidFill>
                          <a:latin typeface="+mn-ea"/>
                          <a:ea typeface="+mn-ea"/>
                          <a:cs typeface="Malgun Gothic"/>
                        </a:rPr>
                        <a:t>설명</a:t>
                      </a:r>
                      <a:endParaRPr sz="1400" b="0">
                        <a:latin typeface="+mn-ea"/>
                        <a:ea typeface="+mn-ea"/>
                        <a:cs typeface="Malgun Gothic"/>
                      </a:endParaRPr>
                    </a:p>
                  </a:txBody>
                  <a:tcPr marL="0" marR="0" marT="41275" marB="0">
                    <a:lnT w="28575">
                      <a:solidFill>
                        <a:srgbClr val="000000"/>
                      </a:solidFill>
                      <a:prstDash val="solid"/>
                    </a:lnT>
                    <a:lnB w="28575">
                      <a:solidFill>
                        <a:srgbClr val="000000"/>
                      </a:solidFill>
                      <a:prstDash val="solid"/>
                    </a:lnB>
                    <a:solidFill>
                      <a:srgbClr val="56BBE4"/>
                    </a:solidFill>
                  </a:tcPr>
                </a:tc>
                <a:tc>
                  <a:txBody>
                    <a:bodyPr/>
                    <a:lstStyle/>
                    <a:p>
                      <a:pPr marL="111760">
                        <a:lnSpc>
                          <a:spcPct val="100000"/>
                        </a:lnSpc>
                        <a:spcBef>
                          <a:spcPts val="325"/>
                        </a:spcBef>
                      </a:pPr>
                      <a:r>
                        <a:rPr sz="1400" b="0" spc="-25" dirty="0">
                          <a:solidFill>
                            <a:srgbClr val="FFFFFF"/>
                          </a:solidFill>
                          <a:latin typeface="+mn-ea"/>
                          <a:ea typeface="+mn-ea"/>
                          <a:cs typeface="Malgun Gothic"/>
                        </a:rPr>
                        <a:t>비고</a:t>
                      </a:r>
                      <a:endParaRPr sz="1400" b="0">
                        <a:latin typeface="+mn-ea"/>
                        <a:ea typeface="+mn-ea"/>
                        <a:cs typeface="Malgun Gothic"/>
                      </a:endParaRPr>
                    </a:p>
                  </a:txBody>
                  <a:tcPr marL="0" marR="0" marT="41275" marB="0">
                    <a:lnT w="28575">
                      <a:solidFill>
                        <a:srgbClr val="000000"/>
                      </a:solidFill>
                      <a:prstDash val="solid"/>
                    </a:lnT>
                    <a:lnB w="28575">
                      <a:solidFill>
                        <a:srgbClr val="000000"/>
                      </a:solidFill>
                      <a:prstDash val="solid"/>
                    </a:lnB>
                    <a:solidFill>
                      <a:srgbClr val="56BBE4"/>
                    </a:solidFill>
                  </a:tcPr>
                </a:tc>
                <a:extLst>
                  <a:ext uri="{0D108BD9-81ED-4DB2-BD59-A6C34878D82A}">
                    <a16:rowId xmlns:a16="http://schemas.microsoft.com/office/drawing/2014/main" val="10000"/>
                  </a:ext>
                </a:extLst>
              </a:tr>
              <a:tr h="370840">
                <a:tc>
                  <a:txBody>
                    <a:bodyPr/>
                    <a:lstStyle/>
                    <a:p>
                      <a:pPr marL="91440">
                        <a:lnSpc>
                          <a:spcPct val="100000"/>
                        </a:lnSpc>
                        <a:spcBef>
                          <a:spcPts val="330"/>
                        </a:spcBef>
                      </a:pPr>
                      <a:r>
                        <a:rPr sz="1400" b="0" spc="-10" dirty="0">
                          <a:latin typeface="+mn-ea"/>
                          <a:ea typeface="+mn-ea"/>
                          <a:cs typeface="Malgun Gothic"/>
                        </a:rPr>
                        <a:t>append(값)</a:t>
                      </a:r>
                      <a:endParaRPr sz="1400" b="0">
                        <a:latin typeface="+mn-ea"/>
                        <a:ea typeface="+mn-ea"/>
                        <a:cs typeface="Malgun Gothic"/>
                      </a:endParaRPr>
                    </a:p>
                  </a:txBody>
                  <a:tcPr marL="0" marR="0" marT="41910" marB="0">
                    <a:lnT w="28575">
                      <a:solidFill>
                        <a:srgbClr val="000000"/>
                      </a:solidFill>
                      <a:prstDash val="solid"/>
                    </a:lnT>
                    <a:solidFill>
                      <a:srgbClr val="E7E7E7"/>
                    </a:solidFill>
                  </a:tcPr>
                </a:tc>
                <a:tc>
                  <a:txBody>
                    <a:bodyPr/>
                    <a:lstStyle/>
                    <a:p>
                      <a:pPr marL="109855">
                        <a:lnSpc>
                          <a:spcPct val="100000"/>
                        </a:lnSpc>
                        <a:spcBef>
                          <a:spcPts val="330"/>
                        </a:spcBef>
                      </a:pPr>
                      <a:r>
                        <a:rPr sz="1400" b="0" dirty="0">
                          <a:latin typeface="+mn-ea"/>
                          <a:ea typeface="+mn-ea"/>
                          <a:cs typeface="Malgun Gothic"/>
                        </a:rPr>
                        <a:t>값을 마지막</a:t>
                      </a:r>
                      <a:r>
                        <a:rPr sz="1400" b="0" spc="5" dirty="0">
                          <a:latin typeface="+mn-ea"/>
                          <a:ea typeface="+mn-ea"/>
                          <a:cs typeface="Malgun Gothic"/>
                        </a:rPr>
                        <a:t> </a:t>
                      </a:r>
                      <a:r>
                        <a:rPr sz="1400" b="0" dirty="0">
                          <a:latin typeface="+mn-ea"/>
                          <a:ea typeface="+mn-ea"/>
                          <a:cs typeface="Malgun Gothic"/>
                        </a:rPr>
                        <a:t>원소로 </a:t>
                      </a:r>
                      <a:r>
                        <a:rPr sz="1400" b="0" spc="-25" dirty="0">
                          <a:latin typeface="+mn-ea"/>
                          <a:ea typeface="+mn-ea"/>
                          <a:cs typeface="Malgun Gothic"/>
                        </a:rPr>
                        <a:t>추가</a:t>
                      </a:r>
                      <a:endParaRPr sz="1400" b="0">
                        <a:latin typeface="+mn-ea"/>
                        <a:ea typeface="+mn-ea"/>
                        <a:cs typeface="Malgun Gothic"/>
                      </a:endParaRPr>
                    </a:p>
                  </a:txBody>
                  <a:tcPr marL="0" marR="0" marT="41910" marB="0">
                    <a:lnT w="28575">
                      <a:solidFill>
                        <a:srgbClr val="000000"/>
                      </a:solidFill>
                      <a:prstDash val="solid"/>
                    </a:lnT>
                    <a:solidFill>
                      <a:srgbClr val="E7E7E7"/>
                    </a:solidFill>
                  </a:tcPr>
                </a:tc>
                <a:tc>
                  <a:txBody>
                    <a:bodyPr/>
                    <a:lstStyle/>
                    <a:p>
                      <a:pPr marL="111760">
                        <a:lnSpc>
                          <a:spcPct val="100000"/>
                        </a:lnSpc>
                        <a:spcBef>
                          <a:spcPts val="330"/>
                        </a:spcBef>
                      </a:pPr>
                      <a:r>
                        <a:rPr sz="1400" b="0" spc="-10" dirty="0">
                          <a:latin typeface="+mn-ea"/>
                          <a:ea typeface="+mn-ea"/>
                          <a:cs typeface="Malgun Gothic"/>
                        </a:rPr>
                        <a:t>num_list.append(1)</a:t>
                      </a:r>
                      <a:endParaRPr sz="1400" b="0">
                        <a:latin typeface="+mn-ea"/>
                        <a:ea typeface="+mn-ea"/>
                        <a:cs typeface="Malgun Gothic"/>
                      </a:endParaRPr>
                    </a:p>
                  </a:txBody>
                  <a:tcPr marL="0" marR="0" marT="41910" marB="0">
                    <a:lnT w="28575">
                      <a:solidFill>
                        <a:srgbClr val="000000"/>
                      </a:solidFill>
                      <a:prstDash val="solid"/>
                    </a:lnT>
                    <a:solidFill>
                      <a:srgbClr val="E7E7E7"/>
                    </a:solidFill>
                  </a:tcPr>
                </a:tc>
                <a:extLst>
                  <a:ext uri="{0D108BD9-81ED-4DB2-BD59-A6C34878D82A}">
                    <a16:rowId xmlns:a16="http://schemas.microsoft.com/office/drawing/2014/main" val="10001"/>
                  </a:ext>
                </a:extLst>
              </a:tr>
              <a:tr h="639445">
                <a:tc>
                  <a:txBody>
                    <a:bodyPr/>
                    <a:lstStyle/>
                    <a:p>
                      <a:pPr marL="91440">
                        <a:lnSpc>
                          <a:spcPct val="100000"/>
                        </a:lnSpc>
                        <a:spcBef>
                          <a:spcPts val="330"/>
                        </a:spcBef>
                      </a:pPr>
                      <a:r>
                        <a:rPr sz="1400" b="0" spc="-10" dirty="0">
                          <a:latin typeface="+mn-ea"/>
                          <a:ea typeface="+mn-ea"/>
                          <a:cs typeface="Malgun Gothic"/>
                        </a:rPr>
                        <a:t>extend(리스트)</a:t>
                      </a:r>
                      <a:endParaRPr sz="1400" b="0">
                        <a:latin typeface="+mn-ea"/>
                        <a:ea typeface="+mn-ea"/>
                        <a:cs typeface="Malgun Gothic"/>
                      </a:endParaRPr>
                    </a:p>
                  </a:txBody>
                  <a:tcPr marL="0" marR="0" marT="41910" marB="0"/>
                </a:tc>
                <a:tc>
                  <a:txBody>
                    <a:bodyPr/>
                    <a:lstStyle/>
                    <a:p>
                      <a:pPr marL="109855" marR="104139">
                        <a:lnSpc>
                          <a:spcPct val="100000"/>
                        </a:lnSpc>
                        <a:spcBef>
                          <a:spcPts val="330"/>
                        </a:spcBef>
                      </a:pPr>
                      <a:r>
                        <a:rPr sz="1400" b="0" dirty="0">
                          <a:latin typeface="+mn-ea"/>
                          <a:ea typeface="+mn-ea"/>
                          <a:cs typeface="Malgun Gothic"/>
                        </a:rPr>
                        <a:t>인수로</a:t>
                      </a:r>
                      <a:r>
                        <a:rPr sz="1400" b="0" spc="-5" dirty="0">
                          <a:latin typeface="+mn-ea"/>
                          <a:ea typeface="+mn-ea"/>
                          <a:cs typeface="Malgun Gothic"/>
                        </a:rPr>
                        <a:t> </a:t>
                      </a:r>
                      <a:r>
                        <a:rPr sz="1400" b="0" dirty="0">
                          <a:latin typeface="+mn-ea"/>
                          <a:ea typeface="+mn-ea"/>
                          <a:cs typeface="Malgun Gothic"/>
                        </a:rPr>
                        <a:t>받은</a:t>
                      </a:r>
                      <a:r>
                        <a:rPr sz="1400" b="0" spc="-5" dirty="0">
                          <a:latin typeface="+mn-ea"/>
                          <a:ea typeface="+mn-ea"/>
                          <a:cs typeface="Malgun Gothic"/>
                        </a:rPr>
                        <a:t> </a:t>
                      </a:r>
                      <a:r>
                        <a:rPr sz="1400" b="0" dirty="0">
                          <a:latin typeface="+mn-ea"/>
                          <a:ea typeface="+mn-ea"/>
                          <a:cs typeface="Malgun Gothic"/>
                        </a:rPr>
                        <a:t>리스트의</a:t>
                      </a:r>
                      <a:r>
                        <a:rPr sz="1400" b="0" spc="-5" dirty="0">
                          <a:latin typeface="+mn-ea"/>
                          <a:ea typeface="+mn-ea"/>
                          <a:cs typeface="Malgun Gothic"/>
                        </a:rPr>
                        <a:t> </a:t>
                      </a:r>
                      <a:r>
                        <a:rPr sz="1400" b="0" dirty="0">
                          <a:latin typeface="+mn-ea"/>
                          <a:ea typeface="+mn-ea"/>
                          <a:cs typeface="Malgun Gothic"/>
                        </a:rPr>
                        <a:t>원소들을</a:t>
                      </a:r>
                      <a:r>
                        <a:rPr sz="1400" b="0" spc="10" dirty="0">
                          <a:latin typeface="+mn-ea"/>
                          <a:ea typeface="+mn-ea"/>
                          <a:cs typeface="Malgun Gothic"/>
                        </a:rPr>
                        <a:t> </a:t>
                      </a:r>
                      <a:r>
                        <a:rPr sz="1400" b="0" dirty="0">
                          <a:latin typeface="+mn-ea"/>
                          <a:ea typeface="+mn-ea"/>
                          <a:cs typeface="Malgun Gothic"/>
                        </a:rPr>
                        <a:t>추가(</a:t>
                      </a:r>
                      <a:r>
                        <a:rPr sz="1400" b="0" spc="-10" dirty="0">
                          <a:latin typeface="+mn-ea"/>
                          <a:ea typeface="+mn-ea"/>
                          <a:cs typeface="Malgun Gothic"/>
                        </a:rPr>
                        <a:t> </a:t>
                      </a:r>
                      <a:r>
                        <a:rPr sz="1400" b="0" dirty="0">
                          <a:latin typeface="+mn-ea"/>
                          <a:ea typeface="+mn-ea"/>
                          <a:cs typeface="Malgun Gothic"/>
                        </a:rPr>
                        <a:t>+</a:t>
                      </a:r>
                      <a:r>
                        <a:rPr sz="1400" b="0" spc="5" dirty="0">
                          <a:latin typeface="+mn-ea"/>
                          <a:ea typeface="+mn-ea"/>
                          <a:cs typeface="Malgun Gothic"/>
                        </a:rPr>
                        <a:t> </a:t>
                      </a:r>
                      <a:r>
                        <a:rPr sz="1400" b="0" spc="-25" dirty="0">
                          <a:latin typeface="+mn-ea"/>
                          <a:ea typeface="+mn-ea"/>
                          <a:cs typeface="Malgun Gothic"/>
                        </a:rPr>
                        <a:t>연산 효과)</a:t>
                      </a:r>
                      <a:endParaRPr sz="1400" b="0">
                        <a:latin typeface="+mn-ea"/>
                        <a:ea typeface="+mn-ea"/>
                        <a:cs typeface="Malgun Gothic"/>
                      </a:endParaRPr>
                    </a:p>
                  </a:txBody>
                  <a:tcPr marL="0" marR="0" marT="41910" marB="0"/>
                </a:tc>
                <a:tc>
                  <a:txBody>
                    <a:bodyPr/>
                    <a:lstStyle/>
                    <a:p>
                      <a:pPr marL="111760" marR="1757045">
                        <a:lnSpc>
                          <a:spcPct val="100000"/>
                        </a:lnSpc>
                        <a:spcBef>
                          <a:spcPts val="330"/>
                        </a:spcBef>
                      </a:pPr>
                      <a:r>
                        <a:rPr sz="1400" b="0" spc="-10" dirty="0">
                          <a:latin typeface="+mn-ea"/>
                          <a:ea typeface="+mn-ea"/>
                          <a:cs typeface="Malgun Gothic"/>
                        </a:rPr>
                        <a:t>num_list.extend([1,2,3]) </a:t>
                      </a:r>
                      <a:r>
                        <a:rPr sz="1400" b="0" dirty="0">
                          <a:latin typeface="+mn-ea"/>
                          <a:ea typeface="+mn-ea"/>
                          <a:cs typeface="Malgun Gothic"/>
                        </a:rPr>
                        <a:t>num_list</a:t>
                      </a:r>
                      <a:r>
                        <a:rPr sz="1400" b="0" spc="-30" dirty="0">
                          <a:latin typeface="+mn-ea"/>
                          <a:ea typeface="+mn-ea"/>
                          <a:cs typeface="Malgun Gothic"/>
                        </a:rPr>
                        <a:t> </a:t>
                      </a:r>
                      <a:r>
                        <a:rPr sz="1400" b="0" dirty="0">
                          <a:latin typeface="+mn-ea"/>
                          <a:ea typeface="+mn-ea"/>
                          <a:cs typeface="Malgun Gothic"/>
                        </a:rPr>
                        <a:t>+</a:t>
                      </a:r>
                      <a:r>
                        <a:rPr sz="1400" b="0" spc="5" dirty="0">
                          <a:latin typeface="+mn-ea"/>
                          <a:ea typeface="+mn-ea"/>
                          <a:cs typeface="Malgun Gothic"/>
                        </a:rPr>
                        <a:t> </a:t>
                      </a:r>
                      <a:r>
                        <a:rPr sz="1400" b="0" dirty="0">
                          <a:latin typeface="+mn-ea"/>
                          <a:ea typeface="+mn-ea"/>
                          <a:cs typeface="Malgun Gothic"/>
                        </a:rPr>
                        <a:t>[1,</a:t>
                      </a:r>
                      <a:r>
                        <a:rPr sz="1400" b="0" spc="-15" dirty="0">
                          <a:latin typeface="+mn-ea"/>
                          <a:ea typeface="+mn-ea"/>
                          <a:cs typeface="Malgun Gothic"/>
                        </a:rPr>
                        <a:t> </a:t>
                      </a:r>
                      <a:r>
                        <a:rPr sz="1400" b="0" dirty="0">
                          <a:latin typeface="+mn-ea"/>
                          <a:ea typeface="+mn-ea"/>
                          <a:cs typeface="Malgun Gothic"/>
                        </a:rPr>
                        <a:t>2,</a:t>
                      </a:r>
                      <a:r>
                        <a:rPr sz="1400" b="0" spc="-5" dirty="0">
                          <a:latin typeface="+mn-ea"/>
                          <a:ea typeface="+mn-ea"/>
                          <a:cs typeface="Malgun Gothic"/>
                        </a:rPr>
                        <a:t> </a:t>
                      </a:r>
                      <a:r>
                        <a:rPr sz="1400" b="0" dirty="0">
                          <a:latin typeface="+mn-ea"/>
                          <a:ea typeface="+mn-ea"/>
                          <a:cs typeface="Malgun Gothic"/>
                        </a:rPr>
                        <a:t>3]</a:t>
                      </a:r>
                      <a:r>
                        <a:rPr sz="1400" b="0" spc="-5" dirty="0">
                          <a:latin typeface="+mn-ea"/>
                          <a:ea typeface="+mn-ea"/>
                          <a:cs typeface="Malgun Gothic"/>
                        </a:rPr>
                        <a:t> </a:t>
                      </a:r>
                      <a:r>
                        <a:rPr sz="1400" b="0" dirty="0">
                          <a:latin typeface="+mn-ea"/>
                          <a:ea typeface="+mn-ea"/>
                          <a:cs typeface="Malgun Gothic"/>
                        </a:rPr>
                        <a:t>와</a:t>
                      </a:r>
                      <a:r>
                        <a:rPr sz="1400" b="0" spc="10" dirty="0">
                          <a:latin typeface="+mn-ea"/>
                          <a:ea typeface="+mn-ea"/>
                          <a:cs typeface="Malgun Gothic"/>
                        </a:rPr>
                        <a:t> </a:t>
                      </a:r>
                      <a:r>
                        <a:rPr sz="1400" b="0" spc="-25" dirty="0">
                          <a:latin typeface="+mn-ea"/>
                          <a:ea typeface="+mn-ea"/>
                          <a:cs typeface="Malgun Gothic"/>
                        </a:rPr>
                        <a:t>동일</a:t>
                      </a:r>
                      <a:endParaRPr sz="1400" b="0">
                        <a:latin typeface="+mn-ea"/>
                        <a:ea typeface="+mn-ea"/>
                        <a:cs typeface="Malgun Gothic"/>
                      </a:endParaRPr>
                    </a:p>
                  </a:txBody>
                  <a:tcPr marL="0" marR="0" marT="41910" marB="0"/>
                </a:tc>
                <a:extLst>
                  <a:ext uri="{0D108BD9-81ED-4DB2-BD59-A6C34878D82A}">
                    <a16:rowId xmlns:a16="http://schemas.microsoft.com/office/drawing/2014/main" val="10002"/>
                  </a:ext>
                </a:extLst>
              </a:tr>
              <a:tr h="624840">
                <a:tc>
                  <a:txBody>
                    <a:bodyPr/>
                    <a:lstStyle/>
                    <a:p>
                      <a:pPr marL="91440">
                        <a:lnSpc>
                          <a:spcPct val="100000"/>
                        </a:lnSpc>
                        <a:spcBef>
                          <a:spcPts val="330"/>
                        </a:spcBef>
                      </a:pPr>
                      <a:r>
                        <a:rPr sz="1400" b="0" spc="-10" dirty="0">
                          <a:latin typeface="+mn-ea"/>
                          <a:ea typeface="+mn-ea"/>
                          <a:cs typeface="Malgun Gothic"/>
                        </a:rPr>
                        <a:t>sort([reverse=True])</a:t>
                      </a:r>
                      <a:endParaRPr sz="1400" b="0">
                        <a:latin typeface="+mn-ea"/>
                        <a:ea typeface="+mn-ea"/>
                        <a:cs typeface="Malgun Gothic"/>
                      </a:endParaRPr>
                    </a:p>
                  </a:txBody>
                  <a:tcPr marL="0" marR="0" marT="41910" marB="0">
                    <a:solidFill>
                      <a:srgbClr val="E7E7E7"/>
                    </a:solidFill>
                  </a:tcPr>
                </a:tc>
                <a:tc>
                  <a:txBody>
                    <a:bodyPr/>
                    <a:lstStyle/>
                    <a:p>
                      <a:pPr marL="109855">
                        <a:lnSpc>
                          <a:spcPct val="100000"/>
                        </a:lnSpc>
                        <a:spcBef>
                          <a:spcPts val="330"/>
                        </a:spcBef>
                      </a:pPr>
                      <a:r>
                        <a:rPr sz="1400" b="0" dirty="0">
                          <a:latin typeface="+mn-ea"/>
                          <a:ea typeface="+mn-ea"/>
                          <a:cs typeface="Malgun Gothic"/>
                        </a:rPr>
                        <a:t>리스트 내</a:t>
                      </a:r>
                      <a:r>
                        <a:rPr sz="1400" b="0" spc="5" dirty="0">
                          <a:latin typeface="+mn-ea"/>
                          <a:ea typeface="+mn-ea"/>
                          <a:cs typeface="Malgun Gothic"/>
                        </a:rPr>
                        <a:t> </a:t>
                      </a:r>
                      <a:r>
                        <a:rPr sz="1400" b="0" dirty="0">
                          <a:latin typeface="+mn-ea"/>
                          <a:ea typeface="+mn-ea"/>
                          <a:cs typeface="Malgun Gothic"/>
                        </a:rPr>
                        <a:t>원소를 오름차순</a:t>
                      </a:r>
                      <a:r>
                        <a:rPr sz="1400" b="0" spc="15" dirty="0">
                          <a:latin typeface="+mn-ea"/>
                          <a:ea typeface="+mn-ea"/>
                          <a:cs typeface="Malgun Gothic"/>
                        </a:rPr>
                        <a:t> </a:t>
                      </a:r>
                      <a:r>
                        <a:rPr sz="1400" b="0" spc="-25" dirty="0">
                          <a:latin typeface="+mn-ea"/>
                          <a:ea typeface="+mn-ea"/>
                          <a:cs typeface="Malgun Gothic"/>
                        </a:rPr>
                        <a:t>정렬</a:t>
                      </a:r>
                      <a:endParaRPr sz="1400" b="0" dirty="0">
                        <a:latin typeface="+mn-ea"/>
                        <a:ea typeface="+mn-ea"/>
                        <a:cs typeface="Malgun Gothic"/>
                      </a:endParaRPr>
                    </a:p>
                    <a:p>
                      <a:pPr marL="109855">
                        <a:lnSpc>
                          <a:spcPct val="100000"/>
                        </a:lnSpc>
                        <a:spcBef>
                          <a:spcPts val="5"/>
                        </a:spcBef>
                      </a:pPr>
                      <a:r>
                        <a:rPr sz="1400" b="0" dirty="0">
                          <a:latin typeface="+mn-ea"/>
                          <a:ea typeface="+mn-ea"/>
                          <a:cs typeface="Malgun Gothic"/>
                        </a:rPr>
                        <a:t>sort(reverse</a:t>
                      </a:r>
                      <a:r>
                        <a:rPr sz="1400" b="0" spc="-60" dirty="0">
                          <a:latin typeface="+mn-ea"/>
                          <a:ea typeface="+mn-ea"/>
                          <a:cs typeface="Malgun Gothic"/>
                        </a:rPr>
                        <a:t> </a:t>
                      </a:r>
                      <a:r>
                        <a:rPr sz="1400" b="0" dirty="0">
                          <a:latin typeface="+mn-ea"/>
                          <a:ea typeface="+mn-ea"/>
                          <a:cs typeface="Malgun Gothic"/>
                        </a:rPr>
                        <a:t>=</a:t>
                      </a:r>
                      <a:r>
                        <a:rPr sz="1400" b="0" spc="-40" dirty="0">
                          <a:latin typeface="+mn-ea"/>
                          <a:ea typeface="+mn-ea"/>
                          <a:cs typeface="Malgun Gothic"/>
                        </a:rPr>
                        <a:t> </a:t>
                      </a:r>
                      <a:r>
                        <a:rPr sz="1400" b="0" spc="-10" dirty="0">
                          <a:latin typeface="+mn-ea"/>
                          <a:ea typeface="+mn-ea"/>
                          <a:cs typeface="Malgun Gothic"/>
                        </a:rPr>
                        <a:t>True):</a:t>
                      </a:r>
                      <a:r>
                        <a:rPr sz="1400" b="0" spc="-25" dirty="0">
                          <a:latin typeface="+mn-ea"/>
                          <a:ea typeface="+mn-ea"/>
                          <a:cs typeface="Malgun Gothic"/>
                        </a:rPr>
                        <a:t> </a:t>
                      </a:r>
                      <a:r>
                        <a:rPr sz="1400" b="0" dirty="0">
                          <a:latin typeface="+mn-ea"/>
                          <a:ea typeface="+mn-ea"/>
                          <a:cs typeface="Malgun Gothic"/>
                        </a:rPr>
                        <a:t>내림차순</a:t>
                      </a:r>
                      <a:r>
                        <a:rPr sz="1400" b="0" spc="-45" dirty="0">
                          <a:latin typeface="+mn-ea"/>
                          <a:ea typeface="+mn-ea"/>
                          <a:cs typeface="Malgun Gothic"/>
                        </a:rPr>
                        <a:t> </a:t>
                      </a:r>
                      <a:r>
                        <a:rPr sz="1400" b="0" spc="-25" dirty="0">
                          <a:latin typeface="+mn-ea"/>
                          <a:ea typeface="+mn-ea"/>
                          <a:cs typeface="Malgun Gothic"/>
                        </a:rPr>
                        <a:t>정렬</a:t>
                      </a:r>
                      <a:endParaRPr sz="1400" b="0" dirty="0">
                        <a:latin typeface="+mn-ea"/>
                        <a:ea typeface="+mn-ea"/>
                        <a:cs typeface="Malgun Gothic"/>
                      </a:endParaRPr>
                    </a:p>
                  </a:txBody>
                  <a:tcPr marL="0" marR="0" marT="41910" marB="0">
                    <a:solidFill>
                      <a:srgbClr val="E7E7E7"/>
                    </a:solidFill>
                  </a:tcPr>
                </a:tc>
                <a:tc>
                  <a:txBody>
                    <a:bodyPr/>
                    <a:lstStyle/>
                    <a:p>
                      <a:pPr marL="111760">
                        <a:lnSpc>
                          <a:spcPct val="100000"/>
                        </a:lnSpc>
                        <a:spcBef>
                          <a:spcPts val="330"/>
                        </a:spcBef>
                      </a:pPr>
                      <a:r>
                        <a:rPr sz="1400" b="0" dirty="0">
                          <a:latin typeface="+mn-ea"/>
                          <a:ea typeface="+mn-ea"/>
                          <a:cs typeface="Malgun Gothic"/>
                        </a:rPr>
                        <a:t>리스트내</a:t>
                      </a:r>
                      <a:r>
                        <a:rPr sz="1400" b="0" spc="5" dirty="0">
                          <a:latin typeface="+mn-ea"/>
                          <a:ea typeface="+mn-ea"/>
                          <a:cs typeface="Malgun Gothic"/>
                        </a:rPr>
                        <a:t> </a:t>
                      </a:r>
                      <a:r>
                        <a:rPr sz="1400" b="0" dirty="0">
                          <a:latin typeface="+mn-ea"/>
                          <a:ea typeface="+mn-ea"/>
                          <a:cs typeface="Malgun Gothic"/>
                        </a:rPr>
                        <a:t>원소들의 타입이 같아야</a:t>
                      </a:r>
                      <a:r>
                        <a:rPr sz="1400" b="0" spc="15" dirty="0">
                          <a:latin typeface="+mn-ea"/>
                          <a:ea typeface="+mn-ea"/>
                          <a:cs typeface="Malgun Gothic"/>
                        </a:rPr>
                        <a:t> </a:t>
                      </a:r>
                      <a:r>
                        <a:rPr sz="1400" b="0" spc="-25" dirty="0">
                          <a:latin typeface="+mn-ea"/>
                          <a:ea typeface="+mn-ea"/>
                          <a:cs typeface="Malgun Gothic"/>
                        </a:rPr>
                        <a:t>한다.</a:t>
                      </a:r>
                      <a:endParaRPr sz="1400" b="0">
                        <a:latin typeface="+mn-ea"/>
                        <a:ea typeface="+mn-ea"/>
                        <a:cs typeface="Malgun Gothic"/>
                      </a:endParaRPr>
                    </a:p>
                  </a:txBody>
                  <a:tcPr marL="0" marR="0" marT="41910" marB="0">
                    <a:solidFill>
                      <a:srgbClr val="E7E7E7"/>
                    </a:solidFill>
                  </a:tcPr>
                </a:tc>
                <a:extLst>
                  <a:ext uri="{0D108BD9-81ED-4DB2-BD59-A6C34878D82A}">
                    <a16:rowId xmlns:a16="http://schemas.microsoft.com/office/drawing/2014/main" val="10003"/>
                  </a:ext>
                </a:extLst>
              </a:tr>
              <a:tr h="370205">
                <a:tc>
                  <a:txBody>
                    <a:bodyPr/>
                    <a:lstStyle/>
                    <a:p>
                      <a:pPr marL="91440">
                        <a:lnSpc>
                          <a:spcPct val="100000"/>
                        </a:lnSpc>
                        <a:spcBef>
                          <a:spcPts val="330"/>
                        </a:spcBef>
                      </a:pPr>
                      <a:r>
                        <a:rPr sz="1400" b="0" dirty="0">
                          <a:latin typeface="+mn-ea"/>
                          <a:ea typeface="+mn-ea"/>
                          <a:cs typeface="Malgun Gothic"/>
                        </a:rPr>
                        <a:t>insert(index,</a:t>
                      </a:r>
                      <a:r>
                        <a:rPr sz="1400" b="0" spc="-60" dirty="0">
                          <a:latin typeface="+mn-ea"/>
                          <a:ea typeface="+mn-ea"/>
                          <a:cs typeface="Malgun Gothic"/>
                        </a:rPr>
                        <a:t> </a:t>
                      </a:r>
                      <a:r>
                        <a:rPr sz="1400" b="0" spc="-25" dirty="0">
                          <a:latin typeface="+mn-ea"/>
                          <a:ea typeface="+mn-ea"/>
                          <a:cs typeface="Malgun Gothic"/>
                        </a:rPr>
                        <a:t>값)</a:t>
                      </a:r>
                      <a:endParaRPr sz="1400" b="0">
                        <a:latin typeface="+mn-ea"/>
                        <a:ea typeface="+mn-ea"/>
                        <a:cs typeface="Malgun Gothic"/>
                      </a:endParaRPr>
                    </a:p>
                  </a:txBody>
                  <a:tcPr marL="0" marR="0" marT="41910" marB="0"/>
                </a:tc>
                <a:tc>
                  <a:txBody>
                    <a:bodyPr/>
                    <a:lstStyle/>
                    <a:p>
                      <a:pPr marL="109855">
                        <a:lnSpc>
                          <a:spcPct val="100000"/>
                        </a:lnSpc>
                        <a:spcBef>
                          <a:spcPts val="330"/>
                        </a:spcBef>
                      </a:pPr>
                      <a:r>
                        <a:rPr sz="1400" b="0" dirty="0">
                          <a:latin typeface="+mn-ea"/>
                          <a:ea typeface="+mn-ea"/>
                          <a:cs typeface="Malgun Gothic"/>
                        </a:rPr>
                        <a:t>값을 index에 </a:t>
                      </a:r>
                      <a:r>
                        <a:rPr sz="1400" b="0" spc="-10" dirty="0">
                          <a:latin typeface="+mn-ea"/>
                          <a:ea typeface="+mn-ea"/>
                          <a:cs typeface="Malgun Gothic"/>
                        </a:rPr>
                        <a:t>삽입한다.</a:t>
                      </a:r>
                      <a:endParaRPr sz="1400" b="0">
                        <a:latin typeface="+mn-ea"/>
                        <a:ea typeface="+mn-ea"/>
                        <a:cs typeface="Malgun Gothic"/>
                      </a:endParaRPr>
                    </a:p>
                  </a:txBody>
                  <a:tcPr marL="0" marR="0" marT="41910" marB="0"/>
                </a:tc>
                <a:tc>
                  <a:txBody>
                    <a:bodyPr/>
                    <a:lstStyle/>
                    <a:p>
                      <a:pPr>
                        <a:lnSpc>
                          <a:spcPct val="100000"/>
                        </a:lnSpc>
                      </a:pPr>
                      <a:endParaRPr sz="1400" b="0">
                        <a:latin typeface="+mn-ea"/>
                        <a:ea typeface="+mn-ea"/>
                        <a:cs typeface="Times New Roman"/>
                      </a:endParaRPr>
                    </a:p>
                  </a:txBody>
                  <a:tcPr marL="0" marR="0" marT="0" marB="0"/>
                </a:tc>
                <a:extLst>
                  <a:ext uri="{0D108BD9-81ED-4DB2-BD59-A6C34878D82A}">
                    <a16:rowId xmlns:a16="http://schemas.microsoft.com/office/drawing/2014/main" val="10004"/>
                  </a:ext>
                </a:extLst>
              </a:tr>
              <a:tr h="365760">
                <a:tc>
                  <a:txBody>
                    <a:bodyPr/>
                    <a:lstStyle/>
                    <a:p>
                      <a:pPr marL="91440">
                        <a:lnSpc>
                          <a:spcPct val="100000"/>
                        </a:lnSpc>
                        <a:spcBef>
                          <a:spcPts val="330"/>
                        </a:spcBef>
                      </a:pPr>
                      <a:r>
                        <a:rPr sz="1400" b="0" spc="-10" dirty="0">
                          <a:latin typeface="+mn-ea"/>
                          <a:ea typeface="+mn-ea"/>
                          <a:cs typeface="Malgun Gothic"/>
                        </a:rPr>
                        <a:t>remove(값))</a:t>
                      </a:r>
                      <a:endParaRPr sz="1400" b="0">
                        <a:latin typeface="+mn-ea"/>
                        <a:ea typeface="+mn-ea"/>
                        <a:cs typeface="Malgun Gothic"/>
                      </a:endParaRPr>
                    </a:p>
                  </a:txBody>
                  <a:tcPr marL="0" marR="0" marT="41910" marB="0">
                    <a:solidFill>
                      <a:srgbClr val="E7E7E7"/>
                    </a:solidFill>
                  </a:tcPr>
                </a:tc>
                <a:tc>
                  <a:txBody>
                    <a:bodyPr/>
                    <a:lstStyle/>
                    <a:p>
                      <a:pPr marL="109855">
                        <a:lnSpc>
                          <a:spcPct val="100000"/>
                        </a:lnSpc>
                        <a:spcBef>
                          <a:spcPts val="330"/>
                        </a:spcBef>
                      </a:pPr>
                      <a:r>
                        <a:rPr sz="1400" b="0" dirty="0">
                          <a:latin typeface="+mn-ea"/>
                          <a:ea typeface="+mn-ea"/>
                          <a:cs typeface="Malgun Gothic"/>
                        </a:rPr>
                        <a:t>리스트에서</a:t>
                      </a:r>
                      <a:r>
                        <a:rPr sz="1400" b="0" spc="-5" dirty="0">
                          <a:latin typeface="+mn-ea"/>
                          <a:ea typeface="+mn-ea"/>
                          <a:cs typeface="Malgun Gothic"/>
                        </a:rPr>
                        <a:t> </a:t>
                      </a:r>
                      <a:r>
                        <a:rPr sz="1400" b="0" dirty="0">
                          <a:latin typeface="+mn-ea"/>
                          <a:ea typeface="+mn-ea"/>
                          <a:cs typeface="Malgun Gothic"/>
                        </a:rPr>
                        <a:t>값과 일치하는 원소를</a:t>
                      </a:r>
                      <a:r>
                        <a:rPr sz="1400" b="0" spc="15" dirty="0">
                          <a:latin typeface="+mn-ea"/>
                          <a:ea typeface="+mn-ea"/>
                          <a:cs typeface="Malgun Gothic"/>
                        </a:rPr>
                        <a:t> </a:t>
                      </a:r>
                      <a:r>
                        <a:rPr sz="1400" b="0" spc="-10" dirty="0">
                          <a:latin typeface="+mn-ea"/>
                          <a:ea typeface="+mn-ea"/>
                          <a:cs typeface="Malgun Gothic"/>
                        </a:rPr>
                        <a:t>삭제한다.</a:t>
                      </a:r>
                      <a:endParaRPr sz="1400" b="0">
                        <a:latin typeface="+mn-ea"/>
                        <a:ea typeface="+mn-ea"/>
                        <a:cs typeface="Malgun Gothic"/>
                      </a:endParaRPr>
                    </a:p>
                  </a:txBody>
                  <a:tcPr marL="0" marR="0" marT="41910" marB="0">
                    <a:solidFill>
                      <a:srgbClr val="E7E7E7"/>
                    </a:solidFill>
                  </a:tcPr>
                </a:tc>
                <a:tc>
                  <a:txBody>
                    <a:bodyPr/>
                    <a:lstStyle/>
                    <a:p>
                      <a:pPr marL="111760">
                        <a:lnSpc>
                          <a:spcPct val="100000"/>
                        </a:lnSpc>
                        <a:spcBef>
                          <a:spcPts val="330"/>
                        </a:spcBef>
                      </a:pPr>
                      <a:r>
                        <a:rPr sz="1400" b="0" dirty="0">
                          <a:latin typeface="+mn-ea"/>
                          <a:ea typeface="+mn-ea"/>
                          <a:cs typeface="Malgun Gothic"/>
                        </a:rPr>
                        <a:t>일치하는</a:t>
                      </a:r>
                      <a:r>
                        <a:rPr sz="1400" b="0" spc="-5" dirty="0">
                          <a:latin typeface="+mn-ea"/>
                          <a:ea typeface="+mn-ea"/>
                          <a:cs typeface="Malgun Gothic"/>
                        </a:rPr>
                        <a:t> </a:t>
                      </a:r>
                      <a:r>
                        <a:rPr sz="1400" b="0" dirty="0">
                          <a:latin typeface="+mn-ea"/>
                          <a:ea typeface="+mn-ea"/>
                          <a:cs typeface="Malgun Gothic"/>
                        </a:rPr>
                        <a:t>것 중 첫번째</a:t>
                      </a:r>
                      <a:r>
                        <a:rPr sz="1400" b="0" spc="15" dirty="0">
                          <a:latin typeface="+mn-ea"/>
                          <a:ea typeface="+mn-ea"/>
                          <a:cs typeface="Malgun Gothic"/>
                        </a:rPr>
                        <a:t> </a:t>
                      </a:r>
                      <a:r>
                        <a:rPr sz="1400" b="0" dirty="0">
                          <a:latin typeface="+mn-ea"/>
                          <a:ea typeface="+mn-ea"/>
                          <a:cs typeface="Malgun Gothic"/>
                        </a:rPr>
                        <a:t>원소만 </a:t>
                      </a:r>
                      <a:r>
                        <a:rPr sz="1400" b="0" spc="-10" dirty="0">
                          <a:latin typeface="+mn-ea"/>
                          <a:ea typeface="+mn-ea"/>
                          <a:cs typeface="Malgun Gothic"/>
                        </a:rPr>
                        <a:t>삭제한다.</a:t>
                      </a:r>
                      <a:endParaRPr sz="1400" b="0">
                        <a:latin typeface="+mn-ea"/>
                        <a:ea typeface="+mn-ea"/>
                        <a:cs typeface="Malgun Gothic"/>
                      </a:endParaRPr>
                    </a:p>
                  </a:txBody>
                  <a:tcPr marL="0" marR="0" marT="41910" marB="0">
                    <a:solidFill>
                      <a:srgbClr val="E7E7E7"/>
                    </a:solidFill>
                  </a:tcPr>
                </a:tc>
                <a:extLst>
                  <a:ext uri="{0D108BD9-81ED-4DB2-BD59-A6C34878D82A}">
                    <a16:rowId xmlns:a16="http://schemas.microsoft.com/office/drawing/2014/main" val="10005"/>
                  </a:ext>
                </a:extLst>
              </a:tr>
              <a:tr h="365760">
                <a:tc>
                  <a:txBody>
                    <a:bodyPr/>
                    <a:lstStyle/>
                    <a:p>
                      <a:pPr marL="91440">
                        <a:lnSpc>
                          <a:spcPct val="100000"/>
                        </a:lnSpc>
                        <a:spcBef>
                          <a:spcPts val="330"/>
                        </a:spcBef>
                      </a:pPr>
                      <a:r>
                        <a:rPr sz="1400" b="0" dirty="0">
                          <a:latin typeface="+mn-ea"/>
                          <a:ea typeface="+mn-ea"/>
                          <a:cs typeface="Malgun Gothic"/>
                        </a:rPr>
                        <a:t>index(값</a:t>
                      </a:r>
                      <a:r>
                        <a:rPr sz="1400" b="0" spc="-15" dirty="0">
                          <a:latin typeface="+mn-ea"/>
                          <a:ea typeface="+mn-ea"/>
                          <a:cs typeface="Malgun Gothic"/>
                        </a:rPr>
                        <a:t> </a:t>
                      </a:r>
                      <a:r>
                        <a:rPr sz="1400" b="0" dirty="0">
                          <a:latin typeface="+mn-ea"/>
                          <a:ea typeface="+mn-ea"/>
                          <a:cs typeface="Malgun Gothic"/>
                        </a:rPr>
                        <a:t>[,</a:t>
                      </a:r>
                      <a:r>
                        <a:rPr sz="1400" b="0" spc="10" dirty="0">
                          <a:latin typeface="+mn-ea"/>
                          <a:ea typeface="+mn-ea"/>
                          <a:cs typeface="Malgun Gothic"/>
                        </a:rPr>
                        <a:t> </a:t>
                      </a:r>
                      <a:r>
                        <a:rPr sz="1400" b="0" spc="-10" dirty="0">
                          <a:latin typeface="+mn-ea"/>
                          <a:ea typeface="+mn-ea"/>
                          <a:cs typeface="Malgun Gothic"/>
                        </a:rPr>
                        <a:t>시작idx])</a:t>
                      </a:r>
                      <a:endParaRPr sz="1400" b="0">
                        <a:latin typeface="+mn-ea"/>
                        <a:ea typeface="+mn-ea"/>
                        <a:cs typeface="Malgun Gothic"/>
                      </a:endParaRPr>
                    </a:p>
                  </a:txBody>
                  <a:tcPr marL="0" marR="0" marT="41910" marB="0"/>
                </a:tc>
                <a:tc>
                  <a:txBody>
                    <a:bodyPr/>
                    <a:lstStyle/>
                    <a:p>
                      <a:pPr marL="109855">
                        <a:lnSpc>
                          <a:spcPct val="100000"/>
                        </a:lnSpc>
                        <a:spcBef>
                          <a:spcPts val="330"/>
                        </a:spcBef>
                      </a:pPr>
                      <a:r>
                        <a:rPr sz="1400" b="0" dirty="0">
                          <a:latin typeface="+mn-ea"/>
                          <a:ea typeface="+mn-ea"/>
                          <a:cs typeface="Malgun Gothic"/>
                        </a:rPr>
                        <a:t>값의 index번호를 </a:t>
                      </a:r>
                      <a:r>
                        <a:rPr sz="1400" b="0" spc="-10" dirty="0">
                          <a:latin typeface="+mn-ea"/>
                          <a:ea typeface="+mn-ea"/>
                          <a:cs typeface="Malgun Gothic"/>
                        </a:rPr>
                        <a:t>반환한다.</a:t>
                      </a:r>
                      <a:endParaRPr sz="1400" b="0">
                        <a:latin typeface="+mn-ea"/>
                        <a:ea typeface="+mn-ea"/>
                        <a:cs typeface="Malgun Gothic"/>
                      </a:endParaRPr>
                    </a:p>
                  </a:txBody>
                  <a:tcPr marL="0" marR="0" marT="41910" marB="0"/>
                </a:tc>
                <a:tc>
                  <a:txBody>
                    <a:bodyPr/>
                    <a:lstStyle/>
                    <a:p>
                      <a:pPr marL="111760">
                        <a:lnSpc>
                          <a:spcPct val="100000"/>
                        </a:lnSpc>
                        <a:spcBef>
                          <a:spcPts val="330"/>
                        </a:spcBef>
                      </a:pPr>
                      <a:r>
                        <a:rPr sz="1400" b="0" dirty="0">
                          <a:latin typeface="+mn-ea"/>
                          <a:ea typeface="+mn-ea"/>
                          <a:cs typeface="Malgun Gothic"/>
                        </a:rPr>
                        <a:t>찾기 시작할 index </a:t>
                      </a:r>
                      <a:r>
                        <a:rPr sz="1400" b="0" spc="-10" dirty="0">
                          <a:latin typeface="+mn-ea"/>
                          <a:ea typeface="+mn-ea"/>
                          <a:cs typeface="Malgun Gothic"/>
                        </a:rPr>
                        <a:t>지정가능.</a:t>
                      </a:r>
                      <a:endParaRPr sz="1400" b="0">
                        <a:latin typeface="+mn-ea"/>
                        <a:ea typeface="+mn-ea"/>
                        <a:cs typeface="Malgun Gothic"/>
                      </a:endParaRPr>
                    </a:p>
                  </a:txBody>
                  <a:tcPr marL="0" marR="0" marT="41910" marB="0"/>
                </a:tc>
                <a:extLst>
                  <a:ext uri="{0D108BD9-81ED-4DB2-BD59-A6C34878D82A}">
                    <a16:rowId xmlns:a16="http://schemas.microsoft.com/office/drawing/2014/main" val="10006"/>
                  </a:ext>
                </a:extLst>
              </a:tr>
              <a:tr h="370205">
                <a:tc>
                  <a:txBody>
                    <a:bodyPr/>
                    <a:lstStyle/>
                    <a:p>
                      <a:pPr marL="91440">
                        <a:lnSpc>
                          <a:spcPct val="100000"/>
                        </a:lnSpc>
                        <a:spcBef>
                          <a:spcPts val="330"/>
                        </a:spcBef>
                      </a:pPr>
                      <a:r>
                        <a:rPr sz="1400" b="0" spc="-10" dirty="0">
                          <a:latin typeface="+mn-ea"/>
                          <a:ea typeface="+mn-ea"/>
                          <a:cs typeface="Malgun Gothic"/>
                        </a:rPr>
                        <a:t>pop([index])</a:t>
                      </a:r>
                      <a:endParaRPr sz="1400" b="0">
                        <a:latin typeface="+mn-ea"/>
                        <a:ea typeface="+mn-ea"/>
                        <a:cs typeface="Malgun Gothic"/>
                      </a:endParaRPr>
                    </a:p>
                  </a:txBody>
                  <a:tcPr marL="0" marR="0" marT="41910" marB="0">
                    <a:solidFill>
                      <a:srgbClr val="E7E7E7"/>
                    </a:solidFill>
                  </a:tcPr>
                </a:tc>
                <a:tc>
                  <a:txBody>
                    <a:bodyPr/>
                    <a:lstStyle/>
                    <a:p>
                      <a:pPr marL="109855">
                        <a:lnSpc>
                          <a:spcPct val="100000"/>
                        </a:lnSpc>
                        <a:spcBef>
                          <a:spcPts val="330"/>
                        </a:spcBef>
                      </a:pPr>
                      <a:r>
                        <a:rPr sz="1400" b="0" dirty="0">
                          <a:latin typeface="+mn-ea"/>
                          <a:ea typeface="+mn-ea"/>
                          <a:cs typeface="Malgun Gothic"/>
                        </a:rPr>
                        <a:t>index의 값을 삭제하면서 </a:t>
                      </a:r>
                      <a:r>
                        <a:rPr sz="1400" b="0" spc="-10" dirty="0">
                          <a:latin typeface="+mn-ea"/>
                          <a:ea typeface="+mn-ea"/>
                          <a:cs typeface="Malgun Gothic"/>
                        </a:rPr>
                        <a:t>반환한다.</a:t>
                      </a:r>
                      <a:endParaRPr sz="1400" b="0">
                        <a:latin typeface="+mn-ea"/>
                        <a:ea typeface="+mn-ea"/>
                        <a:cs typeface="Malgun Gothic"/>
                      </a:endParaRPr>
                    </a:p>
                  </a:txBody>
                  <a:tcPr marL="0" marR="0" marT="41910" marB="0">
                    <a:solidFill>
                      <a:srgbClr val="E7E7E7"/>
                    </a:solidFill>
                  </a:tcPr>
                </a:tc>
                <a:tc>
                  <a:txBody>
                    <a:bodyPr/>
                    <a:lstStyle/>
                    <a:p>
                      <a:pPr marL="111760">
                        <a:lnSpc>
                          <a:spcPct val="100000"/>
                        </a:lnSpc>
                        <a:spcBef>
                          <a:spcPts val="330"/>
                        </a:spcBef>
                      </a:pPr>
                      <a:r>
                        <a:rPr sz="1400" b="0" dirty="0">
                          <a:latin typeface="+mn-ea"/>
                          <a:ea typeface="+mn-ea"/>
                          <a:cs typeface="Malgun Gothic"/>
                        </a:rPr>
                        <a:t>index생략</a:t>
                      </a:r>
                      <a:r>
                        <a:rPr sz="1400" b="0" spc="-15" dirty="0">
                          <a:latin typeface="+mn-ea"/>
                          <a:ea typeface="+mn-ea"/>
                          <a:cs typeface="Malgun Gothic"/>
                        </a:rPr>
                        <a:t> </a:t>
                      </a:r>
                      <a:r>
                        <a:rPr sz="1400" b="0" dirty="0">
                          <a:latin typeface="+mn-ea"/>
                          <a:ea typeface="+mn-ea"/>
                          <a:cs typeface="Malgun Gothic"/>
                        </a:rPr>
                        <a:t>시 마지막 원소를 반환</a:t>
                      </a:r>
                      <a:r>
                        <a:rPr sz="1400" b="0" spc="5" dirty="0">
                          <a:latin typeface="+mn-ea"/>
                          <a:ea typeface="+mn-ea"/>
                          <a:cs typeface="Malgun Gothic"/>
                        </a:rPr>
                        <a:t> </a:t>
                      </a:r>
                      <a:r>
                        <a:rPr sz="1400" b="0" spc="-10" dirty="0">
                          <a:latin typeface="+mn-ea"/>
                          <a:ea typeface="+mn-ea"/>
                          <a:cs typeface="Malgun Gothic"/>
                        </a:rPr>
                        <a:t>삭제한다.</a:t>
                      </a:r>
                      <a:endParaRPr sz="1400" b="0">
                        <a:latin typeface="+mn-ea"/>
                        <a:ea typeface="+mn-ea"/>
                        <a:cs typeface="Malgun Gothic"/>
                      </a:endParaRPr>
                    </a:p>
                  </a:txBody>
                  <a:tcPr marL="0" marR="0" marT="41910" marB="0">
                    <a:solidFill>
                      <a:srgbClr val="E7E7E7"/>
                    </a:solidFill>
                  </a:tcPr>
                </a:tc>
                <a:extLst>
                  <a:ext uri="{0D108BD9-81ED-4DB2-BD59-A6C34878D82A}">
                    <a16:rowId xmlns:a16="http://schemas.microsoft.com/office/drawing/2014/main" val="10007"/>
                  </a:ext>
                </a:extLst>
              </a:tr>
              <a:tr h="365760">
                <a:tc>
                  <a:txBody>
                    <a:bodyPr/>
                    <a:lstStyle/>
                    <a:p>
                      <a:pPr marL="91440">
                        <a:lnSpc>
                          <a:spcPct val="100000"/>
                        </a:lnSpc>
                        <a:spcBef>
                          <a:spcPts val="334"/>
                        </a:spcBef>
                      </a:pPr>
                      <a:r>
                        <a:rPr sz="1400" b="0" spc="-10" dirty="0">
                          <a:latin typeface="+mn-ea"/>
                          <a:ea typeface="+mn-ea"/>
                          <a:cs typeface="Malgun Gothic"/>
                        </a:rPr>
                        <a:t>count(값)</a:t>
                      </a:r>
                      <a:endParaRPr sz="1400" b="0">
                        <a:latin typeface="+mn-ea"/>
                        <a:ea typeface="+mn-ea"/>
                        <a:cs typeface="Malgun Gothic"/>
                      </a:endParaRPr>
                    </a:p>
                  </a:txBody>
                  <a:tcPr marL="0" marR="0" marT="42544" marB="0"/>
                </a:tc>
                <a:tc>
                  <a:txBody>
                    <a:bodyPr/>
                    <a:lstStyle/>
                    <a:p>
                      <a:pPr marL="109855">
                        <a:lnSpc>
                          <a:spcPct val="100000"/>
                        </a:lnSpc>
                        <a:spcBef>
                          <a:spcPts val="334"/>
                        </a:spcBef>
                      </a:pPr>
                      <a:r>
                        <a:rPr sz="1400" b="0" dirty="0">
                          <a:latin typeface="+mn-ea"/>
                          <a:ea typeface="+mn-ea"/>
                          <a:cs typeface="Malgun Gothic"/>
                        </a:rPr>
                        <a:t>매개변수에</a:t>
                      </a:r>
                      <a:r>
                        <a:rPr sz="1400" b="0" spc="5" dirty="0">
                          <a:latin typeface="+mn-ea"/>
                          <a:ea typeface="+mn-ea"/>
                          <a:cs typeface="Malgun Gothic"/>
                        </a:rPr>
                        <a:t> </a:t>
                      </a:r>
                      <a:r>
                        <a:rPr sz="1400" b="0" dirty="0">
                          <a:latin typeface="+mn-ea"/>
                          <a:ea typeface="+mn-ea"/>
                          <a:cs typeface="Malgun Gothic"/>
                        </a:rPr>
                        <a:t>전달한 값의 개수를</a:t>
                      </a:r>
                      <a:r>
                        <a:rPr sz="1400" b="0" spc="15" dirty="0">
                          <a:latin typeface="+mn-ea"/>
                          <a:ea typeface="+mn-ea"/>
                          <a:cs typeface="Malgun Gothic"/>
                        </a:rPr>
                        <a:t> </a:t>
                      </a:r>
                      <a:r>
                        <a:rPr sz="1400" b="0" spc="-20" dirty="0">
                          <a:latin typeface="+mn-ea"/>
                          <a:ea typeface="+mn-ea"/>
                          <a:cs typeface="Malgun Gothic"/>
                        </a:rPr>
                        <a:t>반환한다</a:t>
                      </a:r>
                      <a:endParaRPr sz="1400" b="0">
                        <a:latin typeface="+mn-ea"/>
                        <a:ea typeface="+mn-ea"/>
                        <a:cs typeface="Malgun Gothic"/>
                      </a:endParaRPr>
                    </a:p>
                  </a:txBody>
                  <a:tcPr marL="0" marR="0" marT="42544" marB="0"/>
                </a:tc>
                <a:tc>
                  <a:txBody>
                    <a:bodyPr/>
                    <a:lstStyle/>
                    <a:p>
                      <a:pPr>
                        <a:lnSpc>
                          <a:spcPct val="100000"/>
                        </a:lnSpc>
                      </a:pPr>
                      <a:endParaRPr sz="1400" b="0">
                        <a:latin typeface="+mn-ea"/>
                        <a:ea typeface="+mn-ea"/>
                        <a:cs typeface="Times New Roman"/>
                      </a:endParaRPr>
                    </a:p>
                  </a:txBody>
                  <a:tcPr marL="0" marR="0" marT="0" marB="0"/>
                </a:tc>
                <a:extLst>
                  <a:ext uri="{0D108BD9-81ED-4DB2-BD59-A6C34878D82A}">
                    <a16:rowId xmlns:a16="http://schemas.microsoft.com/office/drawing/2014/main" val="10008"/>
                  </a:ext>
                </a:extLst>
              </a:tr>
              <a:tr h="365760">
                <a:tc>
                  <a:txBody>
                    <a:bodyPr/>
                    <a:lstStyle/>
                    <a:p>
                      <a:pPr marL="91440">
                        <a:lnSpc>
                          <a:spcPct val="100000"/>
                        </a:lnSpc>
                        <a:spcBef>
                          <a:spcPts val="334"/>
                        </a:spcBef>
                      </a:pPr>
                      <a:r>
                        <a:rPr sz="1400" b="0" spc="-10" dirty="0">
                          <a:latin typeface="+mn-ea"/>
                          <a:ea typeface="+mn-ea"/>
                          <a:cs typeface="Malgun Gothic"/>
                        </a:rPr>
                        <a:t>clear()</a:t>
                      </a:r>
                      <a:endParaRPr sz="1400" b="0">
                        <a:latin typeface="+mn-ea"/>
                        <a:ea typeface="+mn-ea"/>
                        <a:cs typeface="Malgun Gothic"/>
                      </a:endParaRPr>
                    </a:p>
                  </a:txBody>
                  <a:tcPr marL="0" marR="0" marT="42544" marB="0">
                    <a:lnB w="28575">
                      <a:solidFill>
                        <a:srgbClr val="000000"/>
                      </a:solidFill>
                      <a:prstDash val="solid"/>
                    </a:lnB>
                    <a:solidFill>
                      <a:srgbClr val="E7E7E7"/>
                    </a:solidFill>
                  </a:tcPr>
                </a:tc>
                <a:tc>
                  <a:txBody>
                    <a:bodyPr/>
                    <a:lstStyle/>
                    <a:p>
                      <a:pPr marL="109855">
                        <a:lnSpc>
                          <a:spcPct val="100000"/>
                        </a:lnSpc>
                        <a:spcBef>
                          <a:spcPts val="334"/>
                        </a:spcBef>
                      </a:pPr>
                      <a:r>
                        <a:rPr sz="1400" b="0" dirty="0">
                          <a:latin typeface="+mn-ea"/>
                          <a:ea typeface="+mn-ea"/>
                          <a:cs typeface="Malgun Gothic"/>
                        </a:rPr>
                        <a:t>모든</a:t>
                      </a:r>
                      <a:r>
                        <a:rPr sz="1400" b="0" spc="-10" dirty="0">
                          <a:latin typeface="+mn-ea"/>
                          <a:ea typeface="+mn-ea"/>
                          <a:cs typeface="Malgun Gothic"/>
                        </a:rPr>
                        <a:t> </a:t>
                      </a:r>
                      <a:r>
                        <a:rPr sz="1400" b="0" dirty="0">
                          <a:latin typeface="+mn-ea"/>
                          <a:ea typeface="+mn-ea"/>
                          <a:cs typeface="Malgun Gothic"/>
                        </a:rPr>
                        <a:t>원소들을</a:t>
                      </a:r>
                      <a:r>
                        <a:rPr sz="1400" b="0" spc="-10" dirty="0">
                          <a:latin typeface="+mn-ea"/>
                          <a:ea typeface="+mn-ea"/>
                          <a:cs typeface="Malgun Gothic"/>
                        </a:rPr>
                        <a:t> </a:t>
                      </a:r>
                      <a:r>
                        <a:rPr sz="1400" b="0" dirty="0">
                          <a:latin typeface="+mn-ea"/>
                          <a:ea typeface="+mn-ea"/>
                          <a:cs typeface="Malgun Gothic"/>
                        </a:rPr>
                        <a:t>한번에</a:t>
                      </a:r>
                      <a:r>
                        <a:rPr sz="1400" b="0" spc="-10" dirty="0">
                          <a:latin typeface="+mn-ea"/>
                          <a:ea typeface="+mn-ea"/>
                          <a:cs typeface="Malgun Gothic"/>
                        </a:rPr>
                        <a:t> </a:t>
                      </a:r>
                      <a:r>
                        <a:rPr sz="1400" b="0" spc="-20" dirty="0">
                          <a:latin typeface="+mn-ea"/>
                          <a:ea typeface="+mn-ea"/>
                          <a:cs typeface="Malgun Gothic"/>
                        </a:rPr>
                        <a:t>제거한다.</a:t>
                      </a:r>
                      <a:endParaRPr sz="1400" b="0">
                        <a:latin typeface="+mn-ea"/>
                        <a:ea typeface="+mn-ea"/>
                        <a:cs typeface="Malgun Gothic"/>
                      </a:endParaRPr>
                    </a:p>
                  </a:txBody>
                  <a:tcPr marL="0" marR="0" marT="42544" marB="0">
                    <a:lnB w="28575">
                      <a:solidFill>
                        <a:srgbClr val="000000"/>
                      </a:solidFill>
                      <a:prstDash val="solid"/>
                    </a:lnB>
                    <a:solidFill>
                      <a:srgbClr val="E7E7E7"/>
                    </a:solidFill>
                  </a:tcPr>
                </a:tc>
                <a:tc>
                  <a:txBody>
                    <a:bodyPr/>
                    <a:lstStyle/>
                    <a:p>
                      <a:pPr>
                        <a:lnSpc>
                          <a:spcPct val="100000"/>
                        </a:lnSpc>
                      </a:pPr>
                      <a:endParaRPr sz="1400" b="0" dirty="0">
                        <a:latin typeface="+mn-ea"/>
                        <a:ea typeface="+mn-ea"/>
                        <a:cs typeface="Times New Roman"/>
                      </a:endParaRPr>
                    </a:p>
                  </a:txBody>
                  <a:tcPr marL="0" marR="0" marT="0" marB="0">
                    <a:lnB w="28575">
                      <a:solidFill>
                        <a:srgbClr val="000000"/>
                      </a:solidFill>
                      <a:prstDash val="solid"/>
                    </a:lnB>
                    <a:solidFill>
                      <a:srgbClr val="E7E7E7"/>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25" dirty="0">
                <a:latin typeface="CookieRun Regular" panose="020B0600000101010101" pitchFamily="50" charset="-127"/>
              </a:rPr>
              <a:t>튜플(Tuple)</a:t>
            </a:r>
          </a:p>
        </p:txBody>
      </p:sp>
      <p:sp>
        <p:nvSpPr>
          <p:cNvPr id="4" name="object 4"/>
          <p:cNvSpPr txBox="1">
            <a:spLocks noGrp="1"/>
          </p:cNvSpPr>
          <p:nvPr>
            <p:ph type="sldNum" sz="quarter" idx="4294967295"/>
          </p:nvPr>
        </p:nvSpPr>
        <p:spPr>
          <a:xfrm>
            <a:off x="11615673" y="6629599"/>
            <a:ext cx="229234" cy="577722"/>
          </a:xfrm>
          <a:prstGeom prst="rect">
            <a:avLst/>
          </a:prstGeom>
        </p:spPr>
        <p:txBody>
          <a:bodyPr vert="horz" wrap="square" lIns="0" tIns="23495" rIns="0" bIns="0" rtlCol="0">
            <a:spAutoFit/>
          </a:bodyPr>
          <a:lstStyle/>
          <a:p>
            <a:pPr marL="38100">
              <a:lnSpc>
                <a:spcPct val="100000"/>
              </a:lnSpc>
              <a:spcBef>
                <a:spcPts val="185"/>
              </a:spcBef>
            </a:pPr>
            <a:fld id="{81D60167-4931-47E6-BA6A-407CBD079E47}" type="slidenum">
              <a:rPr sz="1800" spc="-25" dirty="0">
                <a:latin typeface="CookieRun Regular" panose="020B0600000101010101" pitchFamily="50" charset="-127"/>
              </a:rPr>
              <a:t>31</a:t>
            </a:fld>
            <a:endParaRPr sz="1800" spc="-25" dirty="0">
              <a:latin typeface="CookieRun Regular" panose="020B0600000101010101" pitchFamily="50" charset="-127"/>
            </a:endParaRPr>
          </a:p>
        </p:txBody>
      </p:sp>
      <p:sp>
        <p:nvSpPr>
          <p:cNvPr id="3" name="object 3"/>
          <p:cNvSpPr txBox="1"/>
          <p:nvPr/>
        </p:nvSpPr>
        <p:spPr>
          <a:xfrm>
            <a:off x="458216" y="1052829"/>
            <a:ext cx="10958830" cy="3742050"/>
          </a:xfrm>
          <a:prstGeom prst="rect">
            <a:avLst/>
          </a:prstGeom>
        </p:spPr>
        <p:txBody>
          <a:bodyPr vert="horz" wrap="square" lIns="0" tIns="12700" rIns="0" bIns="0" rtlCol="0">
            <a:spAutoFit/>
          </a:bodyPr>
          <a:lstStyle/>
          <a:p>
            <a:pPr marL="286385" indent="-273685">
              <a:spcBef>
                <a:spcPts val="100"/>
              </a:spcBef>
              <a:buFont typeface="Arial"/>
              <a:buChar char="▪"/>
              <a:tabLst>
                <a:tab pos="286385" algn="l"/>
              </a:tabLst>
            </a:pPr>
            <a:r>
              <a:rPr dirty="0">
                <a:solidFill>
                  <a:srgbClr val="333333"/>
                </a:solidFill>
                <a:latin typeface="+mn-ea"/>
                <a:ea typeface="+mn-ea"/>
                <a:cs typeface="Malgun Gothic"/>
              </a:rPr>
              <a:t>튜플은</a:t>
            </a:r>
            <a:r>
              <a:rPr spc="10" dirty="0">
                <a:solidFill>
                  <a:srgbClr val="333333"/>
                </a:solidFill>
                <a:latin typeface="+mn-ea"/>
                <a:ea typeface="+mn-ea"/>
                <a:cs typeface="Malgun Gothic"/>
              </a:rPr>
              <a:t> </a:t>
            </a:r>
            <a:r>
              <a:rPr dirty="0">
                <a:solidFill>
                  <a:srgbClr val="333333"/>
                </a:solidFill>
                <a:latin typeface="+mn-ea"/>
                <a:ea typeface="+mn-ea"/>
                <a:cs typeface="Malgun Gothic"/>
              </a:rPr>
              <a:t>리스트와</a:t>
            </a:r>
            <a:r>
              <a:rPr spc="5" dirty="0">
                <a:solidFill>
                  <a:srgbClr val="333333"/>
                </a:solidFill>
                <a:latin typeface="+mn-ea"/>
                <a:ea typeface="+mn-ea"/>
                <a:cs typeface="Malgun Gothic"/>
              </a:rPr>
              <a:t> </a:t>
            </a:r>
            <a:r>
              <a:rPr dirty="0">
                <a:solidFill>
                  <a:srgbClr val="333333"/>
                </a:solidFill>
                <a:latin typeface="+mn-ea"/>
                <a:ea typeface="+mn-ea"/>
                <a:cs typeface="Malgun Gothic"/>
              </a:rPr>
              <a:t>같이</a:t>
            </a:r>
            <a:r>
              <a:rPr spc="5" dirty="0">
                <a:solidFill>
                  <a:srgbClr val="333333"/>
                </a:solidFill>
                <a:latin typeface="+mn-ea"/>
                <a:ea typeface="+mn-ea"/>
                <a:cs typeface="Malgun Gothic"/>
              </a:rPr>
              <a:t> </a:t>
            </a:r>
            <a:r>
              <a:rPr dirty="0">
                <a:solidFill>
                  <a:srgbClr val="333333"/>
                </a:solidFill>
                <a:latin typeface="+mn-ea"/>
                <a:ea typeface="+mn-ea"/>
                <a:cs typeface="Malgun Gothic"/>
              </a:rPr>
              <a:t>순서대로</a:t>
            </a:r>
            <a:r>
              <a:rPr spc="-5" dirty="0">
                <a:solidFill>
                  <a:srgbClr val="333333"/>
                </a:solidFill>
                <a:latin typeface="+mn-ea"/>
                <a:ea typeface="+mn-ea"/>
                <a:cs typeface="Malgun Gothic"/>
              </a:rPr>
              <a:t> </a:t>
            </a:r>
            <a:r>
              <a:rPr dirty="0">
                <a:solidFill>
                  <a:srgbClr val="333333"/>
                </a:solidFill>
                <a:latin typeface="+mn-ea"/>
                <a:ea typeface="+mn-ea"/>
                <a:cs typeface="Malgun Gothic"/>
              </a:rPr>
              <a:t>원소들을</a:t>
            </a:r>
            <a:r>
              <a:rPr spc="5" dirty="0">
                <a:solidFill>
                  <a:srgbClr val="333333"/>
                </a:solidFill>
                <a:latin typeface="+mn-ea"/>
                <a:ea typeface="+mn-ea"/>
                <a:cs typeface="Malgun Gothic"/>
              </a:rPr>
              <a:t> </a:t>
            </a:r>
            <a:r>
              <a:rPr dirty="0">
                <a:solidFill>
                  <a:srgbClr val="333333"/>
                </a:solidFill>
                <a:latin typeface="+mn-ea"/>
                <a:ea typeface="+mn-ea"/>
                <a:cs typeface="Malgun Gothic"/>
              </a:rPr>
              <a:t>저장하는 </a:t>
            </a:r>
            <a:r>
              <a:rPr spc="-10" dirty="0">
                <a:solidFill>
                  <a:srgbClr val="333333"/>
                </a:solidFill>
                <a:latin typeface="+mn-ea"/>
                <a:ea typeface="+mn-ea"/>
                <a:cs typeface="Malgun Gothic"/>
              </a:rPr>
              <a:t>자료구조이다.</a:t>
            </a:r>
            <a:endParaRPr dirty="0">
              <a:latin typeface="+mn-ea"/>
              <a:ea typeface="+mn-ea"/>
              <a:cs typeface="Malgun Gothic"/>
            </a:endParaRPr>
          </a:p>
          <a:p>
            <a:pPr marL="286385" indent="-273685">
              <a:spcBef>
                <a:spcPts val="2415"/>
              </a:spcBef>
              <a:buFont typeface="Arial"/>
              <a:buChar char="▪"/>
              <a:tabLst>
                <a:tab pos="286385" algn="l"/>
              </a:tabLst>
            </a:pPr>
            <a:r>
              <a:rPr dirty="0">
                <a:solidFill>
                  <a:srgbClr val="333333"/>
                </a:solidFill>
                <a:latin typeface="+mn-ea"/>
                <a:ea typeface="+mn-ea"/>
                <a:cs typeface="Malgun Gothic"/>
              </a:rPr>
              <a:t>리스트와</a:t>
            </a:r>
            <a:r>
              <a:rPr spc="10" dirty="0">
                <a:solidFill>
                  <a:srgbClr val="333333"/>
                </a:solidFill>
                <a:latin typeface="+mn-ea"/>
                <a:ea typeface="+mn-ea"/>
                <a:cs typeface="Malgun Gothic"/>
              </a:rPr>
              <a:t> </a:t>
            </a:r>
            <a:r>
              <a:rPr dirty="0">
                <a:solidFill>
                  <a:srgbClr val="333333"/>
                </a:solidFill>
                <a:latin typeface="+mn-ea"/>
                <a:ea typeface="+mn-ea"/>
                <a:cs typeface="Malgun Gothic"/>
              </a:rPr>
              <a:t>다른</a:t>
            </a:r>
            <a:r>
              <a:rPr spc="5" dirty="0">
                <a:solidFill>
                  <a:srgbClr val="333333"/>
                </a:solidFill>
                <a:latin typeface="+mn-ea"/>
                <a:ea typeface="+mn-ea"/>
                <a:cs typeface="Malgun Gothic"/>
              </a:rPr>
              <a:t> </a:t>
            </a:r>
            <a:r>
              <a:rPr dirty="0">
                <a:solidFill>
                  <a:srgbClr val="333333"/>
                </a:solidFill>
                <a:latin typeface="+mn-ea"/>
                <a:ea typeface="+mn-ea"/>
                <a:cs typeface="Malgun Gothic"/>
              </a:rPr>
              <a:t>점은</a:t>
            </a:r>
            <a:r>
              <a:rPr spc="5" dirty="0">
                <a:solidFill>
                  <a:srgbClr val="333333"/>
                </a:solidFill>
                <a:latin typeface="+mn-ea"/>
                <a:ea typeface="+mn-ea"/>
                <a:cs typeface="Malgun Gothic"/>
              </a:rPr>
              <a:t> </a:t>
            </a:r>
            <a:r>
              <a:rPr b="1" dirty="0">
                <a:solidFill>
                  <a:srgbClr val="333333"/>
                </a:solidFill>
                <a:latin typeface="+mn-ea"/>
                <a:ea typeface="+mn-ea"/>
                <a:cs typeface="Malgun Gothic"/>
              </a:rPr>
              <a:t>원소를</a:t>
            </a:r>
            <a:r>
              <a:rPr b="1" spc="-5" dirty="0">
                <a:solidFill>
                  <a:srgbClr val="333333"/>
                </a:solidFill>
                <a:latin typeface="+mn-ea"/>
                <a:ea typeface="+mn-ea"/>
                <a:cs typeface="Malgun Gothic"/>
              </a:rPr>
              <a:t> </a:t>
            </a:r>
            <a:r>
              <a:rPr b="1" dirty="0">
                <a:solidFill>
                  <a:srgbClr val="333333"/>
                </a:solidFill>
                <a:latin typeface="+mn-ea"/>
                <a:ea typeface="+mn-ea"/>
                <a:cs typeface="Malgun Gothic"/>
              </a:rPr>
              <a:t>변경할</a:t>
            </a:r>
            <a:r>
              <a:rPr b="1" spc="5" dirty="0">
                <a:solidFill>
                  <a:srgbClr val="333333"/>
                </a:solidFill>
                <a:latin typeface="+mn-ea"/>
                <a:ea typeface="+mn-ea"/>
                <a:cs typeface="Malgun Gothic"/>
              </a:rPr>
              <a:t> </a:t>
            </a:r>
            <a:r>
              <a:rPr b="1" dirty="0">
                <a:solidFill>
                  <a:srgbClr val="333333"/>
                </a:solidFill>
                <a:latin typeface="+mn-ea"/>
                <a:ea typeface="+mn-ea"/>
                <a:cs typeface="Malgun Gothic"/>
              </a:rPr>
              <a:t>수</a:t>
            </a:r>
            <a:r>
              <a:rPr b="1" spc="5" dirty="0">
                <a:solidFill>
                  <a:srgbClr val="333333"/>
                </a:solidFill>
                <a:latin typeface="+mn-ea"/>
                <a:ea typeface="+mn-ea"/>
                <a:cs typeface="Malgun Gothic"/>
              </a:rPr>
              <a:t> </a:t>
            </a:r>
            <a:r>
              <a:rPr b="1" spc="-25" dirty="0">
                <a:solidFill>
                  <a:srgbClr val="333333"/>
                </a:solidFill>
                <a:latin typeface="+mn-ea"/>
                <a:ea typeface="+mn-ea"/>
                <a:cs typeface="Malgun Gothic"/>
              </a:rPr>
              <a:t>없다.</a:t>
            </a:r>
            <a:endParaRPr dirty="0">
              <a:latin typeface="+mn-ea"/>
              <a:ea typeface="+mn-ea"/>
              <a:cs typeface="Malgun Gothic"/>
            </a:endParaRPr>
          </a:p>
          <a:p>
            <a:pPr marL="287020" marR="5080" indent="-274320">
              <a:spcBef>
                <a:spcPts val="1800"/>
              </a:spcBef>
              <a:buFont typeface="Arial"/>
              <a:buChar char="▪"/>
              <a:tabLst>
                <a:tab pos="287020" algn="l"/>
              </a:tabLst>
            </a:pPr>
            <a:r>
              <a:rPr dirty="0">
                <a:solidFill>
                  <a:srgbClr val="333333"/>
                </a:solidFill>
                <a:latin typeface="+mn-ea"/>
                <a:ea typeface="+mn-ea"/>
                <a:cs typeface="Malgun Gothic"/>
              </a:rPr>
              <a:t>튜플은 각 위치(Index)</a:t>
            </a:r>
            <a:r>
              <a:rPr spc="5" dirty="0">
                <a:solidFill>
                  <a:srgbClr val="333333"/>
                </a:solidFill>
                <a:latin typeface="+mn-ea"/>
                <a:ea typeface="+mn-ea"/>
                <a:cs typeface="Malgun Gothic"/>
              </a:rPr>
              <a:t> </a:t>
            </a:r>
            <a:r>
              <a:rPr dirty="0">
                <a:solidFill>
                  <a:srgbClr val="333333"/>
                </a:solidFill>
                <a:latin typeface="+mn-ea"/>
                <a:ea typeface="+mn-ea"/>
                <a:cs typeface="Malgun Gothic"/>
              </a:rPr>
              <a:t>마다</a:t>
            </a:r>
            <a:r>
              <a:rPr spc="5" dirty="0">
                <a:solidFill>
                  <a:srgbClr val="333333"/>
                </a:solidFill>
                <a:latin typeface="+mn-ea"/>
                <a:ea typeface="+mn-ea"/>
                <a:cs typeface="Malgun Gothic"/>
              </a:rPr>
              <a:t> </a:t>
            </a:r>
            <a:r>
              <a:rPr dirty="0">
                <a:solidFill>
                  <a:srgbClr val="333333"/>
                </a:solidFill>
                <a:latin typeface="+mn-ea"/>
                <a:ea typeface="+mn-ea"/>
                <a:cs typeface="Malgun Gothic"/>
              </a:rPr>
              <a:t>정해진 의미가</a:t>
            </a:r>
            <a:r>
              <a:rPr spc="-5" dirty="0">
                <a:solidFill>
                  <a:srgbClr val="333333"/>
                </a:solidFill>
                <a:latin typeface="+mn-ea"/>
                <a:ea typeface="+mn-ea"/>
                <a:cs typeface="Malgun Gothic"/>
              </a:rPr>
              <a:t> </a:t>
            </a:r>
            <a:r>
              <a:rPr dirty="0">
                <a:solidFill>
                  <a:srgbClr val="333333"/>
                </a:solidFill>
                <a:latin typeface="+mn-ea"/>
                <a:ea typeface="+mn-ea"/>
                <a:cs typeface="Malgun Gothic"/>
              </a:rPr>
              <a:t>있고</a:t>
            </a:r>
            <a:r>
              <a:rPr spc="-10" dirty="0">
                <a:solidFill>
                  <a:srgbClr val="333333"/>
                </a:solidFill>
                <a:latin typeface="+mn-ea"/>
                <a:ea typeface="+mn-ea"/>
                <a:cs typeface="Malgun Gothic"/>
              </a:rPr>
              <a:t> </a:t>
            </a:r>
            <a:r>
              <a:rPr dirty="0">
                <a:solidFill>
                  <a:srgbClr val="333333"/>
                </a:solidFill>
                <a:latin typeface="+mn-ea"/>
                <a:ea typeface="+mn-ea"/>
                <a:cs typeface="Malgun Gothic"/>
              </a:rPr>
              <a:t>그 값이</a:t>
            </a:r>
            <a:r>
              <a:rPr spc="-5" dirty="0">
                <a:solidFill>
                  <a:srgbClr val="333333"/>
                </a:solidFill>
                <a:latin typeface="+mn-ea"/>
                <a:ea typeface="+mn-ea"/>
                <a:cs typeface="Malgun Gothic"/>
              </a:rPr>
              <a:t> </a:t>
            </a:r>
            <a:r>
              <a:rPr dirty="0">
                <a:solidFill>
                  <a:srgbClr val="333333"/>
                </a:solidFill>
                <a:latin typeface="+mn-ea"/>
                <a:ea typeface="+mn-ea"/>
                <a:cs typeface="Malgun Gothic"/>
              </a:rPr>
              <a:t>한번 </a:t>
            </a:r>
            <a:r>
              <a:rPr dirty="0" err="1">
                <a:solidFill>
                  <a:srgbClr val="333333"/>
                </a:solidFill>
                <a:latin typeface="+mn-ea"/>
                <a:ea typeface="+mn-ea"/>
                <a:cs typeface="Malgun Gothic"/>
              </a:rPr>
              <a:t>설정되면</a:t>
            </a:r>
            <a:r>
              <a:rPr spc="-5" dirty="0">
                <a:solidFill>
                  <a:srgbClr val="333333"/>
                </a:solidFill>
                <a:latin typeface="+mn-ea"/>
                <a:ea typeface="+mn-ea"/>
                <a:cs typeface="Malgun Gothic"/>
              </a:rPr>
              <a:t> </a:t>
            </a:r>
            <a:r>
              <a:rPr lang="ko-KR" altLang="en-US" spc="-25" dirty="0">
                <a:solidFill>
                  <a:srgbClr val="333333"/>
                </a:solidFill>
                <a:latin typeface="+mn-ea"/>
                <a:ea typeface="+mn-ea"/>
                <a:cs typeface="Malgun Gothic"/>
              </a:rPr>
              <a:t>변경 </a:t>
            </a:r>
            <a:r>
              <a:rPr lang="ko-KR" altLang="en-US" spc="-25" dirty="0" err="1">
                <a:solidFill>
                  <a:srgbClr val="333333"/>
                </a:solidFill>
                <a:latin typeface="+mn-ea"/>
                <a:ea typeface="+mn-ea"/>
                <a:cs typeface="Malgun Gothic"/>
              </a:rPr>
              <a:t>없</a:t>
            </a:r>
            <a:r>
              <a:rPr dirty="0">
                <a:solidFill>
                  <a:srgbClr val="333333"/>
                </a:solidFill>
                <a:latin typeface="+mn-ea"/>
                <a:ea typeface="+mn-ea"/>
                <a:cs typeface="Malgun Gothic"/>
              </a:rPr>
              <a:t>는</a:t>
            </a:r>
            <a:r>
              <a:rPr spc="5" dirty="0">
                <a:solidFill>
                  <a:srgbClr val="333333"/>
                </a:solidFill>
                <a:latin typeface="+mn-ea"/>
                <a:ea typeface="+mn-ea"/>
                <a:cs typeface="Malgun Gothic"/>
              </a:rPr>
              <a:t> </a:t>
            </a:r>
            <a:r>
              <a:rPr dirty="0" err="1">
                <a:solidFill>
                  <a:srgbClr val="333333"/>
                </a:solidFill>
                <a:latin typeface="+mn-ea"/>
                <a:ea typeface="+mn-ea"/>
                <a:cs typeface="Malgun Gothic"/>
              </a:rPr>
              <a:t>경우</a:t>
            </a:r>
            <a:r>
              <a:rPr spc="5" dirty="0">
                <a:solidFill>
                  <a:srgbClr val="333333"/>
                </a:solidFill>
                <a:latin typeface="+mn-ea"/>
                <a:ea typeface="+mn-ea"/>
                <a:cs typeface="Malgun Gothic"/>
              </a:rPr>
              <a:t> </a:t>
            </a:r>
            <a:r>
              <a:rPr spc="-10" dirty="0" err="1">
                <a:solidFill>
                  <a:srgbClr val="333333"/>
                </a:solidFill>
                <a:latin typeface="+mn-ea"/>
                <a:ea typeface="+mn-ea"/>
                <a:cs typeface="Malgun Gothic"/>
              </a:rPr>
              <a:t>사용한다</a:t>
            </a:r>
            <a:endParaRPr dirty="0">
              <a:latin typeface="+mn-ea"/>
              <a:ea typeface="+mn-ea"/>
              <a:cs typeface="Malgun Gothic"/>
            </a:endParaRPr>
          </a:p>
          <a:p>
            <a:pPr marL="560705" lvl="1" indent="-273685">
              <a:spcBef>
                <a:spcPts val="975"/>
              </a:spcBef>
              <a:buFont typeface="Consolas"/>
              <a:buChar char="–"/>
              <a:tabLst>
                <a:tab pos="560705" algn="l"/>
              </a:tabLst>
            </a:pPr>
            <a:r>
              <a:rPr dirty="0">
                <a:solidFill>
                  <a:srgbClr val="333333"/>
                </a:solidFill>
                <a:latin typeface="+mn-ea"/>
                <a:ea typeface="+mn-ea"/>
                <a:cs typeface="Malgun Gothic"/>
              </a:rPr>
              <a:t>튜플은</a:t>
            </a:r>
            <a:r>
              <a:rPr spc="-20" dirty="0">
                <a:solidFill>
                  <a:srgbClr val="333333"/>
                </a:solidFill>
                <a:latin typeface="+mn-ea"/>
                <a:ea typeface="+mn-ea"/>
                <a:cs typeface="Malgun Gothic"/>
              </a:rPr>
              <a:t> </a:t>
            </a:r>
            <a:r>
              <a:rPr dirty="0">
                <a:solidFill>
                  <a:srgbClr val="333333"/>
                </a:solidFill>
                <a:latin typeface="+mn-ea"/>
                <a:ea typeface="+mn-ea"/>
                <a:cs typeface="Malgun Gothic"/>
              </a:rPr>
              <a:t>값의</a:t>
            </a:r>
            <a:r>
              <a:rPr spc="-10" dirty="0">
                <a:solidFill>
                  <a:srgbClr val="333333"/>
                </a:solidFill>
                <a:latin typeface="+mn-ea"/>
                <a:ea typeface="+mn-ea"/>
                <a:cs typeface="Malgun Gothic"/>
              </a:rPr>
              <a:t> </a:t>
            </a:r>
            <a:r>
              <a:rPr dirty="0">
                <a:solidFill>
                  <a:srgbClr val="333333"/>
                </a:solidFill>
                <a:latin typeface="+mn-ea"/>
                <a:ea typeface="+mn-ea"/>
                <a:cs typeface="Malgun Gothic"/>
              </a:rPr>
              <a:t>변경되지</a:t>
            </a:r>
            <a:r>
              <a:rPr spc="-20" dirty="0">
                <a:solidFill>
                  <a:srgbClr val="333333"/>
                </a:solidFill>
                <a:latin typeface="+mn-ea"/>
                <a:ea typeface="+mn-ea"/>
                <a:cs typeface="Malgun Gothic"/>
              </a:rPr>
              <a:t> </a:t>
            </a:r>
            <a:r>
              <a:rPr dirty="0">
                <a:solidFill>
                  <a:srgbClr val="333333"/>
                </a:solidFill>
                <a:latin typeface="+mn-ea"/>
                <a:ea typeface="+mn-ea"/>
                <a:cs typeface="Malgun Gothic"/>
              </a:rPr>
              <a:t>않으므로</a:t>
            </a:r>
            <a:r>
              <a:rPr spc="-20" dirty="0">
                <a:solidFill>
                  <a:srgbClr val="333333"/>
                </a:solidFill>
                <a:latin typeface="+mn-ea"/>
                <a:ea typeface="+mn-ea"/>
                <a:cs typeface="Malgun Gothic"/>
              </a:rPr>
              <a:t> </a:t>
            </a:r>
            <a:r>
              <a:rPr spc="-10" dirty="0">
                <a:solidFill>
                  <a:srgbClr val="333333"/>
                </a:solidFill>
                <a:latin typeface="+mn-ea"/>
                <a:ea typeface="+mn-ea"/>
                <a:cs typeface="Malgun Gothic"/>
              </a:rPr>
              <a:t>안전하다.</a:t>
            </a:r>
            <a:endParaRPr dirty="0">
              <a:latin typeface="+mn-ea"/>
              <a:ea typeface="+mn-ea"/>
              <a:cs typeface="Malgun Gothic"/>
            </a:endParaRPr>
          </a:p>
          <a:p>
            <a:pPr marL="286385" indent="-273685">
              <a:spcBef>
                <a:spcPts val="2275"/>
              </a:spcBef>
              <a:buFont typeface="Arial"/>
              <a:buChar char="▪"/>
              <a:tabLst>
                <a:tab pos="286385" algn="l"/>
              </a:tabLst>
            </a:pPr>
            <a:r>
              <a:rPr spc="-10" dirty="0">
                <a:solidFill>
                  <a:srgbClr val="333333"/>
                </a:solidFill>
                <a:latin typeface="+mn-ea"/>
                <a:ea typeface="+mn-ea"/>
                <a:cs typeface="Malgun Gothic"/>
              </a:rPr>
              <a:t>len(튜플)</a:t>
            </a:r>
            <a:endParaRPr dirty="0">
              <a:latin typeface="+mn-ea"/>
              <a:ea typeface="+mn-ea"/>
              <a:cs typeface="Malgun Gothic"/>
            </a:endParaRPr>
          </a:p>
          <a:p>
            <a:pPr marL="560705" lvl="1" indent="-273685">
              <a:spcBef>
                <a:spcPts val="980"/>
              </a:spcBef>
              <a:buFont typeface="Consolas"/>
              <a:buChar char="–"/>
              <a:tabLst>
                <a:tab pos="560705" algn="l"/>
              </a:tabLst>
            </a:pPr>
            <a:r>
              <a:rPr dirty="0">
                <a:solidFill>
                  <a:srgbClr val="333333"/>
                </a:solidFill>
                <a:latin typeface="+mn-ea"/>
                <a:ea typeface="+mn-ea"/>
                <a:cs typeface="Malgun Gothic"/>
              </a:rPr>
              <a:t>튜플의</a:t>
            </a:r>
            <a:r>
              <a:rPr spc="-20" dirty="0">
                <a:solidFill>
                  <a:srgbClr val="333333"/>
                </a:solidFill>
                <a:latin typeface="+mn-ea"/>
                <a:ea typeface="+mn-ea"/>
                <a:cs typeface="Malgun Gothic"/>
              </a:rPr>
              <a:t> </a:t>
            </a:r>
            <a:r>
              <a:rPr dirty="0">
                <a:solidFill>
                  <a:srgbClr val="333333"/>
                </a:solidFill>
                <a:latin typeface="+mn-ea"/>
                <a:ea typeface="+mn-ea"/>
                <a:cs typeface="Malgun Gothic"/>
              </a:rPr>
              <a:t>원소</a:t>
            </a:r>
            <a:r>
              <a:rPr spc="-10" dirty="0">
                <a:solidFill>
                  <a:srgbClr val="333333"/>
                </a:solidFill>
                <a:latin typeface="+mn-ea"/>
                <a:ea typeface="+mn-ea"/>
                <a:cs typeface="Malgun Gothic"/>
              </a:rPr>
              <a:t> </a:t>
            </a:r>
            <a:r>
              <a:rPr dirty="0">
                <a:solidFill>
                  <a:srgbClr val="333333"/>
                </a:solidFill>
                <a:latin typeface="+mn-ea"/>
                <a:ea typeface="+mn-ea"/>
                <a:cs typeface="Malgun Gothic"/>
              </a:rPr>
              <a:t>개수</a:t>
            </a:r>
            <a:r>
              <a:rPr spc="-10" dirty="0">
                <a:solidFill>
                  <a:srgbClr val="333333"/>
                </a:solidFill>
                <a:latin typeface="+mn-ea"/>
                <a:ea typeface="+mn-ea"/>
                <a:cs typeface="Malgun Gothic"/>
              </a:rPr>
              <a:t> </a:t>
            </a:r>
            <a:r>
              <a:rPr spc="-25" dirty="0">
                <a:solidFill>
                  <a:srgbClr val="333333"/>
                </a:solidFill>
                <a:latin typeface="+mn-ea"/>
                <a:ea typeface="+mn-ea"/>
                <a:cs typeface="Malgun Gothic"/>
              </a:rPr>
              <a:t>조회</a:t>
            </a:r>
            <a:endParaRPr dirty="0">
              <a:latin typeface="+mn-ea"/>
              <a:ea typeface="+mn-ea"/>
              <a:cs typeface="Malgun Gothic"/>
            </a:endParaRPr>
          </a:p>
          <a:p>
            <a:pPr marL="286385" indent="-273685">
              <a:spcBef>
                <a:spcPts val="2285"/>
              </a:spcBef>
              <a:buFont typeface="Arial"/>
              <a:buChar char="▪"/>
              <a:tabLst>
                <a:tab pos="286385" algn="l"/>
              </a:tabLst>
            </a:pPr>
            <a:r>
              <a:rPr dirty="0">
                <a:solidFill>
                  <a:srgbClr val="333333"/>
                </a:solidFill>
                <a:latin typeface="+mn-ea"/>
                <a:ea typeface="+mn-ea"/>
                <a:cs typeface="Malgun Gothic"/>
              </a:rPr>
              <a:t>in,</a:t>
            </a:r>
            <a:r>
              <a:rPr spc="-5" dirty="0">
                <a:solidFill>
                  <a:srgbClr val="333333"/>
                </a:solidFill>
                <a:latin typeface="+mn-ea"/>
                <a:ea typeface="+mn-ea"/>
                <a:cs typeface="Malgun Gothic"/>
              </a:rPr>
              <a:t> </a:t>
            </a:r>
            <a:r>
              <a:rPr dirty="0">
                <a:solidFill>
                  <a:srgbClr val="333333"/>
                </a:solidFill>
                <a:latin typeface="+mn-ea"/>
                <a:ea typeface="+mn-ea"/>
                <a:cs typeface="Malgun Gothic"/>
              </a:rPr>
              <a:t>not</a:t>
            </a:r>
            <a:r>
              <a:rPr spc="-5" dirty="0">
                <a:solidFill>
                  <a:srgbClr val="333333"/>
                </a:solidFill>
                <a:latin typeface="+mn-ea"/>
                <a:ea typeface="+mn-ea"/>
                <a:cs typeface="Malgun Gothic"/>
              </a:rPr>
              <a:t> </a:t>
            </a:r>
            <a:r>
              <a:rPr dirty="0">
                <a:solidFill>
                  <a:srgbClr val="333333"/>
                </a:solidFill>
                <a:latin typeface="+mn-ea"/>
                <a:ea typeface="+mn-ea"/>
                <a:cs typeface="Malgun Gothic"/>
              </a:rPr>
              <a:t>in</a:t>
            </a:r>
            <a:r>
              <a:rPr spc="5" dirty="0">
                <a:solidFill>
                  <a:srgbClr val="333333"/>
                </a:solidFill>
                <a:latin typeface="+mn-ea"/>
                <a:ea typeface="+mn-ea"/>
                <a:cs typeface="Malgun Gothic"/>
              </a:rPr>
              <a:t> </a:t>
            </a:r>
            <a:r>
              <a:rPr spc="-25" dirty="0">
                <a:solidFill>
                  <a:srgbClr val="333333"/>
                </a:solidFill>
                <a:latin typeface="+mn-ea"/>
                <a:ea typeface="+mn-ea"/>
                <a:cs typeface="Malgun Gothic"/>
              </a:rPr>
              <a:t>연산자</a:t>
            </a:r>
            <a:endParaRPr dirty="0">
              <a:latin typeface="+mn-ea"/>
              <a:ea typeface="+mn-ea"/>
              <a:cs typeface="Malgun Gothic"/>
            </a:endParaRPr>
          </a:p>
          <a:p>
            <a:pPr marL="560705" lvl="1" indent="-273685">
              <a:spcBef>
                <a:spcPts val="980"/>
              </a:spcBef>
              <a:buFont typeface="Consolas"/>
              <a:buChar char="–"/>
              <a:tabLst>
                <a:tab pos="560705" algn="l"/>
              </a:tabLst>
            </a:pPr>
            <a:r>
              <a:rPr dirty="0">
                <a:solidFill>
                  <a:srgbClr val="333333"/>
                </a:solidFill>
                <a:latin typeface="+mn-ea"/>
                <a:ea typeface="+mn-ea"/>
                <a:cs typeface="Malgun Gothic"/>
              </a:rPr>
              <a:t>어떤</a:t>
            </a:r>
            <a:r>
              <a:rPr spc="-15" dirty="0">
                <a:solidFill>
                  <a:srgbClr val="333333"/>
                </a:solidFill>
                <a:latin typeface="+mn-ea"/>
                <a:ea typeface="+mn-ea"/>
                <a:cs typeface="Malgun Gothic"/>
              </a:rPr>
              <a:t> </a:t>
            </a:r>
            <a:r>
              <a:rPr dirty="0">
                <a:solidFill>
                  <a:srgbClr val="333333"/>
                </a:solidFill>
                <a:latin typeface="+mn-ea"/>
                <a:ea typeface="+mn-ea"/>
                <a:cs typeface="Malgun Gothic"/>
              </a:rPr>
              <a:t>값이</a:t>
            </a:r>
            <a:r>
              <a:rPr spc="-20" dirty="0">
                <a:solidFill>
                  <a:srgbClr val="333333"/>
                </a:solidFill>
                <a:latin typeface="+mn-ea"/>
                <a:ea typeface="+mn-ea"/>
                <a:cs typeface="Malgun Gothic"/>
              </a:rPr>
              <a:t> </a:t>
            </a:r>
            <a:r>
              <a:rPr dirty="0">
                <a:solidFill>
                  <a:srgbClr val="333333"/>
                </a:solidFill>
                <a:latin typeface="+mn-ea"/>
                <a:ea typeface="+mn-ea"/>
                <a:cs typeface="Malgun Gothic"/>
              </a:rPr>
              <a:t>튜플(자료구조)의</a:t>
            </a:r>
            <a:r>
              <a:rPr spc="-40" dirty="0">
                <a:solidFill>
                  <a:srgbClr val="333333"/>
                </a:solidFill>
                <a:latin typeface="+mn-ea"/>
                <a:ea typeface="+mn-ea"/>
                <a:cs typeface="Malgun Gothic"/>
              </a:rPr>
              <a:t> </a:t>
            </a:r>
            <a:r>
              <a:rPr dirty="0">
                <a:solidFill>
                  <a:srgbClr val="333333"/>
                </a:solidFill>
                <a:latin typeface="+mn-ea"/>
                <a:ea typeface="+mn-ea"/>
                <a:cs typeface="Malgun Gothic"/>
              </a:rPr>
              <a:t>원소에</a:t>
            </a:r>
            <a:r>
              <a:rPr spc="-10" dirty="0">
                <a:solidFill>
                  <a:srgbClr val="333333"/>
                </a:solidFill>
                <a:latin typeface="+mn-ea"/>
                <a:ea typeface="+mn-ea"/>
                <a:cs typeface="Malgun Gothic"/>
              </a:rPr>
              <a:t> </a:t>
            </a:r>
            <a:r>
              <a:rPr dirty="0">
                <a:solidFill>
                  <a:srgbClr val="333333"/>
                </a:solidFill>
                <a:latin typeface="+mn-ea"/>
                <a:ea typeface="+mn-ea"/>
                <a:cs typeface="Malgun Gothic"/>
              </a:rPr>
              <a:t>있는지</a:t>
            </a:r>
            <a:r>
              <a:rPr spc="-25" dirty="0">
                <a:solidFill>
                  <a:srgbClr val="333333"/>
                </a:solidFill>
                <a:latin typeface="+mn-ea"/>
                <a:ea typeface="+mn-ea"/>
                <a:cs typeface="Malgun Gothic"/>
              </a:rPr>
              <a:t> </a:t>
            </a:r>
            <a:r>
              <a:rPr dirty="0">
                <a:solidFill>
                  <a:srgbClr val="333333"/>
                </a:solidFill>
                <a:latin typeface="+mn-ea"/>
                <a:ea typeface="+mn-ea"/>
                <a:cs typeface="Malgun Gothic"/>
              </a:rPr>
              <a:t>여부를</a:t>
            </a:r>
            <a:r>
              <a:rPr spc="-20" dirty="0">
                <a:solidFill>
                  <a:srgbClr val="333333"/>
                </a:solidFill>
                <a:latin typeface="+mn-ea"/>
                <a:ea typeface="+mn-ea"/>
                <a:cs typeface="Malgun Gothic"/>
              </a:rPr>
              <a:t> </a:t>
            </a:r>
            <a:r>
              <a:rPr spc="-25" dirty="0">
                <a:solidFill>
                  <a:srgbClr val="333333"/>
                </a:solidFill>
                <a:latin typeface="+mn-ea"/>
                <a:ea typeface="+mn-ea"/>
                <a:cs typeface="Malgun Gothic"/>
              </a:rPr>
              <a:t>반환</a:t>
            </a:r>
            <a:endParaRPr dirty="0">
              <a:latin typeface="+mn-ea"/>
              <a:ea typeface="+mn-ea"/>
              <a:cs typeface="Malgun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25" dirty="0">
                <a:latin typeface="+mn-ea"/>
                <a:ea typeface="+mn-ea"/>
              </a:rPr>
              <a:t>튜플(Tuple)</a:t>
            </a:r>
          </a:p>
        </p:txBody>
      </p:sp>
      <p:sp>
        <p:nvSpPr>
          <p:cNvPr id="3" name="object 3"/>
          <p:cNvSpPr txBox="1"/>
          <p:nvPr/>
        </p:nvSpPr>
        <p:spPr>
          <a:xfrm>
            <a:off x="458216" y="905534"/>
            <a:ext cx="3961384" cy="2362185"/>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튜플</a:t>
            </a:r>
            <a:r>
              <a:rPr spc="5" dirty="0">
                <a:solidFill>
                  <a:srgbClr val="333333"/>
                </a:solidFill>
                <a:latin typeface="+mn-ea"/>
                <a:ea typeface="+mn-ea"/>
                <a:cs typeface="Malgun Gothic"/>
              </a:rPr>
              <a:t> </a:t>
            </a:r>
            <a:r>
              <a:rPr spc="-25" dirty="0">
                <a:solidFill>
                  <a:srgbClr val="333333"/>
                </a:solidFill>
                <a:latin typeface="+mn-ea"/>
                <a:ea typeface="+mn-ea"/>
                <a:cs typeface="Malgun Gothic"/>
              </a:rPr>
              <a:t>만들기</a:t>
            </a:r>
            <a:endParaRPr dirty="0">
              <a:latin typeface="+mn-ea"/>
              <a:ea typeface="+mn-ea"/>
              <a:cs typeface="Malgun Gothic"/>
            </a:endParaRPr>
          </a:p>
          <a:p>
            <a:pPr marL="287020">
              <a:lnSpc>
                <a:spcPct val="100000"/>
              </a:lnSpc>
              <a:spcBef>
                <a:spcPts val="975"/>
              </a:spcBef>
            </a:pPr>
            <a:r>
              <a:rPr dirty="0">
                <a:solidFill>
                  <a:srgbClr val="333333"/>
                </a:solidFill>
                <a:latin typeface="+mn-ea"/>
                <a:ea typeface="+mn-ea"/>
                <a:cs typeface="Consolas"/>
              </a:rPr>
              <a:t>–</a:t>
            </a:r>
            <a:r>
              <a:rPr spc="-55" dirty="0">
                <a:solidFill>
                  <a:srgbClr val="333333"/>
                </a:solidFill>
                <a:latin typeface="+mn-ea"/>
                <a:ea typeface="+mn-ea"/>
                <a:cs typeface="Consolas"/>
              </a:rPr>
              <a:t> </a:t>
            </a:r>
            <a:r>
              <a:rPr dirty="0">
                <a:solidFill>
                  <a:srgbClr val="333333"/>
                </a:solidFill>
                <a:latin typeface="+mn-ea"/>
                <a:ea typeface="+mn-ea"/>
                <a:cs typeface="Malgun Gothic"/>
              </a:rPr>
              <a:t>(값,</a:t>
            </a:r>
            <a:r>
              <a:rPr spc="-20" dirty="0">
                <a:solidFill>
                  <a:srgbClr val="333333"/>
                </a:solidFill>
                <a:latin typeface="+mn-ea"/>
                <a:ea typeface="+mn-ea"/>
                <a:cs typeface="Malgun Gothic"/>
              </a:rPr>
              <a:t> </a:t>
            </a:r>
            <a:r>
              <a:rPr dirty="0">
                <a:solidFill>
                  <a:srgbClr val="333333"/>
                </a:solidFill>
                <a:latin typeface="+mn-ea"/>
                <a:ea typeface="+mn-ea"/>
                <a:cs typeface="Malgun Gothic"/>
              </a:rPr>
              <a:t>값,</a:t>
            </a:r>
            <a:r>
              <a:rPr spc="-10" dirty="0">
                <a:solidFill>
                  <a:srgbClr val="333333"/>
                </a:solidFill>
                <a:latin typeface="+mn-ea"/>
                <a:ea typeface="+mn-ea"/>
                <a:cs typeface="Malgun Gothic"/>
              </a:rPr>
              <a:t> </a:t>
            </a:r>
            <a:r>
              <a:rPr spc="-25" dirty="0">
                <a:solidFill>
                  <a:srgbClr val="333333"/>
                </a:solidFill>
                <a:latin typeface="+mn-ea"/>
                <a:ea typeface="+mn-ea"/>
                <a:cs typeface="Malgun Gothic"/>
              </a:rPr>
              <a:t>값)</a:t>
            </a:r>
            <a:endParaRPr dirty="0">
              <a:latin typeface="+mn-ea"/>
              <a:ea typeface="+mn-ea"/>
              <a:cs typeface="Malgun Gothic"/>
            </a:endParaRPr>
          </a:p>
          <a:p>
            <a:pPr marL="789305" lvl="1"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생략 </a:t>
            </a:r>
            <a:r>
              <a:rPr spc="-25" dirty="0">
                <a:solidFill>
                  <a:srgbClr val="333333"/>
                </a:solidFill>
                <a:latin typeface="+mn-ea"/>
                <a:ea typeface="+mn-ea"/>
                <a:cs typeface="Malgun Gothic"/>
              </a:rPr>
              <a:t>가능</a:t>
            </a:r>
            <a:endParaRPr dirty="0">
              <a:latin typeface="+mn-ea"/>
              <a:ea typeface="+mn-ea"/>
              <a:cs typeface="Malgun Gothic"/>
            </a:endParaRPr>
          </a:p>
          <a:p>
            <a:pPr marL="1017269" lvl="2" indent="-227329">
              <a:lnSpc>
                <a:spcPct val="100000"/>
              </a:lnSpc>
              <a:spcBef>
                <a:spcPts val="819"/>
              </a:spcBef>
              <a:buFont typeface="Consolas"/>
              <a:buChar char="–"/>
              <a:tabLst>
                <a:tab pos="1017269" algn="l"/>
              </a:tabLst>
            </a:pPr>
            <a:r>
              <a:rPr dirty="0">
                <a:solidFill>
                  <a:srgbClr val="333333"/>
                </a:solidFill>
                <a:latin typeface="+mn-ea"/>
                <a:ea typeface="+mn-ea"/>
                <a:cs typeface="Malgun Gothic"/>
              </a:rPr>
              <a:t>값,</a:t>
            </a:r>
            <a:r>
              <a:rPr spc="-20" dirty="0">
                <a:solidFill>
                  <a:srgbClr val="333333"/>
                </a:solidFill>
                <a:latin typeface="+mn-ea"/>
                <a:ea typeface="+mn-ea"/>
                <a:cs typeface="Malgun Gothic"/>
              </a:rPr>
              <a:t> </a:t>
            </a:r>
            <a:r>
              <a:rPr dirty="0">
                <a:solidFill>
                  <a:srgbClr val="333333"/>
                </a:solidFill>
                <a:latin typeface="+mn-ea"/>
                <a:ea typeface="+mn-ea"/>
                <a:cs typeface="Malgun Gothic"/>
              </a:rPr>
              <a:t>값,</a:t>
            </a:r>
            <a:r>
              <a:rPr spc="-10" dirty="0">
                <a:solidFill>
                  <a:srgbClr val="333333"/>
                </a:solidFill>
                <a:latin typeface="+mn-ea"/>
                <a:ea typeface="+mn-ea"/>
                <a:cs typeface="Malgun Gothic"/>
              </a:rPr>
              <a:t> </a:t>
            </a:r>
            <a:r>
              <a:rPr spc="-50" dirty="0">
                <a:solidFill>
                  <a:srgbClr val="333333"/>
                </a:solidFill>
                <a:latin typeface="+mn-ea"/>
                <a:ea typeface="+mn-ea"/>
                <a:cs typeface="Malgun Gothic"/>
              </a:rPr>
              <a:t>값</a:t>
            </a:r>
            <a:endParaRPr dirty="0">
              <a:latin typeface="+mn-ea"/>
              <a:ea typeface="+mn-ea"/>
              <a:cs typeface="Malgun Gothic"/>
            </a:endParaRPr>
          </a:p>
          <a:p>
            <a:pPr marL="789305" lvl="1" indent="-227965">
              <a:lnSpc>
                <a:spcPct val="100000"/>
              </a:lnSpc>
              <a:spcBef>
                <a:spcPts val="785"/>
              </a:spcBef>
              <a:buFont typeface="Arial"/>
              <a:buChar char="▪"/>
              <a:tabLst>
                <a:tab pos="789305" algn="l"/>
              </a:tabLst>
            </a:pPr>
            <a:r>
              <a:rPr dirty="0">
                <a:solidFill>
                  <a:srgbClr val="333333"/>
                </a:solidFill>
                <a:latin typeface="+mn-ea"/>
                <a:ea typeface="+mn-ea"/>
                <a:cs typeface="Malgun Gothic"/>
              </a:rPr>
              <a:t>원소가</a:t>
            </a:r>
            <a:r>
              <a:rPr spc="-10" dirty="0">
                <a:solidFill>
                  <a:srgbClr val="333333"/>
                </a:solidFill>
                <a:latin typeface="+mn-ea"/>
                <a:ea typeface="+mn-ea"/>
                <a:cs typeface="Malgun Gothic"/>
              </a:rPr>
              <a:t> </a:t>
            </a:r>
            <a:r>
              <a:rPr dirty="0">
                <a:solidFill>
                  <a:srgbClr val="333333"/>
                </a:solidFill>
                <a:latin typeface="+mn-ea"/>
                <a:ea typeface="+mn-ea"/>
                <a:cs typeface="Malgun Gothic"/>
              </a:rPr>
              <a:t>1개인</a:t>
            </a:r>
            <a:r>
              <a:rPr spc="-5" dirty="0">
                <a:solidFill>
                  <a:srgbClr val="333333"/>
                </a:solidFill>
                <a:latin typeface="+mn-ea"/>
                <a:ea typeface="+mn-ea"/>
                <a:cs typeface="Malgun Gothic"/>
              </a:rPr>
              <a:t> </a:t>
            </a:r>
            <a:r>
              <a:rPr spc="-25" dirty="0">
                <a:solidFill>
                  <a:srgbClr val="333333"/>
                </a:solidFill>
                <a:latin typeface="+mn-ea"/>
                <a:ea typeface="+mn-ea"/>
                <a:cs typeface="Malgun Gothic"/>
              </a:rPr>
              <a:t>튜플</a:t>
            </a:r>
            <a:endParaRPr dirty="0">
              <a:latin typeface="+mn-ea"/>
              <a:ea typeface="+mn-ea"/>
              <a:cs typeface="Malgun Gothic"/>
            </a:endParaRPr>
          </a:p>
          <a:p>
            <a:pPr marL="1017269" lvl="2" indent="-227329">
              <a:lnSpc>
                <a:spcPct val="100000"/>
              </a:lnSpc>
              <a:spcBef>
                <a:spcPts val="825"/>
              </a:spcBef>
              <a:buFont typeface="Consolas"/>
              <a:buChar char="–"/>
              <a:tabLst>
                <a:tab pos="1017269" algn="l"/>
              </a:tabLst>
            </a:pPr>
            <a:r>
              <a:rPr dirty="0">
                <a:solidFill>
                  <a:srgbClr val="333333"/>
                </a:solidFill>
                <a:latin typeface="+mn-ea"/>
                <a:ea typeface="+mn-ea"/>
                <a:cs typeface="Malgun Gothic"/>
              </a:rPr>
              <a:t>원소</a:t>
            </a:r>
            <a:r>
              <a:rPr spc="-10" dirty="0">
                <a:solidFill>
                  <a:srgbClr val="333333"/>
                </a:solidFill>
                <a:latin typeface="+mn-ea"/>
                <a:ea typeface="+mn-ea"/>
                <a:cs typeface="Malgun Gothic"/>
              </a:rPr>
              <a:t> </a:t>
            </a:r>
            <a:r>
              <a:rPr dirty="0">
                <a:solidFill>
                  <a:srgbClr val="333333"/>
                </a:solidFill>
                <a:latin typeface="+mn-ea"/>
                <a:ea typeface="+mn-ea"/>
                <a:cs typeface="Malgun Gothic"/>
              </a:rPr>
              <a:t>뒤에</a:t>
            </a:r>
            <a:r>
              <a:rPr spc="-20" dirty="0">
                <a:solidFill>
                  <a:srgbClr val="333333"/>
                </a:solidFill>
                <a:latin typeface="+mn-ea"/>
                <a:ea typeface="+mn-ea"/>
                <a:cs typeface="Malgun Gothic"/>
              </a:rPr>
              <a:t> </a:t>
            </a:r>
            <a:r>
              <a:rPr dirty="0">
                <a:solidFill>
                  <a:srgbClr val="333333"/>
                </a:solidFill>
                <a:latin typeface="+mn-ea"/>
                <a:ea typeface="+mn-ea"/>
                <a:cs typeface="Malgun Gothic"/>
              </a:rPr>
              <a:t>,</a:t>
            </a:r>
            <a:r>
              <a:rPr spc="-20" dirty="0">
                <a:solidFill>
                  <a:srgbClr val="333333"/>
                </a:solidFill>
                <a:latin typeface="+mn-ea"/>
                <a:ea typeface="+mn-ea"/>
                <a:cs typeface="Malgun Gothic"/>
              </a:rPr>
              <a:t> </a:t>
            </a:r>
            <a:r>
              <a:rPr dirty="0">
                <a:solidFill>
                  <a:srgbClr val="333333"/>
                </a:solidFill>
                <a:latin typeface="+mn-ea"/>
                <a:ea typeface="+mn-ea"/>
                <a:cs typeface="Malgun Gothic"/>
              </a:rPr>
              <a:t>를</a:t>
            </a:r>
            <a:r>
              <a:rPr spc="-20" dirty="0">
                <a:solidFill>
                  <a:srgbClr val="333333"/>
                </a:solidFill>
                <a:latin typeface="+mn-ea"/>
                <a:ea typeface="+mn-ea"/>
                <a:cs typeface="Malgun Gothic"/>
              </a:rPr>
              <a:t> 붙인다.</a:t>
            </a:r>
            <a:endParaRPr dirty="0">
              <a:latin typeface="+mn-ea"/>
              <a:ea typeface="+mn-ea"/>
              <a:cs typeface="Malgun Gothic"/>
            </a:endParaRPr>
          </a:p>
        </p:txBody>
      </p:sp>
      <p:sp>
        <p:nvSpPr>
          <p:cNvPr id="4" name="object 4"/>
          <p:cNvSpPr txBox="1"/>
          <p:nvPr/>
        </p:nvSpPr>
        <p:spPr>
          <a:xfrm>
            <a:off x="6400800" y="3267719"/>
            <a:ext cx="3014345" cy="789319"/>
          </a:xfrm>
          <a:prstGeom prst="rect">
            <a:avLst/>
          </a:prstGeom>
        </p:spPr>
        <p:txBody>
          <a:bodyPr vert="horz" wrap="square" lIns="0" tIns="131445" rIns="0" bIns="0" rtlCol="0">
            <a:spAutoFit/>
          </a:bodyPr>
          <a:lstStyle/>
          <a:p>
            <a:pPr marL="286385" indent="-273685">
              <a:lnSpc>
                <a:spcPct val="100000"/>
              </a:lnSpc>
              <a:spcBef>
                <a:spcPts val="1035"/>
              </a:spcBef>
              <a:buFont typeface="Consolas"/>
              <a:buChar char="–"/>
              <a:tabLst>
                <a:tab pos="286385" algn="l"/>
              </a:tabLst>
            </a:pPr>
            <a:r>
              <a:rPr dirty="0">
                <a:solidFill>
                  <a:srgbClr val="333333"/>
                </a:solidFill>
                <a:latin typeface="+mn-ea"/>
                <a:ea typeface="+mn-ea"/>
                <a:cs typeface="Malgun Gothic"/>
              </a:rPr>
              <a:t>리스트를</a:t>
            </a:r>
            <a:r>
              <a:rPr spc="-20" dirty="0">
                <a:solidFill>
                  <a:srgbClr val="333333"/>
                </a:solidFill>
                <a:latin typeface="+mn-ea"/>
                <a:ea typeface="+mn-ea"/>
                <a:cs typeface="Malgun Gothic"/>
              </a:rPr>
              <a:t> </a:t>
            </a:r>
            <a:r>
              <a:rPr dirty="0">
                <a:solidFill>
                  <a:srgbClr val="333333"/>
                </a:solidFill>
                <a:latin typeface="+mn-ea"/>
                <a:ea typeface="+mn-ea"/>
                <a:cs typeface="Malgun Gothic"/>
              </a:rPr>
              <a:t>튜플로</a:t>
            </a:r>
            <a:r>
              <a:rPr spc="-20" dirty="0">
                <a:solidFill>
                  <a:srgbClr val="333333"/>
                </a:solidFill>
                <a:latin typeface="+mn-ea"/>
                <a:ea typeface="+mn-ea"/>
                <a:cs typeface="Malgun Gothic"/>
              </a:rPr>
              <a:t> </a:t>
            </a:r>
            <a:r>
              <a:rPr spc="-25" dirty="0">
                <a:solidFill>
                  <a:srgbClr val="333333"/>
                </a:solidFill>
                <a:latin typeface="+mn-ea"/>
                <a:ea typeface="+mn-ea"/>
                <a:cs typeface="Malgun Gothic"/>
              </a:rPr>
              <a:t>변환</a:t>
            </a:r>
            <a:endParaRPr dirty="0">
              <a:latin typeface="+mn-ea"/>
              <a:ea typeface="+mn-ea"/>
              <a:cs typeface="Malgun Gothic"/>
            </a:endParaRPr>
          </a:p>
          <a:p>
            <a:pPr marL="514984" lvl="1" indent="-227965">
              <a:lnSpc>
                <a:spcPct val="100000"/>
              </a:lnSpc>
              <a:spcBef>
                <a:spcPts val="840"/>
              </a:spcBef>
              <a:buFont typeface="Arial"/>
              <a:buChar char="▪"/>
              <a:tabLst>
                <a:tab pos="514984" algn="l"/>
              </a:tabLst>
            </a:pPr>
            <a:r>
              <a:rPr b="1" dirty="0">
                <a:solidFill>
                  <a:srgbClr val="333333"/>
                </a:solidFill>
                <a:latin typeface="+mn-ea"/>
                <a:ea typeface="+mn-ea"/>
                <a:cs typeface="Malgun Gothic"/>
              </a:rPr>
              <a:t>tuple(리스트)</a:t>
            </a:r>
            <a:r>
              <a:rPr b="1" spc="-20" dirty="0">
                <a:solidFill>
                  <a:srgbClr val="333333"/>
                </a:solidFill>
                <a:latin typeface="+mn-ea"/>
                <a:ea typeface="+mn-ea"/>
                <a:cs typeface="Malgun Gothic"/>
              </a:rPr>
              <a:t> </a:t>
            </a:r>
            <a:r>
              <a:rPr dirty="0">
                <a:solidFill>
                  <a:srgbClr val="333333"/>
                </a:solidFill>
                <a:latin typeface="+mn-ea"/>
                <a:ea typeface="+mn-ea"/>
                <a:cs typeface="Malgun Gothic"/>
              </a:rPr>
              <a:t>함수</a:t>
            </a:r>
            <a:r>
              <a:rPr spc="-30" dirty="0">
                <a:solidFill>
                  <a:srgbClr val="333333"/>
                </a:solidFill>
                <a:latin typeface="+mn-ea"/>
                <a:ea typeface="+mn-ea"/>
                <a:cs typeface="Malgun Gothic"/>
              </a:rPr>
              <a:t> </a:t>
            </a:r>
            <a:r>
              <a:rPr spc="-25" dirty="0">
                <a:solidFill>
                  <a:srgbClr val="333333"/>
                </a:solidFill>
                <a:latin typeface="+mn-ea"/>
                <a:ea typeface="+mn-ea"/>
                <a:cs typeface="Malgun Gothic"/>
              </a:rPr>
              <a:t>이용</a:t>
            </a:r>
            <a:endParaRPr dirty="0">
              <a:latin typeface="+mn-ea"/>
              <a:ea typeface="+mn-ea"/>
              <a:cs typeface="Malgun Gothic"/>
            </a:endParaRPr>
          </a:p>
        </p:txBody>
      </p:sp>
      <p:sp>
        <p:nvSpPr>
          <p:cNvPr id="5" name="object 5"/>
          <p:cNvSpPr/>
          <p:nvPr/>
        </p:nvSpPr>
        <p:spPr>
          <a:xfrm>
            <a:off x="682751" y="3553967"/>
            <a:ext cx="5032249" cy="1371600"/>
          </a:xfrm>
          <a:custGeom>
            <a:avLst/>
            <a:gdLst/>
            <a:ahLst/>
            <a:cxnLst/>
            <a:rect l="l" t="t" r="r" b="b"/>
            <a:pathLst>
              <a:path w="10896600" h="1371600">
                <a:moveTo>
                  <a:pt x="10896600" y="0"/>
                </a:moveTo>
                <a:lnTo>
                  <a:pt x="0" y="0"/>
                </a:lnTo>
                <a:lnTo>
                  <a:pt x="0" y="1371599"/>
                </a:lnTo>
                <a:lnTo>
                  <a:pt x="10896600" y="1371599"/>
                </a:lnTo>
                <a:lnTo>
                  <a:pt x="10896600" y="0"/>
                </a:lnTo>
                <a:close/>
              </a:path>
            </a:pathLst>
          </a:custGeom>
          <a:solidFill>
            <a:srgbClr val="FFFFFF"/>
          </a:solidFill>
        </p:spPr>
        <p:txBody>
          <a:bodyPr wrap="square" lIns="0" tIns="0" rIns="0" bIns="0" rtlCol="0"/>
          <a:lstStyle/>
          <a:p>
            <a:endParaRPr>
              <a:latin typeface="+mn-ea"/>
              <a:ea typeface="+mn-ea"/>
            </a:endParaRPr>
          </a:p>
        </p:txBody>
      </p:sp>
      <p:graphicFrame>
        <p:nvGraphicFramePr>
          <p:cNvPr id="6" name="object 6"/>
          <p:cNvGraphicFramePr>
            <a:graphicFrameLocks noGrp="1"/>
          </p:cNvGraphicFramePr>
          <p:nvPr>
            <p:extLst>
              <p:ext uri="{D42A27DB-BD31-4B8C-83A1-F6EECF244321}">
                <p14:modId xmlns:p14="http://schemas.microsoft.com/office/powerpoint/2010/main" val="3761472112"/>
              </p:ext>
            </p:extLst>
          </p:nvPr>
        </p:nvGraphicFramePr>
        <p:xfrm>
          <a:off x="647700" y="3665422"/>
          <a:ext cx="4914900" cy="1370965"/>
        </p:xfrm>
        <a:graphic>
          <a:graphicData uri="http://schemas.openxmlformats.org/drawingml/2006/table">
            <a:tbl>
              <a:tblPr firstRow="1" bandRow="1">
                <a:tableStyleId>{2D5ABB26-0587-4C30-8999-92F81FD0307C}</a:tableStyleId>
              </a:tblPr>
              <a:tblGrid>
                <a:gridCol w="24003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tblGrid>
              <a:tr h="687705">
                <a:tc>
                  <a:txBody>
                    <a:bodyPr/>
                    <a:lstStyle/>
                    <a:p>
                      <a:pPr marL="90805">
                        <a:lnSpc>
                          <a:spcPct val="100000"/>
                        </a:lnSpc>
                        <a:spcBef>
                          <a:spcPts val="490"/>
                        </a:spcBef>
                      </a:pPr>
                      <a:r>
                        <a:rPr sz="1400" dirty="0">
                          <a:latin typeface="+mn-ea"/>
                          <a:ea typeface="+mn-ea"/>
                          <a:cs typeface="Malgun Gothic"/>
                        </a:rPr>
                        <a:t>a</a:t>
                      </a:r>
                      <a:r>
                        <a:rPr sz="1400" spc="-10" dirty="0">
                          <a:latin typeface="+mn-ea"/>
                          <a:ea typeface="+mn-ea"/>
                          <a:cs typeface="Malgun Gothic"/>
                        </a:rPr>
                        <a:t> </a:t>
                      </a:r>
                      <a:r>
                        <a:rPr sz="1400" dirty="0">
                          <a:latin typeface="+mn-ea"/>
                          <a:ea typeface="+mn-ea"/>
                          <a:cs typeface="Malgun Gothic"/>
                        </a:rPr>
                        <a:t>= (10,</a:t>
                      </a:r>
                      <a:r>
                        <a:rPr sz="1400" spc="-25" dirty="0">
                          <a:latin typeface="+mn-ea"/>
                          <a:ea typeface="+mn-ea"/>
                          <a:cs typeface="Malgun Gothic"/>
                        </a:rPr>
                        <a:t> </a:t>
                      </a:r>
                      <a:r>
                        <a:rPr sz="1400" dirty="0">
                          <a:latin typeface="+mn-ea"/>
                          <a:ea typeface="+mn-ea"/>
                          <a:cs typeface="Malgun Gothic"/>
                        </a:rPr>
                        <a:t>20,</a:t>
                      </a:r>
                      <a:r>
                        <a:rPr sz="1400" spc="-20" dirty="0">
                          <a:latin typeface="+mn-ea"/>
                          <a:ea typeface="+mn-ea"/>
                          <a:cs typeface="Malgun Gothic"/>
                        </a:rPr>
                        <a:t> </a:t>
                      </a:r>
                      <a:r>
                        <a:rPr sz="1400" dirty="0">
                          <a:latin typeface="+mn-ea"/>
                          <a:ea typeface="+mn-ea"/>
                          <a:cs typeface="Malgun Gothic"/>
                        </a:rPr>
                        <a:t>30,</a:t>
                      </a:r>
                      <a:r>
                        <a:rPr sz="1400" spc="-5" dirty="0">
                          <a:latin typeface="+mn-ea"/>
                          <a:ea typeface="+mn-ea"/>
                          <a:cs typeface="Malgun Gothic"/>
                        </a:rPr>
                        <a:t> </a:t>
                      </a:r>
                      <a:r>
                        <a:rPr sz="1400" dirty="0">
                          <a:latin typeface="+mn-ea"/>
                          <a:ea typeface="+mn-ea"/>
                          <a:cs typeface="Malgun Gothic"/>
                        </a:rPr>
                        <a:t>40,</a:t>
                      </a:r>
                      <a:r>
                        <a:rPr sz="1400" spc="-15" dirty="0">
                          <a:latin typeface="+mn-ea"/>
                          <a:ea typeface="+mn-ea"/>
                          <a:cs typeface="Malgun Gothic"/>
                        </a:rPr>
                        <a:t> </a:t>
                      </a:r>
                      <a:r>
                        <a:rPr sz="1400" spc="-25" dirty="0">
                          <a:latin typeface="+mn-ea"/>
                          <a:ea typeface="+mn-ea"/>
                          <a:cs typeface="Malgun Gothic"/>
                        </a:rPr>
                        <a:t>50)</a:t>
                      </a:r>
                      <a:endParaRPr sz="1400" dirty="0">
                        <a:latin typeface="+mn-ea"/>
                        <a:ea typeface="+mn-ea"/>
                        <a:cs typeface="Malgun Gothic"/>
                      </a:endParaRPr>
                    </a:p>
                    <a:p>
                      <a:pPr marL="90805">
                        <a:lnSpc>
                          <a:spcPct val="100000"/>
                        </a:lnSpc>
                        <a:spcBef>
                          <a:spcPts val="434"/>
                        </a:spcBef>
                      </a:pPr>
                      <a:r>
                        <a:rPr sz="1400" dirty="0">
                          <a:latin typeface="+mn-ea"/>
                          <a:ea typeface="+mn-ea"/>
                          <a:cs typeface="Malgun Gothic"/>
                        </a:rPr>
                        <a:t>b</a:t>
                      </a:r>
                      <a:r>
                        <a:rPr sz="1400" spc="-5" dirty="0">
                          <a:latin typeface="+mn-ea"/>
                          <a:ea typeface="+mn-ea"/>
                          <a:cs typeface="Malgun Gothic"/>
                        </a:rPr>
                        <a:t> </a:t>
                      </a:r>
                      <a:r>
                        <a:rPr sz="1400" dirty="0">
                          <a:latin typeface="+mn-ea"/>
                          <a:ea typeface="+mn-ea"/>
                          <a:cs typeface="Malgun Gothic"/>
                        </a:rPr>
                        <a:t>=</a:t>
                      </a:r>
                      <a:r>
                        <a:rPr sz="1400" spc="-5" dirty="0">
                          <a:latin typeface="+mn-ea"/>
                          <a:ea typeface="+mn-ea"/>
                          <a:cs typeface="Malgun Gothic"/>
                        </a:rPr>
                        <a:t> </a:t>
                      </a:r>
                      <a:r>
                        <a:rPr sz="1400" dirty="0">
                          <a:latin typeface="+mn-ea"/>
                          <a:ea typeface="+mn-ea"/>
                          <a:cs typeface="Malgun Gothic"/>
                        </a:rPr>
                        <a:t>10,</a:t>
                      </a:r>
                      <a:r>
                        <a:rPr sz="1400" spc="-15" dirty="0">
                          <a:latin typeface="+mn-ea"/>
                          <a:ea typeface="+mn-ea"/>
                          <a:cs typeface="Malgun Gothic"/>
                        </a:rPr>
                        <a:t> </a:t>
                      </a:r>
                      <a:r>
                        <a:rPr sz="1400" dirty="0">
                          <a:latin typeface="+mn-ea"/>
                          <a:ea typeface="+mn-ea"/>
                          <a:cs typeface="Malgun Gothic"/>
                        </a:rPr>
                        <a:t>20,</a:t>
                      </a:r>
                      <a:r>
                        <a:rPr sz="1400" spc="-15" dirty="0">
                          <a:latin typeface="+mn-ea"/>
                          <a:ea typeface="+mn-ea"/>
                          <a:cs typeface="Malgun Gothic"/>
                        </a:rPr>
                        <a:t> </a:t>
                      </a:r>
                      <a:r>
                        <a:rPr sz="1400" dirty="0">
                          <a:latin typeface="+mn-ea"/>
                          <a:ea typeface="+mn-ea"/>
                          <a:cs typeface="Malgun Gothic"/>
                        </a:rPr>
                        <a:t>30,</a:t>
                      </a:r>
                      <a:r>
                        <a:rPr sz="1400" spc="-15" dirty="0">
                          <a:latin typeface="+mn-ea"/>
                          <a:ea typeface="+mn-ea"/>
                          <a:cs typeface="Malgun Gothic"/>
                        </a:rPr>
                        <a:t> </a:t>
                      </a:r>
                      <a:r>
                        <a:rPr sz="1400" dirty="0">
                          <a:latin typeface="+mn-ea"/>
                          <a:ea typeface="+mn-ea"/>
                          <a:cs typeface="Malgun Gothic"/>
                        </a:rPr>
                        <a:t>40,</a:t>
                      </a:r>
                      <a:r>
                        <a:rPr sz="1400" spc="-10" dirty="0">
                          <a:latin typeface="+mn-ea"/>
                          <a:ea typeface="+mn-ea"/>
                          <a:cs typeface="Malgun Gothic"/>
                        </a:rPr>
                        <a:t> </a:t>
                      </a:r>
                      <a:r>
                        <a:rPr sz="1400" spc="-25" dirty="0">
                          <a:latin typeface="+mn-ea"/>
                          <a:ea typeface="+mn-ea"/>
                          <a:cs typeface="Malgun Gothic"/>
                        </a:rPr>
                        <a:t>50</a:t>
                      </a:r>
                      <a:endParaRPr sz="1400" dirty="0">
                        <a:latin typeface="+mn-ea"/>
                        <a:ea typeface="+mn-ea"/>
                        <a:cs typeface="Malgun Gothic"/>
                      </a:endParaRPr>
                    </a:p>
                  </a:txBody>
                  <a:tcPr marL="0" marR="0" marT="62230" marB="0">
                    <a:lnL w="12700">
                      <a:solidFill>
                        <a:srgbClr val="000000"/>
                      </a:solidFill>
                      <a:prstDash val="solid"/>
                    </a:lnL>
                    <a:lnR w="6350">
                      <a:solidFill>
                        <a:srgbClr val="000000"/>
                      </a:solidFill>
                      <a:prstDash val="solid"/>
                    </a:lnR>
                    <a:lnT w="12700">
                      <a:solidFill>
                        <a:srgbClr val="000000"/>
                      </a:solidFill>
                      <a:prstDash val="solid"/>
                    </a:lnT>
                  </a:tcPr>
                </a:tc>
                <a:tc>
                  <a:txBody>
                    <a:bodyPr/>
                    <a:lstStyle/>
                    <a:p>
                      <a:pPr marL="55244">
                        <a:lnSpc>
                          <a:spcPts val="2050"/>
                        </a:lnSpc>
                        <a:spcBef>
                          <a:spcPts val="425"/>
                        </a:spcBef>
                      </a:pPr>
                      <a:r>
                        <a:rPr sz="1400" dirty="0">
                          <a:latin typeface="+mn-ea"/>
                          <a:ea typeface="+mn-ea"/>
                          <a:cs typeface="Malgun Gothic"/>
                        </a:rPr>
                        <a:t>e</a:t>
                      </a:r>
                      <a:r>
                        <a:rPr sz="1400" spc="-5" dirty="0">
                          <a:latin typeface="+mn-ea"/>
                          <a:ea typeface="+mn-ea"/>
                          <a:cs typeface="Malgun Gothic"/>
                        </a:rPr>
                        <a:t> </a:t>
                      </a:r>
                      <a:r>
                        <a:rPr sz="1400" dirty="0">
                          <a:latin typeface="+mn-ea"/>
                          <a:ea typeface="+mn-ea"/>
                          <a:cs typeface="Malgun Gothic"/>
                        </a:rPr>
                        <a:t>=</a:t>
                      </a:r>
                      <a:r>
                        <a:rPr sz="1400" spc="10" dirty="0">
                          <a:latin typeface="+mn-ea"/>
                          <a:ea typeface="+mn-ea"/>
                          <a:cs typeface="Malgun Gothic"/>
                        </a:rPr>
                        <a:t> </a:t>
                      </a:r>
                      <a:r>
                        <a:rPr sz="1400" dirty="0">
                          <a:latin typeface="+mn-ea"/>
                          <a:ea typeface="+mn-ea"/>
                          <a:cs typeface="Malgun Gothic"/>
                        </a:rPr>
                        <a:t>(100</a:t>
                      </a:r>
                      <a:r>
                        <a:rPr sz="1400" b="1" dirty="0">
                          <a:latin typeface="+mn-ea"/>
                          <a:ea typeface="+mn-ea"/>
                          <a:cs typeface="Malgun Gothic"/>
                        </a:rPr>
                        <a:t>,</a:t>
                      </a:r>
                      <a:r>
                        <a:rPr sz="1400" b="1" spc="-25" dirty="0">
                          <a:latin typeface="+mn-ea"/>
                          <a:ea typeface="+mn-ea"/>
                          <a:cs typeface="Malgun Gothic"/>
                        </a:rPr>
                        <a:t> </a:t>
                      </a:r>
                      <a:r>
                        <a:rPr sz="1400" spc="-50" dirty="0">
                          <a:latin typeface="+mn-ea"/>
                          <a:ea typeface="+mn-ea"/>
                          <a:cs typeface="Malgun Gothic"/>
                        </a:rPr>
                        <a:t>)</a:t>
                      </a:r>
                      <a:endParaRPr sz="1400" dirty="0">
                        <a:latin typeface="+mn-ea"/>
                        <a:ea typeface="+mn-ea"/>
                        <a:cs typeface="Malgun Gothic"/>
                      </a:endParaRPr>
                    </a:p>
                    <a:p>
                      <a:pPr marL="55244">
                        <a:lnSpc>
                          <a:spcPts val="2050"/>
                        </a:lnSpc>
                      </a:pPr>
                      <a:r>
                        <a:rPr sz="1400" dirty="0">
                          <a:latin typeface="+mn-ea"/>
                          <a:ea typeface="+mn-ea"/>
                          <a:cs typeface="Malgun Gothic"/>
                        </a:rPr>
                        <a:t>f</a:t>
                      </a:r>
                      <a:r>
                        <a:rPr sz="1400" spc="-5" dirty="0">
                          <a:latin typeface="+mn-ea"/>
                          <a:ea typeface="+mn-ea"/>
                          <a:cs typeface="Malgun Gothic"/>
                        </a:rPr>
                        <a:t> </a:t>
                      </a:r>
                      <a:r>
                        <a:rPr sz="1400" dirty="0">
                          <a:latin typeface="+mn-ea"/>
                          <a:ea typeface="+mn-ea"/>
                          <a:cs typeface="Malgun Gothic"/>
                        </a:rPr>
                        <a:t>=</a:t>
                      </a:r>
                      <a:r>
                        <a:rPr sz="1400" spc="-10" dirty="0">
                          <a:latin typeface="+mn-ea"/>
                          <a:ea typeface="+mn-ea"/>
                          <a:cs typeface="Malgun Gothic"/>
                        </a:rPr>
                        <a:t> </a:t>
                      </a:r>
                      <a:r>
                        <a:rPr sz="1400" spc="-20" dirty="0">
                          <a:latin typeface="+mn-ea"/>
                          <a:ea typeface="+mn-ea"/>
                          <a:cs typeface="Malgun Gothic"/>
                        </a:rPr>
                        <a:t>200</a:t>
                      </a:r>
                      <a:r>
                        <a:rPr sz="1400" b="1" spc="-20" dirty="0">
                          <a:latin typeface="+mn-ea"/>
                          <a:ea typeface="+mn-ea"/>
                          <a:cs typeface="Malgun Gothic"/>
                        </a:rPr>
                        <a:t>,</a:t>
                      </a:r>
                      <a:endParaRPr sz="1400" dirty="0">
                        <a:latin typeface="+mn-ea"/>
                        <a:ea typeface="+mn-ea"/>
                        <a:cs typeface="Malgun Gothic"/>
                      </a:endParaRPr>
                    </a:p>
                  </a:txBody>
                  <a:tcPr marL="0" marR="0" marT="53975" marB="0">
                    <a:lnL w="6350">
                      <a:solidFill>
                        <a:srgbClr val="000000"/>
                      </a:solidFill>
                      <a:prstDash val="solid"/>
                    </a:lnL>
                    <a:lnR w="12700">
                      <a:solidFill>
                        <a:srgbClr val="000000"/>
                      </a:solidFill>
                      <a:prstDash val="solid"/>
                    </a:lnR>
                    <a:lnT w="12700">
                      <a:solidFill>
                        <a:srgbClr val="000000"/>
                      </a:solidFill>
                      <a:prstDash val="solid"/>
                    </a:lnT>
                  </a:tcPr>
                </a:tc>
                <a:extLst>
                  <a:ext uri="{0D108BD9-81ED-4DB2-BD59-A6C34878D82A}">
                    <a16:rowId xmlns:a16="http://schemas.microsoft.com/office/drawing/2014/main" val="10000"/>
                  </a:ext>
                </a:extLst>
              </a:tr>
              <a:tr h="683260">
                <a:tc>
                  <a:txBody>
                    <a:bodyPr/>
                    <a:lstStyle/>
                    <a:p>
                      <a:pPr marL="90805">
                        <a:lnSpc>
                          <a:spcPct val="100000"/>
                        </a:lnSpc>
                        <a:spcBef>
                          <a:spcPts val="254"/>
                        </a:spcBef>
                      </a:pPr>
                      <a:r>
                        <a:rPr sz="1400" dirty="0">
                          <a:latin typeface="+mn-ea"/>
                          <a:ea typeface="+mn-ea"/>
                          <a:cs typeface="Malgun Gothic"/>
                        </a:rPr>
                        <a:t>c</a:t>
                      </a:r>
                      <a:r>
                        <a:rPr sz="1400" spc="-10" dirty="0">
                          <a:latin typeface="+mn-ea"/>
                          <a:ea typeface="+mn-ea"/>
                          <a:cs typeface="Malgun Gothic"/>
                        </a:rPr>
                        <a:t> </a:t>
                      </a:r>
                      <a:r>
                        <a:rPr sz="1400" dirty="0">
                          <a:latin typeface="+mn-ea"/>
                          <a:ea typeface="+mn-ea"/>
                          <a:cs typeface="Malgun Gothic"/>
                        </a:rPr>
                        <a:t>=</a:t>
                      </a:r>
                      <a:r>
                        <a:rPr sz="1400" spc="-5" dirty="0">
                          <a:latin typeface="+mn-ea"/>
                          <a:ea typeface="+mn-ea"/>
                          <a:cs typeface="Malgun Gothic"/>
                        </a:rPr>
                        <a:t> </a:t>
                      </a:r>
                      <a:r>
                        <a:rPr sz="1400" dirty="0">
                          <a:latin typeface="+mn-ea"/>
                          <a:ea typeface="+mn-ea"/>
                          <a:cs typeface="Malgun Gothic"/>
                        </a:rPr>
                        <a:t>('가',</a:t>
                      </a:r>
                      <a:r>
                        <a:rPr sz="1400" spc="-10" dirty="0">
                          <a:latin typeface="+mn-ea"/>
                          <a:ea typeface="+mn-ea"/>
                          <a:cs typeface="Malgun Gothic"/>
                        </a:rPr>
                        <a:t> </a:t>
                      </a:r>
                      <a:r>
                        <a:rPr sz="1400" dirty="0">
                          <a:latin typeface="+mn-ea"/>
                          <a:ea typeface="+mn-ea"/>
                          <a:cs typeface="Malgun Gothic"/>
                        </a:rPr>
                        <a:t>'나', </a:t>
                      </a:r>
                      <a:r>
                        <a:rPr sz="1400" spc="-20" dirty="0">
                          <a:latin typeface="+mn-ea"/>
                          <a:ea typeface="+mn-ea"/>
                          <a:cs typeface="Malgun Gothic"/>
                        </a:rPr>
                        <a:t>'다')</a:t>
                      </a:r>
                      <a:endParaRPr sz="1400" dirty="0">
                        <a:latin typeface="+mn-ea"/>
                        <a:ea typeface="+mn-ea"/>
                        <a:cs typeface="Malgun Gothic"/>
                      </a:endParaRPr>
                    </a:p>
                    <a:p>
                      <a:pPr marL="90805">
                        <a:lnSpc>
                          <a:spcPct val="100000"/>
                        </a:lnSpc>
                        <a:spcBef>
                          <a:spcPts val="434"/>
                        </a:spcBef>
                      </a:pPr>
                      <a:r>
                        <a:rPr sz="1400" dirty="0">
                          <a:latin typeface="+mn-ea"/>
                          <a:ea typeface="+mn-ea"/>
                          <a:cs typeface="Malgun Gothic"/>
                        </a:rPr>
                        <a:t>d</a:t>
                      </a:r>
                      <a:r>
                        <a:rPr sz="1400" spc="-5" dirty="0">
                          <a:latin typeface="+mn-ea"/>
                          <a:ea typeface="+mn-ea"/>
                          <a:cs typeface="Malgun Gothic"/>
                        </a:rPr>
                        <a:t> </a:t>
                      </a:r>
                      <a:r>
                        <a:rPr sz="1400" dirty="0">
                          <a:latin typeface="+mn-ea"/>
                          <a:ea typeface="+mn-ea"/>
                          <a:cs typeface="Malgun Gothic"/>
                        </a:rPr>
                        <a:t>=</a:t>
                      </a:r>
                      <a:r>
                        <a:rPr sz="1400" spc="-10" dirty="0">
                          <a:latin typeface="+mn-ea"/>
                          <a:ea typeface="+mn-ea"/>
                          <a:cs typeface="Malgun Gothic"/>
                        </a:rPr>
                        <a:t> </a:t>
                      </a:r>
                      <a:r>
                        <a:rPr sz="1400" dirty="0">
                          <a:latin typeface="+mn-ea"/>
                          <a:ea typeface="+mn-ea"/>
                          <a:cs typeface="Malgun Gothic"/>
                        </a:rPr>
                        <a:t>'가',</a:t>
                      </a:r>
                      <a:r>
                        <a:rPr sz="1400" spc="-10" dirty="0">
                          <a:latin typeface="+mn-ea"/>
                          <a:ea typeface="+mn-ea"/>
                          <a:cs typeface="Malgun Gothic"/>
                        </a:rPr>
                        <a:t> </a:t>
                      </a:r>
                      <a:r>
                        <a:rPr sz="1400" dirty="0">
                          <a:latin typeface="+mn-ea"/>
                          <a:ea typeface="+mn-ea"/>
                          <a:cs typeface="Malgun Gothic"/>
                        </a:rPr>
                        <a:t>'나',</a:t>
                      </a:r>
                      <a:r>
                        <a:rPr sz="1400" spc="-15" dirty="0">
                          <a:latin typeface="+mn-ea"/>
                          <a:ea typeface="+mn-ea"/>
                          <a:cs typeface="Malgun Gothic"/>
                        </a:rPr>
                        <a:t> </a:t>
                      </a:r>
                      <a:r>
                        <a:rPr sz="1400" spc="-25" dirty="0">
                          <a:latin typeface="+mn-ea"/>
                          <a:ea typeface="+mn-ea"/>
                          <a:cs typeface="Malgun Gothic"/>
                        </a:rPr>
                        <a:t>'다'</a:t>
                      </a:r>
                      <a:endParaRPr sz="1400" dirty="0">
                        <a:latin typeface="+mn-ea"/>
                        <a:ea typeface="+mn-ea"/>
                        <a:cs typeface="Malgun Gothic"/>
                      </a:endParaRPr>
                    </a:p>
                  </a:txBody>
                  <a:tcPr marL="0" marR="0" marT="32384" marB="0">
                    <a:lnL w="12700">
                      <a:solidFill>
                        <a:srgbClr val="000000"/>
                      </a:solidFill>
                      <a:prstDash val="solid"/>
                    </a:lnL>
                    <a:lnR w="6350">
                      <a:solidFill>
                        <a:srgbClr val="000000"/>
                      </a:solidFill>
                      <a:prstDash val="solid"/>
                    </a:lnR>
                    <a:lnB w="12700">
                      <a:solidFill>
                        <a:srgbClr val="000000"/>
                      </a:solidFill>
                      <a:prstDash val="solid"/>
                    </a:lnB>
                  </a:tcPr>
                </a:tc>
                <a:tc>
                  <a:txBody>
                    <a:bodyPr/>
                    <a:lstStyle/>
                    <a:p>
                      <a:pPr marL="55244">
                        <a:lnSpc>
                          <a:spcPct val="100000"/>
                        </a:lnSpc>
                        <a:spcBef>
                          <a:spcPts val="840"/>
                        </a:spcBef>
                      </a:pPr>
                      <a:r>
                        <a:rPr sz="1400" dirty="0">
                          <a:latin typeface="+mn-ea"/>
                          <a:ea typeface="+mn-ea"/>
                          <a:cs typeface="Malgun Gothic"/>
                        </a:rPr>
                        <a:t>g =</a:t>
                      </a:r>
                      <a:r>
                        <a:rPr sz="1400" spc="-5" dirty="0">
                          <a:latin typeface="+mn-ea"/>
                          <a:ea typeface="+mn-ea"/>
                          <a:cs typeface="Malgun Gothic"/>
                        </a:rPr>
                        <a:t> </a:t>
                      </a:r>
                      <a:r>
                        <a:rPr sz="1400" dirty="0">
                          <a:latin typeface="+mn-ea"/>
                          <a:ea typeface="+mn-ea"/>
                          <a:cs typeface="Malgun Gothic"/>
                        </a:rPr>
                        <a:t>(200)</a:t>
                      </a:r>
                      <a:r>
                        <a:rPr sz="1400" spc="-20" dirty="0">
                          <a:latin typeface="+mn-ea"/>
                          <a:ea typeface="+mn-ea"/>
                          <a:cs typeface="Malgun Gothic"/>
                        </a:rPr>
                        <a:t> </a:t>
                      </a:r>
                      <a:r>
                        <a:rPr sz="1400" dirty="0">
                          <a:latin typeface="+mn-ea"/>
                          <a:ea typeface="+mn-ea"/>
                          <a:cs typeface="Malgun Gothic"/>
                        </a:rPr>
                        <a:t>=&gt;</a:t>
                      </a:r>
                      <a:r>
                        <a:rPr sz="1400" spc="-10" dirty="0">
                          <a:latin typeface="+mn-ea"/>
                          <a:ea typeface="+mn-ea"/>
                          <a:cs typeface="Malgun Gothic"/>
                        </a:rPr>
                        <a:t> </a:t>
                      </a:r>
                      <a:r>
                        <a:rPr sz="1400" spc="-25" dirty="0">
                          <a:latin typeface="+mn-ea"/>
                          <a:ea typeface="+mn-ea"/>
                          <a:cs typeface="Malgun Gothic"/>
                        </a:rPr>
                        <a:t>int</a:t>
                      </a:r>
                      <a:endParaRPr sz="1400" dirty="0">
                        <a:latin typeface="+mn-ea"/>
                        <a:ea typeface="+mn-ea"/>
                        <a:cs typeface="Malgun Gothic"/>
                      </a:endParaRPr>
                    </a:p>
                  </a:txBody>
                  <a:tcPr marL="0" marR="0" marT="106680" marB="0">
                    <a:lnL w="6350">
                      <a:solidFill>
                        <a:srgbClr val="000000"/>
                      </a:solidFill>
                      <a:prstDash val="solid"/>
                    </a:lnL>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1"/>
                  </a:ext>
                </a:extLst>
              </a:tr>
            </a:tbl>
          </a:graphicData>
        </a:graphic>
      </p:graphicFrame>
      <p:sp>
        <p:nvSpPr>
          <p:cNvPr id="8" name="object 8"/>
          <p:cNvSpPr txBox="1">
            <a:spLocks noGrp="1"/>
          </p:cNvSpPr>
          <p:nvPr>
            <p:ph type="sldNum" sz="quarter" idx="4294967295"/>
          </p:nvPr>
        </p:nvSpPr>
        <p:spPr>
          <a:xfrm>
            <a:off x="11615673" y="6629599"/>
            <a:ext cx="229234" cy="577722"/>
          </a:xfrm>
          <a:prstGeom prst="rect">
            <a:avLst/>
          </a:prstGeom>
        </p:spPr>
        <p:txBody>
          <a:bodyPr vert="horz" wrap="square" lIns="0" tIns="23495" rIns="0" bIns="0" rtlCol="0">
            <a:spAutoFit/>
          </a:bodyPr>
          <a:lstStyle/>
          <a:p>
            <a:pPr marL="38100">
              <a:lnSpc>
                <a:spcPct val="100000"/>
              </a:lnSpc>
              <a:spcBef>
                <a:spcPts val="185"/>
              </a:spcBef>
            </a:pPr>
            <a:fld id="{81D60167-4931-47E6-BA6A-407CBD079E47}" type="slidenum">
              <a:rPr sz="1800" spc="-25" dirty="0">
                <a:latin typeface="+mn-ea"/>
                <a:ea typeface="+mn-ea"/>
              </a:rPr>
              <a:t>32</a:t>
            </a:fld>
            <a:endParaRPr sz="1800" spc="-25" dirty="0">
              <a:latin typeface="+mn-ea"/>
              <a:ea typeface="+mn-ea"/>
            </a:endParaRPr>
          </a:p>
        </p:txBody>
      </p:sp>
      <p:sp>
        <p:nvSpPr>
          <p:cNvPr id="7" name="object 7"/>
          <p:cNvSpPr txBox="1"/>
          <p:nvPr/>
        </p:nvSpPr>
        <p:spPr>
          <a:xfrm>
            <a:off x="6400800" y="4239767"/>
            <a:ext cx="3201924" cy="732252"/>
          </a:xfrm>
          <a:prstGeom prst="rect">
            <a:avLst/>
          </a:prstGeom>
          <a:ln w="12192">
            <a:solidFill>
              <a:srgbClr val="000000"/>
            </a:solidFill>
          </a:ln>
        </p:spPr>
        <p:txBody>
          <a:bodyPr vert="horz" wrap="square" lIns="0" tIns="125730" rIns="0" bIns="0" rtlCol="0">
            <a:spAutoFit/>
          </a:bodyPr>
          <a:lstStyle/>
          <a:p>
            <a:pPr marL="90805">
              <a:lnSpc>
                <a:spcPct val="100000"/>
              </a:lnSpc>
              <a:spcBef>
                <a:spcPts val="990"/>
              </a:spcBef>
            </a:pPr>
            <a:r>
              <a:rPr dirty="0">
                <a:latin typeface="+mn-ea"/>
                <a:ea typeface="+mn-ea"/>
                <a:cs typeface="Malgun Gothic"/>
              </a:rPr>
              <a:t>nums</a:t>
            </a:r>
            <a:r>
              <a:rPr spc="-20" dirty="0">
                <a:latin typeface="+mn-ea"/>
                <a:ea typeface="+mn-ea"/>
                <a:cs typeface="Malgun Gothic"/>
              </a:rPr>
              <a:t> </a:t>
            </a:r>
            <a:r>
              <a:rPr dirty="0">
                <a:latin typeface="+mn-ea"/>
                <a:ea typeface="+mn-ea"/>
                <a:cs typeface="Malgun Gothic"/>
              </a:rPr>
              <a:t>=</a:t>
            </a:r>
            <a:r>
              <a:rPr spc="-10" dirty="0">
                <a:latin typeface="+mn-ea"/>
                <a:ea typeface="+mn-ea"/>
                <a:cs typeface="Malgun Gothic"/>
              </a:rPr>
              <a:t> [1,2,3,4,5]</a:t>
            </a:r>
            <a:endParaRPr dirty="0">
              <a:latin typeface="+mn-ea"/>
              <a:ea typeface="+mn-ea"/>
              <a:cs typeface="Malgun Gothic"/>
            </a:endParaRPr>
          </a:p>
          <a:p>
            <a:pPr marL="90805">
              <a:lnSpc>
                <a:spcPct val="100000"/>
              </a:lnSpc>
              <a:spcBef>
                <a:spcPts val="434"/>
              </a:spcBef>
            </a:pPr>
            <a:r>
              <a:rPr dirty="0">
                <a:latin typeface="+mn-ea"/>
                <a:ea typeface="+mn-ea"/>
                <a:cs typeface="Malgun Gothic"/>
              </a:rPr>
              <a:t>nums_tuple</a:t>
            </a:r>
            <a:r>
              <a:rPr spc="-50" dirty="0">
                <a:latin typeface="+mn-ea"/>
                <a:ea typeface="+mn-ea"/>
                <a:cs typeface="Malgun Gothic"/>
              </a:rPr>
              <a:t> </a:t>
            </a:r>
            <a:r>
              <a:rPr dirty="0">
                <a:latin typeface="+mn-ea"/>
                <a:ea typeface="+mn-ea"/>
                <a:cs typeface="Malgun Gothic"/>
              </a:rPr>
              <a:t>=</a:t>
            </a:r>
            <a:r>
              <a:rPr spc="-10" dirty="0">
                <a:latin typeface="+mn-ea"/>
                <a:ea typeface="+mn-ea"/>
                <a:cs typeface="Malgun Gothic"/>
              </a:rPr>
              <a:t> tuple(nums)</a:t>
            </a:r>
            <a:endParaRPr dirty="0">
              <a:latin typeface="+mn-ea"/>
              <a:ea typeface="+mn-ea"/>
              <a:cs typeface="Malgun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25" dirty="0">
                <a:latin typeface="+mn-ea"/>
                <a:ea typeface="+mn-ea"/>
              </a:rPr>
              <a:t>튜플(Tuple)</a:t>
            </a:r>
          </a:p>
        </p:txBody>
      </p:sp>
      <p:sp>
        <p:nvSpPr>
          <p:cNvPr id="3" name="object 3"/>
          <p:cNvSpPr txBox="1"/>
          <p:nvPr/>
        </p:nvSpPr>
        <p:spPr>
          <a:xfrm>
            <a:off x="458216" y="1002537"/>
            <a:ext cx="3288665" cy="289182"/>
          </a:xfrm>
          <a:prstGeom prst="rect">
            <a:avLst/>
          </a:prstGeom>
        </p:spPr>
        <p:txBody>
          <a:bodyPr vert="horz" wrap="square" lIns="0" tIns="12065" rIns="0" bIns="0" rtlCol="0">
            <a:spAutoFit/>
          </a:bodyPr>
          <a:lstStyle/>
          <a:p>
            <a:pPr marL="286385" indent="-273685">
              <a:lnSpc>
                <a:spcPct val="100000"/>
              </a:lnSpc>
              <a:spcBef>
                <a:spcPts val="95"/>
              </a:spcBef>
              <a:buFont typeface="Arial"/>
              <a:buChar char="▪"/>
              <a:tabLst>
                <a:tab pos="286385" algn="l"/>
              </a:tabLst>
            </a:pPr>
            <a:r>
              <a:rPr dirty="0">
                <a:solidFill>
                  <a:srgbClr val="333333"/>
                </a:solidFill>
                <a:latin typeface="+mn-ea"/>
                <a:ea typeface="+mn-ea"/>
                <a:cs typeface="Malgun Gothic"/>
              </a:rPr>
              <a:t>튜플</a:t>
            </a:r>
            <a:r>
              <a:rPr spc="-65" dirty="0">
                <a:solidFill>
                  <a:srgbClr val="333333"/>
                </a:solidFill>
                <a:latin typeface="+mn-ea"/>
                <a:ea typeface="+mn-ea"/>
                <a:cs typeface="Malgun Gothic"/>
              </a:rPr>
              <a:t> </a:t>
            </a:r>
            <a:r>
              <a:rPr dirty="0">
                <a:solidFill>
                  <a:srgbClr val="333333"/>
                </a:solidFill>
                <a:latin typeface="+mn-ea"/>
                <a:ea typeface="+mn-ea"/>
                <a:cs typeface="Malgun Gothic"/>
              </a:rPr>
              <a:t>인덱싱과</a:t>
            </a:r>
            <a:r>
              <a:rPr spc="-55" dirty="0">
                <a:solidFill>
                  <a:srgbClr val="333333"/>
                </a:solidFill>
                <a:latin typeface="+mn-ea"/>
                <a:ea typeface="+mn-ea"/>
                <a:cs typeface="Malgun Gothic"/>
              </a:rPr>
              <a:t> </a:t>
            </a:r>
            <a:r>
              <a:rPr spc="-20" dirty="0">
                <a:solidFill>
                  <a:srgbClr val="333333"/>
                </a:solidFill>
                <a:latin typeface="+mn-ea"/>
                <a:ea typeface="+mn-ea"/>
                <a:cs typeface="Malgun Gothic"/>
              </a:rPr>
              <a:t>슬라이싱</a:t>
            </a:r>
            <a:endParaRPr>
              <a:latin typeface="+mn-ea"/>
              <a:ea typeface="+mn-ea"/>
              <a:cs typeface="Malgun Gothic"/>
            </a:endParaRPr>
          </a:p>
        </p:txBody>
      </p:sp>
      <p:sp>
        <p:nvSpPr>
          <p:cNvPr id="4" name="object 4"/>
          <p:cNvSpPr txBox="1"/>
          <p:nvPr/>
        </p:nvSpPr>
        <p:spPr>
          <a:xfrm>
            <a:off x="487553" y="2648765"/>
            <a:ext cx="5758815" cy="800860"/>
          </a:xfrm>
          <a:prstGeom prst="rect">
            <a:avLst/>
          </a:prstGeom>
        </p:spPr>
        <p:txBody>
          <a:bodyPr vert="horz" wrap="square" lIns="0" tIns="127635" rIns="0" bIns="0" rtlCol="0">
            <a:spAutoFit/>
          </a:bodyPr>
          <a:lstStyle/>
          <a:p>
            <a:pPr marL="286385" indent="-273685">
              <a:lnSpc>
                <a:spcPct val="100000"/>
              </a:lnSpc>
              <a:spcBef>
                <a:spcPts val="1005"/>
              </a:spcBef>
              <a:buFont typeface="Arial"/>
              <a:buChar char="▪"/>
              <a:tabLst>
                <a:tab pos="286385" algn="l"/>
              </a:tabLst>
            </a:pPr>
            <a:r>
              <a:rPr dirty="0">
                <a:solidFill>
                  <a:srgbClr val="333333"/>
                </a:solidFill>
                <a:latin typeface="+mn-ea"/>
                <a:ea typeface="+mn-ea"/>
                <a:cs typeface="Malgun Gothic"/>
              </a:rPr>
              <a:t>튜플</a:t>
            </a:r>
            <a:r>
              <a:rPr spc="-65" dirty="0">
                <a:solidFill>
                  <a:srgbClr val="333333"/>
                </a:solidFill>
                <a:latin typeface="+mn-ea"/>
                <a:ea typeface="+mn-ea"/>
                <a:cs typeface="Malgun Gothic"/>
              </a:rPr>
              <a:t> </a:t>
            </a:r>
            <a:r>
              <a:rPr dirty="0">
                <a:solidFill>
                  <a:srgbClr val="333333"/>
                </a:solidFill>
                <a:latin typeface="+mn-ea"/>
                <a:ea typeface="+mn-ea"/>
                <a:cs typeface="Malgun Gothic"/>
              </a:rPr>
              <a:t>합치기와</a:t>
            </a:r>
            <a:r>
              <a:rPr spc="-55" dirty="0">
                <a:solidFill>
                  <a:srgbClr val="333333"/>
                </a:solidFill>
                <a:latin typeface="+mn-ea"/>
                <a:ea typeface="+mn-ea"/>
                <a:cs typeface="Malgun Gothic"/>
              </a:rPr>
              <a:t> </a:t>
            </a:r>
            <a:r>
              <a:rPr spc="-25" dirty="0">
                <a:solidFill>
                  <a:srgbClr val="333333"/>
                </a:solidFill>
                <a:latin typeface="+mn-ea"/>
                <a:ea typeface="+mn-ea"/>
                <a:cs typeface="Malgun Gothic"/>
              </a:rPr>
              <a:t>곱하기</a:t>
            </a:r>
            <a:endParaRPr dirty="0">
              <a:latin typeface="+mn-ea"/>
              <a:ea typeface="+mn-ea"/>
              <a:cs typeface="Malgun Gothic"/>
            </a:endParaRPr>
          </a:p>
          <a:p>
            <a:pPr marL="287020">
              <a:lnSpc>
                <a:spcPct val="100000"/>
              </a:lnSpc>
              <a:spcBef>
                <a:spcPts val="780"/>
              </a:spcBef>
            </a:pPr>
            <a:r>
              <a:rPr dirty="0">
                <a:solidFill>
                  <a:srgbClr val="333333"/>
                </a:solidFill>
                <a:latin typeface="+mn-ea"/>
                <a:ea typeface="+mn-ea"/>
                <a:cs typeface="Consolas"/>
              </a:rPr>
              <a:t>–</a:t>
            </a:r>
            <a:r>
              <a:rPr spc="15" dirty="0">
                <a:solidFill>
                  <a:srgbClr val="333333"/>
                </a:solidFill>
                <a:latin typeface="+mn-ea"/>
                <a:ea typeface="+mn-ea"/>
                <a:cs typeface="Consolas"/>
              </a:rPr>
              <a:t> </a:t>
            </a:r>
            <a:r>
              <a:rPr dirty="0">
                <a:solidFill>
                  <a:srgbClr val="333333"/>
                </a:solidFill>
                <a:latin typeface="+mn-ea"/>
                <a:ea typeface="+mn-ea"/>
                <a:cs typeface="Malgun Gothic"/>
              </a:rPr>
              <a:t>리스트와</a:t>
            </a:r>
            <a:r>
              <a:rPr spc="-15" dirty="0">
                <a:solidFill>
                  <a:srgbClr val="333333"/>
                </a:solidFill>
                <a:latin typeface="+mn-ea"/>
                <a:ea typeface="+mn-ea"/>
                <a:cs typeface="Malgun Gothic"/>
              </a:rPr>
              <a:t> </a:t>
            </a:r>
            <a:r>
              <a:rPr dirty="0">
                <a:solidFill>
                  <a:srgbClr val="333333"/>
                </a:solidFill>
                <a:latin typeface="+mn-ea"/>
                <a:ea typeface="+mn-ea"/>
                <a:cs typeface="Malgun Gothic"/>
              </a:rPr>
              <a:t>같이</a:t>
            </a:r>
            <a:r>
              <a:rPr spc="-35" dirty="0">
                <a:solidFill>
                  <a:srgbClr val="333333"/>
                </a:solidFill>
                <a:latin typeface="+mn-ea"/>
                <a:ea typeface="+mn-ea"/>
                <a:cs typeface="Malgun Gothic"/>
              </a:rPr>
              <a:t> </a:t>
            </a:r>
            <a:r>
              <a:rPr dirty="0">
                <a:solidFill>
                  <a:srgbClr val="333333"/>
                </a:solidFill>
                <a:latin typeface="+mn-ea"/>
                <a:ea typeface="+mn-ea"/>
                <a:cs typeface="Malgun Gothic"/>
              </a:rPr>
              <a:t>+</a:t>
            </a:r>
            <a:r>
              <a:rPr spc="-25" dirty="0">
                <a:solidFill>
                  <a:srgbClr val="333333"/>
                </a:solidFill>
                <a:latin typeface="+mn-ea"/>
                <a:ea typeface="+mn-ea"/>
                <a:cs typeface="Malgun Gothic"/>
              </a:rPr>
              <a:t> </a:t>
            </a:r>
            <a:r>
              <a:rPr dirty="0">
                <a:solidFill>
                  <a:srgbClr val="333333"/>
                </a:solidFill>
                <a:latin typeface="+mn-ea"/>
                <a:ea typeface="+mn-ea"/>
                <a:cs typeface="Malgun Gothic"/>
              </a:rPr>
              <a:t>로</a:t>
            </a:r>
            <a:r>
              <a:rPr spc="-30" dirty="0">
                <a:solidFill>
                  <a:srgbClr val="333333"/>
                </a:solidFill>
                <a:latin typeface="+mn-ea"/>
                <a:ea typeface="+mn-ea"/>
                <a:cs typeface="Malgun Gothic"/>
              </a:rPr>
              <a:t> </a:t>
            </a:r>
            <a:r>
              <a:rPr dirty="0">
                <a:solidFill>
                  <a:srgbClr val="333333"/>
                </a:solidFill>
                <a:latin typeface="+mn-ea"/>
                <a:ea typeface="+mn-ea"/>
                <a:cs typeface="Malgun Gothic"/>
              </a:rPr>
              <a:t>합치고</a:t>
            </a:r>
            <a:r>
              <a:rPr spc="-30" dirty="0">
                <a:solidFill>
                  <a:srgbClr val="333333"/>
                </a:solidFill>
                <a:latin typeface="+mn-ea"/>
                <a:ea typeface="+mn-ea"/>
                <a:cs typeface="Malgun Gothic"/>
              </a:rPr>
              <a:t> </a:t>
            </a:r>
            <a:r>
              <a:rPr dirty="0">
                <a:solidFill>
                  <a:srgbClr val="333333"/>
                </a:solidFill>
                <a:latin typeface="+mn-ea"/>
                <a:ea typeface="+mn-ea"/>
                <a:cs typeface="Malgun Gothic"/>
              </a:rPr>
              <a:t>*</a:t>
            </a:r>
            <a:r>
              <a:rPr spc="-30" dirty="0">
                <a:solidFill>
                  <a:srgbClr val="333333"/>
                </a:solidFill>
                <a:latin typeface="+mn-ea"/>
                <a:ea typeface="+mn-ea"/>
                <a:cs typeface="Malgun Gothic"/>
              </a:rPr>
              <a:t> </a:t>
            </a:r>
            <a:r>
              <a:rPr dirty="0">
                <a:solidFill>
                  <a:srgbClr val="333333"/>
                </a:solidFill>
                <a:latin typeface="+mn-ea"/>
                <a:ea typeface="+mn-ea"/>
                <a:cs typeface="Malgun Gothic"/>
              </a:rPr>
              <a:t>로</a:t>
            </a:r>
            <a:r>
              <a:rPr spc="-35" dirty="0">
                <a:solidFill>
                  <a:srgbClr val="333333"/>
                </a:solidFill>
                <a:latin typeface="+mn-ea"/>
                <a:ea typeface="+mn-ea"/>
                <a:cs typeface="Malgun Gothic"/>
              </a:rPr>
              <a:t> </a:t>
            </a:r>
            <a:r>
              <a:rPr dirty="0">
                <a:solidFill>
                  <a:srgbClr val="333333"/>
                </a:solidFill>
                <a:latin typeface="+mn-ea"/>
                <a:ea typeface="+mn-ea"/>
                <a:cs typeface="Malgun Gothic"/>
              </a:rPr>
              <a:t>반복할</a:t>
            </a:r>
            <a:r>
              <a:rPr spc="-15" dirty="0">
                <a:solidFill>
                  <a:srgbClr val="333333"/>
                </a:solidFill>
                <a:latin typeface="+mn-ea"/>
                <a:ea typeface="+mn-ea"/>
                <a:cs typeface="Malgun Gothic"/>
              </a:rPr>
              <a:t> </a:t>
            </a:r>
            <a:r>
              <a:rPr dirty="0">
                <a:solidFill>
                  <a:srgbClr val="333333"/>
                </a:solidFill>
                <a:latin typeface="+mn-ea"/>
                <a:ea typeface="+mn-ea"/>
                <a:cs typeface="Malgun Gothic"/>
              </a:rPr>
              <a:t>수</a:t>
            </a:r>
            <a:r>
              <a:rPr spc="-40" dirty="0">
                <a:solidFill>
                  <a:srgbClr val="333333"/>
                </a:solidFill>
                <a:latin typeface="+mn-ea"/>
                <a:ea typeface="+mn-ea"/>
                <a:cs typeface="Malgun Gothic"/>
              </a:rPr>
              <a:t> </a:t>
            </a:r>
            <a:r>
              <a:rPr spc="-25" dirty="0">
                <a:solidFill>
                  <a:srgbClr val="333333"/>
                </a:solidFill>
                <a:latin typeface="+mn-ea"/>
                <a:ea typeface="+mn-ea"/>
                <a:cs typeface="Malgun Gothic"/>
              </a:rPr>
              <a:t>있다.</a:t>
            </a:r>
            <a:endParaRPr dirty="0">
              <a:latin typeface="+mn-ea"/>
              <a:ea typeface="+mn-ea"/>
              <a:cs typeface="Malgun Gothic"/>
            </a:endParaRPr>
          </a:p>
        </p:txBody>
      </p:sp>
      <p:sp>
        <p:nvSpPr>
          <p:cNvPr id="5" name="object 5"/>
          <p:cNvSpPr txBox="1"/>
          <p:nvPr/>
        </p:nvSpPr>
        <p:spPr>
          <a:xfrm>
            <a:off x="458216" y="4492615"/>
            <a:ext cx="8914384" cy="1912062"/>
          </a:xfrm>
          <a:prstGeom prst="rect">
            <a:avLst/>
          </a:prstGeom>
        </p:spPr>
        <p:txBody>
          <a:bodyPr vert="horz" wrap="square" lIns="0" tIns="125730" rIns="0" bIns="0" rtlCol="0">
            <a:spAutoFit/>
          </a:bodyPr>
          <a:lstStyle/>
          <a:p>
            <a:pPr marL="286385" indent="-273685">
              <a:lnSpc>
                <a:spcPct val="100000"/>
              </a:lnSpc>
              <a:spcBef>
                <a:spcPts val="990"/>
              </a:spcBef>
              <a:buFont typeface="Arial"/>
              <a:buChar char="▪"/>
              <a:tabLst>
                <a:tab pos="286385" algn="l"/>
              </a:tabLst>
            </a:pPr>
            <a:r>
              <a:rPr sz="1600" dirty="0">
                <a:solidFill>
                  <a:srgbClr val="333333"/>
                </a:solidFill>
                <a:latin typeface="+mn-ea"/>
                <a:ea typeface="+mn-ea"/>
                <a:cs typeface="Malgun Gothic"/>
              </a:rPr>
              <a:t>주요</a:t>
            </a:r>
            <a:r>
              <a:rPr sz="1600" spc="-40" dirty="0">
                <a:solidFill>
                  <a:srgbClr val="333333"/>
                </a:solidFill>
                <a:latin typeface="+mn-ea"/>
                <a:ea typeface="+mn-ea"/>
                <a:cs typeface="Malgun Gothic"/>
              </a:rPr>
              <a:t> </a:t>
            </a:r>
            <a:r>
              <a:rPr sz="1600" spc="-25" dirty="0">
                <a:solidFill>
                  <a:srgbClr val="333333"/>
                </a:solidFill>
                <a:latin typeface="+mn-ea"/>
                <a:ea typeface="+mn-ea"/>
                <a:cs typeface="Malgun Gothic"/>
              </a:rPr>
              <a:t>메소드</a:t>
            </a:r>
            <a:endParaRPr sz="1600" dirty="0">
              <a:latin typeface="+mn-ea"/>
              <a:ea typeface="+mn-ea"/>
              <a:cs typeface="Malgun Gothic"/>
            </a:endParaRPr>
          </a:p>
          <a:p>
            <a:pPr marL="561340" lvl="1" indent="-274320">
              <a:lnSpc>
                <a:spcPct val="100000"/>
              </a:lnSpc>
              <a:spcBef>
                <a:spcPts val="770"/>
              </a:spcBef>
              <a:buFont typeface="Consolas"/>
              <a:buChar char="–"/>
              <a:tabLst>
                <a:tab pos="561340" algn="l"/>
              </a:tabLst>
            </a:pPr>
            <a:r>
              <a:rPr sz="1600" dirty="0">
                <a:solidFill>
                  <a:srgbClr val="333333"/>
                </a:solidFill>
                <a:latin typeface="+mn-ea"/>
                <a:ea typeface="+mn-ea"/>
                <a:cs typeface="Malgun Gothic"/>
              </a:rPr>
              <a:t>튜플은</a:t>
            </a:r>
            <a:r>
              <a:rPr sz="1600" spc="-60" dirty="0">
                <a:solidFill>
                  <a:srgbClr val="333333"/>
                </a:solidFill>
                <a:latin typeface="+mn-ea"/>
                <a:ea typeface="+mn-ea"/>
                <a:cs typeface="Malgun Gothic"/>
              </a:rPr>
              <a:t> </a:t>
            </a:r>
            <a:r>
              <a:rPr sz="1600" dirty="0">
                <a:solidFill>
                  <a:srgbClr val="333333"/>
                </a:solidFill>
                <a:latin typeface="+mn-ea"/>
                <a:ea typeface="+mn-ea"/>
                <a:cs typeface="Malgun Gothic"/>
              </a:rPr>
              <a:t>값을</a:t>
            </a:r>
            <a:r>
              <a:rPr sz="1600" spc="-60" dirty="0">
                <a:solidFill>
                  <a:srgbClr val="333333"/>
                </a:solidFill>
                <a:latin typeface="+mn-ea"/>
                <a:ea typeface="+mn-ea"/>
                <a:cs typeface="Malgun Gothic"/>
              </a:rPr>
              <a:t> </a:t>
            </a:r>
            <a:r>
              <a:rPr sz="1600" dirty="0">
                <a:solidFill>
                  <a:srgbClr val="333333"/>
                </a:solidFill>
                <a:latin typeface="+mn-ea"/>
                <a:ea typeface="+mn-ea"/>
                <a:cs typeface="Malgun Gothic"/>
              </a:rPr>
              <a:t>변경하는</a:t>
            </a:r>
            <a:r>
              <a:rPr sz="1600" spc="-50" dirty="0">
                <a:solidFill>
                  <a:srgbClr val="333333"/>
                </a:solidFill>
                <a:latin typeface="+mn-ea"/>
                <a:ea typeface="+mn-ea"/>
                <a:cs typeface="Malgun Gothic"/>
              </a:rPr>
              <a:t> </a:t>
            </a:r>
            <a:r>
              <a:rPr sz="1600" dirty="0">
                <a:solidFill>
                  <a:srgbClr val="333333"/>
                </a:solidFill>
                <a:latin typeface="+mn-ea"/>
                <a:ea typeface="+mn-ea"/>
                <a:cs typeface="Malgun Gothic"/>
              </a:rPr>
              <a:t>메소드는</a:t>
            </a:r>
            <a:r>
              <a:rPr sz="1600" spc="-55" dirty="0">
                <a:solidFill>
                  <a:srgbClr val="333333"/>
                </a:solidFill>
                <a:latin typeface="+mn-ea"/>
                <a:ea typeface="+mn-ea"/>
                <a:cs typeface="Malgun Gothic"/>
              </a:rPr>
              <a:t> </a:t>
            </a:r>
            <a:r>
              <a:rPr sz="1600" spc="-25" dirty="0">
                <a:solidFill>
                  <a:srgbClr val="333333"/>
                </a:solidFill>
                <a:latin typeface="+mn-ea"/>
                <a:ea typeface="+mn-ea"/>
                <a:cs typeface="Malgun Gothic"/>
              </a:rPr>
              <a:t>없다.</a:t>
            </a:r>
            <a:endParaRPr sz="1600" dirty="0">
              <a:latin typeface="+mn-ea"/>
              <a:ea typeface="+mn-ea"/>
              <a:cs typeface="Malgun Gothic"/>
            </a:endParaRPr>
          </a:p>
          <a:p>
            <a:pPr marL="561340" lvl="1" indent="-274320">
              <a:lnSpc>
                <a:spcPct val="100000"/>
              </a:lnSpc>
              <a:spcBef>
                <a:spcPts val="370"/>
              </a:spcBef>
              <a:buFont typeface="Consolas"/>
              <a:buChar char="–"/>
              <a:tabLst>
                <a:tab pos="561340" algn="l"/>
              </a:tabLst>
            </a:pPr>
            <a:r>
              <a:rPr sz="1600" spc="-10" dirty="0">
                <a:solidFill>
                  <a:srgbClr val="333333"/>
                </a:solidFill>
                <a:latin typeface="+mn-ea"/>
                <a:ea typeface="+mn-ea"/>
                <a:cs typeface="Malgun Gothic"/>
              </a:rPr>
              <a:t>index(값)</a:t>
            </a:r>
            <a:endParaRPr sz="1600" dirty="0">
              <a:latin typeface="+mn-ea"/>
              <a:ea typeface="+mn-ea"/>
              <a:cs typeface="Malgun Gothic"/>
            </a:endParaRPr>
          </a:p>
          <a:p>
            <a:pPr marL="789305" lvl="2" indent="-227965">
              <a:lnSpc>
                <a:spcPct val="100000"/>
              </a:lnSpc>
              <a:spcBef>
                <a:spcPts val="405"/>
              </a:spcBef>
              <a:buFont typeface="Arial"/>
              <a:buChar char="▪"/>
              <a:tabLst>
                <a:tab pos="789305" algn="l"/>
              </a:tabLst>
            </a:pPr>
            <a:r>
              <a:rPr sz="1600" dirty="0">
                <a:solidFill>
                  <a:srgbClr val="333333"/>
                </a:solidFill>
                <a:latin typeface="+mn-ea"/>
                <a:ea typeface="+mn-ea"/>
                <a:cs typeface="Malgun Gothic"/>
              </a:rPr>
              <a:t>값과</a:t>
            </a:r>
            <a:r>
              <a:rPr sz="1600" spc="-25" dirty="0">
                <a:solidFill>
                  <a:srgbClr val="333333"/>
                </a:solidFill>
                <a:latin typeface="+mn-ea"/>
                <a:ea typeface="+mn-ea"/>
                <a:cs typeface="Malgun Gothic"/>
              </a:rPr>
              <a:t> </a:t>
            </a:r>
            <a:r>
              <a:rPr sz="1600" dirty="0">
                <a:solidFill>
                  <a:srgbClr val="333333"/>
                </a:solidFill>
                <a:latin typeface="+mn-ea"/>
                <a:ea typeface="+mn-ea"/>
                <a:cs typeface="Malgun Gothic"/>
              </a:rPr>
              <a:t>동일한</a:t>
            </a:r>
            <a:r>
              <a:rPr sz="1600" spc="-15" dirty="0">
                <a:solidFill>
                  <a:srgbClr val="333333"/>
                </a:solidFill>
                <a:latin typeface="+mn-ea"/>
                <a:ea typeface="+mn-ea"/>
                <a:cs typeface="Malgun Gothic"/>
              </a:rPr>
              <a:t> </a:t>
            </a:r>
            <a:r>
              <a:rPr sz="1600" dirty="0">
                <a:solidFill>
                  <a:srgbClr val="333333"/>
                </a:solidFill>
                <a:latin typeface="+mn-ea"/>
                <a:ea typeface="+mn-ea"/>
                <a:cs typeface="Malgun Gothic"/>
              </a:rPr>
              <a:t>첫번째</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원소가</a:t>
            </a:r>
            <a:r>
              <a:rPr sz="1600" spc="-15" dirty="0">
                <a:solidFill>
                  <a:srgbClr val="333333"/>
                </a:solidFill>
                <a:latin typeface="+mn-ea"/>
                <a:ea typeface="+mn-ea"/>
                <a:cs typeface="Malgun Gothic"/>
              </a:rPr>
              <a:t> </a:t>
            </a:r>
            <a:r>
              <a:rPr sz="1600" dirty="0">
                <a:solidFill>
                  <a:srgbClr val="333333"/>
                </a:solidFill>
                <a:latin typeface="+mn-ea"/>
                <a:ea typeface="+mn-ea"/>
                <a:cs typeface="Malgun Gothic"/>
              </a:rPr>
              <a:t>몇</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번째</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index에</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있는지</a:t>
            </a:r>
            <a:r>
              <a:rPr sz="1600" spc="-10" dirty="0">
                <a:solidFill>
                  <a:srgbClr val="333333"/>
                </a:solidFill>
                <a:latin typeface="+mn-ea"/>
                <a:ea typeface="+mn-ea"/>
                <a:cs typeface="Malgun Gothic"/>
              </a:rPr>
              <a:t> 반환한다.</a:t>
            </a:r>
            <a:endParaRPr sz="1600" dirty="0">
              <a:latin typeface="+mn-ea"/>
              <a:ea typeface="+mn-ea"/>
              <a:cs typeface="Malgun Gothic"/>
            </a:endParaRPr>
          </a:p>
          <a:p>
            <a:pPr marL="561340" lvl="1" indent="-274320">
              <a:lnSpc>
                <a:spcPct val="100000"/>
              </a:lnSpc>
              <a:spcBef>
                <a:spcPts val="365"/>
              </a:spcBef>
              <a:buFont typeface="Consolas"/>
              <a:buChar char="–"/>
              <a:tabLst>
                <a:tab pos="561340" algn="l"/>
              </a:tabLst>
            </a:pPr>
            <a:r>
              <a:rPr sz="1600" spc="-10" dirty="0">
                <a:solidFill>
                  <a:srgbClr val="333333"/>
                </a:solidFill>
                <a:latin typeface="+mn-ea"/>
                <a:ea typeface="+mn-ea"/>
                <a:cs typeface="Malgun Gothic"/>
              </a:rPr>
              <a:t>count(값)</a:t>
            </a:r>
            <a:endParaRPr sz="1600" dirty="0">
              <a:latin typeface="+mn-ea"/>
              <a:ea typeface="+mn-ea"/>
              <a:cs typeface="Malgun Gothic"/>
            </a:endParaRPr>
          </a:p>
          <a:p>
            <a:pPr marL="789305" lvl="2" indent="-227965">
              <a:lnSpc>
                <a:spcPct val="100000"/>
              </a:lnSpc>
              <a:spcBef>
                <a:spcPts val="405"/>
              </a:spcBef>
              <a:buFont typeface="Arial"/>
              <a:buChar char="▪"/>
              <a:tabLst>
                <a:tab pos="789305" algn="l"/>
              </a:tabLst>
            </a:pPr>
            <a:r>
              <a:rPr sz="1600" dirty="0">
                <a:solidFill>
                  <a:srgbClr val="333333"/>
                </a:solidFill>
                <a:latin typeface="+mn-ea"/>
                <a:ea typeface="+mn-ea"/>
                <a:cs typeface="Malgun Gothic"/>
              </a:rPr>
              <a:t>튜플</a:t>
            </a:r>
            <a:r>
              <a:rPr sz="1600" spc="-25" dirty="0">
                <a:solidFill>
                  <a:srgbClr val="333333"/>
                </a:solidFill>
                <a:latin typeface="+mn-ea"/>
                <a:ea typeface="+mn-ea"/>
                <a:cs typeface="Malgun Gothic"/>
              </a:rPr>
              <a:t> </a:t>
            </a:r>
            <a:r>
              <a:rPr sz="1600" dirty="0">
                <a:solidFill>
                  <a:srgbClr val="333333"/>
                </a:solidFill>
                <a:latin typeface="+mn-ea"/>
                <a:ea typeface="+mn-ea"/>
                <a:cs typeface="Malgun Gothic"/>
              </a:rPr>
              <a:t>안에</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매개변수로</a:t>
            </a:r>
            <a:r>
              <a:rPr sz="1600" spc="-30" dirty="0">
                <a:solidFill>
                  <a:srgbClr val="333333"/>
                </a:solidFill>
                <a:latin typeface="+mn-ea"/>
                <a:ea typeface="+mn-ea"/>
                <a:cs typeface="Malgun Gothic"/>
              </a:rPr>
              <a:t> </a:t>
            </a:r>
            <a:r>
              <a:rPr sz="1600" dirty="0">
                <a:solidFill>
                  <a:srgbClr val="333333"/>
                </a:solidFill>
                <a:latin typeface="+mn-ea"/>
                <a:ea typeface="+mn-ea"/>
                <a:cs typeface="Malgun Gothic"/>
              </a:rPr>
              <a:t>전달한</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값이</a:t>
            </a:r>
            <a:r>
              <a:rPr sz="1600" spc="-25" dirty="0">
                <a:solidFill>
                  <a:srgbClr val="333333"/>
                </a:solidFill>
                <a:latin typeface="+mn-ea"/>
                <a:ea typeface="+mn-ea"/>
                <a:cs typeface="Malgun Gothic"/>
              </a:rPr>
              <a:t> </a:t>
            </a:r>
            <a:r>
              <a:rPr sz="1600" dirty="0">
                <a:solidFill>
                  <a:srgbClr val="333333"/>
                </a:solidFill>
                <a:latin typeface="+mn-ea"/>
                <a:ea typeface="+mn-ea"/>
                <a:cs typeface="Malgun Gothic"/>
              </a:rPr>
              <a:t>몇</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개</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있는지</a:t>
            </a:r>
            <a:r>
              <a:rPr sz="1600" spc="-20" dirty="0">
                <a:solidFill>
                  <a:srgbClr val="333333"/>
                </a:solidFill>
                <a:latin typeface="+mn-ea"/>
                <a:ea typeface="+mn-ea"/>
                <a:cs typeface="Malgun Gothic"/>
              </a:rPr>
              <a:t> </a:t>
            </a:r>
            <a:r>
              <a:rPr sz="1600" spc="-10" dirty="0">
                <a:solidFill>
                  <a:srgbClr val="333333"/>
                </a:solidFill>
                <a:latin typeface="+mn-ea"/>
                <a:ea typeface="+mn-ea"/>
                <a:cs typeface="Malgun Gothic"/>
              </a:rPr>
              <a:t>반환한다.</a:t>
            </a:r>
            <a:endParaRPr sz="1600" dirty="0">
              <a:latin typeface="+mn-ea"/>
              <a:ea typeface="+mn-ea"/>
              <a:cs typeface="Malgun Gothic"/>
            </a:endParaRPr>
          </a:p>
        </p:txBody>
      </p:sp>
      <p:sp>
        <p:nvSpPr>
          <p:cNvPr id="6" name="object 6"/>
          <p:cNvSpPr/>
          <p:nvPr/>
        </p:nvSpPr>
        <p:spPr>
          <a:xfrm>
            <a:off x="682751" y="1365503"/>
            <a:ext cx="10896600" cy="1209478"/>
          </a:xfrm>
          <a:custGeom>
            <a:avLst/>
            <a:gdLst/>
            <a:ahLst/>
            <a:cxnLst/>
            <a:rect l="l" t="t" r="r" b="b"/>
            <a:pathLst>
              <a:path w="10896600" h="1377950">
                <a:moveTo>
                  <a:pt x="0" y="1377696"/>
                </a:moveTo>
                <a:lnTo>
                  <a:pt x="10896600" y="1377696"/>
                </a:lnTo>
                <a:lnTo>
                  <a:pt x="10896600" y="0"/>
                </a:lnTo>
                <a:lnTo>
                  <a:pt x="0" y="0"/>
                </a:lnTo>
                <a:lnTo>
                  <a:pt x="0" y="1377696"/>
                </a:lnTo>
                <a:close/>
              </a:path>
            </a:pathLst>
          </a:custGeom>
          <a:ln w="12192">
            <a:solidFill>
              <a:srgbClr val="000000"/>
            </a:solidFill>
          </a:ln>
        </p:spPr>
        <p:txBody>
          <a:bodyPr wrap="square" lIns="0" tIns="0" rIns="0" bIns="0" rtlCol="0"/>
          <a:lstStyle/>
          <a:p>
            <a:endParaRPr>
              <a:latin typeface="+mn-ea"/>
              <a:ea typeface="+mn-ea"/>
            </a:endParaRPr>
          </a:p>
        </p:txBody>
      </p:sp>
      <p:sp>
        <p:nvSpPr>
          <p:cNvPr id="7" name="object 7"/>
          <p:cNvSpPr txBox="1"/>
          <p:nvPr/>
        </p:nvSpPr>
        <p:spPr>
          <a:xfrm>
            <a:off x="688848" y="1527493"/>
            <a:ext cx="5788152" cy="892552"/>
          </a:xfrm>
          <a:prstGeom prst="rect">
            <a:avLst/>
          </a:prstGeom>
        </p:spPr>
        <p:txBody>
          <a:bodyPr vert="horz" wrap="square" lIns="0" tIns="67945" rIns="0" bIns="0" rtlCol="0">
            <a:spAutoFit/>
          </a:bodyPr>
          <a:lstStyle/>
          <a:p>
            <a:pPr marL="84455">
              <a:lnSpc>
                <a:spcPct val="100000"/>
              </a:lnSpc>
              <a:spcBef>
                <a:spcPts val="535"/>
              </a:spcBef>
            </a:pPr>
            <a:r>
              <a:rPr sz="1600" dirty="0">
                <a:latin typeface="+mn-ea"/>
                <a:ea typeface="+mn-ea"/>
                <a:cs typeface="Malgun Gothic"/>
              </a:rPr>
              <a:t>nums</a:t>
            </a:r>
            <a:r>
              <a:rPr sz="1600" spc="-25" dirty="0">
                <a:latin typeface="+mn-ea"/>
                <a:ea typeface="+mn-ea"/>
                <a:cs typeface="Malgun Gothic"/>
              </a:rPr>
              <a:t> </a:t>
            </a:r>
            <a:r>
              <a:rPr sz="1600" dirty="0">
                <a:latin typeface="+mn-ea"/>
                <a:ea typeface="+mn-ea"/>
                <a:cs typeface="Malgun Gothic"/>
              </a:rPr>
              <a:t>=</a:t>
            </a:r>
            <a:r>
              <a:rPr sz="1600" spc="-15" dirty="0">
                <a:latin typeface="+mn-ea"/>
                <a:ea typeface="+mn-ea"/>
                <a:cs typeface="Malgun Gothic"/>
              </a:rPr>
              <a:t> </a:t>
            </a:r>
            <a:r>
              <a:rPr sz="1600" dirty="0">
                <a:latin typeface="+mn-ea"/>
                <a:ea typeface="+mn-ea"/>
                <a:cs typeface="Malgun Gothic"/>
              </a:rPr>
              <a:t>(1,</a:t>
            </a:r>
            <a:r>
              <a:rPr sz="1600" spc="-5" dirty="0">
                <a:latin typeface="+mn-ea"/>
                <a:ea typeface="+mn-ea"/>
                <a:cs typeface="Malgun Gothic"/>
              </a:rPr>
              <a:t> </a:t>
            </a:r>
            <a:r>
              <a:rPr sz="1600" dirty="0">
                <a:latin typeface="+mn-ea"/>
                <a:ea typeface="+mn-ea"/>
                <a:cs typeface="Malgun Gothic"/>
              </a:rPr>
              <a:t>2,</a:t>
            </a:r>
            <a:r>
              <a:rPr sz="1600" spc="-10" dirty="0">
                <a:latin typeface="+mn-ea"/>
                <a:ea typeface="+mn-ea"/>
                <a:cs typeface="Malgun Gothic"/>
              </a:rPr>
              <a:t> </a:t>
            </a:r>
            <a:r>
              <a:rPr sz="1600" dirty="0">
                <a:latin typeface="+mn-ea"/>
                <a:ea typeface="+mn-ea"/>
                <a:cs typeface="Malgun Gothic"/>
              </a:rPr>
              <a:t>3,</a:t>
            </a:r>
            <a:r>
              <a:rPr sz="1600" spc="-20" dirty="0">
                <a:latin typeface="+mn-ea"/>
                <a:ea typeface="+mn-ea"/>
                <a:cs typeface="Malgun Gothic"/>
              </a:rPr>
              <a:t> </a:t>
            </a:r>
            <a:r>
              <a:rPr sz="1600" dirty="0">
                <a:latin typeface="+mn-ea"/>
                <a:ea typeface="+mn-ea"/>
                <a:cs typeface="Malgun Gothic"/>
              </a:rPr>
              <a:t>4,</a:t>
            </a:r>
            <a:r>
              <a:rPr sz="1600" spc="-5" dirty="0">
                <a:latin typeface="+mn-ea"/>
                <a:ea typeface="+mn-ea"/>
                <a:cs typeface="Malgun Gothic"/>
              </a:rPr>
              <a:t> </a:t>
            </a:r>
            <a:r>
              <a:rPr sz="1600" dirty="0">
                <a:latin typeface="+mn-ea"/>
                <a:ea typeface="+mn-ea"/>
                <a:cs typeface="Malgun Gothic"/>
              </a:rPr>
              <a:t>5,</a:t>
            </a:r>
            <a:r>
              <a:rPr sz="1600" spc="-10" dirty="0">
                <a:latin typeface="+mn-ea"/>
                <a:ea typeface="+mn-ea"/>
                <a:cs typeface="Malgun Gothic"/>
              </a:rPr>
              <a:t> </a:t>
            </a:r>
            <a:r>
              <a:rPr sz="1600" dirty="0">
                <a:latin typeface="+mn-ea"/>
                <a:ea typeface="+mn-ea"/>
                <a:cs typeface="Malgun Gothic"/>
              </a:rPr>
              <a:t>6,</a:t>
            </a:r>
            <a:r>
              <a:rPr sz="1600" spc="-10" dirty="0">
                <a:latin typeface="+mn-ea"/>
                <a:ea typeface="+mn-ea"/>
                <a:cs typeface="Malgun Gothic"/>
              </a:rPr>
              <a:t> </a:t>
            </a:r>
            <a:r>
              <a:rPr sz="1600" dirty="0">
                <a:latin typeface="+mn-ea"/>
                <a:ea typeface="+mn-ea"/>
                <a:cs typeface="Malgun Gothic"/>
              </a:rPr>
              <a:t>7,</a:t>
            </a:r>
            <a:r>
              <a:rPr sz="1600" spc="-15" dirty="0">
                <a:latin typeface="+mn-ea"/>
                <a:ea typeface="+mn-ea"/>
                <a:cs typeface="Malgun Gothic"/>
              </a:rPr>
              <a:t> </a:t>
            </a:r>
            <a:r>
              <a:rPr sz="1600" dirty="0">
                <a:latin typeface="+mn-ea"/>
                <a:ea typeface="+mn-ea"/>
                <a:cs typeface="Malgun Gothic"/>
              </a:rPr>
              <a:t>8,</a:t>
            </a:r>
            <a:r>
              <a:rPr sz="1600" spc="-10" dirty="0">
                <a:latin typeface="+mn-ea"/>
                <a:ea typeface="+mn-ea"/>
                <a:cs typeface="Malgun Gothic"/>
              </a:rPr>
              <a:t> </a:t>
            </a:r>
            <a:r>
              <a:rPr sz="1600" spc="-25" dirty="0">
                <a:latin typeface="+mn-ea"/>
                <a:ea typeface="+mn-ea"/>
                <a:cs typeface="Malgun Gothic"/>
              </a:rPr>
              <a:t>9)</a:t>
            </a:r>
            <a:endParaRPr sz="1600" dirty="0">
              <a:latin typeface="+mn-ea"/>
              <a:ea typeface="+mn-ea"/>
              <a:cs typeface="Malgun Gothic"/>
            </a:endParaRPr>
          </a:p>
          <a:p>
            <a:pPr marL="84455" marR="4514850">
              <a:lnSpc>
                <a:spcPct val="120000"/>
              </a:lnSpc>
            </a:pPr>
            <a:r>
              <a:rPr sz="1600" spc="-10" dirty="0">
                <a:latin typeface="+mn-ea"/>
                <a:ea typeface="+mn-ea"/>
                <a:cs typeface="Malgun Gothic"/>
              </a:rPr>
              <a:t>nums[0] nums[5]</a:t>
            </a:r>
            <a:endParaRPr sz="1600" dirty="0">
              <a:latin typeface="+mn-ea"/>
              <a:ea typeface="+mn-ea"/>
              <a:cs typeface="Malgun Gothic"/>
            </a:endParaRPr>
          </a:p>
        </p:txBody>
      </p:sp>
      <p:sp>
        <p:nvSpPr>
          <p:cNvPr id="8" name="object 8"/>
          <p:cNvSpPr/>
          <p:nvPr/>
        </p:nvSpPr>
        <p:spPr>
          <a:xfrm>
            <a:off x="6131052" y="1365503"/>
            <a:ext cx="0" cy="1377315"/>
          </a:xfrm>
          <a:custGeom>
            <a:avLst/>
            <a:gdLst/>
            <a:ahLst/>
            <a:cxnLst/>
            <a:rect l="l" t="t" r="r" b="b"/>
            <a:pathLst>
              <a:path h="1377314">
                <a:moveTo>
                  <a:pt x="0" y="0"/>
                </a:moveTo>
                <a:lnTo>
                  <a:pt x="0" y="1377315"/>
                </a:lnTo>
              </a:path>
            </a:pathLst>
          </a:custGeom>
          <a:ln w="6096">
            <a:solidFill>
              <a:srgbClr val="000000"/>
            </a:solidFill>
          </a:ln>
        </p:spPr>
        <p:txBody>
          <a:bodyPr wrap="square" lIns="0" tIns="0" rIns="0" bIns="0" rtlCol="0"/>
          <a:lstStyle/>
          <a:p>
            <a:endParaRPr>
              <a:latin typeface="+mn-ea"/>
              <a:ea typeface="+mn-ea"/>
            </a:endParaRPr>
          </a:p>
        </p:txBody>
      </p:sp>
      <p:sp>
        <p:nvSpPr>
          <p:cNvPr id="9" name="object 9"/>
          <p:cNvSpPr txBox="1"/>
          <p:nvPr/>
        </p:nvSpPr>
        <p:spPr>
          <a:xfrm>
            <a:off x="6134100" y="1367599"/>
            <a:ext cx="5439410" cy="1207382"/>
          </a:xfrm>
          <a:prstGeom prst="rect">
            <a:avLst/>
          </a:prstGeom>
        </p:spPr>
        <p:txBody>
          <a:bodyPr vert="horz" wrap="square" lIns="0" tIns="67945" rIns="0" bIns="0" rtlCol="0">
            <a:spAutoFit/>
          </a:bodyPr>
          <a:lstStyle/>
          <a:p>
            <a:pPr marL="100330">
              <a:lnSpc>
                <a:spcPct val="100000"/>
              </a:lnSpc>
              <a:spcBef>
                <a:spcPts val="535"/>
              </a:spcBef>
            </a:pPr>
            <a:r>
              <a:rPr sz="1600" dirty="0">
                <a:latin typeface="+mn-ea"/>
                <a:ea typeface="+mn-ea"/>
                <a:cs typeface="Malgun Gothic"/>
              </a:rPr>
              <a:t>nums[3</a:t>
            </a:r>
            <a:r>
              <a:rPr sz="1600" spc="-35" dirty="0">
                <a:latin typeface="+mn-ea"/>
                <a:ea typeface="+mn-ea"/>
                <a:cs typeface="Malgun Gothic"/>
              </a:rPr>
              <a:t> </a:t>
            </a:r>
            <a:r>
              <a:rPr sz="1600" dirty="0">
                <a:latin typeface="+mn-ea"/>
                <a:ea typeface="+mn-ea"/>
                <a:cs typeface="Malgun Gothic"/>
              </a:rPr>
              <a:t>:</a:t>
            </a:r>
            <a:r>
              <a:rPr sz="1600" spc="-10" dirty="0">
                <a:latin typeface="+mn-ea"/>
                <a:ea typeface="+mn-ea"/>
                <a:cs typeface="Malgun Gothic"/>
              </a:rPr>
              <a:t> </a:t>
            </a:r>
            <a:r>
              <a:rPr sz="1600" spc="-25" dirty="0">
                <a:latin typeface="+mn-ea"/>
                <a:ea typeface="+mn-ea"/>
                <a:cs typeface="Malgun Gothic"/>
              </a:rPr>
              <a:t>6]</a:t>
            </a:r>
            <a:endParaRPr sz="1600" dirty="0">
              <a:latin typeface="+mn-ea"/>
              <a:ea typeface="+mn-ea"/>
              <a:cs typeface="Malgun Gothic"/>
            </a:endParaRPr>
          </a:p>
          <a:p>
            <a:pPr marL="100330">
              <a:lnSpc>
                <a:spcPct val="100000"/>
              </a:lnSpc>
              <a:spcBef>
                <a:spcPts val="434"/>
              </a:spcBef>
            </a:pPr>
            <a:r>
              <a:rPr sz="1600" dirty="0">
                <a:latin typeface="+mn-ea"/>
                <a:ea typeface="+mn-ea"/>
                <a:cs typeface="Malgun Gothic"/>
              </a:rPr>
              <a:t>nums[</a:t>
            </a:r>
            <a:r>
              <a:rPr sz="1600" spc="-20" dirty="0">
                <a:latin typeface="+mn-ea"/>
                <a:ea typeface="+mn-ea"/>
                <a:cs typeface="Malgun Gothic"/>
              </a:rPr>
              <a:t> </a:t>
            </a:r>
            <a:r>
              <a:rPr sz="1600" dirty="0">
                <a:latin typeface="+mn-ea"/>
                <a:ea typeface="+mn-ea"/>
                <a:cs typeface="Malgun Gothic"/>
              </a:rPr>
              <a:t>:</a:t>
            </a:r>
            <a:r>
              <a:rPr sz="1600" spc="-10" dirty="0">
                <a:latin typeface="+mn-ea"/>
                <a:ea typeface="+mn-ea"/>
                <a:cs typeface="Malgun Gothic"/>
              </a:rPr>
              <a:t> </a:t>
            </a:r>
            <a:r>
              <a:rPr sz="1600" spc="-25" dirty="0">
                <a:latin typeface="+mn-ea"/>
                <a:ea typeface="+mn-ea"/>
                <a:cs typeface="Malgun Gothic"/>
              </a:rPr>
              <a:t>5]</a:t>
            </a:r>
            <a:endParaRPr sz="1600" dirty="0">
              <a:latin typeface="+mn-ea"/>
              <a:ea typeface="+mn-ea"/>
              <a:cs typeface="Malgun Gothic"/>
            </a:endParaRPr>
          </a:p>
          <a:p>
            <a:pPr marL="100330">
              <a:lnSpc>
                <a:spcPct val="100000"/>
              </a:lnSpc>
              <a:spcBef>
                <a:spcPts val="434"/>
              </a:spcBef>
            </a:pPr>
            <a:r>
              <a:rPr sz="1600" dirty="0">
                <a:latin typeface="+mn-ea"/>
                <a:ea typeface="+mn-ea"/>
                <a:cs typeface="Malgun Gothic"/>
              </a:rPr>
              <a:t>nums[3</a:t>
            </a:r>
            <a:r>
              <a:rPr sz="1600" spc="-25" dirty="0">
                <a:latin typeface="+mn-ea"/>
                <a:ea typeface="+mn-ea"/>
                <a:cs typeface="Malgun Gothic"/>
              </a:rPr>
              <a:t> </a:t>
            </a:r>
            <a:r>
              <a:rPr sz="1600" dirty="0">
                <a:latin typeface="+mn-ea"/>
                <a:ea typeface="+mn-ea"/>
                <a:cs typeface="Malgun Gothic"/>
              </a:rPr>
              <a:t>:</a:t>
            </a:r>
            <a:r>
              <a:rPr sz="1600" spc="-5" dirty="0">
                <a:latin typeface="+mn-ea"/>
                <a:ea typeface="+mn-ea"/>
                <a:cs typeface="Malgun Gothic"/>
              </a:rPr>
              <a:t> </a:t>
            </a:r>
            <a:r>
              <a:rPr sz="1600" spc="-50" dirty="0">
                <a:latin typeface="+mn-ea"/>
                <a:ea typeface="+mn-ea"/>
                <a:cs typeface="Malgun Gothic"/>
              </a:rPr>
              <a:t>]</a:t>
            </a:r>
            <a:endParaRPr sz="1600" dirty="0">
              <a:latin typeface="+mn-ea"/>
              <a:ea typeface="+mn-ea"/>
              <a:cs typeface="Malgun Gothic"/>
            </a:endParaRPr>
          </a:p>
          <a:p>
            <a:pPr marL="100330">
              <a:lnSpc>
                <a:spcPct val="100000"/>
              </a:lnSpc>
              <a:spcBef>
                <a:spcPts val="430"/>
              </a:spcBef>
            </a:pPr>
            <a:r>
              <a:rPr sz="1600" dirty="0">
                <a:latin typeface="+mn-ea"/>
                <a:ea typeface="+mn-ea"/>
                <a:cs typeface="Malgun Gothic"/>
              </a:rPr>
              <a:t>nums[0</a:t>
            </a:r>
            <a:r>
              <a:rPr sz="1600" spc="-25" dirty="0">
                <a:latin typeface="+mn-ea"/>
                <a:ea typeface="+mn-ea"/>
                <a:cs typeface="Malgun Gothic"/>
              </a:rPr>
              <a:t> </a:t>
            </a:r>
            <a:r>
              <a:rPr sz="1600" dirty="0">
                <a:latin typeface="+mn-ea"/>
                <a:ea typeface="+mn-ea"/>
                <a:cs typeface="Malgun Gothic"/>
              </a:rPr>
              <a:t>:</a:t>
            </a:r>
            <a:r>
              <a:rPr sz="1600" spc="-5" dirty="0">
                <a:latin typeface="+mn-ea"/>
                <a:ea typeface="+mn-ea"/>
                <a:cs typeface="Malgun Gothic"/>
              </a:rPr>
              <a:t> </a:t>
            </a:r>
            <a:r>
              <a:rPr sz="1600" dirty="0">
                <a:latin typeface="+mn-ea"/>
                <a:ea typeface="+mn-ea"/>
                <a:cs typeface="Malgun Gothic"/>
              </a:rPr>
              <a:t>6 : </a:t>
            </a:r>
            <a:r>
              <a:rPr sz="1600" spc="-25" dirty="0">
                <a:latin typeface="+mn-ea"/>
                <a:ea typeface="+mn-ea"/>
                <a:cs typeface="Malgun Gothic"/>
              </a:rPr>
              <a:t>2]</a:t>
            </a:r>
            <a:endParaRPr sz="1600" dirty="0">
              <a:latin typeface="+mn-ea"/>
              <a:ea typeface="+mn-ea"/>
              <a:cs typeface="Malgun Gothic"/>
            </a:endParaRPr>
          </a:p>
        </p:txBody>
      </p:sp>
      <p:sp>
        <p:nvSpPr>
          <p:cNvPr id="10" name="object 10"/>
          <p:cNvSpPr/>
          <p:nvPr/>
        </p:nvSpPr>
        <p:spPr>
          <a:xfrm>
            <a:off x="676910" y="3552020"/>
            <a:ext cx="10896600" cy="838200"/>
          </a:xfrm>
          <a:custGeom>
            <a:avLst/>
            <a:gdLst/>
            <a:ahLst/>
            <a:cxnLst/>
            <a:rect l="l" t="t" r="r" b="b"/>
            <a:pathLst>
              <a:path w="10896600" h="838200">
                <a:moveTo>
                  <a:pt x="0" y="838200"/>
                </a:moveTo>
                <a:lnTo>
                  <a:pt x="10896600" y="838200"/>
                </a:lnTo>
                <a:lnTo>
                  <a:pt x="10896600" y="0"/>
                </a:lnTo>
                <a:lnTo>
                  <a:pt x="0" y="0"/>
                </a:lnTo>
                <a:lnTo>
                  <a:pt x="0" y="838200"/>
                </a:lnTo>
                <a:close/>
              </a:path>
            </a:pathLst>
          </a:custGeom>
          <a:ln w="12192">
            <a:solidFill>
              <a:srgbClr val="000000"/>
            </a:solidFill>
          </a:ln>
        </p:spPr>
        <p:txBody>
          <a:bodyPr wrap="square" lIns="0" tIns="0" rIns="0" bIns="0" rtlCol="0"/>
          <a:lstStyle/>
          <a:p>
            <a:endParaRPr>
              <a:latin typeface="+mn-ea"/>
              <a:ea typeface="+mn-ea"/>
            </a:endParaRPr>
          </a:p>
        </p:txBody>
      </p:sp>
      <p:sp>
        <p:nvSpPr>
          <p:cNvPr id="11" name="object 11"/>
          <p:cNvSpPr txBox="1"/>
          <p:nvPr/>
        </p:nvSpPr>
        <p:spPr>
          <a:xfrm>
            <a:off x="756666" y="3630061"/>
            <a:ext cx="2352040" cy="611706"/>
          </a:xfrm>
          <a:prstGeom prst="rect">
            <a:avLst/>
          </a:prstGeom>
        </p:spPr>
        <p:txBody>
          <a:bodyPr vert="horz" wrap="square" lIns="0" tIns="67310" rIns="0" bIns="0" rtlCol="0">
            <a:spAutoFit/>
          </a:bodyPr>
          <a:lstStyle/>
          <a:p>
            <a:pPr>
              <a:lnSpc>
                <a:spcPct val="100000"/>
              </a:lnSpc>
              <a:spcBef>
                <a:spcPts val="530"/>
              </a:spcBef>
            </a:pPr>
            <a:r>
              <a:rPr sz="1600" dirty="0">
                <a:latin typeface="+mn-ea"/>
                <a:ea typeface="+mn-ea"/>
                <a:cs typeface="Malgun Gothic"/>
              </a:rPr>
              <a:t>(1,</a:t>
            </a:r>
            <a:r>
              <a:rPr sz="1600" spc="-10" dirty="0">
                <a:latin typeface="+mn-ea"/>
                <a:ea typeface="+mn-ea"/>
                <a:cs typeface="Malgun Gothic"/>
              </a:rPr>
              <a:t> </a:t>
            </a:r>
            <a:r>
              <a:rPr sz="1600" dirty="0">
                <a:latin typeface="+mn-ea"/>
                <a:ea typeface="+mn-ea"/>
                <a:cs typeface="Malgun Gothic"/>
              </a:rPr>
              <a:t>2,</a:t>
            </a:r>
            <a:r>
              <a:rPr sz="1600" spc="-15" dirty="0">
                <a:latin typeface="+mn-ea"/>
                <a:ea typeface="+mn-ea"/>
                <a:cs typeface="Malgun Gothic"/>
              </a:rPr>
              <a:t> </a:t>
            </a:r>
            <a:r>
              <a:rPr sz="1600" dirty="0">
                <a:latin typeface="+mn-ea"/>
                <a:ea typeface="+mn-ea"/>
                <a:cs typeface="Malgun Gothic"/>
              </a:rPr>
              <a:t>3 )</a:t>
            </a:r>
            <a:r>
              <a:rPr sz="1600" spc="-5" dirty="0">
                <a:latin typeface="+mn-ea"/>
                <a:ea typeface="+mn-ea"/>
                <a:cs typeface="Malgun Gothic"/>
              </a:rPr>
              <a:t> </a:t>
            </a:r>
            <a:r>
              <a:rPr sz="1600" dirty="0">
                <a:latin typeface="+mn-ea"/>
                <a:ea typeface="+mn-ea"/>
                <a:cs typeface="Malgun Gothic"/>
              </a:rPr>
              <a:t>+ (10,</a:t>
            </a:r>
            <a:r>
              <a:rPr sz="1600" spc="-10" dirty="0">
                <a:latin typeface="+mn-ea"/>
                <a:ea typeface="+mn-ea"/>
                <a:cs typeface="Malgun Gothic"/>
              </a:rPr>
              <a:t> </a:t>
            </a:r>
            <a:r>
              <a:rPr sz="1600" dirty="0">
                <a:latin typeface="+mn-ea"/>
                <a:ea typeface="+mn-ea"/>
                <a:cs typeface="Malgun Gothic"/>
              </a:rPr>
              <a:t>20,</a:t>
            </a:r>
            <a:r>
              <a:rPr sz="1600" spc="-15" dirty="0">
                <a:latin typeface="+mn-ea"/>
                <a:ea typeface="+mn-ea"/>
                <a:cs typeface="Malgun Gothic"/>
              </a:rPr>
              <a:t> </a:t>
            </a:r>
            <a:r>
              <a:rPr sz="1600" spc="-25" dirty="0">
                <a:latin typeface="+mn-ea"/>
                <a:ea typeface="+mn-ea"/>
                <a:cs typeface="Malgun Gothic"/>
              </a:rPr>
              <a:t>30)</a:t>
            </a:r>
            <a:endParaRPr sz="1600" dirty="0">
              <a:latin typeface="+mn-ea"/>
              <a:ea typeface="+mn-ea"/>
              <a:cs typeface="Malgun Gothic"/>
            </a:endParaRPr>
          </a:p>
          <a:p>
            <a:pPr>
              <a:lnSpc>
                <a:spcPct val="100000"/>
              </a:lnSpc>
              <a:spcBef>
                <a:spcPts val="430"/>
              </a:spcBef>
            </a:pPr>
            <a:r>
              <a:rPr sz="1600" dirty="0">
                <a:latin typeface="+mn-ea"/>
                <a:ea typeface="+mn-ea"/>
                <a:cs typeface="Malgun Gothic"/>
              </a:rPr>
              <a:t>(10,</a:t>
            </a:r>
            <a:r>
              <a:rPr sz="1600" spc="-10" dirty="0">
                <a:latin typeface="+mn-ea"/>
                <a:ea typeface="+mn-ea"/>
                <a:cs typeface="Malgun Gothic"/>
              </a:rPr>
              <a:t> </a:t>
            </a:r>
            <a:r>
              <a:rPr sz="1600" dirty="0">
                <a:latin typeface="+mn-ea"/>
                <a:ea typeface="+mn-ea"/>
                <a:cs typeface="Malgun Gothic"/>
              </a:rPr>
              <a:t>20,</a:t>
            </a:r>
            <a:r>
              <a:rPr sz="1600" spc="-15" dirty="0">
                <a:latin typeface="+mn-ea"/>
                <a:ea typeface="+mn-ea"/>
                <a:cs typeface="Malgun Gothic"/>
              </a:rPr>
              <a:t> </a:t>
            </a:r>
            <a:r>
              <a:rPr sz="1600" dirty="0">
                <a:latin typeface="+mn-ea"/>
                <a:ea typeface="+mn-ea"/>
                <a:cs typeface="Malgun Gothic"/>
              </a:rPr>
              <a:t>30)</a:t>
            </a:r>
            <a:r>
              <a:rPr sz="1600" spc="-20" dirty="0">
                <a:latin typeface="+mn-ea"/>
                <a:ea typeface="+mn-ea"/>
                <a:cs typeface="Malgun Gothic"/>
              </a:rPr>
              <a:t> </a:t>
            </a:r>
            <a:r>
              <a:rPr sz="1600" dirty="0">
                <a:latin typeface="+mn-ea"/>
                <a:ea typeface="+mn-ea"/>
                <a:cs typeface="Malgun Gothic"/>
              </a:rPr>
              <a:t>*</a:t>
            </a:r>
            <a:r>
              <a:rPr sz="1600" spc="-5" dirty="0">
                <a:latin typeface="+mn-ea"/>
                <a:ea typeface="+mn-ea"/>
                <a:cs typeface="Malgun Gothic"/>
              </a:rPr>
              <a:t> </a:t>
            </a:r>
            <a:r>
              <a:rPr sz="1600" spc="-50" dirty="0">
                <a:latin typeface="+mn-ea"/>
                <a:ea typeface="+mn-ea"/>
                <a:cs typeface="Malgun Gothic"/>
              </a:rPr>
              <a:t>3</a:t>
            </a:r>
            <a:endParaRPr sz="1600" dirty="0">
              <a:latin typeface="+mn-ea"/>
              <a:ea typeface="+mn-ea"/>
              <a:cs typeface="Malgun Gothic"/>
            </a:endParaRPr>
          </a:p>
        </p:txBody>
      </p:sp>
      <p:sp>
        <p:nvSpPr>
          <p:cNvPr id="13" name="object 13"/>
          <p:cNvSpPr txBox="1">
            <a:spLocks noGrp="1"/>
          </p:cNvSpPr>
          <p:nvPr>
            <p:ph type="sldNum" sz="quarter" idx="4294967295"/>
          </p:nvPr>
        </p:nvSpPr>
        <p:spPr>
          <a:xfrm>
            <a:off x="11615673" y="6629599"/>
            <a:ext cx="229234" cy="577722"/>
          </a:xfrm>
          <a:prstGeom prst="rect">
            <a:avLst/>
          </a:prstGeom>
        </p:spPr>
        <p:txBody>
          <a:bodyPr vert="horz" wrap="square" lIns="0" tIns="23495" rIns="0" bIns="0" rtlCol="0">
            <a:spAutoFit/>
          </a:bodyPr>
          <a:lstStyle/>
          <a:p>
            <a:pPr marL="38100">
              <a:lnSpc>
                <a:spcPct val="100000"/>
              </a:lnSpc>
              <a:spcBef>
                <a:spcPts val="185"/>
              </a:spcBef>
            </a:pPr>
            <a:fld id="{81D60167-4931-47E6-BA6A-407CBD079E47}" type="slidenum">
              <a:rPr sz="1800" spc="-25" dirty="0">
                <a:latin typeface="+mn-ea"/>
                <a:ea typeface="+mn-ea"/>
              </a:rPr>
              <a:t>33</a:t>
            </a:fld>
            <a:endParaRPr sz="1800" spc="-25" dirty="0">
              <a:latin typeface="+mn-ea"/>
              <a:ea typeface="+mn-ea"/>
            </a:endParaRPr>
          </a:p>
        </p:txBody>
      </p:sp>
      <p:sp>
        <p:nvSpPr>
          <p:cNvPr id="12" name="object 12"/>
          <p:cNvSpPr txBox="1"/>
          <p:nvPr/>
        </p:nvSpPr>
        <p:spPr>
          <a:xfrm>
            <a:off x="3366960" y="3630061"/>
            <a:ext cx="6310630" cy="611706"/>
          </a:xfrm>
          <a:prstGeom prst="rect">
            <a:avLst/>
          </a:prstGeom>
        </p:spPr>
        <p:txBody>
          <a:bodyPr vert="horz" wrap="square" lIns="0" tIns="67310" rIns="0" bIns="0" rtlCol="0">
            <a:spAutoFit/>
          </a:bodyPr>
          <a:lstStyle/>
          <a:p>
            <a:pPr>
              <a:lnSpc>
                <a:spcPct val="100000"/>
              </a:lnSpc>
              <a:spcBef>
                <a:spcPts val="530"/>
              </a:spcBef>
            </a:pPr>
            <a:r>
              <a:rPr sz="1600" dirty="0">
                <a:latin typeface="+mn-ea"/>
                <a:ea typeface="+mn-ea"/>
                <a:cs typeface="Malgun Gothic"/>
              </a:rPr>
              <a:t>#=&gt;</a:t>
            </a:r>
            <a:r>
              <a:rPr sz="1600" spc="-10" dirty="0">
                <a:latin typeface="+mn-ea"/>
                <a:ea typeface="+mn-ea"/>
                <a:cs typeface="Malgun Gothic"/>
              </a:rPr>
              <a:t> </a:t>
            </a:r>
            <a:r>
              <a:rPr sz="1600" dirty="0">
                <a:latin typeface="+mn-ea"/>
                <a:ea typeface="+mn-ea"/>
                <a:cs typeface="Malgun Gothic"/>
              </a:rPr>
              <a:t>(1,</a:t>
            </a:r>
            <a:r>
              <a:rPr sz="1600" spc="-5" dirty="0">
                <a:latin typeface="+mn-ea"/>
                <a:ea typeface="+mn-ea"/>
                <a:cs typeface="Malgun Gothic"/>
              </a:rPr>
              <a:t> </a:t>
            </a:r>
            <a:r>
              <a:rPr sz="1600" dirty="0">
                <a:latin typeface="+mn-ea"/>
                <a:ea typeface="+mn-ea"/>
                <a:cs typeface="Malgun Gothic"/>
              </a:rPr>
              <a:t>2,</a:t>
            </a:r>
            <a:r>
              <a:rPr sz="1600" spc="-15" dirty="0">
                <a:latin typeface="+mn-ea"/>
                <a:ea typeface="+mn-ea"/>
                <a:cs typeface="Malgun Gothic"/>
              </a:rPr>
              <a:t> </a:t>
            </a:r>
            <a:r>
              <a:rPr sz="1600" dirty="0">
                <a:latin typeface="+mn-ea"/>
                <a:ea typeface="+mn-ea"/>
                <a:cs typeface="Malgun Gothic"/>
              </a:rPr>
              <a:t>3,</a:t>
            </a:r>
            <a:r>
              <a:rPr sz="1600" spc="-5" dirty="0">
                <a:latin typeface="+mn-ea"/>
                <a:ea typeface="+mn-ea"/>
                <a:cs typeface="Malgun Gothic"/>
              </a:rPr>
              <a:t> </a:t>
            </a:r>
            <a:r>
              <a:rPr sz="1600" dirty="0">
                <a:latin typeface="+mn-ea"/>
                <a:ea typeface="+mn-ea"/>
                <a:cs typeface="Malgun Gothic"/>
              </a:rPr>
              <a:t>10,</a:t>
            </a:r>
            <a:r>
              <a:rPr sz="1600" spc="-10" dirty="0">
                <a:latin typeface="+mn-ea"/>
                <a:ea typeface="+mn-ea"/>
                <a:cs typeface="Malgun Gothic"/>
              </a:rPr>
              <a:t> </a:t>
            </a:r>
            <a:r>
              <a:rPr sz="1600" dirty="0">
                <a:latin typeface="+mn-ea"/>
                <a:ea typeface="+mn-ea"/>
                <a:cs typeface="Malgun Gothic"/>
              </a:rPr>
              <a:t>20,</a:t>
            </a:r>
            <a:r>
              <a:rPr sz="1600" spc="-15" dirty="0">
                <a:latin typeface="+mn-ea"/>
                <a:ea typeface="+mn-ea"/>
                <a:cs typeface="Malgun Gothic"/>
              </a:rPr>
              <a:t> </a:t>
            </a:r>
            <a:r>
              <a:rPr sz="1600" spc="-25" dirty="0">
                <a:latin typeface="+mn-ea"/>
                <a:ea typeface="+mn-ea"/>
                <a:cs typeface="Malgun Gothic"/>
              </a:rPr>
              <a:t>30)</a:t>
            </a:r>
            <a:endParaRPr sz="1600" dirty="0">
              <a:latin typeface="+mn-ea"/>
              <a:ea typeface="+mn-ea"/>
              <a:cs typeface="Malgun Gothic"/>
            </a:endParaRPr>
          </a:p>
          <a:p>
            <a:pPr>
              <a:lnSpc>
                <a:spcPct val="100000"/>
              </a:lnSpc>
              <a:spcBef>
                <a:spcPts val="430"/>
              </a:spcBef>
            </a:pPr>
            <a:r>
              <a:rPr sz="1600" dirty="0">
                <a:latin typeface="+mn-ea"/>
                <a:ea typeface="+mn-ea"/>
                <a:cs typeface="Malgun Gothic"/>
              </a:rPr>
              <a:t>#=&gt;</a:t>
            </a:r>
            <a:r>
              <a:rPr sz="1600" spc="-5" dirty="0">
                <a:latin typeface="+mn-ea"/>
                <a:ea typeface="+mn-ea"/>
                <a:cs typeface="Malgun Gothic"/>
              </a:rPr>
              <a:t> </a:t>
            </a:r>
            <a:r>
              <a:rPr sz="1600" dirty="0">
                <a:latin typeface="+mn-ea"/>
                <a:ea typeface="+mn-ea"/>
                <a:cs typeface="Malgun Gothic"/>
              </a:rPr>
              <a:t>(10,</a:t>
            </a:r>
            <a:r>
              <a:rPr sz="1600" spc="-10" dirty="0">
                <a:latin typeface="+mn-ea"/>
                <a:ea typeface="+mn-ea"/>
                <a:cs typeface="Malgun Gothic"/>
              </a:rPr>
              <a:t> </a:t>
            </a:r>
            <a:r>
              <a:rPr sz="1600" dirty="0">
                <a:latin typeface="+mn-ea"/>
                <a:ea typeface="+mn-ea"/>
                <a:cs typeface="Malgun Gothic"/>
              </a:rPr>
              <a:t>20,</a:t>
            </a:r>
            <a:r>
              <a:rPr sz="1600" spc="-10" dirty="0">
                <a:latin typeface="+mn-ea"/>
                <a:ea typeface="+mn-ea"/>
                <a:cs typeface="Malgun Gothic"/>
              </a:rPr>
              <a:t> </a:t>
            </a:r>
            <a:r>
              <a:rPr sz="1600" dirty="0">
                <a:latin typeface="+mn-ea"/>
                <a:ea typeface="+mn-ea"/>
                <a:cs typeface="Malgun Gothic"/>
              </a:rPr>
              <a:t>30,</a:t>
            </a:r>
            <a:r>
              <a:rPr sz="1600" spc="-15" dirty="0">
                <a:latin typeface="+mn-ea"/>
                <a:ea typeface="+mn-ea"/>
                <a:cs typeface="Malgun Gothic"/>
              </a:rPr>
              <a:t> </a:t>
            </a:r>
            <a:r>
              <a:rPr sz="1600" dirty="0">
                <a:latin typeface="+mn-ea"/>
                <a:ea typeface="+mn-ea"/>
                <a:cs typeface="Malgun Gothic"/>
              </a:rPr>
              <a:t>10,</a:t>
            </a:r>
            <a:r>
              <a:rPr sz="1600" spc="-15" dirty="0">
                <a:latin typeface="+mn-ea"/>
                <a:ea typeface="+mn-ea"/>
                <a:cs typeface="Malgun Gothic"/>
              </a:rPr>
              <a:t> </a:t>
            </a:r>
            <a:r>
              <a:rPr sz="1600" dirty="0">
                <a:latin typeface="+mn-ea"/>
                <a:ea typeface="+mn-ea"/>
                <a:cs typeface="Malgun Gothic"/>
              </a:rPr>
              <a:t>20,</a:t>
            </a:r>
            <a:r>
              <a:rPr sz="1600" spc="-10" dirty="0">
                <a:latin typeface="+mn-ea"/>
                <a:ea typeface="+mn-ea"/>
                <a:cs typeface="Malgun Gothic"/>
              </a:rPr>
              <a:t> </a:t>
            </a:r>
            <a:r>
              <a:rPr sz="1600" dirty="0">
                <a:latin typeface="+mn-ea"/>
                <a:ea typeface="+mn-ea"/>
                <a:cs typeface="Malgun Gothic"/>
              </a:rPr>
              <a:t>30,</a:t>
            </a:r>
            <a:r>
              <a:rPr sz="1600" spc="-15" dirty="0">
                <a:latin typeface="+mn-ea"/>
                <a:ea typeface="+mn-ea"/>
                <a:cs typeface="Malgun Gothic"/>
              </a:rPr>
              <a:t> </a:t>
            </a:r>
            <a:r>
              <a:rPr sz="1600" dirty="0">
                <a:latin typeface="+mn-ea"/>
                <a:ea typeface="+mn-ea"/>
                <a:cs typeface="Malgun Gothic"/>
              </a:rPr>
              <a:t>10,</a:t>
            </a:r>
            <a:r>
              <a:rPr sz="1600" spc="-15" dirty="0">
                <a:latin typeface="+mn-ea"/>
                <a:ea typeface="+mn-ea"/>
                <a:cs typeface="Malgun Gothic"/>
              </a:rPr>
              <a:t> </a:t>
            </a:r>
            <a:r>
              <a:rPr sz="1600" dirty="0">
                <a:latin typeface="+mn-ea"/>
                <a:ea typeface="+mn-ea"/>
                <a:cs typeface="Malgun Gothic"/>
              </a:rPr>
              <a:t>20,</a:t>
            </a:r>
            <a:r>
              <a:rPr sz="1600" spc="-10" dirty="0">
                <a:latin typeface="+mn-ea"/>
                <a:ea typeface="+mn-ea"/>
                <a:cs typeface="Malgun Gothic"/>
              </a:rPr>
              <a:t> </a:t>
            </a:r>
            <a:r>
              <a:rPr sz="1600" spc="-25" dirty="0">
                <a:latin typeface="+mn-ea"/>
                <a:ea typeface="+mn-ea"/>
                <a:cs typeface="Malgun Gothic"/>
              </a:rPr>
              <a:t>30)</a:t>
            </a:r>
            <a:endParaRPr sz="1600" dirty="0">
              <a:latin typeface="+mn-ea"/>
              <a:ea typeface="+mn-ea"/>
              <a:cs typeface="Malgun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딕셔너리(Dictionary,</a:t>
            </a:r>
            <a:r>
              <a:rPr sz="2400" spc="-95" dirty="0">
                <a:latin typeface="+mn-ea"/>
                <a:ea typeface="+mn-ea"/>
              </a:rPr>
              <a:t> </a:t>
            </a:r>
            <a:r>
              <a:rPr sz="2400" spc="-25" dirty="0">
                <a:latin typeface="+mn-ea"/>
                <a:ea typeface="+mn-ea"/>
              </a:rPr>
              <a:t>사전)</a:t>
            </a:r>
          </a:p>
        </p:txBody>
      </p:sp>
      <p:sp>
        <p:nvSpPr>
          <p:cNvPr id="6" name="object 6"/>
          <p:cNvSpPr txBox="1">
            <a:spLocks noGrp="1"/>
          </p:cNvSpPr>
          <p:nvPr>
            <p:ph type="sldNum" sz="quarter" idx="4294967295"/>
          </p:nvPr>
        </p:nvSpPr>
        <p:spPr>
          <a:xfrm>
            <a:off x="11615673" y="6629599"/>
            <a:ext cx="229234" cy="577722"/>
          </a:xfrm>
          <a:prstGeom prst="rect">
            <a:avLst/>
          </a:prstGeom>
        </p:spPr>
        <p:txBody>
          <a:bodyPr vert="horz" wrap="square" lIns="0" tIns="23495" rIns="0" bIns="0" rtlCol="0">
            <a:spAutoFit/>
          </a:bodyPr>
          <a:lstStyle/>
          <a:p>
            <a:pPr marL="38100">
              <a:lnSpc>
                <a:spcPct val="100000"/>
              </a:lnSpc>
              <a:spcBef>
                <a:spcPts val="185"/>
              </a:spcBef>
            </a:pPr>
            <a:fld id="{81D60167-4931-47E6-BA6A-407CBD079E47}" type="slidenum">
              <a:rPr sz="1800" spc="-25" dirty="0">
                <a:latin typeface="+mn-ea"/>
                <a:ea typeface="+mn-ea"/>
              </a:rPr>
              <a:t>34</a:t>
            </a:fld>
            <a:endParaRPr sz="1800" spc="-25" dirty="0">
              <a:latin typeface="+mn-ea"/>
              <a:ea typeface="+mn-ea"/>
            </a:endParaRPr>
          </a:p>
        </p:txBody>
      </p:sp>
      <p:sp>
        <p:nvSpPr>
          <p:cNvPr id="3" name="object 3"/>
          <p:cNvSpPr txBox="1"/>
          <p:nvPr/>
        </p:nvSpPr>
        <p:spPr>
          <a:xfrm>
            <a:off x="458216" y="905534"/>
            <a:ext cx="10008870" cy="2262158"/>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딕셔너리는</a:t>
            </a:r>
            <a:r>
              <a:rPr spc="-5" dirty="0">
                <a:solidFill>
                  <a:srgbClr val="333333"/>
                </a:solidFill>
                <a:latin typeface="+mn-ea"/>
                <a:ea typeface="+mn-ea"/>
                <a:cs typeface="Malgun Gothic"/>
              </a:rPr>
              <a:t> </a:t>
            </a:r>
            <a:r>
              <a:rPr dirty="0">
                <a:solidFill>
                  <a:srgbClr val="333333"/>
                </a:solidFill>
                <a:latin typeface="+mn-ea"/>
                <a:ea typeface="+mn-ea"/>
                <a:cs typeface="Malgun Gothic"/>
              </a:rPr>
              <a:t>값을</a:t>
            </a:r>
            <a:r>
              <a:rPr spc="-10" dirty="0">
                <a:solidFill>
                  <a:srgbClr val="333333"/>
                </a:solidFill>
                <a:latin typeface="+mn-ea"/>
                <a:ea typeface="+mn-ea"/>
                <a:cs typeface="Malgun Gothic"/>
              </a:rPr>
              <a:t> </a:t>
            </a:r>
            <a:r>
              <a:rPr spc="-25" dirty="0">
                <a:solidFill>
                  <a:srgbClr val="333333"/>
                </a:solidFill>
                <a:latin typeface="+mn-ea"/>
                <a:ea typeface="+mn-ea"/>
                <a:cs typeface="Malgun Gothic"/>
              </a:rPr>
              <a:t>키(key)-</a:t>
            </a:r>
            <a:r>
              <a:rPr dirty="0">
                <a:solidFill>
                  <a:srgbClr val="333333"/>
                </a:solidFill>
                <a:latin typeface="+mn-ea"/>
                <a:ea typeface="+mn-ea"/>
                <a:cs typeface="Malgun Gothic"/>
              </a:rPr>
              <a:t>값(value)</a:t>
            </a:r>
            <a:r>
              <a:rPr spc="30" dirty="0">
                <a:solidFill>
                  <a:srgbClr val="333333"/>
                </a:solidFill>
                <a:latin typeface="+mn-ea"/>
                <a:ea typeface="+mn-ea"/>
                <a:cs typeface="Malgun Gothic"/>
              </a:rPr>
              <a:t> </a:t>
            </a:r>
            <a:r>
              <a:rPr dirty="0">
                <a:solidFill>
                  <a:srgbClr val="333333"/>
                </a:solidFill>
                <a:latin typeface="+mn-ea"/>
                <a:ea typeface="+mn-ea"/>
                <a:cs typeface="Malgun Gothic"/>
              </a:rPr>
              <a:t>쌍의</a:t>
            </a:r>
            <a:r>
              <a:rPr spc="-10" dirty="0">
                <a:solidFill>
                  <a:srgbClr val="333333"/>
                </a:solidFill>
                <a:latin typeface="+mn-ea"/>
                <a:ea typeface="+mn-ea"/>
                <a:cs typeface="Malgun Gothic"/>
              </a:rPr>
              <a:t> </a:t>
            </a:r>
            <a:r>
              <a:rPr dirty="0">
                <a:solidFill>
                  <a:srgbClr val="333333"/>
                </a:solidFill>
                <a:latin typeface="+mn-ea"/>
                <a:ea typeface="+mn-ea"/>
                <a:cs typeface="Malgun Gothic"/>
              </a:rPr>
              <a:t>형태로</a:t>
            </a:r>
            <a:r>
              <a:rPr spc="-20" dirty="0">
                <a:solidFill>
                  <a:srgbClr val="333333"/>
                </a:solidFill>
                <a:latin typeface="+mn-ea"/>
                <a:ea typeface="+mn-ea"/>
                <a:cs typeface="Malgun Gothic"/>
              </a:rPr>
              <a:t> </a:t>
            </a:r>
            <a:r>
              <a:rPr dirty="0">
                <a:solidFill>
                  <a:srgbClr val="333333"/>
                </a:solidFill>
                <a:latin typeface="+mn-ea"/>
                <a:ea typeface="+mn-ea"/>
                <a:cs typeface="Malgun Gothic"/>
              </a:rPr>
              <a:t>저장하는</a:t>
            </a:r>
            <a:r>
              <a:rPr spc="-5" dirty="0">
                <a:solidFill>
                  <a:srgbClr val="333333"/>
                </a:solidFill>
                <a:latin typeface="+mn-ea"/>
                <a:ea typeface="+mn-ea"/>
                <a:cs typeface="Malgun Gothic"/>
              </a:rPr>
              <a:t> </a:t>
            </a:r>
            <a:r>
              <a:rPr spc="-10" dirty="0">
                <a:solidFill>
                  <a:srgbClr val="333333"/>
                </a:solidFill>
                <a:latin typeface="+mn-ea"/>
                <a:ea typeface="+mn-ea"/>
                <a:cs typeface="Malgun Gothic"/>
              </a:rPr>
              <a:t>자료구조이다.</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리스트나</a:t>
            </a:r>
            <a:r>
              <a:rPr spc="-40" dirty="0">
                <a:solidFill>
                  <a:srgbClr val="333333"/>
                </a:solidFill>
                <a:latin typeface="+mn-ea"/>
                <a:ea typeface="+mn-ea"/>
                <a:cs typeface="Malgun Gothic"/>
              </a:rPr>
              <a:t> </a:t>
            </a:r>
            <a:r>
              <a:rPr dirty="0">
                <a:solidFill>
                  <a:srgbClr val="333333"/>
                </a:solidFill>
                <a:latin typeface="+mn-ea"/>
                <a:ea typeface="+mn-ea"/>
                <a:cs typeface="Malgun Gothic"/>
              </a:rPr>
              <a:t>튜플의</a:t>
            </a:r>
            <a:r>
              <a:rPr spc="-45" dirty="0">
                <a:solidFill>
                  <a:srgbClr val="333333"/>
                </a:solidFill>
                <a:latin typeface="+mn-ea"/>
                <a:ea typeface="+mn-ea"/>
                <a:cs typeface="Malgun Gothic"/>
              </a:rPr>
              <a:t> </a:t>
            </a:r>
            <a:r>
              <a:rPr dirty="0">
                <a:solidFill>
                  <a:srgbClr val="333333"/>
                </a:solidFill>
                <a:latin typeface="+mn-ea"/>
                <a:ea typeface="+mn-ea"/>
                <a:cs typeface="Malgun Gothic"/>
              </a:rPr>
              <a:t>index의</a:t>
            </a:r>
            <a:r>
              <a:rPr spc="-45" dirty="0">
                <a:solidFill>
                  <a:srgbClr val="333333"/>
                </a:solidFill>
                <a:latin typeface="+mn-ea"/>
                <a:ea typeface="+mn-ea"/>
                <a:cs typeface="Malgun Gothic"/>
              </a:rPr>
              <a:t> </a:t>
            </a:r>
            <a:r>
              <a:rPr dirty="0">
                <a:solidFill>
                  <a:srgbClr val="333333"/>
                </a:solidFill>
                <a:latin typeface="+mn-ea"/>
                <a:ea typeface="+mn-ea"/>
                <a:cs typeface="Malgun Gothic"/>
              </a:rPr>
              <a:t>역할을</a:t>
            </a:r>
            <a:r>
              <a:rPr spc="-45" dirty="0">
                <a:solidFill>
                  <a:srgbClr val="333333"/>
                </a:solidFill>
                <a:latin typeface="+mn-ea"/>
                <a:ea typeface="+mn-ea"/>
                <a:cs typeface="Malgun Gothic"/>
              </a:rPr>
              <a:t> </a:t>
            </a:r>
            <a:r>
              <a:rPr dirty="0">
                <a:solidFill>
                  <a:srgbClr val="333333"/>
                </a:solidFill>
                <a:latin typeface="+mn-ea"/>
                <a:ea typeface="+mn-ea"/>
                <a:cs typeface="Malgun Gothic"/>
              </a:rPr>
              <a:t>하는</a:t>
            </a:r>
            <a:r>
              <a:rPr spc="-30" dirty="0">
                <a:solidFill>
                  <a:srgbClr val="333333"/>
                </a:solidFill>
                <a:latin typeface="+mn-ea"/>
                <a:ea typeface="+mn-ea"/>
                <a:cs typeface="Malgun Gothic"/>
              </a:rPr>
              <a:t> </a:t>
            </a:r>
            <a:r>
              <a:rPr dirty="0">
                <a:solidFill>
                  <a:srgbClr val="333333"/>
                </a:solidFill>
                <a:latin typeface="+mn-ea"/>
                <a:ea typeface="+mn-ea"/>
                <a:cs typeface="Malgun Gothic"/>
              </a:rPr>
              <a:t>key를</a:t>
            </a:r>
            <a:r>
              <a:rPr spc="-25" dirty="0">
                <a:solidFill>
                  <a:srgbClr val="333333"/>
                </a:solidFill>
                <a:latin typeface="+mn-ea"/>
                <a:ea typeface="+mn-ea"/>
                <a:cs typeface="Malgun Gothic"/>
              </a:rPr>
              <a:t> </a:t>
            </a:r>
            <a:r>
              <a:rPr dirty="0">
                <a:solidFill>
                  <a:srgbClr val="333333"/>
                </a:solidFill>
                <a:latin typeface="+mn-ea"/>
                <a:ea typeface="+mn-ea"/>
                <a:cs typeface="Malgun Gothic"/>
              </a:rPr>
              <a:t>직접</a:t>
            </a:r>
            <a:r>
              <a:rPr spc="-30" dirty="0">
                <a:solidFill>
                  <a:srgbClr val="333333"/>
                </a:solidFill>
                <a:latin typeface="+mn-ea"/>
                <a:ea typeface="+mn-ea"/>
                <a:cs typeface="Malgun Gothic"/>
              </a:rPr>
              <a:t> </a:t>
            </a:r>
            <a:r>
              <a:rPr spc="-10" dirty="0">
                <a:solidFill>
                  <a:srgbClr val="333333"/>
                </a:solidFill>
                <a:latin typeface="+mn-ea"/>
                <a:ea typeface="+mn-ea"/>
                <a:cs typeface="Malgun Gothic"/>
              </a:rPr>
              <a:t>지정한다.</a:t>
            </a:r>
            <a:endParaRPr dirty="0">
              <a:latin typeface="+mn-ea"/>
              <a:ea typeface="+mn-ea"/>
              <a:cs typeface="Malgun Gothic"/>
            </a:endParaRPr>
          </a:p>
          <a:p>
            <a:pPr marL="286385" indent="-273685">
              <a:lnSpc>
                <a:spcPct val="100000"/>
              </a:lnSpc>
              <a:spcBef>
                <a:spcPts val="2280"/>
              </a:spcBef>
              <a:buFont typeface="Arial"/>
              <a:buChar char="▪"/>
              <a:tabLst>
                <a:tab pos="286385" algn="l"/>
              </a:tabLst>
            </a:pPr>
            <a:r>
              <a:rPr dirty="0">
                <a:solidFill>
                  <a:srgbClr val="333333"/>
                </a:solidFill>
                <a:latin typeface="+mn-ea"/>
                <a:ea typeface="+mn-ea"/>
                <a:cs typeface="Malgun Gothic"/>
              </a:rPr>
              <a:t>딕셔너리</a:t>
            </a:r>
            <a:r>
              <a:rPr spc="10" dirty="0">
                <a:solidFill>
                  <a:srgbClr val="333333"/>
                </a:solidFill>
                <a:latin typeface="+mn-ea"/>
                <a:ea typeface="+mn-ea"/>
                <a:cs typeface="Malgun Gothic"/>
              </a:rPr>
              <a:t> </a:t>
            </a:r>
            <a:r>
              <a:rPr spc="-25" dirty="0">
                <a:solidFill>
                  <a:srgbClr val="333333"/>
                </a:solidFill>
                <a:latin typeface="+mn-ea"/>
                <a:ea typeface="+mn-ea"/>
                <a:cs typeface="Malgun Gothic"/>
              </a:rPr>
              <a:t>만들기</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b="1" dirty="0">
                <a:solidFill>
                  <a:srgbClr val="333333"/>
                </a:solidFill>
                <a:latin typeface="+mn-ea"/>
                <a:ea typeface="+mn-ea"/>
                <a:cs typeface="Malgun Gothic"/>
              </a:rPr>
              <a:t>{</a:t>
            </a:r>
            <a:r>
              <a:rPr b="1" spc="-25" dirty="0">
                <a:solidFill>
                  <a:srgbClr val="333333"/>
                </a:solidFill>
                <a:latin typeface="+mn-ea"/>
                <a:ea typeface="+mn-ea"/>
                <a:cs typeface="Malgun Gothic"/>
              </a:rPr>
              <a:t> </a:t>
            </a:r>
            <a:r>
              <a:rPr dirty="0">
                <a:solidFill>
                  <a:srgbClr val="333333"/>
                </a:solidFill>
                <a:latin typeface="+mn-ea"/>
                <a:ea typeface="+mn-ea"/>
                <a:cs typeface="Malgun Gothic"/>
              </a:rPr>
              <a:t>키</a:t>
            </a:r>
            <a:r>
              <a:rPr spc="-10" dirty="0">
                <a:solidFill>
                  <a:srgbClr val="333333"/>
                </a:solidFill>
                <a:latin typeface="+mn-ea"/>
                <a:ea typeface="+mn-ea"/>
                <a:cs typeface="Malgun Gothic"/>
              </a:rPr>
              <a:t> </a:t>
            </a:r>
            <a:r>
              <a:rPr b="1" dirty="0">
                <a:solidFill>
                  <a:srgbClr val="333333"/>
                </a:solidFill>
                <a:latin typeface="+mn-ea"/>
                <a:ea typeface="+mn-ea"/>
                <a:cs typeface="Malgun Gothic"/>
              </a:rPr>
              <a:t>:</a:t>
            </a:r>
            <a:r>
              <a:rPr b="1" spc="-5" dirty="0">
                <a:solidFill>
                  <a:srgbClr val="333333"/>
                </a:solidFill>
                <a:latin typeface="+mn-ea"/>
                <a:ea typeface="+mn-ea"/>
                <a:cs typeface="Malgun Gothic"/>
              </a:rPr>
              <a:t> </a:t>
            </a:r>
            <a:r>
              <a:rPr dirty="0">
                <a:solidFill>
                  <a:srgbClr val="333333"/>
                </a:solidFill>
                <a:latin typeface="+mn-ea"/>
                <a:ea typeface="+mn-ea"/>
                <a:cs typeface="Malgun Gothic"/>
              </a:rPr>
              <a:t>값,</a:t>
            </a:r>
            <a:r>
              <a:rPr spc="-15" dirty="0">
                <a:solidFill>
                  <a:srgbClr val="333333"/>
                </a:solidFill>
                <a:latin typeface="+mn-ea"/>
                <a:ea typeface="+mn-ea"/>
                <a:cs typeface="Malgun Gothic"/>
              </a:rPr>
              <a:t> </a:t>
            </a:r>
            <a:r>
              <a:rPr dirty="0">
                <a:solidFill>
                  <a:srgbClr val="333333"/>
                </a:solidFill>
                <a:latin typeface="+mn-ea"/>
                <a:ea typeface="+mn-ea"/>
                <a:cs typeface="Malgun Gothic"/>
              </a:rPr>
              <a:t>키</a:t>
            </a:r>
            <a:r>
              <a:rPr spc="-10" dirty="0">
                <a:solidFill>
                  <a:srgbClr val="333333"/>
                </a:solidFill>
                <a:latin typeface="+mn-ea"/>
                <a:ea typeface="+mn-ea"/>
                <a:cs typeface="Malgun Gothic"/>
              </a:rPr>
              <a:t> </a:t>
            </a:r>
            <a:r>
              <a:rPr b="1" dirty="0">
                <a:solidFill>
                  <a:srgbClr val="333333"/>
                </a:solidFill>
                <a:latin typeface="+mn-ea"/>
                <a:ea typeface="+mn-ea"/>
                <a:cs typeface="Malgun Gothic"/>
              </a:rPr>
              <a:t>:</a:t>
            </a:r>
            <a:r>
              <a:rPr b="1" spc="-10" dirty="0">
                <a:solidFill>
                  <a:srgbClr val="333333"/>
                </a:solidFill>
                <a:latin typeface="+mn-ea"/>
                <a:ea typeface="+mn-ea"/>
                <a:cs typeface="Malgun Gothic"/>
              </a:rPr>
              <a:t> </a:t>
            </a:r>
            <a:r>
              <a:rPr dirty="0">
                <a:solidFill>
                  <a:srgbClr val="333333"/>
                </a:solidFill>
                <a:latin typeface="+mn-ea"/>
                <a:ea typeface="+mn-ea"/>
                <a:cs typeface="Malgun Gothic"/>
              </a:rPr>
              <a:t>값,</a:t>
            </a:r>
            <a:r>
              <a:rPr spc="-5" dirty="0">
                <a:solidFill>
                  <a:srgbClr val="333333"/>
                </a:solidFill>
                <a:latin typeface="+mn-ea"/>
                <a:ea typeface="+mn-ea"/>
                <a:cs typeface="Malgun Gothic"/>
              </a:rPr>
              <a:t> </a:t>
            </a:r>
            <a:r>
              <a:rPr dirty="0">
                <a:solidFill>
                  <a:srgbClr val="333333"/>
                </a:solidFill>
                <a:latin typeface="+mn-ea"/>
                <a:ea typeface="+mn-ea"/>
                <a:cs typeface="Malgun Gothic"/>
              </a:rPr>
              <a:t>키</a:t>
            </a:r>
            <a:r>
              <a:rPr spc="-10" dirty="0">
                <a:solidFill>
                  <a:srgbClr val="333333"/>
                </a:solidFill>
                <a:latin typeface="+mn-ea"/>
                <a:ea typeface="+mn-ea"/>
                <a:cs typeface="Malgun Gothic"/>
              </a:rPr>
              <a:t> </a:t>
            </a:r>
            <a:r>
              <a:rPr b="1" dirty="0">
                <a:solidFill>
                  <a:srgbClr val="333333"/>
                </a:solidFill>
                <a:latin typeface="+mn-ea"/>
                <a:ea typeface="+mn-ea"/>
                <a:cs typeface="Malgun Gothic"/>
              </a:rPr>
              <a:t>:</a:t>
            </a:r>
            <a:r>
              <a:rPr b="1" spc="-5" dirty="0">
                <a:solidFill>
                  <a:srgbClr val="333333"/>
                </a:solidFill>
                <a:latin typeface="+mn-ea"/>
                <a:ea typeface="+mn-ea"/>
                <a:cs typeface="Malgun Gothic"/>
              </a:rPr>
              <a:t> </a:t>
            </a:r>
            <a:r>
              <a:rPr dirty="0">
                <a:solidFill>
                  <a:srgbClr val="333333"/>
                </a:solidFill>
                <a:latin typeface="+mn-ea"/>
                <a:ea typeface="+mn-ea"/>
                <a:cs typeface="Malgun Gothic"/>
              </a:rPr>
              <a:t>값</a:t>
            </a:r>
            <a:r>
              <a:rPr spc="-10" dirty="0">
                <a:solidFill>
                  <a:srgbClr val="333333"/>
                </a:solidFill>
                <a:latin typeface="+mn-ea"/>
                <a:ea typeface="+mn-ea"/>
                <a:cs typeface="Malgun Gothic"/>
              </a:rPr>
              <a:t> </a:t>
            </a:r>
            <a:r>
              <a:rPr b="1" spc="-50" dirty="0">
                <a:solidFill>
                  <a:srgbClr val="333333"/>
                </a:solidFill>
                <a:latin typeface="+mn-ea"/>
                <a:ea typeface="+mn-ea"/>
                <a:cs typeface="Malgun Gothic"/>
              </a:rPr>
              <a:t>}</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키(key)는</a:t>
            </a:r>
            <a:r>
              <a:rPr spc="-20" dirty="0">
                <a:solidFill>
                  <a:srgbClr val="333333"/>
                </a:solidFill>
                <a:latin typeface="+mn-ea"/>
                <a:ea typeface="+mn-ea"/>
                <a:cs typeface="Malgun Gothic"/>
              </a:rPr>
              <a:t> </a:t>
            </a:r>
            <a:r>
              <a:rPr dirty="0">
                <a:solidFill>
                  <a:srgbClr val="333333"/>
                </a:solidFill>
                <a:latin typeface="+mn-ea"/>
                <a:ea typeface="+mn-ea"/>
                <a:cs typeface="Malgun Gothic"/>
              </a:rPr>
              <a:t>불변의</a:t>
            </a:r>
            <a:r>
              <a:rPr spc="-25" dirty="0">
                <a:solidFill>
                  <a:srgbClr val="333333"/>
                </a:solidFill>
                <a:latin typeface="+mn-ea"/>
                <a:ea typeface="+mn-ea"/>
                <a:cs typeface="Malgun Gothic"/>
              </a:rPr>
              <a:t> </a:t>
            </a:r>
            <a:r>
              <a:rPr dirty="0">
                <a:solidFill>
                  <a:srgbClr val="333333"/>
                </a:solidFill>
                <a:latin typeface="+mn-ea"/>
                <a:ea typeface="+mn-ea"/>
                <a:cs typeface="Malgun Gothic"/>
              </a:rPr>
              <a:t>값들만</a:t>
            </a:r>
            <a:r>
              <a:rPr spc="-35" dirty="0">
                <a:solidFill>
                  <a:srgbClr val="333333"/>
                </a:solidFill>
                <a:latin typeface="+mn-ea"/>
                <a:ea typeface="+mn-ea"/>
                <a:cs typeface="Malgun Gothic"/>
              </a:rPr>
              <a:t> </a:t>
            </a:r>
            <a:r>
              <a:rPr dirty="0">
                <a:solidFill>
                  <a:srgbClr val="333333"/>
                </a:solidFill>
                <a:latin typeface="+mn-ea"/>
                <a:ea typeface="+mn-ea"/>
                <a:cs typeface="Malgun Gothic"/>
              </a:rPr>
              <a:t>사용</a:t>
            </a:r>
            <a:r>
              <a:rPr spc="-25" dirty="0">
                <a:solidFill>
                  <a:srgbClr val="333333"/>
                </a:solidFill>
                <a:latin typeface="+mn-ea"/>
                <a:ea typeface="+mn-ea"/>
                <a:cs typeface="Malgun Gothic"/>
              </a:rPr>
              <a:t> </a:t>
            </a:r>
            <a:r>
              <a:rPr dirty="0">
                <a:solidFill>
                  <a:srgbClr val="333333"/>
                </a:solidFill>
                <a:latin typeface="+mn-ea"/>
                <a:ea typeface="+mn-ea"/>
                <a:cs typeface="Malgun Gothic"/>
              </a:rPr>
              <a:t>가능하다.</a:t>
            </a:r>
            <a:r>
              <a:rPr spc="-45" dirty="0">
                <a:solidFill>
                  <a:srgbClr val="333333"/>
                </a:solidFill>
                <a:latin typeface="+mn-ea"/>
                <a:ea typeface="+mn-ea"/>
                <a:cs typeface="Malgun Gothic"/>
              </a:rPr>
              <a:t> </a:t>
            </a:r>
            <a:r>
              <a:rPr dirty="0">
                <a:solidFill>
                  <a:srgbClr val="333333"/>
                </a:solidFill>
                <a:latin typeface="+mn-ea"/>
                <a:ea typeface="+mn-ea"/>
                <a:cs typeface="Malgun Gothic"/>
              </a:rPr>
              <a:t>(숫자,</a:t>
            </a:r>
            <a:r>
              <a:rPr spc="-30" dirty="0">
                <a:solidFill>
                  <a:srgbClr val="333333"/>
                </a:solidFill>
                <a:latin typeface="+mn-ea"/>
                <a:ea typeface="+mn-ea"/>
                <a:cs typeface="Malgun Gothic"/>
              </a:rPr>
              <a:t> </a:t>
            </a:r>
            <a:r>
              <a:rPr dirty="0">
                <a:solidFill>
                  <a:srgbClr val="333333"/>
                </a:solidFill>
                <a:latin typeface="+mn-ea"/>
                <a:ea typeface="+mn-ea"/>
                <a:cs typeface="Malgun Gothic"/>
              </a:rPr>
              <a:t>문자열,</a:t>
            </a:r>
            <a:r>
              <a:rPr spc="-30" dirty="0">
                <a:solidFill>
                  <a:srgbClr val="333333"/>
                </a:solidFill>
                <a:latin typeface="+mn-ea"/>
                <a:ea typeface="+mn-ea"/>
                <a:cs typeface="Malgun Gothic"/>
              </a:rPr>
              <a:t> </a:t>
            </a:r>
            <a:r>
              <a:rPr spc="-25" dirty="0">
                <a:solidFill>
                  <a:srgbClr val="333333"/>
                </a:solidFill>
                <a:latin typeface="+mn-ea"/>
                <a:ea typeface="+mn-ea"/>
                <a:cs typeface="Malgun Gothic"/>
              </a:rPr>
              <a:t>튜플)</a:t>
            </a:r>
            <a:endParaRPr dirty="0">
              <a:latin typeface="+mn-ea"/>
              <a:ea typeface="+mn-ea"/>
              <a:cs typeface="Malgun Gothic"/>
            </a:endParaRPr>
          </a:p>
        </p:txBody>
      </p:sp>
      <p:sp>
        <p:nvSpPr>
          <p:cNvPr id="4" name="object 4"/>
          <p:cNvSpPr txBox="1"/>
          <p:nvPr/>
        </p:nvSpPr>
        <p:spPr>
          <a:xfrm>
            <a:off x="458216" y="3485303"/>
            <a:ext cx="4389755" cy="2070439"/>
          </a:xfrm>
          <a:prstGeom prst="rect">
            <a:avLst/>
          </a:prstGeom>
        </p:spPr>
        <p:txBody>
          <a:bodyPr vert="horz" wrap="square" lIns="0" tIns="160655" rIns="0" bIns="0" rtlCol="0">
            <a:spAutoFit/>
          </a:bodyPr>
          <a:lstStyle/>
          <a:p>
            <a:pPr marL="286385" indent="-273685">
              <a:lnSpc>
                <a:spcPct val="100000"/>
              </a:lnSpc>
              <a:spcBef>
                <a:spcPts val="1265"/>
              </a:spcBef>
              <a:buFont typeface="Arial"/>
              <a:buChar char="▪"/>
              <a:tabLst>
                <a:tab pos="286385" algn="l"/>
              </a:tabLst>
            </a:pPr>
            <a:r>
              <a:rPr dirty="0">
                <a:solidFill>
                  <a:srgbClr val="333333"/>
                </a:solidFill>
                <a:latin typeface="+mn-ea"/>
                <a:ea typeface="+mn-ea"/>
                <a:cs typeface="Malgun Gothic"/>
              </a:rPr>
              <a:t>딕셔너리의</a:t>
            </a:r>
            <a:r>
              <a:rPr spc="10" dirty="0">
                <a:solidFill>
                  <a:srgbClr val="333333"/>
                </a:solidFill>
                <a:latin typeface="+mn-ea"/>
                <a:ea typeface="+mn-ea"/>
                <a:cs typeface="Malgun Gothic"/>
              </a:rPr>
              <a:t> </a:t>
            </a:r>
            <a:r>
              <a:rPr dirty="0">
                <a:solidFill>
                  <a:srgbClr val="333333"/>
                </a:solidFill>
                <a:latin typeface="+mn-ea"/>
                <a:ea typeface="+mn-ea"/>
                <a:cs typeface="Malgun Gothic"/>
              </a:rPr>
              <a:t>원소</a:t>
            </a:r>
            <a:r>
              <a:rPr spc="5" dirty="0">
                <a:solidFill>
                  <a:srgbClr val="333333"/>
                </a:solidFill>
                <a:latin typeface="+mn-ea"/>
                <a:ea typeface="+mn-ea"/>
                <a:cs typeface="Malgun Gothic"/>
              </a:rPr>
              <a:t> </a:t>
            </a:r>
            <a:r>
              <a:rPr dirty="0">
                <a:solidFill>
                  <a:srgbClr val="333333"/>
                </a:solidFill>
                <a:latin typeface="+mn-ea"/>
                <a:ea typeface="+mn-ea"/>
                <a:cs typeface="Malgun Gothic"/>
              </a:rPr>
              <a:t>조회</a:t>
            </a:r>
            <a:r>
              <a:rPr spc="5" dirty="0">
                <a:solidFill>
                  <a:srgbClr val="333333"/>
                </a:solidFill>
                <a:latin typeface="+mn-ea"/>
                <a:ea typeface="+mn-ea"/>
                <a:cs typeface="Malgun Gothic"/>
              </a:rPr>
              <a:t> </a:t>
            </a:r>
            <a:r>
              <a:rPr dirty="0">
                <a:solidFill>
                  <a:srgbClr val="333333"/>
                </a:solidFill>
                <a:latin typeface="+mn-ea"/>
                <a:ea typeface="+mn-ea"/>
                <a:cs typeface="Malgun Gothic"/>
              </a:rPr>
              <a:t>및</a:t>
            </a:r>
            <a:r>
              <a:rPr spc="-5" dirty="0">
                <a:solidFill>
                  <a:srgbClr val="333333"/>
                </a:solidFill>
                <a:latin typeface="+mn-ea"/>
                <a:ea typeface="+mn-ea"/>
                <a:cs typeface="Malgun Gothic"/>
              </a:rPr>
              <a:t> </a:t>
            </a:r>
            <a:r>
              <a:rPr spc="-25" dirty="0">
                <a:solidFill>
                  <a:srgbClr val="333333"/>
                </a:solidFill>
                <a:latin typeface="+mn-ea"/>
                <a:ea typeface="+mn-ea"/>
                <a:cs typeface="Malgun Gothic"/>
              </a:rPr>
              <a:t>변경</a:t>
            </a:r>
            <a:endParaRPr dirty="0">
              <a:latin typeface="+mn-ea"/>
              <a:ea typeface="+mn-ea"/>
              <a:cs typeface="Malgun Gothic"/>
            </a:endParaRPr>
          </a:p>
          <a:p>
            <a:pPr marL="560705" lvl="1" indent="-273685">
              <a:lnSpc>
                <a:spcPct val="100000"/>
              </a:lnSpc>
              <a:spcBef>
                <a:spcPts val="980"/>
              </a:spcBef>
              <a:buFont typeface="Consolas"/>
              <a:buChar char="–"/>
              <a:tabLst>
                <a:tab pos="560705" algn="l"/>
              </a:tabLst>
            </a:pPr>
            <a:r>
              <a:rPr dirty="0">
                <a:solidFill>
                  <a:srgbClr val="333333"/>
                </a:solidFill>
                <a:latin typeface="+mn-ea"/>
                <a:ea typeface="+mn-ea"/>
                <a:cs typeface="Malgun Gothic"/>
              </a:rPr>
              <a:t>딕셔너리[</a:t>
            </a:r>
            <a:r>
              <a:rPr spc="-25" dirty="0">
                <a:solidFill>
                  <a:srgbClr val="333333"/>
                </a:solidFill>
                <a:latin typeface="+mn-ea"/>
                <a:ea typeface="+mn-ea"/>
                <a:cs typeface="Malgun Gothic"/>
              </a:rPr>
              <a:t> </a:t>
            </a:r>
            <a:r>
              <a:rPr dirty="0">
                <a:solidFill>
                  <a:srgbClr val="333333"/>
                </a:solidFill>
                <a:latin typeface="+mn-ea"/>
                <a:ea typeface="+mn-ea"/>
                <a:cs typeface="Malgun Gothic"/>
              </a:rPr>
              <a:t>키</a:t>
            </a:r>
            <a:r>
              <a:rPr spc="-15" dirty="0">
                <a:solidFill>
                  <a:srgbClr val="333333"/>
                </a:solidFill>
                <a:latin typeface="+mn-ea"/>
                <a:ea typeface="+mn-ea"/>
                <a:cs typeface="Malgun Gothic"/>
              </a:rPr>
              <a:t> </a:t>
            </a:r>
            <a:r>
              <a:rPr spc="-50" dirty="0">
                <a:solidFill>
                  <a:srgbClr val="333333"/>
                </a:solidFill>
                <a:latin typeface="+mn-ea"/>
                <a:ea typeface="+mn-ea"/>
                <a:cs typeface="Malgun Gothic"/>
              </a:rPr>
              <a:t>]</a:t>
            </a:r>
            <a:endParaRPr dirty="0">
              <a:latin typeface="+mn-ea"/>
              <a:ea typeface="+mn-ea"/>
              <a:cs typeface="Malgun Gothic"/>
            </a:endParaRPr>
          </a:p>
          <a:p>
            <a:pPr marL="789305" lvl="2" indent="-227965">
              <a:lnSpc>
                <a:spcPct val="100000"/>
              </a:lnSpc>
              <a:spcBef>
                <a:spcPts val="850"/>
              </a:spcBef>
              <a:buFont typeface="Arial"/>
              <a:buChar char="▪"/>
              <a:tabLst>
                <a:tab pos="789305" algn="l"/>
              </a:tabLst>
            </a:pPr>
            <a:r>
              <a:rPr dirty="0">
                <a:solidFill>
                  <a:srgbClr val="333333"/>
                </a:solidFill>
                <a:latin typeface="+mn-ea"/>
                <a:ea typeface="+mn-ea"/>
                <a:cs typeface="Malgun Gothic"/>
              </a:rPr>
              <a:t>없는</a:t>
            </a:r>
            <a:r>
              <a:rPr spc="-20" dirty="0">
                <a:solidFill>
                  <a:srgbClr val="333333"/>
                </a:solidFill>
                <a:latin typeface="+mn-ea"/>
                <a:ea typeface="+mn-ea"/>
                <a:cs typeface="Malgun Gothic"/>
              </a:rPr>
              <a:t> </a:t>
            </a:r>
            <a:r>
              <a:rPr dirty="0">
                <a:solidFill>
                  <a:srgbClr val="333333"/>
                </a:solidFill>
                <a:latin typeface="+mn-ea"/>
                <a:ea typeface="+mn-ea"/>
                <a:cs typeface="Malgun Gothic"/>
              </a:rPr>
              <a:t>키로</a:t>
            </a:r>
            <a:r>
              <a:rPr spc="-20" dirty="0">
                <a:solidFill>
                  <a:srgbClr val="333333"/>
                </a:solidFill>
                <a:latin typeface="+mn-ea"/>
                <a:ea typeface="+mn-ea"/>
                <a:cs typeface="Malgun Gothic"/>
              </a:rPr>
              <a:t> </a:t>
            </a:r>
            <a:r>
              <a:rPr dirty="0">
                <a:solidFill>
                  <a:srgbClr val="333333"/>
                </a:solidFill>
                <a:latin typeface="+mn-ea"/>
                <a:ea typeface="+mn-ea"/>
                <a:cs typeface="Malgun Gothic"/>
              </a:rPr>
              <a:t>조회</a:t>
            </a:r>
            <a:r>
              <a:rPr spc="-25" dirty="0">
                <a:solidFill>
                  <a:srgbClr val="333333"/>
                </a:solidFill>
                <a:latin typeface="+mn-ea"/>
                <a:ea typeface="+mn-ea"/>
                <a:cs typeface="Malgun Gothic"/>
              </a:rPr>
              <a:t> </a:t>
            </a:r>
            <a:r>
              <a:rPr dirty="0">
                <a:solidFill>
                  <a:srgbClr val="333333"/>
                </a:solidFill>
                <a:latin typeface="+mn-ea"/>
                <a:ea typeface="+mn-ea"/>
                <a:cs typeface="Malgun Gothic"/>
              </a:rPr>
              <a:t>시</a:t>
            </a:r>
            <a:r>
              <a:rPr spc="-10" dirty="0">
                <a:solidFill>
                  <a:srgbClr val="333333"/>
                </a:solidFill>
                <a:latin typeface="+mn-ea"/>
                <a:ea typeface="+mn-ea"/>
                <a:cs typeface="Malgun Gothic"/>
              </a:rPr>
              <a:t> </a:t>
            </a:r>
            <a:r>
              <a:rPr b="1" dirty="0">
                <a:solidFill>
                  <a:srgbClr val="333333"/>
                </a:solidFill>
                <a:latin typeface="+mn-ea"/>
                <a:ea typeface="+mn-ea"/>
                <a:cs typeface="Malgun Gothic"/>
              </a:rPr>
              <a:t>KeyError</a:t>
            </a:r>
            <a:r>
              <a:rPr b="1" spc="5" dirty="0">
                <a:solidFill>
                  <a:srgbClr val="333333"/>
                </a:solidFill>
                <a:latin typeface="+mn-ea"/>
                <a:ea typeface="+mn-ea"/>
                <a:cs typeface="Malgun Gothic"/>
              </a:rPr>
              <a:t> </a:t>
            </a:r>
            <a:r>
              <a:rPr spc="-25" dirty="0">
                <a:solidFill>
                  <a:srgbClr val="333333"/>
                </a:solidFill>
                <a:latin typeface="+mn-ea"/>
                <a:ea typeface="+mn-ea"/>
                <a:cs typeface="Malgun Gothic"/>
              </a:rPr>
              <a:t>발생</a:t>
            </a:r>
            <a:endParaRPr dirty="0">
              <a:latin typeface="+mn-ea"/>
              <a:ea typeface="+mn-ea"/>
              <a:cs typeface="Malgun Gothic"/>
            </a:endParaRPr>
          </a:p>
          <a:p>
            <a:pPr marL="560705" lvl="1" indent="-273685">
              <a:lnSpc>
                <a:spcPct val="100000"/>
              </a:lnSpc>
              <a:spcBef>
                <a:spcPts val="805"/>
              </a:spcBef>
              <a:buFont typeface="Consolas"/>
              <a:buChar char="–"/>
              <a:tabLst>
                <a:tab pos="560705" algn="l"/>
              </a:tabLst>
            </a:pPr>
            <a:r>
              <a:rPr dirty="0">
                <a:solidFill>
                  <a:srgbClr val="333333"/>
                </a:solidFill>
                <a:latin typeface="+mn-ea"/>
                <a:ea typeface="+mn-ea"/>
                <a:cs typeface="Malgun Gothic"/>
              </a:rPr>
              <a:t>딕셔너리[</a:t>
            </a:r>
            <a:r>
              <a:rPr spc="-25" dirty="0">
                <a:solidFill>
                  <a:srgbClr val="333333"/>
                </a:solidFill>
                <a:latin typeface="+mn-ea"/>
                <a:ea typeface="+mn-ea"/>
                <a:cs typeface="Malgun Gothic"/>
              </a:rPr>
              <a:t> </a:t>
            </a:r>
            <a:r>
              <a:rPr dirty="0">
                <a:solidFill>
                  <a:srgbClr val="333333"/>
                </a:solidFill>
                <a:latin typeface="+mn-ea"/>
                <a:ea typeface="+mn-ea"/>
                <a:cs typeface="Malgun Gothic"/>
              </a:rPr>
              <a:t>키</a:t>
            </a:r>
            <a:r>
              <a:rPr spc="-15"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dirty="0">
                <a:solidFill>
                  <a:srgbClr val="333333"/>
                </a:solidFill>
                <a:latin typeface="+mn-ea"/>
                <a:ea typeface="+mn-ea"/>
                <a:cs typeface="Malgun Gothic"/>
              </a:rPr>
              <a:t>=</a:t>
            </a:r>
            <a:r>
              <a:rPr spc="-15" dirty="0">
                <a:solidFill>
                  <a:srgbClr val="333333"/>
                </a:solidFill>
                <a:latin typeface="+mn-ea"/>
                <a:ea typeface="+mn-ea"/>
                <a:cs typeface="Malgun Gothic"/>
              </a:rPr>
              <a:t> </a:t>
            </a:r>
            <a:r>
              <a:rPr spc="-50" dirty="0">
                <a:solidFill>
                  <a:srgbClr val="333333"/>
                </a:solidFill>
                <a:latin typeface="+mn-ea"/>
                <a:ea typeface="+mn-ea"/>
                <a:cs typeface="Malgun Gothic"/>
              </a:rPr>
              <a:t>값</a:t>
            </a:r>
            <a:endParaRPr dirty="0">
              <a:latin typeface="+mn-ea"/>
              <a:ea typeface="+mn-ea"/>
              <a:cs typeface="Malgun Gothic"/>
            </a:endParaRPr>
          </a:p>
          <a:p>
            <a:pPr marL="789305" lvl="2" indent="-227965">
              <a:lnSpc>
                <a:spcPct val="100000"/>
              </a:lnSpc>
              <a:spcBef>
                <a:spcPts val="850"/>
              </a:spcBef>
              <a:buFont typeface="Arial"/>
              <a:buChar char="▪"/>
              <a:tabLst>
                <a:tab pos="789305" algn="l"/>
              </a:tabLst>
            </a:pPr>
            <a:r>
              <a:rPr dirty="0">
                <a:solidFill>
                  <a:srgbClr val="333333"/>
                </a:solidFill>
                <a:latin typeface="+mn-ea"/>
                <a:ea typeface="+mn-ea"/>
                <a:cs typeface="Malgun Gothic"/>
              </a:rPr>
              <a:t>키가</a:t>
            </a:r>
            <a:r>
              <a:rPr spc="5" dirty="0">
                <a:solidFill>
                  <a:srgbClr val="333333"/>
                </a:solidFill>
                <a:latin typeface="+mn-ea"/>
                <a:ea typeface="+mn-ea"/>
                <a:cs typeface="Malgun Gothic"/>
              </a:rPr>
              <a:t> </a:t>
            </a:r>
            <a:r>
              <a:rPr dirty="0">
                <a:solidFill>
                  <a:srgbClr val="333333"/>
                </a:solidFill>
                <a:latin typeface="+mn-ea"/>
                <a:ea typeface="+mn-ea"/>
                <a:cs typeface="Malgun Gothic"/>
              </a:rPr>
              <a:t>있으면 변경이고 없으면</a:t>
            </a:r>
            <a:r>
              <a:rPr spc="15" dirty="0">
                <a:solidFill>
                  <a:srgbClr val="333333"/>
                </a:solidFill>
                <a:latin typeface="+mn-ea"/>
                <a:ea typeface="+mn-ea"/>
                <a:cs typeface="Malgun Gothic"/>
              </a:rPr>
              <a:t> </a:t>
            </a:r>
            <a:r>
              <a:rPr spc="-25" dirty="0">
                <a:solidFill>
                  <a:srgbClr val="333333"/>
                </a:solidFill>
                <a:latin typeface="+mn-ea"/>
                <a:ea typeface="+mn-ea"/>
                <a:cs typeface="Malgun Gothic"/>
              </a:rPr>
              <a:t>추가</a:t>
            </a:r>
            <a:endParaRPr dirty="0">
              <a:latin typeface="+mn-ea"/>
              <a:ea typeface="+mn-ea"/>
              <a:cs typeface="Malgun Gothic"/>
            </a:endParaRPr>
          </a:p>
        </p:txBody>
      </p:sp>
      <p:sp>
        <p:nvSpPr>
          <p:cNvPr id="5" name="object 5"/>
          <p:cNvSpPr txBox="1"/>
          <p:nvPr/>
        </p:nvSpPr>
        <p:spPr>
          <a:xfrm>
            <a:off x="5180076" y="3733800"/>
            <a:ext cx="6249924" cy="2054152"/>
          </a:xfrm>
          <a:prstGeom prst="rect">
            <a:avLst/>
          </a:prstGeom>
          <a:ln w="12192">
            <a:solidFill>
              <a:srgbClr val="000000"/>
            </a:solidFill>
          </a:ln>
        </p:spPr>
        <p:txBody>
          <a:bodyPr vert="horz" wrap="square" lIns="0" tIns="173990" rIns="0" bIns="0" rtlCol="0">
            <a:spAutoFit/>
          </a:bodyPr>
          <a:lstStyle/>
          <a:p>
            <a:pPr marL="92075" marR="2042160">
              <a:lnSpc>
                <a:spcPct val="120000"/>
              </a:lnSpc>
              <a:spcBef>
                <a:spcPts val="1370"/>
              </a:spcBef>
              <a:tabLst>
                <a:tab pos="2835275" algn="l"/>
              </a:tabLst>
            </a:pPr>
            <a:r>
              <a:rPr sz="1600" dirty="0">
                <a:latin typeface="+mn-ea"/>
                <a:ea typeface="+mn-ea"/>
                <a:cs typeface="Malgun Gothic"/>
              </a:rPr>
              <a:t>fruit_cnt</a:t>
            </a:r>
            <a:r>
              <a:rPr sz="1600" spc="-10" dirty="0">
                <a:latin typeface="+mn-ea"/>
                <a:ea typeface="+mn-ea"/>
                <a:cs typeface="Malgun Gothic"/>
              </a:rPr>
              <a:t> </a:t>
            </a:r>
            <a:r>
              <a:rPr sz="1600" dirty="0">
                <a:latin typeface="+mn-ea"/>
                <a:ea typeface="+mn-ea"/>
                <a:cs typeface="Malgun Gothic"/>
              </a:rPr>
              <a:t>=</a:t>
            </a:r>
            <a:r>
              <a:rPr sz="1600" spc="-5" dirty="0">
                <a:latin typeface="+mn-ea"/>
                <a:ea typeface="+mn-ea"/>
                <a:cs typeface="Malgun Gothic"/>
              </a:rPr>
              <a:t> </a:t>
            </a:r>
            <a:r>
              <a:rPr sz="1600" dirty="0">
                <a:latin typeface="+mn-ea"/>
                <a:ea typeface="+mn-ea"/>
                <a:cs typeface="Malgun Gothic"/>
              </a:rPr>
              <a:t>{'사과'</a:t>
            </a:r>
            <a:r>
              <a:rPr sz="1600" spc="-15" dirty="0">
                <a:latin typeface="+mn-ea"/>
                <a:ea typeface="+mn-ea"/>
                <a:cs typeface="Malgun Gothic"/>
              </a:rPr>
              <a:t> </a:t>
            </a:r>
            <a:r>
              <a:rPr sz="1600" dirty="0">
                <a:latin typeface="+mn-ea"/>
                <a:ea typeface="+mn-ea"/>
                <a:cs typeface="Malgun Gothic"/>
              </a:rPr>
              <a:t>:</a:t>
            </a:r>
            <a:r>
              <a:rPr sz="1600" spc="10" dirty="0">
                <a:latin typeface="+mn-ea"/>
                <a:ea typeface="+mn-ea"/>
                <a:cs typeface="Malgun Gothic"/>
              </a:rPr>
              <a:t> </a:t>
            </a:r>
            <a:r>
              <a:rPr sz="1600" dirty="0">
                <a:latin typeface="+mn-ea"/>
                <a:ea typeface="+mn-ea"/>
                <a:cs typeface="Malgun Gothic"/>
              </a:rPr>
              <a:t>20,</a:t>
            </a:r>
            <a:r>
              <a:rPr sz="1600" spc="-15" dirty="0">
                <a:latin typeface="+mn-ea"/>
                <a:ea typeface="+mn-ea"/>
                <a:cs typeface="Malgun Gothic"/>
              </a:rPr>
              <a:t> </a:t>
            </a:r>
            <a:r>
              <a:rPr sz="1600" dirty="0">
                <a:latin typeface="+mn-ea"/>
                <a:ea typeface="+mn-ea"/>
                <a:cs typeface="Malgun Gothic"/>
              </a:rPr>
              <a:t>'귤'</a:t>
            </a:r>
            <a:r>
              <a:rPr sz="1600" spc="-15" dirty="0">
                <a:latin typeface="+mn-ea"/>
                <a:ea typeface="+mn-ea"/>
                <a:cs typeface="Malgun Gothic"/>
              </a:rPr>
              <a:t> </a:t>
            </a:r>
            <a:r>
              <a:rPr sz="1600" dirty="0">
                <a:latin typeface="+mn-ea"/>
                <a:ea typeface="+mn-ea"/>
                <a:cs typeface="Malgun Gothic"/>
              </a:rPr>
              <a:t>:</a:t>
            </a:r>
            <a:r>
              <a:rPr sz="1600" spc="-5" dirty="0">
                <a:latin typeface="+mn-ea"/>
                <a:ea typeface="+mn-ea"/>
                <a:cs typeface="Malgun Gothic"/>
              </a:rPr>
              <a:t> </a:t>
            </a:r>
            <a:r>
              <a:rPr sz="1600" dirty="0">
                <a:latin typeface="+mn-ea"/>
                <a:ea typeface="+mn-ea"/>
                <a:cs typeface="Malgun Gothic"/>
              </a:rPr>
              <a:t>30,</a:t>
            </a:r>
            <a:r>
              <a:rPr sz="1600" spc="-10" dirty="0">
                <a:latin typeface="+mn-ea"/>
                <a:ea typeface="+mn-ea"/>
                <a:cs typeface="Malgun Gothic"/>
              </a:rPr>
              <a:t> </a:t>
            </a:r>
            <a:r>
              <a:rPr sz="1600" dirty="0">
                <a:latin typeface="+mn-ea"/>
                <a:ea typeface="+mn-ea"/>
                <a:cs typeface="Malgun Gothic"/>
              </a:rPr>
              <a:t>'참외'</a:t>
            </a:r>
            <a:r>
              <a:rPr sz="1600" spc="-15" dirty="0">
                <a:latin typeface="+mn-ea"/>
                <a:ea typeface="+mn-ea"/>
                <a:cs typeface="Malgun Gothic"/>
              </a:rPr>
              <a:t> </a:t>
            </a:r>
            <a:r>
              <a:rPr sz="1600" dirty="0">
                <a:latin typeface="+mn-ea"/>
                <a:ea typeface="+mn-ea"/>
                <a:cs typeface="Malgun Gothic"/>
              </a:rPr>
              <a:t>:</a:t>
            </a:r>
            <a:r>
              <a:rPr sz="1600" spc="-5" dirty="0">
                <a:latin typeface="+mn-ea"/>
                <a:ea typeface="+mn-ea"/>
                <a:cs typeface="Malgun Gothic"/>
              </a:rPr>
              <a:t> </a:t>
            </a:r>
            <a:r>
              <a:rPr sz="1600" spc="-25" dirty="0">
                <a:latin typeface="+mn-ea"/>
                <a:ea typeface="+mn-ea"/>
                <a:cs typeface="Malgun Gothic"/>
              </a:rPr>
              <a:t>13} </a:t>
            </a:r>
            <a:r>
              <a:rPr sz="1600" spc="-10" dirty="0">
                <a:latin typeface="+mn-ea"/>
                <a:ea typeface="+mn-ea"/>
                <a:cs typeface="Malgun Gothic"/>
              </a:rPr>
              <a:t>fruit_cnt['사과’]</a:t>
            </a:r>
            <a:r>
              <a:rPr sz="1600" dirty="0">
                <a:latin typeface="+mn-ea"/>
                <a:ea typeface="+mn-ea"/>
                <a:cs typeface="Malgun Gothic"/>
              </a:rPr>
              <a:t>	#=&gt; </a:t>
            </a:r>
            <a:r>
              <a:rPr sz="1600" spc="-25" dirty="0">
                <a:latin typeface="+mn-ea"/>
                <a:ea typeface="+mn-ea"/>
                <a:cs typeface="Malgun Gothic"/>
              </a:rPr>
              <a:t>20</a:t>
            </a:r>
            <a:endParaRPr sz="1600" dirty="0">
              <a:latin typeface="+mn-ea"/>
              <a:ea typeface="+mn-ea"/>
              <a:cs typeface="Malgun Gothic"/>
            </a:endParaRPr>
          </a:p>
          <a:p>
            <a:pPr marL="92075">
              <a:lnSpc>
                <a:spcPct val="100000"/>
              </a:lnSpc>
              <a:spcBef>
                <a:spcPts val="434"/>
              </a:spcBef>
              <a:tabLst>
                <a:tab pos="2835275" algn="l"/>
              </a:tabLst>
            </a:pPr>
            <a:r>
              <a:rPr sz="1600" dirty="0">
                <a:latin typeface="+mn-ea"/>
                <a:ea typeface="+mn-ea"/>
                <a:cs typeface="Malgun Gothic"/>
              </a:rPr>
              <a:t>fruit_cnt['수박']</a:t>
            </a:r>
            <a:r>
              <a:rPr sz="1600" spc="-35" dirty="0">
                <a:latin typeface="+mn-ea"/>
                <a:ea typeface="+mn-ea"/>
                <a:cs typeface="Malgun Gothic"/>
              </a:rPr>
              <a:t> </a:t>
            </a:r>
            <a:r>
              <a:rPr sz="1600" dirty="0">
                <a:latin typeface="+mn-ea"/>
                <a:ea typeface="+mn-ea"/>
                <a:cs typeface="Malgun Gothic"/>
              </a:rPr>
              <a:t>=</a:t>
            </a:r>
            <a:r>
              <a:rPr sz="1600" spc="-15" dirty="0">
                <a:latin typeface="+mn-ea"/>
                <a:ea typeface="+mn-ea"/>
                <a:cs typeface="Malgun Gothic"/>
              </a:rPr>
              <a:t> </a:t>
            </a:r>
            <a:r>
              <a:rPr sz="1600" spc="-25" dirty="0">
                <a:latin typeface="+mn-ea"/>
                <a:ea typeface="+mn-ea"/>
                <a:cs typeface="Malgun Gothic"/>
              </a:rPr>
              <a:t>50</a:t>
            </a:r>
            <a:r>
              <a:rPr sz="1600" dirty="0">
                <a:latin typeface="+mn-ea"/>
                <a:ea typeface="+mn-ea"/>
                <a:cs typeface="Malgun Gothic"/>
              </a:rPr>
              <a:t>	#=&gt;</a:t>
            </a:r>
            <a:r>
              <a:rPr sz="1600" spc="-10" dirty="0">
                <a:latin typeface="+mn-ea"/>
                <a:ea typeface="+mn-ea"/>
                <a:cs typeface="Malgun Gothic"/>
              </a:rPr>
              <a:t> </a:t>
            </a:r>
            <a:r>
              <a:rPr sz="1600" dirty="0">
                <a:latin typeface="+mn-ea"/>
                <a:ea typeface="+mn-ea"/>
                <a:cs typeface="Malgun Gothic"/>
              </a:rPr>
              <a:t>수박은</a:t>
            </a:r>
            <a:r>
              <a:rPr sz="1600" spc="5" dirty="0">
                <a:latin typeface="+mn-ea"/>
                <a:ea typeface="+mn-ea"/>
                <a:cs typeface="Malgun Gothic"/>
              </a:rPr>
              <a:t> </a:t>
            </a:r>
            <a:r>
              <a:rPr sz="1600" dirty="0">
                <a:latin typeface="+mn-ea"/>
                <a:ea typeface="+mn-ea"/>
                <a:cs typeface="Malgun Gothic"/>
              </a:rPr>
              <a:t>없는 키이므로</a:t>
            </a:r>
            <a:r>
              <a:rPr sz="1600" spc="15" dirty="0">
                <a:latin typeface="+mn-ea"/>
                <a:ea typeface="+mn-ea"/>
                <a:cs typeface="Malgun Gothic"/>
              </a:rPr>
              <a:t> </a:t>
            </a:r>
            <a:r>
              <a:rPr sz="1600" spc="-25" dirty="0">
                <a:latin typeface="+mn-ea"/>
                <a:ea typeface="+mn-ea"/>
                <a:cs typeface="Malgun Gothic"/>
              </a:rPr>
              <a:t>추가</a:t>
            </a:r>
            <a:endParaRPr sz="1600" dirty="0">
              <a:latin typeface="+mn-ea"/>
              <a:ea typeface="+mn-ea"/>
              <a:cs typeface="Malgun Gothic"/>
            </a:endParaRPr>
          </a:p>
          <a:p>
            <a:pPr marL="92075">
              <a:lnSpc>
                <a:spcPct val="100000"/>
              </a:lnSpc>
              <a:spcBef>
                <a:spcPts val="430"/>
              </a:spcBef>
              <a:tabLst>
                <a:tab pos="2835275" algn="l"/>
              </a:tabLst>
            </a:pPr>
            <a:r>
              <a:rPr sz="1600" dirty="0">
                <a:latin typeface="+mn-ea"/>
                <a:ea typeface="+mn-ea"/>
                <a:cs typeface="Malgun Gothic"/>
              </a:rPr>
              <a:t>fruit_cnt['사과']</a:t>
            </a:r>
            <a:r>
              <a:rPr sz="1600" spc="-35" dirty="0">
                <a:latin typeface="+mn-ea"/>
                <a:ea typeface="+mn-ea"/>
                <a:cs typeface="Malgun Gothic"/>
              </a:rPr>
              <a:t> </a:t>
            </a:r>
            <a:r>
              <a:rPr sz="1600" dirty="0">
                <a:latin typeface="+mn-ea"/>
                <a:ea typeface="+mn-ea"/>
                <a:cs typeface="Malgun Gothic"/>
              </a:rPr>
              <a:t>=</a:t>
            </a:r>
            <a:r>
              <a:rPr sz="1600" spc="-10" dirty="0">
                <a:latin typeface="+mn-ea"/>
                <a:ea typeface="+mn-ea"/>
                <a:cs typeface="Malgun Gothic"/>
              </a:rPr>
              <a:t> </a:t>
            </a:r>
            <a:r>
              <a:rPr sz="1600" spc="-25" dirty="0">
                <a:latin typeface="+mn-ea"/>
                <a:ea typeface="+mn-ea"/>
                <a:cs typeface="Malgun Gothic"/>
              </a:rPr>
              <a:t>35</a:t>
            </a:r>
            <a:r>
              <a:rPr sz="1600" dirty="0">
                <a:latin typeface="+mn-ea"/>
                <a:ea typeface="+mn-ea"/>
                <a:cs typeface="Malgun Gothic"/>
              </a:rPr>
              <a:t>	#=&gt;</a:t>
            </a:r>
            <a:r>
              <a:rPr sz="1600" spc="-15" dirty="0">
                <a:latin typeface="+mn-ea"/>
                <a:ea typeface="+mn-ea"/>
                <a:cs typeface="Malgun Gothic"/>
              </a:rPr>
              <a:t> </a:t>
            </a:r>
            <a:r>
              <a:rPr sz="1600" dirty="0">
                <a:latin typeface="+mn-ea"/>
                <a:ea typeface="+mn-ea"/>
                <a:cs typeface="Malgun Gothic"/>
              </a:rPr>
              <a:t>사과는</a:t>
            </a:r>
            <a:r>
              <a:rPr sz="1600" spc="-5" dirty="0">
                <a:latin typeface="+mn-ea"/>
                <a:ea typeface="+mn-ea"/>
                <a:cs typeface="Malgun Gothic"/>
              </a:rPr>
              <a:t> </a:t>
            </a:r>
            <a:r>
              <a:rPr sz="1600" dirty="0">
                <a:latin typeface="+mn-ea"/>
                <a:ea typeface="+mn-ea"/>
                <a:cs typeface="Malgun Gothic"/>
              </a:rPr>
              <a:t>있는</a:t>
            </a:r>
            <a:r>
              <a:rPr sz="1600" spc="-10" dirty="0">
                <a:latin typeface="+mn-ea"/>
                <a:ea typeface="+mn-ea"/>
                <a:cs typeface="Malgun Gothic"/>
              </a:rPr>
              <a:t> </a:t>
            </a:r>
            <a:r>
              <a:rPr sz="1600" dirty="0">
                <a:latin typeface="+mn-ea"/>
                <a:ea typeface="+mn-ea"/>
                <a:cs typeface="Malgun Gothic"/>
              </a:rPr>
              <a:t>키이므로</a:t>
            </a:r>
            <a:r>
              <a:rPr sz="1600" spc="5" dirty="0">
                <a:latin typeface="+mn-ea"/>
                <a:ea typeface="+mn-ea"/>
                <a:cs typeface="Malgun Gothic"/>
              </a:rPr>
              <a:t> </a:t>
            </a:r>
            <a:r>
              <a:rPr sz="1600" spc="-25" dirty="0">
                <a:latin typeface="+mn-ea"/>
                <a:ea typeface="+mn-ea"/>
                <a:cs typeface="Malgun Gothic"/>
              </a:rPr>
              <a:t>변경</a:t>
            </a:r>
            <a:endParaRPr sz="1600" dirty="0">
              <a:latin typeface="+mn-ea"/>
              <a:ea typeface="+mn-ea"/>
              <a:cs typeface="Malgun Gothic"/>
            </a:endParaRPr>
          </a:p>
          <a:p>
            <a:pPr marL="92075">
              <a:lnSpc>
                <a:spcPct val="100000"/>
              </a:lnSpc>
              <a:spcBef>
                <a:spcPts val="3025"/>
              </a:spcBef>
            </a:pPr>
            <a:r>
              <a:rPr sz="1600" dirty="0">
                <a:latin typeface="+mn-ea"/>
                <a:ea typeface="+mn-ea"/>
                <a:cs typeface="Malgun Gothic"/>
              </a:rPr>
              <a:t>person</a:t>
            </a:r>
            <a:r>
              <a:rPr sz="1600" spc="-15" dirty="0">
                <a:latin typeface="+mn-ea"/>
                <a:ea typeface="+mn-ea"/>
                <a:cs typeface="Malgun Gothic"/>
              </a:rPr>
              <a:t> </a:t>
            </a:r>
            <a:r>
              <a:rPr sz="1600" dirty="0">
                <a:latin typeface="+mn-ea"/>
                <a:ea typeface="+mn-ea"/>
                <a:cs typeface="Malgun Gothic"/>
              </a:rPr>
              <a:t>=</a:t>
            </a:r>
            <a:r>
              <a:rPr sz="1600" spc="-10" dirty="0">
                <a:latin typeface="+mn-ea"/>
                <a:ea typeface="+mn-ea"/>
                <a:cs typeface="Malgun Gothic"/>
              </a:rPr>
              <a:t> </a:t>
            </a:r>
            <a:r>
              <a:rPr sz="1600" dirty="0">
                <a:latin typeface="+mn-ea"/>
                <a:ea typeface="+mn-ea"/>
                <a:cs typeface="Malgun Gothic"/>
              </a:rPr>
              <a:t>{'이름':'홍길동',</a:t>
            </a:r>
            <a:r>
              <a:rPr sz="1600" spc="-30" dirty="0">
                <a:latin typeface="+mn-ea"/>
                <a:ea typeface="+mn-ea"/>
                <a:cs typeface="Malgun Gothic"/>
              </a:rPr>
              <a:t> </a:t>
            </a:r>
            <a:r>
              <a:rPr sz="1600" dirty="0">
                <a:latin typeface="+mn-ea"/>
                <a:ea typeface="+mn-ea"/>
                <a:cs typeface="Malgun Gothic"/>
              </a:rPr>
              <a:t>'나이':20,</a:t>
            </a:r>
            <a:r>
              <a:rPr sz="1600" spc="-30" dirty="0">
                <a:latin typeface="+mn-ea"/>
                <a:ea typeface="+mn-ea"/>
                <a:cs typeface="Malgun Gothic"/>
              </a:rPr>
              <a:t> </a:t>
            </a:r>
            <a:r>
              <a:rPr sz="1600" spc="-10" dirty="0">
                <a:latin typeface="+mn-ea"/>
                <a:ea typeface="+mn-ea"/>
                <a:cs typeface="Malgun Gothic"/>
              </a:rPr>
              <a:t>'직업':'학생'}</a:t>
            </a:r>
            <a:endParaRPr sz="1600" dirty="0">
              <a:latin typeface="+mn-ea"/>
              <a:ea typeface="+mn-ea"/>
              <a:cs typeface="Malgun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딕셔너리(Dictionary,</a:t>
            </a:r>
            <a:r>
              <a:rPr sz="2400" spc="-45" dirty="0">
                <a:latin typeface="CookieRun Regular" panose="020B0600000101010101" pitchFamily="50" charset="-127"/>
              </a:rPr>
              <a:t> </a:t>
            </a:r>
            <a:r>
              <a:rPr sz="2400" dirty="0">
                <a:latin typeface="CookieRun Regular" panose="020B0600000101010101" pitchFamily="50" charset="-127"/>
              </a:rPr>
              <a:t>사전)</a:t>
            </a:r>
            <a:r>
              <a:rPr sz="2400" spc="-40" dirty="0">
                <a:latin typeface="CookieRun Regular" panose="020B0600000101010101" pitchFamily="50" charset="-127"/>
              </a:rPr>
              <a:t> </a:t>
            </a:r>
            <a:r>
              <a:rPr sz="2400" dirty="0">
                <a:latin typeface="CookieRun Regular" panose="020B0600000101010101" pitchFamily="50" charset="-127"/>
              </a:rPr>
              <a:t>–</a:t>
            </a:r>
            <a:r>
              <a:rPr sz="2400" spc="-20" dirty="0">
                <a:latin typeface="CookieRun Regular" panose="020B0600000101010101" pitchFamily="50" charset="-127"/>
              </a:rPr>
              <a:t> </a:t>
            </a:r>
            <a:r>
              <a:rPr sz="2400" dirty="0">
                <a:latin typeface="CookieRun Regular" panose="020B0600000101010101" pitchFamily="50" charset="-127"/>
              </a:rPr>
              <a:t>주요</a:t>
            </a:r>
            <a:r>
              <a:rPr sz="2400" spc="-35" dirty="0">
                <a:latin typeface="CookieRun Regular" panose="020B0600000101010101" pitchFamily="50" charset="-127"/>
              </a:rPr>
              <a:t> </a:t>
            </a:r>
            <a:r>
              <a:rPr sz="2400" spc="-25" dirty="0">
                <a:latin typeface="CookieRun Regular" panose="020B0600000101010101" pitchFamily="50" charset="-127"/>
              </a:rPr>
              <a:t>메소드</a:t>
            </a:r>
          </a:p>
        </p:txBody>
      </p:sp>
      <p:grpSp>
        <p:nvGrpSpPr>
          <p:cNvPr id="3" name="object 3"/>
          <p:cNvGrpSpPr/>
          <p:nvPr/>
        </p:nvGrpSpPr>
        <p:grpSpPr>
          <a:xfrm>
            <a:off x="455612" y="1247139"/>
            <a:ext cx="10896600" cy="754380"/>
            <a:chOff x="455612" y="1247139"/>
            <a:chExt cx="10896600" cy="754380"/>
          </a:xfrm>
        </p:grpSpPr>
        <p:sp>
          <p:nvSpPr>
            <p:cNvPr id="4" name="object 4"/>
            <p:cNvSpPr/>
            <p:nvPr/>
          </p:nvSpPr>
          <p:spPr>
            <a:xfrm>
              <a:off x="455612" y="1259839"/>
              <a:ext cx="10896600" cy="370840"/>
            </a:xfrm>
            <a:custGeom>
              <a:avLst/>
              <a:gdLst/>
              <a:ahLst/>
              <a:cxnLst/>
              <a:rect l="l" t="t" r="r" b="b"/>
              <a:pathLst>
                <a:path w="10896600" h="370839">
                  <a:moveTo>
                    <a:pt x="10896537" y="0"/>
                  </a:moveTo>
                  <a:lnTo>
                    <a:pt x="2286000" y="0"/>
                  </a:lnTo>
                  <a:lnTo>
                    <a:pt x="0" y="0"/>
                  </a:lnTo>
                  <a:lnTo>
                    <a:pt x="0" y="370840"/>
                  </a:lnTo>
                  <a:lnTo>
                    <a:pt x="2285936" y="370840"/>
                  </a:lnTo>
                  <a:lnTo>
                    <a:pt x="10896537" y="370840"/>
                  </a:lnTo>
                  <a:lnTo>
                    <a:pt x="10896537" y="0"/>
                  </a:lnTo>
                  <a:close/>
                </a:path>
              </a:pathLst>
            </a:custGeom>
            <a:solidFill>
              <a:srgbClr val="56BBE4"/>
            </a:solidFill>
          </p:spPr>
          <p:txBody>
            <a:bodyPr wrap="square" lIns="0" tIns="0" rIns="0" bIns="0" rtlCol="0"/>
            <a:lstStyle/>
            <a:p>
              <a:endParaRPr sz="1600"/>
            </a:p>
          </p:txBody>
        </p:sp>
        <p:sp>
          <p:nvSpPr>
            <p:cNvPr id="5" name="object 5"/>
            <p:cNvSpPr/>
            <p:nvPr/>
          </p:nvSpPr>
          <p:spPr>
            <a:xfrm>
              <a:off x="455612" y="1630692"/>
              <a:ext cx="10896600" cy="370840"/>
            </a:xfrm>
            <a:custGeom>
              <a:avLst/>
              <a:gdLst/>
              <a:ahLst/>
              <a:cxnLst/>
              <a:rect l="l" t="t" r="r" b="b"/>
              <a:pathLst>
                <a:path w="10896600" h="370839">
                  <a:moveTo>
                    <a:pt x="10896537" y="0"/>
                  </a:moveTo>
                  <a:lnTo>
                    <a:pt x="2286000" y="0"/>
                  </a:lnTo>
                  <a:lnTo>
                    <a:pt x="0" y="0"/>
                  </a:lnTo>
                  <a:lnTo>
                    <a:pt x="0" y="370827"/>
                  </a:lnTo>
                  <a:lnTo>
                    <a:pt x="2285936" y="370827"/>
                  </a:lnTo>
                  <a:lnTo>
                    <a:pt x="10896537" y="370827"/>
                  </a:lnTo>
                  <a:lnTo>
                    <a:pt x="10896537" y="0"/>
                  </a:lnTo>
                  <a:close/>
                </a:path>
              </a:pathLst>
            </a:custGeom>
            <a:solidFill>
              <a:srgbClr val="E7E7E7"/>
            </a:solidFill>
          </p:spPr>
          <p:txBody>
            <a:bodyPr wrap="square" lIns="0" tIns="0" rIns="0" bIns="0" rtlCol="0"/>
            <a:lstStyle/>
            <a:p>
              <a:endParaRPr sz="1600"/>
            </a:p>
          </p:txBody>
        </p:sp>
        <p:sp>
          <p:nvSpPr>
            <p:cNvPr id="6" name="object 6"/>
            <p:cNvSpPr/>
            <p:nvPr/>
          </p:nvSpPr>
          <p:spPr>
            <a:xfrm>
              <a:off x="455612" y="1259839"/>
              <a:ext cx="10896600" cy="370840"/>
            </a:xfrm>
            <a:custGeom>
              <a:avLst/>
              <a:gdLst/>
              <a:ahLst/>
              <a:cxnLst/>
              <a:rect l="l" t="t" r="r" b="b"/>
              <a:pathLst>
                <a:path w="10896600" h="370839">
                  <a:moveTo>
                    <a:pt x="0" y="370839"/>
                  </a:moveTo>
                  <a:lnTo>
                    <a:pt x="10896536" y="370839"/>
                  </a:lnTo>
                </a:path>
                <a:path w="10896600" h="370839">
                  <a:moveTo>
                    <a:pt x="0" y="0"/>
                  </a:moveTo>
                  <a:lnTo>
                    <a:pt x="10896536" y="0"/>
                  </a:lnTo>
                </a:path>
              </a:pathLst>
            </a:custGeom>
            <a:ln w="25400">
              <a:solidFill>
                <a:srgbClr val="000000"/>
              </a:solidFill>
            </a:ln>
          </p:spPr>
          <p:txBody>
            <a:bodyPr wrap="square" lIns="0" tIns="0" rIns="0" bIns="0" rtlCol="0"/>
            <a:lstStyle/>
            <a:p>
              <a:endParaRPr sz="1600"/>
            </a:p>
          </p:txBody>
        </p:sp>
      </p:grpSp>
      <p:grpSp>
        <p:nvGrpSpPr>
          <p:cNvPr id="7" name="object 7"/>
          <p:cNvGrpSpPr/>
          <p:nvPr/>
        </p:nvGrpSpPr>
        <p:grpSpPr>
          <a:xfrm>
            <a:off x="455612" y="4124959"/>
            <a:ext cx="10896600" cy="383540"/>
            <a:chOff x="455612" y="4124959"/>
            <a:chExt cx="10896600" cy="383540"/>
          </a:xfrm>
        </p:grpSpPr>
        <p:sp>
          <p:nvSpPr>
            <p:cNvPr id="8" name="object 8"/>
            <p:cNvSpPr/>
            <p:nvPr/>
          </p:nvSpPr>
          <p:spPr>
            <a:xfrm>
              <a:off x="455612" y="4124959"/>
              <a:ext cx="10896600" cy="370840"/>
            </a:xfrm>
            <a:custGeom>
              <a:avLst/>
              <a:gdLst/>
              <a:ahLst/>
              <a:cxnLst/>
              <a:rect l="l" t="t" r="r" b="b"/>
              <a:pathLst>
                <a:path w="10896600" h="370839">
                  <a:moveTo>
                    <a:pt x="10896537" y="0"/>
                  </a:moveTo>
                  <a:lnTo>
                    <a:pt x="2286000" y="0"/>
                  </a:lnTo>
                  <a:lnTo>
                    <a:pt x="0" y="0"/>
                  </a:lnTo>
                  <a:lnTo>
                    <a:pt x="0" y="370840"/>
                  </a:lnTo>
                  <a:lnTo>
                    <a:pt x="2285936" y="370840"/>
                  </a:lnTo>
                  <a:lnTo>
                    <a:pt x="10896537" y="370840"/>
                  </a:lnTo>
                  <a:lnTo>
                    <a:pt x="10896537" y="0"/>
                  </a:lnTo>
                  <a:close/>
                </a:path>
              </a:pathLst>
            </a:custGeom>
            <a:solidFill>
              <a:srgbClr val="E7E7E7"/>
            </a:solidFill>
          </p:spPr>
          <p:txBody>
            <a:bodyPr wrap="square" lIns="0" tIns="0" rIns="0" bIns="0" rtlCol="0"/>
            <a:lstStyle/>
            <a:p>
              <a:endParaRPr sz="1600"/>
            </a:p>
          </p:txBody>
        </p:sp>
        <p:sp>
          <p:nvSpPr>
            <p:cNvPr id="9" name="object 9"/>
            <p:cNvSpPr/>
            <p:nvPr/>
          </p:nvSpPr>
          <p:spPr>
            <a:xfrm>
              <a:off x="455612" y="4495799"/>
              <a:ext cx="10896600" cy="0"/>
            </a:xfrm>
            <a:custGeom>
              <a:avLst/>
              <a:gdLst/>
              <a:ahLst/>
              <a:cxnLst/>
              <a:rect l="l" t="t" r="r" b="b"/>
              <a:pathLst>
                <a:path w="10896600">
                  <a:moveTo>
                    <a:pt x="0" y="0"/>
                  </a:moveTo>
                  <a:lnTo>
                    <a:pt x="10896536" y="0"/>
                  </a:lnTo>
                </a:path>
              </a:pathLst>
            </a:custGeom>
            <a:ln w="25400">
              <a:solidFill>
                <a:srgbClr val="000000"/>
              </a:solidFill>
            </a:ln>
          </p:spPr>
          <p:txBody>
            <a:bodyPr wrap="square" lIns="0" tIns="0" rIns="0" bIns="0" rtlCol="0"/>
            <a:lstStyle/>
            <a:p>
              <a:endParaRPr sz="1600"/>
            </a:p>
          </p:txBody>
        </p:sp>
      </p:grpSp>
      <p:sp>
        <p:nvSpPr>
          <p:cNvPr id="10" name="object 10"/>
          <p:cNvSpPr txBox="1"/>
          <p:nvPr/>
        </p:nvSpPr>
        <p:spPr>
          <a:xfrm>
            <a:off x="547116" y="1288796"/>
            <a:ext cx="698500" cy="259045"/>
          </a:xfrm>
          <a:prstGeom prst="rect">
            <a:avLst/>
          </a:prstGeom>
        </p:spPr>
        <p:txBody>
          <a:bodyPr vert="horz" wrap="square" lIns="0" tIns="12700" rIns="0" bIns="0" rtlCol="0">
            <a:spAutoFit/>
          </a:bodyPr>
          <a:lstStyle/>
          <a:p>
            <a:pPr>
              <a:lnSpc>
                <a:spcPct val="100000"/>
              </a:lnSpc>
              <a:spcBef>
                <a:spcPts val="100"/>
              </a:spcBef>
            </a:pPr>
            <a:r>
              <a:rPr sz="1600" b="1" spc="-25" dirty="0">
                <a:solidFill>
                  <a:srgbClr val="FFFFFF"/>
                </a:solidFill>
                <a:latin typeface="CookieRun Regular" panose="020B0600000101010101" pitchFamily="50" charset="-127"/>
                <a:cs typeface="Malgun Gothic"/>
              </a:rPr>
              <a:t>메소드</a:t>
            </a:r>
            <a:endParaRPr sz="1600">
              <a:latin typeface="CookieRun Regular" panose="020B0600000101010101" pitchFamily="50" charset="-127"/>
              <a:cs typeface="Malgun Gothic"/>
            </a:endParaRPr>
          </a:p>
        </p:txBody>
      </p:sp>
      <p:sp>
        <p:nvSpPr>
          <p:cNvPr id="21" name="object 21"/>
          <p:cNvSpPr txBox="1">
            <a:spLocks noGrp="1"/>
          </p:cNvSpPr>
          <p:nvPr>
            <p:ph type="sldNum" sz="quarter" idx="4294967295"/>
          </p:nvPr>
        </p:nvSpPr>
        <p:spPr>
          <a:xfrm>
            <a:off x="11615673" y="6629599"/>
            <a:ext cx="229234" cy="516167"/>
          </a:xfrm>
          <a:prstGeom prst="rect">
            <a:avLst/>
          </a:prstGeom>
        </p:spPr>
        <p:txBody>
          <a:bodyPr vert="horz" wrap="square" lIns="0" tIns="23495" rIns="0" bIns="0" rtlCol="0">
            <a:spAutoFit/>
          </a:bodyPr>
          <a:lstStyle/>
          <a:p>
            <a:pPr marL="38100">
              <a:lnSpc>
                <a:spcPct val="100000"/>
              </a:lnSpc>
              <a:spcBef>
                <a:spcPts val="185"/>
              </a:spcBef>
            </a:pPr>
            <a:fld id="{81D60167-4931-47E6-BA6A-407CBD079E47}" type="slidenum">
              <a:rPr sz="1600" spc="-25" dirty="0">
                <a:latin typeface="CookieRun Regular" panose="020B0600000101010101" pitchFamily="50" charset="-127"/>
              </a:rPr>
              <a:t>35</a:t>
            </a:fld>
            <a:endParaRPr sz="1600" spc="-25" dirty="0">
              <a:latin typeface="CookieRun Regular" panose="020B0600000101010101" pitchFamily="50" charset="-127"/>
            </a:endParaRPr>
          </a:p>
        </p:txBody>
      </p:sp>
      <p:sp>
        <p:nvSpPr>
          <p:cNvPr id="11" name="object 11"/>
          <p:cNvSpPr txBox="1"/>
          <p:nvPr/>
        </p:nvSpPr>
        <p:spPr>
          <a:xfrm>
            <a:off x="2833370" y="1288796"/>
            <a:ext cx="469900" cy="259045"/>
          </a:xfrm>
          <a:prstGeom prst="rect">
            <a:avLst/>
          </a:prstGeom>
        </p:spPr>
        <p:txBody>
          <a:bodyPr vert="horz" wrap="square" lIns="0" tIns="12700" rIns="0" bIns="0" rtlCol="0">
            <a:spAutoFit/>
          </a:bodyPr>
          <a:lstStyle/>
          <a:p>
            <a:pPr>
              <a:lnSpc>
                <a:spcPct val="100000"/>
              </a:lnSpc>
              <a:spcBef>
                <a:spcPts val="100"/>
              </a:spcBef>
            </a:pPr>
            <a:r>
              <a:rPr sz="1600" b="1" spc="-25" dirty="0">
                <a:solidFill>
                  <a:srgbClr val="FFFFFF"/>
                </a:solidFill>
                <a:latin typeface="CookieRun Regular" panose="020B0600000101010101" pitchFamily="50" charset="-127"/>
                <a:cs typeface="Malgun Gothic"/>
              </a:rPr>
              <a:t>설명</a:t>
            </a:r>
            <a:endParaRPr sz="1600">
              <a:latin typeface="CookieRun Regular" panose="020B0600000101010101" pitchFamily="50" charset="-127"/>
              <a:cs typeface="Malgun Gothic"/>
            </a:endParaRPr>
          </a:p>
        </p:txBody>
      </p:sp>
      <p:sp>
        <p:nvSpPr>
          <p:cNvPr id="12" name="object 12"/>
          <p:cNvSpPr txBox="1"/>
          <p:nvPr/>
        </p:nvSpPr>
        <p:spPr>
          <a:xfrm>
            <a:off x="547116" y="1659763"/>
            <a:ext cx="2196084" cy="259045"/>
          </a:xfrm>
          <a:prstGeom prst="rect">
            <a:avLst/>
          </a:prstGeom>
        </p:spPr>
        <p:txBody>
          <a:bodyPr vert="horz" wrap="square" lIns="0" tIns="12700" rIns="0" bIns="0" rtlCol="0">
            <a:spAutoFit/>
          </a:bodyPr>
          <a:lstStyle/>
          <a:p>
            <a:pPr>
              <a:lnSpc>
                <a:spcPct val="100000"/>
              </a:lnSpc>
              <a:spcBef>
                <a:spcPts val="100"/>
              </a:spcBef>
            </a:pPr>
            <a:r>
              <a:rPr sz="1600" dirty="0">
                <a:latin typeface="CookieRun Regular" panose="020B0600000101010101" pitchFamily="50" charset="-127"/>
                <a:cs typeface="Malgun Gothic"/>
              </a:rPr>
              <a:t>pop(</a:t>
            </a:r>
            <a:r>
              <a:rPr sz="1600" spc="-20" dirty="0">
                <a:latin typeface="CookieRun Regular" panose="020B0600000101010101" pitchFamily="50" charset="-127"/>
                <a:cs typeface="Malgun Gothic"/>
              </a:rPr>
              <a:t> </a:t>
            </a:r>
            <a:r>
              <a:rPr sz="1600" dirty="0">
                <a:latin typeface="CookieRun Regular" panose="020B0600000101010101" pitchFamily="50" charset="-127"/>
                <a:cs typeface="Malgun Gothic"/>
              </a:rPr>
              <a:t>Key</a:t>
            </a:r>
            <a:r>
              <a:rPr sz="1600" spc="-25" dirty="0">
                <a:latin typeface="CookieRun Regular" panose="020B0600000101010101" pitchFamily="50" charset="-127"/>
                <a:cs typeface="Malgun Gothic"/>
              </a:rPr>
              <a:t> </a:t>
            </a:r>
            <a:r>
              <a:rPr sz="1600" spc="-50" dirty="0">
                <a:latin typeface="CookieRun Regular" panose="020B0600000101010101" pitchFamily="50" charset="-127"/>
                <a:cs typeface="Malgun Gothic"/>
              </a:rPr>
              <a:t>)</a:t>
            </a:r>
            <a:endParaRPr sz="1600" dirty="0">
              <a:latin typeface="CookieRun Regular" panose="020B0600000101010101" pitchFamily="50" charset="-127"/>
              <a:cs typeface="Malgun Gothic"/>
            </a:endParaRPr>
          </a:p>
        </p:txBody>
      </p:sp>
      <p:sp>
        <p:nvSpPr>
          <p:cNvPr id="13" name="object 13"/>
          <p:cNvSpPr txBox="1"/>
          <p:nvPr/>
        </p:nvSpPr>
        <p:spPr>
          <a:xfrm>
            <a:off x="2833370" y="1659763"/>
            <a:ext cx="7187565" cy="259045"/>
          </a:xfrm>
          <a:prstGeom prst="rect">
            <a:avLst/>
          </a:prstGeom>
        </p:spPr>
        <p:txBody>
          <a:bodyPr vert="horz" wrap="square" lIns="0" tIns="12700" rIns="0" bIns="0" rtlCol="0">
            <a:spAutoFit/>
          </a:bodyPr>
          <a:lstStyle/>
          <a:p>
            <a:pPr>
              <a:lnSpc>
                <a:spcPct val="100000"/>
              </a:lnSpc>
              <a:spcBef>
                <a:spcPts val="100"/>
              </a:spcBef>
            </a:pPr>
            <a:r>
              <a:rPr sz="1600" dirty="0">
                <a:latin typeface="CookieRun Regular" panose="020B0600000101010101" pitchFamily="50" charset="-127"/>
                <a:cs typeface="Malgun Gothic"/>
              </a:rPr>
              <a:t>Key</a:t>
            </a:r>
            <a:r>
              <a:rPr sz="1600" spc="-15" dirty="0">
                <a:latin typeface="CookieRun Regular" panose="020B0600000101010101" pitchFamily="50" charset="-127"/>
                <a:cs typeface="Malgun Gothic"/>
              </a:rPr>
              <a:t> </a:t>
            </a:r>
            <a:r>
              <a:rPr sz="1600" dirty="0">
                <a:latin typeface="CookieRun Regular" panose="020B0600000101010101" pitchFamily="50" charset="-127"/>
                <a:cs typeface="Malgun Gothic"/>
              </a:rPr>
              <a:t>와</a:t>
            </a:r>
            <a:r>
              <a:rPr sz="1600" spc="-10" dirty="0">
                <a:latin typeface="CookieRun Regular" panose="020B0600000101010101" pitchFamily="50" charset="-127"/>
                <a:cs typeface="Malgun Gothic"/>
              </a:rPr>
              <a:t> </a:t>
            </a:r>
            <a:r>
              <a:rPr sz="1600" dirty="0">
                <a:latin typeface="CookieRun Regular" panose="020B0600000101010101" pitchFamily="50" charset="-127"/>
                <a:cs typeface="Malgun Gothic"/>
              </a:rPr>
              <a:t>연결된</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값을</a:t>
            </a:r>
            <a:r>
              <a:rPr sz="1600" spc="-10" dirty="0">
                <a:latin typeface="CookieRun Regular" panose="020B0600000101010101" pitchFamily="50" charset="-127"/>
                <a:cs typeface="Malgun Gothic"/>
              </a:rPr>
              <a:t> </a:t>
            </a:r>
            <a:r>
              <a:rPr sz="1600" dirty="0">
                <a:latin typeface="CookieRun Regular" panose="020B0600000101010101" pitchFamily="50" charset="-127"/>
                <a:cs typeface="Malgun Gothic"/>
              </a:rPr>
              <a:t>반환하면서</a:t>
            </a:r>
            <a:r>
              <a:rPr sz="1600" spc="-10" dirty="0">
                <a:latin typeface="CookieRun Regular" panose="020B0600000101010101" pitchFamily="50" charset="-127"/>
                <a:cs typeface="Malgun Gothic"/>
              </a:rPr>
              <a:t> </a:t>
            </a:r>
            <a:r>
              <a:rPr sz="1600" dirty="0">
                <a:latin typeface="CookieRun Regular" panose="020B0600000101010101" pitchFamily="50" charset="-127"/>
                <a:cs typeface="Malgun Gothic"/>
              </a:rPr>
              <a:t>삭제한다. Key가</a:t>
            </a:r>
            <a:r>
              <a:rPr sz="1600" spc="-20" dirty="0">
                <a:latin typeface="CookieRun Regular" panose="020B0600000101010101" pitchFamily="50" charset="-127"/>
                <a:cs typeface="Malgun Gothic"/>
              </a:rPr>
              <a:t> </a:t>
            </a:r>
            <a:r>
              <a:rPr sz="1600" dirty="0">
                <a:latin typeface="CookieRun Regular" panose="020B0600000101010101" pitchFamily="50" charset="-127"/>
                <a:cs typeface="Malgun Gothic"/>
              </a:rPr>
              <a:t>없으면</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KeyError</a:t>
            </a:r>
            <a:r>
              <a:rPr sz="1600" spc="-30" dirty="0">
                <a:latin typeface="CookieRun Regular" panose="020B0600000101010101" pitchFamily="50" charset="-127"/>
                <a:cs typeface="Malgun Gothic"/>
              </a:rPr>
              <a:t> </a:t>
            </a:r>
            <a:r>
              <a:rPr sz="1600" spc="-25" dirty="0">
                <a:latin typeface="CookieRun Regular" panose="020B0600000101010101" pitchFamily="50" charset="-127"/>
                <a:cs typeface="Malgun Gothic"/>
              </a:rPr>
              <a:t>발생</a:t>
            </a:r>
            <a:endParaRPr sz="1600">
              <a:latin typeface="CookieRun Regular" panose="020B0600000101010101" pitchFamily="50" charset="-127"/>
              <a:cs typeface="Malgun Gothic"/>
            </a:endParaRPr>
          </a:p>
        </p:txBody>
      </p:sp>
      <p:sp>
        <p:nvSpPr>
          <p:cNvPr id="14" name="object 14"/>
          <p:cNvSpPr txBox="1"/>
          <p:nvPr/>
        </p:nvSpPr>
        <p:spPr>
          <a:xfrm>
            <a:off x="534416" y="2030729"/>
            <a:ext cx="3844925" cy="259045"/>
          </a:xfrm>
          <a:prstGeom prst="rect">
            <a:avLst/>
          </a:prstGeom>
        </p:spPr>
        <p:txBody>
          <a:bodyPr vert="horz" wrap="square" lIns="0" tIns="12700" rIns="0" bIns="0" rtlCol="0">
            <a:spAutoFit/>
          </a:bodyPr>
          <a:lstStyle/>
          <a:p>
            <a:pPr marL="12700">
              <a:lnSpc>
                <a:spcPct val="100000"/>
              </a:lnSpc>
              <a:spcBef>
                <a:spcPts val="100"/>
              </a:spcBef>
              <a:tabLst>
                <a:tab pos="2298700" algn="l"/>
              </a:tabLst>
            </a:pPr>
            <a:r>
              <a:rPr sz="1600" spc="-10" dirty="0">
                <a:latin typeface="CookieRun Regular" panose="020B0600000101010101" pitchFamily="50" charset="-127"/>
                <a:cs typeface="Malgun Gothic"/>
              </a:rPr>
              <a:t>clear()</a:t>
            </a:r>
            <a:r>
              <a:rPr sz="1600" dirty="0">
                <a:latin typeface="CookieRun Regular" panose="020B0600000101010101" pitchFamily="50" charset="-127"/>
                <a:cs typeface="Malgun Gothic"/>
              </a:rPr>
              <a:t>	모든 원소 </a:t>
            </a:r>
            <a:r>
              <a:rPr sz="1600" spc="-25" dirty="0">
                <a:latin typeface="CookieRun Regular" panose="020B0600000101010101" pitchFamily="50" charset="-127"/>
                <a:cs typeface="Malgun Gothic"/>
              </a:rPr>
              <a:t>삭제</a:t>
            </a:r>
            <a:endParaRPr sz="1600" dirty="0">
              <a:latin typeface="CookieRun Regular" panose="020B0600000101010101" pitchFamily="50" charset="-127"/>
              <a:cs typeface="Malgun Gothic"/>
            </a:endParaRPr>
          </a:p>
        </p:txBody>
      </p:sp>
      <p:sp>
        <p:nvSpPr>
          <p:cNvPr id="15" name="object 15"/>
          <p:cNvSpPr txBox="1"/>
          <p:nvPr/>
        </p:nvSpPr>
        <p:spPr>
          <a:xfrm>
            <a:off x="455612" y="2372360"/>
            <a:ext cx="10896600" cy="287899"/>
          </a:xfrm>
          <a:prstGeom prst="rect">
            <a:avLst/>
          </a:prstGeom>
          <a:solidFill>
            <a:srgbClr val="E7E7E7"/>
          </a:solidFill>
        </p:spPr>
        <p:txBody>
          <a:bodyPr vert="horz" wrap="square" lIns="0" tIns="41275" rIns="0" bIns="0" rtlCol="0">
            <a:spAutoFit/>
          </a:bodyPr>
          <a:lstStyle/>
          <a:p>
            <a:pPr marL="91440">
              <a:lnSpc>
                <a:spcPct val="100000"/>
              </a:lnSpc>
              <a:spcBef>
                <a:spcPts val="325"/>
              </a:spcBef>
              <a:tabLst>
                <a:tab pos="2377440" algn="l"/>
              </a:tabLst>
            </a:pPr>
            <a:r>
              <a:rPr sz="1600" dirty="0">
                <a:latin typeface="CookieRun Regular" panose="020B0600000101010101" pitchFamily="50" charset="-127"/>
                <a:cs typeface="Malgun Gothic"/>
              </a:rPr>
              <a:t>del</a:t>
            </a:r>
            <a:r>
              <a:rPr sz="1600" spc="-35" dirty="0">
                <a:latin typeface="CookieRun Regular" panose="020B0600000101010101" pitchFamily="50" charset="-127"/>
                <a:cs typeface="Malgun Gothic"/>
              </a:rPr>
              <a:t> </a:t>
            </a:r>
            <a:r>
              <a:rPr sz="1600" spc="-10" dirty="0">
                <a:latin typeface="CookieRun Regular" panose="020B0600000101010101" pitchFamily="50" charset="-127"/>
                <a:cs typeface="Malgun Gothic"/>
              </a:rPr>
              <a:t>dict[Key]</a:t>
            </a:r>
            <a:r>
              <a:rPr sz="1600" dirty="0">
                <a:latin typeface="CookieRun Regular" panose="020B0600000101010101" pitchFamily="50" charset="-127"/>
                <a:cs typeface="Malgun Gothic"/>
              </a:rPr>
              <a:t>	특정</a:t>
            </a:r>
            <a:r>
              <a:rPr sz="1600" spc="-25" dirty="0">
                <a:latin typeface="CookieRun Regular" panose="020B0600000101010101" pitchFamily="50" charset="-127"/>
                <a:cs typeface="Malgun Gothic"/>
              </a:rPr>
              <a:t> </a:t>
            </a:r>
            <a:r>
              <a:rPr sz="1600" dirty="0">
                <a:latin typeface="CookieRun Regular" panose="020B0600000101010101" pitchFamily="50" charset="-127"/>
                <a:cs typeface="Malgun Gothic"/>
              </a:rPr>
              <a:t>Key의</a:t>
            </a:r>
            <a:r>
              <a:rPr sz="1600" spc="-15" dirty="0">
                <a:latin typeface="CookieRun Regular" panose="020B0600000101010101" pitchFamily="50" charset="-127"/>
                <a:cs typeface="Malgun Gothic"/>
              </a:rPr>
              <a:t> </a:t>
            </a:r>
            <a:r>
              <a:rPr sz="1600" dirty="0">
                <a:latin typeface="CookieRun Regular" panose="020B0600000101010101" pitchFamily="50" charset="-127"/>
                <a:cs typeface="Malgun Gothic"/>
              </a:rPr>
              <a:t>값을</a:t>
            </a:r>
            <a:r>
              <a:rPr sz="1600" spc="-10" dirty="0">
                <a:latin typeface="CookieRun Regular" panose="020B0600000101010101" pitchFamily="50" charset="-127"/>
                <a:cs typeface="Malgun Gothic"/>
              </a:rPr>
              <a:t> </a:t>
            </a:r>
            <a:r>
              <a:rPr sz="1600" spc="-25" dirty="0">
                <a:latin typeface="CookieRun Regular" panose="020B0600000101010101" pitchFamily="50" charset="-127"/>
                <a:cs typeface="Malgun Gothic"/>
              </a:rPr>
              <a:t>삭제</a:t>
            </a:r>
            <a:endParaRPr sz="1600" dirty="0">
              <a:latin typeface="CookieRun Regular" panose="020B0600000101010101" pitchFamily="50" charset="-127"/>
              <a:cs typeface="Malgun Gothic"/>
            </a:endParaRPr>
          </a:p>
        </p:txBody>
      </p:sp>
      <p:sp>
        <p:nvSpPr>
          <p:cNvPr id="16" name="object 16"/>
          <p:cNvSpPr txBox="1"/>
          <p:nvPr/>
        </p:nvSpPr>
        <p:spPr>
          <a:xfrm>
            <a:off x="534416" y="2771978"/>
            <a:ext cx="2298954" cy="259045"/>
          </a:xfrm>
          <a:prstGeom prst="rect">
            <a:avLst/>
          </a:prstGeom>
        </p:spPr>
        <p:txBody>
          <a:bodyPr vert="horz" wrap="square" lIns="0" tIns="12700" rIns="0" bIns="0" rtlCol="0">
            <a:spAutoFit/>
          </a:bodyPr>
          <a:lstStyle/>
          <a:p>
            <a:pPr marL="12700">
              <a:lnSpc>
                <a:spcPct val="100000"/>
              </a:lnSpc>
              <a:spcBef>
                <a:spcPts val="100"/>
              </a:spcBef>
            </a:pPr>
            <a:r>
              <a:rPr sz="1600" spc="-10" dirty="0">
                <a:latin typeface="CookieRun Regular" panose="020B0600000101010101" pitchFamily="50" charset="-127"/>
                <a:cs typeface="Malgun Gothic"/>
              </a:rPr>
              <a:t>get(Key,</a:t>
            </a:r>
            <a:r>
              <a:rPr sz="1600" spc="-105" dirty="0">
                <a:latin typeface="CookieRun Regular" panose="020B0600000101010101" pitchFamily="50" charset="-127"/>
                <a:cs typeface="Malgun Gothic"/>
              </a:rPr>
              <a:t> </a:t>
            </a:r>
            <a:r>
              <a:rPr sz="1600" spc="-20" dirty="0">
                <a:latin typeface="CookieRun Regular" panose="020B0600000101010101" pitchFamily="50" charset="-127"/>
                <a:cs typeface="Malgun Gothic"/>
              </a:rPr>
              <a:t>기본값)</a:t>
            </a:r>
            <a:endParaRPr sz="1600" dirty="0">
              <a:latin typeface="CookieRun Regular" panose="020B0600000101010101" pitchFamily="50" charset="-127"/>
              <a:cs typeface="Malgun Gothic"/>
            </a:endParaRPr>
          </a:p>
        </p:txBody>
      </p:sp>
      <p:sp>
        <p:nvSpPr>
          <p:cNvPr id="17" name="object 17"/>
          <p:cNvSpPr txBox="1"/>
          <p:nvPr/>
        </p:nvSpPr>
        <p:spPr>
          <a:xfrm>
            <a:off x="2820670" y="2771978"/>
            <a:ext cx="7876540" cy="505267"/>
          </a:xfrm>
          <a:prstGeom prst="rect">
            <a:avLst/>
          </a:prstGeom>
        </p:spPr>
        <p:txBody>
          <a:bodyPr vert="horz" wrap="square" lIns="0" tIns="12700" rIns="0" bIns="0" rtlCol="0">
            <a:spAutoFit/>
          </a:bodyPr>
          <a:lstStyle/>
          <a:p>
            <a:pPr marL="12700">
              <a:lnSpc>
                <a:spcPct val="100000"/>
              </a:lnSpc>
              <a:spcBef>
                <a:spcPts val="100"/>
              </a:spcBef>
            </a:pPr>
            <a:r>
              <a:rPr sz="1600" dirty="0">
                <a:latin typeface="CookieRun Regular" panose="020B0600000101010101" pitchFamily="50" charset="-127"/>
                <a:cs typeface="Malgun Gothic"/>
              </a:rPr>
              <a:t>키와</a:t>
            </a:r>
            <a:r>
              <a:rPr sz="1600" spc="-10" dirty="0">
                <a:latin typeface="CookieRun Regular" panose="020B0600000101010101" pitchFamily="50" charset="-127"/>
                <a:cs typeface="Malgun Gothic"/>
              </a:rPr>
              <a:t> </a:t>
            </a:r>
            <a:r>
              <a:rPr sz="1600" dirty="0">
                <a:latin typeface="CookieRun Regular" panose="020B0600000101010101" pitchFamily="50" charset="-127"/>
                <a:cs typeface="Malgun Gothic"/>
              </a:rPr>
              <a:t>연결된</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값을</a:t>
            </a:r>
            <a:r>
              <a:rPr sz="1600" spc="-10" dirty="0">
                <a:latin typeface="CookieRun Regular" panose="020B0600000101010101" pitchFamily="50" charset="-127"/>
                <a:cs typeface="Malgun Gothic"/>
              </a:rPr>
              <a:t> </a:t>
            </a:r>
            <a:r>
              <a:rPr sz="1600" dirty="0">
                <a:latin typeface="CookieRun Regular" panose="020B0600000101010101" pitchFamily="50" charset="-127"/>
                <a:cs typeface="Malgun Gothic"/>
              </a:rPr>
              <a:t>반환한다.</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단</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찾는</a:t>
            </a:r>
            <a:r>
              <a:rPr sz="1600" spc="-10" dirty="0">
                <a:latin typeface="CookieRun Regular" panose="020B0600000101010101" pitchFamily="50" charset="-127"/>
                <a:cs typeface="Malgun Gothic"/>
              </a:rPr>
              <a:t> </a:t>
            </a:r>
            <a:r>
              <a:rPr sz="1600" dirty="0">
                <a:latin typeface="CookieRun Regular" panose="020B0600000101010101" pitchFamily="50" charset="-127"/>
                <a:cs typeface="Malgun Gothic"/>
              </a:rPr>
              <a:t>키의</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값이</a:t>
            </a:r>
            <a:r>
              <a:rPr sz="1600" spc="-10" dirty="0">
                <a:latin typeface="CookieRun Regular" panose="020B0600000101010101" pitchFamily="50" charset="-127"/>
                <a:cs typeface="Malgun Gothic"/>
              </a:rPr>
              <a:t> </a:t>
            </a:r>
            <a:r>
              <a:rPr sz="1600" dirty="0">
                <a:latin typeface="CookieRun Regular" panose="020B0600000101010101" pitchFamily="50" charset="-127"/>
                <a:cs typeface="Malgun Gothic"/>
              </a:rPr>
              <a:t>없을</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경우 기본값을</a:t>
            </a:r>
            <a:r>
              <a:rPr sz="1600" spc="-5" dirty="0">
                <a:latin typeface="CookieRun Regular" panose="020B0600000101010101" pitchFamily="50" charset="-127"/>
                <a:cs typeface="Malgun Gothic"/>
              </a:rPr>
              <a:t> </a:t>
            </a:r>
            <a:r>
              <a:rPr sz="1600" spc="-10" dirty="0">
                <a:latin typeface="CookieRun Regular" panose="020B0600000101010101" pitchFamily="50" charset="-127"/>
                <a:cs typeface="Malgun Gothic"/>
              </a:rPr>
              <a:t>반환한다.</a:t>
            </a:r>
            <a:endParaRPr sz="1600">
              <a:latin typeface="CookieRun Regular" panose="020B0600000101010101" pitchFamily="50" charset="-127"/>
              <a:cs typeface="Malgun Gothic"/>
            </a:endParaRPr>
          </a:p>
          <a:p>
            <a:pPr marL="12700">
              <a:lnSpc>
                <a:spcPct val="100000"/>
              </a:lnSpc>
              <a:spcBef>
                <a:spcPts val="5"/>
              </a:spcBef>
            </a:pPr>
            <a:r>
              <a:rPr sz="1600" dirty="0">
                <a:latin typeface="CookieRun Regular" panose="020B0600000101010101" pitchFamily="50" charset="-127"/>
                <a:cs typeface="Malgun Gothic"/>
              </a:rPr>
              <a:t>기본값</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생략시</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Key의</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값이</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없으면</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None</a:t>
            </a:r>
            <a:r>
              <a:rPr sz="1600" spc="-10" dirty="0">
                <a:latin typeface="CookieRun Regular" panose="020B0600000101010101" pitchFamily="50" charset="-127"/>
                <a:cs typeface="Malgun Gothic"/>
              </a:rPr>
              <a:t> </a:t>
            </a:r>
            <a:r>
              <a:rPr sz="1600" spc="-25" dirty="0">
                <a:latin typeface="CookieRun Regular" panose="020B0600000101010101" pitchFamily="50" charset="-127"/>
                <a:cs typeface="Malgun Gothic"/>
              </a:rPr>
              <a:t>반환</a:t>
            </a:r>
            <a:endParaRPr sz="1600">
              <a:latin typeface="CookieRun Regular" panose="020B0600000101010101" pitchFamily="50" charset="-127"/>
              <a:cs typeface="Malgun Gothic"/>
            </a:endParaRPr>
          </a:p>
        </p:txBody>
      </p:sp>
      <p:sp>
        <p:nvSpPr>
          <p:cNvPr id="18" name="object 18"/>
          <p:cNvSpPr txBox="1"/>
          <p:nvPr/>
        </p:nvSpPr>
        <p:spPr>
          <a:xfrm>
            <a:off x="455612" y="3383279"/>
            <a:ext cx="10896600" cy="288541"/>
          </a:xfrm>
          <a:prstGeom prst="rect">
            <a:avLst/>
          </a:prstGeom>
          <a:solidFill>
            <a:srgbClr val="E7E7E7"/>
          </a:solidFill>
        </p:spPr>
        <p:txBody>
          <a:bodyPr vert="horz" wrap="square" lIns="0" tIns="41910" rIns="0" bIns="0" rtlCol="0">
            <a:spAutoFit/>
          </a:bodyPr>
          <a:lstStyle/>
          <a:p>
            <a:pPr marL="91440">
              <a:lnSpc>
                <a:spcPct val="100000"/>
              </a:lnSpc>
              <a:spcBef>
                <a:spcPts val="330"/>
              </a:spcBef>
              <a:tabLst>
                <a:tab pos="2377440" algn="l"/>
              </a:tabLst>
            </a:pPr>
            <a:r>
              <a:rPr sz="1600" spc="-10" dirty="0">
                <a:latin typeface="CookieRun Regular" panose="020B0600000101010101" pitchFamily="50" charset="-127"/>
                <a:cs typeface="Malgun Gothic"/>
              </a:rPr>
              <a:t>items()</a:t>
            </a:r>
            <a:r>
              <a:rPr sz="1600" dirty="0">
                <a:latin typeface="CookieRun Regular" panose="020B0600000101010101" pitchFamily="50" charset="-127"/>
                <a:cs typeface="Malgun Gothic"/>
              </a:rPr>
              <a:t>	Key</a:t>
            </a:r>
            <a:r>
              <a:rPr sz="1600" spc="-30" dirty="0">
                <a:latin typeface="CookieRun Regular" panose="020B0600000101010101" pitchFamily="50" charset="-127"/>
                <a:cs typeface="Malgun Gothic"/>
              </a:rPr>
              <a:t> </a:t>
            </a:r>
            <a:r>
              <a:rPr sz="1600" spc="-10" dirty="0">
                <a:latin typeface="CookieRun Regular" panose="020B0600000101010101" pitchFamily="50" charset="-127"/>
                <a:cs typeface="Malgun Gothic"/>
              </a:rPr>
              <a:t>Value</a:t>
            </a:r>
            <a:r>
              <a:rPr sz="1600" spc="-40" dirty="0">
                <a:latin typeface="CookieRun Regular" panose="020B0600000101010101" pitchFamily="50" charset="-127"/>
                <a:cs typeface="Malgun Gothic"/>
              </a:rPr>
              <a:t> </a:t>
            </a:r>
            <a:r>
              <a:rPr sz="1600" dirty="0">
                <a:latin typeface="CookieRun Regular" panose="020B0600000101010101" pitchFamily="50" charset="-127"/>
                <a:cs typeface="Malgun Gothic"/>
              </a:rPr>
              <a:t>쌍의</a:t>
            </a:r>
            <a:r>
              <a:rPr sz="1600" spc="-25" dirty="0">
                <a:latin typeface="CookieRun Regular" panose="020B0600000101010101" pitchFamily="50" charset="-127"/>
                <a:cs typeface="Malgun Gothic"/>
              </a:rPr>
              <a:t> </a:t>
            </a:r>
            <a:r>
              <a:rPr sz="1600" dirty="0">
                <a:latin typeface="CookieRun Regular" panose="020B0600000101010101" pitchFamily="50" charset="-127"/>
                <a:cs typeface="Malgun Gothic"/>
              </a:rPr>
              <a:t>튜플로</a:t>
            </a:r>
            <a:r>
              <a:rPr sz="1600" spc="-15" dirty="0">
                <a:latin typeface="CookieRun Regular" panose="020B0600000101010101" pitchFamily="50" charset="-127"/>
                <a:cs typeface="Malgun Gothic"/>
              </a:rPr>
              <a:t> </a:t>
            </a:r>
            <a:r>
              <a:rPr sz="1600" dirty="0">
                <a:latin typeface="CookieRun Regular" panose="020B0600000101010101" pitchFamily="50" charset="-127"/>
                <a:cs typeface="Malgun Gothic"/>
              </a:rPr>
              <a:t>묶어</a:t>
            </a:r>
            <a:r>
              <a:rPr sz="1600" spc="-25" dirty="0">
                <a:latin typeface="CookieRun Regular" panose="020B0600000101010101" pitchFamily="50" charset="-127"/>
                <a:cs typeface="Malgun Gothic"/>
              </a:rPr>
              <a:t> 리턴</a:t>
            </a:r>
            <a:endParaRPr sz="1600" dirty="0">
              <a:latin typeface="CookieRun Regular" panose="020B0600000101010101" pitchFamily="50" charset="-127"/>
              <a:cs typeface="Malgun Gothic"/>
            </a:endParaRPr>
          </a:p>
        </p:txBody>
      </p:sp>
      <p:sp>
        <p:nvSpPr>
          <p:cNvPr id="19" name="object 19"/>
          <p:cNvSpPr txBox="1"/>
          <p:nvPr/>
        </p:nvSpPr>
        <p:spPr>
          <a:xfrm>
            <a:off x="455612" y="3686936"/>
            <a:ext cx="10896600" cy="705321"/>
          </a:xfrm>
          <a:prstGeom prst="rect">
            <a:avLst/>
          </a:prstGeom>
        </p:spPr>
        <p:txBody>
          <a:bodyPr vert="horz" wrap="square" lIns="0" tIns="109220" rIns="0" bIns="0" rtlCol="0">
            <a:spAutoFit/>
          </a:bodyPr>
          <a:lstStyle/>
          <a:p>
            <a:pPr marL="91440">
              <a:lnSpc>
                <a:spcPct val="100000"/>
              </a:lnSpc>
              <a:spcBef>
                <a:spcPts val="860"/>
              </a:spcBef>
              <a:tabLst>
                <a:tab pos="2377440" algn="l"/>
              </a:tabLst>
            </a:pPr>
            <a:r>
              <a:rPr sz="1600" spc="-10" dirty="0">
                <a:latin typeface="CookieRun Regular" panose="020B0600000101010101" pitchFamily="50" charset="-127"/>
                <a:cs typeface="Malgun Gothic"/>
              </a:rPr>
              <a:t>keys()</a:t>
            </a:r>
            <a:r>
              <a:rPr sz="1600" dirty="0">
                <a:latin typeface="CookieRun Regular" panose="020B0600000101010101" pitchFamily="50" charset="-127"/>
                <a:cs typeface="Malgun Gothic"/>
              </a:rPr>
              <a:t>	Key값들만</a:t>
            </a:r>
            <a:r>
              <a:rPr sz="1600" spc="-15" dirty="0">
                <a:latin typeface="CookieRun Regular" panose="020B0600000101010101" pitchFamily="50" charset="-127"/>
                <a:cs typeface="Malgun Gothic"/>
              </a:rPr>
              <a:t> </a:t>
            </a:r>
            <a:r>
              <a:rPr sz="1600" dirty="0">
                <a:latin typeface="CookieRun Regular" panose="020B0600000101010101" pitchFamily="50" charset="-127"/>
                <a:cs typeface="Malgun Gothic"/>
              </a:rPr>
              <a:t>모아서</a:t>
            </a:r>
            <a:r>
              <a:rPr sz="1600" spc="-5" dirty="0">
                <a:latin typeface="CookieRun Regular" panose="020B0600000101010101" pitchFamily="50" charset="-127"/>
                <a:cs typeface="Malgun Gothic"/>
              </a:rPr>
              <a:t> </a:t>
            </a:r>
            <a:r>
              <a:rPr sz="1600" spc="-25" dirty="0">
                <a:latin typeface="CookieRun Regular" panose="020B0600000101010101" pitchFamily="50" charset="-127"/>
                <a:cs typeface="Malgun Gothic"/>
              </a:rPr>
              <a:t>리턴</a:t>
            </a:r>
            <a:endParaRPr sz="1600" dirty="0">
              <a:latin typeface="CookieRun Regular" panose="020B0600000101010101" pitchFamily="50" charset="-127"/>
              <a:cs typeface="Malgun Gothic"/>
            </a:endParaRPr>
          </a:p>
          <a:p>
            <a:pPr marL="91440">
              <a:lnSpc>
                <a:spcPct val="100000"/>
              </a:lnSpc>
              <a:spcBef>
                <a:spcPts val="760"/>
              </a:spcBef>
              <a:tabLst>
                <a:tab pos="2377440" algn="l"/>
              </a:tabLst>
            </a:pPr>
            <a:r>
              <a:rPr sz="1600" spc="-10" dirty="0">
                <a:latin typeface="CookieRun Regular" panose="020B0600000101010101" pitchFamily="50" charset="-127"/>
                <a:cs typeface="Malgun Gothic"/>
              </a:rPr>
              <a:t>values()</a:t>
            </a:r>
            <a:r>
              <a:rPr sz="1600" dirty="0">
                <a:latin typeface="CookieRun Regular" panose="020B0600000101010101" pitchFamily="50" charset="-127"/>
                <a:cs typeface="Malgun Gothic"/>
              </a:rPr>
              <a:t>	</a:t>
            </a:r>
            <a:r>
              <a:rPr sz="1600" spc="-10" dirty="0">
                <a:latin typeface="CookieRun Regular" panose="020B0600000101010101" pitchFamily="50" charset="-127"/>
                <a:cs typeface="Malgun Gothic"/>
              </a:rPr>
              <a:t>Value들만</a:t>
            </a:r>
            <a:r>
              <a:rPr sz="1600" spc="-55" dirty="0">
                <a:latin typeface="CookieRun Regular" panose="020B0600000101010101" pitchFamily="50" charset="-127"/>
                <a:cs typeface="Malgun Gothic"/>
              </a:rPr>
              <a:t> </a:t>
            </a:r>
            <a:r>
              <a:rPr sz="1600" dirty="0">
                <a:latin typeface="CookieRun Regular" panose="020B0600000101010101" pitchFamily="50" charset="-127"/>
                <a:cs typeface="Malgun Gothic"/>
              </a:rPr>
              <a:t>모아서</a:t>
            </a:r>
            <a:r>
              <a:rPr sz="1600" spc="-45" dirty="0">
                <a:latin typeface="CookieRun Regular" panose="020B0600000101010101" pitchFamily="50" charset="-127"/>
                <a:cs typeface="Malgun Gothic"/>
              </a:rPr>
              <a:t> </a:t>
            </a:r>
            <a:r>
              <a:rPr sz="1600" spc="-25" dirty="0">
                <a:latin typeface="CookieRun Regular" panose="020B0600000101010101" pitchFamily="50" charset="-127"/>
                <a:cs typeface="Malgun Gothic"/>
              </a:rPr>
              <a:t>리턴</a:t>
            </a:r>
            <a:endParaRPr sz="1600" dirty="0">
              <a:latin typeface="CookieRun Regular" panose="020B0600000101010101" pitchFamily="50" charset="-127"/>
              <a:cs typeface="Malgun Gothic"/>
            </a:endParaRPr>
          </a:p>
        </p:txBody>
      </p:sp>
      <p:sp>
        <p:nvSpPr>
          <p:cNvPr id="20" name="object 20"/>
          <p:cNvSpPr txBox="1"/>
          <p:nvPr/>
        </p:nvSpPr>
        <p:spPr>
          <a:xfrm>
            <a:off x="455676" y="5062728"/>
            <a:ext cx="10796270" cy="1027844"/>
          </a:xfrm>
          <a:prstGeom prst="rect">
            <a:avLst/>
          </a:prstGeom>
          <a:ln w="12192">
            <a:solidFill>
              <a:srgbClr val="000000"/>
            </a:solidFill>
          </a:ln>
        </p:spPr>
        <p:txBody>
          <a:bodyPr vert="horz" wrap="square" lIns="0" tIns="42544" rIns="0" bIns="0" rtlCol="0">
            <a:spAutoFit/>
          </a:bodyPr>
          <a:lstStyle/>
          <a:p>
            <a:pPr marL="90805">
              <a:lnSpc>
                <a:spcPct val="100000"/>
              </a:lnSpc>
              <a:spcBef>
                <a:spcPts val="334"/>
              </a:spcBef>
            </a:pPr>
            <a:r>
              <a:rPr sz="1600" spc="-10" dirty="0">
                <a:latin typeface="CookieRun Regular" panose="020B0600000101010101" pitchFamily="50" charset="-127"/>
                <a:cs typeface="Malgun Gothic"/>
              </a:rPr>
              <a:t>len(사전)</a:t>
            </a:r>
            <a:endParaRPr sz="1600">
              <a:latin typeface="CookieRun Regular" panose="020B0600000101010101" pitchFamily="50" charset="-127"/>
              <a:cs typeface="Malgun Gothic"/>
            </a:endParaRPr>
          </a:p>
          <a:p>
            <a:pPr marL="548005">
              <a:lnSpc>
                <a:spcPct val="100000"/>
              </a:lnSpc>
            </a:pPr>
            <a:r>
              <a:rPr sz="1600" dirty="0">
                <a:latin typeface="CookieRun Regular" panose="020B0600000101010101" pitchFamily="50" charset="-127"/>
                <a:cs typeface="Malgun Gothic"/>
              </a:rPr>
              <a:t>사전의</a:t>
            </a:r>
            <a:r>
              <a:rPr sz="1600" spc="-25" dirty="0">
                <a:latin typeface="CookieRun Regular" panose="020B0600000101010101" pitchFamily="50" charset="-127"/>
                <a:cs typeface="Malgun Gothic"/>
              </a:rPr>
              <a:t> 원소(key-</a:t>
            </a:r>
            <a:r>
              <a:rPr sz="1600" dirty="0">
                <a:latin typeface="CookieRun Regular" panose="020B0600000101010101" pitchFamily="50" charset="-127"/>
                <a:cs typeface="Malgun Gothic"/>
              </a:rPr>
              <a:t>value</a:t>
            </a:r>
            <a:r>
              <a:rPr sz="1600" spc="10" dirty="0">
                <a:latin typeface="CookieRun Regular" panose="020B0600000101010101" pitchFamily="50" charset="-127"/>
                <a:cs typeface="Malgun Gothic"/>
              </a:rPr>
              <a:t> </a:t>
            </a:r>
            <a:r>
              <a:rPr sz="1600" dirty="0">
                <a:latin typeface="CookieRun Regular" panose="020B0600000101010101" pitchFamily="50" charset="-127"/>
                <a:cs typeface="Malgun Gothic"/>
              </a:rPr>
              <a:t>쌍)</a:t>
            </a:r>
            <a:r>
              <a:rPr sz="1600" spc="-15" dirty="0">
                <a:latin typeface="CookieRun Regular" panose="020B0600000101010101" pitchFamily="50" charset="-127"/>
                <a:cs typeface="Malgun Gothic"/>
              </a:rPr>
              <a:t> </a:t>
            </a:r>
            <a:r>
              <a:rPr sz="1600" dirty="0">
                <a:latin typeface="CookieRun Regular" panose="020B0600000101010101" pitchFamily="50" charset="-127"/>
                <a:cs typeface="Malgun Gothic"/>
              </a:rPr>
              <a:t>개수</a:t>
            </a:r>
            <a:r>
              <a:rPr sz="1600" spc="-15" dirty="0">
                <a:latin typeface="CookieRun Regular" panose="020B0600000101010101" pitchFamily="50" charset="-127"/>
                <a:cs typeface="Malgun Gothic"/>
              </a:rPr>
              <a:t> </a:t>
            </a:r>
            <a:r>
              <a:rPr sz="1600" spc="-25" dirty="0">
                <a:latin typeface="CookieRun Regular" panose="020B0600000101010101" pitchFamily="50" charset="-127"/>
                <a:cs typeface="Malgun Gothic"/>
              </a:rPr>
              <a:t>조회</a:t>
            </a:r>
            <a:endParaRPr sz="1600">
              <a:latin typeface="CookieRun Regular" panose="020B0600000101010101" pitchFamily="50" charset="-127"/>
              <a:cs typeface="Malgun Gothic"/>
            </a:endParaRPr>
          </a:p>
          <a:p>
            <a:pPr marL="90805">
              <a:lnSpc>
                <a:spcPct val="100000"/>
              </a:lnSpc>
            </a:pPr>
            <a:r>
              <a:rPr sz="1600" dirty="0">
                <a:latin typeface="CookieRun Regular" panose="020B0600000101010101" pitchFamily="50" charset="-127"/>
                <a:cs typeface="Malgun Gothic"/>
              </a:rPr>
              <a:t>in,</a:t>
            </a:r>
            <a:r>
              <a:rPr sz="1600" spc="-20" dirty="0">
                <a:latin typeface="CookieRun Regular" panose="020B0600000101010101" pitchFamily="50" charset="-127"/>
                <a:cs typeface="Malgun Gothic"/>
              </a:rPr>
              <a:t> </a:t>
            </a:r>
            <a:r>
              <a:rPr sz="1600" dirty="0">
                <a:latin typeface="CookieRun Regular" panose="020B0600000101010101" pitchFamily="50" charset="-127"/>
                <a:cs typeface="Malgun Gothic"/>
              </a:rPr>
              <a:t>not in</a:t>
            </a:r>
            <a:r>
              <a:rPr sz="1600" spc="-5" dirty="0">
                <a:latin typeface="CookieRun Regular" panose="020B0600000101010101" pitchFamily="50" charset="-127"/>
                <a:cs typeface="Malgun Gothic"/>
              </a:rPr>
              <a:t> </a:t>
            </a:r>
            <a:r>
              <a:rPr sz="1600" spc="-25" dirty="0">
                <a:latin typeface="CookieRun Regular" panose="020B0600000101010101" pitchFamily="50" charset="-127"/>
                <a:cs typeface="Malgun Gothic"/>
              </a:rPr>
              <a:t>연산자</a:t>
            </a:r>
            <a:endParaRPr sz="1600">
              <a:latin typeface="CookieRun Regular" panose="020B0600000101010101" pitchFamily="50" charset="-127"/>
              <a:cs typeface="Malgun Gothic"/>
            </a:endParaRPr>
          </a:p>
          <a:p>
            <a:pPr marL="548005">
              <a:lnSpc>
                <a:spcPct val="100000"/>
              </a:lnSpc>
            </a:pPr>
            <a:r>
              <a:rPr sz="1600" dirty="0">
                <a:latin typeface="CookieRun Regular" panose="020B0600000101010101" pitchFamily="50" charset="-127"/>
                <a:cs typeface="Malgun Gothic"/>
              </a:rPr>
              <a:t>어떤</a:t>
            </a:r>
            <a:r>
              <a:rPr sz="1600" spc="-30" dirty="0">
                <a:latin typeface="CookieRun Regular" panose="020B0600000101010101" pitchFamily="50" charset="-127"/>
                <a:cs typeface="Malgun Gothic"/>
              </a:rPr>
              <a:t> </a:t>
            </a:r>
            <a:r>
              <a:rPr sz="1600" dirty="0">
                <a:latin typeface="CookieRun Regular" panose="020B0600000101010101" pitchFamily="50" charset="-127"/>
                <a:cs typeface="Malgun Gothic"/>
              </a:rPr>
              <a:t>값이</a:t>
            </a:r>
            <a:r>
              <a:rPr sz="1600" spc="-25" dirty="0">
                <a:latin typeface="CookieRun Regular" panose="020B0600000101010101" pitchFamily="50" charset="-127"/>
                <a:cs typeface="Malgun Gothic"/>
              </a:rPr>
              <a:t> </a:t>
            </a:r>
            <a:r>
              <a:rPr sz="1600" b="1" dirty="0">
                <a:latin typeface="CookieRun Regular" panose="020B0600000101010101" pitchFamily="50" charset="-127"/>
                <a:cs typeface="Malgun Gothic"/>
              </a:rPr>
              <a:t>사전의</a:t>
            </a:r>
            <a:r>
              <a:rPr sz="1600" b="1" spc="-15" dirty="0">
                <a:latin typeface="CookieRun Regular" panose="020B0600000101010101" pitchFamily="50" charset="-127"/>
                <a:cs typeface="Malgun Gothic"/>
              </a:rPr>
              <a:t> </a:t>
            </a:r>
            <a:r>
              <a:rPr sz="1600" b="1" dirty="0">
                <a:latin typeface="CookieRun Regular" panose="020B0600000101010101" pitchFamily="50" charset="-127"/>
                <a:cs typeface="Malgun Gothic"/>
              </a:rPr>
              <a:t>key로</a:t>
            </a:r>
            <a:r>
              <a:rPr sz="1600" b="1" spc="-20" dirty="0">
                <a:latin typeface="CookieRun Regular" panose="020B0600000101010101" pitchFamily="50" charset="-127"/>
                <a:cs typeface="Malgun Gothic"/>
              </a:rPr>
              <a:t> </a:t>
            </a:r>
            <a:r>
              <a:rPr sz="1600" dirty="0">
                <a:latin typeface="CookieRun Regular" panose="020B0600000101010101" pitchFamily="50" charset="-127"/>
                <a:cs typeface="Malgun Gothic"/>
              </a:rPr>
              <a:t>있는지</a:t>
            </a:r>
            <a:r>
              <a:rPr sz="1600" spc="-25" dirty="0">
                <a:latin typeface="CookieRun Regular" panose="020B0600000101010101" pitchFamily="50" charset="-127"/>
                <a:cs typeface="Malgun Gothic"/>
              </a:rPr>
              <a:t> </a:t>
            </a:r>
            <a:r>
              <a:rPr sz="1600" dirty="0">
                <a:latin typeface="CookieRun Regular" panose="020B0600000101010101" pitchFamily="50" charset="-127"/>
                <a:cs typeface="Malgun Gothic"/>
              </a:rPr>
              <a:t>여부를</a:t>
            </a:r>
            <a:r>
              <a:rPr sz="1600" spc="-15" dirty="0">
                <a:latin typeface="CookieRun Regular" panose="020B0600000101010101" pitchFamily="50" charset="-127"/>
                <a:cs typeface="Malgun Gothic"/>
              </a:rPr>
              <a:t> </a:t>
            </a:r>
            <a:r>
              <a:rPr sz="1600" spc="-25" dirty="0">
                <a:latin typeface="CookieRun Regular" panose="020B0600000101010101" pitchFamily="50" charset="-127"/>
                <a:cs typeface="Malgun Gothic"/>
              </a:rPr>
              <a:t>반환</a:t>
            </a:r>
            <a:endParaRPr sz="1600">
              <a:latin typeface="CookieRun Regular" panose="020B0600000101010101" pitchFamily="50" charset="-127"/>
              <a:cs typeface="Malgun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집합</a:t>
            </a:r>
            <a:r>
              <a:rPr sz="2400" spc="-10" dirty="0">
                <a:latin typeface="CookieRun Regular" panose="020B0600000101010101" pitchFamily="50" charset="-127"/>
              </a:rPr>
              <a:t> (Set)</a:t>
            </a:r>
          </a:p>
        </p:txBody>
      </p:sp>
      <p:sp>
        <p:nvSpPr>
          <p:cNvPr id="3" name="object 3"/>
          <p:cNvSpPr txBox="1">
            <a:spLocks noGrp="1"/>
          </p:cNvSpPr>
          <p:nvPr>
            <p:ph type="body" idx="1"/>
          </p:nvPr>
        </p:nvSpPr>
        <p:spPr>
          <a:xfrm>
            <a:off x="458216" y="1052829"/>
            <a:ext cx="9915525" cy="3600986"/>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sz="1800" dirty="0">
                <a:latin typeface="CookieRun Regular" panose="020B0600000101010101" pitchFamily="50" charset="-127"/>
              </a:rPr>
              <a:t>Set은</a:t>
            </a:r>
            <a:r>
              <a:rPr sz="1800" spc="-5" dirty="0">
                <a:latin typeface="CookieRun Regular" panose="020B0600000101010101" pitchFamily="50" charset="-127"/>
              </a:rPr>
              <a:t> </a:t>
            </a:r>
            <a:r>
              <a:rPr sz="1800" dirty="0">
                <a:latin typeface="CookieRun Regular" panose="020B0600000101010101" pitchFamily="50" charset="-127"/>
              </a:rPr>
              <a:t>중복되는 값을</a:t>
            </a:r>
            <a:r>
              <a:rPr sz="1800" spc="5" dirty="0">
                <a:latin typeface="CookieRun Regular" panose="020B0600000101010101" pitchFamily="50" charset="-127"/>
              </a:rPr>
              <a:t> </a:t>
            </a:r>
            <a:r>
              <a:rPr sz="1800" dirty="0">
                <a:latin typeface="CookieRun Regular" panose="020B0600000101010101" pitchFamily="50" charset="-127"/>
              </a:rPr>
              <a:t>허용하지</a:t>
            </a:r>
            <a:r>
              <a:rPr sz="1800" spc="10" dirty="0">
                <a:latin typeface="CookieRun Regular" panose="020B0600000101010101" pitchFamily="50" charset="-127"/>
              </a:rPr>
              <a:t> </a:t>
            </a:r>
            <a:r>
              <a:rPr sz="1800" dirty="0">
                <a:latin typeface="CookieRun Regular" panose="020B0600000101010101" pitchFamily="50" charset="-127"/>
              </a:rPr>
              <a:t>않고</a:t>
            </a:r>
            <a:r>
              <a:rPr sz="1800" spc="5" dirty="0">
                <a:latin typeface="CookieRun Regular" panose="020B0600000101010101" pitchFamily="50" charset="-127"/>
              </a:rPr>
              <a:t> </a:t>
            </a:r>
            <a:r>
              <a:rPr sz="1800" dirty="0">
                <a:latin typeface="CookieRun Regular" panose="020B0600000101010101" pitchFamily="50" charset="-127"/>
              </a:rPr>
              <a:t>순서를</a:t>
            </a:r>
            <a:r>
              <a:rPr sz="1800" spc="-5" dirty="0">
                <a:latin typeface="CookieRun Regular" panose="020B0600000101010101" pitchFamily="50" charset="-127"/>
              </a:rPr>
              <a:t> </a:t>
            </a:r>
            <a:r>
              <a:rPr sz="1800" dirty="0">
                <a:latin typeface="CookieRun Regular" panose="020B0600000101010101" pitchFamily="50" charset="-127"/>
              </a:rPr>
              <a:t>신경</a:t>
            </a:r>
            <a:r>
              <a:rPr sz="1800" spc="5" dirty="0">
                <a:latin typeface="CookieRun Regular" panose="020B0600000101010101" pitchFamily="50" charset="-127"/>
              </a:rPr>
              <a:t> </a:t>
            </a:r>
            <a:r>
              <a:rPr sz="1800" dirty="0">
                <a:latin typeface="CookieRun Regular" panose="020B0600000101010101" pitchFamily="50" charset="-127"/>
              </a:rPr>
              <a:t>쓰지</a:t>
            </a:r>
            <a:r>
              <a:rPr sz="1800" spc="5" dirty="0">
                <a:latin typeface="CookieRun Regular" panose="020B0600000101010101" pitchFamily="50" charset="-127"/>
              </a:rPr>
              <a:t> </a:t>
            </a:r>
            <a:r>
              <a:rPr sz="1800" spc="-20" dirty="0">
                <a:latin typeface="CookieRun Regular" panose="020B0600000101010101" pitchFamily="50" charset="-127"/>
              </a:rPr>
              <a:t>않는다.</a:t>
            </a:r>
          </a:p>
          <a:p>
            <a:pPr marL="286385" indent="-273685">
              <a:lnSpc>
                <a:spcPct val="100000"/>
              </a:lnSpc>
              <a:spcBef>
                <a:spcPts val="2415"/>
              </a:spcBef>
              <a:buFont typeface="Arial"/>
              <a:buChar char="▪"/>
              <a:tabLst>
                <a:tab pos="286385" algn="l"/>
              </a:tabLst>
            </a:pPr>
            <a:r>
              <a:rPr sz="1800" dirty="0">
                <a:latin typeface="CookieRun Regular" panose="020B0600000101010101" pitchFamily="50" charset="-127"/>
              </a:rPr>
              <a:t>Set은</a:t>
            </a:r>
            <a:r>
              <a:rPr sz="1800" spc="-45" dirty="0">
                <a:latin typeface="CookieRun Regular" panose="020B0600000101010101" pitchFamily="50" charset="-127"/>
              </a:rPr>
              <a:t> </a:t>
            </a:r>
            <a:r>
              <a:rPr sz="1800" dirty="0">
                <a:latin typeface="CookieRun Regular" panose="020B0600000101010101" pitchFamily="50" charset="-127"/>
              </a:rPr>
              <a:t>indexing과</a:t>
            </a:r>
            <a:r>
              <a:rPr sz="1800" spc="-15" dirty="0">
                <a:latin typeface="CookieRun Regular" panose="020B0600000101010101" pitchFamily="50" charset="-127"/>
              </a:rPr>
              <a:t> </a:t>
            </a:r>
            <a:r>
              <a:rPr sz="1800" dirty="0">
                <a:latin typeface="CookieRun Regular" panose="020B0600000101010101" pitchFamily="50" charset="-127"/>
              </a:rPr>
              <a:t>slicing을</a:t>
            </a:r>
            <a:r>
              <a:rPr sz="1800" spc="-40" dirty="0">
                <a:latin typeface="CookieRun Regular" panose="020B0600000101010101" pitchFamily="50" charset="-127"/>
              </a:rPr>
              <a:t> </a:t>
            </a:r>
            <a:r>
              <a:rPr sz="1800" dirty="0">
                <a:latin typeface="CookieRun Regular" panose="020B0600000101010101" pitchFamily="50" charset="-127"/>
              </a:rPr>
              <a:t>지원하지</a:t>
            </a:r>
            <a:r>
              <a:rPr sz="1800" spc="-30" dirty="0">
                <a:latin typeface="CookieRun Regular" panose="020B0600000101010101" pitchFamily="50" charset="-127"/>
              </a:rPr>
              <a:t> </a:t>
            </a:r>
            <a:r>
              <a:rPr sz="1800" spc="-25" dirty="0">
                <a:latin typeface="CookieRun Regular" panose="020B0600000101010101" pitchFamily="50" charset="-127"/>
              </a:rPr>
              <a:t>않는다</a:t>
            </a:r>
          </a:p>
          <a:p>
            <a:pPr marL="286385" indent="-273685">
              <a:lnSpc>
                <a:spcPct val="100000"/>
              </a:lnSpc>
              <a:spcBef>
                <a:spcPts val="2425"/>
              </a:spcBef>
              <a:buFont typeface="Arial"/>
              <a:buChar char="▪"/>
              <a:tabLst>
                <a:tab pos="286385" algn="l"/>
              </a:tabLst>
            </a:pPr>
            <a:r>
              <a:rPr sz="1800" dirty="0">
                <a:latin typeface="CookieRun Regular" panose="020B0600000101010101" pitchFamily="50" charset="-127"/>
              </a:rPr>
              <a:t>Set </a:t>
            </a:r>
            <a:r>
              <a:rPr sz="1800" spc="-25" dirty="0">
                <a:latin typeface="CookieRun Regular" panose="020B0600000101010101" pitchFamily="50" charset="-127"/>
              </a:rPr>
              <a:t>만들기</a:t>
            </a:r>
          </a:p>
          <a:p>
            <a:pPr marL="287020">
              <a:lnSpc>
                <a:spcPct val="100000"/>
              </a:lnSpc>
              <a:spcBef>
                <a:spcPts val="975"/>
              </a:spcBef>
            </a:pPr>
            <a:r>
              <a:rPr sz="1800" dirty="0">
                <a:latin typeface="CookieRun Regular" panose="020B0600000101010101" pitchFamily="50" charset="-127"/>
                <a:cs typeface="Consolas"/>
              </a:rPr>
              <a:t>–</a:t>
            </a:r>
            <a:r>
              <a:rPr sz="1800" spc="-45" dirty="0">
                <a:latin typeface="CookieRun Regular" panose="020B0600000101010101" pitchFamily="50" charset="-127"/>
                <a:cs typeface="Consolas"/>
              </a:rPr>
              <a:t> </a:t>
            </a:r>
            <a:r>
              <a:rPr sz="1800" b="1" dirty="0">
                <a:latin typeface="CookieRun Regular" panose="020B0600000101010101" pitchFamily="50" charset="-127"/>
                <a:cs typeface="Malgun Gothic"/>
              </a:rPr>
              <a:t>{</a:t>
            </a:r>
            <a:r>
              <a:rPr sz="1800" dirty="0">
                <a:latin typeface="CookieRun Regular" panose="020B0600000101010101" pitchFamily="50" charset="-127"/>
              </a:rPr>
              <a:t>값,</a:t>
            </a:r>
            <a:r>
              <a:rPr sz="1800" spc="-15" dirty="0">
                <a:latin typeface="CookieRun Regular" panose="020B0600000101010101" pitchFamily="50" charset="-127"/>
              </a:rPr>
              <a:t> </a:t>
            </a:r>
            <a:r>
              <a:rPr sz="1800" dirty="0">
                <a:latin typeface="CookieRun Regular" panose="020B0600000101010101" pitchFamily="50" charset="-127"/>
              </a:rPr>
              <a:t>값,</a:t>
            </a:r>
            <a:r>
              <a:rPr sz="1800" spc="-15" dirty="0">
                <a:latin typeface="CookieRun Regular" panose="020B0600000101010101" pitchFamily="50" charset="-127"/>
              </a:rPr>
              <a:t> </a:t>
            </a:r>
            <a:r>
              <a:rPr sz="1800" dirty="0">
                <a:latin typeface="CookieRun Regular" panose="020B0600000101010101" pitchFamily="50" charset="-127"/>
              </a:rPr>
              <a:t>값</a:t>
            </a:r>
            <a:r>
              <a:rPr sz="1800" spc="-10" dirty="0">
                <a:latin typeface="CookieRun Regular" panose="020B0600000101010101" pitchFamily="50" charset="-127"/>
              </a:rPr>
              <a:t> </a:t>
            </a:r>
            <a:r>
              <a:rPr sz="1800" b="1" spc="-50" dirty="0">
                <a:latin typeface="CookieRun Regular" panose="020B0600000101010101" pitchFamily="50" charset="-127"/>
                <a:cs typeface="Malgun Gothic"/>
              </a:rPr>
              <a:t>}</a:t>
            </a:r>
            <a:endParaRPr sz="1800" dirty="0">
              <a:latin typeface="CookieRun Regular" panose="020B0600000101010101" pitchFamily="50" charset="-127"/>
              <a:cs typeface="Malgun Gothic"/>
            </a:endParaRPr>
          </a:p>
          <a:p>
            <a:pPr marL="286385" indent="-273685">
              <a:lnSpc>
                <a:spcPct val="100000"/>
              </a:lnSpc>
              <a:spcBef>
                <a:spcPts val="2290"/>
              </a:spcBef>
              <a:buFont typeface="Arial"/>
              <a:buChar char="▪"/>
              <a:tabLst>
                <a:tab pos="286385" algn="l"/>
              </a:tabLst>
            </a:pPr>
            <a:r>
              <a:rPr sz="1800" dirty="0">
                <a:latin typeface="CookieRun Regular" panose="020B0600000101010101" pitchFamily="50" charset="-127"/>
              </a:rPr>
              <a:t>set() 를 이용해 다른</a:t>
            </a:r>
            <a:r>
              <a:rPr sz="1800" spc="-5" dirty="0">
                <a:latin typeface="CookieRun Regular" panose="020B0600000101010101" pitchFamily="50" charset="-127"/>
              </a:rPr>
              <a:t> </a:t>
            </a:r>
            <a:r>
              <a:rPr sz="1800" dirty="0">
                <a:latin typeface="CookieRun Regular" panose="020B0600000101010101" pitchFamily="50" charset="-127"/>
              </a:rPr>
              <a:t>자료구조를</a:t>
            </a:r>
            <a:r>
              <a:rPr sz="1800" spc="5" dirty="0">
                <a:latin typeface="CookieRun Regular" panose="020B0600000101010101" pitchFamily="50" charset="-127"/>
              </a:rPr>
              <a:t> </a:t>
            </a:r>
            <a:r>
              <a:rPr sz="1800" dirty="0">
                <a:latin typeface="CookieRun Regular" panose="020B0600000101010101" pitchFamily="50" charset="-127"/>
              </a:rPr>
              <a:t>set으로</a:t>
            </a:r>
            <a:r>
              <a:rPr sz="1800" spc="-15" dirty="0">
                <a:latin typeface="CookieRun Regular" panose="020B0600000101010101" pitchFamily="50" charset="-127"/>
              </a:rPr>
              <a:t> </a:t>
            </a:r>
            <a:r>
              <a:rPr sz="1800" spc="-25" dirty="0">
                <a:latin typeface="CookieRun Regular" panose="020B0600000101010101" pitchFamily="50" charset="-127"/>
              </a:rPr>
              <a:t>변환</a:t>
            </a:r>
          </a:p>
          <a:p>
            <a:pPr marL="560705" lvl="1" indent="-273685">
              <a:lnSpc>
                <a:spcPct val="100000"/>
              </a:lnSpc>
              <a:spcBef>
                <a:spcPts val="975"/>
              </a:spcBef>
              <a:buFont typeface="Consolas"/>
              <a:buChar char="–"/>
              <a:tabLst>
                <a:tab pos="560705" algn="l"/>
              </a:tabLst>
            </a:pPr>
            <a:r>
              <a:rPr dirty="0">
                <a:solidFill>
                  <a:srgbClr val="333333"/>
                </a:solidFill>
                <a:latin typeface="CookieRun Regular" panose="020B0600000101010101" pitchFamily="50" charset="-127"/>
                <a:cs typeface="Malgun Gothic"/>
              </a:rPr>
              <a:t>set()</a:t>
            </a:r>
            <a:r>
              <a:rPr spc="-1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에</a:t>
            </a:r>
            <a:r>
              <a:rPr spc="-2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인수로</a:t>
            </a:r>
            <a:r>
              <a:rPr spc="-2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다른</a:t>
            </a:r>
            <a:r>
              <a:rPr spc="-3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자료구조</a:t>
            </a:r>
            <a:r>
              <a:rPr spc="-3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객체를</a:t>
            </a:r>
            <a:r>
              <a:rPr spc="-2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넣어</a:t>
            </a:r>
            <a:r>
              <a:rPr spc="-30" dirty="0">
                <a:solidFill>
                  <a:srgbClr val="333333"/>
                </a:solidFill>
                <a:latin typeface="CookieRun Regular" panose="020B0600000101010101" pitchFamily="50" charset="-127"/>
                <a:cs typeface="Malgun Gothic"/>
              </a:rPr>
              <a:t> </a:t>
            </a:r>
            <a:r>
              <a:rPr spc="-20" dirty="0">
                <a:solidFill>
                  <a:srgbClr val="333333"/>
                </a:solidFill>
                <a:latin typeface="CookieRun Regular" panose="020B0600000101010101" pitchFamily="50" charset="-127"/>
                <a:cs typeface="Malgun Gothic"/>
              </a:rPr>
              <a:t>만든다.</a:t>
            </a:r>
            <a:endParaRPr dirty="0">
              <a:latin typeface="CookieRun Regular" panose="020B0600000101010101" pitchFamily="50" charset="-127"/>
              <a:cs typeface="Malgun Gothic"/>
            </a:endParaRPr>
          </a:p>
          <a:p>
            <a:pPr marL="560705" lvl="1" indent="-273685">
              <a:lnSpc>
                <a:spcPct val="100000"/>
              </a:lnSpc>
              <a:spcBef>
                <a:spcPts val="845"/>
              </a:spcBef>
              <a:buFont typeface="Consolas"/>
              <a:buChar char="–"/>
              <a:tabLst>
                <a:tab pos="560705" algn="l"/>
              </a:tabLst>
            </a:pPr>
            <a:r>
              <a:rPr dirty="0">
                <a:solidFill>
                  <a:srgbClr val="333333"/>
                </a:solidFill>
                <a:latin typeface="CookieRun Regular" panose="020B0600000101010101" pitchFamily="50" charset="-127"/>
                <a:cs typeface="Malgun Gothic"/>
              </a:rPr>
              <a:t>다른</a:t>
            </a:r>
            <a:r>
              <a:rPr spc="-1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자료구조의</a:t>
            </a:r>
            <a:r>
              <a:rPr spc="-4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원소</a:t>
            </a:r>
            <a:r>
              <a:rPr spc="-1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중</a:t>
            </a:r>
            <a:r>
              <a:rPr spc="-1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중복을</a:t>
            </a:r>
            <a:r>
              <a:rPr spc="-2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빼고</a:t>
            </a:r>
            <a:r>
              <a:rPr spc="-1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조회할</a:t>
            </a:r>
            <a:r>
              <a:rPr spc="-2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때</a:t>
            </a:r>
            <a:r>
              <a:rPr spc="-1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set()를</a:t>
            </a:r>
            <a:r>
              <a:rPr spc="-1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이용해</a:t>
            </a:r>
            <a:r>
              <a:rPr spc="-10" dirty="0">
                <a:solidFill>
                  <a:srgbClr val="333333"/>
                </a:solidFill>
                <a:latin typeface="CookieRun Regular" panose="020B0600000101010101" pitchFamily="50" charset="-127"/>
                <a:cs typeface="Malgun Gothic"/>
              </a:rPr>
              <a:t> </a:t>
            </a:r>
            <a:r>
              <a:rPr dirty="0" err="1">
                <a:solidFill>
                  <a:srgbClr val="333333"/>
                </a:solidFill>
                <a:latin typeface="CookieRun Regular" panose="020B0600000101010101" pitchFamily="50" charset="-127"/>
                <a:cs typeface="Malgun Gothic"/>
              </a:rPr>
              <a:t>Set으로</a:t>
            </a:r>
            <a:r>
              <a:rPr spc="-25" dirty="0">
                <a:solidFill>
                  <a:srgbClr val="333333"/>
                </a:solidFill>
                <a:latin typeface="CookieRun Regular" panose="020B0600000101010101" pitchFamily="50" charset="-127"/>
                <a:cs typeface="Malgun Gothic"/>
              </a:rPr>
              <a:t> </a:t>
            </a:r>
            <a:r>
              <a:rPr dirty="0" err="1">
                <a:solidFill>
                  <a:srgbClr val="333333"/>
                </a:solidFill>
                <a:latin typeface="CookieRun Regular" panose="020B0600000101010101" pitchFamily="50" charset="-127"/>
                <a:cs typeface="Malgun Gothic"/>
              </a:rPr>
              <a:t>변환</a:t>
            </a:r>
            <a:r>
              <a:rPr spc="-25" dirty="0" err="1">
                <a:solidFill>
                  <a:srgbClr val="333333"/>
                </a:solidFill>
                <a:latin typeface="CookieRun Regular" panose="020B0600000101010101" pitchFamily="50" charset="-127"/>
                <a:cs typeface="Malgun Gothic"/>
              </a:rPr>
              <a:t>한다</a:t>
            </a:r>
            <a:r>
              <a:rPr spc="-25" dirty="0">
                <a:solidFill>
                  <a:srgbClr val="333333"/>
                </a:solidFill>
                <a:latin typeface="CookieRun Regular" panose="020B0600000101010101" pitchFamily="50" charset="-127"/>
                <a:cs typeface="Malgun Gothic"/>
              </a:rPr>
              <a:t>.</a:t>
            </a:r>
            <a:endParaRPr lang="en-US" spc="-25" dirty="0">
              <a:solidFill>
                <a:srgbClr val="333333"/>
              </a:solidFill>
              <a:latin typeface="CookieRun Regular" panose="020B0600000101010101" pitchFamily="50" charset="-127"/>
              <a:cs typeface="Malgun Gothic"/>
            </a:endParaRPr>
          </a:p>
          <a:p>
            <a:pPr marL="560705" lvl="1" indent="-273685">
              <a:spcBef>
                <a:spcPts val="845"/>
              </a:spcBef>
              <a:buFont typeface="Consolas"/>
              <a:buChar char="–"/>
              <a:tabLst>
                <a:tab pos="560705" algn="l"/>
              </a:tabLst>
            </a:pPr>
            <a:r>
              <a:rPr lang="ko-KR" altLang="en-US" dirty="0" err="1">
                <a:solidFill>
                  <a:srgbClr val="333333"/>
                </a:solidFill>
                <a:latin typeface="CookieRun Regular" panose="020B0600000101010101" pitchFamily="50" charset="-127"/>
                <a:cs typeface="Malgun Gothic"/>
              </a:rPr>
              <a:t>딕셔너리는</a:t>
            </a:r>
            <a:r>
              <a:rPr lang="ko-KR" altLang="en-US" spc="-20" dirty="0">
                <a:solidFill>
                  <a:srgbClr val="333333"/>
                </a:solidFill>
                <a:latin typeface="CookieRun Regular" panose="020B0600000101010101" pitchFamily="50" charset="-127"/>
                <a:cs typeface="Malgun Gothic"/>
              </a:rPr>
              <a:t> </a:t>
            </a:r>
            <a:r>
              <a:rPr lang="ko-KR" altLang="en-US" dirty="0">
                <a:solidFill>
                  <a:srgbClr val="333333"/>
                </a:solidFill>
                <a:latin typeface="CookieRun Regular" panose="020B0600000101010101" pitchFamily="50" charset="-127"/>
                <a:cs typeface="Malgun Gothic"/>
              </a:rPr>
              <a:t>키들을</a:t>
            </a:r>
            <a:r>
              <a:rPr lang="ko-KR" altLang="en-US" spc="-25" dirty="0">
                <a:solidFill>
                  <a:srgbClr val="333333"/>
                </a:solidFill>
                <a:latin typeface="CookieRun Regular" panose="020B0600000101010101" pitchFamily="50" charset="-127"/>
                <a:cs typeface="Malgun Gothic"/>
              </a:rPr>
              <a:t> </a:t>
            </a:r>
            <a:r>
              <a:rPr lang="ko-KR" altLang="en-US" dirty="0">
                <a:solidFill>
                  <a:srgbClr val="333333"/>
                </a:solidFill>
                <a:latin typeface="CookieRun Regular" panose="020B0600000101010101" pitchFamily="50" charset="-127"/>
                <a:cs typeface="Malgun Gothic"/>
              </a:rPr>
              <a:t>모아</a:t>
            </a:r>
            <a:r>
              <a:rPr lang="ko-KR" altLang="en-US" spc="-10" dirty="0">
                <a:solidFill>
                  <a:srgbClr val="333333"/>
                </a:solidFill>
                <a:latin typeface="CookieRun Regular" panose="020B0600000101010101" pitchFamily="50" charset="-127"/>
                <a:cs typeface="Malgun Gothic"/>
              </a:rPr>
              <a:t> </a:t>
            </a:r>
            <a:r>
              <a:rPr lang="en-US" altLang="ko-KR" dirty="0">
                <a:solidFill>
                  <a:srgbClr val="333333"/>
                </a:solidFill>
                <a:latin typeface="CookieRun Regular" panose="020B0600000101010101" pitchFamily="50" charset="-127"/>
                <a:cs typeface="Malgun Gothic"/>
              </a:rPr>
              <a:t>set</a:t>
            </a:r>
            <a:r>
              <a:rPr lang="ko-KR" altLang="en-US" dirty="0">
                <a:solidFill>
                  <a:srgbClr val="333333"/>
                </a:solidFill>
                <a:latin typeface="CookieRun Regular" panose="020B0600000101010101" pitchFamily="50" charset="-127"/>
                <a:cs typeface="Malgun Gothic"/>
              </a:rPr>
              <a:t>으로</a:t>
            </a:r>
            <a:r>
              <a:rPr lang="ko-KR" altLang="en-US" spc="-20" dirty="0">
                <a:solidFill>
                  <a:srgbClr val="333333"/>
                </a:solidFill>
                <a:latin typeface="CookieRun Regular" panose="020B0600000101010101" pitchFamily="50" charset="-127"/>
                <a:cs typeface="Malgun Gothic"/>
              </a:rPr>
              <a:t> 만든다</a:t>
            </a:r>
            <a:r>
              <a:rPr lang="en-US" altLang="ko-KR" spc="-20" dirty="0">
                <a:solidFill>
                  <a:srgbClr val="333333"/>
                </a:solidFill>
                <a:latin typeface="CookieRun Regular" panose="020B0600000101010101" pitchFamily="50" charset="-127"/>
                <a:cs typeface="Malgun Gothic"/>
              </a:rPr>
              <a:t>.</a:t>
            </a:r>
            <a:endParaRPr lang="ko-KR" altLang="en-US" dirty="0">
              <a:latin typeface="CookieRun Regular" panose="020B0600000101010101" pitchFamily="50" charset="-127"/>
              <a:cs typeface="Malgun Gothic"/>
            </a:endParaRPr>
          </a:p>
        </p:txBody>
      </p:sp>
      <p:sp>
        <p:nvSpPr>
          <p:cNvPr id="6" name="object 6"/>
          <p:cNvSpPr txBox="1"/>
          <p:nvPr/>
        </p:nvSpPr>
        <p:spPr>
          <a:xfrm>
            <a:off x="685800" y="4724400"/>
            <a:ext cx="6629400" cy="1572866"/>
          </a:xfrm>
          <a:prstGeom prst="rect">
            <a:avLst/>
          </a:prstGeom>
          <a:ln w="12192">
            <a:solidFill>
              <a:srgbClr val="000000"/>
            </a:solidFill>
          </a:ln>
        </p:spPr>
        <p:txBody>
          <a:bodyPr vert="horz" wrap="square" lIns="0" tIns="135255" rIns="0" bIns="0" rtlCol="0">
            <a:spAutoFit/>
          </a:bodyPr>
          <a:lstStyle/>
          <a:p>
            <a:pPr marL="90805">
              <a:spcBef>
                <a:spcPts val="1065"/>
              </a:spcBef>
            </a:pPr>
            <a:r>
              <a:rPr sz="1600" dirty="0">
                <a:latin typeface="CookieRun Regular" panose="020B0600000101010101" pitchFamily="50" charset="-127"/>
                <a:cs typeface="Malgun Gothic"/>
              </a:rPr>
              <a:t>set1</a:t>
            </a:r>
            <a:r>
              <a:rPr sz="1600" spc="-20" dirty="0">
                <a:latin typeface="CookieRun Regular" panose="020B0600000101010101" pitchFamily="50" charset="-127"/>
                <a:cs typeface="Malgun Gothic"/>
              </a:rPr>
              <a:t> </a:t>
            </a:r>
            <a:r>
              <a:rPr sz="1600" dirty="0">
                <a:latin typeface="CookieRun Regular" panose="020B0600000101010101" pitchFamily="50" charset="-127"/>
                <a:cs typeface="Malgun Gothic"/>
              </a:rPr>
              <a:t>= {</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1,</a:t>
            </a:r>
            <a:r>
              <a:rPr sz="1600" spc="-20" dirty="0">
                <a:latin typeface="CookieRun Regular" panose="020B0600000101010101" pitchFamily="50" charset="-127"/>
                <a:cs typeface="Malgun Gothic"/>
              </a:rPr>
              <a:t> </a:t>
            </a:r>
            <a:r>
              <a:rPr sz="1600" dirty="0">
                <a:latin typeface="CookieRun Regular" panose="020B0600000101010101" pitchFamily="50" charset="-127"/>
                <a:cs typeface="Malgun Gothic"/>
              </a:rPr>
              <a:t>2,</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3,</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4,</a:t>
            </a:r>
            <a:r>
              <a:rPr sz="1600" spc="-5" dirty="0">
                <a:latin typeface="CookieRun Regular" panose="020B0600000101010101" pitchFamily="50" charset="-127"/>
                <a:cs typeface="Malgun Gothic"/>
              </a:rPr>
              <a:t> </a:t>
            </a:r>
            <a:r>
              <a:rPr sz="1600" spc="-25" dirty="0">
                <a:latin typeface="CookieRun Regular" panose="020B0600000101010101" pitchFamily="50" charset="-127"/>
                <a:cs typeface="Malgun Gothic"/>
              </a:rPr>
              <a:t>5}</a:t>
            </a:r>
            <a:endParaRPr sz="1600" dirty="0">
              <a:latin typeface="CookieRun Regular" panose="020B0600000101010101" pitchFamily="50" charset="-127"/>
              <a:cs typeface="Malgun Gothic"/>
            </a:endParaRPr>
          </a:p>
          <a:p>
            <a:pPr marL="90805">
              <a:spcBef>
                <a:spcPts val="434"/>
              </a:spcBef>
            </a:pPr>
            <a:r>
              <a:rPr sz="1600" dirty="0">
                <a:latin typeface="CookieRun Regular" panose="020B0600000101010101" pitchFamily="50" charset="-127"/>
                <a:cs typeface="Malgun Gothic"/>
              </a:rPr>
              <a:t>set2</a:t>
            </a:r>
            <a:r>
              <a:rPr sz="1600" spc="-10" dirty="0">
                <a:latin typeface="CookieRun Regular" panose="020B0600000101010101" pitchFamily="50" charset="-127"/>
                <a:cs typeface="Malgun Gothic"/>
              </a:rPr>
              <a:t> </a:t>
            </a:r>
            <a:r>
              <a:rPr sz="1600" dirty="0">
                <a:latin typeface="CookieRun Regular" panose="020B0600000101010101" pitchFamily="50" charset="-127"/>
                <a:cs typeface="Malgun Gothic"/>
              </a:rPr>
              <a:t>= {1,</a:t>
            </a:r>
            <a:r>
              <a:rPr sz="1600" spc="-15" dirty="0">
                <a:latin typeface="CookieRun Regular" panose="020B0600000101010101" pitchFamily="50" charset="-127"/>
                <a:cs typeface="Malgun Gothic"/>
              </a:rPr>
              <a:t> </a:t>
            </a:r>
            <a:r>
              <a:rPr sz="1600" dirty="0">
                <a:latin typeface="CookieRun Regular" panose="020B0600000101010101" pitchFamily="50" charset="-127"/>
                <a:cs typeface="Malgun Gothic"/>
              </a:rPr>
              <a:t>2,</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2,</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2,</a:t>
            </a:r>
            <a:r>
              <a:rPr sz="1600" spc="-20" dirty="0">
                <a:latin typeface="CookieRun Regular" panose="020B0600000101010101" pitchFamily="50" charset="-127"/>
                <a:cs typeface="Malgun Gothic"/>
              </a:rPr>
              <a:t> </a:t>
            </a:r>
            <a:r>
              <a:rPr sz="1600" spc="-25" dirty="0">
                <a:latin typeface="CookieRun Regular" panose="020B0600000101010101" pitchFamily="50" charset="-127"/>
                <a:cs typeface="Malgun Gothic"/>
              </a:rPr>
              <a:t>3}</a:t>
            </a:r>
            <a:endParaRPr sz="1600" dirty="0">
              <a:latin typeface="CookieRun Regular" panose="020B0600000101010101" pitchFamily="50" charset="-127"/>
              <a:cs typeface="Malgun Gothic"/>
            </a:endParaRPr>
          </a:p>
          <a:p>
            <a:pPr marL="90805">
              <a:spcBef>
                <a:spcPts val="430"/>
              </a:spcBef>
            </a:pPr>
            <a:r>
              <a:rPr sz="1600" dirty="0">
                <a:latin typeface="CookieRun Regular" panose="020B0600000101010101" pitchFamily="50" charset="-127"/>
                <a:cs typeface="Malgun Gothic"/>
              </a:rPr>
              <a:t>set3</a:t>
            </a:r>
            <a:r>
              <a:rPr sz="1600" spc="-15" dirty="0">
                <a:latin typeface="CookieRun Regular" panose="020B0600000101010101" pitchFamily="50" charset="-127"/>
                <a:cs typeface="Malgun Gothic"/>
              </a:rPr>
              <a:t> </a:t>
            </a:r>
            <a:r>
              <a:rPr sz="1600" dirty="0">
                <a:latin typeface="CookieRun Regular" panose="020B0600000101010101" pitchFamily="50" charset="-127"/>
                <a:cs typeface="Malgun Gothic"/>
              </a:rPr>
              <a:t>=</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set([1,</a:t>
            </a:r>
            <a:r>
              <a:rPr sz="1600" spc="-15" dirty="0">
                <a:latin typeface="CookieRun Regular" panose="020B0600000101010101" pitchFamily="50" charset="-127"/>
                <a:cs typeface="Malgun Gothic"/>
              </a:rPr>
              <a:t> </a:t>
            </a:r>
            <a:r>
              <a:rPr sz="1600" dirty="0">
                <a:latin typeface="CookieRun Regular" panose="020B0600000101010101" pitchFamily="50" charset="-127"/>
                <a:cs typeface="Malgun Gothic"/>
              </a:rPr>
              <a:t>2,</a:t>
            </a:r>
            <a:r>
              <a:rPr sz="1600" spc="-10" dirty="0">
                <a:latin typeface="CookieRun Regular" panose="020B0600000101010101" pitchFamily="50" charset="-127"/>
                <a:cs typeface="Malgun Gothic"/>
              </a:rPr>
              <a:t> </a:t>
            </a:r>
            <a:r>
              <a:rPr sz="1600" dirty="0">
                <a:latin typeface="CookieRun Regular" panose="020B0600000101010101" pitchFamily="50" charset="-127"/>
                <a:cs typeface="Malgun Gothic"/>
              </a:rPr>
              <a:t>3,</a:t>
            </a:r>
            <a:r>
              <a:rPr sz="1600" spc="-20" dirty="0">
                <a:latin typeface="CookieRun Regular" panose="020B0600000101010101" pitchFamily="50" charset="-127"/>
                <a:cs typeface="Malgun Gothic"/>
              </a:rPr>
              <a:t> </a:t>
            </a:r>
            <a:r>
              <a:rPr sz="1600" dirty="0">
                <a:latin typeface="CookieRun Regular" panose="020B0600000101010101" pitchFamily="50" charset="-127"/>
                <a:cs typeface="Malgun Gothic"/>
              </a:rPr>
              <a:t>3,</a:t>
            </a:r>
            <a:r>
              <a:rPr sz="1600" spc="-10" dirty="0">
                <a:latin typeface="CookieRun Regular" panose="020B0600000101010101" pitchFamily="50" charset="-127"/>
                <a:cs typeface="Malgun Gothic"/>
              </a:rPr>
              <a:t> </a:t>
            </a:r>
            <a:r>
              <a:rPr sz="1600" dirty="0">
                <a:latin typeface="CookieRun Regular" panose="020B0600000101010101" pitchFamily="50" charset="-127"/>
                <a:cs typeface="Malgun Gothic"/>
              </a:rPr>
              <a:t>4,</a:t>
            </a:r>
            <a:r>
              <a:rPr sz="1600" spc="-10" dirty="0">
                <a:latin typeface="CookieRun Regular" panose="020B0600000101010101" pitchFamily="50" charset="-127"/>
                <a:cs typeface="Malgun Gothic"/>
              </a:rPr>
              <a:t> </a:t>
            </a:r>
            <a:r>
              <a:rPr sz="1600" dirty="0">
                <a:latin typeface="CookieRun Regular" panose="020B0600000101010101" pitchFamily="50" charset="-127"/>
                <a:cs typeface="Malgun Gothic"/>
              </a:rPr>
              <a:t>4,</a:t>
            </a:r>
            <a:r>
              <a:rPr sz="1600" spc="-10" dirty="0">
                <a:latin typeface="CookieRun Regular" panose="020B0600000101010101" pitchFamily="50" charset="-127"/>
                <a:cs typeface="Malgun Gothic"/>
              </a:rPr>
              <a:t> </a:t>
            </a:r>
            <a:r>
              <a:rPr sz="1600" dirty="0">
                <a:latin typeface="CookieRun Regular" panose="020B0600000101010101" pitchFamily="50" charset="-127"/>
                <a:cs typeface="Malgun Gothic"/>
              </a:rPr>
              <a:t>4,</a:t>
            </a:r>
            <a:r>
              <a:rPr sz="1600" spc="-20" dirty="0">
                <a:latin typeface="CookieRun Regular" panose="020B0600000101010101" pitchFamily="50" charset="-127"/>
                <a:cs typeface="Malgun Gothic"/>
              </a:rPr>
              <a:t> </a:t>
            </a:r>
            <a:r>
              <a:rPr sz="1600" dirty="0">
                <a:latin typeface="CookieRun Regular" panose="020B0600000101010101" pitchFamily="50" charset="-127"/>
                <a:cs typeface="Malgun Gothic"/>
              </a:rPr>
              <a:t>5,</a:t>
            </a:r>
            <a:r>
              <a:rPr sz="1600" spc="-10" dirty="0">
                <a:latin typeface="CookieRun Regular" panose="020B0600000101010101" pitchFamily="50" charset="-127"/>
                <a:cs typeface="Malgun Gothic"/>
              </a:rPr>
              <a:t> </a:t>
            </a:r>
            <a:r>
              <a:rPr sz="1600" dirty="0">
                <a:latin typeface="CookieRun Regular" panose="020B0600000101010101" pitchFamily="50" charset="-127"/>
                <a:cs typeface="Malgun Gothic"/>
              </a:rPr>
              <a:t>5,</a:t>
            </a:r>
            <a:r>
              <a:rPr sz="1600" spc="-10" dirty="0">
                <a:latin typeface="CookieRun Regular" panose="020B0600000101010101" pitchFamily="50" charset="-127"/>
                <a:cs typeface="Malgun Gothic"/>
              </a:rPr>
              <a:t> </a:t>
            </a:r>
            <a:r>
              <a:rPr sz="1600" spc="-25" dirty="0">
                <a:latin typeface="CookieRun Regular" panose="020B0600000101010101" pitchFamily="50" charset="-127"/>
                <a:cs typeface="Malgun Gothic"/>
              </a:rPr>
              <a:t>5])</a:t>
            </a:r>
            <a:endParaRPr sz="1600" dirty="0">
              <a:latin typeface="CookieRun Regular" panose="020B0600000101010101" pitchFamily="50" charset="-127"/>
              <a:cs typeface="Malgun Gothic"/>
            </a:endParaRPr>
          </a:p>
          <a:p>
            <a:pPr marL="90805">
              <a:spcBef>
                <a:spcPts val="434"/>
              </a:spcBef>
            </a:pPr>
            <a:r>
              <a:rPr sz="1600" dirty="0">
                <a:latin typeface="CookieRun Regular" panose="020B0600000101010101" pitchFamily="50" charset="-127"/>
                <a:cs typeface="Malgun Gothic"/>
              </a:rPr>
              <a:t>set4</a:t>
            </a:r>
            <a:r>
              <a:rPr sz="1600" spc="-20" dirty="0">
                <a:latin typeface="CookieRun Regular" panose="020B0600000101010101" pitchFamily="50" charset="-127"/>
                <a:cs typeface="Malgun Gothic"/>
              </a:rPr>
              <a:t> </a:t>
            </a:r>
            <a:r>
              <a:rPr sz="1600" dirty="0">
                <a:latin typeface="CookieRun Regular" panose="020B0600000101010101" pitchFamily="50" charset="-127"/>
                <a:cs typeface="Malgun Gothic"/>
              </a:rPr>
              <a:t>= set((1,</a:t>
            </a:r>
            <a:r>
              <a:rPr sz="1600" spc="-20" dirty="0">
                <a:latin typeface="CookieRun Regular" panose="020B0600000101010101" pitchFamily="50" charset="-127"/>
                <a:cs typeface="Malgun Gothic"/>
              </a:rPr>
              <a:t> </a:t>
            </a:r>
            <a:r>
              <a:rPr sz="1600" dirty="0">
                <a:latin typeface="CookieRun Regular" panose="020B0600000101010101" pitchFamily="50" charset="-127"/>
                <a:cs typeface="Malgun Gothic"/>
              </a:rPr>
              <a:t>2, 3,</a:t>
            </a:r>
            <a:r>
              <a:rPr sz="1600" spc="-15" dirty="0">
                <a:latin typeface="CookieRun Regular" panose="020B0600000101010101" pitchFamily="50" charset="-127"/>
                <a:cs typeface="Malgun Gothic"/>
              </a:rPr>
              <a:t> </a:t>
            </a:r>
            <a:r>
              <a:rPr sz="1600" dirty="0">
                <a:latin typeface="CookieRun Regular" panose="020B0600000101010101" pitchFamily="50" charset="-127"/>
                <a:cs typeface="Malgun Gothic"/>
              </a:rPr>
              <a:t>3,</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4,</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5, </a:t>
            </a:r>
            <a:r>
              <a:rPr sz="1600" spc="-25" dirty="0">
                <a:latin typeface="CookieRun Regular" panose="020B0600000101010101" pitchFamily="50" charset="-127"/>
                <a:cs typeface="Malgun Gothic"/>
              </a:rPr>
              <a:t>5))</a:t>
            </a:r>
            <a:endParaRPr sz="1600" dirty="0">
              <a:latin typeface="CookieRun Regular" panose="020B0600000101010101" pitchFamily="50" charset="-127"/>
              <a:cs typeface="Malgun Gothic"/>
            </a:endParaRPr>
          </a:p>
          <a:p>
            <a:pPr marL="90805">
              <a:spcBef>
                <a:spcPts val="430"/>
              </a:spcBef>
            </a:pPr>
            <a:r>
              <a:rPr sz="1600" dirty="0">
                <a:latin typeface="CookieRun Regular" panose="020B0600000101010101" pitchFamily="50" charset="-127"/>
                <a:cs typeface="Malgun Gothic"/>
              </a:rPr>
              <a:t>set5</a:t>
            </a:r>
            <a:r>
              <a:rPr sz="1600" spc="-15" dirty="0">
                <a:latin typeface="CookieRun Regular" panose="020B0600000101010101" pitchFamily="50" charset="-127"/>
                <a:cs typeface="Malgun Gothic"/>
              </a:rPr>
              <a:t> </a:t>
            </a:r>
            <a:r>
              <a:rPr sz="1600" dirty="0">
                <a:latin typeface="CookieRun Regular" panose="020B0600000101010101" pitchFamily="50" charset="-127"/>
                <a:cs typeface="Malgun Gothic"/>
              </a:rPr>
              <a:t>=</a:t>
            </a:r>
            <a:r>
              <a:rPr sz="1600" spc="-10" dirty="0">
                <a:latin typeface="CookieRun Regular" panose="020B0600000101010101" pitchFamily="50" charset="-127"/>
                <a:cs typeface="Malgun Gothic"/>
              </a:rPr>
              <a:t> </a:t>
            </a:r>
            <a:r>
              <a:rPr sz="1600" dirty="0">
                <a:latin typeface="CookieRun Regular" panose="020B0600000101010101" pitchFamily="50" charset="-127"/>
                <a:cs typeface="Malgun Gothic"/>
              </a:rPr>
              <a:t>set({'a':1,</a:t>
            </a:r>
            <a:r>
              <a:rPr sz="1600" spc="-35" dirty="0">
                <a:latin typeface="CookieRun Regular" panose="020B0600000101010101" pitchFamily="50" charset="-127"/>
                <a:cs typeface="Malgun Gothic"/>
              </a:rPr>
              <a:t> </a:t>
            </a:r>
            <a:r>
              <a:rPr sz="1600" dirty="0">
                <a:latin typeface="CookieRun Regular" panose="020B0600000101010101" pitchFamily="50" charset="-127"/>
                <a:cs typeface="Malgun Gothic"/>
              </a:rPr>
              <a:t>'b':2,</a:t>
            </a:r>
            <a:r>
              <a:rPr sz="1600" spc="-20" dirty="0">
                <a:latin typeface="CookieRun Regular" panose="020B0600000101010101" pitchFamily="50" charset="-127"/>
                <a:cs typeface="Malgun Gothic"/>
              </a:rPr>
              <a:t> </a:t>
            </a:r>
            <a:r>
              <a:rPr sz="1600" spc="-10" dirty="0">
                <a:latin typeface="CookieRun Regular" panose="020B0600000101010101" pitchFamily="50" charset="-127"/>
                <a:cs typeface="Malgun Gothic"/>
              </a:rPr>
              <a:t>'c':3})</a:t>
            </a:r>
            <a:endParaRPr sz="1600" dirty="0">
              <a:latin typeface="CookieRun Regular" panose="020B0600000101010101" pitchFamily="50" charset="-127"/>
              <a:cs typeface="Malgun Gothic"/>
            </a:endParaRPr>
          </a:p>
        </p:txBody>
      </p:sp>
      <p:sp>
        <p:nvSpPr>
          <p:cNvPr id="7" name="object 7"/>
          <p:cNvSpPr txBox="1">
            <a:spLocks noGrp="1"/>
          </p:cNvSpPr>
          <p:nvPr>
            <p:ph type="sldNum" sz="quarter" idx="4294967295"/>
          </p:nvPr>
        </p:nvSpPr>
        <p:spPr>
          <a:xfrm>
            <a:off x="11615673" y="6629599"/>
            <a:ext cx="229234" cy="577722"/>
          </a:xfrm>
          <a:prstGeom prst="rect">
            <a:avLst/>
          </a:prstGeom>
        </p:spPr>
        <p:txBody>
          <a:bodyPr vert="horz" wrap="square" lIns="0" tIns="23495" rIns="0" bIns="0" rtlCol="0">
            <a:spAutoFit/>
          </a:bodyPr>
          <a:lstStyle/>
          <a:p>
            <a:pPr marL="38100">
              <a:lnSpc>
                <a:spcPct val="100000"/>
              </a:lnSpc>
              <a:spcBef>
                <a:spcPts val="185"/>
              </a:spcBef>
            </a:pPr>
            <a:fld id="{81D60167-4931-47E6-BA6A-407CBD079E47}" type="slidenum">
              <a:rPr sz="1800" spc="-25" dirty="0">
                <a:latin typeface="CookieRun Regular" panose="020B0600000101010101" pitchFamily="50" charset="-127"/>
              </a:rPr>
              <a:t>36</a:t>
            </a:fld>
            <a:endParaRPr sz="1800" spc="-25" dirty="0">
              <a:latin typeface="CookieRun Regular" panose="020B0600000101010101" pitchFamily="50" charset="-127"/>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28921" y="909216"/>
            <a:ext cx="63500" cy="3175"/>
          </a:xfrm>
          <a:custGeom>
            <a:avLst/>
            <a:gdLst/>
            <a:ahLst/>
            <a:cxnLst/>
            <a:rect l="l" t="t" r="r" b="b"/>
            <a:pathLst>
              <a:path w="63500" h="3175">
                <a:moveTo>
                  <a:pt x="1432" y="0"/>
                </a:moveTo>
                <a:lnTo>
                  <a:pt x="0" y="2643"/>
                </a:lnTo>
                <a:lnTo>
                  <a:pt x="15363" y="2946"/>
                </a:lnTo>
                <a:lnTo>
                  <a:pt x="47755" y="2411"/>
                </a:lnTo>
                <a:lnTo>
                  <a:pt x="63118" y="2643"/>
                </a:lnTo>
                <a:lnTo>
                  <a:pt x="34111" y="2143"/>
                </a:lnTo>
                <a:lnTo>
                  <a:pt x="13176" y="547"/>
                </a:lnTo>
                <a:lnTo>
                  <a:pt x="1432" y="0"/>
                </a:lnTo>
                <a:close/>
              </a:path>
            </a:pathLst>
          </a:custGeom>
          <a:solidFill>
            <a:srgbClr val="56BBE4"/>
          </a:solidFill>
        </p:spPr>
        <p:txBody>
          <a:bodyPr wrap="square" lIns="0" tIns="0" rIns="0" bIns="0" rtlCol="0"/>
          <a:lstStyle/>
          <a:p>
            <a:endParaRPr>
              <a:latin typeface="+mn-ea"/>
              <a:ea typeface="+mn-ea"/>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집합(Set)</a:t>
            </a:r>
            <a:r>
              <a:rPr sz="2400" spc="-20" dirty="0">
                <a:latin typeface="+mn-ea"/>
                <a:ea typeface="+mn-ea"/>
              </a:rPr>
              <a:t> </a:t>
            </a:r>
            <a:r>
              <a:rPr sz="2400" dirty="0">
                <a:latin typeface="+mn-ea"/>
                <a:ea typeface="+mn-ea"/>
              </a:rPr>
              <a:t>–</a:t>
            </a:r>
            <a:r>
              <a:rPr sz="2400" spc="-15" dirty="0">
                <a:latin typeface="+mn-ea"/>
                <a:ea typeface="+mn-ea"/>
              </a:rPr>
              <a:t> </a:t>
            </a:r>
            <a:r>
              <a:rPr sz="2400" dirty="0">
                <a:latin typeface="+mn-ea"/>
                <a:ea typeface="+mn-ea"/>
              </a:rPr>
              <a:t>주요</a:t>
            </a:r>
            <a:r>
              <a:rPr sz="2400" spc="-20" dirty="0">
                <a:latin typeface="+mn-ea"/>
                <a:ea typeface="+mn-ea"/>
              </a:rPr>
              <a:t> </a:t>
            </a:r>
            <a:r>
              <a:rPr sz="2400" spc="-25" dirty="0">
                <a:latin typeface="+mn-ea"/>
                <a:ea typeface="+mn-ea"/>
              </a:rPr>
              <a:t>메소드</a:t>
            </a:r>
          </a:p>
        </p:txBody>
      </p:sp>
      <p:sp>
        <p:nvSpPr>
          <p:cNvPr id="6" name="object 6"/>
          <p:cNvSpPr txBox="1">
            <a:spLocks noGrp="1"/>
          </p:cNvSpPr>
          <p:nvPr>
            <p:ph type="sldNum" sz="quarter" idx="4294967295"/>
          </p:nvPr>
        </p:nvSpPr>
        <p:spPr>
          <a:xfrm>
            <a:off x="11615673" y="6629599"/>
            <a:ext cx="229234" cy="577722"/>
          </a:xfrm>
          <a:prstGeom prst="rect">
            <a:avLst/>
          </a:prstGeom>
        </p:spPr>
        <p:txBody>
          <a:bodyPr vert="horz" wrap="square" lIns="0" tIns="23495" rIns="0" bIns="0" rtlCol="0">
            <a:spAutoFit/>
          </a:bodyPr>
          <a:lstStyle/>
          <a:p>
            <a:pPr marL="38100">
              <a:lnSpc>
                <a:spcPct val="100000"/>
              </a:lnSpc>
              <a:spcBef>
                <a:spcPts val="185"/>
              </a:spcBef>
            </a:pPr>
            <a:fld id="{81D60167-4931-47E6-BA6A-407CBD079E47}" type="slidenum">
              <a:rPr sz="1800" spc="-25" dirty="0">
                <a:latin typeface="+mn-ea"/>
                <a:ea typeface="+mn-ea"/>
              </a:rPr>
              <a:t>37</a:t>
            </a:fld>
            <a:endParaRPr sz="1800" spc="-25" dirty="0">
              <a:latin typeface="+mn-ea"/>
              <a:ea typeface="+mn-ea"/>
            </a:endParaRPr>
          </a:p>
        </p:txBody>
      </p:sp>
      <p:sp>
        <p:nvSpPr>
          <p:cNvPr id="4" name="object 4"/>
          <p:cNvSpPr txBox="1"/>
          <p:nvPr/>
        </p:nvSpPr>
        <p:spPr>
          <a:xfrm>
            <a:off x="458216" y="905534"/>
            <a:ext cx="5170678" cy="4329390"/>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spc="-10" dirty="0">
                <a:solidFill>
                  <a:srgbClr val="333333"/>
                </a:solidFill>
                <a:latin typeface="+mn-ea"/>
                <a:ea typeface="+mn-ea"/>
                <a:cs typeface="Malgun Gothic"/>
              </a:rPr>
              <a:t>add(값)</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집합에</a:t>
            </a:r>
            <a:r>
              <a:rPr spc="-30" dirty="0">
                <a:solidFill>
                  <a:srgbClr val="333333"/>
                </a:solidFill>
                <a:latin typeface="+mn-ea"/>
                <a:ea typeface="+mn-ea"/>
                <a:cs typeface="Malgun Gothic"/>
              </a:rPr>
              <a:t> </a:t>
            </a:r>
            <a:r>
              <a:rPr dirty="0">
                <a:solidFill>
                  <a:srgbClr val="333333"/>
                </a:solidFill>
                <a:latin typeface="+mn-ea"/>
                <a:ea typeface="+mn-ea"/>
                <a:cs typeface="Malgun Gothic"/>
              </a:rPr>
              <a:t>요소</a:t>
            </a:r>
            <a:r>
              <a:rPr spc="-15" dirty="0">
                <a:solidFill>
                  <a:srgbClr val="333333"/>
                </a:solidFill>
                <a:latin typeface="+mn-ea"/>
                <a:ea typeface="+mn-ea"/>
                <a:cs typeface="Malgun Gothic"/>
              </a:rPr>
              <a:t> </a:t>
            </a:r>
            <a:r>
              <a:rPr spc="-25" dirty="0">
                <a:solidFill>
                  <a:srgbClr val="333333"/>
                </a:solidFill>
                <a:latin typeface="+mn-ea"/>
                <a:ea typeface="+mn-ea"/>
                <a:cs typeface="Malgun Gothic"/>
              </a:rPr>
              <a:t>추가</a:t>
            </a:r>
            <a:endParaRPr dirty="0">
              <a:latin typeface="+mn-ea"/>
              <a:ea typeface="+mn-ea"/>
              <a:cs typeface="Malgun Gothic"/>
            </a:endParaRPr>
          </a:p>
          <a:p>
            <a:pPr marL="286385" indent="-273685">
              <a:lnSpc>
                <a:spcPct val="100000"/>
              </a:lnSpc>
              <a:spcBef>
                <a:spcPts val="2280"/>
              </a:spcBef>
              <a:buFont typeface="Arial"/>
              <a:buChar char="▪"/>
              <a:tabLst>
                <a:tab pos="286385" algn="l"/>
              </a:tabLst>
            </a:pPr>
            <a:r>
              <a:rPr spc="-10" dirty="0">
                <a:solidFill>
                  <a:srgbClr val="333333"/>
                </a:solidFill>
                <a:latin typeface="+mn-ea"/>
                <a:ea typeface="+mn-ea"/>
                <a:cs typeface="Malgun Gothic"/>
              </a:rPr>
              <a:t>update(자료구조)</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한번에</a:t>
            </a:r>
            <a:r>
              <a:rPr spc="-40" dirty="0">
                <a:solidFill>
                  <a:srgbClr val="333333"/>
                </a:solidFill>
                <a:latin typeface="+mn-ea"/>
                <a:ea typeface="+mn-ea"/>
                <a:cs typeface="Malgun Gothic"/>
              </a:rPr>
              <a:t> </a:t>
            </a:r>
            <a:r>
              <a:rPr dirty="0">
                <a:solidFill>
                  <a:srgbClr val="333333"/>
                </a:solidFill>
                <a:latin typeface="+mn-ea"/>
                <a:ea typeface="+mn-ea"/>
                <a:cs typeface="Malgun Gothic"/>
              </a:rPr>
              <a:t>여러</a:t>
            </a:r>
            <a:r>
              <a:rPr spc="-15" dirty="0">
                <a:solidFill>
                  <a:srgbClr val="333333"/>
                </a:solidFill>
                <a:latin typeface="+mn-ea"/>
                <a:ea typeface="+mn-ea"/>
                <a:cs typeface="Malgun Gothic"/>
              </a:rPr>
              <a:t> </a:t>
            </a:r>
            <a:r>
              <a:rPr dirty="0">
                <a:solidFill>
                  <a:srgbClr val="333333"/>
                </a:solidFill>
                <a:latin typeface="+mn-ea"/>
                <a:ea typeface="+mn-ea"/>
                <a:cs typeface="Malgun Gothic"/>
              </a:rPr>
              <a:t>개의</a:t>
            </a:r>
            <a:r>
              <a:rPr spc="-20" dirty="0">
                <a:solidFill>
                  <a:srgbClr val="333333"/>
                </a:solidFill>
                <a:latin typeface="+mn-ea"/>
                <a:ea typeface="+mn-ea"/>
                <a:cs typeface="Malgun Gothic"/>
              </a:rPr>
              <a:t> </a:t>
            </a:r>
            <a:r>
              <a:rPr dirty="0">
                <a:solidFill>
                  <a:srgbClr val="333333"/>
                </a:solidFill>
                <a:latin typeface="+mn-ea"/>
                <a:ea typeface="+mn-ea"/>
                <a:cs typeface="Malgun Gothic"/>
              </a:rPr>
              <a:t>요소를</a:t>
            </a:r>
            <a:r>
              <a:rPr spc="-30" dirty="0">
                <a:solidFill>
                  <a:srgbClr val="333333"/>
                </a:solidFill>
                <a:latin typeface="+mn-ea"/>
                <a:ea typeface="+mn-ea"/>
                <a:cs typeface="Malgun Gothic"/>
              </a:rPr>
              <a:t> </a:t>
            </a:r>
            <a:r>
              <a:rPr spc="-25" dirty="0">
                <a:solidFill>
                  <a:srgbClr val="333333"/>
                </a:solidFill>
                <a:latin typeface="+mn-ea"/>
                <a:ea typeface="+mn-ea"/>
                <a:cs typeface="Malgun Gothic"/>
              </a:rPr>
              <a:t>추가</a:t>
            </a:r>
            <a:endParaRPr dirty="0">
              <a:latin typeface="+mn-ea"/>
              <a:ea typeface="+mn-ea"/>
              <a:cs typeface="Malgun Gothic"/>
            </a:endParaRPr>
          </a:p>
          <a:p>
            <a:pPr marL="286385" indent="-273685">
              <a:lnSpc>
                <a:spcPct val="100000"/>
              </a:lnSpc>
              <a:spcBef>
                <a:spcPts val="2290"/>
              </a:spcBef>
              <a:buFont typeface="Arial"/>
              <a:buChar char="▪"/>
              <a:tabLst>
                <a:tab pos="286385" algn="l"/>
              </a:tabLst>
            </a:pPr>
            <a:r>
              <a:rPr spc="-25" dirty="0">
                <a:solidFill>
                  <a:srgbClr val="333333"/>
                </a:solidFill>
                <a:latin typeface="+mn-ea"/>
                <a:ea typeface="+mn-ea"/>
                <a:cs typeface="Malgun Gothic"/>
              </a:rPr>
              <a:t>삭제</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spc="-10" dirty="0">
                <a:solidFill>
                  <a:srgbClr val="333333"/>
                </a:solidFill>
                <a:latin typeface="+mn-ea"/>
                <a:ea typeface="+mn-ea"/>
                <a:cs typeface="Malgun Gothic"/>
              </a:rPr>
              <a:t>pop()</a:t>
            </a:r>
            <a:endParaRPr dirty="0">
              <a:latin typeface="+mn-ea"/>
              <a:ea typeface="+mn-ea"/>
              <a:cs typeface="Malgun Gothic"/>
            </a:endParaRPr>
          </a:p>
          <a:p>
            <a:pPr marL="789305" lvl="2" indent="-227965">
              <a:lnSpc>
                <a:spcPct val="100000"/>
              </a:lnSpc>
              <a:spcBef>
                <a:spcPts val="850"/>
              </a:spcBef>
              <a:buFont typeface="Arial"/>
              <a:buChar char="▪"/>
              <a:tabLst>
                <a:tab pos="789305" algn="l"/>
              </a:tabLst>
            </a:pPr>
            <a:r>
              <a:rPr dirty="0">
                <a:solidFill>
                  <a:srgbClr val="333333"/>
                </a:solidFill>
                <a:latin typeface="+mn-ea"/>
                <a:ea typeface="+mn-ea"/>
                <a:cs typeface="Malgun Gothic"/>
              </a:rPr>
              <a:t>값을</a:t>
            </a:r>
            <a:r>
              <a:rPr spc="-5" dirty="0">
                <a:solidFill>
                  <a:srgbClr val="333333"/>
                </a:solidFill>
                <a:latin typeface="+mn-ea"/>
                <a:ea typeface="+mn-ea"/>
                <a:cs typeface="Malgun Gothic"/>
              </a:rPr>
              <a:t> </a:t>
            </a:r>
            <a:r>
              <a:rPr dirty="0">
                <a:solidFill>
                  <a:srgbClr val="333333"/>
                </a:solidFill>
                <a:latin typeface="+mn-ea"/>
                <a:ea typeface="+mn-ea"/>
                <a:cs typeface="Malgun Gothic"/>
              </a:rPr>
              <a:t>하나씩 반환하면서 </a:t>
            </a:r>
            <a:r>
              <a:rPr spc="-10" dirty="0">
                <a:solidFill>
                  <a:srgbClr val="333333"/>
                </a:solidFill>
                <a:latin typeface="+mn-ea"/>
                <a:ea typeface="+mn-ea"/>
                <a:cs typeface="Malgun Gothic"/>
              </a:rPr>
              <a:t>제거한다.</a:t>
            </a:r>
            <a:endParaRPr dirty="0">
              <a:latin typeface="+mn-ea"/>
              <a:ea typeface="+mn-ea"/>
              <a:cs typeface="Malgun Gothic"/>
            </a:endParaRPr>
          </a:p>
          <a:p>
            <a:pPr marL="560705" lvl="1" indent="-273685">
              <a:lnSpc>
                <a:spcPct val="100000"/>
              </a:lnSpc>
              <a:spcBef>
                <a:spcPts val="810"/>
              </a:spcBef>
              <a:buFont typeface="Consolas"/>
              <a:buChar char="–"/>
              <a:tabLst>
                <a:tab pos="560705" algn="l"/>
              </a:tabLst>
            </a:pPr>
            <a:r>
              <a:rPr spc="-10" dirty="0">
                <a:solidFill>
                  <a:srgbClr val="333333"/>
                </a:solidFill>
                <a:latin typeface="+mn-ea"/>
                <a:ea typeface="+mn-ea"/>
                <a:cs typeface="Malgun Gothic"/>
              </a:rPr>
              <a:t>remove(값)</a:t>
            </a:r>
            <a:endParaRPr dirty="0">
              <a:latin typeface="+mn-ea"/>
              <a:ea typeface="+mn-ea"/>
              <a:cs typeface="Malgun Gothic"/>
            </a:endParaRPr>
          </a:p>
          <a:p>
            <a:pPr marL="789305" lvl="2" indent="-227965">
              <a:lnSpc>
                <a:spcPct val="100000"/>
              </a:lnSpc>
              <a:spcBef>
                <a:spcPts val="844"/>
              </a:spcBef>
              <a:buFont typeface="Arial"/>
              <a:buChar char="▪"/>
              <a:tabLst>
                <a:tab pos="789305" algn="l"/>
              </a:tabLst>
            </a:pPr>
            <a:r>
              <a:rPr dirty="0">
                <a:solidFill>
                  <a:srgbClr val="333333"/>
                </a:solidFill>
                <a:latin typeface="+mn-ea"/>
                <a:ea typeface="+mn-ea"/>
                <a:cs typeface="Malgun Gothic"/>
              </a:rPr>
              <a:t>값을</a:t>
            </a:r>
            <a:r>
              <a:rPr spc="-5" dirty="0">
                <a:solidFill>
                  <a:srgbClr val="333333"/>
                </a:solidFill>
                <a:latin typeface="+mn-ea"/>
                <a:ea typeface="+mn-ea"/>
                <a:cs typeface="Malgun Gothic"/>
              </a:rPr>
              <a:t> </a:t>
            </a:r>
            <a:r>
              <a:rPr dirty="0">
                <a:solidFill>
                  <a:srgbClr val="333333"/>
                </a:solidFill>
                <a:latin typeface="+mn-ea"/>
                <a:ea typeface="+mn-ea"/>
                <a:cs typeface="Malgun Gothic"/>
              </a:rPr>
              <a:t>찾아서 </a:t>
            </a:r>
            <a:r>
              <a:rPr spc="-10" dirty="0">
                <a:solidFill>
                  <a:srgbClr val="333333"/>
                </a:solidFill>
                <a:latin typeface="+mn-ea"/>
                <a:ea typeface="+mn-ea"/>
                <a:cs typeface="Malgun Gothic"/>
              </a:rPr>
              <a:t>삭제한다.</a:t>
            </a:r>
            <a:endParaRPr dirty="0">
              <a:latin typeface="+mn-ea"/>
              <a:ea typeface="+mn-ea"/>
              <a:cs typeface="Malgun Gothic"/>
            </a:endParaRPr>
          </a:p>
          <a:p>
            <a:pPr marL="789305" lvl="2" indent="-227965">
              <a:lnSpc>
                <a:spcPct val="100000"/>
              </a:lnSpc>
              <a:spcBef>
                <a:spcPts val="820"/>
              </a:spcBef>
              <a:buFont typeface="Arial"/>
              <a:buChar char="▪"/>
              <a:tabLst>
                <a:tab pos="789305" algn="l"/>
              </a:tabLst>
            </a:pPr>
            <a:r>
              <a:rPr dirty="0">
                <a:solidFill>
                  <a:srgbClr val="333333"/>
                </a:solidFill>
                <a:latin typeface="+mn-ea"/>
                <a:ea typeface="+mn-ea"/>
                <a:cs typeface="Malgun Gothic"/>
              </a:rPr>
              <a:t>값이</a:t>
            </a:r>
            <a:r>
              <a:rPr spc="-30" dirty="0">
                <a:solidFill>
                  <a:srgbClr val="333333"/>
                </a:solidFill>
                <a:latin typeface="+mn-ea"/>
                <a:ea typeface="+mn-ea"/>
                <a:cs typeface="Malgun Gothic"/>
              </a:rPr>
              <a:t> </a:t>
            </a:r>
            <a:r>
              <a:rPr dirty="0">
                <a:solidFill>
                  <a:srgbClr val="333333"/>
                </a:solidFill>
                <a:latin typeface="+mn-ea"/>
                <a:ea typeface="+mn-ea"/>
                <a:cs typeface="Malgun Gothic"/>
              </a:rPr>
              <a:t>set내에</a:t>
            </a:r>
            <a:r>
              <a:rPr spc="-25" dirty="0">
                <a:solidFill>
                  <a:srgbClr val="333333"/>
                </a:solidFill>
                <a:latin typeface="+mn-ea"/>
                <a:ea typeface="+mn-ea"/>
                <a:cs typeface="Malgun Gothic"/>
              </a:rPr>
              <a:t> </a:t>
            </a:r>
            <a:r>
              <a:rPr dirty="0">
                <a:solidFill>
                  <a:srgbClr val="333333"/>
                </a:solidFill>
                <a:latin typeface="+mn-ea"/>
                <a:ea typeface="+mn-ea"/>
                <a:cs typeface="Malgun Gothic"/>
              </a:rPr>
              <a:t>없으면</a:t>
            </a:r>
            <a:r>
              <a:rPr spc="-30" dirty="0">
                <a:solidFill>
                  <a:srgbClr val="333333"/>
                </a:solidFill>
                <a:latin typeface="+mn-ea"/>
                <a:ea typeface="+mn-ea"/>
                <a:cs typeface="Malgun Gothic"/>
              </a:rPr>
              <a:t> </a:t>
            </a:r>
            <a:r>
              <a:rPr b="1" dirty="0">
                <a:solidFill>
                  <a:srgbClr val="333333"/>
                </a:solidFill>
                <a:latin typeface="+mn-ea"/>
                <a:ea typeface="+mn-ea"/>
                <a:cs typeface="Malgun Gothic"/>
              </a:rPr>
              <a:t>KeyError </a:t>
            </a:r>
            <a:r>
              <a:rPr spc="-25" dirty="0">
                <a:solidFill>
                  <a:srgbClr val="333333"/>
                </a:solidFill>
                <a:latin typeface="+mn-ea"/>
                <a:ea typeface="+mn-ea"/>
                <a:cs typeface="Malgun Gothic"/>
              </a:rPr>
              <a:t>발생</a:t>
            </a:r>
            <a:endParaRPr dirty="0">
              <a:latin typeface="+mn-ea"/>
              <a:ea typeface="+mn-ea"/>
              <a:cs typeface="Malgun Gothic"/>
            </a:endParaRPr>
          </a:p>
        </p:txBody>
      </p:sp>
      <p:sp>
        <p:nvSpPr>
          <p:cNvPr id="5" name="object 5"/>
          <p:cNvSpPr txBox="1"/>
          <p:nvPr/>
        </p:nvSpPr>
        <p:spPr>
          <a:xfrm>
            <a:off x="5628894" y="1147953"/>
            <a:ext cx="6108700" cy="1215717"/>
          </a:xfrm>
          <a:prstGeom prst="rect">
            <a:avLst/>
          </a:prstGeom>
        </p:spPr>
        <p:txBody>
          <a:bodyPr vert="horz" wrap="square" lIns="0" tIns="12700" rIns="0" bIns="0" rtlCol="0">
            <a:spAutoFit/>
          </a:bodyPr>
          <a:lstStyle/>
          <a:p>
            <a:pPr marL="354965" indent="-342265">
              <a:lnSpc>
                <a:spcPct val="100000"/>
              </a:lnSpc>
              <a:spcBef>
                <a:spcPts val="100"/>
              </a:spcBef>
              <a:buFont typeface="Wingdings"/>
              <a:buChar char=""/>
              <a:tabLst>
                <a:tab pos="354965" algn="l"/>
              </a:tabLst>
            </a:pPr>
            <a:r>
              <a:rPr dirty="0">
                <a:latin typeface="+mn-ea"/>
                <a:ea typeface="+mn-ea"/>
                <a:cs typeface="Malgun Gothic"/>
              </a:rPr>
              <a:t>len(튜플):</a:t>
            </a:r>
            <a:r>
              <a:rPr spc="-10" dirty="0">
                <a:latin typeface="+mn-ea"/>
                <a:ea typeface="+mn-ea"/>
                <a:cs typeface="Malgun Gothic"/>
              </a:rPr>
              <a:t> </a:t>
            </a:r>
            <a:r>
              <a:rPr dirty="0">
                <a:latin typeface="+mn-ea"/>
                <a:ea typeface="+mn-ea"/>
                <a:cs typeface="Malgun Gothic"/>
              </a:rPr>
              <a:t>Set의</a:t>
            </a:r>
            <a:r>
              <a:rPr spc="-5" dirty="0">
                <a:latin typeface="+mn-ea"/>
                <a:ea typeface="+mn-ea"/>
                <a:cs typeface="Malgun Gothic"/>
              </a:rPr>
              <a:t> </a:t>
            </a:r>
            <a:r>
              <a:rPr dirty="0">
                <a:latin typeface="+mn-ea"/>
                <a:ea typeface="+mn-ea"/>
                <a:cs typeface="Malgun Gothic"/>
              </a:rPr>
              <a:t>원소</a:t>
            </a:r>
            <a:r>
              <a:rPr spc="-20" dirty="0">
                <a:latin typeface="+mn-ea"/>
                <a:ea typeface="+mn-ea"/>
                <a:cs typeface="Malgun Gothic"/>
              </a:rPr>
              <a:t> </a:t>
            </a:r>
            <a:r>
              <a:rPr dirty="0">
                <a:latin typeface="+mn-ea"/>
                <a:ea typeface="+mn-ea"/>
                <a:cs typeface="Malgun Gothic"/>
              </a:rPr>
              <a:t>개수 </a:t>
            </a:r>
            <a:r>
              <a:rPr spc="-25" dirty="0">
                <a:latin typeface="+mn-ea"/>
                <a:ea typeface="+mn-ea"/>
                <a:cs typeface="Malgun Gothic"/>
              </a:rPr>
              <a:t>조회</a:t>
            </a:r>
            <a:endParaRPr>
              <a:latin typeface="+mn-ea"/>
              <a:ea typeface="+mn-ea"/>
              <a:cs typeface="Malgun Gothic"/>
            </a:endParaRPr>
          </a:p>
          <a:p>
            <a:pPr marL="354965" indent="-342265">
              <a:lnSpc>
                <a:spcPct val="100000"/>
              </a:lnSpc>
              <a:spcBef>
                <a:spcPts val="2880"/>
              </a:spcBef>
              <a:buFont typeface="Wingdings"/>
              <a:buChar char=""/>
              <a:tabLst>
                <a:tab pos="354965" algn="l"/>
              </a:tabLst>
            </a:pPr>
            <a:r>
              <a:rPr dirty="0">
                <a:latin typeface="+mn-ea"/>
                <a:ea typeface="+mn-ea"/>
                <a:cs typeface="Malgun Gothic"/>
              </a:rPr>
              <a:t>in,</a:t>
            </a:r>
            <a:r>
              <a:rPr spc="-5" dirty="0">
                <a:latin typeface="+mn-ea"/>
                <a:ea typeface="+mn-ea"/>
                <a:cs typeface="Malgun Gothic"/>
              </a:rPr>
              <a:t> </a:t>
            </a:r>
            <a:r>
              <a:rPr dirty="0">
                <a:latin typeface="+mn-ea"/>
                <a:ea typeface="+mn-ea"/>
                <a:cs typeface="Malgun Gothic"/>
              </a:rPr>
              <a:t>not in</a:t>
            </a:r>
            <a:r>
              <a:rPr spc="10" dirty="0">
                <a:latin typeface="+mn-ea"/>
                <a:ea typeface="+mn-ea"/>
                <a:cs typeface="Malgun Gothic"/>
              </a:rPr>
              <a:t> </a:t>
            </a:r>
            <a:r>
              <a:rPr spc="-20" dirty="0">
                <a:latin typeface="+mn-ea"/>
                <a:ea typeface="+mn-ea"/>
                <a:cs typeface="Malgun Gothic"/>
              </a:rPr>
              <a:t>연산자:</a:t>
            </a:r>
            <a:endParaRPr>
              <a:latin typeface="+mn-ea"/>
              <a:ea typeface="+mn-ea"/>
              <a:cs typeface="Malgun Gothic"/>
            </a:endParaRPr>
          </a:p>
          <a:p>
            <a:pPr marL="469900" marR="5080">
              <a:lnSpc>
                <a:spcPct val="100000"/>
              </a:lnSpc>
            </a:pPr>
            <a:r>
              <a:rPr dirty="0">
                <a:latin typeface="+mn-ea"/>
                <a:ea typeface="+mn-ea"/>
                <a:cs typeface="Malgun Gothic"/>
              </a:rPr>
              <a:t>어떤</a:t>
            </a:r>
            <a:r>
              <a:rPr spc="-10" dirty="0">
                <a:latin typeface="+mn-ea"/>
                <a:ea typeface="+mn-ea"/>
                <a:cs typeface="Malgun Gothic"/>
              </a:rPr>
              <a:t> </a:t>
            </a:r>
            <a:r>
              <a:rPr dirty="0">
                <a:latin typeface="+mn-ea"/>
                <a:ea typeface="+mn-ea"/>
                <a:cs typeface="Malgun Gothic"/>
              </a:rPr>
              <a:t>값이</a:t>
            </a:r>
            <a:r>
              <a:rPr spc="-5" dirty="0">
                <a:latin typeface="+mn-ea"/>
                <a:ea typeface="+mn-ea"/>
                <a:cs typeface="Malgun Gothic"/>
              </a:rPr>
              <a:t> </a:t>
            </a:r>
            <a:r>
              <a:rPr dirty="0">
                <a:latin typeface="+mn-ea"/>
                <a:ea typeface="+mn-ea"/>
                <a:cs typeface="Malgun Gothic"/>
              </a:rPr>
              <a:t>Set(자료구조)의</a:t>
            </a:r>
            <a:r>
              <a:rPr spc="-5" dirty="0">
                <a:latin typeface="+mn-ea"/>
                <a:ea typeface="+mn-ea"/>
                <a:cs typeface="Malgun Gothic"/>
              </a:rPr>
              <a:t> </a:t>
            </a:r>
            <a:r>
              <a:rPr dirty="0">
                <a:latin typeface="+mn-ea"/>
                <a:ea typeface="+mn-ea"/>
                <a:cs typeface="Malgun Gothic"/>
              </a:rPr>
              <a:t>원소에</a:t>
            </a:r>
            <a:r>
              <a:rPr spc="-5" dirty="0">
                <a:latin typeface="+mn-ea"/>
                <a:ea typeface="+mn-ea"/>
                <a:cs typeface="Malgun Gothic"/>
              </a:rPr>
              <a:t> </a:t>
            </a:r>
            <a:r>
              <a:rPr spc="-25" dirty="0">
                <a:latin typeface="+mn-ea"/>
                <a:ea typeface="+mn-ea"/>
                <a:cs typeface="Malgun Gothic"/>
              </a:rPr>
              <a:t>있는지 </a:t>
            </a:r>
            <a:r>
              <a:rPr dirty="0">
                <a:latin typeface="+mn-ea"/>
                <a:ea typeface="+mn-ea"/>
                <a:cs typeface="Malgun Gothic"/>
              </a:rPr>
              <a:t>여부를</a:t>
            </a:r>
            <a:r>
              <a:rPr spc="10" dirty="0">
                <a:latin typeface="+mn-ea"/>
                <a:ea typeface="+mn-ea"/>
                <a:cs typeface="Malgun Gothic"/>
              </a:rPr>
              <a:t> </a:t>
            </a:r>
            <a:r>
              <a:rPr spc="-35" dirty="0">
                <a:latin typeface="+mn-ea"/>
                <a:ea typeface="+mn-ea"/>
                <a:cs typeface="Malgun Gothic"/>
              </a:rPr>
              <a:t>반환</a:t>
            </a:r>
            <a:endParaRPr>
              <a:latin typeface="+mn-ea"/>
              <a:ea typeface="+mn-ea"/>
              <a:cs typeface="Malgun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집합(Set)</a:t>
            </a:r>
            <a:r>
              <a:rPr sz="2400" spc="-25" dirty="0">
                <a:latin typeface="+mn-ea"/>
                <a:ea typeface="+mn-ea"/>
              </a:rPr>
              <a:t> </a:t>
            </a:r>
            <a:r>
              <a:rPr sz="2400" dirty="0">
                <a:latin typeface="+mn-ea"/>
                <a:ea typeface="+mn-ea"/>
              </a:rPr>
              <a:t>–</a:t>
            </a:r>
            <a:r>
              <a:rPr sz="2400" spc="-20" dirty="0">
                <a:latin typeface="+mn-ea"/>
                <a:ea typeface="+mn-ea"/>
              </a:rPr>
              <a:t> </a:t>
            </a:r>
            <a:r>
              <a:rPr sz="2400" spc="-25" dirty="0">
                <a:latin typeface="+mn-ea"/>
                <a:ea typeface="+mn-ea"/>
              </a:rPr>
              <a:t>연산</a:t>
            </a:r>
          </a:p>
        </p:txBody>
      </p:sp>
      <p:sp>
        <p:nvSpPr>
          <p:cNvPr id="3" name="object 3"/>
          <p:cNvSpPr txBox="1"/>
          <p:nvPr/>
        </p:nvSpPr>
        <p:spPr>
          <a:xfrm>
            <a:off x="458216" y="905534"/>
            <a:ext cx="1976755" cy="2828980"/>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spc="-25" dirty="0">
                <a:solidFill>
                  <a:srgbClr val="333333"/>
                </a:solidFill>
                <a:latin typeface="+mn-ea"/>
                <a:ea typeface="+mn-ea"/>
                <a:cs typeface="Malgun Gothic"/>
              </a:rPr>
              <a:t>합집합</a:t>
            </a:r>
            <a:endParaRPr>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집합</a:t>
            </a:r>
            <a:r>
              <a:rPr spc="-15"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spc="-25" dirty="0">
                <a:solidFill>
                  <a:srgbClr val="333333"/>
                </a:solidFill>
                <a:latin typeface="+mn-ea"/>
                <a:ea typeface="+mn-ea"/>
                <a:cs typeface="Malgun Gothic"/>
              </a:rPr>
              <a:t>집합</a:t>
            </a:r>
            <a:endParaRPr>
              <a:latin typeface="+mn-ea"/>
              <a:ea typeface="+mn-ea"/>
              <a:cs typeface="Malgun Gothic"/>
            </a:endParaRPr>
          </a:p>
          <a:p>
            <a:pPr marL="286385" indent="-273685">
              <a:lnSpc>
                <a:spcPct val="100000"/>
              </a:lnSpc>
              <a:spcBef>
                <a:spcPts val="2280"/>
              </a:spcBef>
              <a:buFont typeface="Arial"/>
              <a:buChar char="▪"/>
              <a:tabLst>
                <a:tab pos="286385" algn="l"/>
              </a:tabLst>
            </a:pPr>
            <a:r>
              <a:rPr spc="-25" dirty="0">
                <a:solidFill>
                  <a:srgbClr val="333333"/>
                </a:solidFill>
                <a:latin typeface="+mn-ea"/>
                <a:ea typeface="+mn-ea"/>
                <a:cs typeface="Malgun Gothic"/>
              </a:rPr>
              <a:t>교집합</a:t>
            </a:r>
            <a:endParaRPr>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집합</a:t>
            </a:r>
            <a:r>
              <a:rPr spc="-15" dirty="0">
                <a:solidFill>
                  <a:srgbClr val="333333"/>
                </a:solidFill>
                <a:latin typeface="+mn-ea"/>
                <a:ea typeface="+mn-ea"/>
                <a:cs typeface="Malgun Gothic"/>
              </a:rPr>
              <a:t> </a:t>
            </a:r>
            <a:r>
              <a:rPr dirty="0">
                <a:solidFill>
                  <a:srgbClr val="333333"/>
                </a:solidFill>
                <a:latin typeface="+mn-ea"/>
                <a:ea typeface="+mn-ea"/>
                <a:cs typeface="Malgun Gothic"/>
              </a:rPr>
              <a:t>&amp;</a:t>
            </a:r>
            <a:r>
              <a:rPr spc="-15" dirty="0">
                <a:solidFill>
                  <a:srgbClr val="333333"/>
                </a:solidFill>
                <a:latin typeface="+mn-ea"/>
                <a:ea typeface="+mn-ea"/>
                <a:cs typeface="Malgun Gothic"/>
              </a:rPr>
              <a:t> </a:t>
            </a:r>
            <a:r>
              <a:rPr spc="-25" dirty="0">
                <a:solidFill>
                  <a:srgbClr val="333333"/>
                </a:solidFill>
                <a:latin typeface="+mn-ea"/>
                <a:ea typeface="+mn-ea"/>
                <a:cs typeface="Malgun Gothic"/>
              </a:rPr>
              <a:t>집합</a:t>
            </a:r>
            <a:endParaRPr>
              <a:latin typeface="+mn-ea"/>
              <a:ea typeface="+mn-ea"/>
              <a:cs typeface="Malgun Gothic"/>
            </a:endParaRPr>
          </a:p>
          <a:p>
            <a:pPr marL="286385" indent="-273685">
              <a:lnSpc>
                <a:spcPct val="100000"/>
              </a:lnSpc>
              <a:spcBef>
                <a:spcPts val="2290"/>
              </a:spcBef>
              <a:buFont typeface="Arial"/>
              <a:buChar char="▪"/>
              <a:tabLst>
                <a:tab pos="286385" algn="l"/>
              </a:tabLst>
            </a:pPr>
            <a:r>
              <a:rPr dirty="0">
                <a:solidFill>
                  <a:srgbClr val="333333"/>
                </a:solidFill>
                <a:latin typeface="+mn-ea"/>
                <a:ea typeface="+mn-ea"/>
                <a:cs typeface="Malgun Gothic"/>
              </a:rPr>
              <a:t>차</a:t>
            </a:r>
            <a:r>
              <a:rPr spc="5" dirty="0">
                <a:solidFill>
                  <a:srgbClr val="333333"/>
                </a:solidFill>
                <a:latin typeface="+mn-ea"/>
                <a:ea typeface="+mn-ea"/>
                <a:cs typeface="Malgun Gothic"/>
              </a:rPr>
              <a:t> </a:t>
            </a:r>
            <a:r>
              <a:rPr spc="-35" dirty="0">
                <a:solidFill>
                  <a:srgbClr val="333333"/>
                </a:solidFill>
                <a:latin typeface="+mn-ea"/>
                <a:ea typeface="+mn-ea"/>
                <a:cs typeface="Malgun Gothic"/>
              </a:rPr>
              <a:t>집합</a:t>
            </a:r>
            <a:endParaRPr>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집합</a:t>
            </a:r>
            <a:r>
              <a:rPr spc="-15"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spc="-25" dirty="0">
                <a:solidFill>
                  <a:srgbClr val="333333"/>
                </a:solidFill>
                <a:latin typeface="+mn-ea"/>
                <a:ea typeface="+mn-ea"/>
                <a:cs typeface="Malgun Gothic"/>
              </a:rPr>
              <a:t>집합</a:t>
            </a:r>
            <a:endParaRPr>
              <a:latin typeface="+mn-ea"/>
              <a:ea typeface="+mn-ea"/>
              <a:cs typeface="Malgun Gothic"/>
            </a:endParaRPr>
          </a:p>
        </p:txBody>
      </p:sp>
      <p:sp>
        <p:nvSpPr>
          <p:cNvPr id="4" name="object 4"/>
          <p:cNvSpPr/>
          <p:nvPr/>
        </p:nvSpPr>
        <p:spPr>
          <a:xfrm>
            <a:off x="684276" y="4175759"/>
            <a:ext cx="6629400" cy="1844039"/>
          </a:xfrm>
          <a:custGeom>
            <a:avLst/>
            <a:gdLst/>
            <a:ahLst/>
            <a:cxnLst/>
            <a:rect l="l" t="t" r="r" b="b"/>
            <a:pathLst>
              <a:path w="6629400" h="1844039">
                <a:moveTo>
                  <a:pt x="0" y="1844039"/>
                </a:moveTo>
                <a:lnTo>
                  <a:pt x="6629400" y="1844039"/>
                </a:lnTo>
                <a:lnTo>
                  <a:pt x="6629400" y="0"/>
                </a:lnTo>
                <a:lnTo>
                  <a:pt x="0" y="0"/>
                </a:lnTo>
                <a:lnTo>
                  <a:pt x="0" y="1844039"/>
                </a:lnTo>
                <a:close/>
              </a:path>
            </a:pathLst>
          </a:custGeom>
          <a:ln w="12192">
            <a:solidFill>
              <a:srgbClr val="000000"/>
            </a:solidFill>
          </a:ln>
        </p:spPr>
        <p:txBody>
          <a:bodyPr wrap="square" lIns="0" tIns="0" rIns="0" bIns="0" rtlCol="0"/>
          <a:lstStyle/>
          <a:p>
            <a:endParaRPr>
              <a:latin typeface="+mn-ea"/>
              <a:ea typeface="+mn-ea"/>
            </a:endParaRPr>
          </a:p>
        </p:txBody>
      </p:sp>
      <p:sp>
        <p:nvSpPr>
          <p:cNvPr id="5" name="object 5"/>
          <p:cNvSpPr txBox="1"/>
          <p:nvPr/>
        </p:nvSpPr>
        <p:spPr>
          <a:xfrm>
            <a:off x="775716" y="4242942"/>
            <a:ext cx="3796284" cy="1329851"/>
          </a:xfrm>
          <a:prstGeom prst="rect">
            <a:avLst/>
          </a:prstGeom>
        </p:spPr>
        <p:txBody>
          <a:bodyPr vert="horz" wrap="square" lIns="0" tIns="67310" rIns="0" bIns="0" rtlCol="0">
            <a:spAutoFit/>
          </a:bodyPr>
          <a:lstStyle/>
          <a:p>
            <a:pPr>
              <a:lnSpc>
                <a:spcPct val="100000"/>
              </a:lnSpc>
              <a:spcBef>
                <a:spcPts val="530"/>
              </a:spcBef>
            </a:pPr>
            <a:r>
              <a:rPr dirty="0">
                <a:latin typeface="+mn-ea"/>
                <a:ea typeface="+mn-ea"/>
                <a:cs typeface="Malgun Gothic"/>
              </a:rPr>
              <a:t>set1</a:t>
            </a:r>
            <a:r>
              <a:rPr spc="-15" dirty="0">
                <a:latin typeface="+mn-ea"/>
                <a:ea typeface="+mn-ea"/>
                <a:cs typeface="Malgun Gothic"/>
              </a:rPr>
              <a:t> </a:t>
            </a:r>
            <a:r>
              <a:rPr dirty="0">
                <a:latin typeface="+mn-ea"/>
                <a:ea typeface="+mn-ea"/>
                <a:cs typeface="Malgun Gothic"/>
              </a:rPr>
              <a:t>=</a:t>
            </a:r>
            <a:r>
              <a:rPr spc="5" dirty="0">
                <a:latin typeface="+mn-ea"/>
                <a:ea typeface="+mn-ea"/>
                <a:cs typeface="Malgun Gothic"/>
              </a:rPr>
              <a:t> </a:t>
            </a:r>
            <a:r>
              <a:rPr dirty="0">
                <a:latin typeface="+mn-ea"/>
                <a:ea typeface="+mn-ea"/>
                <a:cs typeface="Malgun Gothic"/>
              </a:rPr>
              <a:t>{1,</a:t>
            </a:r>
            <a:r>
              <a:rPr spc="-15" dirty="0">
                <a:latin typeface="+mn-ea"/>
                <a:ea typeface="+mn-ea"/>
                <a:cs typeface="Malgun Gothic"/>
              </a:rPr>
              <a:t> </a:t>
            </a:r>
            <a:r>
              <a:rPr dirty="0">
                <a:latin typeface="+mn-ea"/>
                <a:ea typeface="+mn-ea"/>
                <a:cs typeface="Malgun Gothic"/>
              </a:rPr>
              <a:t>2, </a:t>
            </a:r>
            <a:r>
              <a:rPr spc="-25" dirty="0">
                <a:latin typeface="+mn-ea"/>
                <a:ea typeface="+mn-ea"/>
                <a:cs typeface="Malgun Gothic"/>
              </a:rPr>
              <a:t>3}</a:t>
            </a:r>
            <a:endParaRPr dirty="0">
              <a:latin typeface="+mn-ea"/>
              <a:ea typeface="+mn-ea"/>
              <a:cs typeface="Malgun Gothic"/>
            </a:endParaRPr>
          </a:p>
          <a:p>
            <a:pPr>
              <a:lnSpc>
                <a:spcPct val="100000"/>
              </a:lnSpc>
              <a:spcBef>
                <a:spcPts val="430"/>
              </a:spcBef>
            </a:pPr>
            <a:r>
              <a:rPr dirty="0">
                <a:latin typeface="+mn-ea"/>
                <a:ea typeface="+mn-ea"/>
                <a:cs typeface="Malgun Gothic"/>
              </a:rPr>
              <a:t>set2</a:t>
            </a:r>
            <a:r>
              <a:rPr spc="-10" dirty="0">
                <a:latin typeface="+mn-ea"/>
                <a:ea typeface="+mn-ea"/>
                <a:cs typeface="Malgun Gothic"/>
              </a:rPr>
              <a:t> </a:t>
            </a:r>
            <a:r>
              <a:rPr dirty="0">
                <a:latin typeface="+mn-ea"/>
                <a:ea typeface="+mn-ea"/>
                <a:cs typeface="Malgun Gothic"/>
              </a:rPr>
              <a:t>= {3,</a:t>
            </a:r>
            <a:r>
              <a:rPr spc="-20" dirty="0">
                <a:latin typeface="+mn-ea"/>
                <a:ea typeface="+mn-ea"/>
                <a:cs typeface="Malgun Gothic"/>
              </a:rPr>
              <a:t> </a:t>
            </a:r>
            <a:r>
              <a:rPr dirty="0">
                <a:latin typeface="+mn-ea"/>
                <a:ea typeface="+mn-ea"/>
                <a:cs typeface="Malgun Gothic"/>
              </a:rPr>
              <a:t>4,</a:t>
            </a:r>
            <a:r>
              <a:rPr spc="-5" dirty="0">
                <a:latin typeface="+mn-ea"/>
                <a:ea typeface="+mn-ea"/>
                <a:cs typeface="Malgun Gothic"/>
              </a:rPr>
              <a:t> </a:t>
            </a:r>
            <a:r>
              <a:rPr spc="-25" dirty="0">
                <a:latin typeface="+mn-ea"/>
                <a:ea typeface="+mn-ea"/>
                <a:cs typeface="Malgun Gothic"/>
              </a:rPr>
              <a:t>5}</a:t>
            </a:r>
            <a:endParaRPr dirty="0">
              <a:latin typeface="+mn-ea"/>
              <a:ea typeface="+mn-ea"/>
              <a:cs typeface="Malgun Gothic"/>
            </a:endParaRPr>
          </a:p>
          <a:p>
            <a:pPr>
              <a:lnSpc>
                <a:spcPct val="100000"/>
              </a:lnSpc>
              <a:spcBef>
                <a:spcPts val="434"/>
              </a:spcBef>
            </a:pPr>
            <a:r>
              <a:rPr dirty="0">
                <a:latin typeface="+mn-ea"/>
                <a:ea typeface="+mn-ea"/>
                <a:cs typeface="Malgun Gothic"/>
              </a:rPr>
              <a:t>set1</a:t>
            </a:r>
            <a:r>
              <a:rPr spc="-10" dirty="0">
                <a:latin typeface="+mn-ea"/>
                <a:ea typeface="+mn-ea"/>
                <a:cs typeface="Malgun Gothic"/>
              </a:rPr>
              <a:t> </a:t>
            </a:r>
            <a:r>
              <a:rPr dirty="0">
                <a:latin typeface="+mn-ea"/>
                <a:ea typeface="+mn-ea"/>
                <a:cs typeface="Malgun Gothic"/>
              </a:rPr>
              <a:t>| </a:t>
            </a:r>
            <a:r>
              <a:rPr spc="-20" dirty="0">
                <a:latin typeface="+mn-ea"/>
                <a:ea typeface="+mn-ea"/>
                <a:cs typeface="Malgun Gothic"/>
              </a:rPr>
              <a:t>set2</a:t>
            </a:r>
            <a:endParaRPr dirty="0">
              <a:latin typeface="+mn-ea"/>
              <a:ea typeface="+mn-ea"/>
              <a:cs typeface="Malgun Gothic"/>
            </a:endParaRPr>
          </a:p>
          <a:p>
            <a:pPr>
              <a:lnSpc>
                <a:spcPct val="100000"/>
              </a:lnSpc>
              <a:spcBef>
                <a:spcPts val="434"/>
              </a:spcBef>
            </a:pPr>
            <a:r>
              <a:rPr dirty="0">
                <a:latin typeface="+mn-ea"/>
                <a:ea typeface="+mn-ea"/>
                <a:cs typeface="Malgun Gothic"/>
              </a:rPr>
              <a:t>set1</a:t>
            </a:r>
            <a:r>
              <a:rPr spc="-10" dirty="0">
                <a:latin typeface="+mn-ea"/>
                <a:ea typeface="+mn-ea"/>
                <a:cs typeface="Malgun Gothic"/>
              </a:rPr>
              <a:t> </a:t>
            </a:r>
            <a:r>
              <a:rPr dirty="0">
                <a:latin typeface="+mn-ea"/>
                <a:ea typeface="+mn-ea"/>
                <a:cs typeface="Malgun Gothic"/>
              </a:rPr>
              <a:t>&amp;</a:t>
            </a:r>
            <a:r>
              <a:rPr spc="-5" dirty="0">
                <a:latin typeface="+mn-ea"/>
                <a:ea typeface="+mn-ea"/>
                <a:cs typeface="Malgun Gothic"/>
              </a:rPr>
              <a:t> </a:t>
            </a:r>
            <a:r>
              <a:rPr spc="-20" dirty="0">
                <a:latin typeface="+mn-ea"/>
                <a:ea typeface="+mn-ea"/>
                <a:cs typeface="Malgun Gothic"/>
              </a:rPr>
              <a:t>set2</a:t>
            </a:r>
            <a:endParaRPr dirty="0">
              <a:latin typeface="+mn-ea"/>
              <a:ea typeface="+mn-ea"/>
              <a:cs typeface="Malgun Gothic"/>
            </a:endParaRPr>
          </a:p>
        </p:txBody>
      </p:sp>
      <p:sp>
        <p:nvSpPr>
          <p:cNvPr id="7" name="object 7"/>
          <p:cNvSpPr txBox="1"/>
          <p:nvPr/>
        </p:nvSpPr>
        <p:spPr>
          <a:xfrm>
            <a:off x="763016" y="5594618"/>
            <a:ext cx="1671955" cy="310340"/>
          </a:xfrm>
          <a:prstGeom prst="rect">
            <a:avLst/>
          </a:prstGeom>
        </p:spPr>
        <p:txBody>
          <a:bodyPr vert="horz" wrap="square" lIns="0" tIns="33019" rIns="0" bIns="0" rtlCol="0">
            <a:spAutoFit/>
          </a:bodyPr>
          <a:lstStyle/>
          <a:p>
            <a:pPr marL="12700">
              <a:lnSpc>
                <a:spcPct val="100000"/>
              </a:lnSpc>
              <a:spcBef>
                <a:spcPts val="259"/>
              </a:spcBef>
            </a:pPr>
            <a:r>
              <a:rPr dirty="0">
                <a:latin typeface="+mn-ea"/>
                <a:ea typeface="+mn-ea"/>
                <a:cs typeface="Malgun Gothic"/>
              </a:rPr>
              <a:t>set1</a:t>
            </a:r>
            <a:r>
              <a:rPr spc="-10" dirty="0">
                <a:latin typeface="+mn-ea"/>
                <a:ea typeface="+mn-ea"/>
                <a:cs typeface="Malgun Gothic"/>
              </a:rPr>
              <a:t> </a:t>
            </a:r>
            <a:r>
              <a:rPr dirty="0">
                <a:latin typeface="+mn-ea"/>
                <a:ea typeface="+mn-ea"/>
                <a:cs typeface="Malgun Gothic"/>
              </a:rPr>
              <a:t>–</a:t>
            </a:r>
            <a:r>
              <a:rPr spc="-5" dirty="0">
                <a:latin typeface="+mn-ea"/>
                <a:ea typeface="+mn-ea"/>
                <a:cs typeface="Malgun Gothic"/>
              </a:rPr>
              <a:t> </a:t>
            </a:r>
            <a:r>
              <a:rPr spc="-20" dirty="0">
                <a:latin typeface="+mn-ea"/>
                <a:ea typeface="+mn-ea"/>
                <a:cs typeface="Malgun Gothic"/>
              </a:rPr>
              <a:t>set2</a:t>
            </a:r>
            <a:endParaRPr dirty="0">
              <a:latin typeface="+mn-ea"/>
              <a:ea typeface="+mn-ea"/>
              <a:cs typeface="Malgun Gothic"/>
            </a:endParaRPr>
          </a:p>
        </p:txBody>
      </p:sp>
      <p:sp>
        <p:nvSpPr>
          <p:cNvPr id="8" name="object 8"/>
          <p:cNvSpPr txBox="1"/>
          <p:nvPr/>
        </p:nvSpPr>
        <p:spPr>
          <a:xfrm>
            <a:off x="2592070" y="5594618"/>
            <a:ext cx="1089025" cy="310340"/>
          </a:xfrm>
          <a:prstGeom prst="rect">
            <a:avLst/>
          </a:prstGeom>
        </p:spPr>
        <p:txBody>
          <a:bodyPr vert="horz" wrap="square" lIns="0" tIns="33019" rIns="0" bIns="0" rtlCol="0">
            <a:spAutoFit/>
          </a:bodyPr>
          <a:lstStyle/>
          <a:p>
            <a:pPr marL="12700">
              <a:lnSpc>
                <a:spcPct val="100000"/>
              </a:lnSpc>
              <a:spcBef>
                <a:spcPts val="259"/>
              </a:spcBef>
            </a:pPr>
            <a:r>
              <a:rPr dirty="0">
                <a:latin typeface="+mn-ea"/>
                <a:ea typeface="+mn-ea"/>
                <a:cs typeface="Malgun Gothic"/>
              </a:rPr>
              <a:t>#=&gt;</a:t>
            </a:r>
            <a:r>
              <a:rPr spc="-5" dirty="0">
                <a:latin typeface="+mn-ea"/>
                <a:ea typeface="+mn-ea"/>
                <a:cs typeface="Malgun Gothic"/>
              </a:rPr>
              <a:t> </a:t>
            </a:r>
            <a:r>
              <a:rPr dirty="0">
                <a:latin typeface="+mn-ea"/>
                <a:ea typeface="+mn-ea"/>
                <a:cs typeface="Malgun Gothic"/>
              </a:rPr>
              <a:t>{1, </a:t>
            </a:r>
            <a:r>
              <a:rPr spc="-25" dirty="0">
                <a:latin typeface="+mn-ea"/>
                <a:ea typeface="+mn-ea"/>
                <a:cs typeface="Malgun Gothic"/>
              </a:rPr>
              <a:t>2}</a:t>
            </a:r>
            <a:endParaRPr>
              <a:latin typeface="+mn-ea"/>
              <a:ea typeface="+mn-ea"/>
              <a:cs typeface="Malgun Gothic"/>
            </a:endParaRPr>
          </a:p>
        </p:txBody>
      </p:sp>
      <p:sp>
        <p:nvSpPr>
          <p:cNvPr id="9" name="object 9"/>
          <p:cNvSpPr txBox="1">
            <a:spLocks noGrp="1"/>
          </p:cNvSpPr>
          <p:nvPr>
            <p:ph type="sldNum" sz="quarter" idx="4294967295"/>
          </p:nvPr>
        </p:nvSpPr>
        <p:spPr>
          <a:xfrm>
            <a:off x="11615673" y="6629599"/>
            <a:ext cx="229234" cy="577722"/>
          </a:xfrm>
          <a:prstGeom prst="rect">
            <a:avLst/>
          </a:prstGeom>
        </p:spPr>
        <p:txBody>
          <a:bodyPr vert="horz" wrap="square" lIns="0" tIns="23495" rIns="0" bIns="0" rtlCol="0">
            <a:spAutoFit/>
          </a:bodyPr>
          <a:lstStyle/>
          <a:p>
            <a:pPr marL="38100">
              <a:lnSpc>
                <a:spcPct val="100000"/>
              </a:lnSpc>
              <a:spcBef>
                <a:spcPts val="185"/>
              </a:spcBef>
            </a:pPr>
            <a:fld id="{81D60167-4931-47E6-BA6A-407CBD079E47}" type="slidenum">
              <a:rPr sz="1800" spc="-25" dirty="0">
                <a:latin typeface="+mn-ea"/>
                <a:ea typeface="+mn-ea"/>
              </a:rPr>
              <a:t>38</a:t>
            </a:fld>
            <a:endParaRPr sz="1800" spc="-25" dirty="0">
              <a:latin typeface="+mn-ea"/>
              <a:ea typeface="+mn-ea"/>
            </a:endParaRPr>
          </a:p>
        </p:txBody>
      </p:sp>
      <p:sp>
        <p:nvSpPr>
          <p:cNvPr id="6" name="object 6"/>
          <p:cNvSpPr txBox="1"/>
          <p:nvPr/>
        </p:nvSpPr>
        <p:spPr>
          <a:xfrm>
            <a:off x="2604770" y="4900739"/>
            <a:ext cx="1846580" cy="685165"/>
          </a:xfrm>
          <a:prstGeom prst="rect">
            <a:avLst/>
          </a:prstGeom>
        </p:spPr>
        <p:txBody>
          <a:bodyPr vert="horz" wrap="square" lIns="0" tIns="67945" rIns="0" bIns="0" rtlCol="0">
            <a:spAutoFit/>
          </a:bodyPr>
          <a:lstStyle/>
          <a:p>
            <a:pPr>
              <a:lnSpc>
                <a:spcPct val="100000"/>
              </a:lnSpc>
              <a:spcBef>
                <a:spcPts val="535"/>
              </a:spcBef>
            </a:pPr>
            <a:r>
              <a:rPr dirty="0">
                <a:latin typeface="+mn-ea"/>
                <a:ea typeface="+mn-ea"/>
                <a:cs typeface="Malgun Gothic"/>
              </a:rPr>
              <a:t>#=&gt;</a:t>
            </a:r>
            <a:r>
              <a:rPr spc="-15" dirty="0">
                <a:latin typeface="+mn-ea"/>
                <a:ea typeface="+mn-ea"/>
                <a:cs typeface="Malgun Gothic"/>
              </a:rPr>
              <a:t> </a:t>
            </a:r>
            <a:r>
              <a:rPr dirty="0">
                <a:latin typeface="+mn-ea"/>
                <a:ea typeface="+mn-ea"/>
                <a:cs typeface="Malgun Gothic"/>
              </a:rPr>
              <a:t>{1,</a:t>
            </a:r>
            <a:r>
              <a:rPr spc="-10" dirty="0">
                <a:latin typeface="+mn-ea"/>
                <a:ea typeface="+mn-ea"/>
                <a:cs typeface="Malgun Gothic"/>
              </a:rPr>
              <a:t> </a:t>
            </a:r>
            <a:r>
              <a:rPr dirty="0">
                <a:latin typeface="+mn-ea"/>
                <a:ea typeface="+mn-ea"/>
                <a:cs typeface="Malgun Gothic"/>
              </a:rPr>
              <a:t>2,</a:t>
            </a:r>
            <a:r>
              <a:rPr spc="-15" dirty="0">
                <a:latin typeface="+mn-ea"/>
                <a:ea typeface="+mn-ea"/>
                <a:cs typeface="Malgun Gothic"/>
              </a:rPr>
              <a:t> </a:t>
            </a:r>
            <a:r>
              <a:rPr dirty="0">
                <a:latin typeface="+mn-ea"/>
                <a:ea typeface="+mn-ea"/>
                <a:cs typeface="Malgun Gothic"/>
              </a:rPr>
              <a:t>3,</a:t>
            </a:r>
            <a:r>
              <a:rPr spc="-5" dirty="0">
                <a:latin typeface="+mn-ea"/>
                <a:ea typeface="+mn-ea"/>
                <a:cs typeface="Malgun Gothic"/>
              </a:rPr>
              <a:t> </a:t>
            </a:r>
            <a:r>
              <a:rPr dirty="0">
                <a:latin typeface="+mn-ea"/>
                <a:ea typeface="+mn-ea"/>
                <a:cs typeface="Malgun Gothic"/>
              </a:rPr>
              <a:t>4, </a:t>
            </a:r>
            <a:r>
              <a:rPr spc="-25" dirty="0">
                <a:latin typeface="+mn-ea"/>
                <a:ea typeface="+mn-ea"/>
                <a:cs typeface="Malgun Gothic"/>
              </a:rPr>
              <a:t>5}</a:t>
            </a:r>
            <a:endParaRPr>
              <a:latin typeface="+mn-ea"/>
              <a:ea typeface="+mn-ea"/>
              <a:cs typeface="Malgun Gothic"/>
            </a:endParaRPr>
          </a:p>
          <a:p>
            <a:pPr>
              <a:lnSpc>
                <a:spcPct val="100000"/>
              </a:lnSpc>
              <a:spcBef>
                <a:spcPts val="434"/>
              </a:spcBef>
            </a:pPr>
            <a:r>
              <a:rPr dirty="0">
                <a:latin typeface="+mn-ea"/>
                <a:ea typeface="+mn-ea"/>
                <a:cs typeface="Malgun Gothic"/>
              </a:rPr>
              <a:t>#=&gt; </a:t>
            </a:r>
            <a:r>
              <a:rPr spc="-25" dirty="0">
                <a:latin typeface="+mn-ea"/>
                <a:ea typeface="+mn-ea"/>
                <a:cs typeface="Malgun Gothic"/>
              </a:rPr>
              <a:t>{3}</a:t>
            </a:r>
            <a:endParaRPr>
              <a:latin typeface="+mn-ea"/>
              <a:ea typeface="+mn-ea"/>
              <a:cs typeface="Malgun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p:cNvSpPr txBox="1">
            <a:spLocks noGrp="1"/>
          </p:cNvSpPr>
          <p:nvPr>
            <p:ph type="title"/>
          </p:nvPr>
        </p:nvSpPr>
        <p:spPr>
          <a:xfrm>
            <a:off x="915416" y="1153109"/>
            <a:ext cx="1776730" cy="381515"/>
          </a:xfrm>
          <a:prstGeom prst="rect">
            <a:avLst/>
          </a:prstGeom>
        </p:spPr>
        <p:txBody>
          <a:bodyPr vert="horz" wrap="square" lIns="0" tIns="12065" rIns="0" bIns="0" rtlCol="0">
            <a:spAutoFit/>
          </a:bodyPr>
          <a:lstStyle/>
          <a:p>
            <a:pPr marL="12700">
              <a:lnSpc>
                <a:spcPct val="100000"/>
              </a:lnSpc>
              <a:spcBef>
                <a:spcPts val="95"/>
              </a:spcBef>
            </a:pPr>
            <a:r>
              <a:rPr sz="2400" spc="-25" dirty="0">
                <a:latin typeface="CookieRun Regular" panose="020B0600000101010101" pitchFamily="50" charset="-127"/>
              </a:rPr>
              <a:t>제어문</a:t>
            </a:r>
            <a:endParaRPr sz="2400">
              <a:latin typeface="CookieRun Regular" panose="020B0600000101010101" pitchFamily="50" charset="-127"/>
            </a:endParaRPr>
          </a:p>
        </p:txBody>
      </p:sp>
      <p:sp>
        <p:nvSpPr>
          <p:cNvPr id="61" name="object 61"/>
          <p:cNvSpPr txBox="1"/>
          <p:nvPr/>
        </p:nvSpPr>
        <p:spPr>
          <a:xfrm>
            <a:off x="915416" y="2730830"/>
            <a:ext cx="4479925" cy="2534027"/>
          </a:xfrm>
          <a:prstGeom prst="rect">
            <a:avLst/>
          </a:prstGeom>
        </p:spPr>
        <p:txBody>
          <a:bodyPr vert="horz" wrap="square" lIns="0" tIns="12700" rIns="0" bIns="0" rtlCol="0">
            <a:spAutoFit/>
          </a:bodyPr>
          <a:lstStyle/>
          <a:p>
            <a:pPr marL="469265" indent="-456565">
              <a:lnSpc>
                <a:spcPct val="100000"/>
              </a:lnSpc>
              <a:spcBef>
                <a:spcPts val="100"/>
              </a:spcBef>
              <a:buAutoNum type="arabicParenR"/>
              <a:tabLst>
                <a:tab pos="469265" algn="l"/>
              </a:tabLst>
            </a:pPr>
            <a:r>
              <a:rPr spc="-25" dirty="0">
                <a:latin typeface="CookieRun Regular" panose="020B0600000101010101" pitchFamily="50" charset="-127"/>
                <a:cs typeface="Malgun Gothic"/>
              </a:rPr>
              <a:t>조건문</a:t>
            </a:r>
            <a:endParaRPr>
              <a:latin typeface="CookieRun Regular" panose="020B0600000101010101" pitchFamily="50" charset="-127"/>
              <a:cs typeface="Malgun Gothic"/>
            </a:endParaRPr>
          </a:p>
          <a:p>
            <a:pPr marL="756285" lvl="1" indent="-286385">
              <a:lnSpc>
                <a:spcPct val="100000"/>
              </a:lnSpc>
              <a:spcBef>
                <a:spcPts val="1515"/>
              </a:spcBef>
              <a:buFont typeface="Arial"/>
              <a:buChar char="•"/>
              <a:tabLst>
                <a:tab pos="756285" algn="l"/>
              </a:tabLst>
            </a:pPr>
            <a:r>
              <a:rPr dirty="0">
                <a:latin typeface="CookieRun Regular" panose="020B0600000101010101" pitchFamily="50" charset="-127"/>
                <a:cs typeface="Malgun Gothic"/>
              </a:rPr>
              <a:t>if</a:t>
            </a:r>
            <a:r>
              <a:rPr spc="-5" dirty="0">
                <a:latin typeface="CookieRun Regular" panose="020B0600000101010101" pitchFamily="50" charset="-127"/>
                <a:cs typeface="Malgun Gothic"/>
              </a:rPr>
              <a:t> </a:t>
            </a:r>
            <a:r>
              <a:rPr spc="-20" dirty="0">
                <a:latin typeface="CookieRun Regular" panose="020B0600000101010101" pitchFamily="50" charset="-127"/>
                <a:cs typeface="Malgun Gothic"/>
              </a:rPr>
              <a:t>else</a:t>
            </a:r>
            <a:endParaRPr>
              <a:latin typeface="CookieRun Regular" panose="020B0600000101010101" pitchFamily="50" charset="-127"/>
              <a:cs typeface="Malgun Gothic"/>
            </a:endParaRPr>
          </a:p>
          <a:p>
            <a:pPr marL="469265" indent="-456565">
              <a:lnSpc>
                <a:spcPct val="100000"/>
              </a:lnSpc>
              <a:spcBef>
                <a:spcPts val="1175"/>
              </a:spcBef>
              <a:buAutoNum type="arabicParenR"/>
              <a:tabLst>
                <a:tab pos="469265" algn="l"/>
              </a:tabLst>
            </a:pPr>
            <a:r>
              <a:rPr spc="-25" dirty="0">
                <a:latin typeface="CookieRun Regular" panose="020B0600000101010101" pitchFamily="50" charset="-127"/>
                <a:cs typeface="Malgun Gothic"/>
              </a:rPr>
              <a:t>반복문</a:t>
            </a:r>
            <a:endParaRPr>
              <a:latin typeface="CookieRun Regular" panose="020B0600000101010101" pitchFamily="50" charset="-127"/>
              <a:cs typeface="Malgun Gothic"/>
            </a:endParaRPr>
          </a:p>
          <a:p>
            <a:pPr marL="756285" lvl="1" indent="-286385">
              <a:lnSpc>
                <a:spcPct val="100000"/>
              </a:lnSpc>
              <a:spcBef>
                <a:spcPts val="1515"/>
              </a:spcBef>
              <a:buFont typeface="Arial"/>
              <a:buChar char="•"/>
              <a:tabLst>
                <a:tab pos="756285" algn="l"/>
              </a:tabLst>
            </a:pPr>
            <a:r>
              <a:rPr spc="-10" dirty="0">
                <a:latin typeface="CookieRun Regular" panose="020B0600000101010101" pitchFamily="50" charset="-127"/>
                <a:cs typeface="Malgun Gothic"/>
              </a:rPr>
              <a:t>while</a:t>
            </a:r>
            <a:endParaRPr>
              <a:latin typeface="CookieRun Regular" panose="020B0600000101010101" pitchFamily="50" charset="-127"/>
              <a:cs typeface="Malgun Gothic"/>
            </a:endParaRPr>
          </a:p>
          <a:p>
            <a:pPr marL="756285" lvl="1" indent="-286385">
              <a:lnSpc>
                <a:spcPct val="100000"/>
              </a:lnSpc>
              <a:spcBef>
                <a:spcPts val="1250"/>
              </a:spcBef>
              <a:buFont typeface="Arial"/>
              <a:buChar char="•"/>
              <a:tabLst>
                <a:tab pos="756285" algn="l"/>
              </a:tabLst>
            </a:pPr>
            <a:r>
              <a:rPr dirty="0">
                <a:latin typeface="CookieRun Regular" panose="020B0600000101010101" pitchFamily="50" charset="-127"/>
                <a:cs typeface="Malgun Gothic"/>
              </a:rPr>
              <a:t>for</a:t>
            </a:r>
            <a:r>
              <a:rPr spc="-10" dirty="0">
                <a:latin typeface="CookieRun Regular" panose="020B0600000101010101" pitchFamily="50" charset="-127"/>
                <a:cs typeface="Malgun Gothic"/>
              </a:rPr>
              <a:t> </a:t>
            </a:r>
            <a:r>
              <a:rPr spc="-25" dirty="0">
                <a:latin typeface="CookieRun Regular" panose="020B0600000101010101" pitchFamily="50" charset="-127"/>
                <a:cs typeface="Malgun Gothic"/>
              </a:rPr>
              <a:t>in</a:t>
            </a:r>
            <a:endParaRPr>
              <a:latin typeface="CookieRun Regular" panose="020B0600000101010101" pitchFamily="50" charset="-127"/>
              <a:cs typeface="Malgun Gothic"/>
            </a:endParaRPr>
          </a:p>
          <a:p>
            <a:pPr marL="469265" indent="-456565">
              <a:lnSpc>
                <a:spcPct val="100000"/>
              </a:lnSpc>
              <a:spcBef>
                <a:spcPts val="1175"/>
              </a:spcBef>
              <a:buAutoNum type="arabicParenR"/>
              <a:tabLst>
                <a:tab pos="469265" algn="l"/>
              </a:tabLst>
            </a:pPr>
            <a:r>
              <a:rPr dirty="0">
                <a:latin typeface="CookieRun Regular" panose="020B0600000101010101" pitchFamily="50" charset="-127"/>
                <a:cs typeface="Malgun Gothic"/>
              </a:rPr>
              <a:t>컴프리핸션</a:t>
            </a:r>
            <a:r>
              <a:rPr spc="-15" dirty="0">
                <a:latin typeface="CookieRun Regular" panose="020B0600000101010101" pitchFamily="50" charset="-127"/>
                <a:cs typeface="Malgun Gothic"/>
              </a:rPr>
              <a:t> </a:t>
            </a:r>
            <a:r>
              <a:rPr spc="-10" dirty="0">
                <a:latin typeface="CookieRun Regular" panose="020B0600000101010101" pitchFamily="50" charset="-127"/>
                <a:cs typeface="Malgun Gothic"/>
              </a:rPr>
              <a:t>(Comprehension)</a:t>
            </a:r>
            <a:endParaRPr>
              <a:latin typeface="CookieRun Regular" panose="020B0600000101010101" pitchFamily="50" charset="-127"/>
              <a:cs typeface="Malgun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2376078-5FDA-C415-0F6B-B761064268E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6671CFC-5470-424D-D7EF-7E3904A1BE89}"/>
              </a:ext>
            </a:extLst>
          </p:cNvPr>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a:extLst>
              <a:ext uri="{FF2B5EF4-FFF2-40B4-BE49-F238E27FC236}">
                <a16:creationId xmlns:a16="http://schemas.microsoft.com/office/drawing/2014/main" id="{3D4C713B-C935-985C-8F31-7DD53904CD8F}"/>
              </a:ext>
            </a:extLst>
          </p:cNvPr>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a:extLst>
              <a:ext uri="{FF2B5EF4-FFF2-40B4-BE49-F238E27FC236}">
                <a16:creationId xmlns:a16="http://schemas.microsoft.com/office/drawing/2014/main" id="{45A74F9B-2411-9962-FD6E-69840A638083}"/>
              </a:ext>
            </a:extLst>
          </p:cNvPr>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a:extLst>
              <a:ext uri="{FF2B5EF4-FFF2-40B4-BE49-F238E27FC236}">
                <a16:creationId xmlns:a16="http://schemas.microsoft.com/office/drawing/2014/main" id="{B253BD18-316D-3A66-A1DE-AF147ED92BD6}"/>
              </a:ext>
            </a:extLst>
          </p:cNvPr>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a:extLst>
              <a:ext uri="{FF2B5EF4-FFF2-40B4-BE49-F238E27FC236}">
                <a16:creationId xmlns:a16="http://schemas.microsoft.com/office/drawing/2014/main" id="{47204AA5-B5DF-89F0-7728-A47D131F15EF}"/>
              </a:ext>
            </a:extLst>
          </p:cNvPr>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a:extLst>
              <a:ext uri="{FF2B5EF4-FFF2-40B4-BE49-F238E27FC236}">
                <a16:creationId xmlns:a16="http://schemas.microsoft.com/office/drawing/2014/main" id="{974E01EA-473D-AEB6-87DC-7DDDB9D8940E}"/>
              </a:ext>
            </a:extLst>
          </p:cNvPr>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a:extLst>
              <a:ext uri="{FF2B5EF4-FFF2-40B4-BE49-F238E27FC236}">
                <a16:creationId xmlns:a16="http://schemas.microsoft.com/office/drawing/2014/main" id="{6BEC1688-F417-1ED7-55DB-C7392C9F40C5}"/>
              </a:ext>
            </a:extLst>
          </p:cNvPr>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a:extLst>
              <a:ext uri="{FF2B5EF4-FFF2-40B4-BE49-F238E27FC236}">
                <a16:creationId xmlns:a16="http://schemas.microsoft.com/office/drawing/2014/main" id="{E72FCCC9-0036-57E7-D16C-C0C20E36661C}"/>
              </a:ext>
            </a:extLst>
          </p:cNvPr>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a:extLst>
              <a:ext uri="{FF2B5EF4-FFF2-40B4-BE49-F238E27FC236}">
                <a16:creationId xmlns:a16="http://schemas.microsoft.com/office/drawing/2014/main" id="{E0D48F47-D383-477F-47DC-1ADDE7595C39}"/>
              </a:ext>
            </a:extLst>
          </p:cNvPr>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a:extLst>
              <a:ext uri="{FF2B5EF4-FFF2-40B4-BE49-F238E27FC236}">
                <a16:creationId xmlns:a16="http://schemas.microsoft.com/office/drawing/2014/main" id="{75B263D1-F1AB-8839-4054-F0558279D4F2}"/>
              </a:ext>
            </a:extLst>
          </p:cNvPr>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a:extLst>
              <a:ext uri="{FF2B5EF4-FFF2-40B4-BE49-F238E27FC236}">
                <a16:creationId xmlns:a16="http://schemas.microsoft.com/office/drawing/2014/main" id="{247802D0-EDE9-1773-EADB-71CE60C7FEA0}"/>
              </a:ext>
            </a:extLst>
          </p:cNvPr>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a:extLst>
              <a:ext uri="{FF2B5EF4-FFF2-40B4-BE49-F238E27FC236}">
                <a16:creationId xmlns:a16="http://schemas.microsoft.com/office/drawing/2014/main" id="{493041CE-AC64-2C5D-3048-113B3B7E882F}"/>
              </a:ext>
            </a:extLst>
          </p:cNvPr>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a:extLst>
              <a:ext uri="{FF2B5EF4-FFF2-40B4-BE49-F238E27FC236}">
                <a16:creationId xmlns:a16="http://schemas.microsoft.com/office/drawing/2014/main" id="{3F1BA72B-00DF-1F6C-3D8F-6FE2792C8DFB}"/>
              </a:ext>
            </a:extLst>
          </p:cNvPr>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a:extLst>
              <a:ext uri="{FF2B5EF4-FFF2-40B4-BE49-F238E27FC236}">
                <a16:creationId xmlns:a16="http://schemas.microsoft.com/office/drawing/2014/main" id="{19CB6319-60A9-965C-EFD7-CD3454D1D92C}"/>
              </a:ext>
            </a:extLst>
          </p:cNvPr>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a:extLst>
              <a:ext uri="{FF2B5EF4-FFF2-40B4-BE49-F238E27FC236}">
                <a16:creationId xmlns:a16="http://schemas.microsoft.com/office/drawing/2014/main" id="{CCF27587-5182-63BC-229E-0531780FEA58}"/>
              </a:ext>
            </a:extLst>
          </p:cNvPr>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a:extLst>
              <a:ext uri="{FF2B5EF4-FFF2-40B4-BE49-F238E27FC236}">
                <a16:creationId xmlns:a16="http://schemas.microsoft.com/office/drawing/2014/main" id="{455FAE17-274C-0B03-6B65-085BEC6F7EBD}"/>
              </a:ext>
            </a:extLst>
          </p:cNvPr>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a:extLst>
              <a:ext uri="{FF2B5EF4-FFF2-40B4-BE49-F238E27FC236}">
                <a16:creationId xmlns:a16="http://schemas.microsoft.com/office/drawing/2014/main" id="{341E5271-C923-24F4-97B0-AE33C6B9266D}"/>
              </a:ext>
            </a:extLst>
          </p:cNvPr>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a:extLst>
              <a:ext uri="{FF2B5EF4-FFF2-40B4-BE49-F238E27FC236}">
                <a16:creationId xmlns:a16="http://schemas.microsoft.com/office/drawing/2014/main" id="{D70C11EF-E0DE-63F2-D6E7-0D6212976346}"/>
              </a:ext>
            </a:extLst>
          </p:cNvPr>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a:extLst>
              <a:ext uri="{FF2B5EF4-FFF2-40B4-BE49-F238E27FC236}">
                <a16:creationId xmlns:a16="http://schemas.microsoft.com/office/drawing/2014/main" id="{29A8DED1-776B-0A58-CA31-5E2B09E833BE}"/>
              </a:ext>
            </a:extLst>
          </p:cNvPr>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a:extLst>
              <a:ext uri="{FF2B5EF4-FFF2-40B4-BE49-F238E27FC236}">
                <a16:creationId xmlns:a16="http://schemas.microsoft.com/office/drawing/2014/main" id="{29DA1F61-6A01-D6B0-DD05-2F473759CC20}"/>
              </a:ext>
            </a:extLst>
          </p:cNvPr>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a:extLst>
              <a:ext uri="{FF2B5EF4-FFF2-40B4-BE49-F238E27FC236}">
                <a16:creationId xmlns:a16="http://schemas.microsoft.com/office/drawing/2014/main" id="{01955B5F-65B0-4F32-C576-EE3CC10C92FD}"/>
              </a:ext>
            </a:extLst>
          </p:cNvPr>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a:extLst>
              <a:ext uri="{FF2B5EF4-FFF2-40B4-BE49-F238E27FC236}">
                <a16:creationId xmlns:a16="http://schemas.microsoft.com/office/drawing/2014/main" id="{2E0EDCB1-723E-711E-E233-FDD03BB6914C}"/>
              </a:ext>
            </a:extLst>
          </p:cNvPr>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a:extLst>
              <a:ext uri="{FF2B5EF4-FFF2-40B4-BE49-F238E27FC236}">
                <a16:creationId xmlns:a16="http://schemas.microsoft.com/office/drawing/2014/main" id="{2B9E77EA-DF5F-608A-8EB4-8474AC1222DA}"/>
              </a:ext>
            </a:extLst>
          </p:cNvPr>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a:extLst>
              <a:ext uri="{FF2B5EF4-FFF2-40B4-BE49-F238E27FC236}">
                <a16:creationId xmlns:a16="http://schemas.microsoft.com/office/drawing/2014/main" id="{90ED2FD2-F0EA-B0D2-8D4B-95B5997668F3}"/>
              </a:ext>
            </a:extLst>
          </p:cNvPr>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a:extLst>
              <a:ext uri="{FF2B5EF4-FFF2-40B4-BE49-F238E27FC236}">
                <a16:creationId xmlns:a16="http://schemas.microsoft.com/office/drawing/2014/main" id="{EAD09B2A-9690-0649-A782-AB502412144B}"/>
              </a:ext>
            </a:extLst>
          </p:cNvPr>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a:extLst>
              <a:ext uri="{FF2B5EF4-FFF2-40B4-BE49-F238E27FC236}">
                <a16:creationId xmlns:a16="http://schemas.microsoft.com/office/drawing/2014/main" id="{C2B81DF9-C833-E7AE-F632-E4B1B0F7C885}"/>
              </a:ext>
            </a:extLst>
          </p:cNvPr>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a:extLst>
              <a:ext uri="{FF2B5EF4-FFF2-40B4-BE49-F238E27FC236}">
                <a16:creationId xmlns:a16="http://schemas.microsoft.com/office/drawing/2014/main" id="{A8803EB9-25BE-C64A-0E8F-0654D4BACFEE}"/>
              </a:ext>
            </a:extLst>
          </p:cNvPr>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a:extLst>
              <a:ext uri="{FF2B5EF4-FFF2-40B4-BE49-F238E27FC236}">
                <a16:creationId xmlns:a16="http://schemas.microsoft.com/office/drawing/2014/main" id="{3ABF3013-02D7-C10B-CBCA-8D2D6AD9DBC5}"/>
              </a:ext>
            </a:extLst>
          </p:cNvPr>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a:extLst>
              <a:ext uri="{FF2B5EF4-FFF2-40B4-BE49-F238E27FC236}">
                <a16:creationId xmlns:a16="http://schemas.microsoft.com/office/drawing/2014/main" id="{9A916AD3-9D46-F5B3-6713-C3B6DF819FE0}"/>
              </a:ext>
            </a:extLst>
          </p:cNvPr>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a:extLst>
              <a:ext uri="{FF2B5EF4-FFF2-40B4-BE49-F238E27FC236}">
                <a16:creationId xmlns:a16="http://schemas.microsoft.com/office/drawing/2014/main" id="{FF52F6D4-9C7D-B756-A46A-086B446E2DFB}"/>
              </a:ext>
            </a:extLst>
          </p:cNvPr>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a:extLst>
              <a:ext uri="{FF2B5EF4-FFF2-40B4-BE49-F238E27FC236}">
                <a16:creationId xmlns:a16="http://schemas.microsoft.com/office/drawing/2014/main" id="{95F46DB1-22B3-5C72-BF25-5697DB41DC69}"/>
              </a:ext>
            </a:extLst>
          </p:cNvPr>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a:extLst>
              <a:ext uri="{FF2B5EF4-FFF2-40B4-BE49-F238E27FC236}">
                <a16:creationId xmlns:a16="http://schemas.microsoft.com/office/drawing/2014/main" id="{94A55B2A-BC26-6B41-8A7A-CCFD8736A329}"/>
              </a:ext>
            </a:extLst>
          </p:cNvPr>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a:extLst>
              <a:ext uri="{FF2B5EF4-FFF2-40B4-BE49-F238E27FC236}">
                <a16:creationId xmlns:a16="http://schemas.microsoft.com/office/drawing/2014/main" id="{86AA7E8D-A956-4372-F92A-0A26F44AD0A4}"/>
              </a:ext>
            </a:extLst>
          </p:cNvPr>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a:extLst>
              <a:ext uri="{FF2B5EF4-FFF2-40B4-BE49-F238E27FC236}">
                <a16:creationId xmlns:a16="http://schemas.microsoft.com/office/drawing/2014/main" id="{0E6F03FD-28F3-12A2-D0EB-F77B596475A3}"/>
              </a:ext>
            </a:extLst>
          </p:cNvPr>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a:extLst>
              <a:ext uri="{FF2B5EF4-FFF2-40B4-BE49-F238E27FC236}">
                <a16:creationId xmlns:a16="http://schemas.microsoft.com/office/drawing/2014/main" id="{66127F71-F588-3283-A245-4667EFFF9081}"/>
              </a:ext>
            </a:extLst>
          </p:cNvPr>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a:extLst>
              <a:ext uri="{FF2B5EF4-FFF2-40B4-BE49-F238E27FC236}">
                <a16:creationId xmlns:a16="http://schemas.microsoft.com/office/drawing/2014/main" id="{F1702C16-D26E-BBDC-24CE-2A7F689157A4}"/>
              </a:ext>
            </a:extLst>
          </p:cNvPr>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a:extLst>
              <a:ext uri="{FF2B5EF4-FFF2-40B4-BE49-F238E27FC236}">
                <a16:creationId xmlns:a16="http://schemas.microsoft.com/office/drawing/2014/main" id="{108954B5-BF88-4D67-625A-9EB1D2472F01}"/>
              </a:ext>
            </a:extLst>
          </p:cNvPr>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a:extLst>
              <a:ext uri="{FF2B5EF4-FFF2-40B4-BE49-F238E27FC236}">
                <a16:creationId xmlns:a16="http://schemas.microsoft.com/office/drawing/2014/main" id="{9D095EB9-ADB4-A0D0-47C3-FD6D51440346}"/>
              </a:ext>
            </a:extLst>
          </p:cNvPr>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a:extLst>
              <a:ext uri="{FF2B5EF4-FFF2-40B4-BE49-F238E27FC236}">
                <a16:creationId xmlns:a16="http://schemas.microsoft.com/office/drawing/2014/main" id="{04950265-2259-C1C8-00DB-CF710D99BCFA}"/>
              </a:ext>
            </a:extLst>
          </p:cNvPr>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a:extLst>
              <a:ext uri="{FF2B5EF4-FFF2-40B4-BE49-F238E27FC236}">
                <a16:creationId xmlns:a16="http://schemas.microsoft.com/office/drawing/2014/main" id="{BC949DBB-2296-1E1A-8E66-53C4EF9BD06A}"/>
              </a:ext>
            </a:extLst>
          </p:cNvPr>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a:extLst>
              <a:ext uri="{FF2B5EF4-FFF2-40B4-BE49-F238E27FC236}">
                <a16:creationId xmlns:a16="http://schemas.microsoft.com/office/drawing/2014/main" id="{FD512CCE-D276-C437-0D45-73C79CA8A564}"/>
              </a:ext>
            </a:extLst>
          </p:cNvPr>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a:extLst>
              <a:ext uri="{FF2B5EF4-FFF2-40B4-BE49-F238E27FC236}">
                <a16:creationId xmlns:a16="http://schemas.microsoft.com/office/drawing/2014/main" id="{63755C36-7772-11A3-5A4C-D6445E83D0A0}"/>
              </a:ext>
            </a:extLst>
          </p:cNvPr>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a:extLst>
              <a:ext uri="{FF2B5EF4-FFF2-40B4-BE49-F238E27FC236}">
                <a16:creationId xmlns:a16="http://schemas.microsoft.com/office/drawing/2014/main" id="{E47AFA68-05A1-0F0A-C253-B805409C6DEC}"/>
              </a:ext>
            </a:extLst>
          </p:cNvPr>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a:extLst>
              <a:ext uri="{FF2B5EF4-FFF2-40B4-BE49-F238E27FC236}">
                <a16:creationId xmlns:a16="http://schemas.microsoft.com/office/drawing/2014/main" id="{7BED8B0A-FD11-C286-1F62-E521CE14FAA5}"/>
              </a:ext>
            </a:extLst>
          </p:cNvPr>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a:extLst>
              <a:ext uri="{FF2B5EF4-FFF2-40B4-BE49-F238E27FC236}">
                <a16:creationId xmlns:a16="http://schemas.microsoft.com/office/drawing/2014/main" id="{282A1D03-018F-B723-3BE2-5EC59192E6F3}"/>
              </a:ext>
            </a:extLst>
          </p:cNvPr>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a:extLst>
              <a:ext uri="{FF2B5EF4-FFF2-40B4-BE49-F238E27FC236}">
                <a16:creationId xmlns:a16="http://schemas.microsoft.com/office/drawing/2014/main" id="{2D68A65B-A9B1-6FBA-5C46-9DE543C9AAD9}"/>
              </a:ext>
            </a:extLst>
          </p:cNvPr>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a:extLst>
              <a:ext uri="{FF2B5EF4-FFF2-40B4-BE49-F238E27FC236}">
                <a16:creationId xmlns:a16="http://schemas.microsoft.com/office/drawing/2014/main" id="{99E74579-3346-B905-6241-96759B12F38A}"/>
              </a:ext>
            </a:extLst>
          </p:cNvPr>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a:extLst>
              <a:ext uri="{FF2B5EF4-FFF2-40B4-BE49-F238E27FC236}">
                <a16:creationId xmlns:a16="http://schemas.microsoft.com/office/drawing/2014/main" id="{1919FFA5-1D46-E0E8-DBC6-DF977648CCE0}"/>
              </a:ext>
            </a:extLst>
          </p:cNvPr>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a:extLst>
              <a:ext uri="{FF2B5EF4-FFF2-40B4-BE49-F238E27FC236}">
                <a16:creationId xmlns:a16="http://schemas.microsoft.com/office/drawing/2014/main" id="{BD967EB2-B26E-70B3-5930-43FC0B3A5D3F}"/>
              </a:ext>
            </a:extLst>
          </p:cNvPr>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a:extLst>
              <a:ext uri="{FF2B5EF4-FFF2-40B4-BE49-F238E27FC236}">
                <a16:creationId xmlns:a16="http://schemas.microsoft.com/office/drawing/2014/main" id="{5EF9BE53-F679-E139-F899-6C5FDA445ECE}"/>
              </a:ext>
            </a:extLst>
          </p:cNvPr>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a:extLst>
              <a:ext uri="{FF2B5EF4-FFF2-40B4-BE49-F238E27FC236}">
                <a16:creationId xmlns:a16="http://schemas.microsoft.com/office/drawing/2014/main" id="{8400ACBE-9566-C6A3-73BC-4388340BABA0}"/>
              </a:ext>
            </a:extLst>
          </p:cNvPr>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a:extLst>
              <a:ext uri="{FF2B5EF4-FFF2-40B4-BE49-F238E27FC236}">
                <a16:creationId xmlns:a16="http://schemas.microsoft.com/office/drawing/2014/main" id="{67A5C9BB-7FA0-7C47-EE9F-F68B299D84FB}"/>
              </a:ext>
            </a:extLst>
          </p:cNvPr>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a:extLst>
              <a:ext uri="{FF2B5EF4-FFF2-40B4-BE49-F238E27FC236}">
                <a16:creationId xmlns:a16="http://schemas.microsoft.com/office/drawing/2014/main" id="{9BA2C069-A7F4-5E9F-0994-9DDAD993D309}"/>
              </a:ext>
            </a:extLst>
          </p:cNvPr>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a:extLst>
              <a:ext uri="{FF2B5EF4-FFF2-40B4-BE49-F238E27FC236}">
                <a16:creationId xmlns:a16="http://schemas.microsoft.com/office/drawing/2014/main" id="{0E009C21-AEDA-05B2-DB13-9C48FF4E2D5A}"/>
              </a:ext>
            </a:extLst>
          </p:cNvPr>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a:extLst>
              <a:ext uri="{FF2B5EF4-FFF2-40B4-BE49-F238E27FC236}">
                <a16:creationId xmlns:a16="http://schemas.microsoft.com/office/drawing/2014/main" id="{37A3DC46-9509-C246-802F-DF68FB277D85}"/>
              </a:ext>
            </a:extLst>
          </p:cNvPr>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a:extLst>
              <a:ext uri="{FF2B5EF4-FFF2-40B4-BE49-F238E27FC236}">
                <a16:creationId xmlns:a16="http://schemas.microsoft.com/office/drawing/2014/main" id="{B2E075C4-0483-EEBF-B89D-D23A0C572FE5}"/>
              </a:ext>
            </a:extLst>
          </p:cNvPr>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a:extLst>
              <a:ext uri="{FF2B5EF4-FFF2-40B4-BE49-F238E27FC236}">
                <a16:creationId xmlns:a16="http://schemas.microsoft.com/office/drawing/2014/main" id="{676B426D-2F8F-CC89-E64F-AF0AB693B0CD}"/>
              </a:ext>
            </a:extLst>
          </p:cNvPr>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a:extLst>
              <a:ext uri="{FF2B5EF4-FFF2-40B4-BE49-F238E27FC236}">
                <a16:creationId xmlns:a16="http://schemas.microsoft.com/office/drawing/2014/main" id="{4A0E05F0-1062-3ACF-2A24-F88787BC4B31}"/>
              </a:ext>
            </a:extLst>
          </p:cNvPr>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a:extLst>
              <a:ext uri="{FF2B5EF4-FFF2-40B4-BE49-F238E27FC236}">
                <a16:creationId xmlns:a16="http://schemas.microsoft.com/office/drawing/2014/main" id="{D8756C04-FDBA-7ADA-4F70-E31631F767CE}"/>
              </a:ext>
            </a:extLst>
          </p:cNvPr>
          <p:cNvSpPr txBox="1">
            <a:spLocks noGrp="1"/>
          </p:cNvSpPr>
          <p:nvPr>
            <p:ph type="title"/>
          </p:nvPr>
        </p:nvSpPr>
        <p:spPr>
          <a:xfrm>
            <a:off x="902309" y="1153109"/>
            <a:ext cx="5109210" cy="381515"/>
          </a:xfrm>
          <a:prstGeom prst="rect">
            <a:avLst/>
          </a:prstGeom>
        </p:spPr>
        <p:txBody>
          <a:bodyPr vert="horz" wrap="square" lIns="0" tIns="12065" rIns="0" bIns="0" rtlCol="0">
            <a:spAutoFit/>
          </a:bodyPr>
          <a:lstStyle/>
          <a:p>
            <a:pPr marL="12700">
              <a:lnSpc>
                <a:spcPct val="100000"/>
              </a:lnSpc>
              <a:spcBef>
                <a:spcPts val="95"/>
              </a:spcBef>
            </a:pPr>
            <a:r>
              <a:rPr lang="ko-KR" altLang="en-US" sz="2400" dirty="0">
                <a:latin typeface="CookieRun Regular" panose="020B0600000101010101" pitchFamily="50" charset="-127"/>
                <a:ea typeface="+mn-ea"/>
              </a:rPr>
              <a:t>파이썬</a:t>
            </a:r>
            <a:r>
              <a:rPr lang="en-US" sz="2400" dirty="0">
                <a:latin typeface="CookieRun Regular" panose="020B0600000101010101" pitchFamily="50" charset="-127"/>
              </a:rPr>
              <a:t> </a:t>
            </a:r>
            <a:r>
              <a:rPr lang="ko-KR" altLang="en-US" sz="2400" dirty="0">
                <a:latin typeface="CookieRun Regular" panose="020B0600000101010101" pitchFamily="50" charset="-127"/>
              </a:rPr>
              <a:t>개요</a:t>
            </a:r>
            <a:endParaRPr sz="2400" dirty="0">
              <a:latin typeface="CookieRun Regular" panose="020B0600000101010101" pitchFamily="50" charset="-127"/>
            </a:endParaRPr>
          </a:p>
        </p:txBody>
      </p:sp>
      <p:sp>
        <p:nvSpPr>
          <p:cNvPr id="61" name="object 61">
            <a:extLst>
              <a:ext uri="{FF2B5EF4-FFF2-40B4-BE49-F238E27FC236}">
                <a16:creationId xmlns:a16="http://schemas.microsoft.com/office/drawing/2014/main" id="{8C6F906A-B8D1-5C22-2BD9-77A49277D490}"/>
              </a:ext>
            </a:extLst>
          </p:cNvPr>
          <p:cNvSpPr txBox="1"/>
          <p:nvPr/>
        </p:nvSpPr>
        <p:spPr>
          <a:xfrm>
            <a:off x="902309" y="2547573"/>
            <a:ext cx="10667391" cy="1601336"/>
          </a:xfrm>
          <a:prstGeom prst="rect">
            <a:avLst/>
          </a:prstGeom>
        </p:spPr>
        <p:txBody>
          <a:bodyPr vert="horz" wrap="square" lIns="0" tIns="196215" rIns="0" bIns="0" rtlCol="0">
            <a:spAutoFit/>
          </a:bodyPr>
          <a:lstStyle/>
          <a:p>
            <a:pPr marL="12700">
              <a:lnSpc>
                <a:spcPct val="150000"/>
              </a:lnSpc>
              <a:spcBef>
                <a:spcPts val="1545"/>
              </a:spcBef>
              <a:tabLst>
                <a:tab pos="469265" algn="l"/>
              </a:tabLst>
            </a:pPr>
            <a:r>
              <a:rPr lang="ko-KR" altLang="en-US" dirty="0">
                <a:latin typeface="CookieRun Regular" panose="020B0600000101010101" pitchFamily="50" charset="-127"/>
              </a:rPr>
              <a:t>▪ </a:t>
            </a:r>
            <a:r>
              <a:rPr lang="en-US" altLang="ko-KR" dirty="0">
                <a:latin typeface="CookieRun Regular" panose="020B0600000101010101" pitchFamily="50" charset="-127"/>
              </a:rPr>
              <a:t>1991</a:t>
            </a:r>
            <a:r>
              <a:rPr lang="ko-KR" altLang="en-US" dirty="0">
                <a:latin typeface="CookieRun Regular" panose="020B0600000101010101" pitchFamily="50" charset="-127"/>
              </a:rPr>
              <a:t>년 네덜란드 프로그래머 귀도 판 </a:t>
            </a:r>
            <a:r>
              <a:rPr lang="ko-KR" altLang="en-US" dirty="0" err="1">
                <a:latin typeface="CookieRun Regular" panose="020B0600000101010101" pitchFamily="50" charset="-127"/>
              </a:rPr>
              <a:t>로섬</a:t>
            </a:r>
            <a:r>
              <a:rPr lang="en-US" altLang="ko-KR" dirty="0">
                <a:latin typeface="CookieRun Regular" panose="020B0600000101010101" pitchFamily="50" charset="-127"/>
              </a:rPr>
              <a:t>(Guido van Rossum) </a:t>
            </a:r>
            <a:r>
              <a:rPr lang="ko-KR" altLang="en-US" dirty="0">
                <a:latin typeface="CookieRun Regular" panose="020B0600000101010101" pitchFamily="50" charset="-127"/>
              </a:rPr>
              <a:t>이 만든 프로그래밍언어이다</a:t>
            </a:r>
            <a:r>
              <a:rPr lang="en-US" altLang="ko-KR" dirty="0">
                <a:latin typeface="CookieRun Regular" panose="020B0600000101010101" pitchFamily="50" charset="-127"/>
              </a:rPr>
              <a:t>. </a:t>
            </a:r>
          </a:p>
          <a:p>
            <a:pPr marL="12700">
              <a:lnSpc>
                <a:spcPct val="150000"/>
              </a:lnSpc>
              <a:spcBef>
                <a:spcPts val="1545"/>
              </a:spcBef>
              <a:tabLst>
                <a:tab pos="469265" algn="l"/>
              </a:tabLst>
            </a:pPr>
            <a:r>
              <a:rPr lang="en-US" altLang="ko-KR" dirty="0">
                <a:latin typeface="CookieRun Regular" panose="020B0600000101010101" pitchFamily="50" charset="-127"/>
              </a:rPr>
              <a:t>▪</a:t>
            </a:r>
            <a:r>
              <a:rPr lang="ko-KR" altLang="en-US" dirty="0">
                <a:latin typeface="CookieRun Regular" panose="020B0600000101010101" pitchFamily="50" charset="-127"/>
              </a:rPr>
              <a:t>간결하고 쉬운 문법 으로 다양한 분야에서 사용되고 있으며 특히 공학이나 데이터 분석</a:t>
            </a:r>
            <a:r>
              <a:rPr lang="en-US" altLang="ko-KR" dirty="0">
                <a:latin typeface="CookieRun Regular" panose="020B0600000101010101" pitchFamily="50" charset="-127"/>
              </a:rPr>
              <a:t>, </a:t>
            </a:r>
            <a:r>
              <a:rPr lang="ko-KR" altLang="en-US" dirty="0">
                <a:latin typeface="CookieRun Regular" panose="020B0600000101010101" pitchFamily="50" charset="-127"/>
              </a:rPr>
              <a:t>인공지능 분야에서 많이 활용되고 있다</a:t>
            </a:r>
            <a:r>
              <a:rPr lang="en-US" altLang="ko-KR" dirty="0">
                <a:latin typeface="CookieRun Regular" panose="020B0600000101010101" pitchFamily="50" charset="-127"/>
              </a:rPr>
              <a:t>.</a:t>
            </a:r>
            <a:endParaRPr dirty="0">
              <a:latin typeface="CookieRun Regular" panose="020B0600000101010101" pitchFamily="50" charset="-127"/>
              <a:cs typeface="Malgun Gothic"/>
            </a:endParaRPr>
          </a:p>
        </p:txBody>
      </p:sp>
      <p:sp>
        <p:nvSpPr>
          <p:cNvPr id="62" name="object 62">
            <a:extLst>
              <a:ext uri="{FF2B5EF4-FFF2-40B4-BE49-F238E27FC236}">
                <a16:creationId xmlns:a16="http://schemas.microsoft.com/office/drawing/2014/main" id="{E09CC99E-9277-B5BB-62A2-8AC7BAFF9D23}"/>
              </a:ext>
            </a:extLst>
          </p:cNvPr>
          <p:cNvSpPr txBox="1"/>
          <p:nvPr/>
        </p:nvSpPr>
        <p:spPr>
          <a:xfrm>
            <a:off x="12001245" y="6449669"/>
            <a:ext cx="95250" cy="289182"/>
          </a:xfrm>
          <a:prstGeom prst="rect">
            <a:avLst/>
          </a:prstGeom>
        </p:spPr>
        <p:txBody>
          <a:bodyPr vert="horz" wrap="square" lIns="0" tIns="12065" rIns="0" bIns="0" rtlCol="0">
            <a:spAutoFit/>
          </a:bodyPr>
          <a:lstStyle/>
          <a:p>
            <a:pPr marL="12700">
              <a:lnSpc>
                <a:spcPct val="100000"/>
              </a:lnSpc>
              <a:spcBef>
                <a:spcPts val="95"/>
              </a:spcBef>
            </a:pPr>
            <a:r>
              <a:rPr spc="-50" dirty="0">
                <a:solidFill>
                  <a:srgbClr val="333333"/>
                </a:solidFill>
                <a:latin typeface="CookieRun Regular" panose="020B0600000101010101" pitchFamily="50" charset="-127"/>
                <a:cs typeface="Malgun Gothic"/>
              </a:rPr>
              <a:t>9</a:t>
            </a:r>
            <a:endParaRPr dirty="0">
              <a:latin typeface="CookieRun Regular" panose="020B0600000101010101" pitchFamily="50" charset="-127"/>
              <a:cs typeface="Malgun Gothic"/>
            </a:endParaRPr>
          </a:p>
        </p:txBody>
      </p:sp>
    </p:spTree>
    <p:extLst>
      <p:ext uri="{BB962C8B-B14F-4D97-AF65-F5344CB8AC3E}">
        <p14:creationId xmlns:p14="http://schemas.microsoft.com/office/powerpoint/2010/main" val="2990354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1103121"/>
            <a:ext cx="10529570" cy="5370830"/>
          </a:xfrm>
          <a:prstGeom prst="rect">
            <a:avLst/>
          </a:prstGeom>
        </p:spPr>
        <p:txBody>
          <a:bodyPr vert="horz" wrap="square" lIns="0" tIns="13335" rIns="0" bIns="0" rtlCol="0">
            <a:spAutoFit/>
          </a:bodyPr>
          <a:lstStyle/>
          <a:p>
            <a:pPr marL="286385" indent="-273685">
              <a:lnSpc>
                <a:spcPct val="100000"/>
              </a:lnSpc>
              <a:spcBef>
                <a:spcPts val="105"/>
              </a:spcBef>
              <a:buFont typeface="Arial"/>
              <a:buChar char="▪"/>
              <a:tabLst>
                <a:tab pos="286385" algn="l"/>
              </a:tabLst>
            </a:pPr>
            <a:r>
              <a:rPr spc="-20" dirty="0">
                <a:solidFill>
                  <a:srgbClr val="333333"/>
                </a:solidFill>
                <a:latin typeface="+mn-ea"/>
                <a:ea typeface="+mn-ea"/>
                <a:cs typeface="Malgun Gothic"/>
              </a:rPr>
              <a:t>True와</a:t>
            </a:r>
            <a:r>
              <a:rPr spc="-90" dirty="0">
                <a:solidFill>
                  <a:srgbClr val="333333"/>
                </a:solidFill>
                <a:latin typeface="+mn-ea"/>
                <a:ea typeface="+mn-ea"/>
                <a:cs typeface="Malgun Gothic"/>
              </a:rPr>
              <a:t> </a:t>
            </a:r>
            <a:r>
              <a:rPr dirty="0">
                <a:solidFill>
                  <a:srgbClr val="333333"/>
                </a:solidFill>
                <a:latin typeface="+mn-ea"/>
                <a:ea typeface="+mn-ea"/>
                <a:cs typeface="Malgun Gothic"/>
              </a:rPr>
              <a:t>False를</a:t>
            </a:r>
            <a:r>
              <a:rPr spc="-95" dirty="0">
                <a:solidFill>
                  <a:srgbClr val="333333"/>
                </a:solidFill>
                <a:latin typeface="+mn-ea"/>
                <a:ea typeface="+mn-ea"/>
                <a:cs typeface="Malgun Gothic"/>
              </a:rPr>
              <a:t> </a:t>
            </a:r>
            <a:r>
              <a:rPr dirty="0">
                <a:solidFill>
                  <a:srgbClr val="333333"/>
                </a:solidFill>
                <a:latin typeface="+mn-ea"/>
                <a:ea typeface="+mn-ea"/>
                <a:cs typeface="Malgun Gothic"/>
              </a:rPr>
              <a:t>나태내는</a:t>
            </a:r>
            <a:r>
              <a:rPr spc="-105" dirty="0">
                <a:solidFill>
                  <a:srgbClr val="333333"/>
                </a:solidFill>
                <a:latin typeface="+mn-ea"/>
                <a:ea typeface="+mn-ea"/>
                <a:cs typeface="Malgun Gothic"/>
              </a:rPr>
              <a:t> </a:t>
            </a:r>
            <a:r>
              <a:rPr spc="-25" dirty="0">
                <a:solidFill>
                  <a:srgbClr val="333333"/>
                </a:solidFill>
                <a:latin typeface="+mn-ea"/>
                <a:ea typeface="+mn-ea"/>
                <a:cs typeface="Malgun Gothic"/>
              </a:rPr>
              <a:t>자료형</a:t>
            </a:r>
            <a:endParaRPr dirty="0">
              <a:latin typeface="+mn-ea"/>
              <a:ea typeface="+mn-ea"/>
              <a:cs typeface="Malgun Gothic"/>
            </a:endParaRPr>
          </a:p>
          <a:p>
            <a:pPr marL="286385" indent="-273685">
              <a:lnSpc>
                <a:spcPct val="100000"/>
              </a:lnSpc>
              <a:spcBef>
                <a:spcPts val="2895"/>
              </a:spcBef>
              <a:buFont typeface="Arial"/>
              <a:buChar char="▪"/>
              <a:tabLst>
                <a:tab pos="286385" algn="l"/>
              </a:tabLst>
            </a:pPr>
            <a:r>
              <a:rPr dirty="0">
                <a:solidFill>
                  <a:srgbClr val="333333"/>
                </a:solidFill>
                <a:latin typeface="+mn-ea"/>
                <a:ea typeface="+mn-ea"/>
                <a:cs typeface="Malgun Gothic"/>
              </a:rPr>
              <a:t>비교</a:t>
            </a:r>
            <a:r>
              <a:rPr spc="-10" dirty="0">
                <a:solidFill>
                  <a:srgbClr val="333333"/>
                </a:solidFill>
                <a:latin typeface="+mn-ea"/>
                <a:ea typeface="+mn-ea"/>
                <a:cs typeface="Malgun Gothic"/>
              </a:rPr>
              <a:t> </a:t>
            </a:r>
            <a:r>
              <a:rPr spc="-25" dirty="0">
                <a:solidFill>
                  <a:srgbClr val="333333"/>
                </a:solidFill>
                <a:latin typeface="+mn-ea"/>
                <a:ea typeface="+mn-ea"/>
                <a:cs typeface="Malgun Gothic"/>
              </a:rPr>
              <a:t>연산자</a:t>
            </a:r>
            <a:endParaRPr dirty="0">
              <a:latin typeface="+mn-ea"/>
              <a:ea typeface="+mn-ea"/>
              <a:cs typeface="Malgun Gothic"/>
            </a:endParaRPr>
          </a:p>
          <a:p>
            <a:pPr marL="560705" lvl="1" indent="-273685">
              <a:lnSpc>
                <a:spcPct val="100000"/>
              </a:lnSpc>
              <a:spcBef>
                <a:spcPts val="1040"/>
              </a:spcBef>
              <a:buFont typeface="Consolas"/>
              <a:buChar char="–"/>
              <a:tabLst>
                <a:tab pos="560705" algn="l"/>
              </a:tabLst>
            </a:pPr>
            <a:r>
              <a:rPr dirty="0">
                <a:solidFill>
                  <a:srgbClr val="333333"/>
                </a:solidFill>
                <a:latin typeface="+mn-ea"/>
                <a:ea typeface="+mn-ea"/>
                <a:cs typeface="Malgun Gothic"/>
              </a:rPr>
              <a:t>두 값을</a:t>
            </a:r>
            <a:r>
              <a:rPr spc="-10" dirty="0">
                <a:solidFill>
                  <a:srgbClr val="333333"/>
                </a:solidFill>
                <a:latin typeface="+mn-ea"/>
                <a:ea typeface="+mn-ea"/>
                <a:cs typeface="Malgun Gothic"/>
              </a:rPr>
              <a:t> </a:t>
            </a:r>
            <a:r>
              <a:rPr dirty="0">
                <a:solidFill>
                  <a:srgbClr val="333333"/>
                </a:solidFill>
                <a:latin typeface="+mn-ea"/>
                <a:ea typeface="+mn-ea"/>
                <a:cs typeface="Malgun Gothic"/>
              </a:rPr>
              <a:t>비교하며</a:t>
            </a:r>
            <a:r>
              <a:rPr spc="-10" dirty="0">
                <a:solidFill>
                  <a:srgbClr val="333333"/>
                </a:solidFill>
                <a:latin typeface="+mn-ea"/>
                <a:ea typeface="+mn-ea"/>
                <a:cs typeface="Malgun Gothic"/>
              </a:rPr>
              <a:t> </a:t>
            </a:r>
            <a:r>
              <a:rPr dirty="0">
                <a:solidFill>
                  <a:srgbClr val="333333"/>
                </a:solidFill>
                <a:latin typeface="+mn-ea"/>
                <a:ea typeface="+mn-ea"/>
                <a:cs typeface="Malgun Gothic"/>
              </a:rPr>
              <a:t>결과가</a:t>
            </a:r>
            <a:r>
              <a:rPr spc="-10" dirty="0">
                <a:solidFill>
                  <a:srgbClr val="333333"/>
                </a:solidFill>
                <a:latin typeface="+mn-ea"/>
                <a:ea typeface="+mn-ea"/>
                <a:cs typeface="Malgun Gothic"/>
              </a:rPr>
              <a:t> </a:t>
            </a:r>
            <a:r>
              <a:rPr dirty="0">
                <a:solidFill>
                  <a:srgbClr val="333333"/>
                </a:solidFill>
                <a:latin typeface="+mn-ea"/>
                <a:ea typeface="+mn-ea"/>
                <a:cs typeface="Malgun Gothic"/>
              </a:rPr>
              <a:t>논리형으로</a:t>
            </a:r>
            <a:r>
              <a:rPr spc="-20" dirty="0">
                <a:solidFill>
                  <a:srgbClr val="333333"/>
                </a:solidFill>
                <a:latin typeface="+mn-ea"/>
                <a:ea typeface="+mn-ea"/>
                <a:cs typeface="Malgun Gothic"/>
              </a:rPr>
              <a:t> 나온다.</a:t>
            </a:r>
            <a:endParaRPr dirty="0">
              <a:latin typeface="+mn-ea"/>
              <a:ea typeface="+mn-ea"/>
              <a:cs typeface="Malgun Gothic"/>
            </a:endParaRPr>
          </a:p>
          <a:p>
            <a:pPr marL="286385" indent="-273685">
              <a:lnSpc>
                <a:spcPct val="100000"/>
              </a:lnSpc>
              <a:spcBef>
                <a:spcPts val="2460"/>
              </a:spcBef>
              <a:buFont typeface="Arial"/>
              <a:buChar char="▪"/>
              <a:tabLst>
                <a:tab pos="286385" algn="l"/>
              </a:tabLst>
            </a:pPr>
            <a:r>
              <a:rPr dirty="0">
                <a:solidFill>
                  <a:srgbClr val="333333"/>
                </a:solidFill>
                <a:latin typeface="+mn-ea"/>
                <a:ea typeface="+mn-ea"/>
                <a:cs typeface="Malgun Gothic"/>
              </a:rPr>
              <a:t>논리</a:t>
            </a:r>
            <a:r>
              <a:rPr spc="-15" dirty="0">
                <a:solidFill>
                  <a:srgbClr val="333333"/>
                </a:solidFill>
                <a:latin typeface="+mn-ea"/>
                <a:ea typeface="+mn-ea"/>
                <a:cs typeface="Malgun Gothic"/>
              </a:rPr>
              <a:t> </a:t>
            </a:r>
            <a:r>
              <a:rPr spc="-25" dirty="0">
                <a:solidFill>
                  <a:srgbClr val="333333"/>
                </a:solidFill>
                <a:latin typeface="+mn-ea"/>
                <a:ea typeface="+mn-ea"/>
                <a:cs typeface="Malgun Gothic"/>
              </a:rPr>
              <a:t>연산자</a:t>
            </a:r>
            <a:endParaRPr dirty="0">
              <a:latin typeface="+mn-ea"/>
              <a:ea typeface="+mn-ea"/>
              <a:cs typeface="Malgun Gothic"/>
            </a:endParaRPr>
          </a:p>
          <a:p>
            <a:pPr marL="560705" lvl="1" indent="-273685">
              <a:lnSpc>
                <a:spcPct val="100000"/>
              </a:lnSpc>
              <a:spcBef>
                <a:spcPts val="1050"/>
              </a:spcBef>
              <a:buFont typeface="Consolas"/>
              <a:buChar char="–"/>
              <a:tabLst>
                <a:tab pos="560705" algn="l"/>
              </a:tabLst>
            </a:pPr>
            <a:r>
              <a:rPr dirty="0">
                <a:solidFill>
                  <a:srgbClr val="333333"/>
                </a:solidFill>
                <a:latin typeface="+mn-ea"/>
                <a:ea typeface="+mn-ea"/>
                <a:cs typeface="Malgun Gothic"/>
              </a:rPr>
              <a:t>피연산자가</a:t>
            </a:r>
            <a:r>
              <a:rPr spc="-20" dirty="0">
                <a:solidFill>
                  <a:srgbClr val="333333"/>
                </a:solidFill>
                <a:latin typeface="+mn-ea"/>
                <a:ea typeface="+mn-ea"/>
                <a:cs typeface="Malgun Gothic"/>
              </a:rPr>
              <a:t> </a:t>
            </a:r>
            <a:r>
              <a:rPr dirty="0">
                <a:solidFill>
                  <a:srgbClr val="333333"/>
                </a:solidFill>
                <a:latin typeface="+mn-ea"/>
                <a:ea typeface="+mn-ea"/>
                <a:cs typeface="Malgun Gothic"/>
              </a:rPr>
              <a:t>논리형</a:t>
            </a:r>
            <a:r>
              <a:rPr spc="-10" dirty="0">
                <a:solidFill>
                  <a:srgbClr val="333333"/>
                </a:solidFill>
                <a:latin typeface="+mn-ea"/>
                <a:ea typeface="+mn-ea"/>
                <a:cs typeface="Malgun Gothic"/>
              </a:rPr>
              <a:t> </a:t>
            </a:r>
            <a:r>
              <a:rPr dirty="0">
                <a:solidFill>
                  <a:srgbClr val="333333"/>
                </a:solidFill>
                <a:latin typeface="+mn-ea"/>
                <a:ea typeface="+mn-ea"/>
                <a:cs typeface="Malgun Gothic"/>
              </a:rPr>
              <a:t>값인 </a:t>
            </a:r>
            <a:r>
              <a:rPr spc="-25" dirty="0">
                <a:solidFill>
                  <a:srgbClr val="333333"/>
                </a:solidFill>
                <a:latin typeface="+mn-ea"/>
                <a:ea typeface="+mn-ea"/>
                <a:cs typeface="Malgun Gothic"/>
              </a:rPr>
              <a:t>연산자</a:t>
            </a:r>
            <a:endParaRPr dirty="0">
              <a:latin typeface="+mn-ea"/>
              <a:ea typeface="+mn-ea"/>
              <a:cs typeface="Malgun Gothic"/>
            </a:endParaRPr>
          </a:p>
          <a:p>
            <a:pPr marL="560705" lvl="1" indent="-273685">
              <a:lnSpc>
                <a:spcPct val="100000"/>
              </a:lnSpc>
              <a:spcBef>
                <a:spcPts val="600"/>
              </a:spcBef>
              <a:buFont typeface="Consolas"/>
              <a:buChar char="–"/>
              <a:tabLst>
                <a:tab pos="560705" algn="l"/>
                <a:tab pos="2150745" algn="l"/>
              </a:tabLst>
            </a:pPr>
            <a:r>
              <a:rPr dirty="0">
                <a:solidFill>
                  <a:srgbClr val="333333"/>
                </a:solidFill>
                <a:latin typeface="+mn-ea"/>
                <a:ea typeface="+mn-ea"/>
                <a:cs typeface="Malgun Gothic"/>
              </a:rPr>
              <a:t>&amp;</a:t>
            </a:r>
            <a:r>
              <a:rPr spc="-25" dirty="0">
                <a:solidFill>
                  <a:srgbClr val="333333"/>
                </a:solidFill>
                <a:latin typeface="+mn-ea"/>
                <a:ea typeface="+mn-ea"/>
                <a:cs typeface="Malgun Gothic"/>
              </a:rPr>
              <a:t> </a:t>
            </a:r>
            <a:r>
              <a:rPr dirty="0">
                <a:solidFill>
                  <a:srgbClr val="333333"/>
                </a:solidFill>
                <a:latin typeface="+mn-ea"/>
                <a:ea typeface="+mn-ea"/>
                <a:cs typeface="Malgun Gothic"/>
              </a:rPr>
              <a:t>-</a:t>
            </a:r>
            <a:r>
              <a:rPr spc="-15" dirty="0">
                <a:solidFill>
                  <a:srgbClr val="333333"/>
                </a:solidFill>
                <a:latin typeface="+mn-ea"/>
                <a:ea typeface="+mn-ea"/>
                <a:cs typeface="Malgun Gothic"/>
              </a:rPr>
              <a:t> </a:t>
            </a:r>
            <a:r>
              <a:rPr dirty="0">
                <a:solidFill>
                  <a:srgbClr val="333333"/>
                </a:solidFill>
                <a:latin typeface="+mn-ea"/>
                <a:ea typeface="+mn-ea"/>
                <a:cs typeface="Malgun Gothic"/>
              </a:rPr>
              <a:t>and,</a:t>
            </a:r>
            <a:r>
              <a:rPr spc="-5"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 </a:t>
            </a:r>
            <a:r>
              <a:rPr spc="-25" dirty="0">
                <a:solidFill>
                  <a:srgbClr val="333333"/>
                </a:solidFill>
                <a:latin typeface="+mn-ea"/>
                <a:ea typeface="+mn-ea"/>
                <a:cs typeface="Malgun Gothic"/>
              </a:rPr>
              <a:t>or,</a:t>
            </a:r>
            <a:r>
              <a:rPr dirty="0">
                <a:solidFill>
                  <a:srgbClr val="333333"/>
                </a:solidFill>
                <a:latin typeface="+mn-ea"/>
                <a:ea typeface="+mn-ea"/>
                <a:cs typeface="Malgun Gothic"/>
              </a:rPr>
              <a:t>	^,</a:t>
            </a:r>
            <a:r>
              <a:rPr spc="-5" dirty="0">
                <a:solidFill>
                  <a:srgbClr val="333333"/>
                </a:solidFill>
                <a:latin typeface="+mn-ea"/>
                <a:ea typeface="+mn-ea"/>
                <a:cs typeface="Malgun Gothic"/>
              </a:rPr>
              <a:t> </a:t>
            </a:r>
            <a:r>
              <a:rPr spc="-25" dirty="0">
                <a:solidFill>
                  <a:srgbClr val="333333"/>
                </a:solidFill>
                <a:latin typeface="+mn-ea"/>
                <a:ea typeface="+mn-ea"/>
                <a:cs typeface="Malgun Gothic"/>
              </a:rPr>
              <a:t>not</a:t>
            </a:r>
            <a:endParaRPr dirty="0">
              <a:latin typeface="+mn-ea"/>
              <a:ea typeface="+mn-ea"/>
              <a:cs typeface="Malgun Gothic"/>
            </a:endParaRPr>
          </a:p>
          <a:p>
            <a:pPr marL="286385" indent="-273685">
              <a:lnSpc>
                <a:spcPct val="100000"/>
              </a:lnSpc>
              <a:spcBef>
                <a:spcPts val="2460"/>
              </a:spcBef>
              <a:buFont typeface="Arial"/>
              <a:buChar char="▪"/>
              <a:tabLst>
                <a:tab pos="286385" algn="l"/>
              </a:tabLst>
            </a:pPr>
            <a:r>
              <a:rPr dirty="0">
                <a:solidFill>
                  <a:srgbClr val="333333"/>
                </a:solidFill>
                <a:latin typeface="+mn-ea"/>
                <a:ea typeface="+mn-ea"/>
                <a:cs typeface="Malgun Gothic"/>
              </a:rPr>
              <a:t>논리형</a:t>
            </a:r>
            <a:r>
              <a:rPr spc="-45" dirty="0">
                <a:solidFill>
                  <a:srgbClr val="333333"/>
                </a:solidFill>
                <a:latin typeface="+mn-ea"/>
                <a:ea typeface="+mn-ea"/>
                <a:cs typeface="Malgun Gothic"/>
              </a:rPr>
              <a:t> </a:t>
            </a:r>
            <a:r>
              <a:rPr dirty="0">
                <a:solidFill>
                  <a:srgbClr val="333333"/>
                </a:solidFill>
                <a:latin typeface="+mn-ea"/>
                <a:ea typeface="+mn-ea"/>
                <a:cs typeface="Malgun Gothic"/>
              </a:rPr>
              <a:t>데이터를</a:t>
            </a:r>
            <a:r>
              <a:rPr spc="-35" dirty="0">
                <a:solidFill>
                  <a:srgbClr val="333333"/>
                </a:solidFill>
                <a:latin typeface="+mn-ea"/>
                <a:ea typeface="+mn-ea"/>
                <a:cs typeface="Malgun Gothic"/>
              </a:rPr>
              <a:t> </a:t>
            </a:r>
            <a:r>
              <a:rPr dirty="0">
                <a:solidFill>
                  <a:srgbClr val="333333"/>
                </a:solidFill>
                <a:latin typeface="+mn-ea"/>
                <a:ea typeface="+mn-ea"/>
                <a:cs typeface="Malgun Gothic"/>
              </a:rPr>
              <a:t>사용하는</a:t>
            </a:r>
            <a:r>
              <a:rPr spc="-30" dirty="0">
                <a:solidFill>
                  <a:srgbClr val="333333"/>
                </a:solidFill>
                <a:latin typeface="+mn-ea"/>
                <a:ea typeface="+mn-ea"/>
                <a:cs typeface="Malgun Gothic"/>
              </a:rPr>
              <a:t> </a:t>
            </a:r>
            <a:r>
              <a:rPr dirty="0">
                <a:solidFill>
                  <a:srgbClr val="333333"/>
                </a:solidFill>
                <a:latin typeface="+mn-ea"/>
                <a:ea typeface="+mn-ea"/>
                <a:cs typeface="Malgun Gothic"/>
              </a:rPr>
              <a:t>곳에</a:t>
            </a:r>
            <a:r>
              <a:rPr spc="-15" dirty="0">
                <a:solidFill>
                  <a:srgbClr val="333333"/>
                </a:solidFill>
                <a:latin typeface="+mn-ea"/>
                <a:ea typeface="+mn-ea"/>
                <a:cs typeface="Malgun Gothic"/>
              </a:rPr>
              <a:t> </a:t>
            </a:r>
            <a:r>
              <a:rPr dirty="0">
                <a:solidFill>
                  <a:srgbClr val="333333"/>
                </a:solidFill>
                <a:latin typeface="+mn-ea"/>
                <a:ea typeface="+mn-ea"/>
                <a:cs typeface="Malgun Gothic"/>
              </a:rPr>
              <a:t>다른</a:t>
            </a:r>
            <a:r>
              <a:rPr spc="-20" dirty="0">
                <a:solidFill>
                  <a:srgbClr val="333333"/>
                </a:solidFill>
                <a:latin typeface="+mn-ea"/>
                <a:ea typeface="+mn-ea"/>
                <a:cs typeface="Malgun Gothic"/>
              </a:rPr>
              <a:t> </a:t>
            </a:r>
            <a:r>
              <a:rPr dirty="0">
                <a:solidFill>
                  <a:srgbClr val="333333"/>
                </a:solidFill>
                <a:latin typeface="+mn-ea"/>
                <a:ea typeface="+mn-ea"/>
                <a:cs typeface="Malgun Gothic"/>
              </a:rPr>
              <a:t>타입의</a:t>
            </a:r>
            <a:r>
              <a:rPr spc="-35" dirty="0">
                <a:solidFill>
                  <a:srgbClr val="333333"/>
                </a:solidFill>
                <a:latin typeface="+mn-ea"/>
                <a:ea typeface="+mn-ea"/>
                <a:cs typeface="Malgun Gothic"/>
              </a:rPr>
              <a:t> </a:t>
            </a:r>
            <a:r>
              <a:rPr dirty="0">
                <a:solidFill>
                  <a:srgbClr val="333333"/>
                </a:solidFill>
                <a:latin typeface="+mn-ea"/>
                <a:ea typeface="+mn-ea"/>
                <a:cs typeface="Malgun Gothic"/>
              </a:rPr>
              <a:t>데이터를</a:t>
            </a:r>
            <a:r>
              <a:rPr spc="-30" dirty="0">
                <a:solidFill>
                  <a:srgbClr val="333333"/>
                </a:solidFill>
                <a:latin typeface="+mn-ea"/>
                <a:ea typeface="+mn-ea"/>
                <a:cs typeface="Malgun Gothic"/>
              </a:rPr>
              <a:t> </a:t>
            </a:r>
            <a:r>
              <a:rPr dirty="0">
                <a:solidFill>
                  <a:srgbClr val="333333"/>
                </a:solidFill>
                <a:latin typeface="+mn-ea"/>
                <a:ea typeface="+mn-ea"/>
                <a:cs typeface="Malgun Gothic"/>
              </a:rPr>
              <a:t>넣을</a:t>
            </a:r>
            <a:r>
              <a:rPr spc="-20" dirty="0">
                <a:solidFill>
                  <a:srgbClr val="333333"/>
                </a:solidFill>
                <a:latin typeface="+mn-ea"/>
                <a:ea typeface="+mn-ea"/>
                <a:cs typeface="Malgun Gothic"/>
              </a:rPr>
              <a:t> </a:t>
            </a:r>
            <a:r>
              <a:rPr dirty="0">
                <a:solidFill>
                  <a:srgbClr val="333333"/>
                </a:solidFill>
                <a:latin typeface="+mn-ea"/>
                <a:ea typeface="+mn-ea"/>
                <a:cs typeface="Malgun Gothic"/>
              </a:rPr>
              <a:t>경우</a:t>
            </a:r>
            <a:r>
              <a:rPr spc="-30" dirty="0">
                <a:solidFill>
                  <a:srgbClr val="333333"/>
                </a:solidFill>
                <a:latin typeface="+mn-ea"/>
                <a:ea typeface="+mn-ea"/>
                <a:cs typeface="Malgun Gothic"/>
              </a:rPr>
              <a:t> </a:t>
            </a:r>
            <a:r>
              <a:rPr dirty="0">
                <a:solidFill>
                  <a:srgbClr val="333333"/>
                </a:solidFill>
                <a:latin typeface="+mn-ea"/>
                <a:ea typeface="+mn-ea"/>
                <a:cs typeface="Malgun Gothic"/>
              </a:rPr>
              <a:t>다음은</a:t>
            </a:r>
            <a:r>
              <a:rPr spc="-20" dirty="0">
                <a:solidFill>
                  <a:srgbClr val="333333"/>
                </a:solidFill>
                <a:latin typeface="+mn-ea"/>
                <a:ea typeface="+mn-ea"/>
                <a:cs typeface="Malgun Gothic"/>
              </a:rPr>
              <a:t> </a:t>
            </a:r>
            <a:r>
              <a:rPr dirty="0">
                <a:solidFill>
                  <a:srgbClr val="333333"/>
                </a:solidFill>
                <a:latin typeface="+mn-ea"/>
                <a:ea typeface="+mn-ea"/>
                <a:cs typeface="Malgun Gothic"/>
              </a:rPr>
              <a:t>False로</a:t>
            </a:r>
            <a:r>
              <a:rPr spc="-20" dirty="0">
                <a:solidFill>
                  <a:srgbClr val="333333"/>
                </a:solidFill>
                <a:latin typeface="+mn-ea"/>
                <a:ea typeface="+mn-ea"/>
                <a:cs typeface="Malgun Gothic"/>
              </a:rPr>
              <a:t> </a:t>
            </a:r>
            <a:r>
              <a:rPr spc="-10" dirty="0">
                <a:solidFill>
                  <a:srgbClr val="333333"/>
                </a:solidFill>
                <a:latin typeface="+mn-ea"/>
                <a:ea typeface="+mn-ea"/>
                <a:cs typeface="Malgun Gothic"/>
              </a:rPr>
              <a:t>처리한다.</a:t>
            </a:r>
            <a:endParaRPr dirty="0">
              <a:latin typeface="+mn-ea"/>
              <a:ea typeface="+mn-ea"/>
              <a:cs typeface="Malgun Gothic"/>
            </a:endParaRPr>
          </a:p>
          <a:p>
            <a:pPr marL="560705" lvl="1" indent="-273685">
              <a:lnSpc>
                <a:spcPct val="100000"/>
              </a:lnSpc>
              <a:spcBef>
                <a:spcPts val="1045"/>
              </a:spcBef>
              <a:buFont typeface="Consolas"/>
              <a:buChar char="–"/>
              <a:tabLst>
                <a:tab pos="560705" algn="l"/>
              </a:tabLst>
            </a:pPr>
            <a:r>
              <a:rPr dirty="0">
                <a:solidFill>
                  <a:srgbClr val="333333"/>
                </a:solidFill>
                <a:latin typeface="+mn-ea"/>
                <a:ea typeface="+mn-ea"/>
                <a:cs typeface="Malgun Gothic"/>
              </a:rPr>
              <a:t>숫자</a:t>
            </a:r>
            <a:r>
              <a:rPr spc="-20"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0, </a:t>
            </a:r>
            <a:r>
              <a:rPr spc="-25" dirty="0">
                <a:solidFill>
                  <a:srgbClr val="333333"/>
                </a:solidFill>
                <a:latin typeface="+mn-ea"/>
                <a:ea typeface="+mn-ea"/>
                <a:cs typeface="Malgun Gothic"/>
              </a:rPr>
              <a:t>0.0</a:t>
            </a:r>
            <a:endParaRPr dirty="0">
              <a:latin typeface="+mn-ea"/>
              <a:ea typeface="+mn-ea"/>
              <a:cs typeface="Malgun Gothic"/>
            </a:endParaRPr>
          </a:p>
          <a:p>
            <a:pPr marL="560705" lvl="1" indent="-273685">
              <a:lnSpc>
                <a:spcPct val="100000"/>
              </a:lnSpc>
              <a:spcBef>
                <a:spcPts val="600"/>
              </a:spcBef>
              <a:buFont typeface="Consolas"/>
              <a:buChar char="–"/>
              <a:tabLst>
                <a:tab pos="560705" algn="l"/>
              </a:tabLst>
            </a:pPr>
            <a:r>
              <a:rPr dirty="0">
                <a:solidFill>
                  <a:srgbClr val="333333"/>
                </a:solidFill>
                <a:latin typeface="+mn-ea"/>
                <a:ea typeface="+mn-ea"/>
                <a:cs typeface="Malgun Gothic"/>
              </a:rPr>
              <a:t>문자</a:t>
            </a:r>
            <a:r>
              <a:rPr spc="-15"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dirty="0">
                <a:solidFill>
                  <a:srgbClr val="333333"/>
                </a:solidFill>
                <a:latin typeface="+mn-ea"/>
                <a:ea typeface="+mn-ea"/>
                <a:cs typeface="Malgun Gothic"/>
              </a:rPr>
              <a:t>빈</a:t>
            </a:r>
            <a:r>
              <a:rPr spc="-10" dirty="0">
                <a:solidFill>
                  <a:srgbClr val="333333"/>
                </a:solidFill>
                <a:latin typeface="+mn-ea"/>
                <a:ea typeface="+mn-ea"/>
                <a:cs typeface="Malgun Gothic"/>
              </a:rPr>
              <a:t> </a:t>
            </a:r>
            <a:r>
              <a:rPr spc="-25" dirty="0">
                <a:solidFill>
                  <a:srgbClr val="333333"/>
                </a:solidFill>
                <a:latin typeface="+mn-ea"/>
                <a:ea typeface="+mn-ea"/>
                <a:cs typeface="Malgun Gothic"/>
              </a:rPr>
              <a:t>문자열</a:t>
            </a:r>
            <a:endParaRPr dirty="0">
              <a:latin typeface="+mn-ea"/>
              <a:ea typeface="+mn-ea"/>
              <a:cs typeface="Malgun Gothic"/>
            </a:endParaRPr>
          </a:p>
          <a:p>
            <a:pPr marL="561340" lvl="1" indent="-274320">
              <a:lnSpc>
                <a:spcPct val="100000"/>
              </a:lnSpc>
              <a:spcBef>
                <a:spcPts val="600"/>
              </a:spcBef>
              <a:buFont typeface="Consolas"/>
              <a:buChar char="–"/>
              <a:tabLst>
                <a:tab pos="561340" algn="l"/>
              </a:tabLst>
            </a:pPr>
            <a:r>
              <a:rPr dirty="0">
                <a:solidFill>
                  <a:srgbClr val="333333"/>
                </a:solidFill>
                <a:latin typeface="+mn-ea"/>
                <a:ea typeface="+mn-ea"/>
                <a:cs typeface="Malgun Gothic"/>
              </a:rPr>
              <a:t>length가</a:t>
            </a:r>
            <a:r>
              <a:rPr spc="-30" dirty="0">
                <a:solidFill>
                  <a:srgbClr val="333333"/>
                </a:solidFill>
                <a:latin typeface="+mn-ea"/>
                <a:ea typeface="+mn-ea"/>
                <a:cs typeface="Malgun Gothic"/>
              </a:rPr>
              <a:t> </a:t>
            </a:r>
            <a:r>
              <a:rPr dirty="0">
                <a:solidFill>
                  <a:srgbClr val="333333"/>
                </a:solidFill>
                <a:latin typeface="+mn-ea"/>
                <a:ea typeface="+mn-ea"/>
                <a:cs typeface="Malgun Gothic"/>
              </a:rPr>
              <a:t>0인</a:t>
            </a:r>
            <a:r>
              <a:rPr spc="-20" dirty="0">
                <a:solidFill>
                  <a:srgbClr val="333333"/>
                </a:solidFill>
                <a:latin typeface="+mn-ea"/>
                <a:ea typeface="+mn-ea"/>
                <a:cs typeface="Malgun Gothic"/>
              </a:rPr>
              <a:t> </a:t>
            </a:r>
            <a:r>
              <a:rPr dirty="0">
                <a:solidFill>
                  <a:srgbClr val="333333"/>
                </a:solidFill>
                <a:latin typeface="+mn-ea"/>
                <a:ea typeface="+mn-ea"/>
                <a:cs typeface="Malgun Gothic"/>
              </a:rPr>
              <a:t>자료</a:t>
            </a:r>
            <a:r>
              <a:rPr spc="-30" dirty="0">
                <a:solidFill>
                  <a:srgbClr val="333333"/>
                </a:solidFill>
                <a:latin typeface="+mn-ea"/>
                <a:ea typeface="+mn-ea"/>
                <a:cs typeface="Malgun Gothic"/>
              </a:rPr>
              <a:t> </a:t>
            </a:r>
            <a:r>
              <a:rPr dirty="0">
                <a:solidFill>
                  <a:srgbClr val="333333"/>
                </a:solidFill>
                <a:latin typeface="+mn-ea"/>
                <a:ea typeface="+mn-ea"/>
                <a:cs typeface="Malgun Gothic"/>
              </a:rPr>
              <a:t>구조(튜플,</a:t>
            </a:r>
            <a:r>
              <a:rPr spc="-25" dirty="0">
                <a:solidFill>
                  <a:srgbClr val="333333"/>
                </a:solidFill>
                <a:latin typeface="+mn-ea"/>
                <a:ea typeface="+mn-ea"/>
                <a:cs typeface="Malgun Gothic"/>
              </a:rPr>
              <a:t> </a:t>
            </a:r>
            <a:r>
              <a:rPr dirty="0">
                <a:solidFill>
                  <a:srgbClr val="333333"/>
                </a:solidFill>
                <a:latin typeface="+mn-ea"/>
                <a:ea typeface="+mn-ea"/>
                <a:cs typeface="Malgun Gothic"/>
              </a:rPr>
              <a:t>리스트,</a:t>
            </a:r>
            <a:r>
              <a:rPr spc="-25" dirty="0">
                <a:solidFill>
                  <a:srgbClr val="333333"/>
                </a:solidFill>
                <a:latin typeface="+mn-ea"/>
                <a:ea typeface="+mn-ea"/>
                <a:cs typeface="Malgun Gothic"/>
              </a:rPr>
              <a:t> </a:t>
            </a:r>
            <a:r>
              <a:rPr spc="-10" dirty="0">
                <a:solidFill>
                  <a:srgbClr val="333333"/>
                </a:solidFill>
                <a:latin typeface="+mn-ea"/>
                <a:ea typeface="+mn-ea"/>
                <a:cs typeface="Malgun Gothic"/>
              </a:rPr>
              <a:t>딕셔너리)</a:t>
            </a:r>
            <a:endParaRPr dirty="0">
              <a:latin typeface="+mn-ea"/>
              <a:ea typeface="+mn-ea"/>
              <a:cs typeface="Malgun Gothic"/>
            </a:endParaRPr>
          </a:p>
          <a:p>
            <a:pPr marL="560705" lvl="1" indent="-273685">
              <a:lnSpc>
                <a:spcPct val="100000"/>
              </a:lnSpc>
              <a:spcBef>
                <a:spcPts val="600"/>
              </a:spcBef>
              <a:buFont typeface="Consolas"/>
              <a:buChar char="–"/>
              <a:tabLst>
                <a:tab pos="560705" algn="l"/>
              </a:tabLst>
            </a:pPr>
            <a:r>
              <a:rPr spc="-20" dirty="0">
                <a:solidFill>
                  <a:srgbClr val="333333"/>
                </a:solidFill>
                <a:latin typeface="+mn-ea"/>
                <a:ea typeface="+mn-ea"/>
                <a:cs typeface="Malgun Gothic"/>
              </a:rPr>
              <a:t>None</a:t>
            </a:r>
            <a:endParaRPr dirty="0">
              <a:latin typeface="+mn-ea"/>
              <a:ea typeface="+mn-ea"/>
              <a:cs typeface="Malgun Gothic"/>
            </a:endParaRPr>
          </a:p>
          <a:p>
            <a:pPr marL="286385" indent="-273685">
              <a:lnSpc>
                <a:spcPct val="100000"/>
              </a:lnSpc>
              <a:spcBef>
                <a:spcPts val="2450"/>
              </a:spcBef>
              <a:buFont typeface="Arial"/>
              <a:buChar char="▪"/>
              <a:tabLst>
                <a:tab pos="286385" algn="l"/>
                <a:tab pos="3127375" algn="l"/>
              </a:tabLst>
            </a:pPr>
            <a:r>
              <a:rPr dirty="0">
                <a:solidFill>
                  <a:srgbClr val="333333"/>
                </a:solidFill>
                <a:latin typeface="+mn-ea"/>
                <a:ea typeface="+mn-ea"/>
                <a:cs typeface="Malgun Gothic"/>
              </a:rPr>
              <a:t>bool(값)</a:t>
            </a:r>
            <a:r>
              <a:rPr spc="-30" dirty="0">
                <a:solidFill>
                  <a:srgbClr val="333333"/>
                </a:solidFill>
                <a:latin typeface="+mn-ea"/>
                <a:ea typeface="+mn-ea"/>
                <a:cs typeface="Malgun Gothic"/>
              </a:rPr>
              <a:t> </a:t>
            </a:r>
            <a:r>
              <a:rPr dirty="0">
                <a:solidFill>
                  <a:srgbClr val="333333"/>
                </a:solidFill>
                <a:latin typeface="+mn-ea"/>
                <a:ea typeface="+mn-ea"/>
                <a:cs typeface="Malgun Gothic"/>
              </a:rPr>
              <a:t>:</a:t>
            </a:r>
            <a:r>
              <a:rPr spc="-15" dirty="0">
                <a:solidFill>
                  <a:srgbClr val="333333"/>
                </a:solidFill>
                <a:latin typeface="+mn-ea"/>
                <a:ea typeface="+mn-ea"/>
                <a:cs typeface="Malgun Gothic"/>
              </a:rPr>
              <a:t> </a:t>
            </a:r>
            <a:r>
              <a:rPr dirty="0">
                <a:solidFill>
                  <a:srgbClr val="333333"/>
                </a:solidFill>
                <a:latin typeface="+mn-ea"/>
                <a:ea typeface="+mn-ea"/>
                <a:cs typeface="Malgun Gothic"/>
              </a:rPr>
              <a:t>인수인</a:t>
            </a:r>
            <a:r>
              <a:rPr spc="-30" dirty="0">
                <a:solidFill>
                  <a:srgbClr val="333333"/>
                </a:solidFill>
                <a:latin typeface="+mn-ea"/>
                <a:ea typeface="+mn-ea"/>
                <a:cs typeface="Malgun Gothic"/>
              </a:rPr>
              <a:t> </a:t>
            </a:r>
            <a:r>
              <a:rPr spc="-20" dirty="0">
                <a:solidFill>
                  <a:srgbClr val="333333"/>
                </a:solidFill>
                <a:latin typeface="+mn-ea"/>
                <a:ea typeface="+mn-ea"/>
                <a:cs typeface="Malgun Gothic"/>
              </a:rPr>
              <a:t>'</a:t>
            </a:r>
            <a:r>
              <a:rPr spc="-20" dirty="0" err="1">
                <a:solidFill>
                  <a:srgbClr val="333333"/>
                </a:solidFill>
                <a:latin typeface="+mn-ea"/>
                <a:ea typeface="+mn-ea"/>
                <a:cs typeface="Malgun Gothic"/>
              </a:rPr>
              <a:t>값'이</a:t>
            </a:r>
            <a:r>
              <a:rPr lang="en-US" spc="-20" dirty="0">
                <a:solidFill>
                  <a:srgbClr val="333333"/>
                </a:solidFill>
                <a:latin typeface="+mn-ea"/>
                <a:ea typeface="+mn-ea"/>
                <a:cs typeface="Malgun Gothic"/>
              </a:rPr>
              <a:t> </a:t>
            </a:r>
            <a:r>
              <a:rPr spc="-20" dirty="0" err="1">
                <a:solidFill>
                  <a:srgbClr val="333333"/>
                </a:solidFill>
                <a:latin typeface="+mn-ea"/>
                <a:ea typeface="+mn-ea"/>
                <a:cs typeface="Malgun Gothic"/>
              </a:rPr>
              <a:t>True인지</a:t>
            </a:r>
            <a:r>
              <a:rPr spc="-130" dirty="0">
                <a:solidFill>
                  <a:srgbClr val="333333"/>
                </a:solidFill>
                <a:latin typeface="+mn-ea"/>
                <a:ea typeface="+mn-ea"/>
                <a:cs typeface="Malgun Gothic"/>
              </a:rPr>
              <a:t> </a:t>
            </a:r>
            <a:r>
              <a:rPr dirty="0">
                <a:solidFill>
                  <a:srgbClr val="333333"/>
                </a:solidFill>
                <a:latin typeface="+mn-ea"/>
                <a:ea typeface="+mn-ea"/>
                <a:cs typeface="Malgun Gothic"/>
              </a:rPr>
              <a:t>False인지</a:t>
            </a:r>
            <a:r>
              <a:rPr spc="-130" dirty="0">
                <a:solidFill>
                  <a:srgbClr val="333333"/>
                </a:solidFill>
                <a:latin typeface="+mn-ea"/>
                <a:ea typeface="+mn-ea"/>
                <a:cs typeface="Malgun Gothic"/>
              </a:rPr>
              <a:t> </a:t>
            </a:r>
            <a:r>
              <a:rPr spc="-10" dirty="0">
                <a:solidFill>
                  <a:srgbClr val="333333"/>
                </a:solidFill>
                <a:latin typeface="+mn-ea"/>
                <a:ea typeface="+mn-ea"/>
                <a:cs typeface="Malgun Gothic"/>
              </a:rPr>
              <a:t>알려준다.</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논리형(bool,</a:t>
            </a:r>
            <a:r>
              <a:rPr sz="2400" spc="-45" dirty="0">
                <a:latin typeface="CookieRun Regular" panose="020B0600000101010101" pitchFamily="50" charset="-127"/>
              </a:rPr>
              <a:t> </a:t>
            </a:r>
            <a:r>
              <a:rPr sz="2400" dirty="0">
                <a:latin typeface="CookieRun Regular" panose="020B0600000101010101" pitchFamily="50" charset="-127"/>
              </a:rPr>
              <a:t>boolean)</a:t>
            </a:r>
            <a:r>
              <a:rPr sz="2400" spc="5" dirty="0">
                <a:latin typeface="CookieRun Regular" panose="020B0600000101010101" pitchFamily="50" charset="-127"/>
              </a:rPr>
              <a:t> </a:t>
            </a:r>
            <a:r>
              <a:rPr sz="2400" dirty="0">
                <a:latin typeface="CookieRun Regular" panose="020B0600000101010101" pitchFamily="50" charset="-127"/>
              </a:rPr>
              <a:t>다시</a:t>
            </a:r>
            <a:r>
              <a:rPr sz="2400" spc="-25" dirty="0">
                <a:latin typeface="CookieRun Regular" panose="020B0600000101010101" pitchFamily="50" charset="-127"/>
              </a:rPr>
              <a:t> 보기</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ookieRun Regular" panose="020B0600000101010101" pitchFamily="50" charset="-127"/>
              </a:rPr>
              <a:t>조건문(분기문)</a:t>
            </a:r>
          </a:p>
        </p:txBody>
      </p:sp>
      <p:grpSp>
        <p:nvGrpSpPr>
          <p:cNvPr id="3" name="object 3"/>
          <p:cNvGrpSpPr/>
          <p:nvPr/>
        </p:nvGrpSpPr>
        <p:grpSpPr>
          <a:xfrm>
            <a:off x="1058925" y="1974850"/>
            <a:ext cx="5956300" cy="4737100"/>
            <a:chOff x="1058925" y="1974850"/>
            <a:chExt cx="5956300" cy="4737100"/>
          </a:xfrm>
        </p:grpSpPr>
        <p:sp>
          <p:nvSpPr>
            <p:cNvPr id="4" name="object 4"/>
            <p:cNvSpPr/>
            <p:nvPr/>
          </p:nvSpPr>
          <p:spPr>
            <a:xfrm>
              <a:off x="1065275" y="1981200"/>
              <a:ext cx="5943600" cy="4724400"/>
            </a:xfrm>
            <a:custGeom>
              <a:avLst/>
              <a:gdLst/>
              <a:ahLst/>
              <a:cxnLst/>
              <a:rect l="l" t="t" r="r" b="b"/>
              <a:pathLst>
                <a:path w="5943600" h="4724400">
                  <a:moveTo>
                    <a:pt x="0" y="4724400"/>
                  </a:moveTo>
                  <a:lnTo>
                    <a:pt x="5943600" y="4724400"/>
                  </a:lnTo>
                  <a:lnTo>
                    <a:pt x="5943600" y="0"/>
                  </a:lnTo>
                  <a:lnTo>
                    <a:pt x="0" y="0"/>
                  </a:lnTo>
                  <a:lnTo>
                    <a:pt x="0" y="4724400"/>
                  </a:lnTo>
                  <a:close/>
                </a:path>
              </a:pathLst>
            </a:custGeom>
            <a:ln w="12192">
              <a:solidFill>
                <a:srgbClr val="000000"/>
              </a:solidFill>
            </a:ln>
          </p:spPr>
          <p:txBody>
            <a:bodyPr wrap="square" lIns="0" tIns="0" rIns="0" bIns="0" rtlCol="0"/>
            <a:lstStyle/>
            <a:p>
              <a:endParaRPr sz="1600"/>
            </a:p>
          </p:txBody>
        </p:sp>
        <p:sp>
          <p:nvSpPr>
            <p:cNvPr id="5" name="object 5"/>
            <p:cNvSpPr/>
            <p:nvPr/>
          </p:nvSpPr>
          <p:spPr>
            <a:xfrm>
              <a:off x="1827275" y="2057400"/>
              <a:ext cx="2438400" cy="3965575"/>
            </a:xfrm>
            <a:custGeom>
              <a:avLst/>
              <a:gdLst/>
              <a:ahLst/>
              <a:cxnLst/>
              <a:rect l="l" t="t" r="r" b="b"/>
              <a:pathLst>
                <a:path w="2438400" h="3965575">
                  <a:moveTo>
                    <a:pt x="0" y="1235964"/>
                  </a:moveTo>
                  <a:lnTo>
                    <a:pt x="487680" y="778763"/>
                  </a:lnTo>
                  <a:lnTo>
                    <a:pt x="2438400" y="778763"/>
                  </a:lnTo>
                  <a:lnTo>
                    <a:pt x="1950720" y="1235964"/>
                  </a:lnTo>
                  <a:lnTo>
                    <a:pt x="0" y="1235964"/>
                  </a:lnTo>
                  <a:close/>
                </a:path>
                <a:path w="2438400" h="3965575">
                  <a:moveTo>
                    <a:pt x="330707" y="3363468"/>
                  </a:moveTo>
                  <a:lnTo>
                    <a:pt x="1930908" y="3363468"/>
                  </a:lnTo>
                  <a:lnTo>
                    <a:pt x="1930908" y="3852329"/>
                  </a:lnTo>
                  <a:lnTo>
                    <a:pt x="1864250" y="3852774"/>
                  </a:lnTo>
                  <a:lnTo>
                    <a:pt x="1801287" y="3854064"/>
                  </a:lnTo>
                  <a:lnTo>
                    <a:pt x="1741795" y="3856133"/>
                  </a:lnTo>
                  <a:lnTo>
                    <a:pt x="1685550" y="3858913"/>
                  </a:lnTo>
                  <a:lnTo>
                    <a:pt x="1632328" y="3862338"/>
                  </a:lnTo>
                  <a:lnTo>
                    <a:pt x="1581905" y="3866341"/>
                  </a:lnTo>
                  <a:lnTo>
                    <a:pt x="1534058" y="3870854"/>
                  </a:lnTo>
                  <a:lnTo>
                    <a:pt x="1488562" y="3875811"/>
                  </a:lnTo>
                  <a:lnTo>
                    <a:pt x="1445193" y="3881145"/>
                  </a:lnTo>
                  <a:lnTo>
                    <a:pt x="1403728" y="3886789"/>
                  </a:lnTo>
                  <a:lnTo>
                    <a:pt x="1363942" y="3892675"/>
                  </a:lnTo>
                  <a:lnTo>
                    <a:pt x="1325612" y="3898738"/>
                  </a:lnTo>
                  <a:lnTo>
                    <a:pt x="1252423" y="3911123"/>
                  </a:lnTo>
                  <a:lnTo>
                    <a:pt x="1182368" y="3923409"/>
                  </a:lnTo>
                  <a:lnTo>
                    <a:pt x="1147957" y="3929347"/>
                  </a:lnTo>
                  <a:lnTo>
                    <a:pt x="1079247" y="3940479"/>
                  </a:lnTo>
                  <a:lnTo>
                    <a:pt x="1009192" y="3950173"/>
                  </a:lnTo>
                  <a:lnTo>
                    <a:pt x="936003" y="3957893"/>
                  </a:lnTo>
                  <a:lnTo>
                    <a:pt x="897673" y="3960846"/>
                  </a:lnTo>
                  <a:lnTo>
                    <a:pt x="857887" y="3963104"/>
                  </a:lnTo>
                  <a:lnTo>
                    <a:pt x="816422" y="3964601"/>
                  </a:lnTo>
                  <a:lnTo>
                    <a:pt x="773053" y="3965269"/>
                  </a:lnTo>
                  <a:lnTo>
                    <a:pt x="727557" y="3965043"/>
                  </a:lnTo>
                  <a:lnTo>
                    <a:pt x="679710" y="3963854"/>
                  </a:lnTo>
                  <a:lnTo>
                    <a:pt x="629287" y="3961637"/>
                  </a:lnTo>
                  <a:lnTo>
                    <a:pt x="576065" y="3958323"/>
                  </a:lnTo>
                  <a:lnTo>
                    <a:pt x="519820" y="3953847"/>
                  </a:lnTo>
                  <a:lnTo>
                    <a:pt x="460328" y="3948140"/>
                  </a:lnTo>
                  <a:lnTo>
                    <a:pt x="397365" y="3941137"/>
                  </a:lnTo>
                  <a:lnTo>
                    <a:pt x="330707" y="3932770"/>
                  </a:lnTo>
                  <a:lnTo>
                    <a:pt x="330707" y="3363468"/>
                  </a:lnTo>
                  <a:close/>
                </a:path>
                <a:path w="2438400" h="3965575">
                  <a:moveTo>
                    <a:pt x="599059" y="0"/>
                  </a:moveTo>
                  <a:lnTo>
                    <a:pt x="1839340" y="0"/>
                  </a:lnTo>
                  <a:lnTo>
                    <a:pt x="1898657" y="3872"/>
                  </a:lnTo>
                  <a:lnTo>
                    <a:pt x="1953898" y="14978"/>
                  </a:lnTo>
                  <a:lnTo>
                    <a:pt x="2003883" y="32548"/>
                  </a:lnTo>
                  <a:lnTo>
                    <a:pt x="2047430" y="55816"/>
                  </a:lnTo>
                  <a:lnTo>
                    <a:pt x="2083357" y="84013"/>
                  </a:lnTo>
                  <a:lnTo>
                    <a:pt x="2110482" y="116371"/>
                  </a:lnTo>
                  <a:lnTo>
                    <a:pt x="2127623" y="152123"/>
                  </a:lnTo>
                  <a:lnTo>
                    <a:pt x="2133600" y="190500"/>
                  </a:lnTo>
                  <a:lnTo>
                    <a:pt x="2127623" y="228876"/>
                  </a:lnTo>
                  <a:lnTo>
                    <a:pt x="2110482" y="264628"/>
                  </a:lnTo>
                  <a:lnTo>
                    <a:pt x="2083357" y="296986"/>
                  </a:lnTo>
                  <a:lnTo>
                    <a:pt x="2047430" y="325183"/>
                  </a:lnTo>
                  <a:lnTo>
                    <a:pt x="2003883" y="348451"/>
                  </a:lnTo>
                  <a:lnTo>
                    <a:pt x="1953898" y="366021"/>
                  </a:lnTo>
                  <a:lnTo>
                    <a:pt x="1898657" y="377127"/>
                  </a:lnTo>
                  <a:lnTo>
                    <a:pt x="1839340" y="381000"/>
                  </a:lnTo>
                  <a:lnTo>
                    <a:pt x="599059" y="381000"/>
                  </a:lnTo>
                  <a:lnTo>
                    <a:pt x="539742" y="377127"/>
                  </a:lnTo>
                  <a:lnTo>
                    <a:pt x="484501" y="366021"/>
                  </a:lnTo>
                  <a:lnTo>
                    <a:pt x="434516" y="348451"/>
                  </a:lnTo>
                  <a:lnTo>
                    <a:pt x="390969" y="325183"/>
                  </a:lnTo>
                  <a:lnTo>
                    <a:pt x="355042" y="296986"/>
                  </a:lnTo>
                  <a:lnTo>
                    <a:pt x="327917" y="264628"/>
                  </a:lnTo>
                  <a:lnTo>
                    <a:pt x="310776" y="228876"/>
                  </a:lnTo>
                  <a:lnTo>
                    <a:pt x="304800" y="190500"/>
                  </a:lnTo>
                  <a:lnTo>
                    <a:pt x="310776" y="152123"/>
                  </a:lnTo>
                  <a:lnTo>
                    <a:pt x="327917" y="116371"/>
                  </a:lnTo>
                  <a:lnTo>
                    <a:pt x="355042" y="84013"/>
                  </a:lnTo>
                  <a:lnTo>
                    <a:pt x="390969" y="55816"/>
                  </a:lnTo>
                  <a:lnTo>
                    <a:pt x="434516" y="32548"/>
                  </a:lnTo>
                  <a:lnTo>
                    <a:pt x="484501" y="14978"/>
                  </a:lnTo>
                  <a:lnTo>
                    <a:pt x="539742" y="3872"/>
                  </a:lnTo>
                  <a:lnTo>
                    <a:pt x="599059" y="0"/>
                  </a:lnTo>
                  <a:close/>
                </a:path>
              </a:pathLst>
            </a:custGeom>
            <a:ln w="12192">
              <a:solidFill>
                <a:srgbClr val="3D88A8"/>
              </a:solidFill>
            </a:ln>
          </p:spPr>
          <p:txBody>
            <a:bodyPr wrap="square" lIns="0" tIns="0" rIns="0" bIns="0" rtlCol="0"/>
            <a:lstStyle/>
            <a:p>
              <a:endParaRPr sz="1600"/>
            </a:p>
          </p:txBody>
        </p:sp>
      </p:grpSp>
      <p:sp>
        <p:nvSpPr>
          <p:cNvPr id="6" name="object 6"/>
          <p:cNvSpPr txBox="1"/>
          <p:nvPr/>
        </p:nvSpPr>
        <p:spPr>
          <a:xfrm>
            <a:off x="458216" y="975487"/>
            <a:ext cx="11332210" cy="1445076"/>
          </a:xfrm>
          <a:prstGeom prst="rect">
            <a:avLst/>
          </a:prstGeom>
        </p:spPr>
        <p:txBody>
          <a:bodyPr vert="horz" wrap="square" lIns="0" tIns="12065" rIns="0" bIns="0" rtlCol="0">
            <a:spAutoFit/>
          </a:bodyPr>
          <a:lstStyle/>
          <a:p>
            <a:pPr marL="287020" marR="5080" indent="-274320">
              <a:lnSpc>
                <a:spcPct val="121300"/>
              </a:lnSpc>
              <a:spcBef>
                <a:spcPts val="95"/>
              </a:spcBef>
              <a:buFont typeface="Arial"/>
              <a:buChar char="▪"/>
              <a:tabLst>
                <a:tab pos="287020" algn="l"/>
              </a:tabLst>
            </a:pPr>
            <a:r>
              <a:rPr dirty="0">
                <a:solidFill>
                  <a:srgbClr val="333333"/>
                </a:solidFill>
                <a:latin typeface="+mn-ea"/>
                <a:ea typeface="+mn-ea"/>
                <a:cs typeface="Malgun Gothic"/>
              </a:rPr>
              <a:t>프로그램이</a:t>
            </a:r>
            <a:r>
              <a:rPr spc="10" dirty="0">
                <a:solidFill>
                  <a:srgbClr val="333333"/>
                </a:solidFill>
                <a:latin typeface="+mn-ea"/>
                <a:ea typeface="+mn-ea"/>
                <a:cs typeface="Malgun Gothic"/>
              </a:rPr>
              <a:t> </a:t>
            </a:r>
            <a:r>
              <a:rPr dirty="0">
                <a:solidFill>
                  <a:srgbClr val="333333"/>
                </a:solidFill>
                <a:latin typeface="+mn-ea"/>
                <a:ea typeface="+mn-ea"/>
                <a:cs typeface="Malgun Gothic"/>
              </a:rPr>
              <a:t>명령문들을</a:t>
            </a:r>
            <a:r>
              <a:rPr spc="5" dirty="0">
                <a:solidFill>
                  <a:srgbClr val="333333"/>
                </a:solidFill>
                <a:latin typeface="+mn-ea"/>
                <a:ea typeface="+mn-ea"/>
                <a:cs typeface="Malgun Gothic"/>
              </a:rPr>
              <a:t> </a:t>
            </a:r>
            <a:r>
              <a:rPr dirty="0">
                <a:solidFill>
                  <a:srgbClr val="333333"/>
                </a:solidFill>
                <a:latin typeface="+mn-ea"/>
                <a:ea typeface="+mn-ea"/>
                <a:cs typeface="Malgun Gothic"/>
              </a:rPr>
              <a:t>실행하는 도중</a:t>
            </a:r>
            <a:r>
              <a:rPr spc="-5" dirty="0">
                <a:solidFill>
                  <a:srgbClr val="333333"/>
                </a:solidFill>
                <a:latin typeface="+mn-ea"/>
                <a:ea typeface="+mn-ea"/>
                <a:cs typeface="Malgun Gothic"/>
              </a:rPr>
              <a:t> </a:t>
            </a:r>
            <a:r>
              <a:rPr dirty="0">
                <a:solidFill>
                  <a:srgbClr val="333333"/>
                </a:solidFill>
                <a:latin typeface="+mn-ea"/>
                <a:ea typeface="+mn-ea"/>
                <a:cs typeface="Malgun Gothic"/>
              </a:rPr>
              <a:t>특정</a:t>
            </a:r>
            <a:r>
              <a:rPr spc="10" dirty="0">
                <a:solidFill>
                  <a:srgbClr val="333333"/>
                </a:solidFill>
                <a:latin typeface="+mn-ea"/>
                <a:ea typeface="+mn-ea"/>
                <a:cs typeface="Malgun Gothic"/>
              </a:rPr>
              <a:t> </a:t>
            </a:r>
            <a:r>
              <a:rPr dirty="0">
                <a:solidFill>
                  <a:srgbClr val="333333"/>
                </a:solidFill>
                <a:latin typeface="+mn-ea"/>
                <a:ea typeface="+mn-ea"/>
                <a:cs typeface="Malgun Gothic"/>
              </a:rPr>
              <a:t>순서에서</a:t>
            </a:r>
            <a:r>
              <a:rPr spc="5" dirty="0">
                <a:solidFill>
                  <a:srgbClr val="333333"/>
                </a:solidFill>
                <a:latin typeface="+mn-ea"/>
                <a:ea typeface="+mn-ea"/>
                <a:cs typeface="Malgun Gothic"/>
              </a:rPr>
              <a:t> </a:t>
            </a:r>
            <a:r>
              <a:rPr dirty="0">
                <a:solidFill>
                  <a:srgbClr val="333333"/>
                </a:solidFill>
                <a:latin typeface="+mn-ea"/>
                <a:ea typeface="+mn-ea"/>
                <a:cs typeface="Malgun Gothic"/>
              </a:rPr>
              <a:t>흐름의</a:t>
            </a:r>
            <a:r>
              <a:rPr spc="5" dirty="0">
                <a:solidFill>
                  <a:srgbClr val="333333"/>
                </a:solidFill>
                <a:latin typeface="+mn-ea"/>
                <a:ea typeface="+mn-ea"/>
                <a:cs typeface="Malgun Gothic"/>
              </a:rPr>
              <a:t> </a:t>
            </a:r>
            <a:r>
              <a:rPr dirty="0">
                <a:solidFill>
                  <a:srgbClr val="333333"/>
                </a:solidFill>
                <a:latin typeface="+mn-ea"/>
                <a:ea typeface="+mn-ea"/>
                <a:cs typeface="Malgun Gothic"/>
              </a:rPr>
              <a:t>나눠져야 하는</a:t>
            </a:r>
            <a:r>
              <a:rPr spc="5" dirty="0">
                <a:solidFill>
                  <a:srgbClr val="333333"/>
                </a:solidFill>
                <a:latin typeface="+mn-ea"/>
                <a:ea typeface="+mn-ea"/>
                <a:cs typeface="Malgun Gothic"/>
              </a:rPr>
              <a:t> </a:t>
            </a:r>
            <a:r>
              <a:rPr spc="-35" dirty="0">
                <a:solidFill>
                  <a:srgbClr val="333333"/>
                </a:solidFill>
                <a:latin typeface="+mn-ea"/>
                <a:ea typeface="+mn-ea"/>
                <a:cs typeface="Malgun Gothic"/>
              </a:rPr>
              <a:t>경우 </a:t>
            </a:r>
            <a:r>
              <a:rPr spc="-10" dirty="0">
                <a:solidFill>
                  <a:srgbClr val="333333"/>
                </a:solidFill>
                <a:latin typeface="+mn-ea"/>
                <a:ea typeface="+mn-ea"/>
                <a:cs typeface="Malgun Gothic"/>
              </a:rPr>
              <a:t>사용한다.</a:t>
            </a:r>
            <a:endParaRPr dirty="0">
              <a:latin typeface="+mn-ea"/>
              <a:ea typeface="+mn-ea"/>
              <a:cs typeface="Malgun Gothic"/>
            </a:endParaRPr>
          </a:p>
          <a:p>
            <a:pPr marR="6148070" algn="ctr">
              <a:lnSpc>
                <a:spcPct val="100000"/>
              </a:lnSpc>
              <a:spcBef>
                <a:spcPts val="1825"/>
              </a:spcBef>
            </a:pPr>
            <a:r>
              <a:rPr sz="1600" spc="-25" dirty="0">
                <a:latin typeface="+mn-ea"/>
                <a:ea typeface="+mn-ea"/>
                <a:cs typeface="Malgun Gothic"/>
              </a:rPr>
              <a:t>시작</a:t>
            </a:r>
            <a:endParaRPr sz="1600" dirty="0">
              <a:latin typeface="+mn-ea"/>
              <a:ea typeface="+mn-ea"/>
              <a:cs typeface="Malgun Gothic"/>
            </a:endParaRPr>
          </a:p>
          <a:p>
            <a:pPr>
              <a:lnSpc>
                <a:spcPct val="100000"/>
              </a:lnSpc>
              <a:spcBef>
                <a:spcPts val="1015"/>
              </a:spcBef>
            </a:pPr>
            <a:endParaRPr sz="1600" dirty="0">
              <a:latin typeface="+mn-ea"/>
              <a:ea typeface="+mn-ea"/>
              <a:cs typeface="Malgun Gothic"/>
            </a:endParaRPr>
          </a:p>
          <a:p>
            <a:pPr marR="6148705" algn="ctr">
              <a:lnSpc>
                <a:spcPct val="100000"/>
              </a:lnSpc>
            </a:pPr>
            <a:r>
              <a:rPr sz="1600" dirty="0">
                <a:latin typeface="+mn-ea"/>
                <a:ea typeface="+mn-ea"/>
                <a:cs typeface="Malgun Gothic"/>
              </a:rPr>
              <a:t>a</a:t>
            </a:r>
            <a:r>
              <a:rPr sz="1600" spc="-15" dirty="0">
                <a:latin typeface="+mn-ea"/>
                <a:ea typeface="+mn-ea"/>
                <a:cs typeface="Malgun Gothic"/>
              </a:rPr>
              <a:t> </a:t>
            </a:r>
            <a:r>
              <a:rPr sz="1600" dirty="0">
                <a:latin typeface="+mn-ea"/>
                <a:ea typeface="+mn-ea"/>
                <a:cs typeface="Malgun Gothic"/>
              </a:rPr>
              <a:t>= </a:t>
            </a:r>
            <a:r>
              <a:rPr sz="1600" spc="-10" dirty="0">
                <a:latin typeface="+mn-ea"/>
                <a:ea typeface="+mn-ea"/>
                <a:cs typeface="Malgun Gothic"/>
              </a:rPr>
              <a:t>input()</a:t>
            </a:r>
            <a:endParaRPr sz="1600" dirty="0">
              <a:latin typeface="+mn-ea"/>
              <a:ea typeface="+mn-ea"/>
              <a:cs typeface="Malgun Gothic"/>
            </a:endParaRPr>
          </a:p>
        </p:txBody>
      </p:sp>
      <p:sp>
        <p:nvSpPr>
          <p:cNvPr id="7" name="object 7"/>
          <p:cNvSpPr/>
          <p:nvPr/>
        </p:nvSpPr>
        <p:spPr>
          <a:xfrm>
            <a:off x="2043683" y="6251447"/>
            <a:ext cx="1828800" cy="381000"/>
          </a:xfrm>
          <a:custGeom>
            <a:avLst/>
            <a:gdLst/>
            <a:ahLst/>
            <a:cxnLst/>
            <a:rect l="l" t="t" r="r" b="b"/>
            <a:pathLst>
              <a:path w="1828800" h="381000">
                <a:moveTo>
                  <a:pt x="294259" y="0"/>
                </a:moveTo>
                <a:lnTo>
                  <a:pt x="1534541" y="0"/>
                </a:lnTo>
                <a:lnTo>
                  <a:pt x="1593857" y="3870"/>
                </a:lnTo>
                <a:lnTo>
                  <a:pt x="1649098" y="14970"/>
                </a:lnTo>
                <a:lnTo>
                  <a:pt x="1699083" y="32535"/>
                </a:lnTo>
                <a:lnTo>
                  <a:pt x="1742630" y="55797"/>
                </a:lnTo>
                <a:lnTo>
                  <a:pt x="1778557" y="83991"/>
                </a:lnTo>
                <a:lnTo>
                  <a:pt x="1805682" y="116350"/>
                </a:lnTo>
                <a:lnTo>
                  <a:pt x="1822823" y="152108"/>
                </a:lnTo>
                <a:lnTo>
                  <a:pt x="1828800" y="190499"/>
                </a:lnTo>
                <a:lnTo>
                  <a:pt x="1822823" y="228891"/>
                </a:lnTo>
                <a:lnTo>
                  <a:pt x="1805682" y="264649"/>
                </a:lnTo>
                <a:lnTo>
                  <a:pt x="1778557" y="297008"/>
                </a:lnTo>
                <a:lnTo>
                  <a:pt x="1742630" y="325202"/>
                </a:lnTo>
                <a:lnTo>
                  <a:pt x="1699083" y="348464"/>
                </a:lnTo>
                <a:lnTo>
                  <a:pt x="1649098" y="366029"/>
                </a:lnTo>
                <a:lnTo>
                  <a:pt x="1593857" y="377129"/>
                </a:lnTo>
                <a:lnTo>
                  <a:pt x="1534541" y="380999"/>
                </a:lnTo>
                <a:lnTo>
                  <a:pt x="294259" y="380999"/>
                </a:lnTo>
                <a:lnTo>
                  <a:pt x="234942" y="377129"/>
                </a:lnTo>
                <a:lnTo>
                  <a:pt x="179701" y="366029"/>
                </a:lnTo>
                <a:lnTo>
                  <a:pt x="129716" y="348464"/>
                </a:lnTo>
                <a:lnTo>
                  <a:pt x="86169" y="325202"/>
                </a:lnTo>
                <a:lnTo>
                  <a:pt x="50242" y="297008"/>
                </a:lnTo>
                <a:lnTo>
                  <a:pt x="23117" y="264649"/>
                </a:lnTo>
                <a:lnTo>
                  <a:pt x="5976" y="228891"/>
                </a:lnTo>
                <a:lnTo>
                  <a:pt x="0" y="190499"/>
                </a:lnTo>
                <a:lnTo>
                  <a:pt x="5976" y="152108"/>
                </a:lnTo>
                <a:lnTo>
                  <a:pt x="23117" y="116350"/>
                </a:lnTo>
                <a:lnTo>
                  <a:pt x="50242" y="83991"/>
                </a:lnTo>
                <a:lnTo>
                  <a:pt x="86169" y="55797"/>
                </a:lnTo>
                <a:lnTo>
                  <a:pt x="129716" y="32535"/>
                </a:lnTo>
                <a:lnTo>
                  <a:pt x="179701" y="14970"/>
                </a:lnTo>
                <a:lnTo>
                  <a:pt x="234942" y="3870"/>
                </a:lnTo>
                <a:lnTo>
                  <a:pt x="294259" y="0"/>
                </a:lnTo>
                <a:close/>
              </a:path>
            </a:pathLst>
          </a:custGeom>
          <a:ln w="12192">
            <a:solidFill>
              <a:srgbClr val="3D88A8"/>
            </a:solidFill>
          </a:ln>
        </p:spPr>
        <p:txBody>
          <a:bodyPr wrap="square" lIns="0" tIns="0" rIns="0" bIns="0" rtlCol="0"/>
          <a:lstStyle/>
          <a:p>
            <a:endParaRPr sz="1600"/>
          </a:p>
        </p:txBody>
      </p:sp>
      <p:sp>
        <p:nvSpPr>
          <p:cNvPr id="8" name="object 8"/>
          <p:cNvSpPr txBox="1"/>
          <p:nvPr/>
        </p:nvSpPr>
        <p:spPr>
          <a:xfrm>
            <a:off x="2576828" y="5512409"/>
            <a:ext cx="876555" cy="1087477"/>
          </a:xfrm>
          <a:prstGeom prst="rect">
            <a:avLst/>
          </a:prstGeom>
        </p:spPr>
        <p:txBody>
          <a:bodyPr vert="horz" wrap="square" lIns="0" tIns="12700" rIns="0" bIns="0" rtlCol="0">
            <a:spAutoFit/>
          </a:bodyPr>
          <a:lstStyle/>
          <a:p>
            <a:pPr>
              <a:lnSpc>
                <a:spcPct val="100000"/>
              </a:lnSpc>
              <a:spcBef>
                <a:spcPts val="100"/>
              </a:spcBef>
            </a:pPr>
            <a:r>
              <a:rPr sz="1600" spc="-10" dirty="0">
                <a:latin typeface="CookieRun Regular" panose="020B0600000101010101" pitchFamily="50" charset="-127"/>
                <a:cs typeface="Malgun Gothic"/>
              </a:rPr>
              <a:t>print(b)</a:t>
            </a:r>
            <a:endParaRPr sz="1600" dirty="0">
              <a:latin typeface="CookieRun Regular" panose="020B0600000101010101" pitchFamily="50" charset="-127"/>
              <a:cs typeface="Malgun Gothic"/>
            </a:endParaRPr>
          </a:p>
          <a:p>
            <a:pPr>
              <a:lnSpc>
                <a:spcPct val="100000"/>
              </a:lnSpc>
              <a:spcBef>
                <a:spcPts val="695"/>
              </a:spcBef>
            </a:pPr>
            <a:endParaRPr sz="1600" dirty="0">
              <a:latin typeface="CookieRun Regular" panose="020B0600000101010101" pitchFamily="50" charset="-127"/>
              <a:cs typeface="Malgun Gothic"/>
            </a:endParaRPr>
          </a:p>
          <a:p>
            <a:pPr marL="151765">
              <a:lnSpc>
                <a:spcPct val="100000"/>
              </a:lnSpc>
            </a:pPr>
            <a:endParaRPr lang="en-US" sz="1600" spc="-25" dirty="0">
              <a:latin typeface="CookieRun Regular" panose="020B0600000101010101" pitchFamily="50" charset="-127"/>
              <a:cs typeface="Malgun Gothic"/>
            </a:endParaRPr>
          </a:p>
          <a:p>
            <a:pPr marL="151765">
              <a:lnSpc>
                <a:spcPct val="100000"/>
              </a:lnSpc>
            </a:pPr>
            <a:r>
              <a:rPr sz="1600" spc="-25" dirty="0" err="1">
                <a:latin typeface="CookieRun Regular" panose="020B0600000101010101" pitchFamily="50" charset="-127"/>
                <a:cs typeface="Malgun Gothic"/>
              </a:rPr>
              <a:t>종료</a:t>
            </a:r>
            <a:endParaRPr sz="1600" dirty="0">
              <a:latin typeface="CookieRun Regular" panose="020B0600000101010101" pitchFamily="50" charset="-127"/>
              <a:cs typeface="Malgun Gothic"/>
            </a:endParaRPr>
          </a:p>
        </p:txBody>
      </p:sp>
      <p:grpSp>
        <p:nvGrpSpPr>
          <p:cNvPr id="9" name="object 9"/>
          <p:cNvGrpSpPr/>
          <p:nvPr/>
        </p:nvGrpSpPr>
        <p:grpSpPr>
          <a:xfrm>
            <a:off x="2909442" y="2378964"/>
            <a:ext cx="3877310" cy="3874135"/>
            <a:chOff x="2909442" y="2378964"/>
            <a:chExt cx="3877310" cy="3874135"/>
          </a:xfrm>
        </p:grpSpPr>
        <p:sp>
          <p:nvSpPr>
            <p:cNvPr id="10" name="object 10"/>
            <p:cNvSpPr/>
            <p:nvPr/>
          </p:nvSpPr>
          <p:spPr>
            <a:xfrm>
              <a:off x="2909443" y="2378963"/>
              <a:ext cx="175260" cy="3874135"/>
            </a:xfrm>
            <a:custGeom>
              <a:avLst/>
              <a:gdLst/>
              <a:ahLst/>
              <a:cxnLst/>
              <a:rect l="l" t="t" r="r" b="b"/>
              <a:pathLst>
                <a:path w="175260" h="3874135">
                  <a:moveTo>
                    <a:pt x="76200" y="1127887"/>
                  </a:moveTo>
                  <a:lnTo>
                    <a:pt x="44462" y="1126566"/>
                  </a:lnTo>
                  <a:lnTo>
                    <a:pt x="53975" y="897890"/>
                  </a:lnTo>
                  <a:lnTo>
                    <a:pt x="41275" y="897382"/>
                  </a:lnTo>
                  <a:lnTo>
                    <a:pt x="31813" y="1124712"/>
                  </a:lnTo>
                  <a:lnTo>
                    <a:pt x="31762" y="1126045"/>
                  </a:lnTo>
                  <a:lnTo>
                    <a:pt x="0" y="1124712"/>
                  </a:lnTo>
                  <a:lnTo>
                    <a:pt x="34925" y="1202436"/>
                  </a:lnTo>
                  <a:lnTo>
                    <a:pt x="69862" y="1139317"/>
                  </a:lnTo>
                  <a:lnTo>
                    <a:pt x="76200" y="1127887"/>
                  </a:lnTo>
                  <a:close/>
                </a:path>
                <a:path w="175260" h="3874135">
                  <a:moveTo>
                    <a:pt x="76327" y="2963672"/>
                  </a:moveTo>
                  <a:lnTo>
                    <a:pt x="44627" y="2962300"/>
                  </a:lnTo>
                  <a:lnTo>
                    <a:pt x="54102" y="2748026"/>
                  </a:lnTo>
                  <a:lnTo>
                    <a:pt x="41402" y="2747518"/>
                  </a:lnTo>
                  <a:lnTo>
                    <a:pt x="31991" y="2960370"/>
                  </a:lnTo>
                  <a:lnTo>
                    <a:pt x="31927" y="2961754"/>
                  </a:lnTo>
                  <a:lnTo>
                    <a:pt x="254" y="2960370"/>
                  </a:lnTo>
                  <a:lnTo>
                    <a:pt x="34925" y="3038094"/>
                  </a:lnTo>
                  <a:lnTo>
                    <a:pt x="70027" y="2974975"/>
                  </a:lnTo>
                  <a:lnTo>
                    <a:pt x="76327" y="2963672"/>
                  </a:lnTo>
                  <a:close/>
                </a:path>
                <a:path w="175260" h="3874135">
                  <a:moveTo>
                    <a:pt x="86995" y="3797643"/>
                  </a:moveTo>
                  <a:lnTo>
                    <a:pt x="55283" y="3797643"/>
                  </a:lnTo>
                  <a:lnTo>
                    <a:pt x="55880" y="3611905"/>
                  </a:lnTo>
                  <a:lnTo>
                    <a:pt x="43167" y="3611905"/>
                  </a:lnTo>
                  <a:lnTo>
                    <a:pt x="42583" y="3797643"/>
                  </a:lnTo>
                  <a:lnTo>
                    <a:pt x="10909" y="3797643"/>
                  </a:lnTo>
                  <a:lnTo>
                    <a:pt x="48641" y="3873716"/>
                  </a:lnTo>
                  <a:lnTo>
                    <a:pt x="80645" y="3810228"/>
                  </a:lnTo>
                  <a:lnTo>
                    <a:pt x="86995" y="3797643"/>
                  </a:lnTo>
                  <a:close/>
                </a:path>
                <a:path w="175260" h="3874135">
                  <a:moveTo>
                    <a:pt x="175133" y="381000"/>
                  </a:moveTo>
                  <a:lnTo>
                    <a:pt x="143383" y="381000"/>
                  </a:lnTo>
                  <a:lnTo>
                    <a:pt x="143383" y="0"/>
                  </a:lnTo>
                  <a:lnTo>
                    <a:pt x="130683" y="0"/>
                  </a:lnTo>
                  <a:lnTo>
                    <a:pt x="130683" y="381000"/>
                  </a:lnTo>
                  <a:lnTo>
                    <a:pt x="98933" y="381000"/>
                  </a:lnTo>
                  <a:lnTo>
                    <a:pt x="137033" y="457200"/>
                  </a:lnTo>
                  <a:lnTo>
                    <a:pt x="168783" y="393700"/>
                  </a:lnTo>
                  <a:lnTo>
                    <a:pt x="175133" y="381000"/>
                  </a:lnTo>
                  <a:close/>
                </a:path>
              </a:pathLst>
            </a:custGeom>
            <a:solidFill>
              <a:srgbClr val="000000"/>
            </a:solidFill>
          </p:spPr>
          <p:txBody>
            <a:bodyPr wrap="square" lIns="0" tIns="0" rIns="0" bIns="0" rtlCol="0"/>
            <a:lstStyle/>
            <a:p>
              <a:endParaRPr sz="1600"/>
            </a:p>
          </p:txBody>
        </p:sp>
        <p:sp>
          <p:nvSpPr>
            <p:cNvPr id="11" name="object 11"/>
            <p:cNvSpPr/>
            <p:nvPr/>
          </p:nvSpPr>
          <p:spPr>
            <a:xfrm>
              <a:off x="4722875" y="4572000"/>
              <a:ext cx="2057400" cy="601980"/>
            </a:xfrm>
            <a:custGeom>
              <a:avLst/>
              <a:gdLst/>
              <a:ahLst/>
              <a:cxnLst/>
              <a:rect l="l" t="t" r="r" b="b"/>
              <a:pathLst>
                <a:path w="2057400" h="601979">
                  <a:moveTo>
                    <a:pt x="0" y="0"/>
                  </a:moveTo>
                  <a:lnTo>
                    <a:pt x="2057400" y="0"/>
                  </a:lnTo>
                  <a:lnTo>
                    <a:pt x="2057400" y="488823"/>
                  </a:lnTo>
                  <a:lnTo>
                    <a:pt x="1988831" y="489106"/>
                  </a:lnTo>
                  <a:lnTo>
                    <a:pt x="1923305" y="489932"/>
                  </a:lnTo>
                  <a:lnTo>
                    <a:pt x="1860678" y="491269"/>
                  </a:lnTo>
                  <a:lnTo>
                    <a:pt x="1800804" y="493082"/>
                  </a:lnTo>
                  <a:lnTo>
                    <a:pt x="1743539" y="495338"/>
                  </a:lnTo>
                  <a:lnTo>
                    <a:pt x="1688737" y="498003"/>
                  </a:lnTo>
                  <a:lnTo>
                    <a:pt x="1636254" y="501043"/>
                  </a:lnTo>
                  <a:lnTo>
                    <a:pt x="1585944" y="504424"/>
                  </a:lnTo>
                  <a:lnTo>
                    <a:pt x="1537664" y="508113"/>
                  </a:lnTo>
                  <a:lnTo>
                    <a:pt x="1491267" y="512077"/>
                  </a:lnTo>
                  <a:lnTo>
                    <a:pt x="1446609" y="516280"/>
                  </a:lnTo>
                  <a:lnTo>
                    <a:pt x="1403545" y="520691"/>
                  </a:lnTo>
                  <a:lnTo>
                    <a:pt x="1361930" y="525274"/>
                  </a:lnTo>
                  <a:lnTo>
                    <a:pt x="1321620" y="529997"/>
                  </a:lnTo>
                  <a:lnTo>
                    <a:pt x="1282469" y="534826"/>
                  </a:lnTo>
                  <a:lnTo>
                    <a:pt x="1244332" y="539726"/>
                  </a:lnTo>
                  <a:lnTo>
                    <a:pt x="1170523" y="549608"/>
                  </a:lnTo>
                  <a:lnTo>
                    <a:pt x="1134560" y="554523"/>
                  </a:lnTo>
                  <a:lnTo>
                    <a:pt x="1099031" y="559374"/>
                  </a:lnTo>
                  <a:lnTo>
                    <a:pt x="1028700" y="568753"/>
                  </a:lnTo>
                  <a:lnTo>
                    <a:pt x="958368" y="577477"/>
                  </a:lnTo>
                  <a:lnTo>
                    <a:pt x="886876" y="585275"/>
                  </a:lnTo>
                  <a:lnTo>
                    <a:pt x="813067" y="591878"/>
                  </a:lnTo>
                  <a:lnTo>
                    <a:pt x="774930" y="594648"/>
                  </a:lnTo>
                  <a:lnTo>
                    <a:pt x="735779" y="597017"/>
                  </a:lnTo>
                  <a:lnTo>
                    <a:pt x="695469" y="598953"/>
                  </a:lnTo>
                  <a:lnTo>
                    <a:pt x="653854" y="600422"/>
                  </a:lnTo>
                  <a:lnTo>
                    <a:pt x="610790" y="601390"/>
                  </a:lnTo>
                  <a:lnTo>
                    <a:pt x="566132" y="601823"/>
                  </a:lnTo>
                  <a:lnTo>
                    <a:pt x="519735" y="601689"/>
                  </a:lnTo>
                  <a:lnTo>
                    <a:pt x="471455" y="600952"/>
                  </a:lnTo>
                  <a:lnTo>
                    <a:pt x="421145" y="599579"/>
                  </a:lnTo>
                  <a:lnTo>
                    <a:pt x="368662" y="597537"/>
                  </a:lnTo>
                  <a:lnTo>
                    <a:pt x="313860" y="594792"/>
                  </a:lnTo>
                  <a:lnTo>
                    <a:pt x="256595" y="591310"/>
                  </a:lnTo>
                  <a:lnTo>
                    <a:pt x="196721" y="587057"/>
                  </a:lnTo>
                  <a:lnTo>
                    <a:pt x="134094" y="582001"/>
                  </a:lnTo>
                  <a:lnTo>
                    <a:pt x="68568" y="576107"/>
                  </a:lnTo>
                  <a:lnTo>
                    <a:pt x="0" y="569341"/>
                  </a:lnTo>
                  <a:lnTo>
                    <a:pt x="0" y="0"/>
                  </a:lnTo>
                  <a:close/>
                </a:path>
              </a:pathLst>
            </a:custGeom>
            <a:ln w="12192">
              <a:solidFill>
                <a:srgbClr val="3D88A8"/>
              </a:solidFill>
            </a:ln>
          </p:spPr>
          <p:txBody>
            <a:bodyPr wrap="square" lIns="0" tIns="0" rIns="0" bIns="0" rtlCol="0"/>
            <a:lstStyle/>
            <a:p>
              <a:endParaRPr sz="1600"/>
            </a:p>
          </p:txBody>
        </p:sp>
      </p:grpSp>
      <p:sp>
        <p:nvSpPr>
          <p:cNvPr id="12" name="object 12"/>
          <p:cNvSpPr txBox="1"/>
          <p:nvPr/>
        </p:nvSpPr>
        <p:spPr>
          <a:xfrm>
            <a:off x="4728971" y="4663185"/>
            <a:ext cx="2045335" cy="259045"/>
          </a:xfrm>
          <a:prstGeom prst="rect">
            <a:avLst/>
          </a:prstGeom>
        </p:spPr>
        <p:txBody>
          <a:bodyPr vert="horz" wrap="square" lIns="0" tIns="12700" rIns="0" bIns="0" rtlCol="0">
            <a:spAutoFit/>
          </a:bodyPr>
          <a:lstStyle/>
          <a:p>
            <a:pPr marL="137795">
              <a:lnSpc>
                <a:spcPct val="100000"/>
              </a:lnSpc>
              <a:spcBef>
                <a:spcPts val="100"/>
              </a:spcBef>
            </a:pPr>
            <a:r>
              <a:rPr sz="1600" spc="-10" dirty="0">
                <a:latin typeface="CookieRun Regular" panose="020B0600000101010101" pitchFamily="50" charset="-127"/>
                <a:cs typeface="Malgun Gothic"/>
              </a:rPr>
              <a:t>print(에러메세지)</a:t>
            </a:r>
            <a:endParaRPr sz="1600">
              <a:latin typeface="CookieRun Regular" panose="020B0600000101010101" pitchFamily="50" charset="-127"/>
              <a:cs typeface="Malgun Gothic"/>
            </a:endParaRPr>
          </a:p>
        </p:txBody>
      </p:sp>
      <p:sp>
        <p:nvSpPr>
          <p:cNvPr id="13" name="object 13"/>
          <p:cNvSpPr txBox="1"/>
          <p:nvPr/>
        </p:nvSpPr>
        <p:spPr>
          <a:xfrm>
            <a:off x="2157983" y="4517135"/>
            <a:ext cx="1600200" cy="412292"/>
          </a:xfrm>
          <a:prstGeom prst="rect">
            <a:avLst/>
          </a:prstGeom>
          <a:ln w="12192">
            <a:solidFill>
              <a:srgbClr val="3D88A8"/>
            </a:solidFill>
          </a:ln>
        </p:spPr>
        <p:txBody>
          <a:bodyPr vert="horz" wrap="square" lIns="0" tIns="164465" rIns="0" bIns="0" rtlCol="0">
            <a:spAutoFit/>
          </a:bodyPr>
          <a:lstStyle/>
          <a:p>
            <a:pPr marL="259079">
              <a:lnSpc>
                <a:spcPct val="100000"/>
              </a:lnSpc>
              <a:spcBef>
                <a:spcPts val="1295"/>
              </a:spcBef>
            </a:pPr>
            <a:r>
              <a:rPr sz="1600" dirty="0">
                <a:latin typeface="CookieRun Regular" panose="020B0600000101010101" pitchFamily="50" charset="-127"/>
                <a:cs typeface="Malgun Gothic"/>
              </a:rPr>
              <a:t>b</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10</a:t>
            </a:r>
            <a:r>
              <a:rPr sz="1600" spc="-10" dirty="0">
                <a:latin typeface="CookieRun Regular" panose="020B0600000101010101" pitchFamily="50" charset="-127"/>
                <a:cs typeface="Malgun Gothic"/>
              </a:rPr>
              <a:t> </a:t>
            </a:r>
            <a:r>
              <a:rPr sz="1600" dirty="0">
                <a:latin typeface="CookieRun Regular" panose="020B0600000101010101" pitchFamily="50" charset="-127"/>
                <a:cs typeface="Malgun Gothic"/>
              </a:rPr>
              <a:t>/ </a:t>
            </a:r>
            <a:r>
              <a:rPr sz="1600" spc="-50" dirty="0">
                <a:latin typeface="CookieRun Regular" panose="020B0600000101010101" pitchFamily="50" charset="-127"/>
                <a:cs typeface="Malgun Gothic"/>
              </a:rPr>
              <a:t>a</a:t>
            </a:r>
            <a:endParaRPr sz="1600">
              <a:latin typeface="CookieRun Regular" panose="020B0600000101010101" pitchFamily="50" charset="-127"/>
              <a:cs typeface="Malgun Gothic"/>
            </a:endParaRPr>
          </a:p>
        </p:txBody>
      </p:sp>
      <p:sp>
        <p:nvSpPr>
          <p:cNvPr id="14" name="object 14"/>
          <p:cNvSpPr/>
          <p:nvPr/>
        </p:nvSpPr>
        <p:spPr>
          <a:xfrm>
            <a:off x="1979676" y="3581400"/>
            <a:ext cx="1931035" cy="685800"/>
          </a:xfrm>
          <a:custGeom>
            <a:avLst/>
            <a:gdLst/>
            <a:ahLst/>
            <a:cxnLst/>
            <a:rect l="l" t="t" r="r" b="b"/>
            <a:pathLst>
              <a:path w="1931035" h="685800">
                <a:moveTo>
                  <a:pt x="0" y="342900"/>
                </a:moveTo>
                <a:lnTo>
                  <a:pt x="965454" y="0"/>
                </a:lnTo>
                <a:lnTo>
                  <a:pt x="1930908" y="342900"/>
                </a:lnTo>
                <a:lnTo>
                  <a:pt x="965454" y="685800"/>
                </a:lnTo>
                <a:lnTo>
                  <a:pt x="0" y="342900"/>
                </a:lnTo>
                <a:close/>
              </a:path>
            </a:pathLst>
          </a:custGeom>
          <a:ln w="12192">
            <a:solidFill>
              <a:srgbClr val="3D88A8"/>
            </a:solidFill>
          </a:ln>
        </p:spPr>
        <p:txBody>
          <a:bodyPr wrap="square" lIns="0" tIns="0" rIns="0" bIns="0" rtlCol="0"/>
          <a:lstStyle/>
          <a:p>
            <a:endParaRPr sz="1600"/>
          </a:p>
        </p:txBody>
      </p:sp>
      <p:sp>
        <p:nvSpPr>
          <p:cNvPr id="15" name="object 15"/>
          <p:cNvSpPr txBox="1"/>
          <p:nvPr/>
        </p:nvSpPr>
        <p:spPr>
          <a:xfrm>
            <a:off x="2580385" y="3770757"/>
            <a:ext cx="984250" cy="684803"/>
          </a:xfrm>
          <a:prstGeom prst="rect">
            <a:avLst/>
          </a:prstGeom>
        </p:spPr>
        <p:txBody>
          <a:bodyPr vert="horz" wrap="square" lIns="0" tIns="12700" rIns="0" bIns="0" rtlCol="0">
            <a:spAutoFit/>
          </a:bodyPr>
          <a:lstStyle/>
          <a:p>
            <a:pPr>
              <a:lnSpc>
                <a:spcPct val="100000"/>
              </a:lnSpc>
              <a:spcBef>
                <a:spcPts val="100"/>
              </a:spcBef>
            </a:pPr>
            <a:r>
              <a:rPr sz="1600" dirty="0">
                <a:latin typeface="CookieRun Regular" panose="020B0600000101010101" pitchFamily="50" charset="-127"/>
                <a:cs typeface="Malgun Gothic"/>
              </a:rPr>
              <a:t>a</a:t>
            </a:r>
            <a:r>
              <a:rPr sz="1600" spc="-20" dirty="0">
                <a:latin typeface="CookieRun Regular" panose="020B0600000101010101" pitchFamily="50" charset="-127"/>
                <a:cs typeface="Malgun Gothic"/>
              </a:rPr>
              <a:t> </a:t>
            </a:r>
            <a:r>
              <a:rPr sz="1600" dirty="0">
                <a:latin typeface="CookieRun Regular" panose="020B0600000101010101" pitchFamily="50" charset="-127"/>
                <a:cs typeface="Malgun Gothic"/>
              </a:rPr>
              <a:t>==</a:t>
            </a:r>
            <a:r>
              <a:rPr sz="1600" spc="-5" dirty="0">
                <a:latin typeface="CookieRun Regular" panose="020B0600000101010101" pitchFamily="50" charset="-127"/>
                <a:cs typeface="Malgun Gothic"/>
              </a:rPr>
              <a:t> </a:t>
            </a:r>
            <a:r>
              <a:rPr sz="1600" spc="-50" dirty="0">
                <a:latin typeface="CookieRun Regular" panose="020B0600000101010101" pitchFamily="50" charset="-127"/>
                <a:cs typeface="Malgun Gothic"/>
              </a:rPr>
              <a:t>0</a:t>
            </a:r>
            <a:endParaRPr sz="1600">
              <a:latin typeface="CookieRun Regular" panose="020B0600000101010101" pitchFamily="50" charset="-127"/>
              <a:cs typeface="Malgun Gothic"/>
            </a:endParaRPr>
          </a:p>
          <a:p>
            <a:pPr marL="469900">
              <a:lnSpc>
                <a:spcPct val="100000"/>
              </a:lnSpc>
              <a:spcBef>
                <a:spcPts val="1410"/>
              </a:spcBef>
            </a:pPr>
            <a:r>
              <a:rPr sz="1600" spc="-10" dirty="0">
                <a:latin typeface="CookieRun Regular" panose="020B0600000101010101" pitchFamily="50" charset="-127"/>
                <a:cs typeface="Malgun Gothic"/>
              </a:rPr>
              <a:t>False</a:t>
            </a:r>
            <a:endParaRPr sz="1600">
              <a:latin typeface="CookieRun Regular" panose="020B0600000101010101" pitchFamily="50" charset="-127"/>
              <a:cs typeface="Malgun Gothic"/>
            </a:endParaRPr>
          </a:p>
        </p:txBody>
      </p:sp>
      <p:pic>
        <p:nvPicPr>
          <p:cNvPr id="16" name="object 16"/>
          <p:cNvPicPr/>
          <p:nvPr/>
        </p:nvPicPr>
        <p:blipFill>
          <a:blip r:embed="rId2" cstate="print"/>
          <a:stretch>
            <a:fillRect/>
          </a:stretch>
        </p:blipFill>
        <p:spPr>
          <a:xfrm>
            <a:off x="2915157" y="4266819"/>
            <a:ext cx="76073" cy="250444"/>
          </a:xfrm>
          <a:prstGeom prst="rect">
            <a:avLst/>
          </a:prstGeom>
        </p:spPr>
      </p:pic>
      <p:sp>
        <p:nvSpPr>
          <p:cNvPr id="17" name="object 17"/>
          <p:cNvSpPr txBox="1"/>
          <p:nvPr/>
        </p:nvSpPr>
        <p:spPr>
          <a:xfrm>
            <a:off x="5013071" y="3609594"/>
            <a:ext cx="625729" cy="259045"/>
          </a:xfrm>
          <a:prstGeom prst="rect">
            <a:avLst/>
          </a:prstGeom>
        </p:spPr>
        <p:txBody>
          <a:bodyPr vert="horz" wrap="square" lIns="0" tIns="12700" rIns="0" bIns="0" rtlCol="0">
            <a:spAutoFit/>
          </a:bodyPr>
          <a:lstStyle/>
          <a:p>
            <a:pPr>
              <a:lnSpc>
                <a:spcPct val="100000"/>
              </a:lnSpc>
              <a:spcBef>
                <a:spcPts val="100"/>
              </a:spcBef>
            </a:pPr>
            <a:r>
              <a:rPr sz="1600" spc="-35" dirty="0">
                <a:latin typeface="CookieRun Regular" panose="020B0600000101010101" pitchFamily="50" charset="-127"/>
                <a:cs typeface="Malgun Gothic"/>
              </a:rPr>
              <a:t>True</a:t>
            </a:r>
            <a:endParaRPr sz="1600" dirty="0">
              <a:latin typeface="CookieRun Regular" panose="020B0600000101010101" pitchFamily="50" charset="-127"/>
              <a:cs typeface="Malgun Gothic"/>
            </a:endParaRPr>
          </a:p>
        </p:txBody>
      </p:sp>
      <p:sp>
        <p:nvSpPr>
          <p:cNvPr id="18" name="object 18"/>
          <p:cNvSpPr/>
          <p:nvPr/>
        </p:nvSpPr>
        <p:spPr>
          <a:xfrm>
            <a:off x="3910584" y="3917950"/>
            <a:ext cx="1908175" cy="2563495"/>
          </a:xfrm>
          <a:custGeom>
            <a:avLst/>
            <a:gdLst/>
            <a:ahLst/>
            <a:cxnLst/>
            <a:rect l="l" t="t" r="r" b="b"/>
            <a:pathLst>
              <a:path w="1908175" h="2563495">
                <a:moveTo>
                  <a:pt x="1847850" y="1224026"/>
                </a:moveTo>
                <a:lnTo>
                  <a:pt x="1835150" y="1224026"/>
                </a:lnTo>
                <a:lnTo>
                  <a:pt x="1835150" y="2518956"/>
                </a:lnTo>
                <a:lnTo>
                  <a:pt x="76200" y="2518956"/>
                </a:lnTo>
                <a:lnTo>
                  <a:pt x="76200" y="2487206"/>
                </a:lnTo>
                <a:lnTo>
                  <a:pt x="0" y="2525318"/>
                </a:lnTo>
                <a:lnTo>
                  <a:pt x="76200" y="2563406"/>
                </a:lnTo>
                <a:lnTo>
                  <a:pt x="76200" y="2531668"/>
                </a:lnTo>
                <a:lnTo>
                  <a:pt x="1847850" y="2531668"/>
                </a:lnTo>
                <a:lnTo>
                  <a:pt x="1847850" y="2525318"/>
                </a:lnTo>
                <a:lnTo>
                  <a:pt x="1847850" y="2518956"/>
                </a:lnTo>
                <a:lnTo>
                  <a:pt x="1847850" y="1224026"/>
                </a:lnTo>
                <a:close/>
              </a:path>
              <a:path w="1908175" h="2563495">
                <a:moveTo>
                  <a:pt x="1876564" y="6350"/>
                </a:moveTo>
                <a:lnTo>
                  <a:pt x="1876552" y="0"/>
                </a:lnTo>
                <a:lnTo>
                  <a:pt x="0" y="0"/>
                </a:lnTo>
                <a:lnTo>
                  <a:pt x="0" y="12700"/>
                </a:lnTo>
                <a:lnTo>
                  <a:pt x="1863864" y="12700"/>
                </a:lnTo>
                <a:lnTo>
                  <a:pt x="1863852" y="6350"/>
                </a:lnTo>
                <a:lnTo>
                  <a:pt x="1876564" y="6350"/>
                </a:lnTo>
                <a:close/>
              </a:path>
              <a:path w="1908175" h="2563495">
                <a:moveTo>
                  <a:pt x="1908048" y="573786"/>
                </a:moveTo>
                <a:lnTo>
                  <a:pt x="1878037" y="577469"/>
                </a:lnTo>
                <a:lnTo>
                  <a:pt x="1876577" y="12700"/>
                </a:lnTo>
                <a:lnTo>
                  <a:pt x="1870202" y="12700"/>
                </a:lnTo>
                <a:lnTo>
                  <a:pt x="1863864" y="12700"/>
                </a:lnTo>
                <a:lnTo>
                  <a:pt x="1865325" y="573786"/>
                </a:lnTo>
                <a:lnTo>
                  <a:pt x="1865337" y="579018"/>
                </a:lnTo>
                <a:lnTo>
                  <a:pt x="1832356" y="583057"/>
                </a:lnTo>
                <a:lnTo>
                  <a:pt x="1879600" y="654050"/>
                </a:lnTo>
                <a:lnTo>
                  <a:pt x="1901913" y="591058"/>
                </a:lnTo>
                <a:lnTo>
                  <a:pt x="1908048" y="573786"/>
                </a:lnTo>
                <a:close/>
              </a:path>
            </a:pathLst>
          </a:custGeom>
          <a:solidFill>
            <a:srgbClr val="000000"/>
          </a:solidFill>
        </p:spPr>
        <p:txBody>
          <a:bodyPr wrap="square" lIns="0" tIns="0" rIns="0" bIns="0" rtlCol="0"/>
          <a:lstStyle/>
          <a:p>
            <a:endParaRPr sz="1600"/>
          </a:p>
        </p:txBody>
      </p:sp>
      <p:sp>
        <p:nvSpPr>
          <p:cNvPr id="19" name="object 19"/>
          <p:cNvSpPr txBox="1"/>
          <p:nvPr/>
        </p:nvSpPr>
        <p:spPr>
          <a:xfrm>
            <a:off x="7066026" y="3158410"/>
            <a:ext cx="3754374" cy="649409"/>
          </a:xfrm>
          <a:prstGeom prst="rect">
            <a:avLst/>
          </a:prstGeom>
          <a:ln w="9144">
            <a:solidFill>
              <a:srgbClr val="000000"/>
            </a:solidFill>
          </a:ln>
        </p:spPr>
        <p:txBody>
          <a:bodyPr vert="horz" wrap="square" lIns="0" tIns="46990" rIns="0" bIns="0" rtlCol="0">
            <a:spAutoFit/>
          </a:bodyPr>
          <a:lstStyle/>
          <a:p>
            <a:pPr marL="92075" marR="174625">
              <a:lnSpc>
                <a:spcPts val="2160"/>
              </a:lnSpc>
              <a:spcBef>
                <a:spcPts val="370"/>
              </a:spcBef>
            </a:pPr>
            <a:r>
              <a:rPr sz="1600" dirty="0">
                <a:latin typeface="+mn-ea"/>
                <a:ea typeface="+mn-ea"/>
                <a:cs typeface="Malgun Gothic"/>
              </a:rPr>
              <a:t>입력</a:t>
            </a:r>
            <a:r>
              <a:rPr sz="1600" spc="-10" dirty="0">
                <a:latin typeface="+mn-ea"/>
                <a:ea typeface="+mn-ea"/>
                <a:cs typeface="Malgun Gothic"/>
              </a:rPr>
              <a:t> </a:t>
            </a:r>
            <a:r>
              <a:rPr sz="1600" dirty="0">
                <a:latin typeface="+mn-ea"/>
                <a:ea typeface="+mn-ea"/>
                <a:cs typeface="Malgun Gothic"/>
              </a:rPr>
              <a:t>받은</a:t>
            </a:r>
            <a:r>
              <a:rPr sz="1600" spc="-20" dirty="0">
                <a:latin typeface="+mn-ea"/>
                <a:ea typeface="+mn-ea"/>
                <a:cs typeface="Malgun Gothic"/>
              </a:rPr>
              <a:t> </a:t>
            </a:r>
            <a:r>
              <a:rPr sz="1600" dirty="0">
                <a:latin typeface="+mn-ea"/>
                <a:ea typeface="+mn-ea"/>
                <a:cs typeface="Malgun Gothic"/>
              </a:rPr>
              <a:t>a</a:t>
            </a:r>
            <a:r>
              <a:rPr sz="1600" spc="-10" dirty="0">
                <a:latin typeface="+mn-ea"/>
                <a:ea typeface="+mn-ea"/>
                <a:cs typeface="Malgun Gothic"/>
              </a:rPr>
              <a:t> </a:t>
            </a:r>
            <a:r>
              <a:rPr sz="1600" dirty="0">
                <a:latin typeface="+mn-ea"/>
                <a:ea typeface="+mn-ea"/>
                <a:cs typeface="Malgun Gothic"/>
              </a:rPr>
              <a:t>의</a:t>
            </a:r>
            <a:r>
              <a:rPr sz="1600" spc="-10" dirty="0">
                <a:latin typeface="+mn-ea"/>
                <a:ea typeface="+mn-ea"/>
                <a:cs typeface="Malgun Gothic"/>
              </a:rPr>
              <a:t> </a:t>
            </a:r>
            <a:r>
              <a:rPr sz="1600" dirty="0">
                <a:latin typeface="+mn-ea"/>
                <a:ea typeface="+mn-ea"/>
                <a:cs typeface="Malgun Gothic"/>
              </a:rPr>
              <a:t>값이</a:t>
            </a:r>
            <a:r>
              <a:rPr sz="1600" spc="-10" dirty="0">
                <a:latin typeface="+mn-ea"/>
                <a:ea typeface="+mn-ea"/>
                <a:cs typeface="Malgun Gothic"/>
              </a:rPr>
              <a:t> </a:t>
            </a:r>
            <a:r>
              <a:rPr sz="1600" dirty="0">
                <a:latin typeface="+mn-ea"/>
                <a:ea typeface="+mn-ea"/>
                <a:cs typeface="Malgun Gothic"/>
              </a:rPr>
              <a:t>0인지</a:t>
            </a:r>
            <a:r>
              <a:rPr sz="1600" spc="-20" dirty="0">
                <a:latin typeface="+mn-ea"/>
                <a:ea typeface="+mn-ea"/>
                <a:cs typeface="Malgun Gothic"/>
              </a:rPr>
              <a:t> </a:t>
            </a:r>
            <a:r>
              <a:rPr sz="1600" dirty="0">
                <a:latin typeface="+mn-ea"/>
                <a:ea typeface="+mn-ea"/>
                <a:cs typeface="Malgun Gothic"/>
              </a:rPr>
              <a:t>여부에</a:t>
            </a:r>
            <a:r>
              <a:rPr sz="1600" spc="-20" dirty="0">
                <a:latin typeface="+mn-ea"/>
                <a:ea typeface="+mn-ea"/>
                <a:cs typeface="Malgun Gothic"/>
              </a:rPr>
              <a:t> </a:t>
            </a:r>
            <a:r>
              <a:rPr sz="1600" spc="-25" dirty="0" err="1">
                <a:latin typeface="+mn-ea"/>
                <a:ea typeface="+mn-ea"/>
                <a:cs typeface="Malgun Gothic"/>
              </a:rPr>
              <a:t>따라</a:t>
            </a:r>
            <a:r>
              <a:rPr sz="1600" spc="-25" dirty="0">
                <a:latin typeface="+mn-ea"/>
                <a:ea typeface="+mn-ea"/>
                <a:cs typeface="Malgun Gothic"/>
              </a:rPr>
              <a:t> </a:t>
            </a:r>
            <a:endParaRPr lang="en-US" sz="1600" spc="-25" dirty="0">
              <a:latin typeface="+mn-ea"/>
              <a:ea typeface="+mn-ea"/>
              <a:cs typeface="Malgun Gothic"/>
            </a:endParaRPr>
          </a:p>
          <a:p>
            <a:pPr marL="92075" marR="174625">
              <a:lnSpc>
                <a:spcPts val="2160"/>
              </a:lnSpc>
              <a:spcBef>
                <a:spcPts val="370"/>
              </a:spcBef>
            </a:pPr>
            <a:r>
              <a:rPr sz="1600" dirty="0">
                <a:latin typeface="+mn-ea"/>
                <a:ea typeface="+mn-ea"/>
                <a:cs typeface="Malgun Gothic"/>
              </a:rPr>
              <a:t>두</a:t>
            </a:r>
            <a:r>
              <a:rPr lang="en-US" sz="1600" dirty="0">
                <a:latin typeface="+mn-ea"/>
                <a:ea typeface="+mn-ea"/>
                <a:cs typeface="Malgun Gothic"/>
              </a:rPr>
              <a:t> </a:t>
            </a:r>
            <a:r>
              <a:rPr sz="1600" dirty="0" err="1">
                <a:latin typeface="+mn-ea"/>
                <a:ea typeface="+mn-ea"/>
                <a:cs typeface="Malgun Gothic"/>
              </a:rPr>
              <a:t>가지</a:t>
            </a:r>
            <a:r>
              <a:rPr sz="1600" spc="-20" dirty="0">
                <a:latin typeface="+mn-ea"/>
                <a:ea typeface="+mn-ea"/>
                <a:cs typeface="Malgun Gothic"/>
              </a:rPr>
              <a:t> </a:t>
            </a:r>
            <a:r>
              <a:rPr sz="1600" dirty="0">
                <a:latin typeface="+mn-ea"/>
                <a:ea typeface="+mn-ea"/>
                <a:cs typeface="Malgun Gothic"/>
              </a:rPr>
              <a:t>흐름으로</a:t>
            </a:r>
            <a:r>
              <a:rPr sz="1600" spc="-20" dirty="0">
                <a:latin typeface="+mn-ea"/>
                <a:ea typeface="+mn-ea"/>
                <a:cs typeface="Malgun Gothic"/>
              </a:rPr>
              <a:t> </a:t>
            </a:r>
            <a:r>
              <a:rPr sz="1600" spc="-10" dirty="0">
                <a:latin typeface="+mn-ea"/>
                <a:ea typeface="+mn-ea"/>
                <a:cs typeface="Malgun Gothic"/>
              </a:rPr>
              <a:t>분기된다.</a:t>
            </a:r>
            <a:endParaRPr sz="1600" dirty="0">
              <a:latin typeface="+mn-ea"/>
              <a:ea typeface="+mn-ea"/>
              <a:cs typeface="Malgun 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1052829"/>
            <a:ext cx="1670050" cy="289823"/>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dirty="0">
                <a:solidFill>
                  <a:srgbClr val="333333"/>
                </a:solidFill>
                <a:latin typeface="+mn-ea"/>
                <a:ea typeface="+mn-ea"/>
                <a:cs typeface="Malgun Gothic"/>
              </a:rPr>
              <a:t>if </a:t>
            </a:r>
            <a:r>
              <a:rPr spc="-50" dirty="0">
                <a:solidFill>
                  <a:srgbClr val="333333"/>
                </a:solidFill>
                <a:latin typeface="+mn-ea"/>
                <a:ea typeface="+mn-ea"/>
                <a:cs typeface="Malgun Gothic"/>
              </a:rPr>
              <a:t>문</a:t>
            </a:r>
            <a:endParaRPr dirty="0">
              <a:latin typeface="+mn-ea"/>
              <a:ea typeface="+mn-ea"/>
              <a:cs typeface="Malgun Gothic"/>
            </a:endParaRPr>
          </a:p>
        </p:txBody>
      </p:sp>
      <p:sp>
        <p:nvSpPr>
          <p:cNvPr id="3" name="object 3"/>
          <p:cNvSpPr txBox="1"/>
          <p:nvPr/>
        </p:nvSpPr>
        <p:spPr>
          <a:xfrm>
            <a:off x="458216" y="3078587"/>
            <a:ext cx="7663180" cy="907941"/>
          </a:xfrm>
          <a:prstGeom prst="rect">
            <a:avLst/>
          </a:prstGeom>
        </p:spPr>
        <p:txBody>
          <a:bodyPr vert="horz" wrap="square" lIns="0" tIns="180340" rIns="0" bIns="0" rtlCol="0">
            <a:spAutoFit/>
          </a:bodyPr>
          <a:lstStyle/>
          <a:p>
            <a:pPr marL="286385" indent="-273685">
              <a:lnSpc>
                <a:spcPct val="100000"/>
              </a:lnSpc>
              <a:spcBef>
                <a:spcPts val="1420"/>
              </a:spcBef>
              <a:buFont typeface="Arial"/>
              <a:buChar char="▪"/>
              <a:tabLst>
                <a:tab pos="286385" algn="l"/>
              </a:tabLst>
            </a:pPr>
            <a:r>
              <a:rPr dirty="0">
                <a:solidFill>
                  <a:srgbClr val="333333"/>
                </a:solidFill>
                <a:latin typeface="+mn-ea"/>
                <a:ea typeface="+mn-ea"/>
                <a:cs typeface="Malgun Gothic"/>
              </a:rPr>
              <a:t>if</a:t>
            </a:r>
            <a:r>
              <a:rPr spc="-35" dirty="0">
                <a:solidFill>
                  <a:srgbClr val="333333"/>
                </a:solidFill>
                <a:latin typeface="+mn-ea"/>
                <a:ea typeface="+mn-ea"/>
                <a:cs typeface="Malgun Gothic"/>
              </a:rPr>
              <a:t> </a:t>
            </a:r>
            <a:r>
              <a:rPr dirty="0">
                <a:solidFill>
                  <a:srgbClr val="333333"/>
                </a:solidFill>
                <a:latin typeface="+mn-ea"/>
                <a:ea typeface="+mn-ea"/>
                <a:cs typeface="Malgun Gothic"/>
              </a:rPr>
              <a:t>else</a:t>
            </a:r>
            <a:r>
              <a:rPr spc="-20" dirty="0">
                <a:solidFill>
                  <a:srgbClr val="333333"/>
                </a:solidFill>
                <a:latin typeface="+mn-ea"/>
                <a:ea typeface="+mn-ea"/>
                <a:cs typeface="Malgun Gothic"/>
              </a:rPr>
              <a:t> </a:t>
            </a:r>
            <a:r>
              <a:rPr spc="-50" dirty="0">
                <a:solidFill>
                  <a:srgbClr val="333333"/>
                </a:solidFill>
                <a:latin typeface="+mn-ea"/>
                <a:ea typeface="+mn-ea"/>
                <a:cs typeface="Malgun Gothic"/>
              </a:rPr>
              <a:t>문</a:t>
            </a:r>
            <a:endParaRPr dirty="0">
              <a:latin typeface="+mn-ea"/>
              <a:ea typeface="+mn-ea"/>
              <a:cs typeface="Malgun Gothic"/>
            </a:endParaRPr>
          </a:p>
          <a:p>
            <a:pPr marL="287020">
              <a:lnSpc>
                <a:spcPct val="100000"/>
              </a:lnSpc>
              <a:spcBef>
                <a:spcPts val="1110"/>
              </a:spcBef>
            </a:pPr>
            <a:r>
              <a:rPr dirty="0">
                <a:solidFill>
                  <a:srgbClr val="333333"/>
                </a:solidFill>
                <a:latin typeface="+mn-ea"/>
                <a:ea typeface="+mn-ea"/>
                <a:cs typeface="Consolas"/>
              </a:rPr>
              <a:t>–</a:t>
            </a:r>
            <a:r>
              <a:rPr spc="-90" dirty="0">
                <a:solidFill>
                  <a:srgbClr val="333333"/>
                </a:solidFill>
                <a:latin typeface="+mn-ea"/>
                <a:ea typeface="+mn-ea"/>
                <a:cs typeface="Consolas"/>
              </a:rPr>
              <a:t> </a:t>
            </a:r>
            <a:r>
              <a:rPr dirty="0">
                <a:solidFill>
                  <a:srgbClr val="333333"/>
                </a:solidFill>
                <a:latin typeface="+mn-ea"/>
                <a:ea typeface="+mn-ea"/>
                <a:cs typeface="Malgun Gothic"/>
              </a:rPr>
              <a:t>조건이</a:t>
            </a:r>
            <a:r>
              <a:rPr spc="-45" dirty="0">
                <a:solidFill>
                  <a:srgbClr val="333333"/>
                </a:solidFill>
                <a:latin typeface="+mn-ea"/>
                <a:ea typeface="+mn-ea"/>
                <a:cs typeface="Malgun Gothic"/>
              </a:rPr>
              <a:t> </a:t>
            </a:r>
            <a:r>
              <a:rPr spc="-20" dirty="0">
                <a:solidFill>
                  <a:srgbClr val="333333"/>
                </a:solidFill>
                <a:latin typeface="+mn-ea"/>
                <a:ea typeface="+mn-ea"/>
                <a:cs typeface="Malgun Gothic"/>
              </a:rPr>
              <a:t>True일</a:t>
            </a:r>
            <a:r>
              <a:rPr spc="-30" dirty="0">
                <a:solidFill>
                  <a:srgbClr val="333333"/>
                </a:solidFill>
                <a:latin typeface="+mn-ea"/>
                <a:ea typeface="+mn-ea"/>
                <a:cs typeface="Malgun Gothic"/>
              </a:rPr>
              <a:t> </a:t>
            </a:r>
            <a:r>
              <a:rPr dirty="0">
                <a:solidFill>
                  <a:srgbClr val="333333"/>
                </a:solidFill>
                <a:latin typeface="+mn-ea"/>
                <a:ea typeface="+mn-ea"/>
                <a:cs typeface="Malgun Gothic"/>
              </a:rPr>
              <a:t>경우와</a:t>
            </a:r>
            <a:r>
              <a:rPr spc="-45" dirty="0">
                <a:solidFill>
                  <a:srgbClr val="333333"/>
                </a:solidFill>
                <a:latin typeface="+mn-ea"/>
                <a:ea typeface="+mn-ea"/>
                <a:cs typeface="Malgun Gothic"/>
              </a:rPr>
              <a:t> </a:t>
            </a:r>
            <a:r>
              <a:rPr dirty="0">
                <a:solidFill>
                  <a:srgbClr val="333333"/>
                </a:solidFill>
                <a:latin typeface="+mn-ea"/>
                <a:ea typeface="+mn-ea"/>
                <a:cs typeface="Malgun Gothic"/>
              </a:rPr>
              <a:t>False일</a:t>
            </a:r>
            <a:r>
              <a:rPr spc="-25" dirty="0">
                <a:solidFill>
                  <a:srgbClr val="333333"/>
                </a:solidFill>
                <a:latin typeface="+mn-ea"/>
                <a:ea typeface="+mn-ea"/>
                <a:cs typeface="Malgun Gothic"/>
              </a:rPr>
              <a:t> </a:t>
            </a:r>
            <a:r>
              <a:rPr dirty="0">
                <a:solidFill>
                  <a:srgbClr val="333333"/>
                </a:solidFill>
                <a:latin typeface="+mn-ea"/>
                <a:ea typeface="+mn-ea"/>
                <a:cs typeface="Malgun Gothic"/>
              </a:rPr>
              <a:t>경우</a:t>
            </a:r>
            <a:r>
              <a:rPr spc="-45" dirty="0">
                <a:solidFill>
                  <a:srgbClr val="333333"/>
                </a:solidFill>
                <a:latin typeface="+mn-ea"/>
                <a:ea typeface="+mn-ea"/>
                <a:cs typeface="Malgun Gothic"/>
              </a:rPr>
              <a:t> </a:t>
            </a:r>
            <a:r>
              <a:rPr dirty="0">
                <a:solidFill>
                  <a:srgbClr val="333333"/>
                </a:solidFill>
                <a:latin typeface="+mn-ea"/>
                <a:ea typeface="+mn-ea"/>
                <a:cs typeface="Malgun Gothic"/>
              </a:rPr>
              <a:t>실행할</a:t>
            </a:r>
            <a:r>
              <a:rPr spc="-40" dirty="0">
                <a:solidFill>
                  <a:srgbClr val="333333"/>
                </a:solidFill>
                <a:latin typeface="+mn-ea"/>
                <a:ea typeface="+mn-ea"/>
                <a:cs typeface="Malgun Gothic"/>
              </a:rPr>
              <a:t> </a:t>
            </a:r>
            <a:r>
              <a:rPr dirty="0">
                <a:solidFill>
                  <a:srgbClr val="333333"/>
                </a:solidFill>
                <a:latin typeface="+mn-ea"/>
                <a:ea typeface="+mn-ea"/>
                <a:cs typeface="Malgun Gothic"/>
              </a:rPr>
              <a:t>구문이</a:t>
            </a:r>
            <a:r>
              <a:rPr spc="-45" dirty="0">
                <a:solidFill>
                  <a:srgbClr val="333333"/>
                </a:solidFill>
                <a:latin typeface="+mn-ea"/>
                <a:ea typeface="+mn-ea"/>
                <a:cs typeface="Malgun Gothic"/>
              </a:rPr>
              <a:t> </a:t>
            </a:r>
            <a:r>
              <a:rPr dirty="0">
                <a:solidFill>
                  <a:srgbClr val="333333"/>
                </a:solidFill>
                <a:latin typeface="+mn-ea"/>
                <a:ea typeface="+mn-ea"/>
                <a:cs typeface="Malgun Gothic"/>
              </a:rPr>
              <a:t>분리된</a:t>
            </a:r>
            <a:r>
              <a:rPr spc="-50" dirty="0">
                <a:solidFill>
                  <a:srgbClr val="333333"/>
                </a:solidFill>
                <a:latin typeface="+mn-ea"/>
                <a:ea typeface="+mn-ea"/>
                <a:cs typeface="Malgun Gothic"/>
              </a:rPr>
              <a:t> </a:t>
            </a:r>
            <a:r>
              <a:rPr spc="-25" dirty="0">
                <a:solidFill>
                  <a:srgbClr val="333333"/>
                </a:solidFill>
                <a:latin typeface="+mn-ea"/>
                <a:ea typeface="+mn-ea"/>
                <a:cs typeface="Malgun Gothic"/>
              </a:rPr>
              <a:t>경우</a:t>
            </a:r>
            <a:endParaRPr dirty="0">
              <a:latin typeface="+mn-ea"/>
              <a:ea typeface="+mn-ea"/>
              <a:cs typeface="Malgun Gothic"/>
            </a:endParaRPr>
          </a:p>
        </p:txBody>
      </p:sp>
      <p:sp>
        <p:nvSpPr>
          <p:cNvPr id="4" name="object 4"/>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조건문(분기문)</a:t>
            </a:r>
            <a:r>
              <a:rPr sz="2400" spc="-40" dirty="0">
                <a:latin typeface="+mn-ea"/>
                <a:ea typeface="+mn-ea"/>
              </a:rPr>
              <a:t> </a:t>
            </a:r>
            <a:r>
              <a:rPr sz="2400" dirty="0">
                <a:latin typeface="+mn-ea"/>
                <a:ea typeface="+mn-ea"/>
              </a:rPr>
              <a:t>–</a:t>
            </a:r>
            <a:r>
              <a:rPr sz="2400" spc="-10" dirty="0">
                <a:latin typeface="+mn-ea"/>
                <a:ea typeface="+mn-ea"/>
              </a:rPr>
              <a:t> </a:t>
            </a:r>
            <a:r>
              <a:rPr sz="2400" spc="-25" dirty="0">
                <a:latin typeface="+mn-ea"/>
                <a:ea typeface="+mn-ea"/>
              </a:rPr>
              <a:t>if</a:t>
            </a:r>
          </a:p>
        </p:txBody>
      </p:sp>
      <p:sp>
        <p:nvSpPr>
          <p:cNvPr id="5" name="object 5"/>
          <p:cNvSpPr/>
          <p:nvPr/>
        </p:nvSpPr>
        <p:spPr>
          <a:xfrm>
            <a:off x="684276" y="1600200"/>
            <a:ext cx="2590800" cy="1447800"/>
          </a:xfrm>
          <a:custGeom>
            <a:avLst/>
            <a:gdLst/>
            <a:ahLst/>
            <a:cxnLst/>
            <a:rect l="l" t="t" r="r" b="b"/>
            <a:pathLst>
              <a:path w="2590800" h="1447800">
                <a:moveTo>
                  <a:pt x="0" y="1447800"/>
                </a:moveTo>
                <a:lnTo>
                  <a:pt x="2590800" y="1447800"/>
                </a:lnTo>
                <a:lnTo>
                  <a:pt x="2590800" y="0"/>
                </a:lnTo>
                <a:lnTo>
                  <a:pt x="0" y="0"/>
                </a:lnTo>
                <a:lnTo>
                  <a:pt x="0" y="1447800"/>
                </a:lnTo>
                <a:close/>
              </a:path>
            </a:pathLst>
          </a:custGeom>
          <a:ln w="12192">
            <a:solidFill>
              <a:srgbClr val="000000"/>
            </a:solidFill>
          </a:ln>
        </p:spPr>
        <p:txBody>
          <a:bodyPr wrap="square" lIns="0" tIns="0" rIns="0" bIns="0" rtlCol="0"/>
          <a:lstStyle/>
          <a:p>
            <a:endParaRPr>
              <a:latin typeface="+mn-ea"/>
              <a:ea typeface="+mn-ea"/>
            </a:endParaRPr>
          </a:p>
        </p:txBody>
      </p:sp>
      <p:sp>
        <p:nvSpPr>
          <p:cNvPr id="6" name="object 6"/>
          <p:cNvSpPr txBox="1"/>
          <p:nvPr/>
        </p:nvSpPr>
        <p:spPr>
          <a:xfrm>
            <a:off x="763016" y="1629282"/>
            <a:ext cx="1286510" cy="1152239"/>
          </a:xfrm>
          <a:prstGeom prst="rect">
            <a:avLst/>
          </a:prstGeom>
        </p:spPr>
        <p:txBody>
          <a:bodyPr vert="horz" wrap="square" lIns="0" tIns="13335" rIns="0" bIns="0" rtlCol="0">
            <a:spAutoFit/>
          </a:bodyPr>
          <a:lstStyle/>
          <a:p>
            <a:pPr marL="12700">
              <a:lnSpc>
                <a:spcPct val="100000"/>
              </a:lnSpc>
              <a:spcBef>
                <a:spcPts val="105"/>
              </a:spcBef>
            </a:pPr>
            <a:r>
              <a:rPr dirty="0">
                <a:latin typeface="+mn-ea"/>
                <a:ea typeface="+mn-ea"/>
                <a:cs typeface="Malgun Gothic"/>
              </a:rPr>
              <a:t>if</a:t>
            </a:r>
            <a:r>
              <a:rPr spc="-15" dirty="0">
                <a:latin typeface="+mn-ea"/>
                <a:ea typeface="+mn-ea"/>
                <a:cs typeface="Malgun Gothic"/>
              </a:rPr>
              <a:t> </a:t>
            </a:r>
            <a:r>
              <a:rPr dirty="0">
                <a:latin typeface="+mn-ea"/>
                <a:ea typeface="+mn-ea"/>
                <a:cs typeface="Malgun Gothic"/>
              </a:rPr>
              <a:t>조건</a:t>
            </a:r>
            <a:r>
              <a:rPr spc="-10" dirty="0">
                <a:latin typeface="+mn-ea"/>
                <a:ea typeface="+mn-ea"/>
                <a:cs typeface="Malgun Gothic"/>
              </a:rPr>
              <a:t> </a:t>
            </a:r>
            <a:r>
              <a:rPr b="1" spc="-50" dirty="0">
                <a:latin typeface="+mn-ea"/>
                <a:ea typeface="+mn-ea"/>
                <a:cs typeface="Malgun Gothic"/>
              </a:rPr>
              <a:t>:</a:t>
            </a:r>
            <a:endParaRPr dirty="0">
              <a:latin typeface="+mn-ea"/>
              <a:ea typeface="+mn-ea"/>
              <a:cs typeface="Malgun Gothic"/>
            </a:endParaRPr>
          </a:p>
          <a:p>
            <a:pPr marL="368935" marR="5080">
              <a:lnSpc>
                <a:spcPct val="100000"/>
              </a:lnSpc>
            </a:pPr>
            <a:r>
              <a:rPr spc="-20" dirty="0">
                <a:latin typeface="+mn-ea"/>
                <a:ea typeface="+mn-ea"/>
                <a:cs typeface="Malgun Gothic"/>
              </a:rPr>
              <a:t>명령문1 명령문2</a:t>
            </a:r>
            <a:endParaRPr dirty="0">
              <a:latin typeface="+mn-ea"/>
              <a:ea typeface="+mn-ea"/>
              <a:cs typeface="Malgun Gothic"/>
            </a:endParaRPr>
          </a:p>
          <a:p>
            <a:pPr marL="368935">
              <a:lnSpc>
                <a:spcPct val="100000"/>
              </a:lnSpc>
            </a:pPr>
            <a:r>
              <a:rPr spc="-25" dirty="0">
                <a:latin typeface="+mn-ea"/>
                <a:ea typeface="+mn-ea"/>
                <a:cs typeface="Malgun Gothic"/>
              </a:rPr>
              <a:t>….</a:t>
            </a:r>
            <a:endParaRPr dirty="0">
              <a:latin typeface="+mn-ea"/>
              <a:ea typeface="+mn-ea"/>
              <a:cs typeface="Malgun Gothic"/>
            </a:endParaRPr>
          </a:p>
        </p:txBody>
      </p:sp>
      <p:sp>
        <p:nvSpPr>
          <p:cNvPr id="7" name="object 7"/>
          <p:cNvSpPr txBox="1"/>
          <p:nvPr/>
        </p:nvSpPr>
        <p:spPr>
          <a:xfrm>
            <a:off x="4113276" y="1600200"/>
            <a:ext cx="6221095" cy="601447"/>
          </a:xfrm>
          <a:prstGeom prst="rect">
            <a:avLst/>
          </a:prstGeom>
          <a:ln w="9144">
            <a:solidFill>
              <a:srgbClr val="333333"/>
            </a:solidFill>
          </a:ln>
        </p:spPr>
        <p:txBody>
          <a:bodyPr vert="horz" wrap="square" lIns="0" tIns="11430" rIns="0" bIns="0" rtlCol="0">
            <a:spAutoFit/>
          </a:bodyPr>
          <a:lstStyle/>
          <a:p>
            <a:pPr marL="91440">
              <a:lnSpc>
                <a:spcPts val="2280"/>
              </a:lnSpc>
              <a:spcBef>
                <a:spcPts val="90"/>
              </a:spcBef>
            </a:pPr>
            <a:r>
              <a:rPr dirty="0">
                <a:latin typeface="+mn-ea"/>
                <a:ea typeface="+mn-ea"/>
                <a:cs typeface="Malgun Gothic"/>
              </a:rPr>
              <a:t>조건은</a:t>
            </a:r>
            <a:r>
              <a:rPr spc="-40" dirty="0">
                <a:latin typeface="+mn-ea"/>
                <a:ea typeface="+mn-ea"/>
                <a:cs typeface="Malgun Gothic"/>
              </a:rPr>
              <a:t> </a:t>
            </a:r>
            <a:r>
              <a:rPr dirty="0">
                <a:latin typeface="+mn-ea"/>
                <a:ea typeface="+mn-ea"/>
                <a:cs typeface="Malgun Gothic"/>
              </a:rPr>
              <a:t>bool</a:t>
            </a:r>
            <a:r>
              <a:rPr spc="-20" dirty="0">
                <a:latin typeface="+mn-ea"/>
                <a:ea typeface="+mn-ea"/>
                <a:cs typeface="Malgun Gothic"/>
              </a:rPr>
              <a:t> </a:t>
            </a:r>
            <a:r>
              <a:rPr dirty="0">
                <a:latin typeface="+mn-ea"/>
                <a:ea typeface="+mn-ea"/>
                <a:cs typeface="Malgun Gothic"/>
              </a:rPr>
              <a:t>결과가</a:t>
            </a:r>
            <a:r>
              <a:rPr spc="-15" dirty="0">
                <a:latin typeface="+mn-ea"/>
                <a:ea typeface="+mn-ea"/>
                <a:cs typeface="Malgun Gothic"/>
              </a:rPr>
              <a:t> </a:t>
            </a:r>
            <a:r>
              <a:rPr spc="-10" dirty="0">
                <a:latin typeface="+mn-ea"/>
                <a:ea typeface="+mn-ea"/>
                <a:cs typeface="Malgun Gothic"/>
              </a:rPr>
              <a:t>들어온다.</a:t>
            </a:r>
            <a:endParaRPr dirty="0">
              <a:latin typeface="+mn-ea"/>
              <a:ea typeface="+mn-ea"/>
              <a:cs typeface="Malgun Gothic"/>
            </a:endParaRPr>
          </a:p>
          <a:p>
            <a:pPr marL="91440">
              <a:lnSpc>
                <a:spcPts val="2280"/>
              </a:lnSpc>
            </a:pPr>
            <a:r>
              <a:rPr dirty="0">
                <a:latin typeface="+mn-ea"/>
                <a:ea typeface="+mn-ea"/>
                <a:cs typeface="Malgun Gothic"/>
              </a:rPr>
              <a:t>조건선언</a:t>
            </a:r>
            <a:r>
              <a:rPr spc="-35" dirty="0">
                <a:latin typeface="+mn-ea"/>
                <a:ea typeface="+mn-ea"/>
                <a:cs typeface="Malgun Gothic"/>
              </a:rPr>
              <a:t> </a:t>
            </a:r>
            <a:r>
              <a:rPr dirty="0">
                <a:latin typeface="+mn-ea"/>
                <a:ea typeface="+mn-ea"/>
                <a:cs typeface="Malgun Gothic"/>
              </a:rPr>
              <a:t>다음에</a:t>
            </a:r>
            <a:r>
              <a:rPr spc="-20" dirty="0">
                <a:latin typeface="+mn-ea"/>
                <a:ea typeface="+mn-ea"/>
                <a:cs typeface="Malgun Gothic"/>
              </a:rPr>
              <a:t> </a:t>
            </a:r>
            <a:r>
              <a:rPr dirty="0">
                <a:latin typeface="+mn-ea"/>
                <a:ea typeface="+mn-ea"/>
                <a:cs typeface="Malgun Gothic"/>
              </a:rPr>
              <a:t>:</a:t>
            </a:r>
            <a:r>
              <a:rPr spc="-5" dirty="0">
                <a:latin typeface="+mn-ea"/>
                <a:ea typeface="+mn-ea"/>
                <a:cs typeface="Malgun Gothic"/>
              </a:rPr>
              <a:t> </a:t>
            </a:r>
            <a:r>
              <a:rPr dirty="0">
                <a:latin typeface="+mn-ea"/>
                <a:ea typeface="+mn-ea"/>
                <a:cs typeface="Malgun Gothic"/>
              </a:rPr>
              <a:t>으로</a:t>
            </a:r>
            <a:r>
              <a:rPr spc="-10" dirty="0">
                <a:latin typeface="+mn-ea"/>
                <a:ea typeface="+mn-ea"/>
                <a:cs typeface="Malgun Gothic"/>
              </a:rPr>
              <a:t> </a:t>
            </a:r>
            <a:r>
              <a:rPr dirty="0">
                <a:latin typeface="+mn-ea"/>
                <a:ea typeface="+mn-ea"/>
                <a:cs typeface="Malgun Gothic"/>
              </a:rPr>
              <a:t>선언과</a:t>
            </a:r>
            <a:r>
              <a:rPr spc="-20" dirty="0">
                <a:latin typeface="+mn-ea"/>
                <a:ea typeface="+mn-ea"/>
                <a:cs typeface="Malgun Gothic"/>
              </a:rPr>
              <a:t> </a:t>
            </a:r>
            <a:r>
              <a:rPr dirty="0">
                <a:latin typeface="+mn-ea"/>
                <a:ea typeface="+mn-ea"/>
                <a:cs typeface="Malgun Gothic"/>
              </a:rPr>
              <a:t>코드블록을</a:t>
            </a:r>
            <a:r>
              <a:rPr spc="-20" dirty="0">
                <a:latin typeface="+mn-ea"/>
                <a:ea typeface="+mn-ea"/>
                <a:cs typeface="Malgun Gothic"/>
              </a:rPr>
              <a:t> </a:t>
            </a:r>
            <a:r>
              <a:rPr spc="-10" dirty="0">
                <a:latin typeface="+mn-ea"/>
                <a:ea typeface="+mn-ea"/>
                <a:cs typeface="Malgun Gothic"/>
              </a:rPr>
              <a:t>구분한다.</a:t>
            </a:r>
            <a:endParaRPr dirty="0">
              <a:latin typeface="+mn-ea"/>
              <a:ea typeface="+mn-ea"/>
              <a:cs typeface="Malgun Gothic"/>
            </a:endParaRPr>
          </a:p>
        </p:txBody>
      </p:sp>
      <p:sp>
        <p:nvSpPr>
          <p:cNvPr id="8" name="object 8"/>
          <p:cNvSpPr txBox="1"/>
          <p:nvPr/>
        </p:nvSpPr>
        <p:spPr>
          <a:xfrm>
            <a:off x="4113276" y="2596895"/>
            <a:ext cx="6492240" cy="289182"/>
          </a:xfrm>
          <a:prstGeom prst="rect">
            <a:avLst/>
          </a:prstGeom>
          <a:ln w="9144">
            <a:solidFill>
              <a:srgbClr val="333333"/>
            </a:solidFill>
          </a:ln>
        </p:spPr>
        <p:txBody>
          <a:bodyPr vert="horz" wrap="square" lIns="0" tIns="12065" rIns="0" bIns="0" rtlCol="0">
            <a:spAutoFit/>
          </a:bodyPr>
          <a:lstStyle/>
          <a:p>
            <a:pPr marL="91440">
              <a:lnSpc>
                <a:spcPct val="100000"/>
              </a:lnSpc>
              <a:spcBef>
                <a:spcPts val="95"/>
              </a:spcBef>
            </a:pPr>
            <a:r>
              <a:rPr dirty="0">
                <a:latin typeface="+mn-ea"/>
                <a:ea typeface="+mn-ea"/>
                <a:cs typeface="Malgun Gothic"/>
              </a:rPr>
              <a:t>if</a:t>
            </a:r>
            <a:r>
              <a:rPr spc="-10" dirty="0">
                <a:latin typeface="+mn-ea"/>
                <a:ea typeface="+mn-ea"/>
                <a:cs typeface="Malgun Gothic"/>
              </a:rPr>
              <a:t> </a:t>
            </a:r>
            <a:r>
              <a:rPr dirty="0">
                <a:latin typeface="+mn-ea"/>
                <a:ea typeface="+mn-ea"/>
                <a:cs typeface="Malgun Gothic"/>
              </a:rPr>
              <a:t>블록내의</a:t>
            </a:r>
            <a:r>
              <a:rPr spc="-20" dirty="0">
                <a:latin typeface="+mn-ea"/>
                <a:ea typeface="+mn-ea"/>
                <a:cs typeface="Malgun Gothic"/>
              </a:rPr>
              <a:t> </a:t>
            </a:r>
            <a:r>
              <a:rPr dirty="0">
                <a:latin typeface="+mn-ea"/>
                <a:ea typeface="+mn-ea"/>
                <a:cs typeface="Malgun Gothic"/>
              </a:rPr>
              <a:t>코드는</a:t>
            </a:r>
            <a:r>
              <a:rPr spc="-20" dirty="0">
                <a:latin typeface="+mn-ea"/>
                <a:ea typeface="+mn-ea"/>
                <a:cs typeface="Malgun Gothic"/>
              </a:rPr>
              <a:t> </a:t>
            </a:r>
            <a:r>
              <a:rPr dirty="0">
                <a:latin typeface="+mn-ea"/>
                <a:ea typeface="+mn-ea"/>
                <a:cs typeface="Malgun Gothic"/>
              </a:rPr>
              <a:t>공백</a:t>
            </a:r>
            <a:r>
              <a:rPr spc="-10" dirty="0">
                <a:latin typeface="+mn-ea"/>
                <a:ea typeface="+mn-ea"/>
                <a:cs typeface="Malgun Gothic"/>
              </a:rPr>
              <a:t> </a:t>
            </a:r>
            <a:r>
              <a:rPr dirty="0">
                <a:latin typeface="+mn-ea"/>
                <a:ea typeface="+mn-ea"/>
                <a:cs typeface="Malgun Gothic"/>
              </a:rPr>
              <a:t>4개</a:t>
            </a:r>
            <a:r>
              <a:rPr spc="-10" dirty="0">
                <a:latin typeface="+mn-ea"/>
                <a:ea typeface="+mn-ea"/>
                <a:cs typeface="Malgun Gothic"/>
              </a:rPr>
              <a:t> </a:t>
            </a:r>
            <a:r>
              <a:rPr dirty="0">
                <a:latin typeface="+mn-ea"/>
                <a:ea typeface="+mn-ea"/>
                <a:cs typeface="Malgun Gothic"/>
              </a:rPr>
              <a:t>또는</a:t>
            </a:r>
            <a:r>
              <a:rPr spc="-20" dirty="0">
                <a:latin typeface="+mn-ea"/>
                <a:ea typeface="+mn-ea"/>
                <a:cs typeface="Malgun Gothic"/>
              </a:rPr>
              <a:t> </a:t>
            </a:r>
            <a:r>
              <a:rPr dirty="0">
                <a:latin typeface="+mn-ea"/>
                <a:ea typeface="+mn-ea"/>
                <a:cs typeface="Malgun Gothic"/>
              </a:rPr>
              <a:t>tab</a:t>
            </a:r>
            <a:r>
              <a:rPr spc="-10" dirty="0">
                <a:latin typeface="+mn-ea"/>
                <a:ea typeface="+mn-ea"/>
                <a:cs typeface="Malgun Gothic"/>
              </a:rPr>
              <a:t> </a:t>
            </a:r>
            <a:r>
              <a:rPr dirty="0">
                <a:latin typeface="+mn-ea"/>
                <a:ea typeface="+mn-ea"/>
                <a:cs typeface="Malgun Gothic"/>
              </a:rPr>
              <a:t>다음에</a:t>
            </a:r>
            <a:r>
              <a:rPr spc="-20" dirty="0">
                <a:latin typeface="+mn-ea"/>
                <a:ea typeface="+mn-ea"/>
                <a:cs typeface="Malgun Gothic"/>
              </a:rPr>
              <a:t> </a:t>
            </a:r>
            <a:r>
              <a:rPr spc="-10" dirty="0">
                <a:latin typeface="+mn-ea"/>
                <a:ea typeface="+mn-ea"/>
                <a:cs typeface="Malgun Gothic"/>
              </a:rPr>
              <a:t>작성한다.</a:t>
            </a:r>
            <a:endParaRPr>
              <a:latin typeface="+mn-ea"/>
              <a:ea typeface="+mn-ea"/>
              <a:cs typeface="Malgun Gothic"/>
            </a:endParaRPr>
          </a:p>
        </p:txBody>
      </p:sp>
      <p:sp>
        <p:nvSpPr>
          <p:cNvPr id="9" name="object 9"/>
          <p:cNvSpPr/>
          <p:nvPr/>
        </p:nvSpPr>
        <p:spPr>
          <a:xfrm>
            <a:off x="2360676" y="1764791"/>
            <a:ext cx="1752600" cy="990600"/>
          </a:xfrm>
          <a:custGeom>
            <a:avLst/>
            <a:gdLst/>
            <a:ahLst/>
            <a:cxnLst/>
            <a:rect l="l" t="t" r="r" b="b"/>
            <a:pathLst>
              <a:path w="1752600" h="990600">
                <a:moveTo>
                  <a:pt x="1752600" y="952500"/>
                </a:moveTo>
                <a:lnTo>
                  <a:pt x="1739900" y="946150"/>
                </a:lnTo>
                <a:lnTo>
                  <a:pt x="1676400" y="914400"/>
                </a:lnTo>
                <a:lnTo>
                  <a:pt x="1676400" y="946150"/>
                </a:lnTo>
                <a:lnTo>
                  <a:pt x="0" y="946150"/>
                </a:lnTo>
                <a:lnTo>
                  <a:pt x="0" y="958850"/>
                </a:lnTo>
                <a:lnTo>
                  <a:pt x="1676400" y="958850"/>
                </a:lnTo>
                <a:lnTo>
                  <a:pt x="1676400" y="990600"/>
                </a:lnTo>
                <a:lnTo>
                  <a:pt x="1739900" y="958850"/>
                </a:lnTo>
                <a:lnTo>
                  <a:pt x="1752600" y="952500"/>
                </a:lnTo>
                <a:close/>
              </a:path>
              <a:path w="1752600" h="990600">
                <a:moveTo>
                  <a:pt x="1752600" y="38100"/>
                </a:moveTo>
                <a:lnTo>
                  <a:pt x="1739900" y="31750"/>
                </a:lnTo>
                <a:lnTo>
                  <a:pt x="1676400" y="0"/>
                </a:lnTo>
                <a:lnTo>
                  <a:pt x="1676400" y="31750"/>
                </a:lnTo>
                <a:lnTo>
                  <a:pt x="0" y="31750"/>
                </a:lnTo>
                <a:lnTo>
                  <a:pt x="0" y="44450"/>
                </a:lnTo>
                <a:lnTo>
                  <a:pt x="1676400" y="44450"/>
                </a:lnTo>
                <a:lnTo>
                  <a:pt x="1676400" y="76200"/>
                </a:lnTo>
                <a:lnTo>
                  <a:pt x="1739900" y="44450"/>
                </a:lnTo>
                <a:lnTo>
                  <a:pt x="1752600" y="38100"/>
                </a:lnTo>
                <a:close/>
              </a:path>
            </a:pathLst>
          </a:custGeom>
          <a:solidFill>
            <a:srgbClr val="000000"/>
          </a:solidFill>
        </p:spPr>
        <p:txBody>
          <a:bodyPr wrap="square" lIns="0" tIns="0" rIns="0" bIns="0" rtlCol="0"/>
          <a:lstStyle/>
          <a:p>
            <a:endParaRPr>
              <a:latin typeface="+mn-ea"/>
              <a:ea typeface="+mn-ea"/>
            </a:endParaRPr>
          </a:p>
        </p:txBody>
      </p:sp>
      <p:sp>
        <p:nvSpPr>
          <p:cNvPr id="10" name="object 10"/>
          <p:cNvSpPr/>
          <p:nvPr/>
        </p:nvSpPr>
        <p:spPr>
          <a:xfrm>
            <a:off x="684276" y="4191000"/>
            <a:ext cx="2590800" cy="2514600"/>
          </a:xfrm>
          <a:custGeom>
            <a:avLst/>
            <a:gdLst/>
            <a:ahLst/>
            <a:cxnLst/>
            <a:rect l="l" t="t" r="r" b="b"/>
            <a:pathLst>
              <a:path w="2590800" h="2514600">
                <a:moveTo>
                  <a:pt x="0" y="2514600"/>
                </a:moveTo>
                <a:lnTo>
                  <a:pt x="2590800" y="2514600"/>
                </a:lnTo>
                <a:lnTo>
                  <a:pt x="2590800" y="0"/>
                </a:lnTo>
                <a:lnTo>
                  <a:pt x="0" y="0"/>
                </a:lnTo>
                <a:lnTo>
                  <a:pt x="0" y="2514600"/>
                </a:lnTo>
                <a:close/>
              </a:path>
            </a:pathLst>
          </a:custGeom>
          <a:ln w="12192">
            <a:solidFill>
              <a:srgbClr val="000000"/>
            </a:solidFill>
          </a:ln>
        </p:spPr>
        <p:txBody>
          <a:bodyPr wrap="square" lIns="0" tIns="0" rIns="0" bIns="0" rtlCol="0"/>
          <a:lstStyle/>
          <a:p>
            <a:endParaRPr>
              <a:latin typeface="+mn-ea"/>
              <a:ea typeface="+mn-ea"/>
            </a:endParaRPr>
          </a:p>
        </p:txBody>
      </p:sp>
      <p:sp>
        <p:nvSpPr>
          <p:cNvPr id="11" name="object 11"/>
          <p:cNvSpPr txBox="1"/>
          <p:nvPr/>
        </p:nvSpPr>
        <p:spPr>
          <a:xfrm>
            <a:off x="763016" y="4220717"/>
            <a:ext cx="1530350" cy="2259593"/>
          </a:xfrm>
          <a:prstGeom prst="rect">
            <a:avLst/>
          </a:prstGeom>
        </p:spPr>
        <p:txBody>
          <a:bodyPr vert="horz" wrap="square" lIns="0" tIns="12700" rIns="0" bIns="0" rtlCol="0">
            <a:spAutoFit/>
          </a:bodyPr>
          <a:lstStyle/>
          <a:p>
            <a:pPr marL="12700">
              <a:lnSpc>
                <a:spcPct val="100000"/>
              </a:lnSpc>
              <a:spcBef>
                <a:spcPts val="100"/>
              </a:spcBef>
            </a:pPr>
            <a:r>
              <a:rPr dirty="0">
                <a:latin typeface="+mn-ea"/>
                <a:ea typeface="+mn-ea"/>
                <a:cs typeface="Malgun Gothic"/>
              </a:rPr>
              <a:t>if</a:t>
            </a:r>
            <a:r>
              <a:rPr spc="-15" dirty="0">
                <a:latin typeface="+mn-ea"/>
                <a:ea typeface="+mn-ea"/>
                <a:cs typeface="Malgun Gothic"/>
              </a:rPr>
              <a:t> </a:t>
            </a:r>
            <a:r>
              <a:rPr dirty="0">
                <a:latin typeface="+mn-ea"/>
                <a:ea typeface="+mn-ea"/>
                <a:cs typeface="Malgun Gothic"/>
              </a:rPr>
              <a:t>조건</a:t>
            </a:r>
            <a:r>
              <a:rPr spc="-10" dirty="0">
                <a:latin typeface="+mn-ea"/>
                <a:ea typeface="+mn-ea"/>
                <a:cs typeface="Malgun Gothic"/>
              </a:rPr>
              <a:t> </a:t>
            </a:r>
            <a:r>
              <a:rPr b="1" spc="-50" dirty="0">
                <a:latin typeface="+mn-ea"/>
                <a:ea typeface="+mn-ea"/>
                <a:cs typeface="Malgun Gothic"/>
              </a:rPr>
              <a:t>:</a:t>
            </a:r>
            <a:endParaRPr>
              <a:latin typeface="+mn-ea"/>
              <a:ea typeface="+mn-ea"/>
              <a:cs typeface="Malgun Gothic"/>
            </a:endParaRPr>
          </a:p>
          <a:p>
            <a:pPr marL="368935" marR="5080">
              <a:lnSpc>
                <a:spcPct val="100000"/>
              </a:lnSpc>
            </a:pPr>
            <a:r>
              <a:rPr spc="-10" dirty="0">
                <a:latin typeface="+mn-ea"/>
                <a:ea typeface="+mn-ea"/>
                <a:cs typeface="Malgun Gothic"/>
              </a:rPr>
              <a:t>명령문1-</a:t>
            </a:r>
            <a:r>
              <a:rPr spc="-50" dirty="0">
                <a:latin typeface="+mn-ea"/>
                <a:ea typeface="+mn-ea"/>
                <a:cs typeface="Malgun Gothic"/>
              </a:rPr>
              <a:t>1 </a:t>
            </a:r>
            <a:r>
              <a:rPr spc="-10" dirty="0">
                <a:latin typeface="+mn-ea"/>
                <a:ea typeface="+mn-ea"/>
                <a:cs typeface="Malgun Gothic"/>
              </a:rPr>
              <a:t>명령문1-</a:t>
            </a:r>
            <a:r>
              <a:rPr spc="-50" dirty="0">
                <a:latin typeface="+mn-ea"/>
                <a:ea typeface="+mn-ea"/>
                <a:cs typeface="Malgun Gothic"/>
              </a:rPr>
              <a:t>2</a:t>
            </a:r>
            <a:endParaRPr>
              <a:latin typeface="+mn-ea"/>
              <a:ea typeface="+mn-ea"/>
              <a:cs typeface="Malgun Gothic"/>
            </a:endParaRPr>
          </a:p>
          <a:p>
            <a:pPr marL="368935">
              <a:lnSpc>
                <a:spcPct val="100000"/>
              </a:lnSpc>
            </a:pPr>
            <a:r>
              <a:rPr spc="-25" dirty="0">
                <a:latin typeface="+mn-ea"/>
                <a:ea typeface="+mn-ea"/>
                <a:cs typeface="Malgun Gothic"/>
              </a:rPr>
              <a:t>….</a:t>
            </a:r>
            <a:endParaRPr>
              <a:latin typeface="+mn-ea"/>
              <a:ea typeface="+mn-ea"/>
              <a:cs typeface="Malgun Gothic"/>
            </a:endParaRPr>
          </a:p>
          <a:p>
            <a:pPr marL="12700">
              <a:lnSpc>
                <a:spcPct val="100000"/>
              </a:lnSpc>
              <a:spcBef>
                <a:spcPts val="5"/>
              </a:spcBef>
            </a:pPr>
            <a:r>
              <a:rPr dirty="0">
                <a:latin typeface="+mn-ea"/>
                <a:ea typeface="+mn-ea"/>
                <a:cs typeface="Malgun Gothic"/>
              </a:rPr>
              <a:t>else</a:t>
            </a:r>
            <a:r>
              <a:rPr spc="-35" dirty="0">
                <a:latin typeface="+mn-ea"/>
                <a:ea typeface="+mn-ea"/>
                <a:cs typeface="Malgun Gothic"/>
              </a:rPr>
              <a:t> </a:t>
            </a:r>
            <a:r>
              <a:rPr spc="-50" dirty="0">
                <a:latin typeface="+mn-ea"/>
                <a:ea typeface="+mn-ea"/>
                <a:cs typeface="Malgun Gothic"/>
              </a:rPr>
              <a:t>:</a:t>
            </a:r>
            <a:endParaRPr>
              <a:latin typeface="+mn-ea"/>
              <a:ea typeface="+mn-ea"/>
              <a:cs typeface="Malgun Gothic"/>
            </a:endParaRPr>
          </a:p>
          <a:p>
            <a:pPr marL="368935" marR="5080">
              <a:lnSpc>
                <a:spcPct val="100000"/>
              </a:lnSpc>
            </a:pPr>
            <a:r>
              <a:rPr spc="-10" dirty="0">
                <a:latin typeface="+mn-ea"/>
                <a:ea typeface="+mn-ea"/>
                <a:cs typeface="Malgun Gothic"/>
              </a:rPr>
              <a:t>명령문2-</a:t>
            </a:r>
            <a:r>
              <a:rPr spc="-50" dirty="0">
                <a:latin typeface="+mn-ea"/>
                <a:ea typeface="+mn-ea"/>
                <a:cs typeface="Malgun Gothic"/>
              </a:rPr>
              <a:t>1 </a:t>
            </a:r>
            <a:r>
              <a:rPr spc="-10" dirty="0">
                <a:latin typeface="+mn-ea"/>
                <a:ea typeface="+mn-ea"/>
                <a:cs typeface="Malgun Gothic"/>
              </a:rPr>
              <a:t>명령문2-</a:t>
            </a:r>
            <a:r>
              <a:rPr spc="-50" dirty="0">
                <a:latin typeface="+mn-ea"/>
                <a:ea typeface="+mn-ea"/>
                <a:cs typeface="Malgun Gothic"/>
              </a:rPr>
              <a:t>2</a:t>
            </a:r>
            <a:endParaRPr>
              <a:latin typeface="+mn-ea"/>
              <a:ea typeface="+mn-ea"/>
              <a:cs typeface="Malgun Gothic"/>
            </a:endParaRPr>
          </a:p>
          <a:p>
            <a:pPr marL="368935">
              <a:lnSpc>
                <a:spcPct val="100000"/>
              </a:lnSpc>
            </a:pPr>
            <a:r>
              <a:rPr spc="-25" dirty="0">
                <a:latin typeface="+mn-ea"/>
                <a:ea typeface="+mn-ea"/>
                <a:cs typeface="Malgun Gothic"/>
              </a:rPr>
              <a:t>….</a:t>
            </a:r>
            <a:endParaRPr>
              <a:latin typeface="+mn-ea"/>
              <a:ea typeface="+mn-ea"/>
              <a:cs typeface="Malgun Gothic"/>
            </a:endParaRPr>
          </a:p>
        </p:txBody>
      </p:sp>
      <p:sp>
        <p:nvSpPr>
          <p:cNvPr id="12" name="object 12"/>
          <p:cNvSpPr txBox="1"/>
          <p:nvPr/>
        </p:nvSpPr>
        <p:spPr>
          <a:xfrm>
            <a:off x="4107179" y="5698235"/>
            <a:ext cx="7283450" cy="884216"/>
          </a:xfrm>
          <a:prstGeom prst="rect">
            <a:avLst/>
          </a:prstGeom>
          <a:ln w="9144">
            <a:solidFill>
              <a:srgbClr val="333333"/>
            </a:solidFill>
          </a:ln>
        </p:spPr>
        <p:txBody>
          <a:bodyPr vert="horz" wrap="square" lIns="0" tIns="12065" rIns="0" bIns="0" rtlCol="0">
            <a:spAutoFit/>
          </a:bodyPr>
          <a:lstStyle/>
          <a:p>
            <a:pPr marL="91440">
              <a:lnSpc>
                <a:spcPts val="2280"/>
              </a:lnSpc>
              <a:spcBef>
                <a:spcPts val="95"/>
              </a:spcBef>
            </a:pPr>
            <a:r>
              <a:rPr dirty="0">
                <a:latin typeface="+mn-ea"/>
                <a:ea typeface="+mn-ea"/>
                <a:cs typeface="Malgun Gothic"/>
              </a:rPr>
              <a:t>if</a:t>
            </a:r>
            <a:r>
              <a:rPr spc="-35" dirty="0">
                <a:latin typeface="+mn-ea"/>
                <a:ea typeface="+mn-ea"/>
                <a:cs typeface="Malgun Gothic"/>
              </a:rPr>
              <a:t> </a:t>
            </a:r>
            <a:r>
              <a:rPr dirty="0">
                <a:latin typeface="+mn-ea"/>
                <a:ea typeface="+mn-ea"/>
                <a:cs typeface="Malgun Gothic"/>
              </a:rPr>
              <a:t>조건이</a:t>
            </a:r>
            <a:r>
              <a:rPr spc="-45" dirty="0">
                <a:latin typeface="+mn-ea"/>
                <a:ea typeface="+mn-ea"/>
                <a:cs typeface="Malgun Gothic"/>
              </a:rPr>
              <a:t> </a:t>
            </a:r>
            <a:r>
              <a:rPr dirty="0">
                <a:latin typeface="+mn-ea"/>
                <a:ea typeface="+mn-ea"/>
                <a:cs typeface="Malgun Gothic"/>
              </a:rPr>
              <a:t>False일</a:t>
            </a:r>
            <a:r>
              <a:rPr spc="-25" dirty="0">
                <a:latin typeface="+mn-ea"/>
                <a:ea typeface="+mn-ea"/>
                <a:cs typeface="Malgun Gothic"/>
              </a:rPr>
              <a:t> </a:t>
            </a:r>
            <a:r>
              <a:rPr dirty="0">
                <a:latin typeface="+mn-ea"/>
                <a:ea typeface="+mn-ea"/>
                <a:cs typeface="Malgun Gothic"/>
              </a:rPr>
              <a:t>경우</a:t>
            </a:r>
            <a:r>
              <a:rPr spc="-45" dirty="0">
                <a:latin typeface="+mn-ea"/>
                <a:ea typeface="+mn-ea"/>
                <a:cs typeface="Malgun Gothic"/>
              </a:rPr>
              <a:t> </a:t>
            </a:r>
            <a:r>
              <a:rPr dirty="0">
                <a:latin typeface="+mn-ea"/>
                <a:ea typeface="+mn-ea"/>
                <a:cs typeface="Malgun Gothic"/>
              </a:rPr>
              <a:t>실행할</a:t>
            </a:r>
            <a:r>
              <a:rPr spc="-30" dirty="0">
                <a:latin typeface="+mn-ea"/>
                <a:ea typeface="+mn-ea"/>
                <a:cs typeface="Malgun Gothic"/>
              </a:rPr>
              <a:t> </a:t>
            </a:r>
            <a:r>
              <a:rPr spc="-25" dirty="0">
                <a:latin typeface="+mn-ea"/>
                <a:ea typeface="+mn-ea"/>
                <a:cs typeface="Malgun Gothic"/>
              </a:rPr>
              <a:t>구문</a:t>
            </a:r>
            <a:endParaRPr>
              <a:latin typeface="+mn-ea"/>
              <a:ea typeface="+mn-ea"/>
              <a:cs typeface="Malgun Gothic"/>
            </a:endParaRPr>
          </a:p>
          <a:p>
            <a:pPr marL="91440">
              <a:lnSpc>
                <a:spcPts val="2160"/>
              </a:lnSpc>
            </a:pPr>
            <a:r>
              <a:rPr dirty="0">
                <a:latin typeface="+mn-ea"/>
                <a:ea typeface="+mn-ea"/>
                <a:cs typeface="Malgun Gothic"/>
              </a:rPr>
              <a:t>else</a:t>
            </a:r>
            <a:r>
              <a:rPr spc="-15" dirty="0">
                <a:latin typeface="+mn-ea"/>
                <a:ea typeface="+mn-ea"/>
                <a:cs typeface="Malgun Gothic"/>
              </a:rPr>
              <a:t> </a:t>
            </a:r>
            <a:r>
              <a:rPr dirty="0">
                <a:latin typeface="+mn-ea"/>
                <a:ea typeface="+mn-ea"/>
                <a:cs typeface="Malgun Gothic"/>
              </a:rPr>
              <a:t>다음에</a:t>
            </a:r>
            <a:r>
              <a:rPr spc="-25" dirty="0">
                <a:latin typeface="+mn-ea"/>
                <a:ea typeface="+mn-ea"/>
                <a:cs typeface="Malgun Gothic"/>
              </a:rPr>
              <a:t> </a:t>
            </a:r>
            <a:r>
              <a:rPr dirty="0">
                <a:latin typeface="+mn-ea"/>
                <a:ea typeface="+mn-ea"/>
                <a:cs typeface="Malgun Gothic"/>
              </a:rPr>
              <a:t>:</a:t>
            </a:r>
            <a:r>
              <a:rPr spc="-10" dirty="0">
                <a:latin typeface="+mn-ea"/>
                <a:ea typeface="+mn-ea"/>
                <a:cs typeface="Malgun Gothic"/>
              </a:rPr>
              <a:t> </a:t>
            </a:r>
            <a:r>
              <a:rPr dirty="0">
                <a:latin typeface="+mn-ea"/>
                <a:ea typeface="+mn-ea"/>
                <a:cs typeface="Malgun Gothic"/>
              </a:rPr>
              <a:t>으로</a:t>
            </a:r>
            <a:r>
              <a:rPr spc="-15" dirty="0">
                <a:latin typeface="+mn-ea"/>
                <a:ea typeface="+mn-ea"/>
                <a:cs typeface="Malgun Gothic"/>
              </a:rPr>
              <a:t> </a:t>
            </a:r>
            <a:r>
              <a:rPr dirty="0">
                <a:latin typeface="+mn-ea"/>
                <a:ea typeface="+mn-ea"/>
                <a:cs typeface="Malgun Gothic"/>
              </a:rPr>
              <a:t>선언과</a:t>
            </a:r>
            <a:r>
              <a:rPr spc="-25" dirty="0">
                <a:latin typeface="+mn-ea"/>
                <a:ea typeface="+mn-ea"/>
                <a:cs typeface="Malgun Gothic"/>
              </a:rPr>
              <a:t> </a:t>
            </a:r>
            <a:r>
              <a:rPr dirty="0">
                <a:latin typeface="+mn-ea"/>
                <a:ea typeface="+mn-ea"/>
                <a:cs typeface="Malgun Gothic"/>
              </a:rPr>
              <a:t>코드블록을</a:t>
            </a:r>
            <a:r>
              <a:rPr spc="-25" dirty="0">
                <a:latin typeface="+mn-ea"/>
                <a:ea typeface="+mn-ea"/>
                <a:cs typeface="Malgun Gothic"/>
              </a:rPr>
              <a:t> </a:t>
            </a:r>
            <a:r>
              <a:rPr spc="-10" dirty="0">
                <a:latin typeface="+mn-ea"/>
                <a:ea typeface="+mn-ea"/>
                <a:cs typeface="Malgun Gothic"/>
              </a:rPr>
              <a:t>구분한다.</a:t>
            </a:r>
            <a:endParaRPr>
              <a:latin typeface="+mn-ea"/>
              <a:ea typeface="+mn-ea"/>
              <a:cs typeface="Malgun Gothic"/>
            </a:endParaRPr>
          </a:p>
          <a:p>
            <a:pPr marL="91440">
              <a:lnSpc>
                <a:spcPts val="2280"/>
              </a:lnSpc>
            </a:pPr>
            <a:r>
              <a:rPr dirty="0">
                <a:latin typeface="+mn-ea"/>
                <a:ea typeface="+mn-ea"/>
                <a:cs typeface="Malgun Gothic"/>
              </a:rPr>
              <a:t>코드블록내의</a:t>
            </a:r>
            <a:r>
              <a:rPr spc="-30" dirty="0">
                <a:latin typeface="+mn-ea"/>
                <a:ea typeface="+mn-ea"/>
                <a:cs typeface="Malgun Gothic"/>
              </a:rPr>
              <a:t> </a:t>
            </a:r>
            <a:r>
              <a:rPr dirty="0">
                <a:latin typeface="+mn-ea"/>
                <a:ea typeface="+mn-ea"/>
                <a:cs typeface="Malgun Gothic"/>
              </a:rPr>
              <a:t>명령문들은</a:t>
            </a:r>
            <a:r>
              <a:rPr spc="-20" dirty="0">
                <a:latin typeface="+mn-ea"/>
                <a:ea typeface="+mn-ea"/>
                <a:cs typeface="Malgun Gothic"/>
              </a:rPr>
              <a:t> </a:t>
            </a:r>
            <a:r>
              <a:rPr dirty="0">
                <a:latin typeface="+mn-ea"/>
                <a:ea typeface="+mn-ea"/>
                <a:cs typeface="Malgun Gothic"/>
              </a:rPr>
              <a:t>공백</a:t>
            </a:r>
            <a:r>
              <a:rPr spc="-5" dirty="0">
                <a:latin typeface="+mn-ea"/>
                <a:ea typeface="+mn-ea"/>
                <a:cs typeface="Malgun Gothic"/>
              </a:rPr>
              <a:t> </a:t>
            </a:r>
            <a:r>
              <a:rPr dirty="0">
                <a:latin typeface="+mn-ea"/>
                <a:ea typeface="+mn-ea"/>
                <a:cs typeface="Malgun Gothic"/>
              </a:rPr>
              <a:t>4개</a:t>
            </a:r>
            <a:r>
              <a:rPr spc="-20" dirty="0">
                <a:latin typeface="+mn-ea"/>
                <a:ea typeface="+mn-ea"/>
                <a:cs typeface="Malgun Gothic"/>
              </a:rPr>
              <a:t> </a:t>
            </a:r>
            <a:r>
              <a:rPr dirty="0">
                <a:latin typeface="+mn-ea"/>
                <a:ea typeface="+mn-ea"/>
                <a:cs typeface="Malgun Gothic"/>
              </a:rPr>
              <a:t>또는</a:t>
            </a:r>
            <a:r>
              <a:rPr spc="-10" dirty="0">
                <a:latin typeface="+mn-ea"/>
                <a:ea typeface="+mn-ea"/>
                <a:cs typeface="Malgun Gothic"/>
              </a:rPr>
              <a:t> </a:t>
            </a:r>
            <a:r>
              <a:rPr dirty="0">
                <a:latin typeface="+mn-ea"/>
                <a:ea typeface="+mn-ea"/>
                <a:cs typeface="Malgun Gothic"/>
              </a:rPr>
              <a:t>tab</a:t>
            </a:r>
            <a:r>
              <a:rPr spc="-20" dirty="0">
                <a:latin typeface="+mn-ea"/>
                <a:ea typeface="+mn-ea"/>
                <a:cs typeface="Malgun Gothic"/>
              </a:rPr>
              <a:t> </a:t>
            </a:r>
            <a:r>
              <a:rPr dirty="0">
                <a:latin typeface="+mn-ea"/>
                <a:ea typeface="+mn-ea"/>
                <a:cs typeface="Malgun Gothic"/>
              </a:rPr>
              <a:t>다음에</a:t>
            </a:r>
            <a:r>
              <a:rPr spc="-20" dirty="0">
                <a:latin typeface="+mn-ea"/>
                <a:ea typeface="+mn-ea"/>
                <a:cs typeface="Malgun Gothic"/>
              </a:rPr>
              <a:t> </a:t>
            </a:r>
            <a:r>
              <a:rPr spc="-10" dirty="0">
                <a:latin typeface="+mn-ea"/>
                <a:ea typeface="+mn-ea"/>
                <a:cs typeface="Malgun Gothic"/>
              </a:rPr>
              <a:t>작성한다.</a:t>
            </a:r>
            <a:endParaRPr>
              <a:latin typeface="+mn-ea"/>
              <a:ea typeface="+mn-ea"/>
              <a:cs typeface="Malgun Gothic"/>
            </a:endParaRPr>
          </a:p>
        </p:txBody>
      </p:sp>
      <p:sp>
        <p:nvSpPr>
          <p:cNvPr id="13" name="object 13"/>
          <p:cNvSpPr/>
          <p:nvPr/>
        </p:nvSpPr>
        <p:spPr>
          <a:xfrm>
            <a:off x="2589276" y="6057900"/>
            <a:ext cx="1524000" cy="76200"/>
          </a:xfrm>
          <a:custGeom>
            <a:avLst/>
            <a:gdLst/>
            <a:ahLst/>
            <a:cxnLst/>
            <a:rect l="l" t="t" r="r" b="b"/>
            <a:pathLst>
              <a:path w="1524000" h="76200">
                <a:moveTo>
                  <a:pt x="1447800" y="0"/>
                </a:moveTo>
                <a:lnTo>
                  <a:pt x="1447800" y="76200"/>
                </a:lnTo>
                <a:lnTo>
                  <a:pt x="1511300" y="44450"/>
                </a:lnTo>
                <a:lnTo>
                  <a:pt x="1460500" y="44450"/>
                </a:lnTo>
                <a:lnTo>
                  <a:pt x="1460500" y="31750"/>
                </a:lnTo>
                <a:lnTo>
                  <a:pt x="1511300" y="31750"/>
                </a:lnTo>
                <a:lnTo>
                  <a:pt x="1447800" y="0"/>
                </a:lnTo>
                <a:close/>
              </a:path>
              <a:path w="1524000" h="76200">
                <a:moveTo>
                  <a:pt x="1447800" y="31750"/>
                </a:moveTo>
                <a:lnTo>
                  <a:pt x="0" y="31750"/>
                </a:lnTo>
                <a:lnTo>
                  <a:pt x="0" y="44450"/>
                </a:lnTo>
                <a:lnTo>
                  <a:pt x="1447800" y="44450"/>
                </a:lnTo>
                <a:lnTo>
                  <a:pt x="1447800" y="31750"/>
                </a:lnTo>
                <a:close/>
              </a:path>
              <a:path w="1524000" h="76200">
                <a:moveTo>
                  <a:pt x="1511300" y="31750"/>
                </a:moveTo>
                <a:lnTo>
                  <a:pt x="1460500" y="31750"/>
                </a:lnTo>
                <a:lnTo>
                  <a:pt x="1460500" y="44450"/>
                </a:lnTo>
                <a:lnTo>
                  <a:pt x="1511300" y="44450"/>
                </a:lnTo>
                <a:lnTo>
                  <a:pt x="1524000" y="38100"/>
                </a:lnTo>
                <a:lnTo>
                  <a:pt x="1511300" y="31750"/>
                </a:lnTo>
                <a:close/>
              </a:path>
            </a:pathLst>
          </a:custGeom>
          <a:solidFill>
            <a:srgbClr val="000000"/>
          </a:solidFill>
        </p:spPr>
        <p:txBody>
          <a:bodyPr wrap="square" lIns="0" tIns="0" rIns="0" bIns="0" rtlCol="0"/>
          <a:lstStyle/>
          <a:p>
            <a:endParaRPr>
              <a:latin typeface="+mn-ea"/>
              <a:ea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10897235" cy="1603003"/>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CookieRun Regular" panose="020B0600000101010101" pitchFamily="50" charset="-127"/>
                <a:cs typeface="Malgun Gothic"/>
              </a:rPr>
              <a:t>if </a:t>
            </a:r>
            <a:r>
              <a:rPr spc="-20" dirty="0">
                <a:solidFill>
                  <a:srgbClr val="333333"/>
                </a:solidFill>
                <a:latin typeface="CookieRun Regular" panose="020B0600000101010101" pitchFamily="50" charset="-127"/>
                <a:cs typeface="Malgun Gothic"/>
              </a:rPr>
              <a:t>elif</a:t>
            </a:r>
            <a:endParaRPr>
              <a:latin typeface="CookieRun Regular" panose="020B0600000101010101" pitchFamily="50" charset="-127"/>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CookieRun Regular" panose="020B0600000101010101" pitchFamily="50" charset="-127"/>
                <a:cs typeface="Malgun Gothic"/>
              </a:rPr>
              <a:t>조건이</a:t>
            </a:r>
            <a:r>
              <a:rPr spc="-3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여러</a:t>
            </a:r>
            <a:r>
              <a:rPr spc="-1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개일</a:t>
            </a:r>
            <a:r>
              <a:rPr spc="-1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경우</a:t>
            </a:r>
            <a:r>
              <a:rPr spc="-30" dirty="0">
                <a:solidFill>
                  <a:srgbClr val="333333"/>
                </a:solidFill>
                <a:latin typeface="CookieRun Regular" panose="020B0600000101010101" pitchFamily="50" charset="-127"/>
                <a:cs typeface="Malgun Gothic"/>
              </a:rPr>
              <a:t> </a:t>
            </a:r>
            <a:r>
              <a:rPr spc="-20" dirty="0">
                <a:solidFill>
                  <a:srgbClr val="333333"/>
                </a:solidFill>
                <a:latin typeface="CookieRun Regular" panose="020B0600000101010101" pitchFamily="50" charset="-127"/>
                <a:cs typeface="Malgun Gothic"/>
              </a:rPr>
              <a:t>사용한다.</a:t>
            </a:r>
            <a:endParaRPr>
              <a:latin typeface="CookieRun Regular" panose="020B0600000101010101" pitchFamily="50" charset="-127"/>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CookieRun Regular" panose="020B0600000101010101" pitchFamily="50" charset="-127"/>
                <a:cs typeface="Malgun Gothic"/>
              </a:rPr>
              <a:t>마지막에</a:t>
            </a:r>
            <a:r>
              <a:rPr spc="-3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else가</a:t>
            </a:r>
            <a:r>
              <a:rPr spc="-1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올</a:t>
            </a:r>
            <a:r>
              <a:rPr spc="-2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수</a:t>
            </a:r>
            <a:r>
              <a:rPr spc="-20" dirty="0">
                <a:solidFill>
                  <a:srgbClr val="333333"/>
                </a:solidFill>
                <a:latin typeface="CookieRun Regular" panose="020B0600000101010101" pitchFamily="50" charset="-127"/>
                <a:cs typeface="Malgun Gothic"/>
              </a:rPr>
              <a:t> </a:t>
            </a:r>
            <a:r>
              <a:rPr spc="-25" dirty="0">
                <a:solidFill>
                  <a:srgbClr val="333333"/>
                </a:solidFill>
                <a:latin typeface="CookieRun Regular" panose="020B0600000101010101" pitchFamily="50" charset="-127"/>
                <a:cs typeface="Malgun Gothic"/>
              </a:rPr>
              <a:t>있다.</a:t>
            </a:r>
            <a:endParaRPr>
              <a:latin typeface="CookieRun Regular" panose="020B0600000101010101" pitchFamily="50" charset="-127"/>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CookieRun Regular" panose="020B0600000101010101" pitchFamily="50" charset="-127"/>
                <a:cs typeface="Malgun Gothic"/>
              </a:rPr>
              <a:t>조건은</a:t>
            </a:r>
            <a:r>
              <a:rPr spc="-3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처음</a:t>
            </a:r>
            <a:r>
              <a:rPr spc="-2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선언한</a:t>
            </a:r>
            <a:r>
              <a:rPr spc="-3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조건부터</a:t>
            </a:r>
            <a:r>
              <a:rPr spc="-3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순서대로</a:t>
            </a:r>
            <a:r>
              <a:rPr spc="-3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체크하여</a:t>
            </a:r>
            <a:r>
              <a:rPr spc="-35" dirty="0">
                <a:solidFill>
                  <a:srgbClr val="333333"/>
                </a:solidFill>
                <a:latin typeface="CookieRun Regular" panose="020B0600000101010101" pitchFamily="50" charset="-127"/>
                <a:cs typeface="Malgun Gothic"/>
              </a:rPr>
              <a:t> </a:t>
            </a:r>
            <a:r>
              <a:rPr spc="-20" dirty="0">
                <a:solidFill>
                  <a:srgbClr val="333333"/>
                </a:solidFill>
                <a:latin typeface="CookieRun Regular" panose="020B0600000101010101" pitchFamily="50" charset="-127"/>
                <a:cs typeface="Malgun Gothic"/>
              </a:rPr>
              <a:t>True인</a:t>
            </a:r>
            <a:r>
              <a:rPr spc="-1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코드블록을</a:t>
            </a:r>
            <a:r>
              <a:rPr spc="-3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실행하고</a:t>
            </a:r>
            <a:r>
              <a:rPr spc="-3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빠져</a:t>
            </a:r>
            <a:r>
              <a:rPr spc="-30" dirty="0">
                <a:solidFill>
                  <a:srgbClr val="333333"/>
                </a:solidFill>
                <a:latin typeface="CookieRun Regular" panose="020B0600000101010101" pitchFamily="50" charset="-127"/>
                <a:cs typeface="Malgun Gothic"/>
              </a:rPr>
              <a:t> </a:t>
            </a:r>
            <a:r>
              <a:rPr spc="-20" dirty="0">
                <a:solidFill>
                  <a:srgbClr val="333333"/>
                </a:solidFill>
                <a:latin typeface="CookieRun Regular" panose="020B0600000101010101" pitchFamily="50" charset="-127"/>
                <a:cs typeface="Malgun Gothic"/>
              </a:rPr>
              <a:t>나온다.</a:t>
            </a:r>
            <a:endParaRPr>
              <a:latin typeface="CookieRun Regular" panose="020B0600000101010101" pitchFamily="50" charset="-127"/>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조건문(분기문)</a:t>
            </a:r>
            <a:r>
              <a:rPr sz="2400" spc="-40" dirty="0">
                <a:latin typeface="CookieRun Regular" panose="020B0600000101010101" pitchFamily="50" charset="-127"/>
              </a:rPr>
              <a:t> </a:t>
            </a:r>
            <a:r>
              <a:rPr sz="2400" dirty="0">
                <a:latin typeface="CookieRun Regular" panose="020B0600000101010101" pitchFamily="50" charset="-127"/>
              </a:rPr>
              <a:t>-</a:t>
            </a:r>
            <a:r>
              <a:rPr sz="2400" spc="-5" dirty="0">
                <a:latin typeface="CookieRun Regular" panose="020B0600000101010101" pitchFamily="50" charset="-127"/>
              </a:rPr>
              <a:t> </a:t>
            </a:r>
            <a:r>
              <a:rPr sz="2400" spc="-25" dirty="0">
                <a:latin typeface="CookieRun Regular" panose="020B0600000101010101" pitchFamily="50" charset="-127"/>
              </a:rPr>
              <a:t>if</a:t>
            </a:r>
          </a:p>
        </p:txBody>
      </p:sp>
      <p:sp>
        <p:nvSpPr>
          <p:cNvPr id="4" name="object 4"/>
          <p:cNvSpPr/>
          <p:nvPr/>
        </p:nvSpPr>
        <p:spPr>
          <a:xfrm>
            <a:off x="760476" y="2743199"/>
            <a:ext cx="2590800" cy="3657601"/>
          </a:xfrm>
          <a:custGeom>
            <a:avLst/>
            <a:gdLst/>
            <a:ahLst/>
            <a:cxnLst/>
            <a:rect l="l" t="t" r="r" b="b"/>
            <a:pathLst>
              <a:path w="2590800" h="4114800">
                <a:moveTo>
                  <a:pt x="0" y="4114800"/>
                </a:moveTo>
                <a:lnTo>
                  <a:pt x="2590800" y="4114800"/>
                </a:lnTo>
                <a:lnTo>
                  <a:pt x="2590800" y="0"/>
                </a:lnTo>
                <a:lnTo>
                  <a:pt x="0" y="0"/>
                </a:lnTo>
                <a:lnTo>
                  <a:pt x="0" y="4114800"/>
                </a:lnTo>
                <a:close/>
              </a:path>
            </a:pathLst>
          </a:custGeom>
          <a:ln w="12192">
            <a:solidFill>
              <a:srgbClr val="000000"/>
            </a:solidFill>
          </a:ln>
        </p:spPr>
        <p:txBody>
          <a:bodyPr wrap="square" lIns="0" tIns="0" rIns="0" bIns="0" rtlCol="0"/>
          <a:lstStyle/>
          <a:p>
            <a:endParaRPr/>
          </a:p>
        </p:txBody>
      </p:sp>
      <p:sp>
        <p:nvSpPr>
          <p:cNvPr id="5" name="object 5"/>
          <p:cNvSpPr txBox="1"/>
          <p:nvPr/>
        </p:nvSpPr>
        <p:spPr>
          <a:xfrm>
            <a:off x="839216" y="2771978"/>
            <a:ext cx="2437384" cy="3706784"/>
          </a:xfrm>
          <a:prstGeom prst="rect">
            <a:avLst/>
          </a:prstGeom>
        </p:spPr>
        <p:txBody>
          <a:bodyPr vert="horz" wrap="square" lIns="0" tIns="13335" rIns="0" bIns="0" rtlCol="0">
            <a:spAutoFit/>
          </a:bodyPr>
          <a:lstStyle/>
          <a:p>
            <a:pPr marL="12700">
              <a:lnSpc>
                <a:spcPct val="100000"/>
              </a:lnSpc>
              <a:spcBef>
                <a:spcPts val="105"/>
              </a:spcBef>
            </a:pPr>
            <a:r>
              <a:rPr dirty="0">
                <a:latin typeface="CookieRun Regular" panose="020B0600000101010101" pitchFamily="50" charset="-127"/>
                <a:cs typeface="Malgun Gothic"/>
              </a:rPr>
              <a:t>if</a:t>
            </a:r>
            <a:r>
              <a:rPr spc="-15" dirty="0">
                <a:latin typeface="CookieRun Regular" panose="020B0600000101010101" pitchFamily="50" charset="-127"/>
                <a:cs typeface="Malgun Gothic"/>
              </a:rPr>
              <a:t> </a:t>
            </a:r>
            <a:r>
              <a:rPr spc="-20" dirty="0">
                <a:latin typeface="CookieRun Regular" panose="020B0600000101010101" pitchFamily="50" charset="-127"/>
                <a:cs typeface="Malgun Gothic"/>
              </a:rPr>
              <a:t>조건1</a:t>
            </a:r>
            <a:r>
              <a:rPr b="1" spc="-20" dirty="0">
                <a:latin typeface="CookieRun Regular" panose="020B0600000101010101" pitchFamily="50" charset="-127"/>
                <a:cs typeface="Malgun Gothic"/>
              </a:rPr>
              <a:t>:</a:t>
            </a:r>
            <a:endParaRPr dirty="0">
              <a:latin typeface="CookieRun Regular" panose="020B0600000101010101" pitchFamily="50" charset="-127"/>
              <a:cs typeface="Malgun Gothic"/>
            </a:endParaRPr>
          </a:p>
          <a:p>
            <a:pPr marL="368935" marR="5080">
              <a:lnSpc>
                <a:spcPct val="100000"/>
              </a:lnSpc>
            </a:pPr>
            <a:r>
              <a:rPr spc="-10" dirty="0">
                <a:latin typeface="CookieRun Regular" panose="020B0600000101010101" pitchFamily="50" charset="-127"/>
                <a:cs typeface="Malgun Gothic"/>
              </a:rPr>
              <a:t>명령문1-</a:t>
            </a:r>
            <a:r>
              <a:rPr spc="-50" dirty="0">
                <a:latin typeface="CookieRun Regular" panose="020B0600000101010101" pitchFamily="50" charset="-127"/>
                <a:cs typeface="Malgun Gothic"/>
              </a:rPr>
              <a:t>1 </a:t>
            </a:r>
            <a:endParaRPr lang="en-US" spc="-50" dirty="0">
              <a:latin typeface="CookieRun Regular" panose="020B0600000101010101" pitchFamily="50" charset="-127"/>
              <a:cs typeface="Malgun Gothic"/>
            </a:endParaRPr>
          </a:p>
          <a:p>
            <a:pPr marL="368935" marR="5080">
              <a:lnSpc>
                <a:spcPct val="100000"/>
              </a:lnSpc>
            </a:pPr>
            <a:r>
              <a:rPr spc="-10" dirty="0">
                <a:latin typeface="CookieRun Regular" panose="020B0600000101010101" pitchFamily="50" charset="-127"/>
                <a:cs typeface="Malgun Gothic"/>
              </a:rPr>
              <a:t>명령문1-</a:t>
            </a:r>
            <a:r>
              <a:rPr spc="-50" dirty="0">
                <a:latin typeface="CookieRun Regular" panose="020B0600000101010101" pitchFamily="50" charset="-127"/>
                <a:cs typeface="Malgun Gothic"/>
              </a:rPr>
              <a:t>2</a:t>
            </a:r>
            <a:endParaRPr dirty="0">
              <a:latin typeface="CookieRun Regular" panose="020B0600000101010101" pitchFamily="50" charset="-127"/>
              <a:cs typeface="Malgun Gothic"/>
            </a:endParaRPr>
          </a:p>
          <a:p>
            <a:pPr marL="368935">
              <a:lnSpc>
                <a:spcPct val="100000"/>
              </a:lnSpc>
            </a:pPr>
            <a:r>
              <a:rPr spc="-25" dirty="0">
                <a:latin typeface="CookieRun Regular" panose="020B0600000101010101" pitchFamily="50" charset="-127"/>
                <a:cs typeface="Malgun Gothic"/>
              </a:rPr>
              <a:t>….</a:t>
            </a:r>
            <a:endParaRPr dirty="0">
              <a:latin typeface="CookieRun Regular" panose="020B0600000101010101" pitchFamily="50" charset="-127"/>
              <a:cs typeface="Malgun Gothic"/>
            </a:endParaRPr>
          </a:p>
          <a:p>
            <a:pPr marL="12700">
              <a:lnSpc>
                <a:spcPct val="100000"/>
              </a:lnSpc>
            </a:pPr>
            <a:r>
              <a:rPr dirty="0">
                <a:latin typeface="CookieRun Regular" panose="020B0600000101010101" pitchFamily="50" charset="-127"/>
                <a:cs typeface="Malgun Gothic"/>
              </a:rPr>
              <a:t>elif</a:t>
            </a:r>
            <a:r>
              <a:rPr spc="-40" dirty="0">
                <a:latin typeface="CookieRun Regular" panose="020B0600000101010101" pitchFamily="50" charset="-127"/>
                <a:cs typeface="Malgun Gothic"/>
              </a:rPr>
              <a:t> </a:t>
            </a:r>
            <a:r>
              <a:rPr spc="-20" dirty="0">
                <a:latin typeface="CookieRun Regular" panose="020B0600000101010101" pitchFamily="50" charset="-127"/>
                <a:cs typeface="Malgun Gothic"/>
              </a:rPr>
              <a:t>조건2:</a:t>
            </a:r>
            <a:endParaRPr dirty="0">
              <a:latin typeface="CookieRun Regular" panose="020B0600000101010101" pitchFamily="50" charset="-127"/>
              <a:cs typeface="Malgun Gothic"/>
            </a:endParaRPr>
          </a:p>
          <a:p>
            <a:pPr marL="368935" marR="5080">
              <a:lnSpc>
                <a:spcPct val="100000"/>
              </a:lnSpc>
              <a:spcBef>
                <a:spcPts val="5"/>
              </a:spcBef>
            </a:pPr>
            <a:r>
              <a:rPr spc="-10" dirty="0">
                <a:latin typeface="CookieRun Regular" panose="020B0600000101010101" pitchFamily="50" charset="-127"/>
                <a:cs typeface="Malgun Gothic"/>
              </a:rPr>
              <a:t>명령문2-</a:t>
            </a:r>
            <a:r>
              <a:rPr spc="-50" dirty="0">
                <a:latin typeface="CookieRun Regular" panose="020B0600000101010101" pitchFamily="50" charset="-127"/>
                <a:cs typeface="Malgun Gothic"/>
              </a:rPr>
              <a:t>1 </a:t>
            </a:r>
            <a:endParaRPr lang="en-US" spc="-50" dirty="0">
              <a:latin typeface="CookieRun Regular" panose="020B0600000101010101" pitchFamily="50" charset="-127"/>
              <a:cs typeface="Malgun Gothic"/>
            </a:endParaRPr>
          </a:p>
          <a:p>
            <a:pPr marL="368935" marR="5080">
              <a:lnSpc>
                <a:spcPct val="100000"/>
              </a:lnSpc>
              <a:spcBef>
                <a:spcPts val="5"/>
              </a:spcBef>
            </a:pPr>
            <a:r>
              <a:rPr spc="-10" dirty="0">
                <a:latin typeface="CookieRun Regular" panose="020B0600000101010101" pitchFamily="50" charset="-127"/>
                <a:cs typeface="Malgun Gothic"/>
              </a:rPr>
              <a:t>명령문2-</a:t>
            </a:r>
            <a:r>
              <a:rPr spc="-50" dirty="0">
                <a:latin typeface="CookieRun Regular" panose="020B0600000101010101" pitchFamily="50" charset="-127"/>
                <a:cs typeface="Malgun Gothic"/>
              </a:rPr>
              <a:t>2</a:t>
            </a:r>
            <a:endParaRPr dirty="0">
              <a:latin typeface="CookieRun Regular" panose="020B0600000101010101" pitchFamily="50" charset="-127"/>
              <a:cs typeface="Malgun Gothic"/>
            </a:endParaRPr>
          </a:p>
          <a:p>
            <a:pPr marL="368935">
              <a:lnSpc>
                <a:spcPct val="100000"/>
              </a:lnSpc>
            </a:pPr>
            <a:r>
              <a:rPr spc="-25" dirty="0">
                <a:latin typeface="CookieRun Regular" panose="020B0600000101010101" pitchFamily="50" charset="-127"/>
                <a:cs typeface="Malgun Gothic"/>
              </a:rPr>
              <a:t>….</a:t>
            </a:r>
            <a:endParaRPr dirty="0">
              <a:latin typeface="CookieRun Regular" panose="020B0600000101010101" pitchFamily="50" charset="-127"/>
              <a:cs typeface="Malgun Gothic"/>
            </a:endParaRPr>
          </a:p>
          <a:p>
            <a:pPr marL="368935" marR="5080" indent="-356870">
              <a:lnSpc>
                <a:spcPct val="100000"/>
              </a:lnSpc>
            </a:pPr>
            <a:r>
              <a:rPr dirty="0">
                <a:latin typeface="CookieRun Regular" panose="020B0600000101010101" pitchFamily="50" charset="-127"/>
                <a:cs typeface="Malgun Gothic"/>
              </a:rPr>
              <a:t>elif</a:t>
            </a:r>
            <a:r>
              <a:rPr spc="-25" dirty="0">
                <a:latin typeface="CookieRun Regular" panose="020B0600000101010101" pitchFamily="50" charset="-127"/>
                <a:cs typeface="Malgun Gothic"/>
              </a:rPr>
              <a:t> </a:t>
            </a:r>
            <a:r>
              <a:rPr dirty="0">
                <a:latin typeface="CookieRun Regular" panose="020B0600000101010101" pitchFamily="50" charset="-127"/>
                <a:cs typeface="Malgun Gothic"/>
              </a:rPr>
              <a:t>조건3</a:t>
            </a:r>
            <a:r>
              <a:rPr spc="-25" dirty="0">
                <a:latin typeface="CookieRun Regular" panose="020B0600000101010101" pitchFamily="50" charset="-127"/>
                <a:cs typeface="Malgun Gothic"/>
              </a:rPr>
              <a:t> </a:t>
            </a:r>
            <a:r>
              <a:rPr spc="-50" dirty="0">
                <a:latin typeface="CookieRun Regular" panose="020B0600000101010101" pitchFamily="50" charset="-127"/>
                <a:cs typeface="Malgun Gothic"/>
              </a:rPr>
              <a:t>: </a:t>
            </a:r>
            <a:endParaRPr lang="en-US" spc="-50" dirty="0">
              <a:latin typeface="CookieRun Regular" panose="020B0600000101010101" pitchFamily="50" charset="-127"/>
              <a:cs typeface="Malgun Gothic"/>
            </a:endParaRPr>
          </a:p>
          <a:p>
            <a:pPr marL="368935" marR="5080" indent="-356870">
              <a:lnSpc>
                <a:spcPct val="100000"/>
              </a:lnSpc>
            </a:pPr>
            <a:r>
              <a:rPr lang="en-US" spc="-10" dirty="0">
                <a:latin typeface="CookieRun Regular" panose="020B0600000101010101" pitchFamily="50" charset="-127"/>
                <a:cs typeface="Malgun Gothic"/>
              </a:rPr>
              <a:t>	</a:t>
            </a:r>
            <a:r>
              <a:rPr spc="-10" dirty="0">
                <a:latin typeface="CookieRun Regular" panose="020B0600000101010101" pitchFamily="50" charset="-127"/>
                <a:cs typeface="Malgun Gothic"/>
              </a:rPr>
              <a:t>명령문3-</a:t>
            </a:r>
            <a:r>
              <a:rPr spc="-50" dirty="0">
                <a:latin typeface="CookieRun Regular" panose="020B0600000101010101" pitchFamily="50" charset="-127"/>
                <a:cs typeface="Malgun Gothic"/>
              </a:rPr>
              <a:t>1 </a:t>
            </a:r>
            <a:endParaRPr lang="en-US" spc="-50" dirty="0">
              <a:latin typeface="CookieRun Regular" panose="020B0600000101010101" pitchFamily="50" charset="-127"/>
              <a:cs typeface="Malgun Gothic"/>
            </a:endParaRPr>
          </a:p>
          <a:p>
            <a:pPr marL="368935" marR="5080" indent="-356870">
              <a:lnSpc>
                <a:spcPct val="100000"/>
              </a:lnSpc>
            </a:pPr>
            <a:r>
              <a:rPr lang="en-US" spc="-10" dirty="0">
                <a:latin typeface="CookieRun Regular" panose="020B0600000101010101" pitchFamily="50" charset="-127"/>
                <a:cs typeface="Malgun Gothic"/>
              </a:rPr>
              <a:t>	</a:t>
            </a:r>
            <a:r>
              <a:rPr spc="-10" dirty="0">
                <a:latin typeface="CookieRun Regular" panose="020B0600000101010101" pitchFamily="50" charset="-127"/>
                <a:cs typeface="Malgun Gothic"/>
              </a:rPr>
              <a:t>명령문3-</a:t>
            </a:r>
            <a:r>
              <a:rPr spc="-50" dirty="0">
                <a:latin typeface="CookieRun Regular" panose="020B0600000101010101" pitchFamily="50" charset="-127"/>
                <a:cs typeface="Malgun Gothic"/>
              </a:rPr>
              <a:t>2</a:t>
            </a:r>
            <a:endParaRPr dirty="0">
              <a:latin typeface="CookieRun Regular" panose="020B0600000101010101" pitchFamily="50" charset="-127"/>
              <a:cs typeface="Malgun Gothic"/>
            </a:endParaRPr>
          </a:p>
          <a:p>
            <a:pPr marL="12700">
              <a:lnSpc>
                <a:spcPct val="100000"/>
              </a:lnSpc>
            </a:pPr>
            <a:r>
              <a:rPr spc="-10" dirty="0">
                <a:latin typeface="CookieRun Regular" panose="020B0600000101010101" pitchFamily="50" charset="-127"/>
                <a:cs typeface="Malgun Gothic"/>
              </a:rPr>
              <a:t>else:</a:t>
            </a:r>
            <a:endParaRPr dirty="0">
              <a:latin typeface="CookieRun Regular" panose="020B0600000101010101" pitchFamily="50" charset="-127"/>
              <a:cs typeface="Malgun Gothic"/>
            </a:endParaRPr>
          </a:p>
          <a:p>
            <a:pPr marL="368935">
              <a:lnSpc>
                <a:spcPct val="100000"/>
              </a:lnSpc>
            </a:pPr>
            <a:r>
              <a:rPr spc="-20" dirty="0">
                <a:latin typeface="CookieRun Regular" panose="020B0600000101010101" pitchFamily="50" charset="-127"/>
                <a:cs typeface="Malgun Gothic"/>
              </a:rPr>
              <a:t>명령문4</a:t>
            </a:r>
            <a:endParaRPr dirty="0">
              <a:latin typeface="CookieRun Regular" panose="020B0600000101010101" pitchFamily="50" charset="-127"/>
              <a:cs typeface="Malgun Gothic"/>
            </a:endParaRPr>
          </a:p>
        </p:txBody>
      </p:sp>
      <p:sp>
        <p:nvSpPr>
          <p:cNvPr id="6" name="object 6"/>
          <p:cNvSpPr txBox="1"/>
          <p:nvPr/>
        </p:nvSpPr>
        <p:spPr>
          <a:xfrm>
            <a:off x="4183379" y="4402835"/>
            <a:ext cx="7283450" cy="663002"/>
          </a:xfrm>
          <a:prstGeom prst="rect">
            <a:avLst/>
          </a:prstGeom>
          <a:ln w="9144">
            <a:solidFill>
              <a:srgbClr val="333333"/>
            </a:solidFill>
          </a:ln>
        </p:spPr>
        <p:txBody>
          <a:bodyPr vert="horz" wrap="square" lIns="0" tIns="46355" rIns="0" bIns="0" rtlCol="0">
            <a:spAutoFit/>
          </a:bodyPr>
          <a:lstStyle/>
          <a:p>
            <a:pPr marL="91440" marR="150495">
              <a:lnSpc>
                <a:spcPts val="2160"/>
              </a:lnSpc>
              <a:spcBef>
                <a:spcPts val="365"/>
              </a:spcBef>
            </a:pPr>
            <a:r>
              <a:rPr dirty="0">
                <a:latin typeface="CookieRun Regular" panose="020B0600000101010101" pitchFamily="50" charset="-127"/>
                <a:cs typeface="Malgun Gothic"/>
              </a:rPr>
              <a:t>elif</a:t>
            </a:r>
            <a:r>
              <a:rPr spc="-15" dirty="0">
                <a:latin typeface="CookieRun Regular" panose="020B0600000101010101" pitchFamily="50" charset="-127"/>
                <a:cs typeface="Malgun Gothic"/>
              </a:rPr>
              <a:t> </a:t>
            </a:r>
            <a:r>
              <a:rPr dirty="0">
                <a:latin typeface="CookieRun Regular" panose="020B0600000101010101" pitchFamily="50" charset="-127"/>
                <a:cs typeface="Malgun Gothic"/>
              </a:rPr>
              <a:t>마지막에</a:t>
            </a:r>
            <a:r>
              <a:rPr spc="-25" dirty="0">
                <a:latin typeface="CookieRun Regular" panose="020B0600000101010101" pitchFamily="50" charset="-127"/>
                <a:cs typeface="Malgun Gothic"/>
              </a:rPr>
              <a:t> </a:t>
            </a:r>
            <a:r>
              <a:rPr dirty="0">
                <a:latin typeface="CookieRun Regular" panose="020B0600000101010101" pitchFamily="50" charset="-127"/>
                <a:cs typeface="Malgun Gothic"/>
              </a:rPr>
              <a:t>:</a:t>
            </a:r>
            <a:r>
              <a:rPr spc="-10" dirty="0">
                <a:latin typeface="CookieRun Regular" panose="020B0600000101010101" pitchFamily="50" charset="-127"/>
                <a:cs typeface="Malgun Gothic"/>
              </a:rPr>
              <a:t> </a:t>
            </a:r>
            <a:r>
              <a:rPr dirty="0">
                <a:latin typeface="CookieRun Regular" panose="020B0600000101010101" pitchFamily="50" charset="-127"/>
                <a:cs typeface="Malgun Gothic"/>
              </a:rPr>
              <a:t>으로</a:t>
            </a:r>
            <a:r>
              <a:rPr spc="-15" dirty="0">
                <a:latin typeface="CookieRun Regular" panose="020B0600000101010101" pitchFamily="50" charset="-127"/>
                <a:cs typeface="Malgun Gothic"/>
              </a:rPr>
              <a:t> </a:t>
            </a:r>
            <a:r>
              <a:rPr dirty="0">
                <a:latin typeface="CookieRun Regular" panose="020B0600000101010101" pitchFamily="50" charset="-127"/>
                <a:cs typeface="Malgun Gothic"/>
              </a:rPr>
              <a:t>선언과</a:t>
            </a:r>
            <a:r>
              <a:rPr spc="-25" dirty="0">
                <a:latin typeface="CookieRun Regular" panose="020B0600000101010101" pitchFamily="50" charset="-127"/>
                <a:cs typeface="Malgun Gothic"/>
              </a:rPr>
              <a:t> </a:t>
            </a:r>
            <a:r>
              <a:rPr dirty="0">
                <a:latin typeface="CookieRun Regular" panose="020B0600000101010101" pitchFamily="50" charset="-127"/>
                <a:cs typeface="Malgun Gothic"/>
              </a:rPr>
              <a:t>코드블록을</a:t>
            </a:r>
            <a:r>
              <a:rPr spc="-35" dirty="0">
                <a:latin typeface="CookieRun Regular" panose="020B0600000101010101" pitchFamily="50" charset="-127"/>
                <a:cs typeface="Malgun Gothic"/>
              </a:rPr>
              <a:t> </a:t>
            </a:r>
            <a:r>
              <a:rPr spc="-10" dirty="0">
                <a:latin typeface="CookieRun Regular" panose="020B0600000101010101" pitchFamily="50" charset="-127"/>
                <a:cs typeface="Malgun Gothic"/>
              </a:rPr>
              <a:t>구분한다. </a:t>
            </a:r>
            <a:endParaRPr lang="en-US" spc="-10" dirty="0">
              <a:latin typeface="CookieRun Regular" panose="020B0600000101010101" pitchFamily="50" charset="-127"/>
              <a:cs typeface="Malgun Gothic"/>
            </a:endParaRPr>
          </a:p>
          <a:p>
            <a:pPr marL="91440" marR="150495">
              <a:lnSpc>
                <a:spcPts val="2160"/>
              </a:lnSpc>
              <a:spcBef>
                <a:spcPts val="365"/>
              </a:spcBef>
            </a:pPr>
            <a:r>
              <a:rPr dirty="0" err="1">
                <a:latin typeface="CookieRun Regular" panose="020B0600000101010101" pitchFamily="50" charset="-127"/>
                <a:cs typeface="Malgun Gothic"/>
              </a:rPr>
              <a:t>코드블록</a:t>
            </a:r>
            <a:r>
              <a:rPr lang="en-US" dirty="0">
                <a:latin typeface="CookieRun Regular" panose="020B0600000101010101" pitchFamily="50" charset="-127"/>
                <a:cs typeface="Malgun Gothic"/>
              </a:rPr>
              <a:t> </a:t>
            </a:r>
            <a:r>
              <a:rPr dirty="0" err="1">
                <a:latin typeface="CookieRun Regular" panose="020B0600000101010101" pitchFamily="50" charset="-127"/>
                <a:cs typeface="Malgun Gothic"/>
              </a:rPr>
              <a:t>내의</a:t>
            </a:r>
            <a:r>
              <a:rPr spc="-30" dirty="0">
                <a:latin typeface="CookieRun Regular" panose="020B0600000101010101" pitchFamily="50" charset="-127"/>
                <a:cs typeface="Malgun Gothic"/>
              </a:rPr>
              <a:t> </a:t>
            </a:r>
            <a:r>
              <a:rPr dirty="0">
                <a:latin typeface="CookieRun Regular" panose="020B0600000101010101" pitchFamily="50" charset="-127"/>
                <a:cs typeface="Malgun Gothic"/>
              </a:rPr>
              <a:t>명령문들은</a:t>
            </a:r>
            <a:r>
              <a:rPr spc="-20" dirty="0">
                <a:latin typeface="CookieRun Regular" panose="020B0600000101010101" pitchFamily="50" charset="-127"/>
                <a:cs typeface="Malgun Gothic"/>
              </a:rPr>
              <a:t> </a:t>
            </a:r>
            <a:r>
              <a:rPr dirty="0">
                <a:latin typeface="CookieRun Regular" panose="020B0600000101010101" pitchFamily="50" charset="-127"/>
                <a:cs typeface="Malgun Gothic"/>
              </a:rPr>
              <a:t>공백</a:t>
            </a:r>
            <a:r>
              <a:rPr spc="-5" dirty="0">
                <a:latin typeface="CookieRun Regular" panose="020B0600000101010101" pitchFamily="50" charset="-127"/>
                <a:cs typeface="Malgun Gothic"/>
              </a:rPr>
              <a:t> </a:t>
            </a:r>
            <a:r>
              <a:rPr dirty="0">
                <a:latin typeface="CookieRun Regular" panose="020B0600000101010101" pitchFamily="50" charset="-127"/>
                <a:cs typeface="Malgun Gothic"/>
              </a:rPr>
              <a:t>4개</a:t>
            </a:r>
            <a:r>
              <a:rPr spc="-20" dirty="0">
                <a:latin typeface="CookieRun Regular" panose="020B0600000101010101" pitchFamily="50" charset="-127"/>
                <a:cs typeface="Malgun Gothic"/>
              </a:rPr>
              <a:t> </a:t>
            </a:r>
            <a:r>
              <a:rPr dirty="0">
                <a:latin typeface="CookieRun Regular" panose="020B0600000101010101" pitchFamily="50" charset="-127"/>
                <a:cs typeface="Malgun Gothic"/>
              </a:rPr>
              <a:t>또는</a:t>
            </a:r>
            <a:r>
              <a:rPr spc="-10" dirty="0">
                <a:latin typeface="CookieRun Regular" panose="020B0600000101010101" pitchFamily="50" charset="-127"/>
                <a:cs typeface="Malgun Gothic"/>
              </a:rPr>
              <a:t> </a:t>
            </a:r>
            <a:r>
              <a:rPr dirty="0">
                <a:latin typeface="CookieRun Regular" panose="020B0600000101010101" pitchFamily="50" charset="-127"/>
                <a:cs typeface="Malgun Gothic"/>
              </a:rPr>
              <a:t>tab</a:t>
            </a:r>
            <a:r>
              <a:rPr spc="-20" dirty="0">
                <a:latin typeface="CookieRun Regular" panose="020B0600000101010101" pitchFamily="50" charset="-127"/>
                <a:cs typeface="Malgun Gothic"/>
              </a:rPr>
              <a:t> </a:t>
            </a:r>
            <a:r>
              <a:rPr dirty="0">
                <a:latin typeface="CookieRun Regular" panose="020B0600000101010101" pitchFamily="50" charset="-127"/>
                <a:cs typeface="Malgun Gothic"/>
              </a:rPr>
              <a:t>다음에</a:t>
            </a:r>
            <a:r>
              <a:rPr spc="-20" dirty="0">
                <a:latin typeface="CookieRun Regular" panose="020B0600000101010101" pitchFamily="50" charset="-127"/>
                <a:cs typeface="Malgun Gothic"/>
              </a:rPr>
              <a:t> </a:t>
            </a:r>
            <a:r>
              <a:rPr spc="-10" dirty="0">
                <a:latin typeface="CookieRun Regular" panose="020B0600000101010101" pitchFamily="50" charset="-127"/>
                <a:cs typeface="Malgun Gothic"/>
              </a:rPr>
              <a:t>작성한다.</a:t>
            </a:r>
            <a:endParaRPr dirty="0">
              <a:latin typeface="CookieRun Regular" panose="020B0600000101010101" pitchFamily="50" charset="-127"/>
              <a:cs typeface="Malgun Gothic"/>
            </a:endParaRPr>
          </a:p>
        </p:txBody>
      </p:sp>
      <p:sp>
        <p:nvSpPr>
          <p:cNvPr id="7" name="object 7"/>
          <p:cNvSpPr/>
          <p:nvPr/>
        </p:nvSpPr>
        <p:spPr>
          <a:xfrm>
            <a:off x="2665476" y="4762500"/>
            <a:ext cx="1524000" cy="76200"/>
          </a:xfrm>
          <a:custGeom>
            <a:avLst/>
            <a:gdLst/>
            <a:ahLst/>
            <a:cxnLst/>
            <a:rect l="l" t="t" r="r" b="b"/>
            <a:pathLst>
              <a:path w="1524000" h="76200">
                <a:moveTo>
                  <a:pt x="1447800" y="0"/>
                </a:moveTo>
                <a:lnTo>
                  <a:pt x="1447800" y="76200"/>
                </a:lnTo>
                <a:lnTo>
                  <a:pt x="1511300" y="44450"/>
                </a:lnTo>
                <a:lnTo>
                  <a:pt x="1460500" y="44450"/>
                </a:lnTo>
                <a:lnTo>
                  <a:pt x="1460500" y="31750"/>
                </a:lnTo>
                <a:lnTo>
                  <a:pt x="1511300" y="31750"/>
                </a:lnTo>
                <a:lnTo>
                  <a:pt x="1447800" y="0"/>
                </a:lnTo>
                <a:close/>
              </a:path>
              <a:path w="1524000" h="76200">
                <a:moveTo>
                  <a:pt x="1447800" y="31750"/>
                </a:moveTo>
                <a:lnTo>
                  <a:pt x="0" y="31750"/>
                </a:lnTo>
                <a:lnTo>
                  <a:pt x="0" y="44450"/>
                </a:lnTo>
                <a:lnTo>
                  <a:pt x="1447800" y="44450"/>
                </a:lnTo>
                <a:lnTo>
                  <a:pt x="1447800" y="31750"/>
                </a:lnTo>
                <a:close/>
              </a:path>
              <a:path w="1524000" h="76200">
                <a:moveTo>
                  <a:pt x="1511300" y="31750"/>
                </a:moveTo>
                <a:lnTo>
                  <a:pt x="1460500" y="31750"/>
                </a:lnTo>
                <a:lnTo>
                  <a:pt x="1460500" y="44450"/>
                </a:lnTo>
                <a:lnTo>
                  <a:pt x="1511300" y="44450"/>
                </a:lnTo>
                <a:lnTo>
                  <a:pt x="1524000" y="38100"/>
                </a:lnTo>
                <a:lnTo>
                  <a:pt x="1511300" y="31750"/>
                </a:lnTo>
                <a:close/>
              </a:path>
            </a:pathLst>
          </a:custGeom>
          <a:solidFill>
            <a:srgbClr val="000000"/>
          </a:solidFill>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7691755" cy="3034164"/>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특정</a:t>
            </a:r>
            <a:r>
              <a:rPr spc="-25" dirty="0">
                <a:solidFill>
                  <a:srgbClr val="333333"/>
                </a:solidFill>
                <a:latin typeface="+mn-ea"/>
                <a:ea typeface="+mn-ea"/>
                <a:cs typeface="Malgun Gothic"/>
              </a:rPr>
              <a:t> </a:t>
            </a:r>
            <a:r>
              <a:rPr dirty="0">
                <a:solidFill>
                  <a:srgbClr val="333333"/>
                </a:solidFill>
                <a:latin typeface="+mn-ea"/>
                <a:ea typeface="+mn-ea"/>
                <a:cs typeface="Malgun Gothic"/>
              </a:rPr>
              <a:t>조건이</a:t>
            </a:r>
            <a:r>
              <a:rPr spc="-25" dirty="0">
                <a:solidFill>
                  <a:srgbClr val="333333"/>
                </a:solidFill>
                <a:latin typeface="+mn-ea"/>
                <a:ea typeface="+mn-ea"/>
                <a:cs typeface="Malgun Gothic"/>
              </a:rPr>
              <a:t> </a:t>
            </a:r>
            <a:r>
              <a:rPr spc="-20" dirty="0">
                <a:solidFill>
                  <a:srgbClr val="333333"/>
                </a:solidFill>
                <a:latin typeface="+mn-ea"/>
                <a:ea typeface="+mn-ea"/>
                <a:cs typeface="Malgun Gothic"/>
              </a:rPr>
              <a:t>True인</a:t>
            </a:r>
            <a:r>
              <a:rPr spc="-30" dirty="0">
                <a:solidFill>
                  <a:srgbClr val="333333"/>
                </a:solidFill>
                <a:latin typeface="+mn-ea"/>
                <a:ea typeface="+mn-ea"/>
                <a:cs typeface="Malgun Gothic"/>
              </a:rPr>
              <a:t> </a:t>
            </a:r>
            <a:r>
              <a:rPr dirty="0">
                <a:solidFill>
                  <a:srgbClr val="333333"/>
                </a:solidFill>
                <a:latin typeface="+mn-ea"/>
                <a:ea typeface="+mn-ea"/>
                <a:cs typeface="Malgun Gothic"/>
              </a:rPr>
              <a:t>동안</a:t>
            </a:r>
            <a:r>
              <a:rPr spc="-25" dirty="0">
                <a:solidFill>
                  <a:srgbClr val="333333"/>
                </a:solidFill>
                <a:latin typeface="+mn-ea"/>
                <a:ea typeface="+mn-ea"/>
                <a:cs typeface="Malgun Gothic"/>
              </a:rPr>
              <a:t> </a:t>
            </a:r>
            <a:r>
              <a:rPr dirty="0">
                <a:solidFill>
                  <a:srgbClr val="333333"/>
                </a:solidFill>
                <a:latin typeface="+mn-ea"/>
                <a:ea typeface="+mn-ea"/>
                <a:cs typeface="Malgun Gothic"/>
              </a:rPr>
              <a:t>명령문을</a:t>
            </a:r>
            <a:r>
              <a:rPr spc="-35" dirty="0">
                <a:solidFill>
                  <a:srgbClr val="333333"/>
                </a:solidFill>
                <a:latin typeface="+mn-ea"/>
                <a:ea typeface="+mn-ea"/>
                <a:cs typeface="Malgun Gothic"/>
              </a:rPr>
              <a:t> </a:t>
            </a:r>
            <a:r>
              <a:rPr dirty="0">
                <a:solidFill>
                  <a:srgbClr val="333333"/>
                </a:solidFill>
                <a:latin typeface="+mn-ea"/>
                <a:ea typeface="+mn-ea"/>
                <a:cs typeface="Malgun Gothic"/>
              </a:rPr>
              <a:t>반복해서</a:t>
            </a:r>
            <a:r>
              <a:rPr spc="-20" dirty="0">
                <a:solidFill>
                  <a:srgbClr val="333333"/>
                </a:solidFill>
                <a:latin typeface="+mn-ea"/>
                <a:ea typeface="+mn-ea"/>
                <a:cs typeface="Malgun Gothic"/>
              </a:rPr>
              <a:t> 실행한다.</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spc="-10" dirty="0">
                <a:solidFill>
                  <a:srgbClr val="333333"/>
                </a:solidFill>
                <a:latin typeface="+mn-ea"/>
                <a:ea typeface="+mn-ea"/>
                <a:cs typeface="Malgun Gothic"/>
              </a:rPr>
              <a:t>while문</a:t>
            </a:r>
            <a:endParaRPr dirty="0">
              <a:latin typeface="+mn-ea"/>
              <a:ea typeface="+mn-ea"/>
              <a:cs typeface="Malgun Gothic"/>
            </a:endParaRPr>
          </a:p>
          <a:p>
            <a:pPr marL="286385" indent="-273685">
              <a:lnSpc>
                <a:spcPct val="100000"/>
              </a:lnSpc>
              <a:spcBef>
                <a:spcPts val="2280"/>
              </a:spcBef>
              <a:buFont typeface="Arial"/>
              <a:buChar char="▪"/>
              <a:tabLst>
                <a:tab pos="286385" algn="l"/>
              </a:tabLst>
            </a:pPr>
            <a:r>
              <a:rPr dirty="0">
                <a:solidFill>
                  <a:srgbClr val="333333"/>
                </a:solidFill>
                <a:latin typeface="+mn-ea"/>
                <a:ea typeface="+mn-ea"/>
                <a:cs typeface="Malgun Gothic"/>
              </a:rPr>
              <a:t>Iterable한</a:t>
            </a:r>
            <a:r>
              <a:rPr spc="-15" dirty="0">
                <a:solidFill>
                  <a:srgbClr val="333333"/>
                </a:solidFill>
                <a:latin typeface="+mn-ea"/>
                <a:ea typeface="+mn-ea"/>
                <a:cs typeface="Malgun Gothic"/>
              </a:rPr>
              <a:t> </a:t>
            </a:r>
            <a:r>
              <a:rPr dirty="0">
                <a:solidFill>
                  <a:srgbClr val="333333"/>
                </a:solidFill>
                <a:latin typeface="+mn-ea"/>
                <a:ea typeface="+mn-ea"/>
                <a:cs typeface="Malgun Gothic"/>
              </a:rPr>
              <a:t>객체가</a:t>
            </a:r>
            <a:r>
              <a:rPr spc="-15" dirty="0">
                <a:solidFill>
                  <a:srgbClr val="333333"/>
                </a:solidFill>
                <a:latin typeface="+mn-ea"/>
                <a:ea typeface="+mn-ea"/>
                <a:cs typeface="Malgun Gothic"/>
              </a:rPr>
              <a:t> </a:t>
            </a:r>
            <a:r>
              <a:rPr dirty="0">
                <a:solidFill>
                  <a:srgbClr val="333333"/>
                </a:solidFill>
                <a:latin typeface="+mn-ea"/>
                <a:ea typeface="+mn-ea"/>
                <a:cs typeface="Malgun Gothic"/>
              </a:rPr>
              <a:t>값이</a:t>
            </a:r>
            <a:r>
              <a:rPr spc="-15" dirty="0">
                <a:solidFill>
                  <a:srgbClr val="333333"/>
                </a:solidFill>
                <a:latin typeface="+mn-ea"/>
                <a:ea typeface="+mn-ea"/>
                <a:cs typeface="Malgun Gothic"/>
              </a:rPr>
              <a:t> </a:t>
            </a:r>
            <a:r>
              <a:rPr dirty="0">
                <a:solidFill>
                  <a:srgbClr val="333333"/>
                </a:solidFill>
                <a:latin typeface="+mn-ea"/>
                <a:ea typeface="+mn-ea"/>
                <a:cs typeface="Malgun Gothic"/>
              </a:rPr>
              <a:t>없을</a:t>
            </a:r>
            <a:r>
              <a:rPr spc="-15" dirty="0">
                <a:solidFill>
                  <a:srgbClr val="333333"/>
                </a:solidFill>
                <a:latin typeface="+mn-ea"/>
                <a:ea typeface="+mn-ea"/>
                <a:cs typeface="Malgun Gothic"/>
              </a:rPr>
              <a:t> </a:t>
            </a:r>
            <a:r>
              <a:rPr dirty="0">
                <a:solidFill>
                  <a:srgbClr val="333333"/>
                </a:solidFill>
                <a:latin typeface="+mn-ea"/>
                <a:ea typeface="+mn-ea"/>
                <a:cs typeface="Malgun Gothic"/>
              </a:rPr>
              <a:t>때</a:t>
            </a:r>
            <a:r>
              <a:rPr spc="-15" dirty="0">
                <a:solidFill>
                  <a:srgbClr val="333333"/>
                </a:solidFill>
                <a:latin typeface="+mn-ea"/>
                <a:ea typeface="+mn-ea"/>
                <a:cs typeface="Malgun Gothic"/>
              </a:rPr>
              <a:t> </a:t>
            </a:r>
            <a:r>
              <a:rPr dirty="0">
                <a:solidFill>
                  <a:srgbClr val="333333"/>
                </a:solidFill>
                <a:latin typeface="+mn-ea"/>
                <a:ea typeface="+mn-ea"/>
                <a:cs typeface="Malgun Gothic"/>
              </a:rPr>
              <a:t>반복</a:t>
            </a:r>
            <a:r>
              <a:rPr spc="-15" dirty="0">
                <a:solidFill>
                  <a:srgbClr val="333333"/>
                </a:solidFill>
                <a:latin typeface="+mn-ea"/>
                <a:ea typeface="+mn-ea"/>
                <a:cs typeface="Malgun Gothic"/>
              </a:rPr>
              <a:t> </a:t>
            </a:r>
            <a:r>
              <a:rPr spc="-10" dirty="0">
                <a:solidFill>
                  <a:srgbClr val="333333"/>
                </a:solidFill>
                <a:latin typeface="+mn-ea"/>
                <a:ea typeface="+mn-ea"/>
                <a:cs typeface="Malgun Gothic"/>
              </a:rPr>
              <a:t>조회한다.</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b="1" dirty="0">
                <a:solidFill>
                  <a:srgbClr val="333333"/>
                </a:solidFill>
                <a:latin typeface="+mn-ea"/>
                <a:ea typeface="+mn-ea"/>
                <a:cs typeface="Malgun Gothic"/>
              </a:rPr>
              <a:t>for</a:t>
            </a:r>
            <a:r>
              <a:rPr b="1" spc="-15" dirty="0">
                <a:solidFill>
                  <a:srgbClr val="333333"/>
                </a:solidFill>
                <a:latin typeface="+mn-ea"/>
                <a:ea typeface="+mn-ea"/>
                <a:cs typeface="Malgun Gothic"/>
              </a:rPr>
              <a:t> </a:t>
            </a:r>
            <a:r>
              <a:rPr b="1" spc="-25" dirty="0">
                <a:solidFill>
                  <a:srgbClr val="333333"/>
                </a:solidFill>
                <a:latin typeface="+mn-ea"/>
                <a:ea typeface="+mn-ea"/>
                <a:cs typeface="Malgun Gothic"/>
              </a:rPr>
              <a:t>in</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b="1" dirty="0">
                <a:solidFill>
                  <a:srgbClr val="333333"/>
                </a:solidFill>
                <a:latin typeface="+mn-ea"/>
                <a:ea typeface="+mn-ea"/>
                <a:cs typeface="Malgun Gothic"/>
              </a:rPr>
              <a:t>Iterable한</a:t>
            </a:r>
            <a:r>
              <a:rPr b="1" spc="-50" dirty="0">
                <a:solidFill>
                  <a:srgbClr val="333333"/>
                </a:solidFill>
                <a:latin typeface="+mn-ea"/>
                <a:ea typeface="+mn-ea"/>
                <a:cs typeface="Malgun Gothic"/>
              </a:rPr>
              <a:t> </a:t>
            </a:r>
            <a:r>
              <a:rPr b="1" dirty="0">
                <a:solidFill>
                  <a:srgbClr val="333333"/>
                </a:solidFill>
                <a:latin typeface="+mn-ea"/>
                <a:ea typeface="+mn-ea"/>
                <a:cs typeface="Malgun Gothic"/>
              </a:rPr>
              <a:t>객체</a:t>
            </a:r>
            <a:r>
              <a:rPr b="1" spc="-15" dirty="0">
                <a:solidFill>
                  <a:srgbClr val="333333"/>
                </a:solidFill>
                <a:latin typeface="+mn-ea"/>
                <a:ea typeface="+mn-ea"/>
                <a:cs typeface="Malgun Gothic"/>
              </a:rPr>
              <a:t> </a:t>
            </a:r>
            <a:r>
              <a:rPr b="1" spc="-50" dirty="0">
                <a:solidFill>
                  <a:srgbClr val="333333"/>
                </a:solidFill>
                <a:latin typeface="+mn-ea"/>
                <a:ea typeface="+mn-ea"/>
                <a:cs typeface="Malgun Gothic"/>
              </a:rPr>
              <a:t>란</a:t>
            </a:r>
            <a:endParaRPr dirty="0">
              <a:latin typeface="+mn-ea"/>
              <a:ea typeface="+mn-ea"/>
              <a:cs typeface="Malgun Gothic"/>
            </a:endParaRPr>
          </a:p>
          <a:p>
            <a:pPr marL="789305" lvl="2" indent="-227965">
              <a:lnSpc>
                <a:spcPct val="100000"/>
              </a:lnSpc>
              <a:spcBef>
                <a:spcPts val="850"/>
              </a:spcBef>
              <a:buFont typeface="Arial"/>
              <a:buChar char="▪"/>
              <a:tabLst>
                <a:tab pos="789305" algn="l"/>
              </a:tabLst>
            </a:pPr>
            <a:r>
              <a:rPr dirty="0">
                <a:solidFill>
                  <a:srgbClr val="333333"/>
                </a:solidFill>
                <a:latin typeface="+mn-ea"/>
                <a:ea typeface="+mn-ea"/>
                <a:cs typeface="Malgun Gothic"/>
              </a:rPr>
              <a:t>반복가능한</a:t>
            </a:r>
            <a:r>
              <a:rPr spc="5" dirty="0">
                <a:solidFill>
                  <a:srgbClr val="333333"/>
                </a:solidFill>
                <a:latin typeface="+mn-ea"/>
                <a:ea typeface="+mn-ea"/>
                <a:cs typeface="Malgun Gothic"/>
              </a:rPr>
              <a:t> </a:t>
            </a:r>
            <a:r>
              <a:rPr dirty="0">
                <a:solidFill>
                  <a:srgbClr val="333333"/>
                </a:solidFill>
                <a:latin typeface="+mn-ea"/>
                <a:ea typeface="+mn-ea"/>
                <a:cs typeface="Malgun Gothic"/>
              </a:rPr>
              <a:t>객체를 </a:t>
            </a:r>
            <a:r>
              <a:rPr spc="-20" dirty="0">
                <a:solidFill>
                  <a:srgbClr val="333333"/>
                </a:solidFill>
                <a:latin typeface="+mn-ea"/>
                <a:ea typeface="+mn-ea"/>
                <a:cs typeface="Malgun Gothic"/>
              </a:rPr>
              <a:t>말한다.</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dirty="0">
                <a:solidFill>
                  <a:srgbClr val="333333"/>
                </a:solidFill>
                <a:latin typeface="+mn-ea"/>
                <a:ea typeface="+mn-ea"/>
                <a:cs typeface="Malgun Gothic"/>
              </a:rPr>
              <a:t>자료구조들, 문자열이</a:t>
            </a:r>
            <a:r>
              <a:rPr spc="10" dirty="0">
                <a:solidFill>
                  <a:srgbClr val="333333"/>
                </a:solidFill>
                <a:latin typeface="+mn-ea"/>
                <a:ea typeface="+mn-ea"/>
                <a:cs typeface="Malgun Gothic"/>
              </a:rPr>
              <a:t> </a:t>
            </a:r>
            <a:r>
              <a:rPr dirty="0">
                <a:solidFill>
                  <a:srgbClr val="333333"/>
                </a:solidFill>
                <a:latin typeface="+mn-ea"/>
                <a:ea typeface="+mn-ea"/>
                <a:cs typeface="Malgun Gothic"/>
              </a:rPr>
              <a:t>대표적인</a:t>
            </a:r>
            <a:r>
              <a:rPr spc="5" dirty="0">
                <a:solidFill>
                  <a:srgbClr val="333333"/>
                </a:solidFill>
                <a:latin typeface="+mn-ea"/>
                <a:ea typeface="+mn-ea"/>
                <a:cs typeface="Malgun Gothic"/>
              </a:rPr>
              <a:t> </a:t>
            </a:r>
            <a:r>
              <a:rPr spc="-10" dirty="0">
                <a:solidFill>
                  <a:srgbClr val="333333"/>
                </a:solidFill>
                <a:latin typeface="+mn-ea"/>
                <a:ea typeface="+mn-ea"/>
                <a:cs typeface="Malgun Gothic"/>
              </a:rPr>
              <a:t>Iterable이다.</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25" dirty="0">
                <a:latin typeface="CookieRun Regular" panose="020B0600000101010101" pitchFamily="50" charset="-127"/>
              </a:rPr>
              <a:t>반복문</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1052829"/>
            <a:ext cx="5342890" cy="289823"/>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dirty="0">
                <a:solidFill>
                  <a:srgbClr val="333333"/>
                </a:solidFill>
                <a:latin typeface="+mn-ea"/>
                <a:ea typeface="+mn-ea"/>
                <a:cs typeface="Malgun Gothic"/>
              </a:rPr>
              <a:t>조건이</a:t>
            </a:r>
            <a:r>
              <a:rPr spc="-35" dirty="0">
                <a:solidFill>
                  <a:srgbClr val="333333"/>
                </a:solidFill>
                <a:latin typeface="+mn-ea"/>
                <a:ea typeface="+mn-ea"/>
                <a:cs typeface="Malgun Gothic"/>
              </a:rPr>
              <a:t> </a:t>
            </a:r>
            <a:r>
              <a:rPr spc="-20" dirty="0">
                <a:solidFill>
                  <a:srgbClr val="333333"/>
                </a:solidFill>
                <a:latin typeface="+mn-ea"/>
                <a:ea typeface="+mn-ea"/>
                <a:cs typeface="Malgun Gothic"/>
              </a:rPr>
              <a:t>True인</a:t>
            </a:r>
            <a:r>
              <a:rPr spc="-45" dirty="0">
                <a:solidFill>
                  <a:srgbClr val="333333"/>
                </a:solidFill>
                <a:latin typeface="+mn-ea"/>
                <a:ea typeface="+mn-ea"/>
                <a:cs typeface="Malgun Gothic"/>
              </a:rPr>
              <a:t> </a:t>
            </a:r>
            <a:r>
              <a:rPr dirty="0">
                <a:solidFill>
                  <a:srgbClr val="333333"/>
                </a:solidFill>
                <a:latin typeface="+mn-ea"/>
                <a:ea typeface="+mn-ea"/>
                <a:cs typeface="Malgun Gothic"/>
              </a:rPr>
              <a:t>동안</a:t>
            </a:r>
            <a:r>
              <a:rPr spc="-35" dirty="0">
                <a:solidFill>
                  <a:srgbClr val="333333"/>
                </a:solidFill>
                <a:latin typeface="+mn-ea"/>
                <a:ea typeface="+mn-ea"/>
                <a:cs typeface="Malgun Gothic"/>
              </a:rPr>
              <a:t> </a:t>
            </a:r>
            <a:r>
              <a:rPr dirty="0">
                <a:solidFill>
                  <a:srgbClr val="333333"/>
                </a:solidFill>
                <a:latin typeface="+mn-ea"/>
                <a:ea typeface="+mn-ea"/>
                <a:cs typeface="Malgun Gothic"/>
              </a:rPr>
              <a:t>구문을</a:t>
            </a:r>
            <a:r>
              <a:rPr spc="-35" dirty="0">
                <a:solidFill>
                  <a:srgbClr val="333333"/>
                </a:solidFill>
                <a:latin typeface="+mn-ea"/>
                <a:ea typeface="+mn-ea"/>
                <a:cs typeface="Malgun Gothic"/>
              </a:rPr>
              <a:t> </a:t>
            </a:r>
            <a:r>
              <a:rPr spc="-10" dirty="0">
                <a:solidFill>
                  <a:srgbClr val="333333"/>
                </a:solidFill>
                <a:latin typeface="+mn-ea"/>
                <a:ea typeface="+mn-ea"/>
                <a:cs typeface="Malgun Gothic"/>
              </a:rPr>
              <a:t>반복한다.</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반복문</a:t>
            </a:r>
            <a:r>
              <a:rPr sz="2400" spc="-10" dirty="0">
                <a:latin typeface="+mn-ea"/>
                <a:ea typeface="+mn-ea"/>
              </a:rPr>
              <a:t> </a:t>
            </a:r>
            <a:r>
              <a:rPr sz="2400" dirty="0">
                <a:latin typeface="+mn-ea"/>
                <a:ea typeface="+mn-ea"/>
              </a:rPr>
              <a:t>-</a:t>
            </a:r>
            <a:r>
              <a:rPr sz="2400" spc="-5" dirty="0">
                <a:latin typeface="+mn-ea"/>
                <a:ea typeface="+mn-ea"/>
              </a:rPr>
              <a:t> </a:t>
            </a:r>
            <a:r>
              <a:rPr sz="2400" spc="-10" dirty="0">
                <a:latin typeface="+mn-ea"/>
                <a:ea typeface="+mn-ea"/>
              </a:rPr>
              <a:t>while</a:t>
            </a:r>
          </a:p>
        </p:txBody>
      </p:sp>
      <p:grpSp>
        <p:nvGrpSpPr>
          <p:cNvPr id="4" name="object 4"/>
          <p:cNvGrpSpPr/>
          <p:nvPr/>
        </p:nvGrpSpPr>
        <p:grpSpPr>
          <a:xfrm>
            <a:off x="769365" y="1752600"/>
            <a:ext cx="6565900" cy="4889500"/>
            <a:chOff x="754126" y="1746250"/>
            <a:chExt cx="6565900" cy="4889500"/>
          </a:xfrm>
        </p:grpSpPr>
        <p:sp>
          <p:nvSpPr>
            <p:cNvPr id="5" name="object 5"/>
            <p:cNvSpPr/>
            <p:nvPr/>
          </p:nvSpPr>
          <p:spPr>
            <a:xfrm>
              <a:off x="760476" y="1752600"/>
              <a:ext cx="6553200" cy="4876800"/>
            </a:xfrm>
            <a:custGeom>
              <a:avLst/>
              <a:gdLst/>
              <a:ahLst/>
              <a:cxnLst/>
              <a:rect l="l" t="t" r="r" b="b"/>
              <a:pathLst>
                <a:path w="6553200" h="4876800">
                  <a:moveTo>
                    <a:pt x="0" y="4876800"/>
                  </a:moveTo>
                  <a:lnTo>
                    <a:pt x="6553200" y="4876800"/>
                  </a:lnTo>
                  <a:lnTo>
                    <a:pt x="6553200" y="0"/>
                  </a:lnTo>
                  <a:lnTo>
                    <a:pt x="0" y="0"/>
                  </a:lnTo>
                  <a:lnTo>
                    <a:pt x="0" y="4876800"/>
                  </a:lnTo>
                  <a:close/>
                </a:path>
              </a:pathLst>
            </a:custGeom>
            <a:ln w="12192">
              <a:solidFill>
                <a:srgbClr val="000000"/>
              </a:solidFill>
            </a:ln>
          </p:spPr>
          <p:txBody>
            <a:bodyPr wrap="square" lIns="0" tIns="0" rIns="0" bIns="0" rtlCol="0"/>
            <a:lstStyle/>
            <a:p>
              <a:endParaRPr>
                <a:latin typeface="+mn-ea"/>
                <a:ea typeface="+mn-ea"/>
              </a:endParaRPr>
            </a:p>
          </p:txBody>
        </p:sp>
        <p:sp>
          <p:nvSpPr>
            <p:cNvPr id="6" name="object 6"/>
            <p:cNvSpPr/>
            <p:nvPr/>
          </p:nvSpPr>
          <p:spPr>
            <a:xfrm>
              <a:off x="1348740" y="2607563"/>
              <a:ext cx="3136900" cy="506095"/>
            </a:xfrm>
            <a:custGeom>
              <a:avLst/>
              <a:gdLst/>
              <a:ahLst/>
              <a:cxnLst/>
              <a:rect l="l" t="t" r="r" b="b"/>
              <a:pathLst>
                <a:path w="3136900" h="506094">
                  <a:moveTo>
                    <a:pt x="0" y="505968"/>
                  </a:moveTo>
                  <a:lnTo>
                    <a:pt x="627253" y="0"/>
                  </a:lnTo>
                  <a:lnTo>
                    <a:pt x="3136392" y="0"/>
                  </a:lnTo>
                  <a:lnTo>
                    <a:pt x="2509139" y="505968"/>
                  </a:lnTo>
                  <a:lnTo>
                    <a:pt x="0" y="505968"/>
                  </a:lnTo>
                  <a:close/>
                </a:path>
              </a:pathLst>
            </a:custGeom>
            <a:ln w="12192">
              <a:solidFill>
                <a:srgbClr val="3D88A8"/>
              </a:solidFill>
            </a:ln>
          </p:spPr>
          <p:txBody>
            <a:bodyPr wrap="square" lIns="0" tIns="0" rIns="0" bIns="0" rtlCol="0"/>
            <a:lstStyle/>
            <a:p>
              <a:endParaRPr>
                <a:latin typeface="+mn-ea"/>
                <a:ea typeface="+mn-ea"/>
              </a:endParaRPr>
            </a:p>
          </p:txBody>
        </p:sp>
      </p:grpSp>
      <p:sp>
        <p:nvSpPr>
          <p:cNvPr id="7" name="object 7"/>
          <p:cNvSpPr txBox="1"/>
          <p:nvPr/>
        </p:nvSpPr>
        <p:spPr>
          <a:xfrm>
            <a:off x="2192782" y="2569845"/>
            <a:ext cx="2016760" cy="566822"/>
          </a:xfrm>
          <a:prstGeom prst="rect">
            <a:avLst/>
          </a:prstGeom>
        </p:spPr>
        <p:txBody>
          <a:bodyPr vert="horz" wrap="square" lIns="0" tIns="12700" rIns="0" bIns="0" rtlCol="0">
            <a:spAutoFit/>
          </a:bodyPr>
          <a:lstStyle/>
          <a:p>
            <a:pPr marL="205740" marR="5080" indent="-205740">
              <a:lnSpc>
                <a:spcPct val="100000"/>
              </a:lnSpc>
              <a:spcBef>
                <a:spcPts val="100"/>
              </a:spcBef>
            </a:pPr>
            <a:r>
              <a:rPr dirty="0">
                <a:latin typeface="+mn-ea"/>
                <a:ea typeface="+mn-ea"/>
                <a:cs typeface="Malgun Gothic"/>
              </a:rPr>
              <a:t>limit</a:t>
            </a:r>
            <a:r>
              <a:rPr spc="-15" dirty="0">
                <a:latin typeface="+mn-ea"/>
                <a:ea typeface="+mn-ea"/>
                <a:cs typeface="Malgun Gothic"/>
              </a:rPr>
              <a:t> </a:t>
            </a:r>
            <a:r>
              <a:rPr dirty="0">
                <a:latin typeface="+mn-ea"/>
                <a:ea typeface="+mn-ea"/>
                <a:cs typeface="Malgun Gothic"/>
              </a:rPr>
              <a:t>=</a:t>
            </a:r>
            <a:r>
              <a:rPr spc="-5" dirty="0">
                <a:latin typeface="+mn-ea"/>
                <a:ea typeface="+mn-ea"/>
                <a:cs typeface="Malgun Gothic"/>
              </a:rPr>
              <a:t> </a:t>
            </a:r>
            <a:r>
              <a:rPr spc="-10" dirty="0">
                <a:latin typeface="+mn-ea"/>
                <a:ea typeface="+mn-ea"/>
                <a:cs typeface="Malgun Gothic"/>
              </a:rPr>
              <a:t>input() </a:t>
            </a:r>
            <a:r>
              <a:rPr dirty="0">
                <a:latin typeface="+mn-ea"/>
                <a:ea typeface="+mn-ea"/>
                <a:cs typeface="Malgun Gothic"/>
              </a:rPr>
              <a:t>count</a:t>
            </a:r>
            <a:r>
              <a:rPr spc="-25" dirty="0">
                <a:latin typeface="+mn-ea"/>
                <a:ea typeface="+mn-ea"/>
                <a:cs typeface="Malgun Gothic"/>
              </a:rPr>
              <a:t> </a:t>
            </a:r>
            <a:r>
              <a:rPr dirty="0">
                <a:latin typeface="+mn-ea"/>
                <a:ea typeface="+mn-ea"/>
                <a:cs typeface="Malgun Gothic"/>
              </a:rPr>
              <a:t>=</a:t>
            </a:r>
            <a:r>
              <a:rPr spc="-20" dirty="0">
                <a:latin typeface="+mn-ea"/>
                <a:ea typeface="+mn-ea"/>
                <a:cs typeface="Malgun Gothic"/>
              </a:rPr>
              <a:t> </a:t>
            </a:r>
            <a:r>
              <a:rPr spc="-50" dirty="0">
                <a:latin typeface="+mn-ea"/>
                <a:ea typeface="+mn-ea"/>
                <a:cs typeface="Malgun Gothic"/>
              </a:rPr>
              <a:t>0</a:t>
            </a:r>
            <a:endParaRPr dirty="0">
              <a:latin typeface="+mn-ea"/>
              <a:ea typeface="+mn-ea"/>
              <a:cs typeface="Malgun Gothic"/>
            </a:endParaRPr>
          </a:p>
        </p:txBody>
      </p:sp>
      <p:sp>
        <p:nvSpPr>
          <p:cNvPr id="8" name="object 8"/>
          <p:cNvSpPr/>
          <p:nvPr/>
        </p:nvSpPr>
        <p:spPr>
          <a:xfrm>
            <a:off x="1674876" y="1828800"/>
            <a:ext cx="2016760" cy="3965575"/>
          </a:xfrm>
          <a:custGeom>
            <a:avLst/>
            <a:gdLst/>
            <a:ahLst/>
            <a:cxnLst/>
            <a:rect l="l" t="t" r="r" b="b"/>
            <a:pathLst>
              <a:path w="2016760" h="3965575">
                <a:moveTo>
                  <a:pt x="140207" y="3363468"/>
                </a:moveTo>
                <a:lnTo>
                  <a:pt x="1905000" y="3363468"/>
                </a:lnTo>
                <a:lnTo>
                  <a:pt x="1905000" y="3852329"/>
                </a:lnTo>
                <a:lnTo>
                  <a:pt x="1838834" y="3852688"/>
                </a:lnTo>
                <a:lnTo>
                  <a:pt x="1775970" y="3853734"/>
                </a:lnTo>
                <a:lnTo>
                  <a:pt x="1716230" y="3855417"/>
                </a:lnTo>
                <a:lnTo>
                  <a:pt x="1659436" y="3857691"/>
                </a:lnTo>
                <a:lnTo>
                  <a:pt x="1605408" y="3860506"/>
                </a:lnTo>
                <a:lnTo>
                  <a:pt x="1553969" y="3863813"/>
                </a:lnTo>
                <a:lnTo>
                  <a:pt x="1504940" y="3867565"/>
                </a:lnTo>
                <a:lnTo>
                  <a:pt x="1458141" y="3871713"/>
                </a:lnTo>
                <a:lnTo>
                  <a:pt x="1413396" y="3876209"/>
                </a:lnTo>
                <a:lnTo>
                  <a:pt x="1370525" y="3881004"/>
                </a:lnTo>
                <a:lnTo>
                  <a:pt x="1329350" y="3886050"/>
                </a:lnTo>
                <a:lnTo>
                  <a:pt x="1289692" y="3891299"/>
                </a:lnTo>
                <a:lnTo>
                  <a:pt x="1251373" y="3896701"/>
                </a:lnTo>
                <a:lnTo>
                  <a:pt x="1178037" y="3907776"/>
                </a:lnTo>
                <a:lnTo>
                  <a:pt x="1107914" y="3918886"/>
                </a:lnTo>
                <a:lnTo>
                  <a:pt x="1073611" y="3924334"/>
                </a:lnTo>
                <a:lnTo>
                  <a:pt x="1005631" y="3934773"/>
                </a:lnTo>
                <a:lnTo>
                  <a:pt x="937293" y="3944280"/>
                </a:lnTo>
                <a:lnTo>
                  <a:pt x="867170" y="3952468"/>
                </a:lnTo>
                <a:lnTo>
                  <a:pt x="793834" y="3958950"/>
                </a:lnTo>
                <a:lnTo>
                  <a:pt x="755515" y="3961431"/>
                </a:lnTo>
                <a:lnTo>
                  <a:pt x="715857" y="3963340"/>
                </a:lnTo>
                <a:lnTo>
                  <a:pt x="674682" y="3964628"/>
                </a:lnTo>
                <a:lnTo>
                  <a:pt x="631811" y="3965249"/>
                </a:lnTo>
                <a:lnTo>
                  <a:pt x="587066" y="3965152"/>
                </a:lnTo>
                <a:lnTo>
                  <a:pt x="540267" y="3964291"/>
                </a:lnTo>
                <a:lnTo>
                  <a:pt x="491238" y="3962616"/>
                </a:lnTo>
                <a:lnTo>
                  <a:pt x="439799" y="3960079"/>
                </a:lnTo>
                <a:lnTo>
                  <a:pt x="385771" y="3956631"/>
                </a:lnTo>
                <a:lnTo>
                  <a:pt x="328977" y="3952225"/>
                </a:lnTo>
                <a:lnTo>
                  <a:pt x="269237" y="3946812"/>
                </a:lnTo>
                <a:lnTo>
                  <a:pt x="206373" y="3940343"/>
                </a:lnTo>
                <a:lnTo>
                  <a:pt x="140207" y="3932770"/>
                </a:lnTo>
                <a:lnTo>
                  <a:pt x="140207" y="3363468"/>
                </a:lnTo>
                <a:close/>
              </a:path>
              <a:path w="2016760" h="3965575">
                <a:moveTo>
                  <a:pt x="324357" y="0"/>
                </a:moveTo>
                <a:lnTo>
                  <a:pt x="1691894" y="0"/>
                </a:lnTo>
                <a:lnTo>
                  <a:pt x="1750179" y="3070"/>
                </a:lnTo>
                <a:lnTo>
                  <a:pt x="1805045" y="11924"/>
                </a:lnTo>
                <a:lnTo>
                  <a:pt x="1855573" y="26020"/>
                </a:lnTo>
                <a:lnTo>
                  <a:pt x="1900845" y="44821"/>
                </a:lnTo>
                <a:lnTo>
                  <a:pt x="1939944" y="67785"/>
                </a:lnTo>
                <a:lnTo>
                  <a:pt x="1971952" y="94375"/>
                </a:lnTo>
                <a:lnTo>
                  <a:pt x="1995951" y="124050"/>
                </a:lnTo>
                <a:lnTo>
                  <a:pt x="2016252" y="190500"/>
                </a:lnTo>
                <a:lnTo>
                  <a:pt x="2011023" y="224728"/>
                </a:lnTo>
                <a:lnTo>
                  <a:pt x="1971952" y="286624"/>
                </a:lnTo>
                <a:lnTo>
                  <a:pt x="1939944" y="313214"/>
                </a:lnTo>
                <a:lnTo>
                  <a:pt x="1900845" y="336178"/>
                </a:lnTo>
                <a:lnTo>
                  <a:pt x="1855573" y="354979"/>
                </a:lnTo>
                <a:lnTo>
                  <a:pt x="1805045" y="369075"/>
                </a:lnTo>
                <a:lnTo>
                  <a:pt x="1750179" y="377929"/>
                </a:lnTo>
                <a:lnTo>
                  <a:pt x="1691894" y="381000"/>
                </a:lnTo>
                <a:lnTo>
                  <a:pt x="324357" y="381000"/>
                </a:lnTo>
                <a:lnTo>
                  <a:pt x="266072" y="377929"/>
                </a:lnTo>
                <a:lnTo>
                  <a:pt x="211206" y="369075"/>
                </a:lnTo>
                <a:lnTo>
                  <a:pt x="160678" y="354979"/>
                </a:lnTo>
                <a:lnTo>
                  <a:pt x="115406" y="336178"/>
                </a:lnTo>
                <a:lnTo>
                  <a:pt x="76307" y="313214"/>
                </a:lnTo>
                <a:lnTo>
                  <a:pt x="44299" y="286624"/>
                </a:lnTo>
                <a:lnTo>
                  <a:pt x="20300" y="256949"/>
                </a:lnTo>
                <a:lnTo>
                  <a:pt x="0" y="190500"/>
                </a:lnTo>
                <a:lnTo>
                  <a:pt x="5228" y="156271"/>
                </a:lnTo>
                <a:lnTo>
                  <a:pt x="44299" y="94375"/>
                </a:lnTo>
                <a:lnTo>
                  <a:pt x="76307" y="67785"/>
                </a:lnTo>
                <a:lnTo>
                  <a:pt x="115406" y="44821"/>
                </a:lnTo>
                <a:lnTo>
                  <a:pt x="160678" y="26020"/>
                </a:lnTo>
                <a:lnTo>
                  <a:pt x="211206" y="11924"/>
                </a:lnTo>
                <a:lnTo>
                  <a:pt x="266072" y="3070"/>
                </a:lnTo>
                <a:lnTo>
                  <a:pt x="324357" y="0"/>
                </a:lnTo>
                <a:close/>
              </a:path>
            </a:pathLst>
          </a:custGeom>
          <a:ln w="12192">
            <a:solidFill>
              <a:srgbClr val="3D88A8"/>
            </a:solidFill>
          </a:ln>
        </p:spPr>
        <p:txBody>
          <a:bodyPr wrap="square" lIns="0" tIns="0" rIns="0" bIns="0" rtlCol="0"/>
          <a:lstStyle/>
          <a:p>
            <a:endParaRPr>
              <a:latin typeface="+mn-ea"/>
              <a:ea typeface="+mn-ea"/>
            </a:endParaRPr>
          </a:p>
        </p:txBody>
      </p:sp>
      <p:sp>
        <p:nvSpPr>
          <p:cNvPr id="9" name="object 9"/>
          <p:cNvSpPr txBox="1"/>
          <p:nvPr/>
        </p:nvSpPr>
        <p:spPr>
          <a:xfrm>
            <a:off x="2454529" y="1865503"/>
            <a:ext cx="469900" cy="299720"/>
          </a:xfrm>
          <a:prstGeom prst="rect">
            <a:avLst/>
          </a:prstGeom>
        </p:spPr>
        <p:txBody>
          <a:bodyPr vert="horz" wrap="square" lIns="0" tIns="12700" rIns="0" bIns="0" rtlCol="0">
            <a:spAutoFit/>
          </a:bodyPr>
          <a:lstStyle/>
          <a:p>
            <a:pPr>
              <a:lnSpc>
                <a:spcPct val="100000"/>
              </a:lnSpc>
              <a:spcBef>
                <a:spcPts val="100"/>
              </a:spcBef>
            </a:pPr>
            <a:r>
              <a:rPr spc="-25" dirty="0">
                <a:latin typeface="+mn-ea"/>
                <a:ea typeface="+mn-ea"/>
                <a:cs typeface="Malgun Gothic"/>
              </a:rPr>
              <a:t>시작</a:t>
            </a:r>
            <a:endParaRPr>
              <a:latin typeface="+mn-ea"/>
              <a:ea typeface="+mn-ea"/>
              <a:cs typeface="Malgun Gothic"/>
            </a:endParaRPr>
          </a:p>
        </p:txBody>
      </p:sp>
      <p:grpSp>
        <p:nvGrpSpPr>
          <p:cNvPr id="10" name="object 10"/>
          <p:cNvGrpSpPr/>
          <p:nvPr/>
        </p:nvGrpSpPr>
        <p:grpSpPr>
          <a:xfrm>
            <a:off x="1709673" y="2209545"/>
            <a:ext cx="2029460" cy="4274185"/>
            <a:chOff x="1709673" y="2209545"/>
            <a:chExt cx="2029460" cy="4274185"/>
          </a:xfrm>
        </p:grpSpPr>
        <p:sp>
          <p:nvSpPr>
            <p:cNvPr id="11" name="object 11"/>
            <p:cNvSpPr/>
            <p:nvPr/>
          </p:nvSpPr>
          <p:spPr>
            <a:xfrm>
              <a:off x="1716023" y="6095999"/>
              <a:ext cx="2016760" cy="381000"/>
            </a:xfrm>
            <a:custGeom>
              <a:avLst/>
              <a:gdLst/>
              <a:ahLst/>
              <a:cxnLst/>
              <a:rect l="l" t="t" r="r" b="b"/>
              <a:pathLst>
                <a:path w="2016760" h="381000">
                  <a:moveTo>
                    <a:pt x="324357" y="0"/>
                  </a:moveTo>
                  <a:lnTo>
                    <a:pt x="1691893" y="0"/>
                  </a:lnTo>
                  <a:lnTo>
                    <a:pt x="1750179" y="3069"/>
                  </a:lnTo>
                  <a:lnTo>
                    <a:pt x="1805045" y="11918"/>
                  </a:lnTo>
                  <a:lnTo>
                    <a:pt x="1855573" y="26009"/>
                  </a:lnTo>
                  <a:lnTo>
                    <a:pt x="1900845" y="44804"/>
                  </a:lnTo>
                  <a:lnTo>
                    <a:pt x="1939944" y="67764"/>
                  </a:lnTo>
                  <a:lnTo>
                    <a:pt x="1971952" y="94352"/>
                  </a:lnTo>
                  <a:lnTo>
                    <a:pt x="1995951" y="124029"/>
                  </a:lnTo>
                  <a:lnTo>
                    <a:pt x="2016252" y="190500"/>
                  </a:lnTo>
                  <a:lnTo>
                    <a:pt x="2011023" y="224741"/>
                  </a:lnTo>
                  <a:lnTo>
                    <a:pt x="1971952" y="286647"/>
                  </a:lnTo>
                  <a:lnTo>
                    <a:pt x="1939944" y="313235"/>
                  </a:lnTo>
                  <a:lnTo>
                    <a:pt x="1900845" y="336195"/>
                  </a:lnTo>
                  <a:lnTo>
                    <a:pt x="1855573" y="354990"/>
                  </a:lnTo>
                  <a:lnTo>
                    <a:pt x="1805045" y="369081"/>
                  </a:lnTo>
                  <a:lnTo>
                    <a:pt x="1750179" y="377930"/>
                  </a:lnTo>
                  <a:lnTo>
                    <a:pt x="1691893" y="381000"/>
                  </a:lnTo>
                  <a:lnTo>
                    <a:pt x="324357" y="381000"/>
                  </a:lnTo>
                  <a:lnTo>
                    <a:pt x="266072" y="377930"/>
                  </a:lnTo>
                  <a:lnTo>
                    <a:pt x="211206" y="369081"/>
                  </a:lnTo>
                  <a:lnTo>
                    <a:pt x="160678" y="354990"/>
                  </a:lnTo>
                  <a:lnTo>
                    <a:pt x="115406" y="336195"/>
                  </a:lnTo>
                  <a:lnTo>
                    <a:pt x="76307" y="313235"/>
                  </a:lnTo>
                  <a:lnTo>
                    <a:pt x="44299" y="286647"/>
                  </a:lnTo>
                  <a:lnTo>
                    <a:pt x="20300" y="256970"/>
                  </a:lnTo>
                  <a:lnTo>
                    <a:pt x="0" y="190500"/>
                  </a:lnTo>
                  <a:lnTo>
                    <a:pt x="5228" y="156258"/>
                  </a:lnTo>
                  <a:lnTo>
                    <a:pt x="44299" y="94352"/>
                  </a:lnTo>
                  <a:lnTo>
                    <a:pt x="76307" y="67764"/>
                  </a:lnTo>
                  <a:lnTo>
                    <a:pt x="115406" y="44804"/>
                  </a:lnTo>
                  <a:lnTo>
                    <a:pt x="160678" y="26009"/>
                  </a:lnTo>
                  <a:lnTo>
                    <a:pt x="211206" y="11918"/>
                  </a:lnTo>
                  <a:lnTo>
                    <a:pt x="266072" y="3069"/>
                  </a:lnTo>
                  <a:lnTo>
                    <a:pt x="324357" y="0"/>
                  </a:lnTo>
                  <a:close/>
                </a:path>
              </a:pathLst>
            </a:custGeom>
            <a:ln w="12192">
              <a:solidFill>
                <a:srgbClr val="3D88A8"/>
              </a:solidFill>
            </a:ln>
          </p:spPr>
          <p:txBody>
            <a:bodyPr wrap="square" lIns="0" tIns="0" rIns="0" bIns="0" rtlCol="0"/>
            <a:lstStyle/>
            <a:p>
              <a:endParaRPr>
                <a:latin typeface="+mn-ea"/>
                <a:ea typeface="+mn-ea"/>
              </a:endParaRPr>
            </a:p>
          </p:txBody>
        </p:sp>
        <p:sp>
          <p:nvSpPr>
            <p:cNvPr id="12" name="object 12"/>
            <p:cNvSpPr/>
            <p:nvPr/>
          </p:nvSpPr>
          <p:spPr>
            <a:xfrm>
              <a:off x="2630805" y="2209545"/>
              <a:ext cx="125095" cy="3887470"/>
            </a:xfrm>
            <a:custGeom>
              <a:avLst/>
              <a:gdLst/>
              <a:ahLst/>
              <a:cxnLst/>
              <a:rect l="l" t="t" r="r" b="b"/>
              <a:pathLst>
                <a:path w="125094" h="3887470">
                  <a:moveTo>
                    <a:pt x="76073" y="323977"/>
                  </a:moveTo>
                  <a:lnTo>
                    <a:pt x="44361" y="322605"/>
                  </a:lnTo>
                  <a:lnTo>
                    <a:pt x="58547" y="508"/>
                  </a:lnTo>
                  <a:lnTo>
                    <a:pt x="45974" y="0"/>
                  </a:lnTo>
                  <a:lnTo>
                    <a:pt x="31737" y="320675"/>
                  </a:lnTo>
                  <a:lnTo>
                    <a:pt x="31673" y="322059"/>
                  </a:lnTo>
                  <a:lnTo>
                    <a:pt x="0" y="320675"/>
                  </a:lnTo>
                  <a:lnTo>
                    <a:pt x="34671" y="398399"/>
                  </a:lnTo>
                  <a:lnTo>
                    <a:pt x="69773" y="335280"/>
                  </a:lnTo>
                  <a:lnTo>
                    <a:pt x="76073" y="323977"/>
                  </a:lnTo>
                  <a:close/>
                </a:path>
                <a:path w="125094" h="3887470">
                  <a:moveTo>
                    <a:pt x="94107" y="1523873"/>
                  </a:moveTo>
                  <a:lnTo>
                    <a:pt x="62357" y="1523873"/>
                  </a:lnTo>
                  <a:lnTo>
                    <a:pt x="62357" y="855218"/>
                  </a:lnTo>
                  <a:lnTo>
                    <a:pt x="49657" y="855218"/>
                  </a:lnTo>
                  <a:lnTo>
                    <a:pt x="49657" y="1523873"/>
                  </a:lnTo>
                  <a:lnTo>
                    <a:pt x="17907" y="1523873"/>
                  </a:lnTo>
                  <a:lnTo>
                    <a:pt x="56007" y="1600073"/>
                  </a:lnTo>
                  <a:lnTo>
                    <a:pt x="87757" y="1536573"/>
                  </a:lnTo>
                  <a:lnTo>
                    <a:pt x="94107" y="1523873"/>
                  </a:lnTo>
                  <a:close/>
                </a:path>
                <a:path w="125094" h="3887470">
                  <a:moveTo>
                    <a:pt x="103632" y="2906141"/>
                  </a:moveTo>
                  <a:lnTo>
                    <a:pt x="71970" y="2906572"/>
                  </a:lnTo>
                  <a:lnTo>
                    <a:pt x="63881" y="2286381"/>
                  </a:lnTo>
                  <a:lnTo>
                    <a:pt x="63881" y="2286127"/>
                  </a:lnTo>
                  <a:lnTo>
                    <a:pt x="51181" y="2286381"/>
                  </a:lnTo>
                  <a:lnTo>
                    <a:pt x="59258" y="2906141"/>
                  </a:lnTo>
                  <a:lnTo>
                    <a:pt x="59270" y="2906738"/>
                  </a:lnTo>
                  <a:lnTo>
                    <a:pt x="27432" y="2907157"/>
                  </a:lnTo>
                  <a:lnTo>
                    <a:pt x="66548" y="2982849"/>
                  </a:lnTo>
                  <a:lnTo>
                    <a:pt x="97243" y="2919349"/>
                  </a:lnTo>
                  <a:lnTo>
                    <a:pt x="103632" y="2906141"/>
                  </a:lnTo>
                  <a:close/>
                </a:path>
                <a:path w="125094" h="3887470">
                  <a:moveTo>
                    <a:pt x="125095" y="3808082"/>
                  </a:moveTo>
                  <a:lnTo>
                    <a:pt x="93357" y="3810584"/>
                  </a:lnTo>
                  <a:lnTo>
                    <a:pt x="73101" y="3553193"/>
                  </a:lnTo>
                  <a:lnTo>
                    <a:pt x="73025" y="3552202"/>
                  </a:lnTo>
                  <a:lnTo>
                    <a:pt x="60325" y="3553193"/>
                  </a:lnTo>
                  <a:lnTo>
                    <a:pt x="80695" y="3810584"/>
                  </a:lnTo>
                  <a:lnTo>
                    <a:pt x="80784" y="3811574"/>
                  </a:lnTo>
                  <a:lnTo>
                    <a:pt x="49022" y="3814076"/>
                  </a:lnTo>
                  <a:lnTo>
                    <a:pt x="93091" y="3887038"/>
                  </a:lnTo>
                  <a:lnTo>
                    <a:pt x="118541" y="3824236"/>
                  </a:lnTo>
                  <a:lnTo>
                    <a:pt x="125095" y="3808082"/>
                  </a:lnTo>
                  <a:close/>
                </a:path>
              </a:pathLst>
            </a:custGeom>
            <a:solidFill>
              <a:srgbClr val="000000"/>
            </a:solidFill>
          </p:spPr>
          <p:txBody>
            <a:bodyPr wrap="square" lIns="0" tIns="0" rIns="0" bIns="0" rtlCol="0"/>
            <a:lstStyle/>
            <a:p>
              <a:endParaRPr>
                <a:latin typeface="+mn-ea"/>
                <a:ea typeface="+mn-ea"/>
              </a:endParaRPr>
            </a:p>
          </p:txBody>
        </p:sp>
      </p:grpSp>
      <p:sp>
        <p:nvSpPr>
          <p:cNvPr id="13" name="object 13"/>
          <p:cNvSpPr txBox="1"/>
          <p:nvPr/>
        </p:nvSpPr>
        <p:spPr>
          <a:xfrm>
            <a:off x="3937380" y="3750691"/>
            <a:ext cx="710185" cy="289823"/>
          </a:xfrm>
          <a:prstGeom prst="rect">
            <a:avLst/>
          </a:prstGeom>
        </p:spPr>
        <p:txBody>
          <a:bodyPr vert="horz" wrap="square" lIns="0" tIns="12700" rIns="0" bIns="0" rtlCol="0">
            <a:spAutoFit/>
          </a:bodyPr>
          <a:lstStyle/>
          <a:p>
            <a:pPr>
              <a:lnSpc>
                <a:spcPct val="100000"/>
              </a:lnSpc>
              <a:spcBef>
                <a:spcPts val="100"/>
              </a:spcBef>
            </a:pPr>
            <a:r>
              <a:rPr spc="-35" dirty="0">
                <a:latin typeface="+mn-ea"/>
                <a:ea typeface="+mn-ea"/>
                <a:cs typeface="Malgun Gothic"/>
              </a:rPr>
              <a:t>True</a:t>
            </a:r>
            <a:endParaRPr dirty="0">
              <a:latin typeface="+mn-ea"/>
              <a:ea typeface="+mn-ea"/>
              <a:cs typeface="Malgun Gothic"/>
            </a:endParaRPr>
          </a:p>
        </p:txBody>
      </p:sp>
      <p:grpSp>
        <p:nvGrpSpPr>
          <p:cNvPr id="14" name="object 14"/>
          <p:cNvGrpSpPr/>
          <p:nvPr/>
        </p:nvGrpSpPr>
        <p:grpSpPr>
          <a:xfrm>
            <a:off x="1287525" y="3803650"/>
            <a:ext cx="3739515" cy="698500"/>
            <a:chOff x="1287525" y="3803650"/>
            <a:chExt cx="3739515" cy="698500"/>
          </a:xfrm>
        </p:grpSpPr>
        <p:sp>
          <p:nvSpPr>
            <p:cNvPr id="15" name="object 15"/>
            <p:cNvSpPr/>
            <p:nvPr/>
          </p:nvSpPr>
          <p:spPr>
            <a:xfrm>
              <a:off x="4052315" y="4114800"/>
              <a:ext cx="974725" cy="76200"/>
            </a:xfrm>
            <a:custGeom>
              <a:avLst/>
              <a:gdLst/>
              <a:ahLst/>
              <a:cxnLst/>
              <a:rect l="l" t="t" r="r" b="b"/>
              <a:pathLst>
                <a:path w="974725" h="76200">
                  <a:moveTo>
                    <a:pt x="898525" y="0"/>
                  </a:moveTo>
                  <a:lnTo>
                    <a:pt x="898525" y="76200"/>
                  </a:lnTo>
                  <a:lnTo>
                    <a:pt x="962025" y="44450"/>
                  </a:lnTo>
                  <a:lnTo>
                    <a:pt x="911225" y="44450"/>
                  </a:lnTo>
                  <a:lnTo>
                    <a:pt x="911225" y="31750"/>
                  </a:lnTo>
                  <a:lnTo>
                    <a:pt x="962025" y="31750"/>
                  </a:lnTo>
                  <a:lnTo>
                    <a:pt x="898525" y="0"/>
                  </a:lnTo>
                  <a:close/>
                </a:path>
                <a:path w="974725" h="76200">
                  <a:moveTo>
                    <a:pt x="898525" y="31750"/>
                  </a:moveTo>
                  <a:lnTo>
                    <a:pt x="0" y="31750"/>
                  </a:lnTo>
                  <a:lnTo>
                    <a:pt x="0" y="44450"/>
                  </a:lnTo>
                  <a:lnTo>
                    <a:pt x="898525" y="44450"/>
                  </a:lnTo>
                  <a:lnTo>
                    <a:pt x="898525" y="31750"/>
                  </a:lnTo>
                  <a:close/>
                </a:path>
                <a:path w="974725" h="76200">
                  <a:moveTo>
                    <a:pt x="962025" y="31750"/>
                  </a:moveTo>
                  <a:lnTo>
                    <a:pt x="911225" y="31750"/>
                  </a:lnTo>
                  <a:lnTo>
                    <a:pt x="911225" y="44450"/>
                  </a:lnTo>
                  <a:lnTo>
                    <a:pt x="962025" y="44450"/>
                  </a:lnTo>
                  <a:lnTo>
                    <a:pt x="974725" y="38100"/>
                  </a:lnTo>
                  <a:lnTo>
                    <a:pt x="962025" y="31750"/>
                  </a:lnTo>
                  <a:close/>
                </a:path>
              </a:pathLst>
            </a:custGeom>
            <a:solidFill>
              <a:srgbClr val="000000"/>
            </a:solidFill>
          </p:spPr>
          <p:txBody>
            <a:bodyPr wrap="square" lIns="0" tIns="0" rIns="0" bIns="0" rtlCol="0"/>
            <a:lstStyle/>
            <a:p>
              <a:endParaRPr>
                <a:latin typeface="+mn-ea"/>
                <a:ea typeface="+mn-ea"/>
              </a:endParaRPr>
            </a:p>
          </p:txBody>
        </p:sp>
        <p:sp>
          <p:nvSpPr>
            <p:cNvPr id="16" name="object 16"/>
            <p:cNvSpPr/>
            <p:nvPr/>
          </p:nvSpPr>
          <p:spPr>
            <a:xfrm>
              <a:off x="1293875" y="3810000"/>
              <a:ext cx="2788920" cy="685800"/>
            </a:xfrm>
            <a:custGeom>
              <a:avLst/>
              <a:gdLst/>
              <a:ahLst/>
              <a:cxnLst/>
              <a:rect l="l" t="t" r="r" b="b"/>
              <a:pathLst>
                <a:path w="2788920" h="685800">
                  <a:moveTo>
                    <a:pt x="0" y="342900"/>
                  </a:moveTo>
                  <a:lnTo>
                    <a:pt x="1394460" y="0"/>
                  </a:lnTo>
                  <a:lnTo>
                    <a:pt x="2788920" y="342900"/>
                  </a:lnTo>
                  <a:lnTo>
                    <a:pt x="1394460" y="685800"/>
                  </a:lnTo>
                  <a:lnTo>
                    <a:pt x="0" y="342900"/>
                  </a:lnTo>
                  <a:close/>
                </a:path>
              </a:pathLst>
            </a:custGeom>
            <a:ln w="12192">
              <a:solidFill>
                <a:srgbClr val="3D88A8"/>
              </a:solidFill>
            </a:ln>
          </p:spPr>
          <p:txBody>
            <a:bodyPr wrap="square" lIns="0" tIns="0" rIns="0" bIns="0" rtlCol="0"/>
            <a:lstStyle/>
            <a:p>
              <a:endParaRPr>
                <a:latin typeface="+mn-ea"/>
                <a:ea typeface="+mn-ea"/>
              </a:endParaRPr>
            </a:p>
          </p:txBody>
        </p:sp>
      </p:grpSp>
      <p:sp>
        <p:nvSpPr>
          <p:cNvPr id="17" name="object 17"/>
          <p:cNvSpPr txBox="1"/>
          <p:nvPr/>
        </p:nvSpPr>
        <p:spPr>
          <a:xfrm>
            <a:off x="2089403" y="3999052"/>
            <a:ext cx="1415797" cy="289823"/>
          </a:xfrm>
          <a:prstGeom prst="rect">
            <a:avLst/>
          </a:prstGeom>
        </p:spPr>
        <p:txBody>
          <a:bodyPr vert="horz" wrap="square" lIns="0" tIns="12700" rIns="0" bIns="0" rtlCol="0">
            <a:spAutoFit/>
          </a:bodyPr>
          <a:lstStyle/>
          <a:p>
            <a:pPr>
              <a:lnSpc>
                <a:spcPct val="100000"/>
              </a:lnSpc>
              <a:spcBef>
                <a:spcPts val="100"/>
              </a:spcBef>
            </a:pPr>
            <a:r>
              <a:rPr spc="-10" dirty="0">
                <a:latin typeface="+mn-ea"/>
                <a:ea typeface="+mn-ea"/>
                <a:cs typeface="Malgun Gothic"/>
              </a:rPr>
              <a:t>count&lt;limit</a:t>
            </a:r>
            <a:endParaRPr dirty="0">
              <a:latin typeface="+mn-ea"/>
              <a:ea typeface="+mn-ea"/>
              <a:cs typeface="Malgun Gothic"/>
            </a:endParaRPr>
          </a:p>
        </p:txBody>
      </p:sp>
      <p:sp>
        <p:nvSpPr>
          <p:cNvPr id="18" name="object 18"/>
          <p:cNvSpPr/>
          <p:nvPr/>
        </p:nvSpPr>
        <p:spPr>
          <a:xfrm>
            <a:off x="4994147" y="3715511"/>
            <a:ext cx="2243455" cy="780415"/>
          </a:xfrm>
          <a:custGeom>
            <a:avLst/>
            <a:gdLst/>
            <a:ahLst/>
            <a:cxnLst/>
            <a:rect l="l" t="t" r="r" b="b"/>
            <a:pathLst>
              <a:path w="2243454" h="780414">
                <a:moveTo>
                  <a:pt x="2243328" y="0"/>
                </a:moveTo>
                <a:lnTo>
                  <a:pt x="0" y="0"/>
                </a:lnTo>
                <a:lnTo>
                  <a:pt x="0" y="780288"/>
                </a:lnTo>
                <a:lnTo>
                  <a:pt x="2243328" y="780288"/>
                </a:lnTo>
                <a:lnTo>
                  <a:pt x="2243328" y="0"/>
                </a:lnTo>
                <a:close/>
              </a:path>
            </a:pathLst>
          </a:custGeom>
          <a:solidFill>
            <a:srgbClr val="FFFFFF"/>
          </a:solidFill>
        </p:spPr>
        <p:txBody>
          <a:bodyPr wrap="square" lIns="0" tIns="0" rIns="0" bIns="0" rtlCol="0"/>
          <a:lstStyle/>
          <a:p>
            <a:endParaRPr>
              <a:latin typeface="+mn-ea"/>
              <a:ea typeface="+mn-ea"/>
            </a:endParaRPr>
          </a:p>
        </p:txBody>
      </p:sp>
      <p:sp>
        <p:nvSpPr>
          <p:cNvPr id="19" name="object 19"/>
          <p:cNvSpPr txBox="1"/>
          <p:nvPr/>
        </p:nvSpPr>
        <p:spPr>
          <a:xfrm>
            <a:off x="4994147" y="3715511"/>
            <a:ext cx="2243455" cy="666849"/>
          </a:xfrm>
          <a:prstGeom prst="rect">
            <a:avLst/>
          </a:prstGeom>
          <a:ln w="12192">
            <a:solidFill>
              <a:srgbClr val="000000"/>
            </a:solidFill>
          </a:ln>
        </p:spPr>
        <p:txBody>
          <a:bodyPr vert="horz" wrap="square" lIns="0" tIns="111760" rIns="0" bIns="0" rtlCol="0">
            <a:spAutoFit/>
          </a:bodyPr>
          <a:lstStyle/>
          <a:p>
            <a:pPr marL="90805">
              <a:lnSpc>
                <a:spcPct val="100000"/>
              </a:lnSpc>
              <a:spcBef>
                <a:spcPts val="880"/>
              </a:spcBef>
            </a:pPr>
            <a:r>
              <a:rPr dirty="0">
                <a:latin typeface="+mn-ea"/>
                <a:ea typeface="+mn-ea"/>
                <a:cs typeface="Malgun Gothic"/>
              </a:rPr>
              <a:t>count</a:t>
            </a:r>
            <a:r>
              <a:rPr spc="-5" dirty="0">
                <a:latin typeface="+mn-ea"/>
                <a:ea typeface="+mn-ea"/>
                <a:cs typeface="Malgun Gothic"/>
              </a:rPr>
              <a:t> </a:t>
            </a:r>
            <a:r>
              <a:rPr dirty="0">
                <a:latin typeface="+mn-ea"/>
                <a:ea typeface="+mn-ea"/>
                <a:cs typeface="Malgun Gothic"/>
              </a:rPr>
              <a:t>= count</a:t>
            </a:r>
            <a:r>
              <a:rPr spc="-20" dirty="0">
                <a:latin typeface="+mn-ea"/>
                <a:ea typeface="+mn-ea"/>
                <a:cs typeface="Malgun Gothic"/>
              </a:rPr>
              <a:t> </a:t>
            </a:r>
            <a:r>
              <a:rPr spc="-25" dirty="0">
                <a:latin typeface="+mn-ea"/>
                <a:ea typeface="+mn-ea"/>
                <a:cs typeface="Malgun Gothic"/>
              </a:rPr>
              <a:t>+1</a:t>
            </a:r>
            <a:endParaRPr>
              <a:latin typeface="+mn-ea"/>
              <a:ea typeface="+mn-ea"/>
              <a:cs typeface="Malgun Gothic"/>
            </a:endParaRPr>
          </a:p>
          <a:p>
            <a:pPr marL="90805">
              <a:lnSpc>
                <a:spcPct val="100000"/>
              </a:lnSpc>
              <a:spcBef>
                <a:spcPts val="5"/>
              </a:spcBef>
            </a:pPr>
            <a:r>
              <a:rPr spc="-10" dirty="0">
                <a:latin typeface="+mn-ea"/>
                <a:ea typeface="+mn-ea"/>
                <a:cs typeface="Malgun Gothic"/>
              </a:rPr>
              <a:t>print(count)</a:t>
            </a:r>
            <a:endParaRPr>
              <a:latin typeface="+mn-ea"/>
              <a:ea typeface="+mn-ea"/>
              <a:cs typeface="Malgun Gothic"/>
            </a:endParaRPr>
          </a:p>
        </p:txBody>
      </p:sp>
      <p:sp>
        <p:nvSpPr>
          <p:cNvPr id="20" name="object 20"/>
          <p:cNvSpPr/>
          <p:nvPr/>
        </p:nvSpPr>
        <p:spPr>
          <a:xfrm>
            <a:off x="2817876" y="3390900"/>
            <a:ext cx="3304540" cy="325120"/>
          </a:xfrm>
          <a:custGeom>
            <a:avLst/>
            <a:gdLst/>
            <a:ahLst/>
            <a:cxnLst/>
            <a:rect l="l" t="t" r="r" b="b"/>
            <a:pathLst>
              <a:path w="3304540" h="325120">
                <a:moveTo>
                  <a:pt x="3291332" y="38100"/>
                </a:moveTo>
                <a:lnTo>
                  <a:pt x="3291332" y="324612"/>
                </a:lnTo>
                <a:lnTo>
                  <a:pt x="3304032" y="324612"/>
                </a:lnTo>
                <a:lnTo>
                  <a:pt x="3304032" y="44450"/>
                </a:lnTo>
                <a:lnTo>
                  <a:pt x="3297682" y="44450"/>
                </a:lnTo>
                <a:lnTo>
                  <a:pt x="3291332" y="38100"/>
                </a:lnTo>
                <a:close/>
              </a:path>
              <a:path w="3304540" h="325120">
                <a:moveTo>
                  <a:pt x="76200" y="0"/>
                </a:moveTo>
                <a:lnTo>
                  <a:pt x="0" y="38100"/>
                </a:lnTo>
                <a:lnTo>
                  <a:pt x="76200" y="76200"/>
                </a:lnTo>
                <a:lnTo>
                  <a:pt x="76200" y="44450"/>
                </a:lnTo>
                <a:lnTo>
                  <a:pt x="63500" y="44450"/>
                </a:lnTo>
                <a:lnTo>
                  <a:pt x="63500" y="31750"/>
                </a:lnTo>
                <a:lnTo>
                  <a:pt x="76200" y="31750"/>
                </a:lnTo>
                <a:lnTo>
                  <a:pt x="76200" y="0"/>
                </a:lnTo>
                <a:close/>
              </a:path>
              <a:path w="3304540" h="325120">
                <a:moveTo>
                  <a:pt x="76200" y="31750"/>
                </a:moveTo>
                <a:lnTo>
                  <a:pt x="63500" y="31750"/>
                </a:lnTo>
                <a:lnTo>
                  <a:pt x="63500" y="44450"/>
                </a:lnTo>
                <a:lnTo>
                  <a:pt x="76200" y="44450"/>
                </a:lnTo>
                <a:lnTo>
                  <a:pt x="76200" y="31750"/>
                </a:lnTo>
                <a:close/>
              </a:path>
              <a:path w="3304540" h="325120">
                <a:moveTo>
                  <a:pt x="3304032" y="31750"/>
                </a:moveTo>
                <a:lnTo>
                  <a:pt x="76200" y="31750"/>
                </a:lnTo>
                <a:lnTo>
                  <a:pt x="76200" y="44450"/>
                </a:lnTo>
                <a:lnTo>
                  <a:pt x="3291332" y="44450"/>
                </a:lnTo>
                <a:lnTo>
                  <a:pt x="3291332" y="38100"/>
                </a:lnTo>
                <a:lnTo>
                  <a:pt x="3304032" y="38100"/>
                </a:lnTo>
                <a:lnTo>
                  <a:pt x="3304032" y="31750"/>
                </a:lnTo>
                <a:close/>
              </a:path>
              <a:path w="3304540" h="325120">
                <a:moveTo>
                  <a:pt x="3304032" y="38100"/>
                </a:moveTo>
                <a:lnTo>
                  <a:pt x="3291332" y="38100"/>
                </a:lnTo>
                <a:lnTo>
                  <a:pt x="3297682" y="44450"/>
                </a:lnTo>
                <a:lnTo>
                  <a:pt x="3304032" y="44450"/>
                </a:lnTo>
                <a:lnTo>
                  <a:pt x="3304032" y="38100"/>
                </a:lnTo>
                <a:close/>
              </a:path>
            </a:pathLst>
          </a:custGeom>
          <a:solidFill>
            <a:srgbClr val="000000"/>
          </a:solidFill>
        </p:spPr>
        <p:txBody>
          <a:bodyPr wrap="square" lIns="0" tIns="0" rIns="0" bIns="0" rtlCol="0"/>
          <a:lstStyle/>
          <a:p>
            <a:endParaRPr>
              <a:latin typeface="+mn-ea"/>
              <a:ea typeface="+mn-ea"/>
            </a:endParaRPr>
          </a:p>
        </p:txBody>
      </p:sp>
      <p:sp>
        <p:nvSpPr>
          <p:cNvPr id="21" name="object 21"/>
          <p:cNvSpPr txBox="1"/>
          <p:nvPr/>
        </p:nvSpPr>
        <p:spPr>
          <a:xfrm>
            <a:off x="2065908" y="4618101"/>
            <a:ext cx="1871472" cy="1685077"/>
          </a:xfrm>
          <a:prstGeom prst="rect">
            <a:avLst/>
          </a:prstGeom>
        </p:spPr>
        <p:txBody>
          <a:bodyPr vert="horz" wrap="square" lIns="0" tIns="12700" rIns="0" bIns="0" rtlCol="0">
            <a:spAutoFit/>
          </a:bodyPr>
          <a:lstStyle/>
          <a:p>
            <a:pPr marL="843280">
              <a:lnSpc>
                <a:spcPct val="100000"/>
              </a:lnSpc>
              <a:spcBef>
                <a:spcPts val="100"/>
              </a:spcBef>
            </a:pPr>
            <a:r>
              <a:rPr spc="-10" dirty="0">
                <a:latin typeface="+mn-ea"/>
                <a:ea typeface="+mn-ea"/>
                <a:cs typeface="Malgun Gothic"/>
              </a:rPr>
              <a:t>False</a:t>
            </a:r>
            <a:endParaRPr dirty="0">
              <a:latin typeface="+mn-ea"/>
              <a:ea typeface="+mn-ea"/>
              <a:cs typeface="Malgun Gothic"/>
            </a:endParaRPr>
          </a:p>
          <a:p>
            <a:pPr marR="86995" algn="ctr">
              <a:lnSpc>
                <a:spcPct val="100000"/>
              </a:lnSpc>
              <a:spcBef>
                <a:spcPts val="3080"/>
              </a:spcBef>
            </a:pPr>
            <a:r>
              <a:rPr spc="-10" dirty="0">
                <a:latin typeface="+mn-ea"/>
                <a:ea typeface="+mn-ea"/>
                <a:cs typeface="Malgun Gothic"/>
              </a:rPr>
              <a:t>print("완료")</a:t>
            </a:r>
            <a:endParaRPr dirty="0">
              <a:latin typeface="+mn-ea"/>
              <a:ea typeface="+mn-ea"/>
              <a:cs typeface="Malgun Gothic"/>
            </a:endParaRPr>
          </a:p>
          <a:p>
            <a:pPr>
              <a:lnSpc>
                <a:spcPct val="100000"/>
              </a:lnSpc>
              <a:spcBef>
                <a:spcPts val="1265"/>
              </a:spcBef>
            </a:pPr>
            <a:endParaRPr dirty="0">
              <a:latin typeface="+mn-ea"/>
              <a:ea typeface="+mn-ea"/>
              <a:cs typeface="Malgun Gothic"/>
            </a:endParaRPr>
          </a:p>
          <a:p>
            <a:pPr marR="33020" algn="ctr">
              <a:lnSpc>
                <a:spcPct val="100000"/>
              </a:lnSpc>
            </a:pPr>
            <a:r>
              <a:rPr spc="-25" dirty="0" err="1">
                <a:latin typeface="+mn-ea"/>
                <a:ea typeface="+mn-ea"/>
                <a:cs typeface="Malgun Gothic"/>
              </a:rPr>
              <a:t>종료</a:t>
            </a:r>
            <a:endParaRPr dirty="0">
              <a:latin typeface="+mn-ea"/>
              <a:ea typeface="+mn-ea"/>
              <a:cs typeface="Malgun Gothic"/>
            </a:endParaRPr>
          </a:p>
        </p:txBody>
      </p:sp>
      <p:sp>
        <p:nvSpPr>
          <p:cNvPr id="22" name="object 22"/>
          <p:cNvSpPr txBox="1"/>
          <p:nvPr/>
        </p:nvSpPr>
        <p:spPr>
          <a:xfrm>
            <a:off x="7542276" y="1752600"/>
            <a:ext cx="4343400" cy="1517980"/>
          </a:xfrm>
          <a:prstGeom prst="rect">
            <a:avLst/>
          </a:prstGeom>
          <a:ln w="9144">
            <a:solidFill>
              <a:srgbClr val="333333"/>
            </a:solidFill>
          </a:ln>
        </p:spPr>
        <p:txBody>
          <a:bodyPr vert="horz" wrap="square" lIns="0" tIns="45085" rIns="0" bIns="0" rtlCol="0">
            <a:spAutoFit/>
          </a:bodyPr>
          <a:lstStyle/>
          <a:p>
            <a:pPr marL="523240" marR="2011680" indent="-431800">
              <a:lnSpc>
                <a:spcPts val="2590"/>
              </a:lnSpc>
              <a:spcBef>
                <a:spcPts val="355"/>
              </a:spcBef>
            </a:pPr>
            <a:r>
              <a:rPr dirty="0">
                <a:latin typeface="+mn-ea"/>
                <a:ea typeface="+mn-ea"/>
                <a:cs typeface="Malgun Gothic"/>
              </a:rPr>
              <a:t>while</a:t>
            </a:r>
            <a:r>
              <a:rPr spc="-10" dirty="0">
                <a:latin typeface="+mn-ea"/>
                <a:ea typeface="+mn-ea"/>
                <a:cs typeface="Malgun Gothic"/>
              </a:rPr>
              <a:t> </a:t>
            </a:r>
            <a:r>
              <a:rPr dirty="0">
                <a:latin typeface="+mn-ea"/>
                <a:ea typeface="+mn-ea"/>
                <a:cs typeface="Malgun Gothic"/>
              </a:rPr>
              <a:t>조건</a:t>
            </a:r>
            <a:r>
              <a:rPr spc="-15" dirty="0">
                <a:latin typeface="+mn-ea"/>
                <a:ea typeface="+mn-ea"/>
                <a:cs typeface="Malgun Gothic"/>
              </a:rPr>
              <a:t> </a:t>
            </a:r>
            <a:r>
              <a:rPr spc="-50" dirty="0">
                <a:latin typeface="+mn-ea"/>
                <a:ea typeface="+mn-ea"/>
                <a:cs typeface="Malgun Gothic"/>
              </a:rPr>
              <a:t>: </a:t>
            </a:r>
            <a:endParaRPr lang="en-US" spc="-50" dirty="0">
              <a:latin typeface="+mn-ea"/>
              <a:ea typeface="+mn-ea"/>
              <a:cs typeface="Malgun Gothic"/>
            </a:endParaRPr>
          </a:p>
          <a:p>
            <a:pPr marL="523240" marR="2011680" lvl="3" indent="-431800">
              <a:lnSpc>
                <a:spcPts val="2590"/>
              </a:lnSpc>
              <a:spcBef>
                <a:spcPts val="355"/>
              </a:spcBef>
            </a:pPr>
            <a:r>
              <a:rPr lang="en-US" dirty="0">
                <a:latin typeface="+mn-ea"/>
                <a:ea typeface="+mn-ea"/>
                <a:cs typeface="Malgun Gothic"/>
              </a:rPr>
              <a:t>    </a:t>
            </a:r>
            <a:r>
              <a:rPr dirty="0" err="1">
                <a:latin typeface="+mn-ea"/>
                <a:ea typeface="+mn-ea"/>
                <a:cs typeface="Malgun Gothic"/>
              </a:rPr>
              <a:t>반복할</a:t>
            </a:r>
            <a:r>
              <a:rPr spc="5" dirty="0">
                <a:latin typeface="+mn-ea"/>
                <a:ea typeface="+mn-ea"/>
                <a:cs typeface="Malgun Gothic"/>
              </a:rPr>
              <a:t> </a:t>
            </a:r>
            <a:r>
              <a:rPr spc="-25" dirty="0">
                <a:latin typeface="+mn-ea"/>
                <a:ea typeface="+mn-ea"/>
                <a:cs typeface="Malgun Gothic"/>
              </a:rPr>
              <a:t>구문1 </a:t>
            </a:r>
            <a:endParaRPr lang="en-US" spc="-25" dirty="0">
              <a:latin typeface="+mn-ea"/>
              <a:ea typeface="+mn-ea"/>
              <a:cs typeface="Malgun Gothic"/>
            </a:endParaRPr>
          </a:p>
          <a:p>
            <a:pPr marL="523240" marR="2011680" lvl="3" indent="-431800">
              <a:lnSpc>
                <a:spcPts val="2590"/>
              </a:lnSpc>
              <a:spcBef>
                <a:spcPts val="355"/>
              </a:spcBef>
            </a:pPr>
            <a:r>
              <a:rPr lang="en-US" dirty="0">
                <a:latin typeface="+mn-ea"/>
                <a:ea typeface="+mn-ea"/>
                <a:cs typeface="Malgun Gothic"/>
              </a:rPr>
              <a:t>    </a:t>
            </a:r>
            <a:r>
              <a:rPr dirty="0" err="1">
                <a:latin typeface="+mn-ea"/>
                <a:ea typeface="+mn-ea"/>
                <a:cs typeface="Malgun Gothic"/>
              </a:rPr>
              <a:t>반복할</a:t>
            </a:r>
            <a:r>
              <a:rPr spc="5" dirty="0">
                <a:latin typeface="+mn-ea"/>
                <a:ea typeface="+mn-ea"/>
                <a:cs typeface="Malgun Gothic"/>
              </a:rPr>
              <a:t> </a:t>
            </a:r>
            <a:r>
              <a:rPr spc="-25" dirty="0">
                <a:latin typeface="+mn-ea"/>
                <a:ea typeface="+mn-ea"/>
                <a:cs typeface="Malgun Gothic"/>
              </a:rPr>
              <a:t>구문2</a:t>
            </a:r>
            <a:endParaRPr lang="en-US" dirty="0">
              <a:latin typeface="+mn-ea"/>
              <a:ea typeface="+mn-ea"/>
              <a:cs typeface="Malgun Gothic"/>
            </a:endParaRPr>
          </a:p>
          <a:p>
            <a:pPr marL="523240" marR="2011680" lvl="3" indent="-431800">
              <a:lnSpc>
                <a:spcPts val="2590"/>
              </a:lnSpc>
              <a:spcBef>
                <a:spcPts val="355"/>
              </a:spcBef>
            </a:pPr>
            <a:r>
              <a:rPr lang="en-US" spc="-25" dirty="0">
                <a:latin typeface="+mn-ea"/>
                <a:ea typeface="+mn-ea"/>
                <a:cs typeface="Malgun Gothic"/>
              </a:rPr>
              <a:t>    </a:t>
            </a:r>
            <a:r>
              <a:rPr spc="-25" dirty="0">
                <a:latin typeface="+mn-ea"/>
                <a:ea typeface="+mn-ea"/>
                <a:cs typeface="Malgun Gothic"/>
              </a:rPr>
              <a:t>….</a:t>
            </a:r>
            <a:endParaRPr dirty="0">
              <a:latin typeface="+mn-ea"/>
              <a:ea typeface="+mn-ea"/>
              <a:cs typeface="Malgun Gothic"/>
            </a:endParaRPr>
          </a:p>
        </p:txBody>
      </p:sp>
      <p:sp>
        <p:nvSpPr>
          <p:cNvPr id="23" name="object 23"/>
          <p:cNvSpPr txBox="1"/>
          <p:nvPr/>
        </p:nvSpPr>
        <p:spPr>
          <a:xfrm>
            <a:off x="7530083" y="3368040"/>
            <a:ext cx="4343400" cy="883575"/>
          </a:xfrm>
          <a:prstGeom prst="rect">
            <a:avLst/>
          </a:prstGeom>
          <a:ln w="9144">
            <a:solidFill>
              <a:srgbClr val="333333"/>
            </a:solidFill>
          </a:ln>
        </p:spPr>
        <p:txBody>
          <a:bodyPr vert="horz" wrap="square" lIns="0" tIns="11430" rIns="0" bIns="0" rtlCol="0">
            <a:spAutoFit/>
          </a:bodyPr>
          <a:lstStyle/>
          <a:p>
            <a:pPr marL="434975" indent="-342265">
              <a:lnSpc>
                <a:spcPts val="2280"/>
              </a:lnSpc>
              <a:spcBef>
                <a:spcPts val="90"/>
              </a:spcBef>
              <a:buFont typeface="Arial"/>
              <a:buChar char="•"/>
              <a:tabLst>
                <a:tab pos="434975" algn="l"/>
              </a:tabLst>
            </a:pPr>
            <a:r>
              <a:rPr dirty="0">
                <a:latin typeface="+mn-ea"/>
                <a:ea typeface="+mn-ea"/>
                <a:cs typeface="Malgun Gothic"/>
              </a:rPr>
              <a:t>while</a:t>
            </a:r>
            <a:r>
              <a:rPr spc="-15" dirty="0">
                <a:latin typeface="+mn-ea"/>
                <a:ea typeface="+mn-ea"/>
                <a:cs typeface="Malgun Gothic"/>
              </a:rPr>
              <a:t> </a:t>
            </a:r>
            <a:r>
              <a:rPr dirty="0">
                <a:latin typeface="+mn-ea"/>
                <a:ea typeface="+mn-ea"/>
                <a:cs typeface="Malgun Gothic"/>
              </a:rPr>
              <a:t>선언</a:t>
            </a:r>
            <a:r>
              <a:rPr spc="-15" dirty="0">
                <a:latin typeface="+mn-ea"/>
                <a:ea typeface="+mn-ea"/>
                <a:cs typeface="Malgun Gothic"/>
              </a:rPr>
              <a:t> </a:t>
            </a:r>
            <a:r>
              <a:rPr dirty="0">
                <a:latin typeface="+mn-ea"/>
                <a:ea typeface="+mn-ea"/>
                <a:cs typeface="Malgun Gothic"/>
              </a:rPr>
              <a:t>마지막에</a:t>
            </a:r>
            <a:r>
              <a:rPr spc="-25" dirty="0">
                <a:latin typeface="+mn-ea"/>
                <a:ea typeface="+mn-ea"/>
                <a:cs typeface="Malgun Gothic"/>
              </a:rPr>
              <a:t> </a:t>
            </a:r>
            <a:r>
              <a:rPr dirty="0">
                <a:latin typeface="+mn-ea"/>
                <a:ea typeface="+mn-ea"/>
                <a:cs typeface="Malgun Gothic"/>
              </a:rPr>
              <a:t>:</a:t>
            </a:r>
            <a:r>
              <a:rPr spc="-20" dirty="0">
                <a:latin typeface="+mn-ea"/>
                <a:ea typeface="+mn-ea"/>
                <a:cs typeface="Malgun Gothic"/>
              </a:rPr>
              <a:t> </a:t>
            </a:r>
            <a:r>
              <a:rPr dirty="0">
                <a:latin typeface="+mn-ea"/>
                <a:ea typeface="+mn-ea"/>
                <a:cs typeface="Malgun Gothic"/>
              </a:rPr>
              <a:t>을</a:t>
            </a:r>
            <a:r>
              <a:rPr spc="-10" dirty="0">
                <a:latin typeface="+mn-ea"/>
                <a:ea typeface="+mn-ea"/>
                <a:cs typeface="Malgun Gothic"/>
              </a:rPr>
              <a:t> </a:t>
            </a:r>
            <a:r>
              <a:rPr spc="-20" dirty="0">
                <a:latin typeface="+mn-ea"/>
                <a:ea typeface="+mn-ea"/>
                <a:cs typeface="Malgun Gothic"/>
              </a:rPr>
              <a:t>넣는다.</a:t>
            </a:r>
            <a:endParaRPr dirty="0">
              <a:latin typeface="+mn-ea"/>
              <a:ea typeface="+mn-ea"/>
              <a:cs typeface="Malgun Gothic"/>
            </a:endParaRPr>
          </a:p>
          <a:p>
            <a:pPr marL="434975" indent="-342265">
              <a:lnSpc>
                <a:spcPts val="2160"/>
              </a:lnSpc>
              <a:buFont typeface="Arial"/>
              <a:buChar char="•"/>
              <a:tabLst>
                <a:tab pos="434975" algn="l"/>
              </a:tabLst>
            </a:pPr>
            <a:r>
              <a:rPr dirty="0">
                <a:latin typeface="+mn-ea"/>
                <a:ea typeface="+mn-ea"/>
                <a:cs typeface="Malgun Gothic"/>
              </a:rPr>
              <a:t>반복구문은</a:t>
            </a:r>
            <a:r>
              <a:rPr spc="-30" dirty="0">
                <a:latin typeface="+mn-ea"/>
                <a:ea typeface="+mn-ea"/>
                <a:cs typeface="Malgun Gothic"/>
              </a:rPr>
              <a:t> </a:t>
            </a:r>
            <a:r>
              <a:rPr dirty="0">
                <a:latin typeface="+mn-ea"/>
                <a:ea typeface="+mn-ea"/>
                <a:cs typeface="Malgun Gothic"/>
              </a:rPr>
              <a:t>공백</a:t>
            </a:r>
            <a:r>
              <a:rPr spc="-20" dirty="0">
                <a:latin typeface="+mn-ea"/>
                <a:ea typeface="+mn-ea"/>
                <a:cs typeface="Malgun Gothic"/>
              </a:rPr>
              <a:t> </a:t>
            </a:r>
            <a:r>
              <a:rPr dirty="0">
                <a:latin typeface="+mn-ea"/>
                <a:ea typeface="+mn-ea"/>
                <a:cs typeface="Malgun Gothic"/>
              </a:rPr>
              <a:t>4칸이나</a:t>
            </a:r>
            <a:r>
              <a:rPr spc="-20" dirty="0">
                <a:latin typeface="+mn-ea"/>
                <a:ea typeface="+mn-ea"/>
                <a:cs typeface="Malgun Gothic"/>
              </a:rPr>
              <a:t> tab을</a:t>
            </a:r>
            <a:endParaRPr dirty="0">
              <a:latin typeface="+mn-ea"/>
              <a:ea typeface="+mn-ea"/>
              <a:cs typeface="Malgun Gothic"/>
            </a:endParaRPr>
          </a:p>
          <a:p>
            <a:pPr marL="435609">
              <a:lnSpc>
                <a:spcPts val="2280"/>
              </a:lnSpc>
            </a:pPr>
            <a:r>
              <a:rPr dirty="0">
                <a:latin typeface="+mn-ea"/>
                <a:ea typeface="+mn-ea"/>
                <a:cs typeface="Malgun Gothic"/>
              </a:rPr>
              <a:t>입력</a:t>
            </a:r>
            <a:r>
              <a:rPr spc="-10" dirty="0">
                <a:latin typeface="+mn-ea"/>
                <a:ea typeface="+mn-ea"/>
                <a:cs typeface="Malgun Gothic"/>
              </a:rPr>
              <a:t> </a:t>
            </a:r>
            <a:r>
              <a:rPr dirty="0">
                <a:latin typeface="+mn-ea"/>
                <a:ea typeface="+mn-ea"/>
                <a:cs typeface="Malgun Gothic"/>
              </a:rPr>
              <a:t>후</a:t>
            </a:r>
            <a:r>
              <a:rPr spc="-10" dirty="0">
                <a:latin typeface="+mn-ea"/>
                <a:ea typeface="+mn-ea"/>
                <a:cs typeface="Malgun Gothic"/>
              </a:rPr>
              <a:t> 작성한다.</a:t>
            </a:r>
            <a:endParaRPr dirty="0">
              <a:latin typeface="+mn-ea"/>
              <a:ea typeface="+mn-ea"/>
              <a:cs typeface="Malgun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10903585" cy="1223412"/>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for</a:t>
            </a:r>
            <a:r>
              <a:rPr spc="-10" dirty="0">
                <a:solidFill>
                  <a:srgbClr val="333333"/>
                </a:solidFill>
                <a:latin typeface="+mn-ea"/>
                <a:ea typeface="+mn-ea"/>
                <a:cs typeface="Malgun Gothic"/>
              </a:rPr>
              <a:t> </a:t>
            </a:r>
            <a:r>
              <a:rPr dirty="0">
                <a:solidFill>
                  <a:srgbClr val="333333"/>
                </a:solidFill>
                <a:latin typeface="+mn-ea"/>
                <a:ea typeface="+mn-ea"/>
                <a:cs typeface="Malgun Gothic"/>
              </a:rPr>
              <a:t>문은</a:t>
            </a:r>
            <a:r>
              <a:rPr spc="-5" dirty="0">
                <a:solidFill>
                  <a:srgbClr val="333333"/>
                </a:solidFill>
                <a:latin typeface="+mn-ea"/>
                <a:ea typeface="+mn-ea"/>
                <a:cs typeface="Malgun Gothic"/>
              </a:rPr>
              <a:t> </a:t>
            </a:r>
            <a:r>
              <a:rPr dirty="0">
                <a:solidFill>
                  <a:srgbClr val="333333"/>
                </a:solidFill>
                <a:latin typeface="+mn-ea"/>
                <a:ea typeface="+mn-ea"/>
                <a:cs typeface="Malgun Gothic"/>
              </a:rPr>
              <a:t>Iterable</a:t>
            </a:r>
            <a:r>
              <a:rPr spc="-10" dirty="0">
                <a:solidFill>
                  <a:srgbClr val="333333"/>
                </a:solidFill>
                <a:latin typeface="+mn-ea"/>
                <a:ea typeface="+mn-ea"/>
                <a:cs typeface="Malgun Gothic"/>
              </a:rPr>
              <a:t> </a:t>
            </a:r>
            <a:r>
              <a:rPr dirty="0">
                <a:solidFill>
                  <a:srgbClr val="333333"/>
                </a:solidFill>
                <a:latin typeface="+mn-ea"/>
                <a:ea typeface="+mn-ea"/>
                <a:cs typeface="Malgun Gothic"/>
              </a:rPr>
              <a:t>타입의</a:t>
            </a:r>
            <a:r>
              <a:rPr spc="-5" dirty="0">
                <a:solidFill>
                  <a:srgbClr val="333333"/>
                </a:solidFill>
                <a:latin typeface="+mn-ea"/>
                <a:ea typeface="+mn-ea"/>
                <a:cs typeface="Malgun Gothic"/>
              </a:rPr>
              <a:t> </a:t>
            </a:r>
            <a:r>
              <a:rPr dirty="0">
                <a:solidFill>
                  <a:srgbClr val="333333"/>
                </a:solidFill>
                <a:latin typeface="+mn-ea"/>
                <a:ea typeface="+mn-ea"/>
                <a:cs typeface="Malgun Gothic"/>
              </a:rPr>
              <a:t>객체가</a:t>
            </a:r>
            <a:r>
              <a:rPr spc="-10" dirty="0">
                <a:solidFill>
                  <a:srgbClr val="333333"/>
                </a:solidFill>
                <a:latin typeface="+mn-ea"/>
                <a:ea typeface="+mn-ea"/>
                <a:cs typeface="Malgun Gothic"/>
              </a:rPr>
              <a:t> </a:t>
            </a:r>
            <a:r>
              <a:rPr dirty="0">
                <a:solidFill>
                  <a:srgbClr val="333333"/>
                </a:solidFill>
                <a:latin typeface="+mn-ea"/>
                <a:ea typeface="+mn-ea"/>
                <a:cs typeface="Malgun Gothic"/>
              </a:rPr>
              <a:t>가지고</a:t>
            </a:r>
            <a:r>
              <a:rPr spc="-10" dirty="0">
                <a:solidFill>
                  <a:srgbClr val="333333"/>
                </a:solidFill>
                <a:latin typeface="+mn-ea"/>
                <a:ea typeface="+mn-ea"/>
                <a:cs typeface="Malgun Gothic"/>
              </a:rPr>
              <a:t> </a:t>
            </a:r>
            <a:r>
              <a:rPr dirty="0">
                <a:solidFill>
                  <a:srgbClr val="333333"/>
                </a:solidFill>
                <a:latin typeface="+mn-ea"/>
                <a:ea typeface="+mn-ea"/>
                <a:cs typeface="Malgun Gothic"/>
              </a:rPr>
              <a:t>있는 값들을</a:t>
            </a:r>
            <a:r>
              <a:rPr spc="-20" dirty="0">
                <a:solidFill>
                  <a:srgbClr val="333333"/>
                </a:solidFill>
                <a:latin typeface="+mn-ea"/>
                <a:ea typeface="+mn-ea"/>
                <a:cs typeface="Malgun Gothic"/>
              </a:rPr>
              <a:t> </a:t>
            </a:r>
            <a:r>
              <a:rPr dirty="0">
                <a:solidFill>
                  <a:srgbClr val="333333"/>
                </a:solidFill>
                <a:latin typeface="+mn-ea"/>
                <a:ea typeface="+mn-ea"/>
                <a:cs typeface="Malgun Gothic"/>
              </a:rPr>
              <a:t>순회하며</a:t>
            </a:r>
            <a:r>
              <a:rPr spc="-10" dirty="0">
                <a:solidFill>
                  <a:srgbClr val="333333"/>
                </a:solidFill>
                <a:latin typeface="+mn-ea"/>
                <a:ea typeface="+mn-ea"/>
                <a:cs typeface="Malgun Gothic"/>
              </a:rPr>
              <a:t> </a:t>
            </a:r>
            <a:r>
              <a:rPr dirty="0">
                <a:solidFill>
                  <a:srgbClr val="333333"/>
                </a:solidFill>
                <a:latin typeface="+mn-ea"/>
                <a:ea typeface="+mn-ea"/>
                <a:cs typeface="Malgun Gothic"/>
              </a:rPr>
              <a:t>조회할</a:t>
            </a:r>
            <a:r>
              <a:rPr spc="-5" dirty="0">
                <a:solidFill>
                  <a:srgbClr val="333333"/>
                </a:solidFill>
                <a:latin typeface="+mn-ea"/>
                <a:ea typeface="+mn-ea"/>
                <a:cs typeface="Malgun Gothic"/>
              </a:rPr>
              <a:t> </a:t>
            </a:r>
            <a:r>
              <a:rPr dirty="0">
                <a:solidFill>
                  <a:srgbClr val="333333"/>
                </a:solidFill>
                <a:latin typeface="+mn-ea"/>
                <a:ea typeface="+mn-ea"/>
                <a:cs typeface="Malgun Gothic"/>
              </a:rPr>
              <a:t>때</a:t>
            </a:r>
            <a:r>
              <a:rPr spc="-10" dirty="0">
                <a:solidFill>
                  <a:srgbClr val="333333"/>
                </a:solidFill>
                <a:latin typeface="+mn-ea"/>
                <a:ea typeface="+mn-ea"/>
                <a:cs typeface="Malgun Gothic"/>
              </a:rPr>
              <a:t> </a:t>
            </a:r>
            <a:r>
              <a:rPr spc="-25" dirty="0">
                <a:solidFill>
                  <a:srgbClr val="333333"/>
                </a:solidFill>
                <a:latin typeface="+mn-ea"/>
                <a:ea typeface="+mn-ea"/>
                <a:cs typeface="Malgun Gothic"/>
              </a:rPr>
              <a:t>사용.</a:t>
            </a:r>
            <a:endParaRPr>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Iterable</a:t>
            </a:r>
            <a:r>
              <a:rPr spc="-30" dirty="0">
                <a:solidFill>
                  <a:srgbClr val="333333"/>
                </a:solidFill>
                <a:latin typeface="+mn-ea"/>
                <a:ea typeface="+mn-ea"/>
                <a:cs typeface="Malgun Gothic"/>
              </a:rPr>
              <a:t> </a:t>
            </a:r>
            <a:r>
              <a:rPr dirty="0">
                <a:solidFill>
                  <a:srgbClr val="333333"/>
                </a:solidFill>
                <a:latin typeface="+mn-ea"/>
                <a:ea typeface="+mn-ea"/>
                <a:cs typeface="Malgun Gothic"/>
              </a:rPr>
              <a:t>객체는</a:t>
            </a:r>
            <a:r>
              <a:rPr spc="-40" dirty="0">
                <a:solidFill>
                  <a:srgbClr val="333333"/>
                </a:solidFill>
                <a:latin typeface="+mn-ea"/>
                <a:ea typeface="+mn-ea"/>
                <a:cs typeface="Malgun Gothic"/>
              </a:rPr>
              <a:t> </a:t>
            </a:r>
            <a:r>
              <a:rPr dirty="0">
                <a:solidFill>
                  <a:srgbClr val="333333"/>
                </a:solidFill>
                <a:latin typeface="+mn-ea"/>
                <a:ea typeface="+mn-ea"/>
                <a:cs typeface="Malgun Gothic"/>
              </a:rPr>
              <a:t>여러</a:t>
            </a:r>
            <a:r>
              <a:rPr spc="-20" dirty="0">
                <a:solidFill>
                  <a:srgbClr val="333333"/>
                </a:solidFill>
                <a:latin typeface="+mn-ea"/>
                <a:ea typeface="+mn-ea"/>
                <a:cs typeface="Malgun Gothic"/>
              </a:rPr>
              <a:t> </a:t>
            </a:r>
            <a:r>
              <a:rPr dirty="0">
                <a:solidFill>
                  <a:srgbClr val="333333"/>
                </a:solidFill>
                <a:latin typeface="+mn-ea"/>
                <a:ea typeface="+mn-ea"/>
                <a:cs typeface="Malgun Gothic"/>
              </a:rPr>
              <a:t>개의</a:t>
            </a:r>
            <a:r>
              <a:rPr spc="-40" dirty="0">
                <a:solidFill>
                  <a:srgbClr val="333333"/>
                </a:solidFill>
                <a:latin typeface="+mn-ea"/>
                <a:ea typeface="+mn-ea"/>
                <a:cs typeface="Malgun Gothic"/>
              </a:rPr>
              <a:t> </a:t>
            </a:r>
            <a:r>
              <a:rPr dirty="0">
                <a:solidFill>
                  <a:srgbClr val="333333"/>
                </a:solidFill>
                <a:latin typeface="+mn-ea"/>
                <a:ea typeface="+mn-ea"/>
                <a:cs typeface="Malgun Gothic"/>
              </a:rPr>
              <a:t>값들로</a:t>
            </a:r>
            <a:r>
              <a:rPr spc="-25" dirty="0">
                <a:solidFill>
                  <a:srgbClr val="333333"/>
                </a:solidFill>
                <a:latin typeface="+mn-ea"/>
                <a:ea typeface="+mn-ea"/>
                <a:cs typeface="Malgun Gothic"/>
              </a:rPr>
              <a:t> </a:t>
            </a:r>
            <a:r>
              <a:rPr dirty="0">
                <a:solidFill>
                  <a:srgbClr val="333333"/>
                </a:solidFill>
                <a:latin typeface="+mn-ea"/>
                <a:ea typeface="+mn-ea"/>
                <a:cs typeface="Malgun Gothic"/>
              </a:rPr>
              <a:t>구성되어</a:t>
            </a:r>
            <a:r>
              <a:rPr spc="-40" dirty="0">
                <a:solidFill>
                  <a:srgbClr val="333333"/>
                </a:solidFill>
                <a:latin typeface="+mn-ea"/>
                <a:ea typeface="+mn-ea"/>
                <a:cs typeface="Malgun Gothic"/>
              </a:rPr>
              <a:t> </a:t>
            </a:r>
            <a:r>
              <a:rPr dirty="0">
                <a:solidFill>
                  <a:srgbClr val="333333"/>
                </a:solidFill>
                <a:latin typeface="+mn-ea"/>
                <a:ea typeface="+mn-ea"/>
                <a:cs typeface="Malgun Gothic"/>
              </a:rPr>
              <a:t>있으며</a:t>
            </a:r>
            <a:r>
              <a:rPr spc="-30" dirty="0">
                <a:solidFill>
                  <a:srgbClr val="333333"/>
                </a:solidFill>
                <a:latin typeface="+mn-ea"/>
                <a:ea typeface="+mn-ea"/>
                <a:cs typeface="Malgun Gothic"/>
              </a:rPr>
              <a:t> </a:t>
            </a:r>
            <a:r>
              <a:rPr dirty="0">
                <a:solidFill>
                  <a:srgbClr val="333333"/>
                </a:solidFill>
                <a:latin typeface="+mn-ea"/>
                <a:ea typeface="+mn-ea"/>
                <a:cs typeface="Malgun Gothic"/>
              </a:rPr>
              <a:t>반복</a:t>
            </a:r>
            <a:r>
              <a:rPr spc="-25" dirty="0">
                <a:solidFill>
                  <a:srgbClr val="333333"/>
                </a:solidFill>
                <a:latin typeface="+mn-ea"/>
                <a:ea typeface="+mn-ea"/>
                <a:cs typeface="Malgun Gothic"/>
              </a:rPr>
              <a:t> </a:t>
            </a:r>
            <a:r>
              <a:rPr dirty="0">
                <a:solidFill>
                  <a:srgbClr val="333333"/>
                </a:solidFill>
                <a:latin typeface="+mn-ea"/>
                <a:ea typeface="+mn-ea"/>
                <a:cs typeface="Malgun Gothic"/>
              </a:rPr>
              <a:t>조회가</a:t>
            </a:r>
            <a:r>
              <a:rPr spc="-35" dirty="0">
                <a:solidFill>
                  <a:srgbClr val="333333"/>
                </a:solidFill>
                <a:latin typeface="+mn-ea"/>
                <a:ea typeface="+mn-ea"/>
                <a:cs typeface="Malgun Gothic"/>
              </a:rPr>
              <a:t> </a:t>
            </a:r>
            <a:r>
              <a:rPr dirty="0">
                <a:solidFill>
                  <a:srgbClr val="333333"/>
                </a:solidFill>
                <a:latin typeface="+mn-ea"/>
                <a:ea typeface="+mn-ea"/>
                <a:cs typeface="Malgun Gothic"/>
              </a:rPr>
              <a:t>가능한</a:t>
            </a:r>
            <a:r>
              <a:rPr spc="-40" dirty="0">
                <a:solidFill>
                  <a:srgbClr val="333333"/>
                </a:solidFill>
                <a:latin typeface="+mn-ea"/>
                <a:ea typeface="+mn-ea"/>
                <a:cs typeface="Malgun Gothic"/>
              </a:rPr>
              <a:t> </a:t>
            </a:r>
            <a:r>
              <a:rPr dirty="0">
                <a:solidFill>
                  <a:srgbClr val="333333"/>
                </a:solidFill>
                <a:latin typeface="+mn-ea"/>
                <a:ea typeface="+mn-ea"/>
                <a:cs typeface="Malgun Gothic"/>
              </a:rPr>
              <a:t>타입을</a:t>
            </a:r>
            <a:r>
              <a:rPr spc="-25" dirty="0">
                <a:solidFill>
                  <a:srgbClr val="333333"/>
                </a:solidFill>
                <a:latin typeface="+mn-ea"/>
                <a:ea typeface="+mn-ea"/>
                <a:cs typeface="Malgun Gothic"/>
              </a:rPr>
              <a:t> </a:t>
            </a:r>
            <a:r>
              <a:rPr spc="-10" dirty="0">
                <a:solidFill>
                  <a:srgbClr val="333333"/>
                </a:solidFill>
                <a:latin typeface="+mn-ea"/>
                <a:ea typeface="+mn-ea"/>
                <a:cs typeface="Malgun Gothic"/>
              </a:rPr>
              <a:t>통칭한다.</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리스트,</a:t>
            </a:r>
            <a:r>
              <a:rPr spc="-20" dirty="0">
                <a:solidFill>
                  <a:srgbClr val="333333"/>
                </a:solidFill>
                <a:latin typeface="+mn-ea"/>
                <a:ea typeface="+mn-ea"/>
                <a:cs typeface="Malgun Gothic"/>
              </a:rPr>
              <a:t> </a:t>
            </a:r>
            <a:r>
              <a:rPr dirty="0">
                <a:solidFill>
                  <a:srgbClr val="333333"/>
                </a:solidFill>
                <a:latin typeface="+mn-ea"/>
                <a:ea typeface="+mn-ea"/>
                <a:cs typeface="Malgun Gothic"/>
              </a:rPr>
              <a:t>튜플,</a:t>
            </a:r>
            <a:r>
              <a:rPr spc="-15" dirty="0">
                <a:solidFill>
                  <a:srgbClr val="333333"/>
                </a:solidFill>
                <a:latin typeface="+mn-ea"/>
                <a:ea typeface="+mn-ea"/>
                <a:cs typeface="Malgun Gothic"/>
              </a:rPr>
              <a:t> </a:t>
            </a:r>
            <a:r>
              <a:rPr dirty="0">
                <a:solidFill>
                  <a:srgbClr val="333333"/>
                </a:solidFill>
                <a:latin typeface="+mn-ea"/>
                <a:ea typeface="+mn-ea"/>
                <a:cs typeface="Malgun Gothic"/>
              </a:rPr>
              <a:t>딕셔너리,</a:t>
            </a:r>
            <a:r>
              <a:rPr spc="-35" dirty="0">
                <a:solidFill>
                  <a:srgbClr val="333333"/>
                </a:solidFill>
                <a:latin typeface="+mn-ea"/>
                <a:ea typeface="+mn-ea"/>
                <a:cs typeface="Malgun Gothic"/>
              </a:rPr>
              <a:t> </a:t>
            </a:r>
            <a:r>
              <a:rPr dirty="0">
                <a:solidFill>
                  <a:srgbClr val="333333"/>
                </a:solidFill>
                <a:latin typeface="+mn-ea"/>
                <a:ea typeface="+mn-ea"/>
                <a:cs typeface="Malgun Gothic"/>
              </a:rPr>
              <a:t>set, 문자열</a:t>
            </a:r>
            <a:r>
              <a:rPr spc="-30" dirty="0">
                <a:solidFill>
                  <a:srgbClr val="333333"/>
                </a:solidFill>
                <a:latin typeface="+mn-ea"/>
                <a:ea typeface="+mn-ea"/>
                <a:cs typeface="Malgun Gothic"/>
              </a:rPr>
              <a:t> </a:t>
            </a:r>
            <a:r>
              <a:rPr dirty="0">
                <a:solidFill>
                  <a:srgbClr val="333333"/>
                </a:solidFill>
                <a:latin typeface="+mn-ea"/>
                <a:ea typeface="+mn-ea"/>
                <a:cs typeface="Malgun Gothic"/>
              </a:rPr>
              <a:t>등이</a:t>
            </a:r>
            <a:r>
              <a:rPr spc="-10" dirty="0">
                <a:solidFill>
                  <a:srgbClr val="333333"/>
                </a:solidFill>
                <a:latin typeface="+mn-ea"/>
                <a:ea typeface="+mn-ea"/>
                <a:cs typeface="Malgun Gothic"/>
              </a:rPr>
              <a:t> </a:t>
            </a:r>
            <a:r>
              <a:rPr spc="-25" dirty="0">
                <a:solidFill>
                  <a:srgbClr val="333333"/>
                </a:solidFill>
                <a:latin typeface="+mn-ea"/>
                <a:ea typeface="+mn-ea"/>
                <a:cs typeface="Malgun Gothic"/>
              </a:rPr>
              <a:t>있다.</a:t>
            </a:r>
            <a:endParaRPr>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반복문</a:t>
            </a:r>
            <a:r>
              <a:rPr sz="2400" spc="-20" dirty="0">
                <a:latin typeface="+mn-ea"/>
                <a:ea typeface="+mn-ea"/>
              </a:rPr>
              <a:t> </a:t>
            </a:r>
            <a:r>
              <a:rPr sz="2400" dirty="0">
                <a:latin typeface="+mn-ea"/>
                <a:ea typeface="+mn-ea"/>
              </a:rPr>
              <a:t>–</a:t>
            </a:r>
            <a:r>
              <a:rPr sz="2400" spc="-20" dirty="0">
                <a:latin typeface="+mn-ea"/>
                <a:ea typeface="+mn-ea"/>
              </a:rPr>
              <a:t> </a:t>
            </a:r>
            <a:r>
              <a:rPr sz="2400" dirty="0">
                <a:latin typeface="+mn-ea"/>
                <a:ea typeface="+mn-ea"/>
              </a:rPr>
              <a:t>for </a:t>
            </a:r>
            <a:r>
              <a:rPr sz="2400" spc="-25" dirty="0">
                <a:latin typeface="+mn-ea"/>
                <a:ea typeface="+mn-ea"/>
              </a:rPr>
              <a:t>in</a:t>
            </a:r>
          </a:p>
        </p:txBody>
      </p:sp>
      <p:sp>
        <p:nvSpPr>
          <p:cNvPr id="4" name="object 4"/>
          <p:cNvSpPr txBox="1"/>
          <p:nvPr/>
        </p:nvSpPr>
        <p:spPr>
          <a:xfrm>
            <a:off x="684276" y="2241804"/>
            <a:ext cx="4343400" cy="1467325"/>
          </a:xfrm>
          <a:prstGeom prst="rect">
            <a:avLst/>
          </a:prstGeom>
          <a:ln w="9144">
            <a:solidFill>
              <a:srgbClr val="333333"/>
            </a:solidFill>
          </a:ln>
        </p:spPr>
        <p:txBody>
          <a:bodyPr vert="horz" wrap="square" lIns="0" tIns="45720" rIns="0" bIns="0" rtlCol="0">
            <a:spAutoFit/>
          </a:bodyPr>
          <a:lstStyle/>
          <a:p>
            <a:pPr marL="522605" marR="1461135" indent="-431800">
              <a:lnSpc>
                <a:spcPts val="2590"/>
              </a:lnSpc>
              <a:spcBef>
                <a:spcPts val="360"/>
              </a:spcBef>
            </a:pPr>
            <a:r>
              <a:rPr dirty="0">
                <a:latin typeface="+mn-ea"/>
                <a:ea typeface="+mn-ea"/>
                <a:cs typeface="Malgun Gothic"/>
              </a:rPr>
              <a:t>for</a:t>
            </a:r>
            <a:r>
              <a:rPr spc="-35" dirty="0">
                <a:latin typeface="+mn-ea"/>
                <a:ea typeface="+mn-ea"/>
                <a:cs typeface="Malgun Gothic"/>
              </a:rPr>
              <a:t> </a:t>
            </a:r>
            <a:r>
              <a:rPr dirty="0">
                <a:latin typeface="+mn-ea"/>
                <a:ea typeface="+mn-ea"/>
                <a:cs typeface="Malgun Gothic"/>
              </a:rPr>
              <a:t>변수</a:t>
            </a:r>
            <a:r>
              <a:rPr spc="-30" dirty="0">
                <a:latin typeface="+mn-ea"/>
                <a:ea typeface="+mn-ea"/>
                <a:cs typeface="Malgun Gothic"/>
              </a:rPr>
              <a:t> </a:t>
            </a:r>
            <a:r>
              <a:rPr dirty="0">
                <a:latin typeface="+mn-ea"/>
                <a:ea typeface="+mn-ea"/>
                <a:cs typeface="Malgun Gothic"/>
              </a:rPr>
              <a:t>in</a:t>
            </a:r>
            <a:r>
              <a:rPr spc="-40" dirty="0">
                <a:latin typeface="+mn-ea"/>
                <a:ea typeface="+mn-ea"/>
                <a:cs typeface="Malgun Gothic"/>
              </a:rPr>
              <a:t> </a:t>
            </a:r>
            <a:r>
              <a:rPr dirty="0">
                <a:latin typeface="+mn-ea"/>
                <a:ea typeface="+mn-ea"/>
                <a:cs typeface="Malgun Gothic"/>
              </a:rPr>
              <a:t>Iterable</a:t>
            </a:r>
            <a:r>
              <a:rPr spc="-20" dirty="0">
                <a:latin typeface="+mn-ea"/>
                <a:ea typeface="+mn-ea"/>
                <a:cs typeface="Malgun Gothic"/>
              </a:rPr>
              <a:t> </a:t>
            </a:r>
            <a:r>
              <a:rPr spc="-50" dirty="0">
                <a:latin typeface="+mn-ea"/>
                <a:ea typeface="+mn-ea"/>
                <a:cs typeface="Malgun Gothic"/>
              </a:rPr>
              <a:t>: </a:t>
            </a:r>
            <a:endParaRPr lang="en-US" spc="-50" dirty="0">
              <a:latin typeface="+mn-ea"/>
              <a:ea typeface="+mn-ea"/>
              <a:cs typeface="Malgun Gothic"/>
            </a:endParaRPr>
          </a:p>
          <a:p>
            <a:pPr marL="522605" marR="1461135" indent="-431800">
              <a:lnSpc>
                <a:spcPts val="2590"/>
              </a:lnSpc>
              <a:spcBef>
                <a:spcPts val="360"/>
              </a:spcBef>
            </a:pPr>
            <a:r>
              <a:rPr lang="en-US" spc="-20" dirty="0">
                <a:latin typeface="+mn-ea"/>
                <a:ea typeface="+mn-ea"/>
                <a:cs typeface="Malgun Gothic"/>
              </a:rPr>
              <a:t>    </a:t>
            </a:r>
            <a:r>
              <a:rPr spc="-20" dirty="0" err="1">
                <a:latin typeface="+mn-ea"/>
                <a:ea typeface="+mn-ea"/>
                <a:cs typeface="Malgun Gothic"/>
              </a:rPr>
              <a:t>반복구문</a:t>
            </a:r>
            <a:r>
              <a:rPr spc="-20" dirty="0">
                <a:latin typeface="+mn-ea"/>
                <a:ea typeface="+mn-ea"/>
                <a:cs typeface="Malgun Gothic"/>
              </a:rPr>
              <a:t> </a:t>
            </a:r>
            <a:endParaRPr lang="en-US" spc="-20" dirty="0">
              <a:latin typeface="+mn-ea"/>
              <a:ea typeface="+mn-ea"/>
              <a:cs typeface="Malgun Gothic"/>
            </a:endParaRPr>
          </a:p>
          <a:p>
            <a:pPr marL="522605" marR="1461135" indent="-431800">
              <a:lnSpc>
                <a:spcPts val="2590"/>
              </a:lnSpc>
              <a:spcBef>
                <a:spcPts val="360"/>
              </a:spcBef>
            </a:pPr>
            <a:r>
              <a:rPr lang="en-US" spc="-20" dirty="0">
                <a:latin typeface="+mn-ea"/>
                <a:ea typeface="+mn-ea"/>
                <a:cs typeface="Malgun Gothic"/>
              </a:rPr>
              <a:t>    </a:t>
            </a:r>
            <a:r>
              <a:rPr spc="-20" dirty="0" err="1">
                <a:latin typeface="+mn-ea"/>
                <a:ea typeface="+mn-ea"/>
                <a:cs typeface="Malgun Gothic"/>
              </a:rPr>
              <a:t>반복구문</a:t>
            </a:r>
            <a:endParaRPr dirty="0">
              <a:latin typeface="+mn-ea"/>
              <a:ea typeface="+mn-ea"/>
              <a:cs typeface="Malgun Gothic"/>
            </a:endParaRPr>
          </a:p>
          <a:p>
            <a:pPr marL="522605">
              <a:lnSpc>
                <a:spcPts val="2560"/>
              </a:lnSpc>
            </a:pPr>
            <a:r>
              <a:rPr spc="-25" dirty="0">
                <a:latin typeface="+mn-ea"/>
                <a:ea typeface="+mn-ea"/>
                <a:cs typeface="Malgun Gothic"/>
              </a:rPr>
              <a:t>….</a:t>
            </a:r>
            <a:endParaRPr dirty="0">
              <a:latin typeface="+mn-ea"/>
              <a:ea typeface="+mn-ea"/>
              <a:cs typeface="Malgun Gothic"/>
            </a:endParaRPr>
          </a:p>
        </p:txBody>
      </p:sp>
      <p:sp>
        <p:nvSpPr>
          <p:cNvPr id="5" name="object 5"/>
          <p:cNvSpPr txBox="1"/>
          <p:nvPr/>
        </p:nvSpPr>
        <p:spPr>
          <a:xfrm>
            <a:off x="684276" y="4041350"/>
            <a:ext cx="11135995" cy="1894686"/>
          </a:xfrm>
          <a:prstGeom prst="rect">
            <a:avLst/>
          </a:prstGeom>
          <a:ln w="12192">
            <a:solidFill>
              <a:srgbClr val="333333"/>
            </a:solidFill>
          </a:ln>
        </p:spPr>
        <p:txBody>
          <a:bodyPr vert="horz" wrap="square" lIns="0" tIns="41275" rIns="0" bIns="0" rtlCol="0">
            <a:spAutoFit/>
          </a:bodyPr>
          <a:lstStyle/>
          <a:p>
            <a:pPr marL="378460" indent="-287020">
              <a:lnSpc>
                <a:spcPct val="150000"/>
              </a:lnSpc>
              <a:spcBef>
                <a:spcPts val="325"/>
              </a:spcBef>
              <a:buFont typeface="Arial"/>
              <a:buChar char="•"/>
              <a:tabLst>
                <a:tab pos="378460" algn="l"/>
              </a:tabLst>
            </a:pPr>
            <a:r>
              <a:rPr sz="1600" dirty="0">
                <a:latin typeface="+mn-ea"/>
                <a:ea typeface="+mn-ea"/>
                <a:cs typeface="Malgun Gothic"/>
              </a:rPr>
              <a:t>for</a:t>
            </a:r>
            <a:r>
              <a:rPr sz="1600" spc="-15" dirty="0">
                <a:latin typeface="+mn-ea"/>
                <a:ea typeface="+mn-ea"/>
                <a:cs typeface="Malgun Gothic"/>
              </a:rPr>
              <a:t> </a:t>
            </a:r>
            <a:r>
              <a:rPr sz="1600" dirty="0">
                <a:latin typeface="+mn-ea"/>
                <a:ea typeface="+mn-ea"/>
                <a:cs typeface="Malgun Gothic"/>
              </a:rPr>
              <a:t>선언</a:t>
            </a:r>
            <a:r>
              <a:rPr sz="1600" spc="5" dirty="0">
                <a:latin typeface="+mn-ea"/>
                <a:ea typeface="+mn-ea"/>
                <a:cs typeface="Malgun Gothic"/>
              </a:rPr>
              <a:t> </a:t>
            </a:r>
            <a:r>
              <a:rPr sz="1600" dirty="0">
                <a:latin typeface="+mn-ea"/>
                <a:ea typeface="+mn-ea"/>
                <a:cs typeface="Malgun Gothic"/>
              </a:rPr>
              <a:t>후</a:t>
            </a:r>
            <a:r>
              <a:rPr sz="1600" spc="-10" dirty="0">
                <a:latin typeface="+mn-ea"/>
                <a:ea typeface="+mn-ea"/>
                <a:cs typeface="Malgun Gothic"/>
              </a:rPr>
              <a:t> </a:t>
            </a:r>
            <a:r>
              <a:rPr sz="1600" dirty="0">
                <a:latin typeface="+mn-ea"/>
                <a:ea typeface="+mn-ea"/>
                <a:cs typeface="Malgun Gothic"/>
              </a:rPr>
              <a:t>: 으로</a:t>
            </a:r>
            <a:r>
              <a:rPr sz="1600" spc="5" dirty="0">
                <a:latin typeface="+mn-ea"/>
                <a:ea typeface="+mn-ea"/>
                <a:cs typeface="Malgun Gothic"/>
              </a:rPr>
              <a:t> </a:t>
            </a:r>
            <a:r>
              <a:rPr sz="1600" dirty="0">
                <a:latin typeface="+mn-ea"/>
                <a:ea typeface="+mn-ea"/>
                <a:cs typeface="Malgun Gothic"/>
              </a:rPr>
              <a:t>선언부와</a:t>
            </a:r>
            <a:r>
              <a:rPr sz="1600" spc="-10" dirty="0">
                <a:latin typeface="+mn-ea"/>
                <a:ea typeface="+mn-ea"/>
                <a:cs typeface="Malgun Gothic"/>
              </a:rPr>
              <a:t> </a:t>
            </a:r>
            <a:r>
              <a:rPr sz="1600" dirty="0">
                <a:latin typeface="+mn-ea"/>
                <a:ea typeface="+mn-ea"/>
                <a:cs typeface="Malgun Gothic"/>
              </a:rPr>
              <a:t>구현부를</a:t>
            </a:r>
            <a:r>
              <a:rPr sz="1600" spc="5" dirty="0">
                <a:latin typeface="+mn-ea"/>
                <a:ea typeface="+mn-ea"/>
                <a:cs typeface="Malgun Gothic"/>
              </a:rPr>
              <a:t> </a:t>
            </a:r>
            <a:r>
              <a:rPr sz="1600" spc="-20" dirty="0">
                <a:latin typeface="+mn-ea"/>
                <a:ea typeface="+mn-ea"/>
                <a:cs typeface="Malgun Gothic"/>
              </a:rPr>
              <a:t>나눈다.</a:t>
            </a:r>
            <a:endParaRPr sz="1600" dirty="0">
              <a:latin typeface="+mn-ea"/>
              <a:ea typeface="+mn-ea"/>
              <a:cs typeface="Malgun Gothic"/>
            </a:endParaRPr>
          </a:p>
          <a:p>
            <a:pPr marL="378460" indent="-287020">
              <a:lnSpc>
                <a:spcPct val="150000"/>
              </a:lnSpc>
              <a:buFont typeface="Arial"/>
              <a:buChar char="•"/>
              <a:tabLst>
                <a:tab pos="378460" algn="l"/>
              </a:tabLst>
            </a:pPr>
            <a:r>
              <a:rPr sz="1600" dirty="0">
                <a:latin typeface="+mn-ea"/>
                <a:ea typeface="+mn-ea"/>
                <a:cs typeface="Malgun Gothic"/>
              </a:rPr>
              <a:t>변수는</a:t>
            </a:r>
            <a:r>
              <a:rPr sz="1600" spc="-10" dirty="0">
                <a:latin typeface="+mn-ea"/>
                <a:ea typeface="+mn-ea"/>
                <a:cs typeface="Malgun Gothic"/>
              </a:rPr>
              <a:t> </a:t>
            </a:r>
            <a:r>
              <a:rPr sz="1600" dirty="0">
                <a:latin typeface="+mn-ea"/>
                <a:ea typeface="+mn-ea"/>
                <a:cs typeface="Malgun Gothic"/>
              </a:rPr>
              <a:t>반복할</a:t>
            </a:r>
            <a:r>
              <a:rPr sz="1600" spc="5" dirty="0">
                <a:latin typeface="+mn-ea"/>
                <a:ea typeface="+mn-ea"/>
                <a:cs typeface="Malgun Gothic"/>
              </a:rPr>
              <a:t> </a:t>
            </a:r>
            <a:r>
              <a:rPr sz="1600" dirty="0">
                <a:latin typeface="+mn-ea"/>
                <a:ea typeface="+mn-ea"/>
                <a:cs typeface="Malgun Gothic"/>
              </a:rPr>
              <a:t>때</a:t>
            </a:r>
            <a:r>
              <a:rPr sz="1600" spc="-10" dirty="0">
                <a:latin typeface="+mn-ea"/>
                <a:ea typeface="+mn-ea"/>
                <a:cs typeface="Malgun Gothic"/>
              </a:rPr>
              <a:t> </a:t>
            </a:r>
            <a:r>
              <a:rPr sz="1600" dirty="0">
                <a:latin typeface="+mn-ea"/>
                <a:ea typeface="+mn-ea"/>
                <a:cs typeface="Malgun Gothic"/>
              </a:rPr>
              <a:t>조회되는</a:t>
            </a:r>
            <a:r>
              <a:rPr sz="1600" spc="5" dirty="0">
                <a:latin typeface="+mn-ea"/>
                <a:ea typeface="+mn-ea"/>
                <a:cs typeface="Malgun Gothic"/>
              </a:rPr>
              <a:t> </a:t>
            </a:r>
            <a:r>
              <a:rPr sz="1600" dirty="0">
                <a:latin typeface="+mn-ea"/>
                <a:ea typeface="+mn-ea"/>
                <a:cs typeface="Malgun Gothic"/>
              </a:rPr>
              <a:t>원소를</a:t>
            </a:r>
            <a:r>
              <a:rPr sz="1600" spc="-10" dirty="0">
                <a:latin typeface="+mn-ea"/>
                <a:ea typeface="+mn-ea"/>
                <a:cs typeface="Malgun Gothic"/>
              </a:rPr>
              <a:t> </a:t>
            </a:r>
            <a:r>
              <a:rPr sz="1600" dirty="0">
                <a:latin typeface="+mn-ea"/>
                <a:ea typeface="+mn-ea"/>
                <a:cs typeface="Malgun Gothic"/>
              </a:rPr>
              <a:t>반복구문에서</a:t>
            </a:r>
            <a:r>
              <a:rPr sz="1600" spc="-5" dirty="0">
                <a:latin typeface="+mn-ea"/>
                <a:ea typeface="+mn-ea"/>
                <a:cs typeface="Malgun Gothic"/>
              </a:rPr>
              <a:t> </a:t>
            </a:r>
            <a:r>
              <a:rPr sz="1600" dirty="0">
                <a:latin typeface="+mn-ea"/>
                <a:ea typeface="+mn-ea"/>
                <a:cs typeface="Malgun Gothic"/>
              </a:rPr>
              <a:t>사용하도록</a:t>
            </a:r>
            <a:r>
              <a:rPr sz="1600" spc="-5" dirty="0">
                <a:latin typeface="+mn-ea"/>
                <a:ea typeface="+mn-ea"/>
                <a:cs typeface="Malgun Gothic"/>
              </a:rPr>
              <a:t> </a:t>
            </a:r>
            <a:r>
              <a:rPr sz="1600" dirty="0">
                <a:latin typeface="+mn-ea"/>
                <a:ea typeface="+mn-ea"/>
                <a:cs typeface="Malgun Gothic"/>
              </a:rPr>
              <a:t>저장하는</a:t>
            </a:r>
            <a:r>
              <a:rPr sz="1600" spc="5" dirty="0">
                <a:latin typeface="+mn-ea"/>
                <a:ea typeface="+mn-ea"/>
                <a:cs typeface="Malgun Gothic"/>
              </a:rPr>
              <a:t> </a:t>
            </a:r>
            <a:r>
              <a:rPr sz="1600" spc="-10" dirty="0">
                <a:latin typeface="+mn-ea"/>
                <a:ea typeface="+mn-ea"/>
                <a:cs typeface="Malgun Gothic"/>
              </a:rPr>
              <a:t>임시변수이다.</a:t>
            </a:r>
            <a:endParaRPr sz="1600" dirty="0">
              <a:latin typeface="+mn-ea"/>
              <a:ea typeface="+mn-ea"/>
              <a:cs typeface="Malgun Gothic"/>
            </a:endParaRPr>
          </a:p>
          <a:p>
            <a:pPr marL="378460" indent="-287020">
              <a:lnSpc>
                <a:spcPct val="150000"/>
              </a:lnSpc>
              <a:spcBef>
                <a:spcPts val="5"/>
              </a:spcBef>
              <a:buFont typeface="Arial"/>
              <a:buChar char="•"/>
              <a:tabLst>
                <a:tab pos="378460" algn="l"/>
              </a:tabLst>
            </a:pPr>
            <a:r>
              <a:rPr sz="1600" dirty="0">
                <a:latin typeface="+mn-ea"/>
                <a:ea typeface="+mn-ea"/>
                <a:cs typeface="Malgun Gothic"/>
              </a:rPr>
              <a:t>Iterable</a:t>
            </a:r>
            <a:r>
              <a:rPr sz="1600" spc="-20" dirty="0">
                <a:latin typeface="+mn-ea"/>
                <a:ea typeface="+mn-ea"/>
                <a:cs typeface="Malgun Gothic"/>
              </a:rPr>
              <a:t> </a:t>
            </a:r>
            <a:r>
              <a:rPr sz="1600" dirty="0">
                <a:latin typeface="+mn-ea"/>
                <a:ea typeface="+mn-ea"/>
                <a:cs typeface="Malgun Gothic"/>
              </a:rPr>
              <a:t>안의</a:t>
            </a:r>
            <a:r>
              <a:rPr sz="1600" spc="-15" dirty="0">
                <a:latin typeface="+mn-ea"/>
                <a:ea typeface="+mn-ea"/>
                <a:cs typeface="Malgun Gothic"/>
              </a:rPr>
              <a:t> </a:t>
            </a:r>
            <a:r>
              <a:rPr sz="1600" dirty="0">
                <a:latin typeface="+mn-ea"/>
                <a:ea typeface="+mn-ea"/>
                <a:cs typeface="Malgun Gothic"/>
              </a:rPr>
              <a:t>모든 값들을</a:t>
            </a:r>
            <a:r>
              <a:rPr sz="1600" spc="-20" dirty="0">
                <a:latin typeface="+mn-ea"/>
                <a:ea typeface="+mn-ea"/>
                <a:cs typeface="Malgun Gothic"/>
              </a:rPr>
              <a:t> </a:t>
            </a:r>
            <a:r>
              <a:rPr sz="1600" dirty="0">
                <a:latin typeface="+mn-ea"/>
                <a:ea typeface="+mn-ea"/>
                <a:cs typeface="Malgun Gothic"/>
              </a:rPr>
              <a:t>다 조회하면</a:t>
            </a:r>
            <a:r>
              <a:rPr sz="1600" spc="-10" dirty="0">
                <a:latin typeface="+mn-ea"/>
                <a:ea typeface="+mn-ea"/>
                <a:cs typeface="Malgun Gothic"/>
              </a:rPr>
              <a:t> </a:t>
            </a:r>
            <a:r>
              <a:rPr sz="1600" dirty="0">
                <a:latin typeface="+mn-ea"/>
                <a:ea typeface="+mn-ea"/>
                <a:cs typeface="Malgun Gothic"/>
              </a:rPr>
              <a:t>반복구문은 </a:t>
            </a:r>
            <a:r>
              <a:rPr sz="1600" spc="-20" dirty="0">
                <a:latin typeface="+mn-ea"/>
                <a:ea typeface="+mn-ea"/>
                <a:cs typeface="Malgun Gothic"/>
              </a:rPr>
              <a:t>멈춘다.</a:t>
            </a:r>
            <a:endParaRPr sz="1600" dirty="0">
              <a:latin typeface="+mn-ea"/>
              <a:ea typeface="+mn-ea"/>
              <a:cs typeface="Malgun Gothic"/>
            </a:endParaRPr>
          </a:p>
          <a:p>
            <a:pPr marL="378460" indent="-287020">
              <a:lnSpc>
                <a:spcPct val="150000"/>
              </a:lnSpc>
              <a:buFont typeface="Arial"/>
              <a:buChar char="•"/>
              <a:tabLst>
                <a:tab pos="378460" algn="l"/>
              </a:tabLst>
            </a:pPr>
            <a:r>
              <a:rPr sz="1600" dirty="0">
                <a:latin typeface="+mn-ea"/>
                <a:ea typeface="+mn-ea"/>
                <a:cs typeface="Malgun Gothic"/>
              </a:rPr>
              <a:t>반복구문은</a:t>
            </a:r>
            <a:r>
              <a:rPr sz="1600" spc="-15" dirty="0">
                <a:latin typeface="+mn-ea"/>
                <a:ea typeface="+mn-ea"/>
                <a:cs typeface="Malgun Gothic"/>
              </a:rPr>
              <a:t> </a:t>
            </a:r>
            <a:r>
              <a:rPr sz="1600" dirty="0">
                <a:latin typeface="+mn-ea"/>
                <a:ea typeface="+mn-ea"/>
                <a:cs typeface="Malgun Gothic"/>
              </a:rPr>
              <a:t>공백4개</a:t>
            </a:r>
            <a:r>
              <a:rPr sz="1600" spc="10" dirty="0">
                <a:latin typeface="+mn-ea"/>
                <a:ea typeface="+mn-ea"/>
                <a:cs typeface="Malgun Gothic"/>
              </a:rPr>
              <a:t> </a:t>
            </a:r>
            <a:r>
              <a:rPr sz="1600" dirty="0">
                <a:latin typeface="+mn-ea"/>
                <a:ea typeface="+mn-ea"/>
                <a:cs typeface="Malgun Gothic"/>
              </a:rPr>
              <a:t>또는</a:t>
            </a:r>
            <a:r>
              <a:rPr sz="1600" spc="-15" dirty="0">
                <a:latin typeface="+mn-ea"/>
                <a:ea typeface="+mn-ea"/>
                <a:cs typeface="Malgun Gothic"/>
              </a:rPr>
              <a:t> </a:t>
            </a:r>
            <a:r>
              <a:rPr sz="1600" dirty="0">
                <a:latin typeface="+mn-ea"/>
                <a:ea typeface="+mn-ea"/>
                <a:cs typeface="Malgun Gothic"/>
              </a:rPr>
              <a:t>tab을 입력</a:t>
            </a:r>
            <a:r>
              <a:rPr sz="1600" spc="-10" dirty="0">
                <a:latin typeface="+mn-ea"/>
                <a:ea typeface="+mn-ea"/>
                <a:cs typeface="Malgun Gothic"/>
              </a:rPr>
              <a:t> </a:t>
            </a:r>
            <a:r>
              <a:rPr sz="1600" dirty="0">
                <a:latin typeface="+mn-ea"/>
                <a:ea typeface="+mn-ea"/>
                <a:cs typeface="Malgun Gothic"/>
              </a:rPr>
              <a:t>후 </a:t>
            </a:r>
            <a:r>
              <a:rPr sz="1600" spc="-10" dirty="0">
                <a:latin typeface="+mn-ea"/>
                <a:ea typeface="+mn-ea"/>
                <a:cs typeface="Malgun Gothic"/>
              </a:rPr>
              <a:t>작성한다.</a:t>
            </a:r>
            <a:endParaRPr sz="1600" dirty="0">
              <a:latin typeface="+mn-ea"/>
              <a:ea typeface="+mn-ea"/>
              <a:cs typeface="Malgun Gothic"/>
            </a:endParaRPr>
          </a:p>
          <a:p>
            <a:pPr marL="378460" indent="-287020">
              <a:lnSpc>
                <a:spcPct val="150000"/>
              </a:lnSpc>
              <a:buFont typeface="Arial"/>
              <a:buChar char="•"/>
              <a:tabLst>
                <a:tab pos="378460" algn="l"/>
              </a:tabLst>
            </a:pPr>
            <a:r>
              <a:rPr sz="1600" dirty="0">
                <a:latin typeface="+mn-ea"/>
                <a:ea typeface="+mn-ea"/>
                <a:cs typeface="Malgun Gothic"/>
              </a:rPr>
              <a:t>반복구문이</a:t>
            </a:r>
            <a:r>
              <a:rPr sz="1600" spc="-10" dirty="0">
                <a:latin typeface="+mn-ea"/>
                <a:ea typeface="+mn-ea"/>
                <a:cs typeface="Malgun Gothic"/>
              </a:rPr>
              <a:t> </a:t>
            </a:r>
            <a:r>
              <a:rPr sz="1600" dirty="0">
                <a:latin typeface="+mn-ea"/>
                <a:ea typeface="+mn-ea"/>
                <a:cs typeface="Malgun Gothic"/>
              </a:rPr>
              <a:t>끝나면</a:t>
            </a:r>
            <a:r>
              <a:rPr sz="1600" spc="5" dirty="0">
                <a:latin typeface="+mn-ea"/>
                <a:ea typeface="+mn-ea"/>
                <a:cs typeface="Malgun Gothic"/>
              </a:rPr>
              <a:t> </a:t>
            </a:r>
            <a:r>
              <a:rPr sz="1600" dirty="0">
                <a:latin typeface="+mn-ea"/>
                <a:ea typeface="+mn-ea"/>
                <a:cs typeface="Malgun Gothic"/>
              </a:rPr>
              <a:t>공백없이</a:t>
            </a:r>
            <a:r>
              <a:rPr sz="1600" spc="-10" dirty="0">
                <a:latin typeface="+mn-ea"/>
                <a:ea typeface="+mn-ea"/>
                <a:cs typeface="Malgun Gothic"/>
              </a:rPr>
              <a:t> </a:t>
            </a:r>
            <a:r>
              <a:rPr sz="1600" dirty="0">
                <a:latin typeface="+mn-ea"/>
                <a:ea typeface="+mn-ea"/>
                <a:cs typeface="Malgun Gothic"/>
              </a:rPr>
              <a:t>코드를</a:t>
            </a:r>
            <a:r>
              <a:rPr sz="1600" spc="5" dirty="0">
                <a:latin typeface="+mn-ea"/>
                <a:ea typeface="+mn-ea"/>
                <a:cs typeface="Malgun Gothic"/>
              </a:rPr>
              <a:t> </a:t>
            </a:r>
            <a:r>
              <a:rPr sz="1600" dirty="0">
                <a:latin typeface="+mn-ea"/>
                <a:ea typeface="+mn-ea"/>
                <a:cs typeface="Malgun Gothic"/>
              </a:rPr>
              <a:t>작성하면</a:t>
            </a:r>
            <a:r>
              <a:rPr sz="1600" spc="-10" dirty="0">
                <a:latin typeface="+mn-ea"/>
                <a:ea typeface="+mn-ea"/>
                <a:cs typeface="Malgun Gothic"/>
              </a:rPr>
              <a:t> </a:t>
            </a:r>
            <a:r>
              <a:rPr sz="1600" spc="-25" dirty="0">
                <a:latin typeface="+mn-ea"/>
                <a:ea typeface="+mn-ea"/>
                <a:cs typeface="Malgun Gothic"/>
              </a:rPr>
              <a:t>된다.</a:t>
            </a:r>
            <a:endParaRPr sz="1600" dirty="0">
              <a:latin typeface="+mn-ea"/>
              <a:ea typeface="+mn-ea"/>
              <a:cs typeface="Malgun Gothic"/>
            </a:endParaRPr>
          </a:p>
        </p:txBody>
      </p:sp>
      <p:sp>
        <p:nvSpPr>
          <p:cNvPr id="6" name="object 6"/>
          <p:cNvSpPr txBox="1"/>
          <p:nvPr/>
        </p:nvSpPr>
        <p:spPr>
          <a:xfrm>
            <a:off x="5332476" y="2209800"/>
            <a:ext cx="4343400" cy="1268296"/>
          </a:xfrm>
          <a:prstGeom prst="rect">
            <a:avLst/>
          </a:prstGeom>
          <a:ln w="9144">
            <a:solidFill>
              <a:srgbClr val="333333"/>
            </a:solidFill>
          </a:ln>
        </p:spPr>
        <p:txBody>
          <a:bodyPr vert="horz" wrap="square" lIns="0" tIns="3810" rIns="0" bIns="0" rtlCol="0">
            <a:spAutoFit/>
          </a:bodyPr>
          <a:lstStyle/>
          <a:p>
            <a:pPr marL="92075">
              <a:lnSpc>
                <a:spcPts val="2735"/>
              </a:lnSpc>
              <a:spcBef>
                <a:spcPts val="30"/>
              </a:spcBef>
            </a:pPr>
            <a:r>
              <a:rPr dirty="0">
                <a:latin typeface="+mn-ea"/>
                <a:ea typeface="+mn-ea"/>
                <a:cs typeface="Malgun Gothic"/>
              </a:rPr>
              <a:t>for</a:t>
            </a:r>
            <a:r>
              <a:rPr spc="-20" dirty="0">
                <a:latin typeface="+mn-ea"/>
                <a:ea typeface="+mn-ea"/>
                <a:cs typeface="Malgun Gothic"/>
              </a:rPr>
              <a:t> </a:t>
            </a:r>
            <a:r>
              <a:rPr dirty="0">
                <a:latin typeface="+mn-ea"/>
                <a:ea typeface="+mn-ea"/>
                <a:cs typeface="Malgun Gothic"/>
              </a:rPr>
              <a:t>num</a:t>
            </a:r>
            <a:r>
              <a:rPr spc="-20" dirty="0">
                <a:latin typeface="+mn-ea"/>
                <a:ea typeface="+mn-ea"/>
                <a:cs typeface="Malgun Gothic"/>
              </a:rPr>
              <a:t> </a:t>
            </a:r>
            <a:r>
              <a:rPr dirty="0">
                <a:latin typeface="+mn-ea"/>
                <a:ea typeface="+mn-ea"/>
                <a:cs typeface="Malgun Gothic"/>
              </a:rPr>
              <a:t>in</a:t>
            </a:r>
            <a:r>
              <a:rPr spc="-5" dirty="0">
                <a:latin typeface="+mn-ea"/>
                <a:ea typeface="+mn-ea"/>
                <a:cs typeface="Malgun Gothic"/>
              </a:rPr>
              <a:t> </a:t>
            </a:r>
            <a:r>
              <a:rPr dirty="0">
                <a:latin typeface="+mn-ea"/>
                <a:ea typeface="+mn-ea"/>
                <a:cs typeface="Malgun Gothic"/>
              </a:rPr>
              <a:t>(1,</a:t>
            </a:r>
            <a:r>
              <a:rPr spc="-10" dirty="0">
                <a:latin typeface="+mn-ea"/>
                <a:ea typeface="+mn-ea"/>
                <a:cs typeface="Malgun Gothic"/>
              </a:rPr>
              <a:t> </a:t>
            </a:r>
            <a:r>
              <a:rPr dirty="0">
                <a:latin typeface="+mn-ea"/>
                <a:ea typeface="+mn-ea"/>
                <a:cs typeface="Malgun Gothic"/>
              </a:rPr>
              <a:t>2,</a:t>
            </a:r>
            <a:r>
              <a:rPr spc="-10" dirty="0">
                <a:latin typeface="+mn-ea"/>
                <a:ea typeface="+mn-ea"/>
                <a:cs typeface="Malgun Gothic"/>
              </a:rPr>
              <a:t> </a:t>
            </a:r>
            <a:r>
              <a:rPr dirty="0">
                <a:latin typeface="+mn-ea"/>
                <a:ea typeface="+mn-ea"/>
                <a:cs typeface="Malgun Gothic"/>
              </a:rPr>
              <a:t>3,</a:t>
            </a:r>
            <a:r>
              <a:rPr spc="-10" dirty="0">
                <a:latin typeface="+mn-ea"/>
                <a:ea typeface="+mn-ea"/>
                <a:cs typeface="Malgun Gothic"/>
              </a:rPr>
              <a:t> </a:t>
            </a:r>
            <a:r>
              <a:rPr dirty="0">
                <a:latin typeface="+mn-ea"/>
                <a:ea typeface="+mn-ea"/>
                <a:cs typeface="Malgun Gothic"/>
              </a:rPr>
              <a:t>4,</a:t>
            </a:r>
            <a:r>
              <a:rPr spc="-15" dirty="0">
                <a:latin typeface="+mn-ea"/>
                <a:ea typeface="+mn-ea"/>
                <a:cs typeface="Malgun Gothic"/>
              </a:rPr>
              <a:t> </a:t>
            </a:r>
            <a:r>
              <a:rPr dirty="0">
                <a:latin typeface="+mn-ea"/>
                <a:ea typeface="+mn-ea"/>
                <a:cs typeface="Malgun Gothic"/>
              </a:rPr>
              <a:t>5)</a:t>
            </a:r>
            <a:r>
              <a:rPr spc="5" dirty="0">
                <a:latin typeface="+mn-ea"/>
                <a:ea typeface="+mn-ea"/>
                <a:cs typeface="Malgun Gothic"/>
              </a:rPr>
              <a:t> </a:t>
            </a:r>
            <a:r>
              <a:rPr spc="-50" dirty="0">
                <a:latin typeface="+mn-ea"/>
                <a:ea typeface="+mn-ea"/>
                <a:cs typeface="Malgun Gothic"/>
              </a:rPr>
              <a:t>:</a:t>
            </a:r>
            <a:endParaRPr>
              <a:latin typeface="+mn-ea"/>
              <a:ea typeface="+mn-ea"/>
              <a:cs typeface="Malgun Gothic"/>
            </a:endParaRPr>
          </a:p>
          <a:p>
            <a:pPr marL="523240">
              <a:lnSpc>
                <a:spcPts val="2735"/>
              </a:lnSpc>
            </a:pPr>
            <a:r>
              <a:rPr spc="-10" dirty="0">
                <a:latin typeface="+mn-ea"/>
                <a:ea typeface="+mn-ea"/>
                <a:cs typeface="Malgun Gothic"/>
              </a:rPr>
              <a:t>print(num)</a:t>
            </a:r>
            <a:endParaRPr>
              <a:latin typeface="+mn-ea"/>
              <a:ea typeface="+mn-ea"/>
              <a:cs typeface="Malgun Gothic"/>
            </a:endParaRPr>
          </a:p>
          <a:p>
            <a:pPr marL="92075">
              <a:lnSpc>
                <a:spcPct val="100000"/>
              </a:lnSpc>
              <a:spcBef>
                <a:spcPts val="2300"/>
              </a:spcBef>
            </a:pPr>
            <a:r>
              <a:rPr spc="-10" dirty="0">
                <a:latin typeface="+mn-ea"/>
                <a:ea typeface="+mn-ea"/>
                <a:cs typeface="Malgun Gothic"/>
              </a:rPr>
              <a:t>print('반복문완료')</a:t>
            </a:r>
            <a:endParaRPr>
              <a:latin typeface="+mn-ea"/>
              <a:ea typeface="+mn-ea"/>
              <a:cs typeface="Malgun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6499860" cy="1851789"/>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spc="-10" dirty="0">
                <a:solidFill>
                  <a:srgbClr val="333333"/>
                </a:solidFill>
                <a:latin typeface="+mn-ea"/>
                <a:ea typeface="+mn-ea"/>
                <a:cs typeface="Malgun Gothic"/>
              </a:rPr>
              <a:t>continue</a:t>
            </a:r>
            <a:endParaRPr>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나머지</a:t>
            </a:r>
            <a:r>
              <a:rPr spc="-40" dirty="0">
                <a:solidFill>
                  <a:srgbClr val="333333"/>
                </a:solidFill>
                <a:latin typeface="+mn-ea"/>
                <a:ea typeface="+mn-ea"/>
                <a:cs typeface="Malgun Gothic"/>
              </a:rPr>
              <a:t> </a:t>
            </a:r>
            <a:r>
              <a:rPr dirty="0">
                <a:solidFill>
                  <a:srgbClr val="333333"/>
                </a:solidFill>
                <a:latin typeface="+mn-ea"/>
                <a:ea typeface="+mn-ea"/>
                <a:cs typeface="Malgun Gothic"/>
              </a:rPr>
              <a:t>부분을</a:t>
            </a:r>
            <a:r>
              <a:rPr spc="-20" dirty="0">
                <a:solidFill>
                  <a:srgbClr val="333333"/>
                </a:solidFill>
                <a:latin typeface="+mn-ea"/>
                <a:ea typeface="+mn-ea"/>
                <a:cs typeface="Malgun Gothic"/>
              </a:rPr>
              <a:t> </a:t>
            </a:r>
            <a:r>
              <a:rPr dirty="0">
                <a:solidFill>
                  <a:srgbClr val="333333"/>
                </a:solidFill>
                <a:latin typeface="+mn-ea"/>
                <a:ea typeface="+mn-ea"/>
                <a:cs typeface="Malgun Gothic"/>
              </a:rPr>
              <a:t>실행하지</a:t>
            </a:r>
            <a:r>
              <a:rPr spc="-35" dirty="0">
                <a:solidFill>
                  <a:srgbClr val="333333"/>
                </a:solidFill>
                <a:latin typeface="+mn-ea"/>
                <a:ea typeface="+mn-ea"/>
                <a:cs typeface="Malgun Gothic"/>
              </a:rPr>
              <a:t> </a:t>
            </a:r>
            <a:r>
              <a:rPr dirty="0">
                <a:solidFill>
                  <a:srgbClr val="333333"/>
                </a:solidFill>
                <a:latin typeface="+mn-ea"/>
                <a:ea typeface="+mn-ea"/>
                <a:cs typeface="Malgun Gothic"/>
              </a:rPr>
              <a:t>않고</a:t>
            </a:r>
            <a:r>
              <a:rPr spc="-30" dirty="0">
                <a:solidFill>
                  <a:srgbClr val="333333"/>
                </a:solidFill>
                <a:latin typeface="+mn-ea"/>
                <a:ea typeface="+mn-ea"/>
                <a:cs typeface="Malgun Gothic"/>
              </a:rPr>
              <a:t> </a:t>
            </a:r>
            <a:r>
              <a:rPr dirty="0">
                <a:solidFill>
                  <a:srgbClr val="333333"/>
                </a:solidFill>
                <a:latin typeface="+mn-ea"/>
                <a:ea typeface="+mn-ea"/>
                <a:cs typeface="Malgun Gothic"/>
              </a:rPr>
              <a:t>다음</a:t>
            </a:r>
            <a:r>
              <a:rPr spc="-20" dirty="0">
                <a:solidFill>
                  <a:srgbClr val="333333"/>
                </a:solidFill>
                <a:latin typeface="+mn-ea"/>
                <a:ea typeface="+mn-ea"/>
                <a:cs typeface="Malgun Gothic"/>
              </a:rPr>
              <a:t> </a:t>
            </a:r>
            <a:r>
              <a:rPr dirty="0">
                <a:solidFill>
                  <a:srgbClr val="333333"/>
                </a:solidFill>
                <a:latin typeface="+mn-ea"/>
                <a:ea typeface="+mn-ea"/>
                <a:cs typeface="Malgun Gothic"/>
              </a:rPr>
              <a:t>반복을</a:t>
            </a:r>
            <a:r>
              <a:rPr spc="-30" dirty="0">
                <a:solidFill>
                  <a:srgbClr val="333333"/>
                </a:solidFill>
                <a:latin typeface="+mn-ea"/>
                <a:ea typeface="+mn-ea"/>
                <a:cs typeface="Malgun Gothic"/>
              </a:rPr>
              <a:t> </a:t>
            </a:r>
            <a:r>
              <a:rPr spc="-10" dirty="0">
                <a:solidFill>
                  <a:srgbClr val="333333"/>
                </a:solidFill>
                <a:latin typeface="+mn-ea"/>
                <a:ea typeface="+mn-ea"/>
                <a:cs typeface="Malgun Gothic"/>
              </a:rPr>
              <a:t>시작한다.</a:t>
            </a:r>
            <a:endParaRPr>
              <a:latin typeface="+mn-ea"/>
              <a:ea typeface="+mn-ea"/>
              <a:cs typeface="Malgun Gothic"/>
            </a:endParaRPr>
          </a:p>
          <a:p>
            <a:pPr marL="286385" indent="-273685">
              <a:lnSpc>
                <a:spcPct val="100000"/>
              </a:lnSpc>
              <a:spcBef>
                <a:spcPts val="2280"/>
              </a:spcBef>
              <a:buFont typeface="Arial"/>
              <a:buChar char="▪"/>
              <a:tabLst>
                <a:tab pos="286385" algn="l"/>
              </a:tabLst>
            </a:pPr>
            <a:r>
              <a:rPr spc="-10" dirty="0">
                <a:solidFill>
                  <a:srgbClr val="333333"/>
                </a:solidFill>
                <a:latin typeface="+mn-ea"/>
                <a:ea typeface="+mn-ea"/>
                <a:cs typeface="Malgun Gothic"/>
              </a:rPr>
              <a:t>break</a:t>
            </a:r>
            <a:endParaRPr>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반복문을</a:t>
            </a:r>
            <a:r>
              <a:rPr spc="-35" dirty="0">
                <a:solidFill>
                  <a:srgbClr val="333333"/>
                </a:solidFill>
                <a:latin typeface="+mn-ea"/>
                <a:ea typeface="+mn-ea"/>
                <a:cs typeface="Malgun Gothic"/>
              </a:rPr>
              <a:t> </a:t>
            </a:r>
            <a:r>
              <a:rPr spc="-20" dirty="0">
                <a:solidFill>
                  <a:srgbClr val="333333"/>
                </a:solidFill>
                <a:latin typeface="+mn-ea"/>
                <a:ea typeface="+mn-ea"/>
                <a:cs typeface="Malgun Gothic"/>
              </a:rPr>
              <a:t>멈춘다.</a:t>
            </a:r>
            <a:endParaRPr>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continue와</a:t>
            </a:r>
            <a:r>
              <a:rPr sz="2400" spc="-30" dirty="0">
                <a:latin typeface="+mn-ea"/>
                <a:ea typeface="+mn-ea"/>
              </a:rPr>
              <a:t> </a:t>
            </a:r>
            <a:r>
              <a:rPr sz="2400" dirty="0">
                <a:latin typeface="+mn-ea"/>
                <a:ea typeface="+mn-ea"/>
              </a:rPr>
              <a:t>break로</a:t>
            </a:r>
            <a:r>
              <a:rPr sz="2400" spc="-60" dirty="0">
                <a:latin typeface="+mn-ea"/>
                <a:ea typeface="+mn-ea"/>
              </a:rPr>
              <a:t> </a:t>
            </a:r>
            <a:r>
              <a:rPr sz="2400" dirty="0">
                <a:latin typeface="+mn-ea"/>
                <a:ea typeface="+mn-ea"/>
              </a:rPr>
              <a:t>반복문</a:t>
            </a:r>
            <a:r>
              <a:rPr sz="2400" spc="-45" dirty="0">
                <a:latin typeface="+mn-ea"/>
                <a:ea typeface="+mn-ea"/>
              </a:rPr>
              <a:t> </a:t>
            </a:r>
            <a:r>
              <a:rPr sz="2400" spc="-25" dirty="0">
                <a:latin typeface="+mn-ea"/>
                <a:ea typeface="+mn-ea"/>
              </a:rPr>
              <a:t>제어</a:t>
            </a:r>
          </a:p>
        </p:txBody>
      </p:sp>
      <p:sp>
        <p:nvSpPr>
          <p:cNvPr id="4" name="object 4"/>
          <p:cNvSpPr txBox="1"/>
          <p:nvPr/>
        </p:nvSpPr>
        <p:spPr>
          <a:xfrm>
            <a:off x="608076" y="3200400"/>
            <a:ext cx="4343400" cy="1693349"/>
          </a:xfrm>
          <a:prstGeom prst="rect">
            <a:avLst/>
          </a:prstGeom>
          <a:ln w="9144">
            <a:solidFill>
              <a:srgbClr val="333333"/>
            </a:solidFill>
          </a:ln>
        </p:spPr>
        <p:txBody>
          <a:bodyPr vert="horz" wrap="square" lIns="0" tIns="45085" rIns="0" bIns="0" rtlCol="0">
            <a:spAutoFit/>
          </a:bodyPr>
          <a:lstStyle/>
          <a:p>
            <a:pPr marL="522605" marR="830580" indent="-431800">
              <a:lnSpc>
                <a:spcPts val="2590"/>
              </a:lnSpc>
              <a:spcBef>
                <a:spcPts val="355"/>
              </a:spcBef>
            </a:pPr>
            <a:r>
              <a:rPr dirty="0">
                <a:latin typeface="+mn-ea"/>
                <a:ea typeface="+mn-ea"/>
                <a:cs typeface="Malgun Gothic"/>
              </a:rPr>
              <a:t>for</a:t>
            </a:r>
            <a:r>
              <a:rPr spc="-35" dirty="0">
                <a:latin typeface="+mn-ea"/>
                <a:ea typeface="+mn-ea"/>
                <a:cs typeface="Malgun Gothic"/>
              </a:rPr>
              <a:t> </a:t>
            </a:r>
            <a:r>
              <a:rPr dirty="0">
                <a:latin typeface="+mn-ea"/>
                <a:ea typeface="+mn-ea"/>
                <a:cs typeface="Malgun Gothic"/>
              </a:rPr>
              <a:t>num</a:t>
            </a:r>
            <a:r>
              <a:rPr spc="-40" dirty="0">
                <a:latin typeface="+mn-ea"/>
                <a:ea typeface="+mn-ea"/>
                <a:cs typeface="Malgun Gothic"/>
              </a:rPr>
              <a:t> </a:t>
            </a:r>
            <a:r>
              <a:rPr dirty="0">
                <a:latin typeface="+mn-ea"/>
                <a:ea typeface="+mn-ea"/>
                <a:cs typeface="Malgun Gothic"/>
              </a:rPr>
              <a:t>in</a:t>
            </a:r>
            <a:r>
              <a:rPr spc="-30" dirty="0">
                <a:latin typeface="+mn-ea"/>
                <a:ea typeface="+mn-ea"/>
                <a:cs typeface="Malgun Gothic"/>
              </a:rPr>
              <a:t> </a:t>
            </a:r>
            <a:r>
              <a:rPr dirty="0">
                <a:latin typeface="+mn-ea"/>
                <a:ea typeface="+mn-ea"/>
                <a:cs typeface="Malgun Gothic"/>
              </a:rPr>
              <a:t>range(1,</a:t>
            </a:r>
            <a:r>
              <a:rPr spc="-20" dirty="0">
                <a:latin typeface="+mn-ea"/>
                <a:ea typeface="+mn-ea"/>
                <a:cs typeface="Malgun Gothic"/>
              </a:rPr>
              <a:t> </a:t>
            </a:r>
            <a:r>
              <a:rPr dirty="0">
                <a:latin typeface="+mn-ea"/>
                <a:ea typeface="+mn-ea"/>
                <a:cs typeface="Malgun Gothic"/>
              </a:rPr>
              <a:t>20)</a:t>
            </a:r>
            <a:r>
              <a:rPr spc="-30" dirty="0">
                <a:latin typeface="+mn-ea"/>
                <a:ea typeface="+mn-ea"/>
                <a:cs typeface="Malgun Gothic"/>
              </a:rPr>
              <a:t> </a:t>
            </a:r>
            <a:r>
              <a:rPr spc="-50" dirty="0">
                <a:latin typeface="+mn-ea"/>
                <a:ea typeface="+mn-ea"/>
                <a:cs typeface="Malgun Gothic"/>
              </a:rPr>
              <a:t>: </a:t>
            </a:r>
            <a:r>
              <a:rPr dirty="0">
                <a:latin typeface="+mn-ea"/>
                <a:ea typeface="+mn-ea"/>
                <a:cs typeface="Malgun Gothic"/>
              </a:rPr>
              <a:t>if(num</a:t>
            </a:r>
            <a:r>
              <a:rPr spc="-20" dirty="0">
                <a:latin typeface="+mn-ea"/>
                <a:ea typeface="+mn-ea"/>
                <a:cs typeface="Malgun Gothic"/>
              </a:rPr>
              <a:t> </a:t>
            </a:r>
            <a:r>
              <a:rPr dirty="0">
                <a:latin typeface="+mn-ea"/>
                <a:ea typeface="+mn-ea"/>
                <a:cs typeface="Malgun Gothic"/>
              </a:rPr>
              <a:t>%</a:t>
            </a:r>
            <a:r>
              <a:rPr spc="-20" dirty="0">
                <a:latin typeface="+mn-ea"/>
                <a:ea typeface="+mn-ea"/>
                <a:cs typeface="Malgun Gothic"/>
              </a:rPr>
              <a:t> </a:t>
            </a:r>
            <a:r>
              <a:rPr dirty="0">
                <a:latin typeface="+mn-ea"/>
                <a:ea typeface="+mn-ea"/>
                <a:cs typeface="Malgun Gothic"/>
              </a:rPr>
              <a:t>5</a:t>
            </a:r>
            <a:r>
              <a:rPr spc="-30" dirty="0">
                <a:latin typeface="+mn-ea"/>
                <a:ea typeface="+mn-ea"/>
                <a:cs typeface="Malgun Gothic"/>
              </a:rPr>
              <a:t> </a:t>
            </a:r>
            <a:r>
              <a:rPr dirty="0">
                <a:latin typeface="+mn-ea"/>
                <a:ea typeface="+mn-ea"/>
                <a:cs typeface="Malgun Gothic"/>
              </a:rPr>
              <a:t>!=</a:t>
            </a:r>
            <a:r>
              <a:rPr spc="-10" dirty="0">
                <a:latin typeface="+mn-ea"/>
                <a:ea typeface="+mn-ea"/>
                <a:cs typeface="Malgun Gothic"/>
              </a:rPr>
              <a:t> </a:t>
            </a:r>
            <a:r>
              <a:rPr dirty="0">
                <a:latin typeface="+mn-ea"/>
                <a:ea typeface="+mn-ea"/>
                <a:cs typeface="Malgun Gothic"/>
              </a:rPr>
              <a:t>0)</a:t>
            </a:r>
            <a:r>
              <a:rPr spc="-15" dirty="0">
                <a:latin typeface="+mn-ea"/>
                <a:ea typeface="+mn-ea"/>
                <a:cs typeface="Malgun Gothic"/>
              </a:rPr>
              <a:t> </a:t>
            </a:r>
            <a:r>
              <a:rPr spc="-50" dirty="0">
                <a:latin typeface="+mn-ea"/>
                <a:ea typeface="+mn-ea"/>
                <a:cs typeface="Malgun Gothic"/>
              </a:rPr>
              <a:t>:</a:t>
            </a:r>
            <a:endParaRPr>
              <a:latin typeface="+mn-ea"/>
              <a:ea typeface="+mn-ea"/>
              <a:cs typeface="Malgun Gothic"/>
            </a:endParaRPr>
          </a:p>
          <a:p>
            <a:pPr marL="955040">
              <a:lnSpc>
                <a:spcPts val="2415"/>
              </a:lnSpc>
            </a:pPr>
            <a:r>
              <a:rPr spc="-10" dirty="0">
                <a:latin typeface="+mn-ea"/>
                <a:ea typeface="+mn-ea"/>
                <a:cs typeface="Malgun Gothic"/>
              </a:rPr>
              <a:t>continue</a:t>
            </a:r>
            <a:endParaRPr>
              <a:latin typeface="+mn-ea"/>
              <a:ea typeface="+mn-ea"/>
              <a:cs typeface="Malgun Gothic"/>
            </a:endParaRPr>
          </a:p>
          <a:p>
            <a:pPr marL="90805" marR="1759585" indent="431165">
              <a:lnSpc>
                <a:spcPts val="2590"/>
              </a:lnSpc>
              <a:spcBef>
                <a:spcPts val="190"/>
              </a:spcBef>
            </a:pPr>
            <a:r>
              <a:rPr spc="-10" dirty="0">
                <a:latin typeface="+mn-ea"/>
                <a:ea typeface="+mn-ea"/>
                <a:cs typeface="Malgun Gothic"/>
              </a:rPr>
              <a:t>print(num) </a:t>
            </a:r>
            <a:r>
              <a:rPr dirty="0">
                <a:latin typeface="+mn-ea"/>
                <a:ea typeface="+mn-ea"/>
                <a:cs typeface="Malgun Gothic"/>
              </a:rPr>
              <a:t>print("for문</a:t>
            </a:r>
            <a:r>
              <a:rPr spc="-100" dirty="0">
                <a:latin typeface="+mn-ea"/>
                <a:ea typeface="+mn-ea"/>
                <a:cs typeface="Malgun Gothic"/>
              </a:rPr>
              <a:t> </a:t>
            </a:r>
            <a:r>
              <a:rPr spc="-20" dirty="0">
                <a:latin typeface="+mn-ea"/>
                <a:ea typeface="+mn-ea"/>
                <a:cs typeface="Malgun Gothic"/>
              </a:rPr>
              <a:t>종료")</a:t>
            </a:r>
            <a:endParaRPr>
              <a:latin typeface="+mn-ea"/>
              <a:ea typeface="+mn-ea"/>
              <a:cs typeface="Malgun Gothic"/>
            </a:endParaRPr>
          </a:p>
        </p:txBody>
      </p:sp>
      <p:sp>
        <p:nvSpPr>
          <p:cNvPr id="5" name="object 5"/>
          <p:cNvSpPr txBox="1"/>
          <p:nvPr/>
        </p:nvSpPr>
        <p:spPr>
          <a:xfrm>
            <a:off x="5256276" y="3200400"/>
            <a:ext cx="4343400" cy="1667701"/>
          </a:xfrm>
          <a:prstGeom prst="rect">
            <a:avLst/>
          </a:prstGeom>
          <a:ln w="9144">
            <a:solidFill>
              <a:srgbClr val="333333"/>
            </a:solidFill>
          </a:ln>
        </p:spPr>
        <p:txBody>
          <a:bodyPr vert="horz" wrap="square" lIns="0" tIns="45085" rIns="0" bIns="0" rtlCol="0">
            <a:spAutoFit/>
          </a:bodyPr>
          <a:lstStyle/>
          <a:p>
            <a:pPr marL="91440" marR="829944" algn="ctr">
              <a:lnSpc>
                <a:spcPts val="2590"/>
              </a:lnSpc>
              <a:spcBef>
                <a:spcPts val="355"/>
              </a:spcBef>
            </a:pPr>
            <a:r>
              <a:rPr dirty="0">
                <a:latin typeface="+mn-ea"/>
                <a:ea typeface="+mn-ea"/>
                <a:cs typeface="Malgun Gothic"/>
              </a:rPr>
              <a:t>for</a:t>
            </a:r>
            <a:r>
              <a:rPr spc="-35" dirty="0">
                <a:latin typeface="+mn-ea"/>
                <a:ea typeface="+mn-ea"/>
                <a:cs typeface="Malgun Gothic"/>
              </a:rPr>
              <a:t> </a:t>
            </a:r>
            <a:r>
              <a:rPr dirty="0">
                <a:latin typeface="+mn-ea"/>
                <a:ea typeface="+mn-ea"/>
                <a:cs typeface="Malgun Gothic"/>
              </a:rPr>
              <a:t>num</a:t>
            </a:r>
            <a:r>
              <a:rPr spc="-40" dirty="0">
                <a:latin typeface="+mn-ea"/>
                <a:ea typeface="+mn-ea"/>
                <a:cs typeface="Malgun Gothic"/>
              </a:rPr>
              <a:t> </a:t>
            </a:r>
            <a:r>
              <a:rPr dirty="0">
                <a:latin typeface="+mn-ea"/>
                <a:ea typeface="+mn-ea"/>
                <a:cs typeface="Malgun Gothic"/>
              </a:rPr>
              <a:t>in</a:t>
            </a:r>
            <a:r>
              <a:rPr spc="-30" dirty="0">
                <a:latin typeface="+mn-ea"/>
                <a:ea typeface="+mn-ea"/>
                <a:cs typeface="Malgun Gothic"/>
              </a:rPr>
              <a:t> </a:t>
            </a:r>
            <a:r>
              <a:rPr dirty="0">
                <a:latin typeface="+mn-ea"/>
                <a:ea typeface="+mn-ea"/>
                <a:cs typeface="Malgun Gothic"/>
              </a:rPr>
              <a:t>range(1,</a:t>
            </a:r>
            <a:r>
              <a:rPr spc="-20" dirty="0">
                <a:latin typeface="+mn-ea"/>
                <a:ea typeface="+mn-ea"/>
                <a:cs typeface="Malgun Gothic"/>
              </a:rPr>
              <a:t> </a:t>
            </a:r>
            <a:r>
              <a:rPr dirty="0">
                <a:latin typeface="+mn-ea"/>
                <a:ea typeface="+mn-ea"/>
                <a:cs typeface="Malgun Gothic"/>
              </a:rPr>
              <a:t>20)</a:t>
            </a:r>
            <a:r>
              <a:rPr spc="-30" dirty="0">
                <a:latin typeface="+mn-ea"/>
                <a:ea typeface="+mn-ea"/>
                <a:cs typeface="Malgun Gothic"/>
              </a:rPr>
              <a:t> </a:t>
            </a:r>
            <a:r>
              <a:rPr spc="-50" dirty="0">
                <a:latin typeface="+mn-ea"/>
                <a:ea typeface="+mn-ea"/>
                <a:cs typeface="Malgun Gothic"/>
              </a:rPr>
              <a:t>: </a:t>
            </a:r>
            <a:r>
              <a:rPr dirty="0">
                <a:latin typeface="+mn-ea"/>
                <a:ea typeface="+mn-ea"/>
                <a:cs typeface="Malgun Gothic"/>
              </a:rPr>
              <a:t>if(num</a:t>
            </a:r>
            <a:r>
              <a:rPr spc="-20" dirty="0">
                <a:latin typeface="+mn-ea"/>
                <a:ea typeface="+mn-ea"/>
                <a:cs typeface="Malgun Gothic"/>
              </a:rPr>
              <a:t> </a:t>
            </a:r>
            <a:r>
              <a:rPr dirty="0">
                <a:latin typeface="+mn-ea"/>
                <a:ea typeface="+mn-ea"/>
                <a:cs typeface="Malgun Gothic"/>
              </a:rPr>
              <a:t>%</a:t>
            </a:r>
            <a:r>
              <a:rPr spc="-20" dirty="0">
                <a:latin typeface="+mn-ea"/>
                <a:ea typeface="+mn-ea"/>
                <a:cs typeface="Malgun Gothic"/>
              </a:rPr>
              <a:t> </a:t>
            </a:r>
            <a:r>
              <a:rPr dirty="0">
                <a:latin typeface="+mn-ea"/>
                <a:ea typeface="+mn-ea"/>
                <a:cs typeface="Malgun Gothic"/>
              </a:rPr>
              <a:t>5</a:t>
            </a:r>
            <a:r>
              <a:rPr spc="-30" dirty="0">
                <a:latin typeface="+mn-ea"/>
                <a:ea typeface="+mn-ea"/>
                <a:cs typeface="Malgun Gothic"/>
              </a:rPr>
              <a:t> </a:t>
            </a:r>
            <a:r>
              <a:rPr dirty="0">
                <a:latin typeface="+mn-ea"/>
                <a:ea typeface="+mn-ea"/>
                <a:cs typeface="Malgun Gothic"/>
              </a:rPr>
              <a:t>!=</a:t>
            </a:r>
            <a:r>
              <a:rPr spc="-10" dirty="0">
                <a:latin typeface="+mn-ea"/>
                <a:ea typeface="+mn-ea"/>
                <a:cs typeface="Malgun Gothic"/>
              </a:rPr>
              <a:t> </a:t>
            </a:r>
            <a:r>
              <a:rPr dirty="0">
                <a:latin typeface="+mn-ea"/>
                <a:ea typeface="+mn-ea"/>
                <a:cs typeface="Malgun Gothic"/>
              </a:rPr>
              <a:t>0)</a:t>
            </a:r>
            <a:r>
              <a:rPr spc="-15" dirty="0">
                <a:latin typeface="+mn-ea"/>
                <a:ea typeface="+mn-ea"/>
                <a:cs typeface="Malgun Gothic"/>
              </a:rPr>
              <a:t> </a:t>
            </a:r>
            <a:r>
              <a:rPr spc="-50" dirty="0">
                <a:latin typeface="+mn-ea"/>
                <a:ea typeface="+mn-ea"/>
                <a:cs typeface="Malgun Gothic"/>
              </a:rPr>
              <a:t>:</a:t>
            </a:r>
            <a:endParaRPr dirty="0">
              <a:latin typeface="+mn-ea"/>
              <a:ea typeface="+mn-ea"/>
              <a:cs typeface="Malgun Gothic"/>
            </a:endParaRPr>
          </a:p>
          <a:p>
            <a:pPr marR="1659889" algn="ctr">
              <a:lnSpc>
                <a:spcPts val="2415"/>
              </a:lnSpc>
            </a:pPr>
            <a:r>
              <a:rPr lang="en-US" spc="-10" dirty="0">
                <a:latin typeface="+mn-ea"/>
                <a:ea typeface="+mn-ea"/>
                <a:cs typeface="Malgun Gothic"/>
              </a:rPr>
              <a:t>B</a:t>
            </a:r>
            <a:r>
              <a:rPr spc="-10" dirty="0">
                <a:latin typeface="+mn-ea"/>
                <a:ea typeface="+mn-ea"/>
                <a:cs typeface="Malgun Gothic"/>
              </a:rPr>
              <a:t>reak</a:t>
            </a:r>
            <a:endParaRPr lang="en-US" dirty="0">
              <a:latin typeface="+mn-ea"/>
              <a:ea typeface="+mn-ea"/>
              <a:cs typeface="Malgun Gothic"/>
            </a:endParaRPr>
          </a:p>
          <a:p>
            <a:pPr marR="1659889" algn="ctr">
              <a:lnSpc>
                <a:spcPts val="2415"/>
              </a:lnSpc>
            </a:pPr>
            <a:r>
              <a:rPr lang="en-US" spc="-10" dirty="0">
                <a:latin typeface="+mn-ea"/>
                <a:ea typeface="+mn-ea"/>
                <a:cs typeface="Malgun Gothic"/>
              </a:rPr>
              <a:t>    </a:t>
            </a:r>
            <a:r>
              <a:rPr spc="-10" dirty="0">
                <a:latin typeface="+mn-ea"/>
                <a:ea typeface="+mn-ea"/>
                <a:cs typeface="Malgun Gothic"/>
              </a:rPr>
              <a:t>print(num</a:t>
            </a:r>
            <a:r>
              <a:rPr lang="en-US" altLang="ko-KR" spc="-10" dirty="0">
                <a:latin typeface="+mn-ea"/>
                <a:ea typeface="+mn-ea"/>
                <a:cs typeface="Malgun Gothic"/>
              </a:rPr>
              <a:t>)</a:t>
            </a:r>
            <a:r>
              <a:rPr lang="ko-KR" altLang="en-US" spc="-10" dirty="0">
                <a:latin typeface="+mn-ea"/>
                <a:ea typeface="+mn-ea"/>
                <a:cs typeface="Malgun Gothic"/>
              </a:rPr>
              <a:t> </a:t>
            </a:r>
            <a:endParaRPr lang="en-US" altLang="ko-KR" spc="-10" dirty="0">
              <a:latin typeface="+mn-ea"/>
              <a:ea typeface="+mn-ea"/>
              <a:cs typeface="Malgun Gothic"/>
            </a:endParaRPr>
          </a:p>
          <a:p>
            <a:pPr marL="91440" marR="1758950" indent="-167640" algn="ctr">
              <a:lnSpc>
                <a:spcPts val="2590"/>
              </a:lnSpc>
              <a:spcBef>
                <a:spcPts val="190"/>
              </a:spcBef>
            </a:pPr>
            <a:r>
              <a:rPr lang="en-US" spc="-10" dirty="0">
                <a:latin typeface="+mn-ea"/>
                <a:ea typeface="+mn-ea"/>
                <a:cs typeface="Malgun Gothic"/>
              </a:rPr>
              <a:t>     </a:t>
            </a:r>
            <a:r>
              <a:rPr dirty="0">
                <a:latin typeface="+mn-ea"/>
                <a:ea typeface="+mn-ea"/>
                <a:cs typeface="Malgun Gothic"/>
              </a:rPr>
              <a:t>print("for문</a:t>
            </a:r>
            <a:r>
              <a:rPr spc="-95" dirty="0">
                <a:latin typeface="+mn-ea"/>
                <a:ea typeface="+mn-ea"/>
                <a:cs typeface="Malgun Gothic"/>
              </a:rPr>
              <a:t> </a:t>
            </a:r>
            <a:r>
              <a:rPr spc="-20" dirty="0">
                <a:latin typeface="+mn-ea"/>
                <a:ea typeface="+mn-ea"/>
                <a:cs typeface="Malgun Gothic"/>
              </a:rPr>
              <a:t>종료")</a:t>
            </a:r>
            <a:endParaRPr dirty="0">
              <a:latin typeface="+mn-ea"/>
              <a:ea typeface="+mn-ea"/>
              <a:cs typeface="Malgun Gothic"/>
            </a:endParaRPr>
          </a:p>
        </p:txBody>
      </p:sp>
      <p:sp>
        <p:nvSpPr>
          <p:cNvPr id="6" name="object 6"/>
          <p:cNvSpPr/>
          <p:nvPr/>
        </p:nvSpPr>
        <p:spPr>
          <a:xfrm>
            <a:off x="3122676" y="3390900"/>
            <a:ext cx="1737995" cy="693420"/>
          </a:xfrm>
          <a:custGeom>
            <a:avLst/>
            <a:gdLst/>
            <a:ahLst/>
            <a:cxnLst/>
            <a:rect l="l" t="t" r="r" b="b"/>
            <a:pathLst>
              <a:path w="1737995" h="693420">
                <a:moveTo>
                  <a:pt x="1725295" y="680338"/>
                </a:moveTo>
                <a:lnTo>
                  <a:pt x="0" y="680338"/>
                </a:lnTo>
                <a:lnTo>
                  <a:pt x="0" y="693038"/>
                </a:lnTo>
                <a:lnTo>
                  <a:pt x="1737995" y="693038"/>
                </a:lnTo>
                <a:lnTo>
                  <a:pt x="1737995" y="686688"/>
                </a:lnTo>
                <a:lnTo>
                  <a:pt x="1725295" y="686688"/>
                </a:lnTo>
                <a:lnTo>
                  <a:pt x="1725295" y="680338"/>
                </a:lnTo>
                <a:close/>
              </a:path>
              <a:path w="1737995" h="693420">
                <a:moveTo>
                  <a:pt x="1725295" y="38100"/>
                </a:moveTo>
                <a:lnTo>
                  <a:pt x="1725295" y="686688"/>
                </a:lnTo>
                <a:lnTo>
                  <a:pt x="1731645" y="680338"/>
                </a:lnTo>
                <a:lnTo>
                  <a:pt x="1737995" y="680338"/>
                </a:lnTo>
                <a:lnTo>
                  <a:pt x="1737995" y="44450"/>
                </a:lnTo>
                <a:lnTo>
                  <a:pt x="1731645" y="44450"/>
                </a:lnTo>
                <a:lnTo>
                  <a:pt x="1725295" y="38100"/>
                </a:lnTo>
                <a:close/>
              </a:path>
              <a:path w="1737995" h="693420">
                <a:moveTo>
                  <a:pt x="1737995" y="680338"/>
                </a:moveTo>
                <a:lnTo>
                  <a:pt x="1731645" y="680338"/>
                </a:lnTo>
                <a:lnTo>
                  <a:pt x="1725295" y="686688"/>
                </a:lnTo>
                <a:lnTo>
                  <a:pt x="1737995" y="686688"/>
                </a:lnTo>
                <a:lnTo>
                  <a:pt x="1737995" y="680338"/>
                </a:lnTo>
                <a:close/>
              </a:path>
              <a:path w="1737995" h="693420">
                <a:moveTo>
                  <a:pt x="914400" y="0"/>
                </a:moveTo>
                <a:lnTo>
                  <a:pt x="838200" y="38100"/>
                </a:lnTo>
                <a:lnTo>
                  <a:pt x="914400" y="76200"/>
                </a:lnTo>
                <a:lnTo>
                  <a:pt x="914400" y="44450"/>
                </a:lnTo>
                <a:lnTo>
                  <a:pt x="901700" y="44450"/>
                </a:lnTo>
                <a:lnTo>
                  <a:pt x="901700" y="31750"/>
                </a:lnTo>
                <a:lnTo>
                  <a:pt x="914400" y="31750"/>
                </a:lnTo>
                <a:lnTo>
                  <a:pt x="914400" y="0"/>
                </a:lnTo>
                <a:close/>
              </a:path>
              <a:path w="1737995" h="693420">
                <a:moveTo>
                  <a:pt x="914400" y="31750"/>
                </a:moveTo>
                <a:lnTo>
                  <a:pt x="901700" y="31750"/>
                </a:lnTo>
                <a:lnTo>
                  <a:pt x="901700" y="44450"/>
                </a:lnTo>
                <a:lnTo>
                  <a:pt x="914400" y="44450"/>
                </a:lnTo>
                <a:lnTo>
                  <a:pt x="914400" y="31750"/>
                </a:lnTo>
                <a:close/>
              </a:path>
              <a:path w="1737995" h="693420">
                <a:moveTo>
                  <a:pt x="1737995" y="31750"/>
                </a:moveTo>
                <a:lnTo>
                  <a:pt x="914400" y="31750"/>
                </a:lnTo>
                <a:lnTo>
                  <a:pt x="914400" y="44450"/>
                </a:lnTo>
                <a:lnTo>
                  <a:pt x="1725295" y="44450"/>
                </a:lnTo>
                <a:lnTo>
                  <a:pt x="1725295" y="38100"/>
                </a:lnTo>
                <a:lnTo>
                  <a:pt x="1737995" y="38100"/>
                </a:lnTo>
                <a:lnTo>
                  <a:pt x="1737995" y="31750"/>
                </a:lnTo>
                <a:close/>
              </a:path>
              <a:path w="1737995" h="693420">
                <a:moveTo>
                  <a:pt x="1737995" y="38100"/>
                </a:moveTo>
                <a:lnTo>
                  <a:pt x="1725295" y="38100"/>
                </a:lnTo>
                <a:lnTo>
                  <a:pt x="1731645" y="44450"/>
                </a:lnTo>
                <a:lnTo>
                  <a:pt x="1737995" y="44450"/>
                </a:lnTo>
                <a:lnTo>
                  <a:pt x="1737995" y="38100"/>
                </a:lnTo>
                <a:close/>
              </a:path>
            </a:pathLst>
          </a:custGeom>
          <a:solidFill>
            <a:srgbClr val="000000"/>
          </a:solidFill>
        </p:spPr>
        <p:txBody>
          <a:bodyPr wrap="square" lIns="0" tIns="0" rIns="0" bIns="0" rtlCol="0"/>
          <a:lstStyle/>
          <a:p>
            <a:endParaRPr>
              <a:latin typeface="+mn-ea"/>
              <a:ea typeface="+mn-ea"/>
            </a:endParaRPr>
          </a:p>
        </p:txBody>
      </p:sp>
      <p:sp>
        <p:nvSpPr>
          <p:cNvPr id="7" name="object 7"/>
          <p:cNvSpPr/>
          <p:nvPr/>
        </p:nvSpPr>
        <p:spPr>
          <a:xfrm>
            <a:off x="7085076" y="4071873"/>
            <a:ext cx="2176780" cy="767715"/>
          </a:xfrm>
          <a:custGeom>
            <a:avLst/>
            <a:gdLst/>
            <a:ahLst/>
            <a:cxnLst/>
            <a:rect l="l" t="t" r="r" b="b"/>
            <a:pathLst>
              <a:path w="2176779" h="767714">
                <a:moveTo>
                  <a:pt x="1143000" y="691261"/>
                </a:moveTo>
                <a:lnTo>
                  <a:pt x="1066800" y="729361"/>
                </a:lnTo>
                <a:lnTo>
                  <a:pt x="1143000" y="767461"/>
                </a:lnTo>
                <a:lnTo>
                  <a:pt x="1143000" y="735711"/>
                </a:lnTo>
                <a:lnTo>
                  <a:pt x="1130300" y="735711"/>
                </a:lnTo>
                <a:lnTo>
                  <a:pt x="1130300" y="723011"/>
                </a:lnTo>
                <a:lnTo>
                  <a:pt x="1143000" y="723011"/>
                </a:lnTo>
                <a:lnTo>
                  <a:pt x="1143000" y="691261"/>
                </a:lnTo>
                <a:close/>
              </a:path>
              <a:path w="2176779" h="767714">
                <a:moveTo>
                  <a:pt x="1143000" y="723011"/>
                </a:moveTo>
                <a:lnTo>
                  <a:pt x="1130300" y="723011"/>
                </a:lnTo>
                <a:lnTo>
                  <a:pt x="1130300" y="735711"/>
                </a:lnTo>
                <a:lnTo>
                  <a:pt x="1143000" y="735711"/>
                </a:lnTo>
                <a:lnTo>
                  <a:pt x="1143000" y="723011"/>
                </a:lnTo>
                <a:close/>
              </a:path>
              <a:path w="2176779" h="767714">
                <a:moveTo>
                  <a:pt x="2164079" y="723011"/>
                </a:moveTo>
                <a:lnTo>
                  <a:pt x="1143000" y="723011"/>
                </a:lnTo>
                <a:lnTo>
                  <a:pt x="1143000" y="735711"/>
                </a:lnTo>
                <a:lnTo>
                  <a:pt x="2176779" y="735711"/>
                </a:lnTo>
                <a:lnTo>
                  <a:pt x="2176779" y="729361"/>
                </a:lnTo>
                <a:lnTo>
                  <a:pt x="2164079" y="729361"/>
                </a:lnTo>
                <a:lnTo>
                  <a:pt x="2164079" y="723011"/>
                </a:lnTo>
                <a:close/>
              </a:path>
              <a:path w="2176779" h="767714">
                <a:moveTo>
                  <a:pt x="2164079" y="6350"/>
                </a:moveTo>
                <a:lnTo>
                  <a:pt x="2164079" y="729361"/>
                </a:lnTo>
                <a:lnTo>
                  <a:pt x="2170429" y="723011"/>
                </a:lnTo>
                <a:lnTo>
                  <a:pt x="2176779" y="723011"/>
                </a:lnTo>
                <a:lnTo>
                  <a:pt x="2176779" y="12700"/>
                </a:lnTo>
                <a:lnTo>
                  <a:pt x="2170429" y="12700"/>
                </a:lnTo>
                <a:lnTo>
                  <a:pt x="2164079" y="6350"/>
                </a:lnTo>
                <a:close/>
              </a:path>
              <a:path w="2176779" h="767714">
                <a:moveTo>
                  <a:pt x="2176779" y="723011"/>
                </a:moveTo>
                <a:lnTo>
                  <a:pt x="2170429" y="723011"/>
                </a:lnTo>
                <a:lnTo>
                  <a:pt x="2164079" y="729361"/>
                </a:lnTo>
                <a:lnTo>
                  <a:pt x="2176779" y="729361"/>
                </a:lnTo>
                <a:lnTo>
                  <a:pt x="2176779" y="723011"/>
                </a:lnTo>
                <a:close/>
              </a:path>
              <a:path w="2176779" h="767714">
                <a:moveTo>
                  <a:pt x="2176779" y="0"/>
                </a:moveTo>
                <a:lnTo>
                  <a:pt x="0" y="0"/>
                </a:lnTo>
                <a:lnTo>
                  <a:pt x="0" y="12700"/>
                </a:lnTo>
                <a:lnTo>
                  <a:pt x="2164079" y="12700"/>
                </a:lnTo>
                <a:lnTo>
                  <a:pt x="2164079" y="6350"/>
                </a:lnTo>
                <a:lnTo>
                  <a:pt x="2176779" y="6350"/>
                </a:lnTo>
                <a:lnTo>
                  <a:pt x="2176779" y="0"/>
                </a:lnTo>
                <a:close/>
              </a:path>
              <a:path w="2176779" h="767714">
                <a:moveTo>
                  <a:pt x="2176779" y="6350"/>
                </a:moveTo>
                <a:lnTo>
                  <a:pt x="2164079" y="6350"/>
                </a:lnTo>
                <a:lnTo>
                  <a:pt x="2170429" y="12700"/>
                </a:lnTo>
                <a:lnTo>
                  <a:pt x="2176779" y="12700"/>
                </a:lnTo>
                <a:lnTo>
                  <a:pt x="2176779" y="6350"/>
                </a:lnTo>
                <a:close/>
              </a:path>
            </a:pathLst>
          </a:custGeom>
          <a:solidFill>
            <a:srgbClr val="000000"/>
          </a:solidFill>
        </p:spPr>
        <p:txBody>
          <a:bodyPr wrap="square" lIns="0" tIns="0" rIns="0" bIns="0" rtlCol="0"/>
          <a:lstStyle/>
          <a:p>
            <a:endParaRPr>
              <a:latin typeface="+mn-ea"/>
              <a:ea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1052829"/>
            <a:ext cx="5066030" cy="813043"/>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sz="1600" dirty="0">
                <a:solidFill>
                  <a:srgbClr val="333333"/>
                </a:solidFill>
                <a:latin typeface="CookieRun Regular" panose="020B0600000101010101" pitchFamily="50" charset="-127"/>
                <a:cs typeface="Malgun Gothic"/>
              </a:rPr>
              <a:t>연속된 정수들을</a:t>
            </a:r>
            <a:r>
              <a:rPr sz="1600" spc="5" dirty="0">
                <a:solidFill>
                  <a:srgbClr val="333333"/>
                </a:solidFill>
                <a:latin typeface="CookieRun Regular" panose="020B0600000101010101" pitchFamily="50" charset="-127"/>
                <a:cs typeface="Malgun Gothic"/>
              </a:rPr>
              <a:t> </a:t>
            </a:r>
            <a:r>
              <a:rPr sz="1600" dirty="0">
                <a:solidFill>
                  <a:srgbClr val="333333"/>
                </a:solidFill>
                <a:latin typeface="CookieRun Regular" panose="020B0600000101010101" pitchFamily="50" charset="-127"/>
                <a:cs typeface="Malgun Gothic"/>
              </a:rPr>
              <a:t>만들</a:t>
            </a:r>
            <a:r>
              <a:rPr sz="1600" spc="5" dirty="0">
                <a:solidFill>
                  <a:srgbClr val="333333"/>
                </a:solidFill>
                <a:latin typeface="CookieRun Regular" panose="020B0600000101010101" pitchFamily="50" charset="-127"/>
                <a:cs typeface="Malgun Gothic"/>
              </a:rPr>
              <a:t> </a:t>
            </a:r>
            <a:r>
              <a:rPr sz="1600" dirty="0">
                <a:solidFill>
                  <a:srgbClr val="333333"/>
                </a:solidFill>
                <a:latin typeface="CookieRun Regular" panose="020B0600000101010101" pitchFamily="50" charset="-127"/>
                <a:cs typeface="Malgun Gothic"/>
              </a:rPr>
              <a:t>때</a:t>
            </a:r>
            <a:r>
              <a:rPr sz="1600" spc="-5" dirty="0">
                <a:solidFill>
                  <a:srgbClr val="333333"/>
                </a:solidFill>
                <a:latin typeface="CookieRun Regular" panose="020B0600000101010101" pitchFamily="50" charset="-127"/>
                <a:cs typeface="Malgun Gothic"/>
              </a:rPr>
              <a:t> </a:t>
            </a:r>
            <a:r>
              <a:rPr sz="1600" spc="-10" dirty="0">
                <a:solidFill>
                  <a:srgbClr val="333333"/>
                </a:solidFill>
                <a:latin typeface="CookieRun Regular" panose="020B0600000101010101" pitchFamily="50" charset="-127"/>
                <a:cs typeface="Malgun Gothic"/>
              </a:rPr>
              <a:t>사용한다.</a:t>
            </a:r>
            <a:endParaRPr sz="1600" dirty="0">
              <a:latin typeface="CookieRun Regular" panose="020B0600000101010101" pitchFamily="50" charset="-127"/>
              <a:cs typeface="Malgun Gothic"/>
            </a:endParaRPr>
          </a:p>
          <a:p>
            <a:pPr marL="286385" indent="-273685">
              <a:lnSpc>
                <a:spcPct val="100000"/>
              </a:lnSpc>
              <a:spcBef>
                <a:spcPts val="2415"/>
              </a:spcBef>
              <a:buFont typeface="Arial"/>
              <a:buChar char="▪"/>
              <a:tabLst>
                <a:tab pos="286385" algn="l"/>
              </a:tabLst>
            </a:pPr>
            <a:r>
              <a:rPr sz="1600" spc="-25" dirty="0">
                <a:solidFill>
                  <a:srgbClr val="333333"/>
                </a:solidFill>
                <a:latin typeface="CookieRun Regular" panose="020B0600000101010101" pitchFamily="50" charset="-127"/>
                <a:cs typeface="Malgun Gothic"/>
              </a:rPr>
              <a:t>구문</a:t>
            </a:r>
            <a:endParaRPr sz="1600" dirty="0">
              <a:latin typeface="CookieRun Regular" panose="020B0600000101010101" pitchFamily="50" charset="-127"/>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for</a:t>
            </a:r>
            <a:r>
              <a:rPr sz="2400" spc="-15" dirty="0">
                <a:latin typeface="CookieRun Regular" panose="020B0600000101010101" pitchFamily="50" charset="-127"/>
              </a:rPr>
              <a:t> </a:t>
            </a:r>
            <a:r>
              <a:rPr sz="2400" dirty="0">
                <a:latin typeface="CookieRun Regular" panose="020B0600000101010101" pitchFamily="50" charset="-127"/>
              </a:rPr>
              <a:t>in</a:t>
            </a:r>
            <a:r>
              <a:rPr sz="2400" spc="-25" dirty="0">
                <a:latin typeface="CookieRun Regular" panose="020B0600000101010101" pitchFamily="50" charset="-127"/>
              </a:rPr>
              <a:t> </a:t>
            </a:r>
            <a:r>
              <a:rPr sz="2400" dirty="0">
                <a:latin typeface="CookieRun Regular" panose="020B0600000101010101" pitchFamily="50" charset="-127"/>
              </a:rPr>
              <a:t>연관</a:t>
            </a:r>
            <a:r>
              <a:rPr sz="2400" spc="-30" dirty="0">
                <a:latin typeface="CookieRun Regular" panose="020B0600000101010101" pitchFamily="50" charset="-127"/>
              </a:rPr>
              <a:t> </a:t>
            </a:r>
            <a:r>
              <a:rPr sz="2400" dirty="0">
                <a:latin typeface="CookieRun Regular" panose="020B0600000101010101" pitchFamily="50" charset="-127"/>
              </a:rPr>
              <a:t>내장</a:t>
            </a:r>
            <a:r>
              <a:rPr sz="2400" spc="-30" dirty="0">
                <a:latin typeface="CookieRun Regular" panose="020B0600000101010101" pitchFamily="50" charset="-127"/>
              </a:rPr>
              <a:t> </a:t>
            </a:r>
            <a:r>
              <a:rPr sz="2400" dirty="0">
                <a:latin typeface="CookieRun Regular" panose="020B0600000101010101" pitchFamily="50" charset="-127"/>
              </a:rPr>
              <a:t>함수</a:t>
            </a:r>
            <a:r>
              <a:rPr sz="2400" spc="-30" dirty="0">
                <a:latin typeface="CookieRun Regular" panose="020B0600000101010101" pitchFamily="50" charset="-127"/>
              </a:rPr>
              <a:t> </a:t>
            </a:r>
            <a:r>
              <a:rPr sz="2400" dirty="0">
                <a:latin typeface="CookieRun Regular" panose="020B0600000101010101" pitchFamily="50" charset="-127"/>
              </a:rPr>
              <a:t>-</a:t>
            </a:r>
            <a:r>
              <a:rPr sz="2400" spc="-25" dirty="0">
                <a:latin typeface="CookieRun Regular" panose="020B0600000101010101" pitchFamily="50" charset="-127"/>
              </a:rPr>
              <a:t> </a:t>
            </a:r>
            <a:r>
              <a:rPr sz="2400" dirty="0">
                <a:latin typeface="CookieRun Regular" panose="020B0600000101010101" pitchFamily="50" charset="-127"/>
              </a:rPr>
              <a:t>range()</a:t>
            </a:r>
            <a:r>
              <a:rPr sz="2400" spc="-15" dirty="0">
                <a:latin typeface="CookieRun Regular" panose="020B0600000101010101" pitchFamily="50" charset="-127"/>
              </a:rPr>
              <a:t> </a:t>
            </a:r>
            <a:r>
              <a:rPr sz="2400" spc="-25" dirty="0">
                <a:latin typeface="CookieRun Regular" panose="020B0600000101010101" pitchFamily="50" charset="-127"/>
              </a:rPr>
              <a:t>함수</a:t>
            </a:r>
          </a:p>
        </p:txBody>
      </p:sp>
      <p:sp>
        <p:nvSpPr>
          <p:cNvPr id="4" name="object 4"/>
          <p:cNvSpPr txBox="1"/>
          <p:nvPr/>
        </p:nvSpPr>
        <p:spPr>
          <a:xfrm>
            <a:off x="760476" y="2209800"/>
            <a:ext cx="11049000" cy="2000419"/>
          </a:xfrm>
          <a:prstGeom prst="rect">
            <a:avLst/>
          </a:prstGeom>
          <a:ln w="9144">
            <a:solidFill>
              <a:srgbClr val="333333"/>
            </a:solidFill>
          </a:ln>
        </p:spPr>
        <p:txBody>
          <a:bodyPr vert="horz" wrap="square" lIns="0" tIns="3810" rIns="0" bIns="0" rtlCol="0">
            <a:spAutoFit/>
          </a:bodyPr>
          <a:lstStyle/>
          <a:p>
            <a:pPr marL="433705" indent="-342900">
              <a:lnSpc>
                <a:spcPts val="2735"/>
              </a:lnSpc>
              <a:spcBef>
                <a:spcPts val="30"/>
              </a:spcBef>
              <a:buFont typeface="Arial"/>
              <a:buChar char="•"/>
              <a:tabLst>
                <a:tab pos="433705" algn="l"/>
              </a:tabLst>
            </a:pPr>
            <a:r>
              <a:rPr sz="1600" dirty="0">
                <a:latin typeface="CookieRun Regular" panose="020B0600000101010101" pitchFamily="50" charset="-127"/>
                <a:cs typeface="Malgun Gothic"/>
              </a:rPr>
              <a:t>range([시작값],</a:t>
            </a:r>
            <a:r>
              <a:rPr sz="1600" spc="-20" dirty="0">
                <a:latin typeface="CookieRun Regular" panose="020B0600000101010101" pitchFamily="50" charset="-127"/>
                <a:cs typeface="Malgun Gothic"/>
              </a:rPr>
              <a:t> </a:t>
            </a:r>
            <a:r>
              <a:rPr sz="1600" dirty="0">
                <a:latin typeface="CookieRun Regular" panose="020B0600000101010101" pitchFamily="50" charset="-127"/>
                <a:cs typeface="Malgun Gothic"/>
              </a:rPr>
              <a:t>멈춤값,</a:t>
            </a:r>
            <a:r>
              <a:rPr sz="1600" spc="-45" dirty="0">
                <a:latin typeface="CookieRun Regular" panose="020B0600000101010101" pitchFamily="50" charset="-127"/>
                <a:cs typeface="Malgun Gothic"/>
              </a:rPr>
              <a:t> </a:t>
            </a:r>
            <a:r>
              <a:rPr sz="1600" spc="-10" dirty="0">
                <a:latin typeface="CookieRun Regular" panose="020B0600000101010101" pitchFamily="50" charset="-127"/>
                <a:cs typeface="Malgun Gothic"/>
              </a:rPr>
              <a:t>[증감값])</a:t>
            </a:r>
            <a:endParaRPr sz="1600" dirty="0">
              <a:latin typeface="CookieRun Regular" panose="020B0600000101010101" pitchFamily="50" charset="-127"/>
              <a:cs typeface="Malgun Gothic"/>
            </a:endParaRPr>
          </a:p>
          <a:p>
            <a:pPr marL="890905" lvl="1" indent="-342900">
              <a:lnSpc>
                <a:spcPts val="2595"/>
              </a:lnSpc>
              <a:buFont typeface="Arial"/>
              <a:buChar char="•"/>
              <a:tabLst>
                <a:tab pos="890905" algn="l"/>
              </a:tabLst>
            </a:pPr>
            <a:r>
              <a:rPr sz="1600" dirty="0">
                <a:latin typeface="CookieRun Regular" panose="020B0600000101010101" pitchFamily="50" charset="-127"/>
                <a:cs typeface="Malgun Gothic"/>
              </a:rPr>
              <a:t>시작</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값은 포함하고</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멈춤</a:t>
            </a:r>
            <a:r>
              <a:rPr sz="1600" spc="-15" dirty="0">
                <a:latin typeface="CookieRun Regular" panose="020B0600000101010101" pitchFamily="50" charset="-127"/>
                <a:cs typeface="Malgun Gothic"/>
              </a:rPr>
              <a:t> </a:t>
            </a:r>
            <a:r>
              <a:rPr sz="1600" dirty="0">
                <a:latin typeface="CookieRun Regular" panose="020B0600000101010101" pitchFamily="50" charset="-127"/>
                <a:cs typeface="Malgun Gothic"/>
              </a:rPr>
              <a:t>값은</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포함하지 </a:t>
            </a:r>
            <a:r>
              <a:rPr sz="1600" spc="-20" dirty="0">
                <a:latin typeface="CookieRun Regular" panose="020B0600000101010101" pitchFamily="50" charset="-127"/>
                <a:cs typeface="Malgun Gothic"/>
              </a:rPr>
              <a:t>않는다.</a:t>
            </a:r>
            <a:endParaRPr sz="1600" dirty="0">
              <a:latin typeface="CookieRun Regular" panose="020B0600000101010101" pitchFamily="50" charset="-127"/>
              <a:cs typeface="Malgun Gothic"/>
            </a:endParaRPr>
          </a:p>
          <a:p>
            <a:pPr marL="890905" lvl="1" indent="-342900">
              <a:lnSpc>
                <a:spcPts val="2595"/>
              </a:lnSpc>
              <a:buFont typeface="Arial"/>
              <a:buChar char="•"/>
              <a:tabLst>
                <a:tab pos="890905" algn="l"/>
              </a:tabLst>
            </a:pPr>
            <a:r>
              <a:rPr sz="1600" dirty="0">
                <a:latin typeface="CookieRun Regular" panose="020B0600000101010101" pitchFamily="50" charset="-127"/>
                <a:cs typeface="Malgun Gothic"/>
              </a:rPr>
              <a:t>증감</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값</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만큼</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증감한</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연속된</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정수들을</a:t>
            </a:r>
            <a:r>
              <a:rPr sz="1600" spc="10" dirty="0">
                <a:latin typeface="CookieRun Regular" panose="020B0600000101010101" pitchFamily="50" charset="-127"/>
                <a:cs typeface="Malgun Gothic"/>
              </a:rPr>
              <a:t> </a:t>
            </a:r>
            <a:r>
              <a:rPr sz="1600" spc="-20" dirty="0">
                <a:latin typeface="CookieRun Regular" panose="020B0600000101010101" pitchFamily="50" charset="-127"/>
                <a:cs typeface="Malgun Gothic"/>
              </a:rPr>
              <a:t>만든다.</a:t>
            </a:r>
            <a:endParaRPr sz="1600" dirty="0">
              <a:latin typeface="CookieRun Regular" panose="020B0600000101010101" pitchFamily="50" charset="-127"/>
              <a:cs typeface="Malgun Gothic"/>
            </a:endParaRPr>
          </a:p>
          <a:p>
            <a:pPr marL="890905" lvl="1" indent="-342900">
              <a:lnSpc>
                <a:spcPts val="2590"/>
              </a:lnSpc>
              <a:buFont typeface="Arial"/>
              <a:buChar char="•"/>
              <a:tabLst>
                <a:tab pos="890905" algn="l"/>
              </a:tabLst>
            </a:pPr>
            <a:r>
              <a:rPr sz="1600" dirty="0">
                <a:latin typeface="CookieRun Regular" panose="020B0600000101010101" pitchFamily="50" charset="-127"/>
                <a:cs typeface="Malgun Gothic"/>
              </a:rPr>
              <a:t>시작 값 생략 시</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0이</a:t>
            </a:r>
            <a:r>
              <a:rPr sz="1600" spc="15" dirty="0">
                <a:latin typeface="CookieRun Regular" panose="020B0600000101010101" pitchFamily="50" charset="-127"/>
                <a:cs typeface="Malgun Gothic"/>
              </a:rPr>
              <a:t> </a:t>
            </a:r>
            <a:r>
              <a:rPr sz="1600" spc="-25" dirty="0">
                <a:latin typeface="CookieRun Regular" panose="020B0600000101010101" pitchFamily="50" charset="-127"/>
                <a:cs typeface="Malgun Gothic"/>
              </a:rPr>
              <a:t>기본값</a:t>
            </a:r>
            <a:endParaRPr sz="1600" dirty="0">
              <a:latin typeface="CookieRun Regular" panose="020B0600000101010101" pitchFamily="50" charset="-127"/>
              <a:cs typeface="Malgun Gothic"/>
            </a:endParaRPr>
          </a:p>
          <a:p>
            <a:pPr marL="890905" lvl="1" indent="-342900">
              <a:lnSpc>
                <a:spcPts val="2590"/>
              </a:lnSpc>
              <a:buFont typeface="Arial"/>
              <a:buChar char="•"/>
              <a:tabLst>
                <a:tab pos="890905" algn="l"/>
              </a:tabLst>
            </a:pPr>
            <a:r>
              <a:rPr sz="1600" dirty="0">
                <a:latin typeface="CookieRun Regular" panose="020B0600000101010101" pitchFamily="50" charset="-127"/>
                <a:cs typeface="Malgun Gothic"/>
              </a:rPr>
              <a:t>증감 값 생략 시</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1이</a:t>
            </a:r>
            <a:r>
              <a:rPr sz="1600" spc="15" dirty="0">
                <a:latin typeface="CookieRun Regular" panose="020B0600000101010101" pitchFamily="50" charset="-127"/>
                <a:cs typeface="Malgun Gothic"/>
              </a:rPr>
              <a:t> </a:t>
            </a:r>
            <a:r>
              <a:rPr sz="1600" spc="-25" dirty="0">
                <a:latin typeface="CookieRun Regular" panose="020B0600000101010101" pitchFamily="50" charset="-127"/>
                <a:cs typeface="Malgun Gothic"/>
              </a:rPr>
              <a:t>기본값</a:t>
            </a:r>
            <a:endParaRPr sz="1600" dirty="0">
              <a:latin typeface="CookieRun Regular" panose="020B0600000101010101" pitchFamily="50" charset="-127"/>
              <a:cs typeface="Malgun Gothic"/>
            </a:endParaRPr>
          </a:p>
          <a:p>
            <a:pPr marL="890905" lvl="1" indent="-342900">
              <a:lnSpc>
                <a:spcPts val="2735"/>
              </a:lnSpc>
              <a:buFont typeface="Arial"/>
              <a:buChar char="•"/>
              <a:tabLst>
                <a:tab pos="890905" algn="l"/>
              </a:tabLst>
            </a:pPr>
            <a:r>
              <a:rPr sz="1600" dirty="0">
                <a:latin typeface="CookieRun Regular" panose="020B0600000101010101" pitchFamily="50" charset="-127"/>
                <a:cs typeface="Malgun Gothic"/>
              </a:rPr>
              <a:t>멈춤값은</a:t>
            </a:r>
            <a:r>
              <a:rPr sz="1600" spc="-5" dirty="0">
                <a:latin typeface="CookieRun Regular" panose="020B0600000101010101" pitchFamily="50" charset="-127"/>
                <a:cs typeface="Malgun Gothic"/>
              </a:rPr>
              <a:t> </a:t>
            </a:r>
            <a:r>
              <a:rPr sz="1600" dirty="0">
                <a:latin typeface="CookieRun Regular" panose="020B0600000101010101" pitchFamily="50" charset="-127"/>
                <a:cs typeface="Malgun Gothic"/>
              </a:rPr>
              <a:t>생략할 수</a:t>
            </a:r>
            <a:r>
              <a:rPr sz="1600" spc="5" dirty="0">
                <a:latin typeface="CookieRun Regular" panose="020B0600000101010101" pitchFamily="50" charset="-127"/>
                <a:cs typeface="Malgun Gothic"/>
              </a:rPr>
              <a:t> </a:t>
            </a:r>
            <a:r>
              <a:rPr sz="1600" spc="-25" dirty="0">
                <a:latin typeface="CookieRun Regular" panose="020B0600000101010101" pitchFamily="50" charset="-127"/>
                <a:cs typeface="Malgun Gothic"/>
              </a:rPr>
              <a:t>없다.</a:t>
            </a:r>
            <a:endParaRPr sz="1600" dirty="0">
              <a:latin typeface="CookieRun Regular" panose="020B0600000101010101" pitchFamily="50" charset="-127"/>
              <a:cs typeface="Malgun Gothic"/>
            </a:endParaRPr>
          </a:p>
        </p:txBody>
      </p:sp>
      <p:sp>
        <p:nvSpPr>
          <p:cNvPr id="5" name="object 5"/>
          <p:cNvSpPr/>
          <p:nvPr/>
        </p:nvSpPr>
        <p:spPr>
          <a:xfrm>
            <a:off x="760476" y="4419600"/>
            <a:ext cx="11049000" cy="1089660"/>
          </a:xfrm>
          <a:custGeom>
            <a:avLst/>
            <a:gdLst/>
            <a:ahLst/>
            <a:cxnLst/>
            <a:rect l="l" t="t" r="r" b="b"/>
            <a:pathLst>
              <a:path w="11049000" h="1089660">
                <a:moveTo>
                  <a:pt x="0" y="1089660"/>
                </a:moveTo>
                <a:lnTo>
                  <a:pt x="11049000" y="1089660"/>
                </a:lnTo>
                <a:lnTo>
                  <a:pt x="11049000" y="0"/>
                </a:lnTo>
                <a:lnTo>
                  <a:pt x="0" y="0"/>
                </a:lnTo>
                <a:lnTo>
                  <a:pt x="0" y="1089660"/>
                </a:lnTo>
                <a:close/>
              </a:path>
            </a:pathLst>
          </a:custGeom>
          <a:ln w="9144">
            <a:solidFill>
              <a:srgbClr val="333333"/>
            </a:solidFill>
          </a:ln>
        </p:spPr>
        <p:txBody>
          <a:bodyPr wrap="square" lIns="0" tIns="0" rIns="0" bIns="0" rtlCol="0"/>
          <a:lstStyle/>
          <a:p>
            <a:endParaRPr sz="1600"/>
          </a:p>
        </p:txBody>
      </p:sp>
      <p:sp>
        <p:nvSpPr>
          <p:cNvPr id="6" name="object 6"/>
          <p:cNvSpPr txBox="1"/>
          <p:nvPr/>
        </p:nvSpPr>
        <p:spPr>
          <a:xfrm>
            <a:off x="851916" y="4411217"/>
            <a:ext cx="4699635" cy="259045"/>
          </a:xfrm>
          <a:prstGeom prst="rect">
            <a:avLst/>
          </a:prstGeom>
        </p:spPr>
        <p:txBody>
          <a:bodyPr vert="horz" wrap="square" lIns="0" tIns="12700" rIns="0" bIns="0" rtlCol="0">
            <a:spAutoFit/>
          </a:bodyPr>
          <a:lstStyle/>
          <a:p>
            <a:pPr>
              <a:lnSpc>
                <a:spcPct val="100000"/>
              </a:lnSpc>
              <a:spcBef>
                <a:spcPts val="100"/>
              </a:spcBef>
              <a:tabLst>
                <a:tab pos="2214245" algn="l"/>
              </a:tabLst>
            </a:pPr>
            <a:r>
              <a:rPr sz="1600" dirty="0">
                <a:latin typeface="CookieRun Regular" panose="020B0600000101010101" pitchFamily="50" charset="-127"/>
                <a:cs typeface="Malgun Gothic"/>
              </a:rPr>
              <a:t>range(1,</a:t>
            </a:r>
            <a:r>
              <a:rPr sz="1600" spc="-50" dirty="0">
                <a:latin typeface="CookieRun Regular" panose="020B0600000101010101" pitchFamily="50" charset="-127"/>
                <a:cs typeface="Malgun Gothic"/>
              </a:rPr>
              <a:t> </a:t>
            </a:r>
            <a:r>
              <a:rPr sz="1600" dirty="0">
                <a:latin typeface="CookieRun Regular" panose="020B0600000101010101" pitchFamily="50" charset="-127"/>
                <a:cs typeface="Malgun Gothic"/>
              </a:rPr>
              <a:t>20,</a:t>
            </a:r>
            <a:r>
              <a:rPr sz="1600" spc="-50" dirty="0">
                <a:latin typeface="CookieRun Regular" panose="020B0600000101010101" pitchFamily="50" charset="-127"/>
                <a:cs typeface="Malgun Gothic"/>
              </a:rPr>
              <a:t> </a:t>
            </a:r>
            <a:r>
              <a:rPr sz="1600" spc="-25" dirty="0">
                <a:latin typeface="CookieRun Regular" panose="020B0600000101010101" pitchFamily="50" charset="-127"/>
                <a:cs typeface="Malgun Gothic"/>
              </a:rPr>
              <a:t>5)</a:t>
            </a:r>
            <a:r>
              <a:rPr sz="1600" dirty="0">
                <a:latin typeface="CookieRun Regular" panose="020B0600000101010101" pitchFamily="50" charset="-127"/>
                <a:cs typeface="Malgun Gothic"/>
              </a:rPr>
              <a:t>	=&gt;</a:t>
            </a:r>
            <a:r>
              <a:rPr sz="1600" spc="-15" dirty="0">
                <a:latin typeface="CookieRun Regular" panose="020B0600000101010101" pitchFamily="50" charset="-127"/>
                <a:cs typeface="Malgun Gothic"/>
              </a:rPr>
              <a:t> </a:t>
            </a:r>
            <a:r>
              <a:rPr sz="1600" dirty="0">
                <a:latin typeface="CookieRun Regular" panose="020B0600000101010101" pitchFamily="50" charset="-127"/>
                <a:cs typeface="Malgun Gothic"/>
              </a:rPr>
              <a:t>[</a:t>
            </a:r>
            <a:r>
              <a:rPr sz="1600" spc="-10" dirty="0">
                <a:latin typeface="CookieRun Regular" panose="020B0600000101010101" pitchFamily="50" charset="-127"/>
                <a:cs typeface="Malgun Gothic"/>
              </a:rPr>
              <a:t> </a:t>
            </a:r>
            <a:r>
              <a:rPr sz="1600" dirty="0">
                <a:latin typeface="CookieRun Regular" panose="020B0600000101010101" pitchFamily="50" charset="-127"/>
                <a:cs typeface="Malgun Gothic"/>
              </a:rPr>
              <a:t>1,</a:t>
            </a:r>
            <a:r>
              <a:rPr sz="1600" spc="-15" dirty="0">
                <a:latin typeface="CookieRun Regular" panose="020B0600000101010101" pitchFamily="50" charset="-127"/>
                <a:cs typeface="Malgun Gothic"/>
              </a:rPr>
              <a:t> </a:t>
            </a:r>
            <a:r>
              <a:rPr sz="1600" dirty="0">
                <a:latin typeface="CookieRun Regular" panose="020B0600000101010101" pitchFamily="50" charset="-127"/>
                <a:cs typeface="Malgun Gothic"/>
              </a:rPr>
              <a:t>6,</a:t>
            </a:r>
            <a:r>
              <a:rPr sz="1600" spc="-20" dirty="0">
                <a:latin typeface="CookieRun Regular" panose="020B0600000101010101" pitchFamily="50" charset="-127"/>
                <a:cs typeface="Malgun Gothic"/>
              </a:rPr>
              <a:t> </a:t>
            </a:r>
            <a:r>
              <a:rPr sz="1600" dirty="0">
                <a:latin typeface="CookieRun Regular" panose="020B0600000101010101" pitchFamily="50" charset="-127"/>
                <a:cs typeface="Malgun Gothic"/>
              </a:rPr>
              <a:t>11,</a:t>
            </a:r>
            <a:r>
              <a:rPr sz="1600" spc="-20" dirty="0">
                <a:latin typeface="CookieRun Regular" panose="020B0600000101010101" pitchFamily="50" charset="-127"/>
                <a:cs typeface="Malgun Gothic"/>
              </a:rPr>
              <a:t> </a:t>
            </a:r>
            <a:r>
              <a:rPr sz="1600" dirty="0">
                <a:latin typeface="CookieRun Regular" panose="020B0600000101010101" pitchFamily="50" charset="-127"/>
                <a:cs typeface="Malgun Gothic"/>
              </a:rPr>
              <a:t>16</a:t>
            </a:r>
            <a:r>
              <a:rPr sz="1600" spc="-10" dirty="0">
                <a:latin typeface="CookieRun Regular" panose="020B0600000101010101" pitchFamily="50" charset="-127"/>
                <a:cs typeface="Malgun Gothic"/>
              </a:rPr>
              <a:t> </a:t>
            </a:r>
            <a:r>
              <a:rPr sz="1600" spc="-50" dirty="0">
                <a:latin typeface="CookieRun Regular" panose="020B0600000101010101" pitchFamily="50" charset="-127"/>
                <a:cs typeface="Malgun Gothic"/>
              </a:rPr>
              <a:t>]</a:t>
            </a:r>
            <a:endParaRPr sz="1600" dirty="0">
              <a:latin typeface="CookieRun Regular" panose="020B0600000101010101" pitchFamily="50" charset="-127"/>
              <a:cs typeface="Malgun Gothic"/>
            </a:endParaRPr>
          </a:p>
        </p:txBody>
      </p:sp>
      <p:sp>
        <p:nvSpPr>
          <p:cNvPr id="7" name="object 7"/>
          <p:cNvSpPr txBox="1"/>
          <p:nvPr/>
        </p:nvSpPr>
        <p:spPr>
          <a:xfrm>
            <a:off x="851916" y="4740402"/>
            <a:ext cx="2043684" cy="365228"/>
          </a:xfrm>
          <a:prstGeom prst="rect">
            <a:avLst/>
          </a:prstGeom>
        </p:spPr>
        <p:txBody>
          <a:bodyPr vert="horz" wrap="square" lIns="0" tIns="53975" rIns="0" bIns="0" rtlCol="0">
            <a:spAutoFit/>
          </a:bodyPr>
          <a:lstStyle/>
          <a:p>
            <a:pPr marR="5080">
              <a:lnSpc>
                <a:spcPts val="2590"/>
              </a:lnSpc>
              <a:spcBef>
                <a:spcPts val="425"/>
              </a:spcBef>
            </a:pPr>
            <a:r>
              <a:rPr sz="1600" dirty="0">
                <a:latin typeface="CookieRun Regular" panose="020B0600000101010101" pitchFamily="50" charset="-127"/>
                <a:cs typeface="Malgun Gothic"/>
              </a:rPr>
              <a:t>range(1,</a:t>
            </a:r>
            <a:r>
              <a:rPr sz="1600" spc="-85" dirty="0">
                <a:latin typeface="CookieRun Regular" panose="020B0600000101010101" pitchFamily="50" charset="-127"/>
                <a:cs typeface="Malgun Gothic"/>
              </a:rPr>
              <a:t> </a:t>
            </a:r>
            <a:r>
              <a:rPr sz="1600" spc="-25" dirty="0">
                <a:latin typeface="CookieRun Regular" panose="020B0600000101010101" pitchFamily="50" charset="-127"/>
                <a:cs typeface="Malgun Gothic"/>
              </a:rPr>
              <a:t>5) </a:t>
            </a:r>
            <a:r>
              <a:rPr sz="1600" spc="-10" dirty="0">
                <a:latin typeface="CookieRun Regular" panose="020B0600000101010101" pitchFamily="50" charset="-127"/>
                <a:cs typeface="Malgun Gothic"/>
              </a:rPr>
              <a:t>range(7)</a:t>
            </a:r>
            <a:endParaRPr sz="1600" dirty="0">
              <a:latin typeface="CookieRun Regular" panose="020B0600000101010101" pitchFamily="50" charset="-127"/>
              <a:cs typeface="Malgun Gothic"/>
            </a:endParaRPr>
          </a:p>
        </p:txBody>
      </p:sp>
      <p:sp>
        <p:nvSpPr>
          <p:cNvPr id="8" name="object 8"/>
          <p:cNvSpPr txBox="1"/>
          <p:nvPr/>
        </p:nvSpPr>
        <p:spPr>
          <a:xfrm>
            <a:off x="2969302" y="4740402"/>
            <a:ext cx="3175000" cy="686983"/>
          </a:xfrm>
          <a:prstGeom prst="rect">
            <a:avLst/>
          </a:prstGeom>
        </p:spPr>
        <p:txBody>
          <a:bodyPr vert="horz" wrap="square" lIns="0" tIns="12700" rIns="0" bIns="0" rtlCol="0">
            <a:spAutoFit/>
          </a:bodyPr>
          <a:lstStyle/>
          <a:p>
            <a:pPr marL="17145">
              <a:lnSpc>
                <a:spcPts val="2735"/>
              </a:lnSpc>
              <a:spcBef>
                <a:spcPts val="100"/>
              </a:spcBef>
            </a:pPr>
            <a:r>
              <a:rPr sz="1600" dirty="0">
                <a:latin typeface="CookieRun Regular" panose="020B0600000101010101" pitchFamily="50" charset="-127"/>
                <a:cs typeface="Malgun Gothic"/>
              </a:rPr>
              <a:t>=&gt;</a:t>
            </a:r>
            <a:r>
              <a:rPr sz="1600" spc="-10" dirty="0">
                <a:latin typeface="CookieRun Regular" panose="020B0600000101010101" pitchFamily="50" charset="-127"/>
                <a:cs typeface="Malgun Gothic"/>
              </a:rPr>
              <a:t> </a:t>
            </a:r>
            <a:r>
              <a:rPr sz="1600" dirty="0">
                <a:latin typeface="CookieRun Regular" panose="020B0600000101010101" pitchFamily="50" charset="-127"/>
                <a:cs typeface="Malgun Gothic"/>
              </a:rPr>
              <a:t>[</a:t>
            </a:r>
            <a:r>
              <a:rPr sz="1600" spc="-20" dirty="0">
                <a:latin typeface="CookieRun Regular" panose="020B0600000101010101" pitchFamily="50" charset="-127"/>
                <a:cs typeface="Malgun Gothic"/>
              </a:rPr>
              <a:t> </a:t>
            </a:r>
            <a:r>
              <a:rPr sz="1600" dirty="0">
                <a:latin typeface="CookieRun Regular" panose="020B0600000101010101" pitchFamily="50" charset="-127"/>
                <a:cs typeface="Malgun Gothic"/>
              </a:rPr>
              <a:t>1,</a:t>
            </a:r>
            <a:r>
              <a:rPr sz="1600" spc="-10" dirty="0">
                <a:latin typeface="CookieRun Regular" panose="020B0600000101010101" pitchFamily="50" charset="-127"/>
                <a:cs typeface="Malgun Gothic"/>
              </a:rPr>
              <a:t> </a:t>
            </a:r>
            <a:r>
              <a:rPr sz="1600" dirty="0">
                <a:latin typeface="CookieRun Regular" panose="020B0600000101010101" pitchFamily="50" charset="-127"/>
                <a:cs typeface="Malgun Gothic"/>
              </a:rPr>
              <a:t>2,</a:t>
            </a:r>
            <a:r>
              <a:rPr sz="1600" spc="-15" dirty="0">
                <a:latin typeface="CookieRun Regular" panose="020B0600000101010101" pitchFamily="50" charset="-127"/>
                <a:cs typeface="Malgun Gothic"/>
              </a:rPr>
              <a:t> </a:t>
            </a:r>
            <a:r>
              <a:rPr sz="1600" dirty="0">
                <a:latin typeface="CookieRun Regular" panose="020B0600000101010101" pitchFamily="50" charset="-127"/>
                <a:cs typeface="Malgun Gothic"/>
              </a:rPr>
              <a:t>3,</a:t>
            </a:r>
            <a:r>
              <a:rPr sz="1600" spc="-15" dirty="0">
                <a:latin typeface="CookieRun Regular" panose="020B0600000101010101" pitchFamily="50" charset="-127"/>
                <a:cs typeface="Malgun Gothic"/>
              </a:rPr>
              <a:t> </a:t>
            </a:r>
            <a:r>
              <a:rPr sz="1600" dirty="0">
                <a:latin typeface="CookieRun Regular" panose="020B0600000101010101" pitchFamily="50" charset="-127"/>
                <a:cs typeface="Malgun Gothic"/>
              </a:rPr>
              <a:t>4</a:t>
            </a:r>
            <a:r>
              <a:rPr sz="1600" spc="5" dirty="0">
                <a:latin typeface="CookieRun Regular" panose="020B0600000101010101" pitchFamily="50" charset="-127"/>
                <a:cs typeface="Malgun Gothic"/>
              </a:rPr>
              <a:t> </a:t>
            </a:r>
            <a:r>
              <a:rPr sz="1600" spc="-50" dirty="0">
                <a:latin typeface="CookieRun Regular" panose="020B0600000101010101" pitchFamily="50" charset="-127"/>
                <a:cs typeface="Malgun Gothic"/>
              </a:rPr>
              <a:t>]</a:t>
            </a:r>
            <a:endParaRPr sz="1600" dirty="0">
              <a:latin typeface="CookieRun Regular" panose="020B0600000101010101" pitchFamily="50" charset="-127"/>
              <a:cs typeface="Malgun Gothic"/>
            </a:endParaRPr>
          </a:p>
          <a:p>
            <a:pPr>
              <a:lnSpc>
                <a:spcPts val="2735"/>
              </a:lnSpc>
            </a:pPr>
            <a:r>
              <a:rPr sz="1600" dirty="0">
                <a:latin typeface="CookieRun Regular" panose="020B0600000101010101" pitchFamily="50" charset="-127"/>
                <a:cs typeface="Malgun Gothic"/>
              </a:rPr>
              <a:t>=&gt;</a:t>
            </a:r>
            <a:r>
              <a:rPr sz="1600" spc="-10" dirty="0">
                <a:latin typeface="CookieRun Regular" panose="020B0600000101010101" pitchFamily="50" charset="-127"/>
                <a:cs typeface="Malgun Gothic"/>
              </a:rPr>
              <a:t> </a:t>
            </a:r>
            <a:r>
              <a:rPr sz="1600" dirty="0">
                <a:latin typeface="CookieRun Regular" panose="020B0600000101010101" pitchFamily="50" charset="-127"/>
                <a:cs typeface="Malgun Gothic"/>
              </a:rPr>
              <a:t>[</a:t>
            </a:r>
            <a:r>
              <a:rPr sz="1600" spc="-20" dirty="0">
                <a:latin typeface="CookieRun Regular" panose="020B0600000101010101" pitchFamily="50" charset="-127"/>
                <a:cs typeface="Malgun Gothic"/>
              </a:rPr>
              <a:t> </a:t>
            </a:r>
            <a:r>
              <a:rPr sz="1600" dirty="0">
                <a:latin typeface="CookieRun Regular" panose="020B0600000101010101" pitchFamily="50" charset="-127"/>
                <a:cs typeface="Malgun Gothic"/>
              </a:rPr>
              <a:t>0,</a:t>
            </a:r>
            <a:r>
              <a:rPr sz="1600" spc="-15" dirty="0">
                <a:latin typeface="CookieRun Regular" panose="020B0600000101010101" pitchFamily="50" charset="-127"/>
                <a:cs typeface="Malgun Gothic"/>
              </a:rPr>
              <a:t> </a:t>
            </a:r>
            <a:r>
              <a:rPr sz="1600" dirty="0">
                <a:latin typeface="CookieRun Regular" panose="020B0600000101010101" pitchFamily="50" charset="-127"/>
                <a:cs typeface="Malgun Gothic"/>
              </a:rPr>
              <a:t>1,</a:t>
            </a:r>
            <a:r>
              <a:rPr sz="1600" spc="-15" dirty="0">
                <a:latin typeface="CookieRun Regular" panose="020B0600000101010101" pitchFamily="50" charset="-127"/>
                <a:cs typeface="Malgun Gothic"/>
              </a:rPr>
              <a:t> </a:t>
            </a:r>
            <a:r>
              <a:rPr sz="1600" dirty="0">
                <a:latin typeface="CookieRun Regular" panose="020B0600000101010101" pitchFamily="50" charset="-127"/>
                <a:cs typeface="Malgun Gothic"/>
              </a:rPr>
              <a:t>2,</a:t>
            </a:r>
            <a:r>
              <a:rPr sz="1600" spc="-15" dirty="0">
                <a:latin typeface="CookieRun Regular" panose="020B0600000101010101" pitchFamily="50" charset="-127"/>
                <a:cs typeface="Malgun Gothic"/>
              </a:rPr>
              <a:t> </a:t>
            </a:r>
            <a:r>
              <a:rPr sz="1600" dirty="0">
                <a:latin typeface="CookieRun Regular" panose="020B0600000101010101" pitchFamily="50" charset="-127"/>
                <a:cs typeface="Malgun Gothic"/>
              </a:rPr>
              <a:t>3,</a:t>
            </a:r>
            <a:r>
              <a:rPr sz="1600" spc="-20" dirty="0">
                <a:latin typeface="CookieRun Regular" panose="020B0600000101010101" pitchFamily="50" charset="-127"/>
                <a:cs typeface="Malgun Gothic"/>
              </a:rPr>
              <a:t> </a:t>
            </a:r>
            <a:r>
              <a:rPr sz="1600" dirty="0">
                <a:latin typeface="CookieRun Regular" panose="020B0600000101010101" pitchFamily="50" charset="-127"/>
                <a:cs typeface="Malgun Gothic"/>
              </a:rPr>
              <a:t>4,</a:t>
            </a:r>
            <a:r>
              <a:rPr sz="1600" spc="-10" dirty="0">
                <a:latin typeface="CookieRun Regular" panose="020B0600000101010101" pitchFamily="50" charset="-127"/>
                <a:cs typeface="Malgun Gothic"/>
              </a:rPr>
              <a:t> </a:t>
            </a:r>
            <a:r>
              <a:rPr sz="1600" dirty="0">
                <a:latin typeface="CookieRun Regular" panose="020B0600000101010101" pitchFamily="50" charset="-127"/>
                <a:cs typeface="Malgun Gothic"/>
              </a:rPr>
              <a:t>5,</a:t>
            </a:r>
            <a:r>
              <a:rPr sz="1600" spc="-20" dirty="0">
                <a:latin typeface="CookieRun Regular" panose="020B0600000101010101" pitchFamily="50" charset="-127"/>
                <a:cs typeface="Malgun Gothic"/>
              </a:rPr>
              <a:t> </a:t>
            </a:r>
            <a:r>
              <a:rPr sz="1600" dirty="0">
                <a:latin typeface="CookieRun Regular" panose="020B0600000101010101" pitchFamily="50" charset="-127"/>
                <a:cs typeface="Malgun Gothic"/>
              </a:rPr>
              <a:t>6</a:t>
            </a:r>
            <a:r>
              <a:rPr sz="1600" spc="-20" dirty="0">
                <a:latin typeface="CookieRun Regular" panose="020B0600000101010101" pitchFamily="50" charset="-127"/>
                <a:cs typeface="Malgun Gothic"/>
              </a:rPr>
              <a:t> </a:t>
            </a:r>
            <a:r>
              <a:rPr sz="1600" spc="-50" dirty="0">
                <a:latin typeface="CookieRun Regular" panose="020B0600000101010101" pitchFamily="50" charset="-127"/>
                <a:cs typeface="Malgun Gothic"/>
              </a:rPr>
              <a:t>]</a:t>
            </a:r>
            <a:endParaRPr sz="1600" dirty="0">
              <a:latin typeface="CookieRun Regular" panose="020B0600000101010101" pitchFamily="50" charset="-127"/>
              <a:cs typeface="Malgun Gothic"/>
            </a:endParaRPr>
          </a:p>
        </p:txBody>
      </p:sp>
      <p:sp>
        <p:nvSpPr>
          <p:cNvPr id="9" name="object 9"/>
          <p:cNvSpPr txBox="1"/>
          <p:nvPr/>
        </p:nvSpPr>
        <p:spPr>
          <a:xfrm>
            <a:off x="760476" y="5644896"/>
            <a:ext cx="5029200" cy="711733"/>
          </a:xfrm>
          <a:prstGeom prst="rect">
            <a:avLst/>
          </a:prstGeom>
          <a:ln w="9144">
            <a:solidFill>
              <a:srgbClr val="333333"/>
            </a:solidFill>
          </a:ln>
        </p:spPr>
        <p:txBody>
          <a:bodyPr vert="horz" wrap="square" lIns="0" tIns="41275" rIns="0" bIns="0" rtlCol="0">
            <a:spAutoFit/>
          </a:bodyPr>
          <a:lstStyle/>
          <a:p>
            <a:pPr marL="90805" marR="2495550">
              <a:lnSpc>
                <a:spcPct val="90000"/>
              </a:lnSpc>
              <a:spcBef>
                <a:spcPts val="325"/>
              </a:spcBef>
            </a:pPr>
            <a:r>
              <a:rPr sz="1600" spc="-10" dirty="0">
                <a:latin typeface="CookieRun Regular" panose="020B0600000101010101" pitchFamily="50" charset="-127"/>
                <a:cs typeface="Malgun Gothic"/>
              </a:rPr>
              <a:t>list(range(1,20)) tuple(range(1,20)) set(range(1,20))</a:t>
            </a:r>
            <a:endParaRPr sz="1600" dirty="0">
              <a:latin typeface="CookieRun Regular" panose="020B0600000101010101" pitchFamily="50" charset="-127"/>
              <a:cs typeface="Malgun Gothic"/>
            </a:endParaRPr>
          </a:p>
        </p:txBody>
      </p:sp>
      <p:sp>
        <p:nvSpPr>
          <p:cNvPr id="10" name="object 10"/>
          <p:cNvSpPr txBox="1"/>
          <p:nvPr/>
        </p:nvSpPr>
        <p:spPr>
          <a:xfrm>
            <a:off x="6399276" y="5638800"/>
            <a:ext cx="5410200" cy="706091"/>
          </a:xfrm>
          <a:prstGeom prst="rect">
            <a:avLst/>
          </a:prstGeom>
          <a:ln w="9144">
            <a:solidFill>
              <a:srgbClr val="333333"/>
            </a:solidFill>
          </a:ln>
        </p:spPr>
        <p:txBody>
          <a:bodyPr vert="horz" wrap="square" lIns="0" tIns="46355" rIns="0" bIns="0" rtlCol="0">
            <a:spAutoFit/>
          </a:bodyPr>
          <a:lstStyle/>
          <a:p>
            <a:pPr marL="523240" marR="2004060" indent="-431800">
              <a:lnSpc>
                <a:spcPts val="2590"/>
              </a:lnSpc>
              <a:spcBef>
                <a:spcPts val="365"/>
              </a:spcBef>
            </a:pPr>
            <a:r>
              <a:rPr sz="1600" dirty="0">
                <a:latin typeface="CookieRun Regular" panose="020B0600000101010101" pitchFamily="50" charset="-127"/>
                <a:cs typeface="Malgun Gothic"/>
              </a:rPr>
              <a:t>for</a:t>
            </a:r>
            <a:r>
              <a:rPr sz="1600" spc="-45" dirty="0">
                <a:latin typeface="CookieRun Regular" panose="020B0600000101010101" pitchFamily="50" charset="-127"/>
                <a:cs typeface="Malgun Gothic"/>
              </a:rPr>
              <a:t> </a:t>
            </a:r>
            <a:r>
              <a:rPr sz="1600" dirty="0">
                <a:latin typeface="CookieRun Regular" panose="020B0600000101010101" pitchFamily="50" charset="-127"/>
                <a:cs typeface="Malgun Gothic"/>
              </a:rPr>
              <a:t>num</a:t>
            </a:r>
            <a:r>
              <a:rPr sz="1600" spc="-50" dirty="0">
                <a:latin typeface="CookieRun Regular" panose="020B0600000101010101" pitchFamily="50" charset="-127"/>
                <a:cs typeface="Malgun Gothic"/>
              </a:rPr>
              <a:t> </a:t>
            </a:r>
            <a:r>
              <a:rPr sz="1600" dirty="0">
                <a:latin typeface="CookieRun Regular" panose="020B0600000101010101" pitchFamily="50" charset="-127"/>
                <a:cs typeface="Malgun Gothic"/>
              </a:rPr>
              <a:t>in</a:t>
            </a:r>
            <a:r>
              <a:rPr sz="1600" spc="-45" dirty="0">
                <a:latin typeface="CookieRun Regular" panose="020B0600000101010101" pitchFamily="50" charset="-127"/>
                <a:cs typeface="Malgun Gothic"/>
              </a:rPr>
              <a:t> </a:t>
            </a:r>
            <a:r>
              <a:rPr sz="1600" dirty="0">
                <a:latin typeface="CookieRun Regular" panose="020B0600000101010101" pitchFamily="50" charset="-127"/>
                <a:cs typeface="Malgun Gothic"/>
              </a:rPr>
              <a:t>range(1,20)</a:t>
            </a:r>
            <a:r>
              <a:rPr sz="1600" spc="-25" dirty="0">
                <a:latin typeface="CookieRun Regular" panose="020B0600000101010101" pitchFamily="50" charset="-127"/>
                <a:cs typeface="Malgun Gothic"/>
              </a:rPr>
              <a:t> </a:t>
            </a:r>
            <a:r>
              <a:rPr sz="1600" spc="-50" dirty="0">
                <a:latin typeface="CookieRun Regular" panose="020B0600000101010101" pitchFamily="50" charset="-127"/>
                <a:cs typeface="Malgun Gothic"/>
              </a:rPr>
              <a:t>: </a:t>
            </a:r>
            <a:r>
              <a:rPr sz="1600" spc="-10" dirty="0">
                <a:latin typeface="CookieRun Regular" panose="020B0600000101010101" pitchFamily="50" charset="-127"/>
                <a:cs typeface="Malgun Gothic"/>
              </a:rPr>
              <a:t>print(num)</a:t>
            </a:r>
            <a:endParaRPr sz="1600">
              <a:latin typeface="CookieRun Regular" panose="020B0600000101010101" pitchFamily="50" charset="-127"/>
              <a:cs typeface="Malgun Gothic"/>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1052829"/>
            <a:ext cx="9394825" cy="289823"/>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dirty="0">
                <a:solidFill>
                  <a:srgbClr val="333333"/>
                </a:solidFill>
                <a:latin typeface="+mn-ea"/>
                <a:ea typeface="+mn-ea"/>
                <a:cs typeface="Malgun Gothic"/>
              </a:rPr>
              <a:t>반복</a:t>
            </a:r>
            <a:r>
              <a:rPr spc="-5" dirty="0">
                <a:solidFill>
                  <a:srgbClr val="333333"/>
                </a:solidFill>
                <a:latin typeface="+mn-ea"/>
                <a:ea typeface="+mn-ea"/>
                <a:cs typeface="Malgun Gothic"/>
              </a:rPr>
              <a:t> </a:t>
            </a:r>
            <a:r>
              <a:rPr dirty="0">
                <a:solidFill>
                  <a:srgbClr val="333333"/>
                </a:solidFill>
                <a:latin typeface="+mn-ea"/>
                <a:ea typeface="+mn-ea"/>
                <a:cs typeface="Malgun Gothic"/>
              </a:rPr>
              <a:t>조회 시</a:t>
            </a:r>
            <a:r>
              <a:rPr spc="-5" dirty="0">
                <a:solidFill>
                  <a:srgbClr val="333333"/>
                </a:solidFill>
                <a:latin typeface="+mn-ea"/>
                <a:ea typeface="+mn-ea"/>
                <a:cs typeface="Malgun Gothic"/>
              </a:rPr>
              <a:t> </a:t>
            </a:r>
            <a:r>
              <a:rPr dirty="0">
                <a:solidFill>
                  <a:srgbClr val="333333"/>
                </a:solidFill>
                <a:latin typeface="+mn-ea"/>
                <a:ea typeface="+mn-ea"/>
                <a:cs typeface="Malgun Gothic"/>
              </a:rPr>
              <a:t>현재</a:t>
            </a:r>
            <a:r>
              <a:rPr spc="-10" dirty="0">
                <a:solidFill>
                  <a:srgbClr val="333333"/>
                </a:solidFill>
                <a:latin typeface="+mn-ea"/>
                <a:ea typeface="+mn-ea"/>
                <a:cs typeface="Malgun Gothic"/>
              </a:rPr>
              <a:t> </a:t>
            </a:r>
            <a:r>
              <a:rPr dirty="0">
                <a:solidFill>
                  <a:srgbClr val="333333"/>
                </a:solidFill>
                <a:latin typeface="+mn-ea"/>
                <a:ea typeface="+mn-ea"/>
                <a:cs typeface="Malgun Gothic"/>
              </a:rPr>
              <a:t>원소의 index와 원소를 튜플로</a:t>
            </a:r>
            <a:r>
              <a:rPr spc="-5" dirty="0">
                <a:solidFill>
                  <a:srgbClr val="333333"/>
                </a:solidFill>
                <a:latin typeface="+mn-ea"/>
                <a:ea typeface="+mn-ea"/>
                <a:cs typeface="Malgun Gothic"/>
              </a:rPr>
              <a:t> </a:t>
            </a:r>
            <a:r>
              <a:rPr dirty="0">
                <a:solidFill>
                  <a:srgbClr val="333333"/>
                </a:solidFill>
                <a:latin typeface="+mn-ea"/>
                <a:ea typeface="+mn-ea"/>
                <a:cs typeface="Malgun Gothic"/>
              </a:rPr>
              <a:t>묶어서 </a:t>
            </a:r>
            <a:r>
              <a:rPr spc="-10" dirty="0">
                <a:solidFill>
                  <a:srgbClr val="333333"/>
                </a:solidFill>
                <a:latin typeface="+mn-ea"/>
                <a:ea typeface="+mn-ea"/>
                <a:cs typeface="Malgun Gothic"/>
              </a:rPr>
              <a:t>반환한다.</a:t>
            </a:r>
            <a:endParaRPr dirty="0">
              <a:latin typeface="+mn-ea"/>
              <a:ea typeface="+mn-ea"/>
              <a:cs typeface="Malgun Gothic"/>
            </a:endParaRPr>
          </a:p>
        </p:txBody>
      </p:sp>
      <p:sp>
        <p:nvSpPr>
          <p:cNvPr id="3" name="object 3"/>
          <p:cNvSpPr txBox="1"/>
          <p:nvPr/>
        </p:nvSpPr>
        <p:spPr>
          <a:xfrm>
            <a:off x="732536" y="4099373"/>
            <a:ext cx="7116064" cy="1197764"/>
          </a:xfrm>
          <a:prstGeom prst="rect">
            <a:avLst/>
          </a:prstGeom>
        </p:spPr>
        <p:txBody>
          <a:bodyPr vert="horz" wrap="square" lIns="0" tIns="147320" rIns="0" bIns="0" rtlCol="0">
            <a:spAutoFit/>
          </a:bodyPr>
          <a:lstStyle/>
          <a:p>
            <a:pPr marL="287020" indent="-274320">
              <a:lnSpc>
                <a:spcPct val="100000"/>
              </a:lnSpc>
              <a:spcBef>
                <a:spcPts val="1160"/>
              </a:spcBef>
              <a:buFont typeface="Consolas"/>
              <a:buChar char="–"/>
              <a:tabLst>
                <a:tab pos="287020" algn="l"/>
              </a:tabLst>
            </a:pPr>
            <a:r>
              <a:rPr spc="-20" dirty="0">
                <a:solidFill>
                  <a:srgbClr val="333333"/>
                </a:solidFill>
                <a:latin typeface="+mn-ea"/>
                <a:ea typeface="+mn-ea"/>
                <a:cs typeface="Malgun Gothic"/>
              </a:rPr>
              <a:t>전달인자</a:t>
            </a:r>
            <a:endParaRPr dirty="0">
              <a:latin typeface="+mn-ea"/>
              <a:ea typeface="+mn-ea"/>
              <a:cs typeface="Malgun Gothic"/>
            </a:endParaRPr>
          </a:p>
          <a:p>
            <a:pPr marL="603885" lvl="1" indent="-316865">
              <a:lnSpc>
                <a:spcPct val="100000"/>
              </a:lnSpc>
              <a:spcBef>
                <a:spcPts val="894"/>
              </a:spcBef>
              <a:buFont typeface="Arial"/>
              <a:buChar char="▪"/>
              <a:tabLst>
                <a:tab pos="603885" algn="l"/>
              </a:tabLst>
            </a:pPr>
            <a:r>
              <a:rPr dirty="0">
                <a:solidFill>
                  <a:srgbClr val="333333"/>
                </a:solidFill>
                <a:latin typeface="+mn-ea"/>
                <a:ea typeface="+mn-ea"/>
                <a:cs typeface="Malgun Gothic"/>
              </a:rPr>
              <a:t>start</a:t>
            </a:r>
            <a:r>
              <a:rPr spc="-10"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시작할</a:t>
            </a:r>
            <a:r>
              <a:rPr spc="-10" dirty="0">
                <a:solidFill>
                  <a:srgbClr val="333333"/>
                </a:solidFill>
                <a:latin typeface="+mn-ea"/>
                <a:ea typeface="+mn-ea"/>
                <a:cs typeface="Malgun Gothic"/>
              </a:rPr>
              <a:t> </a:t>
            </a:r>
            <a:r>
              <a:rPr dirty="0">
                <a:solidFill>
                  <a:srgbClr val="333333"/>
                </a:solidFill>
                <a:latin typeface="+mn-ea"/>
                <a:ea typeface="+mn-ea"/>
                <a:cs typeface="Malgun Gothic"/>
              </a:rPr>
              <a:t>index값을</a:t>
            </a:r>
            <a:r>
              <a:rPr spc="-30" dirty="0">
                <a:solidFill>
                  <a:srgbClr val="333333"/>
                </a:solidFill>
                <a:latin typeface="+mn-ea"/>
                <a:ea typeface="+mn-ea"/>
                <a:cs typeface="Malgun Gothic"/>
              </a:rPr>
              <a:t> </a:t>
            </a:r>
            <a:r>
              <a:rPr dirty="0">
                <a:solidFill>
                  <a:srgbClr val="333333"/>
                </a:solidFill>
                <a:latin typeface="+mn-ea"/>
                <a:ea typeface="+mn-ea"/>
                <a:cs typeface="Malgun Gothic"/>
              </a:rPr>
              <a:t>지정한다.</a:t>
            </a:r>
            <a:r>
              <a:rPr spc="-5" dirty="0">
                <a:solidFill>
                  <a:srgbClr val="333333"/>
                </a:solidFill>
                <a:latin typeface="+mn-ea"/>
                <a:ea typeface="+mn-ea"/>
                <a:cs typeface="Malgun Gothic"/>
              </a:rPr>
              <a:t> </a:t>
            </a:r>
            <a:r>
              <a:rPr dirty="0">
                <a:solidFill>
                  <a:srgbClr val="333333"/>
                </a:solidFill>
                <a:latin typeface="+mn-ea"/>
                <a:ea typeface="+mn-ea"/>
                <a:cs typeface="Malgun Gothic"/>
              </a:rPr>
              <a:t>기본값은</a:t>
            </a:r>
            <a:r>
              <a:rPr spc="-10" dirty="0">
                <a:solidFill>
                  <a:srgbClr val="333333"/>
                </a:solidFill>
                <a:latin typeface="+mn-ea"/>
                <a:ea typeface="+mn-ea"/>
                <a:cs typeface="Malgun Gothic"/>
              </a:rPr>
              <a:t> </a:t>
            </a:r>
            <a:r>
              <a:rPr spc="-50" dirty="0">
                <a:solidFill>
                  <a:srgbClr val="333333"/>
                </a:solidFill>
                <a:latin typeface="+mn-ea"/>
                <a:ea typeface="+mn-ea"/>
                <a:cs typeface="Malgun Gothic"/>
              </a:rPr>
              <a:t>0</a:t>
            </a:r>
            <a:endParaRPr dirty="0">
              <a:latin typeface="+mn-ea"/>
              <a:ea typeface="+mn-ea"/>
              <a:cs typeface="Malgun Gothic"/>
            </a:endParaRPr>
          </a:p>
          <a:p>
            <a:pPr marL="515620">
              <a:lnSpc>
                <a:spcPct val="100000"/>
              </a:lnSpc>
              <a:spcBef>
                <a:spcPts val="844"/>
              </a:spcBef>
            </a:pPr>
            <a:r>
              <a:rPr dirty="0">
                <a:solidFill>
                  <a:srgbClr val="333333"/>
                </a:solidFill>
                <a:latin typeface="+mn-ea"/>
                <a:ea typeface="+mn-ea"/>
                <a:cs typeface="Consolas"/>
              </a:rPr>
              <a:t>–</a:t>
            </a:r>
            <a:r>
              <a:rPr spc="-195" dirty="0">
                <a:solidFill>
                  <a:srgbClr val="333333"/>
                </a:solidFill>
                <a:latin typeface="+mn-ea"/>
                <a:ea typeface="+mn-ea"/>
                <a:cs typeface="Consolas"/>
              </a:rPr>
              <a:t> </a:t>
            </a:r>
            <a:r>
              <a:rPr dirty="0">
                <a:solidFill>
                  <a:srgbClr val="333333"/>
                </a:solidFill>
                <a:latin typeface="+mn-ea"/>
                <a:ea typeface="+mn-ea"/>
                <a:cs typeface="Malgun Gothic"/>
              </a:rPr>
              <a:t>enumerate(strs, start</a:t>
            </a:r>
            <a:r>
              <a:rPr spc="-5"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1)</a:t>
            </a:r>
            <a:r>
              <a:rPr spc="-10"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dirty="0">
                <a:solidFill>
                  <a:srgbClr val="333333"/>
                </a:solidFill>
                <a:latin typeface="+mn-ea"/>
                <a:ea typeface="+mn-ea"/>
                <a:cs typeface="Malgun Gothic"/>
              </a:rPr>
              <a:t>1부터</a:t>
            </a:r>
            <a:r>
              <a:rPr spc="-15" dirty="0">
                <a:solidFill>
                  <a:srgbClr val="333333"/>
                </a:solidFill>
                <a:latin typeface="+mn-ea"/>
                <a:ea typeface="+mn-ea"/>
                <a:cs typeface="Malgun Gothic"/>
              </a:rPr>
              <a:t> </a:t>
            </a:r>
            <a:r>
              <a:rPr spc="-10" dirty="0">
                <a:solidFill>
                  <a:srgbClr val="333333"/>
                </a:solidFill>
                <a:latin typeface="+mn-ea"/>
                <a:ea typeface="+mn-ea"/>
                <a:cs typeface="Malgun Gothic"/>
              </a:rPr>
              <a:t>시작한다.</a:t>
            </a:r>
            <a:endParaRPr dirty="0">
              <a:latin typeface="+mn-ea"/>
              <a:ea typeface="+mn-ea"/>
              <a:cs typeface="Malgun Gothic"/>
            </a:endParaRPr>
          </a:p>
        </p:txBody>
      </p:sp>
      <p:sp>
        <p:nvSpPr>
          <p:cNvPr id="4" name="object 4"/>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for in</a:t>
            </a:r>
            <a:r>
              <a:rPr sz="2400" spc="-10" dirty="0">
                <a:latin typeface="+mn-ea"/>
                <a:ea typeface="+mn-ea"/>
              </a:rPr>
              <a:t> </a:t>
            </a:r>
            <a:r>
              <a:rPr sz="2400" dirty="0">
                <a:latin typeface="+mn-ea"/>
                <a:ea typeface="+mn-ea"/>
              </a:rPr>
              <a:t>관련</a:t>
            </a:r>
            <a:r>
              <a:rPr sz="2400" spc="-15" dirty="0">
                <a:latin typeface="+mn-ea"/>
                <a:ea typeface="+mn-ea"/>
              </a:rPr>
              <a:t> </a:t>
            </a:r>
            <a:r>
              <a:rPr sz="2400" dirty="0">
                <a:latin typeface="+mn-ea"/>
                <a:ea typeface="+mn-ea"/>
              </a:rPr>
              <a:t>내장</a:t>
            </a:r>
            <a:r>
              <a:rPr sz="2400" spc="-15" dirty="0">
                <a:latin typeface="+mn-ea"/>
                <a:ea typeface="+mn-ea"/>
              </a:rPr>
              <a:t> </a:t>
            </a:r>
            <a:r>
              <a:rPr sz="2400" dirty="0">
                <a:latin typeface="+mn-ea"/>
                <a:ea typeface="+mn-ea"/>
              </a:rPr>
              <a:t>함수</a:t>
            </a:r>
            <a:r>
              <a:rPr sz="2400" spc="-15" dirty="0">
                <a:latin typeface="+mn-ea"/>
                <a:ea typeface="+mn-ea"/>
              </a:rPr>
              <a:t> </a:t>
            </a:r>
            <a:r>
              <a:rPr sz="2400" dirty="0">
                <a:latin typeface="+mn-ea"/>
                <a:ea typeface="+mn-ea"/>
              </a:rPr>
              <a:t>-</a:t>
            </a:r>
            <a:r>
              <a:rPr sz="2400" spc="-10" dirty="0">
                <a:latin typeface="+mn-ea"/>
                <a:ea typeface="+mn-ea"/>
              </a:rPr>
              <a:t> enumerate()</a:t>
            </a:r>
          </a:p>
        </p:txBody>
      </p:sp>
      <p:sp>
        <p:nvSpPr>
          <p:cNvPr id="5" name="object 5"/>
          <p:cNvSpPr txBox="1"/>
          <p:nvPr/>
        </p:nvSpPr>
        <p:spPr>
          <a:xfrm>
            <a:off x="748283" y="1524000"/>
            <a:ext cx="11049000" cy="2352695"/>
          </a:xfrm>
          <a:prstGeom prst="rect">
            <a:avLst/>
          </a:prstGeom>
          <a:ln w="9144">
            <a:solidFill>
              <a:srgbClr val="333333"/>
            </a:solidFill>
          </a:ln>
        </p:spPr>
        <p:txBody>
          <a:bodyPr vert="horz" wrap="square" lIns="0" tIns="3810" rIns="0" bIns="0" rtlCol="0">
            <a:spAutoFit/>
          </a:bodyPr>
          <a:lstStyle/>
          <a:p>
            <a:pPr marL="92075">
              <a:lnSpc>
                <a:spcPts val="2735"/>
              </a:lnSpc>
              <a:spcBef>
                <a:spcPts val="30"/>
              </a:spcBef>
            </a:pPr>
            <a:r>
              <a:rPr dirty="0">
                <a:latin typeface="+mn-ea"/>
                <a:ea typeface="+mn-ea"/>
                <a:cs typeface="Malgun Gothic"/>
              </a:rPr>
              <a:t>strs</a:t>
            </a:r>
            <a:r>
              <a:rPr spc="-55" dirty="0">
                <a:latin typeface="+mn-ea"/>
                <a:ea typeface="+mn-ea"/>
                <a:cs typeface="Malgun Gothic"/>
              </a:rPr>
              <a:t> </a:t>
            </a:r>
            <a:r>
              <a:rPr dirty="0">
                <a:latin typeface="+mn-ea"/>
                <a:ea typeface="+mn-ea"/>
                <a:cs typeface="Malgun Gothic"/>
              </a:rPr>
              <a:t>=</a:t>
            </a:r>
            <a:r>
              <a:rPr spc="-55" dirty="0">
                <a:latin typeface="+mn-ea"/>
                <a:ea typeface="+mn-ea"/>
                <a:cs typeface="Malgun Gothic"/>
              </a:rPr>
              <a:t> </a:t>
            </a:r>
            <a:r>
              <a:rPr spc="-114" dirty="0">
                <a:latin typeface="+mn-ea"/>
                <a:ea typeface="+mn-ea"/>
                <a:cs typeface="Malgun Gothic"/>
              </a:rPr>
              <a:t>[‘A’,</a:t>
            </a:r>
            <a:r>
              <a:rPr spc="-55" dirty="0">
                <a:latin typeface="+mn-ea"/>
                <a:ea typeface="+mn-ea"/>
                <a:cs typeface="Malgun Gothic"/>
              </a:rPr>
              <a:t> </a:t>
            </a:r>
            <a:r>
              <a:rPr dirty="0">
                <a:latin typeface="+mn-ea"/>
                <a:ea typeface="+mn-ea"/>
                <a:cs typeface="Malgun Gothic"/>
              </a:rPr>
              <a:t>‘B’,</a:t>
            </a:r>
            <a:r>
              <a:rPr spc="-55" dirty="0">
                <a:latin typeface="+mn-ea"/>
                <a:ea typeface="+mn-ea"/>
                <a:cs typeface="Malgun Gothic"/>
              </a:rPr>
              <a:t> </a:t>
            </a:r>
            <a:r>
              <a:rPr spc="-20" dirty="0">
                <a:latin typeface="+mn-ea"/>
                <a:ea typeface="+mn-ea"/>
                <a:cs typeface="Malgun Gothic"/>
              </a:rPr>
              <a:t>‘C’]</a:t>
            </a:r>
            <a:endParaRPr dirty="0">
              <a:latin typeface="+mn-ea"/>
              <a:ea typeface="+mn-ea"/>
              <a:cs typeface="Malgun Gothic"/>
            </a:endParaRPr>
          </a:p>
          <a:p>
            <a:pPr marL="523240" marR="6855459" indent="-431800">
              <a:lnSpc>
                <a:spcPts val="2590"/>
              </a:lnSpc>
              <a:spcBef>
                <a:spcPts val="180"/>
              </a:spcBef>
            </a:pPr>
            <a:r>
              <a:rPr dirty="0">
                <a:latin typeface="+mn-ea"/>
                <a:ea typeface="+mn-ea"/>
                <a:cs typeface="Malgun Gothic"/>
              </a:rPr>
              <a:t>for</a:t>
            </a:r>
            <a:r>
              <a:rPr spc="-10" dirty="0">
                <a:latin typeface="+mn-ea"/>
                <a:ea typeface="+mn-ea"/>
                <a:cs typeface="Malgun Gothic"/>
              </a:rPr>
              <a:t> </a:t>
            </a:r>
            <a:r>
              <a:rPr dirty="0">
                <a:latin typeface="+mn-ea"/>
                <a:ea typeface="+mn-ea"/>
                <a:cs typeface="Malgun Gothic"/>
              </a:rPr>
              <a:t>idx, str</a:t>
            </a:r>
            <a:r>
              <a:rPr spc="-10" dirty="0">
                <a:latin typeface="+mn-ea"/>
                <a:ea typeface="+mn-ea"/>
                <a:cs typeface="Malgun Gothic"/>
              </a:rPr>
              <a:t> </a:t>
            </a:r>
            <a:r>
              <a:rPr dirty="0">
                <a:latin typeface="+mn-ea"/>
                <a:ea typeface="+mn-ea"/>
                <a:cs typeface="Malgun Gothic"/>
              </a:rPr>
              <a:t>in</a:t>
            </a:r>
            <a:r>
              <a:rPr spc="-15" dirty="0">
                <a:latin typeface="+mn-ea"/>
                <a:ea typeface="+mn-ea"/>
                <a:cs typeface="Malgun Gothic"/>
              </a:rPr>
              <a:t> </a:t>
            </a:r>
            <a:r>
              <a:rPr spc="-10" dirty="0">
                <a:latin typeface="+mn-ea"/>
                <a:ea typeface="+mn-ea"/>
                <a:cs typeface="Malgun Gothic"/>
              </a:rPr>
              <a:t>enumerate(strs): </a:t>
            </a:r>
            <a:r>
              <a:rPr dirty="0">
                <a:latin typeface="+mn-ea"/>
                <a:ea typeface="+mn-ea"/>
                <a:cs typeface="Malgun Gothic"/>
              </a:rPr>
              <a:t>print(idx, </a:t>
            </a:r>
            <a:r>
              <a:rPr spc="-20" dirty="0">
                <a:latin typeface="+mn-ea"/>
                <a:ea typeface="+mn-ea"/>
                <a:cs typeface="Malgun Gothic"/>
              </a:rPr>
              <a:t>str)</a:t>
            </a:r>
            <a:endParaRPr dirty="0">
              <a:latin typeface="+mn-ea"/>
              <a:ea typeface="+mn-ea"/>
              <a:cs typeface="Malgun Gothic"/>
            </a:endParaRPr>
          </a:p>
          <a:p>
            <a:pPr marL="92075">
              <a:lnSpc>
                <a:spcPts val="2735"/>
              </a:lnSpc>
              <a:spcBef>
                <a:spcPts val="2270"/>
              </a:spcBef>
            </a:pPr>
            <a:r>
              <a:rPr dirty="0">
                <a:latin typeface="+mn-ea"/>
                <a:ea typeface="+mn-ea"/>
                <a:cs typeface="Malgun Gothic"/>
              </a:rPr>
              <a:t>0</a:t>
            </a:r>
            <a:r>
              <a:rPr spc="-15" dirty="0">
                <a:latin typeface="+mn-ea"/>
                <a:ea typeface="+mn-ea"/>
                <a:cs typeface="Malgun Gothic"/>
              </a:rPr>
              <a:t> </a:t>
            </a:r>
            <a:r>
              <a:rPr spc="-25" dirty="0">
                <a:latin typeface="+mn-ea"/>
                <a:ea typeface="+mn-ea"/>
                <a:cs typeface="Malgun Gothic"/>
              </a:rPr>
              <a:t>‘A’</a:t>
            </a:r>
            <a:endParaRPr dirty="0">
              <a:latin typeface="+mn-ea"/>
              <a:ea typeface="+mn-ea"/>
              <a:cs typeface="Malgun Gothic"/>
            </a:endParaRPr>
          </a:p>
          <a:p>
            <a:pPr marL="92075">
              <a:lnSpc>
                <a:spcPts val="2590"/>
              </a:lnSpc>
            </a:pPr>
            <a:r>
              <a:rPr dirty="0">
                <a:latin typeface="+mn-ea"/>
                <a:ea typeface="+mn-ea"/>
                <a:cs typeface="Malgun Gothic"/>
              </a:rPr>
              <a:t>1</a:t>
            </a:r>
            <a:r>
              <a:rPr spc="-15" dirty="0">
                <a:latin typeface="+mn-ea"/>
                <a:ea typeface="+mn-ea"/>
                <a:cs typeface="Malgun Gothic"/>
              </a:rPr>
              <a:t> </a:t>
            </a:r>
            <a:r>
              <a:rPr spc="-25" dirty="0">
                <a:latin typeface="+mn-ea"/>
                <a:ea typeface="+mn-ea"/>
                <a:cs typeface="Malgun Gothic"/>
              </a:rPr>
              <a:t>‘B’</a:t>
            </a:r>
            <a:endParaRPr dirty="0">
              <a:latin typeface="+mn-ea"/>
              <a:ea typeface="+mn-ea"/>
              <a:cs typeface="Malgun Gothic"/>
            </a:endParaRPr>
          </a:p>
          <a:p>
            <a:pPr marL="92075">
              <a:lnSpc>
                <a:spcPts val="2735"/>
              </a:lnSpc>
            </a:pPr>
            <a:r>
              <a:rPr dirty="0">
                <a:latin typeface="+mn-ea"/>
                <a:ea typeface="+mn-ea"/>
                <a:cs typeface="Malgun Gothic"/>
              </a:rPr>
              <a:t>2</a:t>
            </a:r>
            <a:r>
              <a:rPr spc="-15" dirty="0">
                <a:latin typeface="+mn-ea"/>
                <a:ea typeface="+mn-ea"/>
                <a:cs typeface="Malgun Gothic"/>
              </a:rPr>
              <a:t> </a:t>
            </a:r>
            <a:r>
              <a:rPr spc="-25" dirty="0">
                <a:latin typeface="+mn-ea"/>
                <a:ea typeface="+mn-ea"/>
                <a:cs typeface="Malgun Gothic"/>
              </a:rPr>
              <a:t>‘C’</a:t>
            </a:r>
            <a:endParaRPr dirty="0">
              <a:latin typeface="+mn-ea"/>
              <a:ea typeface="+mn-ea"/>
              <a:cs typeface="Malgu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07A6F0D-AA8C-27F3-FBD1-5B930C9DB9B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6BF1C9E-2975-8150-DB8A-5E4594612A2C}"/>
              </a:ext>
            </a:extLst>
          </p:cNvPr>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a:extLst>
              <a:ext uri="{FF2B5EF4-FFF2-40B4-BE49-F238E27FC236}">
                <a16:creationId xmlns:a16="http://schemas.microsoft.com/office/drawing/2014/main" id="{9FDFC7F9-0B9A-A691-7A06-17898A787891}"/>
              </a:ext>
            </a:extLst>
          </p:cNvPr>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a:extLst>
              <a:ext uri="{FF2B5EF4-FFF2-40B4-BE49-F238E27FC236}">
                <a16:creationId xmlns:a16="http://schemas.microsoft.com/office/drawing/2014/main" id="{27904E02-7DFF-6C5D-6CCF-98ADB3081E04}"/>
              </a:ext>
            </a:extLst>
          </p:cNvPr>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a:extLst>
              <a:ext uri="{FF2B5EF4-FFF2-40B4-BE49-F238E27FC236}">
                <a16:creationId xmlns:a16="http://schemas.microsoft.com/office/drawing/2014/main" id="{B6CFD2CD-F72A-F60E-C6E3-93EADCF71FBE}"/>
              </a:ext>
            </a:extLst>
          </p:cNvPr>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a:extLst>
              <a:ext uri="{FF2B5EF4-FFF2-40B4-BE49-F238E27FC236}">
                <a16:creationId xmlns:a16="http://schemas.microsoft.com/office/drawing/2014/main" id="{14D4E7E2-7CAB-EF7B-C3EF-C5D157EB74B6}"/>
              </a:ext>
            </a:extLst>
          </p:cNvPr>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a:extLst>
              <a:ext uri="{FF2B5EF4-FFF2-40B4-BE49-F238E27FC236}">
                <a16:creationId xmlns:a16="http://schemas.microsoft.com/office/drawing/2014/main" id="{26B137D3-CB58-B531-CBDA-3FFA189E2F9A}"/>
              </a:ext>
            </a:extLst>
          </p:cNvPr>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a:extLst>
              <a:ext uri="{FF2B5EF4-FFF2-40B4-BE49-F238E27FC236}">
                <a16:creationId xmlns:a16="http://schemas.microsoft.com/office/drawing/2014/main" id="{0FA774D7-C60C-B987-5522-232F7010F726}"/>
              </a:ext>
            </a:extLst>
          </p:cNvPr>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a:extLst>
              <a:ext uri="{FF2B5EF4-FFF2-40B4-BE49-F238E27FC236}">
                <a16:creationId xmlns:a16="http://schemas.microsoft.com/office/drawing/2014/main" id="{5E23B7FB-627F-C230-2BC5-FB85B4C66372}"/>
              </a:ext>
            </a:extLst>
          </p:cNvPr>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a:extLst>
              <a:ext uri="{FF2B5EF4-FFF2-40B4-BE49-F238E27FC236}">
                <a16:creationId xmlns:a16="http://schemas.microsoft.com/office/drawing/2014/main" id="{C10E2CEC-A1EF-EBEB-2C15-2DAF5327E12A}"/>
              </a:ext>
            </a:extLst>
          </p:cNvPr>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a:extLst>
              <a:ext uri="{FF2B5EF4-FFF2-40B4-BE49-F238E27FC236}">
                <a16:creationId xmlns:a16="http://schemas.microsoft.com/office/drawing/2014/main" id="{F49F14F6-51CD-9FCA-5BB0-6F4B1EDD27AA}"/>
              </a:ext>
            </a:extLst>
          </p:cNvPr>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a:extLst>
              <a:ext uri="{FF2B5EF4-FFF2-40B4-BE49-F238E27FC236}">
                <a16:creationId xmlns:a16="http://schemas.microsoft.com/office/drawing/2014/main" id="{D5D027B6-A192-C330-DBF2-BB6F574AE6C1}"/>
              </a:ext>
            </a:extLst>
          </p:cNvPr>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a:extLst>
              <a:ext uri="{FF2B5EF4-FFF2-40B4-BE49-F238E27FC236}">
                <a16:creationId xmlns:a16="http://schemas.microsoft.com/office/drawing/2014/main" id="{3DFB1B44-9653-EEE4-708D-128A6F235927}"/>
              </a:ext>
            </a:extLst>
          </p:cNvPr>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a:extLst>
              <a:ext uri="{FF2B5EF4-FFF2-40B4-BE49-F238E27FC236}">
                <a16:creationId xmlns:a16="http://schemas.microsoft.com/office/drawing/2014/main" id="{79B5B128-3602-95AC-5212-6ABF29650C3E}"/>
              </a:ext>
            </a:extLst>
          </p:cNvPr>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a:extLst>
              <a:ext uri="{FF2B5EF4-FFF2-40B4-BE49-F238E27FC236}">
                <a16:creationId xmlns:a16="http://schemas.microsoft.com/office/drawing/2014/main" id="{5201920A-2336-471E-F313-4A5091B09020}"/>
              </a:ext>
            </a:extLst>
          </p:cNvPr>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a:extLst>
              <a:ext uri="{FF2B5EF4-FFF2-40B4-BE49-F238E27FC236}">
                <a16:creationId xmlns:a16="http://schemas.microsoft.com/office/drawing/2014/main" id="{7200FE7F-8128-8B50-D63A-CB34B9F696D0}"/>
              </a:ext>
            </a:extLst>
          </p:cNvPr>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a:extLst>
              <a:ext uri="{FF2B5EF4-FFF2-40B4-BE49-F238E27FC236}">
                <a16:creationId xmlns:a16="http://schemas.microsoft.com/office/drawing/2014/main" id="{0FDD8290-6400-A651-C7BF-49BAC1389332}"/>
              </a:ext>
            </a:extLst>
          </p:cNvPr>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a:extLst>
              <a:ext uri="{FF2B5EF4-FFF2-40B4-BE49-F238E27FC236}">
                <a16:creationId xmlns:a16="http://schemas.microsoft.com/office/drawing/2014/main" id="{726D10F7-E9F9-C325-4806-7238959434F2}"/>
              </a:ext>
            </a:extLst>
          </p:cNvPr>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a:extLst>
              <a:ext uri="{FF2B5EF4-FFF2-40B4-BE49-F238E27FC236}">
                <a16:creationId xmlns:a16="http://schemas.microsoft.com/office/drawing/2014/main" id="{DC395818-9ECE-ACA5-D139-794AE45A8D37}"/>
              </a:ext>
            </a:extLst>
          </p:cNvPr>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a:extLst>
              <a:ext uri="{FF2B5EF4-FFF2-40B4-BE49-F238E27FC236}">
                <a16:creationId xmlns:a16="http://schemas.microsoft.com/office/drawing/2014/main" id="{5EE6E7D9-D12F-3BFF-4530-AF5CC456D2F1}"/>
              </a:ext>
            </a:extLst>
          </p:cNvPr>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a:extLst>
              <a:ext uri="{FF2B5EF4-FFF2-40B4-BE49-F238E27FC236}">
                <a16:creationId xmlns:a16="http://schemas.microsoft.com/office/drawing/2014/main" id="{DC65CA35-864E-7F4E-A80E-B40096FACA66}"/>
              </a:ext>
            </a:extLst>
          </p:cNvPr>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a:extLst>
              <a:ext uri="{FF2B5EF4-FFF2-40B4-BE49-F238E27FC236}">
                <a16:creationId xmlns:a16="http://schemas.microsoft.com/office/drawing/2014/main" id="{3D6EB2E6-985A-7274-239F-432C3F9F16D1}"/>
              </a:ext>
            </a:extLst>
          </p:cNvPr>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a:extLst>
              <a:ext uri="{FF2B5EF4-FFF2-40B4-BE49-F238E27FC236}">
                <a16:creationId xmlns:a16="http://schemas.microsoft.com/office/drawing/2014/main" id="{D5769BB9-BF31-5FD9-DB81-3239D7394731}"/>
              </a:ext>
            </a:extLst>
          </p:cNvPr>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a:extLst>
              <a:ext uri="{FF2B5EF4-FFF2-40B4-BE49-F238E27FC236}">
                <a16:creationId xmlns:a16="http://schemas.microsoft.com/office/drawing/2014/main" id="{909CFB8B-ECD1-2751-1484-40F46A0BBFBC}"/>
              </a:ext>
            </a:extLst>
          </p:cNvPr>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a:extLst>
              <a:ext uri="{FF2B5EF4-FFF2-40B4-BE49-F238E27FC236}">
                <a16:creationId xmlns:a16="http://schemas.microsoft.com/office/drawing/2014/main" id="{90E5CC52-EEF1-BDD8-0EDB-3E62A72C7068}"/>
              </a:ext>
            </a:extLst>
          </p:cNvPr>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a:extLst>
              <a:ext uri="{FF2B5EF4-FFF2-40B4-BE49-F238E27FC236}">
                <a16:creationId xmlns:a16="http://schemas.microsoft.com/office/drawing/2014/main" id="{A6609FE2-7F82-DFA2-BE9F-5051CCB81EFF}"/>
              </a:ext>
            </a:extLst>
          </p:cNvPr>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a:extLst>
              <a:ext uri="{FF2B5EF4-FFF2-40B4-BE49-F238E27FC236}">
                <a16:creationId xmlns:a16="http://schemas.microsoft.com/office/drawing/2014/main" id="{49028E1D-EDCF-A8D7-5724-F8EE2C8A0B50}"/>
              </a:ext>
            </a:extLst>
          </p:cNvPr>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a:extLst>
              <a:ext uri="{FF2B5EF4-FFF2-40B4-BE49-F238E27FC236}">
                <a16:creationId xmlns:a16="http://schemas.microsoft.com/office/drawing/2014/main" id="{3CF91B5F-EC69-E426-361B-9A4A8D3B3F18}"/>
              </a:ext>
            </a:extLst>
          </p:cNvPr>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a:extLst>
              <a:ext uri="{FF2B5EF4-FFF2-40B4-BE49-F238E27FC236}">
                <a16:creationId xmlns:a16="http://schemas.microsoft.com/office/drawing/2014/main" id="{90B2FBF3-CD16-6439-72E5-1F09617814DA}"/>
              </a:ext>
            </a:extLst>
          </p:cNvPr>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a:extLst>
              <a:ext uri="{FF2B5EF4-FFF2-40B4-BE49-F238E27FC236}">
                <a16:creationId xmlns:a16="http://schemas.microsoft.com/office/drawing/2014/main" id="{F914A145-AC73-A808-2F7F-877C9026DB77}"/>
              </a:ext>
            </a:extLst>
          </p:cNvPr>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a:extLst>
              <a:ext uri="{FF2B5EF4-FFF2-40B4-BE49-F238E27FC236}">
                <a16:creationId xmlns:a16="http://schemas.microsoft.com/office/drawing/2014/main" id="{284F09BA-5328-F48A-9BC8-94F6CB0BDE03}"/>
              </a:ext>
            </a:extLst>
          </p:cNvPr>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a:extLst>
              <a:ext uri="{FF2B5EF4-FFF2-40B4-BE49-F238E27FC236}">
                <a16:creationId xmlns:a16="http://schemas.microsoft.com/office/drawing/2014/main" id="{3FD3DE49-E482-5478-3A03-6B7F23BED52C}"/>
              </a:ext>
            </a:extLst>
          </p:cNvPr>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a:extLst>
              <a:ext uri="{FF2B5EF4-FFF2-40B4-BE49-F238E27FC236}">
                <a16:creationId xmlns:a16="http://schemas.microsoft.com/office/drawing/2014/main" id="{8D52D991-E02B-21A2-5C6F-281F61F829FF}"/>
              </a:ext>
            </a:extLst>
          </p:cNvPr>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a:extLst>
              <a:ext uri="{FF2B5EF4-FFF2-40B4-BE49-F238E27FC236}">
                <a16:creationId xmlns:a16="http://schemas.microsoft.com/office/drawing/2014/main" id="{366CBD7A-B037-9997-3ECE-4B73BAA7832F}"/>
              </a:ext>
            </a:extLst>
          </p:cNvPr>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a:extLst>
              <a:ext uri="{FF2B5EF4-FFF2-40B4-BE49-F238E27FC236}">
                <a16:creationId xmlns:a16="http://schemas.microsoft.com/office/drawing/2014/main" id="{765C675B-4CB8-7042-69EC-4380B9C9C6B8}"/>
              </a:ext>
            </a:extLst>
          </p:cNvPr>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a:extLst>
              <a:ext uri="{FF2B5EF4-FFF2-40B4-BE49-F238E27FC236}">
                <a16:creationId xmlns:a16="http://schemas.microsoft.com/office/drawing/2014/main" id="{5C2E2302-F66F-ABBF-F50B-FE2C6B9C93BF}"/>
              </a:ext>
            </a:extLst>
          </p:cNvPr>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a:extLst>
              <a:ext uri="{FF2B5EF4-FFF2-40B4-BE49-F238E27FC236}">
                <a16:creationId xmlns:a16="http://schemas.microsoft.com/office/drawing/2014/main" id="{1C134D68-5CC6-E868-FD6B-124AE2D2DE2A}"/>
              </a:ext>
            </a:extLst>
          </p:cNvPr>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a:extLst>
              <a:ext uri="{FF2B5EF4-FFF2-40B4-BE49-F238E27FC236}">
                <a16:creationId xmlns:a16="http://schemas.microsoft.com/office/drawing/2014/main" id="{4FFAE4C3-80FB-78AD-53CB-8325A5F7F3AE}"/>
              </a:ext>
            </a:extLst>
          </p:cNvPr>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a:extLst>
              <a:ext uri="{FF2B5EF4-FFF2-40B4-BE49-F238E27FC236}">
                <a16:creationId xmlns:a16="http://schemas.microsoft.com/office/drawing/2014/main" id="{AFCC16AE-F9BD-42BE-99D5-13EE3E1342B4}"/>
              </a:ext>
            </a:extLst>
          </p:cNvPr>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a:extLst>
              <a:ext uri="{FF2B5EF4-FFF2-40B4-BE49-F238E27FC236}">
                <a16:creationId xmlns:a16="http://schemas.microsoft.com/office/drawing/2014/main" id="{2142EF88-9025-9D94-52F0-23881EDC3117}"/>
              </a:ext>
            </a:extLst>
          </p:cNvPr>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a:extLst>
              <a:ext uri="{FF2B5EF4-FFF2-40B4-BE49-F238E27FC236}">
                <a16:creationId xmlns:a16="http://schemas.microsoft.com/office/drawing/2014/main" id="{56584823-9D42-BBB6-DA78-808557DFD1C5}"/>
              </a:ext>
            </a:extLst>
          </p:cNvPr>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a:extLst>
              <a:ext uri="{FF2B5EF4-FFF2-40B4-BE49-F238E27FC236}">
                <a16:creationId xmlns:a16="http://schemas.microsoft.com/office/drawing/2014/main" id="{0CF27681-E791-153E-3270-64EA330612EC}"/>
              </a:ext>
            </a:extLst>
          </p:cNvPr>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a:extLst>
              <a:ext uri="{FF2B5EF4-FFF2-40B4-BE49-F238E27FC236}">
                <a16:creationId xmlns:a16="http://schemas.microsoft.com/office/drawing/2014/main" id="{8DD99BA7-8D48-C8EC-D6F2-AEAA7FE7522D}"/>
              </a:ext>
            </a:extLst>
          </p:cNvPr>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a:extLst>
              <a:ext uri="{FF2B5EF4-FFF2-40B4-BE49-F238E27FC236}">
                <a16:creationId xmlns:a16="http://schemas.microsoft.com/office/drawing/2014/main" id="{BCA70563-C8F0-6244-D974-734139B9B831}"/>
              </a:ext>
            </a:extLst>
          </p:cNvPr>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a:extLst>
              <a:ext uri="{FF2B5EF4-FFF2-40B4-BE49-F238E27FC236}">
                <a16:creationId xmlns:a16="http://schemas.microsoft.com/office/drawing/2014/main" id="{292714DC-22CE-99FD-CCCC-B944DF085C46}"/>
              </a:ext>
            </a:extLst>
          </p:cNvPr>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a:extLst>
              <a:ext uri="{FF2B5EF4-FFF2-40B4-BE49-F238E27FC236}">
                <a16:creationId xmlns:a16="http://schemas.microsoft.com/office/drawing/2014/main" id="{15540602-D3CF-B59C-C41C-6E1BBEF8939D}"/>
              </a:ext>
            </a:extLst>
          </p:cNvPr>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a:extLst>
              <a:ext uri="{FF2B5EF4-FFF2-40B4-BE49-F238E27FC236}">
                <a16:creationId xmlns:a16="http://schemas.microsoft.com/office/drawing/2014/main" id="{678B721A-B7FD-E654-4D44-04FB07282A71}"/>
              </a:ext>
            </a:extLst>
          </p:cNvPr>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a:extLst>
              <a:ext uri="{FF2B5EF4-FFF2-40B4-BE49-F238E27FC236}">
                <a16:creationId xmlns:a16="http://schemas.microsoft.com/office/drawing/2014/main" id="{5206CD69-8F2F-C298-BAD3-68D7B6146441}"/>
              </a:ext>
            </a:extLst>
          </p:cNvPr>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a:extLst>
              <a:ext uri="{FF2B5EF4-FFF2-40B4-BE49-F238E27FC236}">
                <a16:creationId xmlns:a16="http://schemas.microsoft.com/office/drawing/2014/main" id="{96E333C7-57CA-2C0F-47F3-07E8BABA30A6}"/>
              </a:ext>
            </a:extLst>
          </p:cNvPr>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a:extLst>
              <a:ext uri="{FF2B5EF4-FFF2-40B4-BE49-F238E27FC236}">
                <a16:creationId xmlns:a16="http://schemas.microsoft.com/office/drawing/2014/main" id="{FA4EFDF7-335B-8903-5884-826E8A5DB985}"/>
              </a:ext>
            </a:extLst>
          </p:cNvPr>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a:extLst>
              <a:ext uri="{FF2B5EF4-FFF2-40B4-BE49-F238E27FC236}">
                <a16:creationId xmlns:a16="http://schemas.microsoft.com/office/drawing/2014/main" id="{9932BB05-12FB-05E1-34CC-5431A2271927}"/>
              </a:ext>
            </a:extLst>
          </p:cNvPr>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a:extLst>
              <a:ext uri="{FF2B5EF4-FFF2-40B4-BE49-F238E27FC236}">
                <a16:creationId xmlns:a16="http://schemas.microsoft.com/office/drawing/2014/main" id="{2E4E48CC-712E-9ED6-88FB-3A09F6A8F954}"/>
              </a:ext>
            </a:extLst>
          </p:cNvPr>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a:extLst>
              <a:ext uri="{FF2B5EF4-FFF2-40B4-BE49-F238E27FC236}">
                <a16:creationId xmlns:a16="http://schemas.microsoft.com/office/drawing/2014/main" id="{F69252EC-BC71-A697-ACE9-8CBD3ED1445A}"/>
              </a:ext>
            </a:extLst>
          </p:cNvPr>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a:extLst>
              <a:ext uri="{FF2B5EF4-FFF2-40B4-BE49-F238E27FC236}">
                <a16:creationId xmlns:a16="http://schemas.microsoft.com/office/drawing/2014/main" id="{893FE95D-12F5-E296-DA4E-D064145AEC86}"/>
              </a:ext>
            </a:extLst>
          </p:cNvPr>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a:extLst>
              <a:ext uri="{FF2B5EF4-FFF2-40B4-BE49-F238E27FC236}">
                <a16:creationId xmlns:a16="http://schemas.microsoft.com/office/drawing/2014/main" id="{78B3E0D9-0667-BEE2-BE3C-9AA0F15E4A47}"/>
              </a:ext>
            </a:extLst>
          </p:cNvPr>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a:extLst>
              <a:ext uri="{FF2B5EF4-FFF2-40B4-BE49-F238E27FC236}">
                <a16:creationId xmlns:a16="http://schemas.microsoft.com/office/drawing/2014/main" id="{61809BA9-CBB5-DA7F-BBD0-DA8011B63FF5}"/>
              </a:ext>
            </a:extLst>
          </p:cNvPr>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a:extLst>
              <a:ext uri="{FF2B5EF4-FFF2-40B4-BE49-F238E27FC236}">
                <a16:creationId xmlns:a16="http://schemas.microsoft.com/office/drawing/2014/main" id="{1BF8D508-A2AA-E2A8-B172-EAF405B0837C}"/>
              </a:ext>
            </a:extLst>
          </p:cNvPr>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a:extLst>
              <a:ext uri="{FF2B5EF4-FFF2-40B4-BE49-F238E27FC236}">
                <a16:creationId xmlns:a16="http://schemas.microsoft.com/office/drawing/2014/main" id="{4FD264D5-EB45-6500-AAA3-BB64021FDF1B}"/>
              </a:ext>
            </a:extLst>
          </p:cNvPr>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a:extLst>
              <a:ext uri="{FF2B5EF4-FFF2-40B4-BE49-F238E27FC236}">
                <a16:creationId xmlns:a16="http://schemas.microsoft.com/office/drawing/2014/main" id="{FBFC2985-BA9F-C74B-31BE-4F8F096F2798}"/>
              </a:ext>
            </a:extLst>
          </p:cNvPr>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a:extLst>
              <a:ext uri="{FF2B5EF4-FFF2-40B4-BE49-F238E27FC236}">
                <a16:creationId xmlns:a16="http://schemas.microsoft.com/office/drawing/2014/main" id="{A3CBCED2-08CF-399D-BA11-D4E55BE33C16}"/>
              </a:ext>
            </a:extLst>
          </p:cNvPr>
          <p:cNvSpPr txBox="1">
            <a:spLocks noGrp="1"/>
          </p:cNvSpPr>
          <p:nvPr>
            <p:ph type="title"/>
          </p:nvPr>
        </p:nvSpPr>
        <p:spPr>
          <a:xfrm>
            <a:off x="902309" y="1153109"/>
            <a:ext cx="5109210" cy="381515"/>
          </a:xfrm>
          <a:prstGeom prst="rect">
            <a:avLst/>
          </a:prstGeom>
        </p:spPr>
        <p:txBody>
          <a:bodyPr vert="horz" wrap="square" lIns="0" tIns="12065" rIns="0" bIns="0" rtlCol="0">
            <a:spAutoFit/>
          </a:bodyPr>
          <a:lstStyle/>
          <a:p>
            <a:pPr marL="12700">
              <a:lnSpc>
                <a:spcPct val="100000"/>
              </a:lnSpc>
              <a:spcBef>
                <a:spcPts val="95"/>
              </a:spcBef>
            </a:pPr>
            <a:r>
              <a:rPr lang="ko-KR" altLang="en-US" sz="2400" dirty="0">
                <a:latin typeface="CookieRun Regular" panose="020B0600000101010101" pitchFamily="50" charset="-127"/>
                <a:ea typeface="+mn-ea"/>
              </a:rPr>
              <a:t>파이썬</a:t>
            </a:r>
            <a:r>
              <a:rPr lang="en-US" sz="2400" dirty="0">
                <a:latin typeface="CookieRun Regular" panose="020B0600000101010101" pitchFamily="50" charset="-127"/>
              </a:rPr>
              <a:t> </a:t>
            </a:r>
            <a:r>
              <a:rPr lang="ko-KR" altLang="en-US" sz="2400" dirty="0">
                <a:latin typeface="CookieRun Regular" panose="020B0600000101010101" pitchFamily="50" charset="-127"/>
              </a:rPr>
              <a:t> 개발환경 </a:t>
            </a:r>
            <a:endParaRPr sz="2400" dirty="0">
              <a:latin typeface="CookieRun Regular" panose="020B0600000101010101" pitchFamily="50" charset="-127"/>
            </a:endParaRPr>
          </a:p>
        </p:txBody>
      </p:sp>
      <p:sp>
        <p:nvSpPr>
          <p:cNvPr id="62" name="object 62">
            <a:extLst>
              <a:ext uri="{FF2B5EF4-FFF2-40B4-BE49-F238E27FC236}">
                <a16:creationId xmlns:a16="http://schemas.microsoft.com/office/drawing/2014/main" id="{EFA2E9E9-9E91-2741-0653-CF262D1BDEA7}"/>
              </a:ext>
            </a:extLst>
          </p:cNvPr>
          <p:cNvSpPr txBox="1"/>
          <p:nvPr/>
        </p:nvSpPr>
        <p:spPr>
          <a:xfrm>
            <a:off x="12001245" y="6449669"/>
            <a:ext cx="95250" cy="289182"/>
          </a:xfrm>
          <a:prstGeom prst="rect">
            <a:avLst/>
          </a:prstGeom>
        </p:spPr>
        <p:txBody>
          <a:bodyPr vert="horz" wrap="square" lIns="0" tIns="12065" rIns="0" bIns="0" rtlCol="0">
            <a:spAutoFit/>
          </a:bodyPr>
          <a:lstStyle/>
          <a:p>
            <a:pPr marL="12700">
              <a:lnSpc>
                <a:spcPct val="100000"/>
              </a:lnSpc>
              <a:spcBef>
                <a:spcPts val="95"/>
              </a:spcBef>
            </a:pPr>
            <a:r>
              <a:rPr spc="-50" dirty="0">
                <a:solidFill>
                  <a:srgbClr val="333333"/>
                </a:solidFill>
                <a:latin typeface="CookieRun Regular" panose="020B0600000101010101" pitchFamily="50" charset="-127"/>
                <a:cs typeface="Malgun Gothic"/>
              </a:rPr>
              <a:t>9</a:t>
            </a:r>
            <a:endParaRPr dirty="0">
              <a:latin typeface="CookieRun Regular" panose="020B0600000101010101" pitchFamily="50" charset="-127"/>
              <a:cs typeface="Malgun Gothic"/>
            </a:endParaRPr>
          </a:p>
        </p:txBody>
      </p:sp>
      <p:pic>
        <p:nvPicPr>
          <p:cNvPr id="64" name="그림 63">
            <a:extLst>
              <a:ext uri="{FF2B5EF4-FFF2-40B4-BE49-F238E27FC236}">
                <a16:creationId xmlns:a16="http://schemas.microsoft.com/office/drawing/2014/main" id="{B783F4D8-5037-D72D-4975-773289A5AA33}"/>
              </a:ext>
            </a:extLst>
          </p:cNvPr>
          <p:cNvPicPr>
            <a:picLocks noChangeAspect="1"/>
          </p:cNvPicPr>
          <p:nvPr/>
        </p:nvPicPr>
        <p:blipFill>
          <a:blip r:embed="rId3"/>
          <a:stretch>
            <a:fillRect/>
          </a:stretch>
        </p:blipFill>
        <p:spPr>
          <a:xfrm>
            <a:off x="929112" y="2971800"/>
            <a:ext cx="5734850" cy="2953162"/>
          </a:xfrm>
          <a:prstGeom prst="rect">
            <a:avLst/>
          </a:prstGeom>
        </p:spPr>
      </p:pic>
      <p:sp>
        <p:nvSpPr>
          <p:cNvPr id="66" name="TextBox 65">
            <a:extLst>
              <a:ext uri="{FF2B5EF4-FFF2-40B4-BE49-F238E27FC236}">
                <a16:creationId xmlns:a16="http://schemas.microsoft.com/office/drawing/2014/main" id="{50EE9757-83DC-63C1-4120-0B68BD0DBA82}"/>
              </a:ext>
            </a:extLst>
          </p:cNvPr>
          <p:cNvSpPr txBox="1"/>
          <p:nvPr/>
        </p:nvSpPr>
        <p:spPr>
          <a:xfrm>
            <a:off x="5989447" y="3427137"/>
            <a:ext cx="1167307" cy="369332"/>
          </a:xfrm>
          <a:prstGeom prst="rect">
            <a:avLst/>
          </a:prstGeom>
          <a:noFill/>
        </p:spPr>
        <p:txBody>
          <a:bodyPr wrap="none" rtlCol="0">
            <a:spAutoFit/>
          </a:bodyPr>
          <a:lstStyle/>
          <a:p>
            <a:r>
              <a:rPr lang="ko-KR" altLang="en-US" dirty="0" err="1">
                <a:latin typeface="+mn-ea"/>
                <a:ea typeface="+mn-ea"/>
              </a:rPr>
              <a:t>설치불필요</a:t>
            </a:r>
            <a:endParaRPr lang="ko-KR" altLang="en-US" dirty="0">
              <a:latin typeface="+mn-ea"/>
              <a:ea typeface="+mn-ea"/>
            </a:endParaRPr>
          </a:p>
        </p:txBody>
      </p:sp>
      <p:sp>
        <p:nvSpPr>
          <p:cNvPr id="61" name="TextBox 60">
            <a:extLst>
              <a:ext uri="{FF2B5EF4-FFF2-40B4-BE49-F238E27FC236}">
                <a16:creationId xmlns:a16="http://schemas.microsoft.com/office/drawing/2014/main" id="{9915A028-EEB8-3464-8A66-E23AB6F0DA90}"/>
              </a:ext>
            </a:extLst>
          </p:cNvPr>
          <p:cNvSpPr txBox="1"/>
          <p:nvPr/>
        </p:nvSpPr>
        <p:spPr>
          <a:xfrm>
            <a:off x="7034783" y="4117593"/>
            <a:ext cx="4590894" cy="21341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latin typeface="+mn-ea"/>
                <a:ea typeface="+mn-ea"/>
              </a:rPr>
              <a:t>Python</a:t>
            </a:r>
            <a:r>
              <a:rPr lang="ko-KR" altLang="en-US" dirty="0">
                <a:latin typeface="+mn-ea"/>
                <a:ea typeface="+mn-ea"/>
              </a:rPr>
              <a:t> </a:t>
            </a:r>
            <a:r>
              <a:rPr lang="en-US" altLang="ko-KR" dirty="0">
                <a:latin typeface="+mn-ea"/>
                <a:ea typeface="+mn-ea"/>
              </a:rPr>
              <a:t>: </a:t>
            </a:r>
            <a:r>
              <a:rPr lang="ko-KR" altLang="en-US" dirty="0">
                <a:latin typeface="+mn-ea"/>
                <a:ea typeface="+mn-ea"/>
              </a:rPr>
              <a:t>언어</a:t>
            </a:r>
            <a:endParaRPr lang="en-US" altLang="ko-KR" dirty="0">
              <a:latin typeface="+mn-ea"/>
              <a:ea typeface="+mn-ea"/>
            </a:endParaRPr>
          </a:p>
          <a:p>
            <a:pPr marL="285750" indent="-285750">
              <a:lnSpc>
                <a:spcPct val="150000"/>
              </a:lnSpc>
              <a:buFont typeface="Arial" panose="020B0604020202020204" pitchFamily="34" charset="0"/>
              <a:buChar char="•"/>
            </a:pPr>
            <a:r>
              <a:rPr lang="en-US" altLang="ko-KR" dirty="0">
                <a:latin typeface="+mn-ea"/>
                <a:ea typeface="+mn-ea"/>
              </a:rPr>
              <a:t>Anaconda : IDE</a:t>
            </a:r>
            <a:r>
              <a:rPr lang="ko-KR" altLang="en-US" dirty="0">
                <a:latin typeface="+mn-ea"/>
                <a:ea typeface="+mn-ea"/>
              </a:rPr>
              <a:t> </a:t>
            </a:r>
            <a:endParaRPr lang="en-US" altLang="ko-KR" dirty="0">
              <a:latin typeface="+mn-ea"/>
              <a:ea typeface="+mn-ea"/>
            </a:endParaRPr>
          </a:p>
          <a:p>
            <a:pPr marL="285750" indent="-285750">
              <a:lnSpc>
                <a:spcPct val="150000"/>
              </a:lnSpc>
              <a:buFont typeface="Arial" panose="020B0604020202020204" pitchFamily="34" charset="0"/>
              <a:buChar char="•"/>
            </a:pPr>
            <a:r>
              <a:rPr lang="en-US" altLang="ko-KR" dirty="0" err="1">
                <a:latin typeface="+mn-ea"/>
                <a:ea typeface="+mn-ea"/>
              </a:rPr>
              <a:t>Jupyter</a:t>
            </a:r>
            <a:r>
              <a:rPr lang="ko-KR" altLang="en-US" dirty="0">
                <a:latin typeface="+mn-ea"/>
                <a:ea typeface="+mn-ea"/>
              </a:rPr>
              <a:t> </a:t>
            </a:r>
            <a:r>
              <a:rPr lang="en-US" altLang="ko-KR" dirty="0">
                <a:latin typeface="+mn-ea"/>
                <a:ea typeface="+mn-ea"/>
              </a:rPr>
              <a:t> Notebook/LAB : </a:t>
            </a:r>
            <a:r>
              <a:rPr lang="ko-KR" altLang="en-US" dirty="0">
                <a:latin typeface="+mn-ea"/>
                <a:ea typeface="+mn-ea"/>
              </a:rPr>
              <a:t>실행환경</a:t>
            </a:r>
            <a:r>
              <a:rPr lang="en-US" altLang="ko-KR" dirty="0">
                <a:latin typeface="+mn-ea"/>
                <a:ea typeface="+mn-ea"/>
              </a:rPr>
              <a:t> </a:t>
            </a:r>
          </a:p>
          <a:p>
            <a:pPr marL="285750" indent="-285750">
              <a:lnSpc>
                <a:spcPct val="150000"/>
              </a:lnSpc>
              <a:buFont typeface="Arial" panose="020B0604020202020204" pitchFamily="34" charset="0"/>
              <a:buChar char="•"/>
            </a:pPr>
            <a:r>
              <a:rPr lang="en-US" altLang="ko-KR" dirty="0" err="1">
                <a:latin typeface="+mn-ea"/>
                <a:ea typeface="+mn-ea"/>
              </a:rPr>
              <a:t>Colab</a:t>
            </a:r>
            <a:r>
              <a:rPr lang="en-US" altLang="ko-KR" dirty="0">
                <a:latin typeface="+mn-ea"/>
                <a:ea typeface="+mn-ea"/>
              </a:rPr>
              <a:t> : </a:t>
            </a:r>
            <a:r>
              <a:rPr lang="ko-KR" altLang="en-US" dirty="0" err="1">
                <a:latin typeface="+mn-ea"/>
                <a:ea typeface="+mn-ea"/>
              </a:rPr>
              <a:t>크라우드기반</a:t>
            </a:r>
            <a:r>
              <a:rPr lang="ko-KR" altLang="en-US" dirty="0">
                <a:latin typeface="+mn-ea"/>
                <a:ea typeface="+mn-ea"/>
              </a:rPr>
              <a:t> </a:t>
            </a:r>
            <a:r>
              <a:rPr lang="en-US" altLang="ko-KR" dirty="0" err="1">
                <a:latin typeface="+mn-ea"/>
                <a:ea typeface="+mn-ea"/>
              </a:rPr>
              <a:t>Jupyter</a:t>
            </a:r>
            <a:r>
              <a:rPr lang="ko-KR" altLang="en-US" dirty="0">
                <a:latin typeface="+mn-ea"/>
                <a:ea typeface="+mn-ea"/>
              </a:rPr>
              <a:t> 실행환경</a:t>
            </a:r>
            <a:endParaRPr lang="en-US" altLang="ko-KR" dirty="0">
              <a:latin typeface="+mn-ea"/>
              <a:ea typeface="+mn-ea"/>
            </a:endParaRPr>
          </a:p>
          <a:p>
            <a:pPr marL="285750" indent="-285750">
              <a:lnSpc>
                <a:spcPct val="150000"/>
              </a:lnSpc>
              <a:buFont typeface="Arial" panose="020B0604020202020204" pitchFamily="34" charset="0"/>
              <a:buChar char="•"/>
            </a:pPr>
            <a:r>
              <a:rPr lang="en-US" altLang="ko-KR" dirty="0">
                <a:latin typeface="+mn-ea"/>
                <a:ea typeface="+mn-ea"/>
              </a:rPr>
              <a:t>VS code, </a:t>
            </a:r>
            <a:r>
              <a:rPr lang="en-US" altLang="ko-KR" dirty="0" err="1">
                <a:latin typeface="+mn-ea"/>
                <a:ea typeface="+mn-ea"/>
              </a:rPr>
              <a:t>PyCham</a:t>
            </a:r>
            <a:r>
              <a:rPr lang="en-US" altLang="ko-KR" dirty="0">
                <a:latin typeface="+mn-ea"/>
                <a:ea typeface="+mn-ea"/>
              </a:rPr>
              <a:t> : IDE</a:t>
            </a:r>
            <a:r>
              <a:rPr lang="ko-KR" altLang="en-US" dirty="0">
                <a:latin typeface="+mn-ea"/>
                <a:ea typeface="+mn-ea"/>
              </a:rPr>
              <a:t> </a:t>
            </a:r>
          </a:p>
        </p:txBody>
      </p:sp>
    </p:spTree>
    <p:extLst>
      <p:ext uri="{BB962C8B-B14F-4D97-AF65-F5344CB8AC3E}">
        <p14:creationId xmlns:p14="http://schemas.microsoft.com/office/powerpoint/2010/main" val="528400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for</a:t>
            </a:r>
            <a:r>
              <a:rPr sz="2400" spc="5" dirty="0">
                <a:latin typeface="+mn-ea"/>
                <a:ea typeface="+mn-ea"/>
              </a:rPr>
              <a:t> </a:t>
            </a:r>
            <a:r>
              <a:rPr sz="2400" dirty="0">
                <a:latin typeface="+mn-ea"/>
                <a:ea typeface="+mn-ea"/>
              </a:rPr>
              <a:t>in</a:t>
            </a:r>
            <a:r>
              <a:rPr sz="2400" spc="-10" dirty="0">
                <a:latin typeface="+mn-ea"/>
                <a:ea typeface="+mn-ea"/>
              </a:rPr>
              <a:t> </a:t>
            </a:r>
            <a:r>
              <a:rPr sz="2400" dirty="0">
                <a:latin typeface="+mn-ea"/>
                <a:ea typeface="+mn-ea"/>
              </a:rPr>
              <a:t>관련</a:t>
            </a:r>
            <a:r>
              <a:rPr sz="2400" spc="-15" dirty="0">
                <a:latin typeface="+mn-ea"/>
                <a:ea typeface="+mn-ea"/>
              </a:rPr>
              <a:t> </a:t>
            </a:r>
            <a:r>
              <a:rPr sz="2400" dirty="0">
                <a:latin typeface="+mn-ea"/>
                <a:ea typeface="+mn-ea"/>
              </a:rPr>
              <a:t>내장</a:t>
            </a:r>
            <a:r>
              <a:rPr sz="2400" spc="-15" dirty="0">
                <a:latin typeface="+mn-ea"/>
                <a:ea typeface="+mn-ea"/>
              </a:rPr>
              <a:t> </a:t>
            </a:r>
            <a:r>
              <a:rPr sz="2400" dirty="0">
                <a:latin typeface="+mn-ea"/>
                <a:ea typeface="+mn-ea"/>
              </a:rPr>
              <a:t>함수</a:t>
            </a:r>
            <a:r>
              <a:rPr sz="2400" spc="-15" dirty="0">
                <a:latin typeface="+mn-ea"/>
                <a:ea typeface="+mn-ea"/>
              </a:rPr>
              <a:t> </a:t>
            </a:r>
            <a:r>
              <a:rPr sz="2400" dirty="0">
                <a:latin typeface="+mn-ea"/>
                <a:ea typeface="+mn-ea"/>
              </a:rPr>
              <a:t>-</a:t>
            </a:r>
            <a:r>
              <a:rPr sz="2400" spc="-10" dirty="0">
                <a:latin typeface="+mn-ea"/>
                <a:ea typeface="+mn-ea"/>
              </a:rPr>
              <a:t> </a:t>
            </a:r>
            <a:r>
              <a:rPr sz="2400" dirty="0">
                <a:latin typeface="+mn-ea"/>
                <a:ea typeface="+mn-ea"/>
              </a:rPr>
              <a:t>zip()</a:t>
            </a:r>
            <a:r>
              <a:rPr sz="2400" spc="-15" dirty="0">
                <a:latin typeface="+mn-ea"/>
                <a:ea typeface="+mn-ea"/>
              </a:rPr>
              <a:t> </a:t>
            </a:r>
            <a:r>
              <a:rPr sz="2400" spc="-25" dirty="0">
                <a:latin typeface="+mn-ea"/>
                <a:ea typeface="+mn-ea"/>
              </a:rPr>
              <a:t>함수</a:t>
            </a:r>
          </a:p>
        </p:txBody>
      </p:sp>
      <p:sp>
        <p:nvSpPr>
          <p:cNvPr id="3" name="object 3"/>
          <p:cNvSpPr/>
          <p:nvPr/>
        </p:nvSpPr>
        <p:spPr>
          <a:xfrm>
            <a:off x="760476" y="1447800"/>
            <a:ext cx="11049000" cy="2516505"/>
          </a:xfrm>
          <a:custGeom>
            <a:avLst/>
            <a:gdLst/>
            <a:ahLst/>
            <a:cxnLst/>
            <a:rect l="l" t="t" r="r" b="b"/>
            <a:pathLst>
              <a:path w="11049000" h="2516504">
                <a:moveTo>
                  <a:pt x="0" y="1421891"/>
                </a:moveTo>
                <a:lnTo>
                  <a:pt x="11049000" y="1421891"/>
                </a:lnTo>
                <a:lnTo>
                  <a:pt x="11049000" y="0"/>
                </a:lnTo>
                <a:lnTo>
                  <a:pt x="0" y="0"/>
                </a:lnTo>
                <a:lnTo>
                  <a:pt x="0" y="1421891"/>
                </a:lnTo>
                <a:close/>
              </a:path>
              <a:path w="11049000" h="2516504">
                <a:moveTo>
                  <a:pt x="0" y="2516123"/>
                </a:moveTo>
                <a:lnTo>
                  <a:pt x="11049000" y="2516123"/>
                </a:lnTo>
                <a:lnTo>
                  <a:pt x="11049000" y="1426463"/>
                </a:lnTo>
                <a:lnTo>
                  <a:pt x="0" y="1426463"/>
                </a:lnTo>
                <a:lnTo>
                  <a:pt x="0" y="2516123"/>
                </a:lnTo>
                <a:close/>
              </a:path>
            </a:pathLst>
          </a:custGeom>
          <a:ln w="9144">
            <a:solidFill>
              <a:srgbClr val="333333"/>
            </a:solidFill>
          </a:ln>
        </p:spPr>
        <p:txBody>
          <a:bodyPr wrap="square" lIns="0" tIns="0" rIns="0" bIns="0" rtlCol="0"/>
          <a:lstStyle/>
          <a:p>
            <a:endParaRPr>
              <a:latin typeface="+mn-ea"/>
              <a:ea typeface="+mn-ea"/>
            </a:endParaRPr>
          </a:p>
        </p:txBody>
      </p:sp>
      <p:sp>
        <p:nvSpPr>
          <p:cNvPr id="4" name="object 4"/>
          <p:cNvSpPr txBox="1"/>
          <p:nvPr/>
        </p:nvSpPr>
        <p:spPr>
          <a:xfrm>
            <a:off x="458216" y="903097"/>
            <a:ext cx="11346815" cy="4221027"/>
          </a:xfrm>
          <a:prstGeom prst="rect">
            <a:avLst/>
          </a:prstGeom>
        </p:spPr>
        <p:txBody>
          <a:bodyPr vert="horz" wrap="square" lIns="0" tIns="161925" rIns="0" bIns="0" rtlCol="0">
            <a:spAutoFit/>
          </a:bodyPr>
          <a:lstStyle/>
          <a:p>
            <a:pPr marL="286385" indent="-273685">
              <a:lnSpc>
                <a:spcPct val="100000"/>
              </a:lnSpc>
              <a:spcBef>
                <a:spcPts val="1275"/>
              </a:spcBef>
              <a:buFont typeface="Arial"/>
              <a:buChar char="▪"/>
              <a:tabLst>
                <a:tab pos="286385" algn="l"/>
              </a:tabLst>
            </a:pPr>
            <a:r>
              <a:rPr sz="1600" dirty="0">
                <a:solidFill>
                  <a:srgbClr val="333333"/>
                </a:solidFill>
                <a:latin typeface="+mn-ea"/>
                <a:ea typeface="+mn-ea"/>
                <a:cs typeface="Malgun Gothic"/>
              </a:rPr>
              <a:t>여러</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개의 자료구조 객체를</a:t>
            </a:r>
            <a:r>
              <a:rPr sz="1600" spc="-15" dirty="0">
                <a:solidFill>
                  <a:srgbClr val="333333"/>
                </a:solidFill>
                <a:latin typeface="+mn-ea"/>
                <a:ea typeface="+mn-ea"/>
                <a:cs typeface="Malgun Gothic"/>
              </a:rPr>
              <a:t> </a:t>
            </a:r>
            <a:r>
              <a:rPr sz="1600" dirty="0">
                <a:solidFill>
                  <a:srgbClr val="333333"/>
                </a:solidFill>
                <a:latin typeface="+mn-ea"/>
                <a:ea typeface="+mn-ea"/>
                <a:cs typeface="Malgun Gothic"/>
              </a:rPr>
              <a:t>받아 같은 index의</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값끼리</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튜플로 묶어 </a:t>
            </a:r>
            <a:r>
              <a:rPr sz="1600" spc="-25" dirty="0">
                <a:solidFill>
                  <a:srgbClr val="333333"/>
                </a:solidFill>
                <a:latin typeface="+mn-ea"/>
                <a:ea typeface="+mn-ea"/>
                <a:cs typeface="Malgun Gothic"/>
              </a:rPr>
              <a:t>준다.</a:t>
            </a:r>
            <a:endParaRPr sz="1600" dirty="0">
              <a:latin typeface="+mn-ea"/>
              <a:ea typeface="+mn-ea"/>
              <a:cs typeface="Malgun Gothic"/>
            </a:endParaRPr>
          </a:p>
          <a:p>
            <a:pPr marL="393700">
              <a:lnSpc>
                <a:spcPts val="2735"/>
              </a:lnSpc>
              <a:spcBef>
                <a:spcPts val="1180"/>
              </a:spcBef>
            </a:pPr>
            <a:r>
              <a:rPr sz="1600" dirty="0">
                <a:latin typeface="+mn-ea"/>
                <a:ea typeface="+mn-ea"/>
                <a:cs typeface="Malgun Gothic"/>
              </a:rPr>
              <a:t>a</a:t>
            </a:r>
            <a:r>
              <a:rPr sz="1600" spc="-15" dirty="0">
                <a:latin typeface="+mn-ea"/>
                <a:ea typeface="+mn-ea"/>
                <a:cs typeface="Malgun Gothic"/>
              </a:rPr>
              <a:t> </a:t>
            </a:r>
            <a:r>
              <a:rPr sz="1600" dirty="0">
                <a:latin typeface="+mn-ea"/>
                <a:ea typeface="+mn-ea"/>
                <a:cs typeface="Malgun Gothic"/>
              </a:rPr>
              <a:t>=</a:t>
            </a:r>
            <a:r>
              <a:rPr sz="1600" spc="-20" dirty="0">
                <a:latin typeface="+mn-ea"/>
                <a:ea typeface="+mn-ea"/>
                <a:cs typeface="Malgun Gothic"/>
              </a:rPr>
              <a:t> </a:t>
            </a:r>
            <a:r>
              <a:rPr sz="1600" dirty="0">
                <a:latin typeface="+mn-ea"/>
                <a:ea typeface="+mn-ea"/>
                <a:cs typeface="Malgun Gothic"/>
              </a:rPr>
              <a:t>[1, 2,</a:t>
            </a:r>
            <a:r>
              <a:rPr sz="1600" spc="-10" dirty="0">
                <a:latin typeface="+mn-ea"/>
                <a:ea typeface="+mn-ea"/>
                <a:cs typeface="Malgun Gothic"/>
              </a:rPr>
              <a:t> </a:t>
            </a:r>
            <a:r>
              <a:rPr sz="1600" spc="-25" dirty="0">
                <a:latin typeface="+mn-ea"/>
                <a:ea typeface="+mn-ea"/>
                <a:cs typeface="Malgun Gothic"/>
              </a:rPr>
              <a:t>3]</a:t>
            </a:r>
            <a:endParaRPr sz="1600" dirty="0">
              <a:latin typeface="+mn-ea"/>
              <a:ea typeface="+mn-ea"/>
              <a:cs typeface="Malgun Gothic"/>
            </a:endParaRPr>
          </a:p>
          <a:p>
            <a:pPr marL="393700">
              <a:lnSpc>
                <a:spcPts val="2595"/>
              </a:lnSpc>
            </a:pPr>
            <a:r>
              <a:rPr sz="1600" dirty="0">
                <a:latin typeface="+mn-ea"/>
                <a:ea typeface="+mn-ea"/>
                <a:cs typeface="Malgun Gothic"/>
              </a:rPr>
              <a:t>b</a:t>
            </a:r>
            <a:r>
              <a:rPr sz="1600" spc="-25" dirty="0">
                <a:latin typeface="+mn-ea"/>
                <a:ea typeface="+mn-ea"/>
                <a:cs typeface="Malgun Gothic"/>
              </a:rPr>
              <a:t> </a:t>
            </a:r>
            <a:r>
              <a:rPr sz="1600" dirty="0">
                <a:latin typeface="+mn-ea"/>
                <a:ea typeface="+mn-ea"/>
                <a:cs typeface="Malgun Gothic"/>
              </a:rPr>
              <a:t>=</a:t>
            </a:r>
            <a:r>
              <a:rPr sz="1600" spc="-15" dirty="0">
                <a:latin typeface="+mn-ea"/>
                <a:ea typeface="+mn-ea"/>
                <a:cs typeface="Malgun Gothic"/>
              </a:rPr>
              <a:t> </a:t>
            </a:r>
            <a:r>
              <a:rPr sz="1600" dirty="0">
                <a:latin typeface="+mn-ea"/>
                <a:ea typeface="+mn-ea"/>
                <a:cs typeface="Malgun Gothic"/>
              </a:rPr>
              <a:t>[10,</a:t>
            </a:r>
            <a:r>
              <a:rPr sz="1600" spc="-10" dirty="0">
                <a:latin typeface="+mn-ea"/>
                <a:ea typeface="+mn-ea"/>
                <a:cs typeface="Malgun Gothic"/>
              </a:rPr>
              <a:t> </a:t>
            </a:r>
            <a:r>
              <a:rPr sz="1600" dirty="0">
                <a:latin typeface="+mn-ea"/>
                <a:ea typeface="+mn-ea"/>
                <a:cs typeface="Malgun Gothic"/>
              </a:rPr>
              <a:t>20,</a:t>
            </a:r>
            <a:r>
              <a:rPr sz="1600" spc="-20" dirty="0">
                <a:latin typeface="+mn-ea"/>
                <a:ea typeface="+mn-ea"/>
                <a:cs typeface="Malgun Gothic"/>
              </a:rPr>
              <a:t> </a:t>
            </a:r>
            <a:r>
              <a:rPr sz="1600" spc="-25" dirty="0">
                <a:latin typeface="+mn-ea"/>
                <a:ea typeface="+mn-ea"/>
                <a:cs typeface="Malgun Gothic"/>
              </a:rPr>
              <a:t>30]</a:t>
            </a:r>
            <a:endParaRPr sz="1600" dirty="0">
              <a:latin typeface="+mn-ea"/>
              <a:ea typeface="+mn-ea"/>
              <a:cs typeface="Malgun Gothic"/>
            </a:endParaRPr>
          </a:p>
          <a:p>
            <a:pPr marL="393700">
              <a:lnSpc>
                <a:spcPts val="2595"/>
              </a:lnSpc>
            </a:pPr>
            <a:r>
              <a:rPr sz="1600" dirty="0">
                <a:latin typeface="+mn-ea"/>
                <a:ea typeface="+mn-ea"/>
                <a:cs typeface="Malgun Gothic"/>
              </a:rPr>
              <a:t>for</a:t>
            </a:r>
            <a:r>
              <a:rPr sz="1600" spc="-25" dirty="0">
                <a:latin typeface="+mn-ea"/>
                <a:ea typeface="+mn-ea"/>
                <a:cs typeface="Malgun Gothic"/>
              </a:rPr>
              <a:t> </a:t>
            </a:r>
            <a:r>
              <a:rPr sz="1600" dirty="0">
                <a:latin typeface="+mn-ea"/>
                <a:ea typeface="+mn-ea"/>
                <a:cs typeface="Malgun Gothic"/>
              </a:rPr>
              <a:t>z</a:t>
            </a:r>
            <a:r>
              <a:rPr sz="1600" spc="-20" dirty="0">
                <a:latin typeface="+mn-ea"/>
                <a:ea typeface="+mn-ea"/>
                <a:cs typeface="Malgun Gothic"/>
              </a:rPr>
              <a:t> </a:t>
            </a:r>
            <a:r>
              <a:rPr sz="1600" dirty="0">
                <a:latin typeface="+mn-ea"/>
                <a:ea typeface="+mn-ea"/>
                <a:cs typeface="Malgun Gothic"/>
              </a:rPr>
              <a:t>in</a:t>
            </a:r>
            <a:r>
              <a:rPr sz="1600" spc="-25" dirty="0">
                <a:latin typeface="+mn-ea"/>
                <a:ea typeface="+mn-ea"/>
                <a:cs typeface="Malgun Gothic"/>
              </a:rPr>
              <a:t> </a:t>
            </a:r>
            <a:r>
              <a:rPr sz="1600" dirty="0">
                <a:latin typeface="+mn-ea"/>
                <a:ea typeface="+mn-ea"/>
                <a:cs typeface="Malgun Gothic"/>
              </a:rPr>
              <a:t>zip(a,</a:t>
            </a:r>
            <a:r>
              <a:rPr sz="1600" spc="-15" dirty="0">
                <a:latin typeface="+mn-ea"/>
                <a:ea typeface="+mn-ea"/>
                <a:cs typeface="Malgun Gothic"/>
              </a:rPr>
              <a:t> </a:t>
            </a:r>
            <a:r>
              <a:rPr sz="1600" spc="-25" dirty="0">
                <a:latin typeface="+mn-ea"/>
                <a:ea typeface="+mn-ea"/>
                <a:cs typeface="Malgun Gothic"/>
              </a:rPr>
              <a:t>b):</a:t>
            </a:r>
            <a:endParaRPr sz="1600" dirty="0">
              <a:latin typeface="+mn-ea"/>
              <a:ea typeface="+mn-ea"/>
              <a:cs typeface="Malgun Gothic"/>
            </a:endParaRPr>
          </a:p>
          <a:p>
            <a:pPr marL="1308100">
              <a:lnSpc>
                <a:spcPts val="2735"/>
              </a:lnSpc>
            </a:pPr>
            <a:r>
              <a:rPr sz="1600" spc="-10" dirty="0">
                <a:latin typeface="+mn-ea"/>
                <a:ea typeface="+mn-ea"/>
                <a:cs typeface="Malgun Gothic"/>
              </a:rPr>
              <a:t>print(z)</a:t>
            </a:r>
            <a:endParaRPr sz="1600" dirty="0">
              <a:latin typeface="+mn-ea"/>
              <a:ea typeface="+mn-ea"/>
              <a:cs typeface="Malgun Gothic"/>
            </a:endParaRPr>
          </a:p>
          <a:p>
            <a:pPr marL="393700">
              <a:lnSpc>
                <a:spcPts val="2735"/>
              </a:lnSpc>
              <a:spcBef>
                <a:spcPts val="580"/>
              </a:spcBef>
            </a:pPr>
            <a:r>
              <a:rPr dirty="0">
                <a:latin typeface="+mn-ea"/>
                <a:ea typeface="+mn-ea"/>
                <a:cs typeface="Malgun Gothic"/>
              </a:rPr>
              <a:t>(1,</a:t>
            </a:r>
            <a:r>
              <a:rPr spc="-25" dirty="0">
                <a:latin typeface="+mn-ea"/>
                <a:ea typeface="+mn-ea"/>
                <a:cs typeface="Malgun Gothic"/>
              </a:rPr>
              <a:t> 10)</a:t>
            </a:r>
            <a:endParaRPr dirty="0">
              <a:latin typeface="+mn-ea"/>
              <a:ea typeface="+mn-ea"/>
              <a:cs typeface="Malgun Gothic"/>
            </a:endParaRPr>
          </a:p>
          <a:p>
            <a:pPr marL="393700">
              <a:lnSpc>
                <a:spcPts val="2595"/>
              </a:lnSpc>
            </a:pPr>
            <a:r>
              <a:rPr dirty="0">
                <a:latin typeface="+mn-ea"/>
                <a:ea typeface="+mn-ea"/>
                <a:cs typeface="Malgun Gothic"/>
              </a:rPr>
              <a:t>(2,</a:t>
            </a:r>
            <a:r>
              <a:rPr spc="-30" dirty="0">
                <a:latin typeface="+mn-ea"/>
                <a:ea typeface="+mn-ea"/>
                <a:cs typeface="Malgun Gothic"/>
              </a:rPr>
              <a:t> </a:t>
            </a:r>
            <a:r>
              <a:rPr spc="-25" dirty="0">
                <a:latin typeface="+mn-ea"/>
                <a:ea typeface="+mn-ea"/>
                <a:cs typeface="Malgun Gothic"/>
              </a:rPr>
              <a:t>20)</a:t>
            </a:r>
            <a:endParaRPr dirty="0">
              <a:latin typeface="+mn-ea"/>
              <a:ea typeface="+mn-ea"/>
              <a:cs typeface="Malgun Gothic"/>
            </a:endParaRPr>
          </a:p>
          <a:p>
            <a:pPr marL="393700">
              <a:lnSpc>
                <a:spcPts val="2735"/>
              </a:lnSpc>
            </a:pPr>
            <a:r>
              <a:rPr dirty="0">
                <a:latin typeface="+mn-ea"/>
                <a:ea typeface="+mn-ea"/>
                <a:cs typeface="Malgun Gothic"/>
              </a:rPr>
              <a:t>(3,</a:t>
            </a:r>
            <a:r>
              <a:rPr spc="-25" dirty="0">
                <a:latin typeface="+mn-ea"/>
                <a:ea typeface="+mn-ea"/>
                <a:cs typeface="Malgun Gothic"/>
              </a:rPr>
              <a:t> 30)</a:t>
            </a:r>
            <a:endParaRPr dirty="0">
              <a:latin typeface="+mn-ea"/>
              <a:ea typeface="+mn-ea"/>
              <a:cs typeface="Malgun Gothic"/>
            </a:endParaRPr>
          </a:p>
          <a:p>
            <a:pPr>
              <a:lnSpc>
                <a:spcPct val="100000"/>
              </a:lnSpc>
              <a:spcBef>
                <a:spcPts val="1770"/>
              </a:spcBef>
            </a:pPr>
            <a:endParaRPr dirty="0">
              <a:latin typeface="+mn-ea"/>
              <a:ea typeface="+mn-ea"/>
              <a:cs typeface="Malgun Gothic"/>
            </a:endParaRPr>
          </a:p>
          <a:p>
            <a:pPr marL="560705" lvl="1" indent="-273685">
              <a:lnSpc>
                <a:spcPct val="100000"/>
              </a:lnSpc>
              <a:buFont typeface="Consolas"/>
              <a:buChar char="–"/>
              <a:tabLst>
                <a:tab pos="560705" algn="l"/>
              </a:tabLst>
            </a:pPr>
            <a:r>
              <a:rPr dirty="0">
                <a:solidFill>
                  <a:srgbClr val="333333"/>
                </a:solidFill>
                <a:latin typeface="+mn-ea"/>
                <a:ea typeface="+mn-ea"/>
                <a:cs typeface="Malgun Gothic"/>
              </a:rPr>
              <a:t>묶는</a:t>
            </a:r>
            <a:r>
              <a:rPr spc="-10" dirty="0">
                <a:solidFill>
                  <a:srgbClr val="333333"/>
                </a:solidFill>
                <a:latin typeface="+mn-ea"/>
                <a:ea typeface="+mn-ea"/>
                <a:cs typeface="Malgun Gothic"/>
              </a:rPr>
              <a:t> </a:t>
            </a:r>
            <a:r>
              <a:rPr dirty="0">
                <a:solidFill>
                  <a:srgbClr val="333333"/>
                </a:solidFill>
                <a:latin typeface="+mn-ea"/>
                <a:ea typeface="+mn-ea"/>
                <a:cs typeface="Malgun Gothic"/>
              </a:rPr>
              <a:t>자료구조</a:t>
            </a:r>
            <a:r>
              <a:rPr spc="-25" dirty="0">
                <a:solidFill>
                  <a:srgbClr val="333333"/>
                </a:solidFill>
                <a:latin typeface="+mn-ea"/>
                <a:ea typeface="+mn-ea"/>
                <a:cs typeface="Malgun Gothic"/>
              </a:rPr>
              <a:t> </a:t>
            </a:r>
            <a:r>
              <a:rPr dirty="0">
                <a:solidFill>
                  <a:srgbClr val="333333"/>
                </a:solidFill>
                <a:latin typeface="+mn-ea"/>
                <a:ea typeface="+mn-ea"/>
                <a:cs typeface="Malgun Gothic"/>
              </a:rPr>
              <a:t>객체의</a:t>
            </a:r>
            <a:r>
              <a:rPr spc="-20" dirty="0">
                <a:solidFill>
                  <a:srgbClr val="333333"/>
                </a:solidFill>
                <a:latin typeface="+mn-ea"/>
                <a:ea typeface="+mn-ea"/>
                <a:cs typeface="Malgun Gothic"/>
              </a:rPr>
              <a:t> </a:t>
            </a:r>
            <a:r>
              <a:rPr dirty="0">
                <a:solidFill>
                  <a:srgbClr val="333333"/>
                </a:solidFill>
                <a:latin typeface="+mn-ea"/>
                <a:ea typeface="+mn-ea"/>
                <a:cs typeface="Malgun Gothic"/>
              </a:rPr>
              <a:t>개수는</a:t>
            </a:r>
            <a:r>
              <a:rPr spc="-20" dirty="0">
                <a:solidFill>
                  <a:srgbClr val="333333"/>
                </a:solidFill>
                <a:latin typeface="+mn-ea"/>
                <a:ea typeface="+mn-ea"/>
                <a:cs typeface="Malgun Gothic"/>
              </a:rPr>
              <a:t> </a:t>
            </a:r>
            <a:r>
              <a:rPr spc="-10" dirty="0">
                <a:solidFill>
                  <a:srgbClr val="333333"/>
                </a:solidFill>
                <a:latin typeface="+mn-ea"/>
                <a:ea typeface="+mn-ea"/>
                <a:cs typeface="Malgun Gothic"/>
              </a:rPr>
              <a:t>상관없다.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각</a:t>
            </a:r>
            <a:r>
              <a:rPr spc="-30" dirty="0">
                <a:solidFill>
                  <a:srgbClr val="333333"/>
                </a:solidFill>
                <a:latin typeface="+mn-ea"/>
                <a:ea typeface="+mn-ea"/>
                <a:cs typeface="Malgun Gothic"/>
              </a:rPr>
              <a:t> </a:t>
            </a:r>
            <a:r>
              <a:rPr dirty="0">
                <a:solidFill>
                  <a:srgbClr val="333333"/>
                </a:solidFill>
                <a:latin typeface="+mn-ea"/>
                <a:ea typeface="+mn-ea"/>
                <a:cs typeface="Malgun Gothic"/>
              </a:rPr>
              <a:t>자료구조</a:t>
            </a:r>
            <a:r>
              <a:rPr spc="-25" dirty="0">
                <a:solidFill>
                  <a:srgbClr val="333333"/>
                </a:solidFill>
                <a:latin typeface="+mn-ea"/>
                <a:ea typeface="+mn-ea"/>
                <a:cs typeface="Malgun Gothic"/>
              </a:rPr>
              <a:t> </a:t>
            </a:r>
            <a:r>
              <a:rPr dirty="0">
                <a:solidFill>
                  <a:srgbClr val="333333"/>
                </a:solidFill>
                <a:latin typeface="+mn-ea"/>
                <a:ea typeface="+mn-ea"/>
                <a:cs typeface="Malgun Gothic"/>
              </a:rPr>
              <a:t>객체의</a:t>
            </a:r>
            <a:r>
              <a:rPr spc="-30" dirty="0">
                <a:solidFill>
                  <a:srgbClr val="333333"/>
                </a:solidFill>
                <a:latin typeface="+mn-ea"/>
                <a:ea typeface="+mn-ea"/>
                <a:cs typeface="Malgun Gothic"/>
              </a:rPr>
              <a:t> </a:t>
            </a:r>
            <a:r>
              <a:rPr dirty="0">
                <a:solidFill>
                  <a:srgbClr val="333333"/>
                </a:solidFill>
                <a:latin typeface="+mn-ea"/>
                <a:ea typeface="+mn-ea"/>
                <a:cs typeface="Malgun Gothic"/>
              </a:rPr>
              <a:t>크기가</a:t>
            </a:r>
            <a:r>
              <a:rPr spc="-15" dirty="0">
                <a:solidFill>
                  <a:srgbClr val="333333"/>
                </a:solidFill>
                <a:latin typeface="+mn-ea"/>
                <a:ea typeface="+mn-ea"/>
                <a:cs typeface="Malgun Gothic"/>
              </a:rPr>
              <a:t> </a:t>
            </a:r>
            <a:r>
              <a:rPr dirty="0">
                <a:solidFill>
                  <a:srgbClr val="333333"/>
                </a:solidFill>
                <a:latin typeface="+mn-ea"/>
                <a:ea typeface="+mn-ea"/>
                <a:cs typeface="Malgun Gothic"/>
              </a:rPr>
              <a:t>다를</a:t>
            </a:r>
            <a:r>
              <a:rPr spc="-30" dirty="0">
                <a:solidFill>
                  <a:srgbClr val="333333"/>
                </a:solidFill>
                <a:latin typeface="+mn-ea"/>
                <a:ea typeface="+mn-ea"/>
                <a:cs typeface="Malgun Gothic"/>
              </a:rPr>
              <a:t> </a:t>
            </a:r>
            <a:r>
              <a:rPr dirty="0">
                <a:solidFill>
                  <a:srgbClr val="333333"/>
                </a:solidFill>
                <a:latin typeface="+mn-ea"/>
                <a:ea typeface="+mn-ea"/>
                <a:cs typeface="Malgun Gothic"/>
              </a:rPr>
              <a:t>경우</a:t>
            </a:r>
            <a:r>
              <a:rPr spc="-15" dirty="0">
                <a:solidFill>
                  <a:srgbClr val="333333"/>
                </a:solidFill>
                <a:latin typeface="+mn-ea"/>
                <a:ea typeface="+mn-ea"/>
                <a:cs typeface="Malgun Gothic"/>
              </a:rPr>
              <a:t> </a:t>
            </a:r>
            <a:r>
              <a:rPr dirty="0">
                <a:solidFill>
                  <a:srgbClr val="333333"/>
                </a:solidFill>
                <a:latin typeface="+mn-ea"/>
                <a:ea typeface="+mn-ea"/>
                <a:cs typeface="Malgun Gothic"/>
              </a:rPr>
              <a:t>작은</a:t>
            </a:r>
            <a:r>
              <a:rPr spc="-15" dirty="0">
                <a:solidFill>
                  <a:srgbClr val="333333"/>
                </a:solidFill>
                <a:latin typeface="+mn-ea"/>
                <a:ea typeface="+mn-ea"/>
                <a:cs typeface="Malgun Gothic"/>
              </a:rPr>
              <a:t> </a:t>
            </a:r>
            <a:r>
              <a:rPr dirty="0">
                <a:solidFill>
                  <a:srgbClr val="333333"/>
                </a:solidFill>
                <a:latin typeface="+mn-ea"/>
                <a:ea typeface="+mn-ea"/>
                <a:cs typeface="Malgun Gothic"/>
              </a:rPr>
              <a:t>것의</a:t>
            </a:r>
            <a:r>
              <a:rPr spc="-30" dirty="0">
                <a:solidFill>
                  <a:srgbClr val="333333"/>
                </a:solidFill>
                <a:latin typeface="+mn-ea"/>
                <a:ea typeface="+mn-ea"/>
                <a:cs typeface="Malgun Gothic"/>
              </a:rPr>
              <a:t> </a:t>
            </a:r>
            <a:r>
              <a:rPr dirty="0">
                <a:solidFill>
                  <a:srgbClr val="333333"/>
                </a:solidFill>
                <a:latin typeface="+mn-ea"/>
                <a:ea typeface="+mn-ea"/>
                <a:cs typeface="Malgun Gothic"/>
              </a:rPr>
              <a:t>개수에</a:t>
            </a:r>
            <a:r>
              <a:rPr spc="-20" dirty="0">
                <a:solidFill>
                  <a:srgbClr val="333333"/>
                </a:solidFill>
                <a:latin typeface="+mn-ea"/>
                <a:ea typeface="+mn-ea"/>
                <a:cs typeface="Malgun Gothic"/>
              </a:rPr>
              <a:t> 맞춘다.</a:t>
            </a:r>
            <a:endParaRPr dirty="0">
              <a:latin typeface="+mn-ea"/>
              <a:ea typeface="+mn-ea"/>
              <a:cs typeface="Malgun Gothic"/>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65558"/>
            <a:ext cx="9671685" cy="2424382"/>
          </a:xfrm>
          <a:prstGeom prst="rect">
            <a:avLst/>
          </a:prstGeom>
        </p:spPr>
        <p:txBody>
          <a:bodyPr vert="horz" wrap="square" lIns="0" tIns="125095" rIns="0" bIns="0" rtlCol="0">
            <a:spAutoFit/>
          </a:bodyPr>
          <a:lstStyle/>
          <a:p>
            <a:pPr marL="286385" indent="-273685">
              <a:lnSpc>
                <a:spcPct val="100000"/>
              </a:lnSpc>
              <a:spcBef>
                <a:spcPts val="985"/>
              </a:spcBef>
              <a:buFont typeface="Arial"/>
              <a:buChar char="▪"/>
              <a:tabLst>
                <a:tab pos="286385" algn="l"/>
              </a:tabLst>
            </a:pPr>
            <a:r>
              <a:rPr dirty="0">
                <a:solidFill>
                  <a:srgbClr val="333333"/>
                </a:solidFill>
                <a:latin typeface="+mn-ea"/>
                <a:ea typeface="+mn-ea"/>
                <a:cs typeface="Malgun Gothic"/>
              </a:rPr>
              <a:t>기존</a:t>
            </a:r>
            <a:r>
              <a:rPr spc="-70" dirty="0">
                <a:solidFill>
                  <a:srgbClr val="333333"/>
                </a:solidFill>
                <a:latin typeface="+mn-ea"/>
                <a:ea typeface="+mn-ea"/>
                <a:cs typeface="Malgun Gothic"/>
              </a:rPr>
              <a:t> </a:t>
            </a:r>
            <a:r>
              <a:rPr dirty="0">
                <a:solidFill>
                  <a:srgbClr val="333333"/>
                </a:solidFill>
                <a:latin typeface="+mn-ea"/>
                <a:ea typeface="+mn-ea"/>
                <a:cs typeface="Malgun Gothic"/>
              </a:rPr>
              <a:t>자료구조가</a:t>
            </a:r>
            <a:r>
              <a:rPr spc="-55" dirty="0">
                <a:solidFill>
                  <a:srgbClr val="333333"/>
                </a:solidFill>
                <a:latin typeface="+mn-ea"/>
                <a:ea typeface="+mn-ea"/>
                <a:cs typeface="Malgun Gothic"/>
              </a:rPr>
              <a:t> </a:t>
            </a:r>
            <a:r>
              <a:rPr dirty="0">
                <a:solidFill>
                  <a:srgbClr val="333333"/>
                </a:solidFill>
                <a:latin typeface="+mn-ea"/>
                <a:ea typeface="+mn-ea"/>
                <a:cs typeface="Malgun Gothic"/>
              </a:rPr>
              <a:t>가진</a:t>
            </a:r>
            <a:r>
              <a:rPr spc="-70" dirty="0">
                <a:solidFill>
                  <a:srgbClr val="333333"/>
                </a:solidFill>
                <a:latin typeface="+mn-ea"/>
                <a:ea typeface="+mn-ea"/>
                <a:cs typeface="Malgun Gothic"/>
              </a:rPr>
              <a:t> </a:t>
            </a:r>
            <a:r>
              <a:rPr dirty="0">
                <a:solidFill>
                  <a:srgbClr val="333333"/>
                </a:solidFill>
                <a:latin typeface="+mn-ea"/>
                <a:ea typeface="+mn-ea"/>
                <a:cs typeface="Malgun Gothic"/>
              </a:rPr>
              <a:t>원소들을</a:t>
            </a:r>
            <a:r>
              <a:rPr spc="-55" dirty="0">
                <a:solidFill>
                  <a:srgbClr val="333333"/>
                </a:solidFill>
                <a:latin typeface="+mn-ea"/>
                <a:ea typeface="+mn-ea"/>
                <a:cs typeface="Malgun Gothic"/>
              </a:rPr>
              <a:t> </a:t>
            </a:r>
            <a:r>
              <a:rPr dirty="0">
                <a:solidFill>
                  <a:srgbClr val="333333"/>
                </a:solidFill>
                <a:latin typeface="+mn-ea"/>
                <a:ea typeface="+mn-ea"/>
                <a:cs typeface="Malgun Gothic"/>
              </a:rPr>
              <a:t>이용해</a:t>
            </a:r>
            <a:r>
              <a:rPr spc="-70" dirty="0">
                <a:solidFill>
                  <a:srgbClr val="333333"/>
                </a:solidFill>
                <a:latin typeface="+mn-ea"/>
                <a:ea typeface="+mn-ea"/>
                <a:cs typeface="Malgun Gothic"/>
              </a:rPr>
              <a:t> </a:t>
            </a:r>
            <a:r>
              <a:rPr dirty="0">
                <a:solidFill>
                  <a:srgbClr val="333333"/>
                </a:solidFill>
                <a:latin typeface="+mn-ea"/>
                <a:ea typeface="+mn-ea"/>
                <a:cs typeface="Malgun Gothic"/>
              </a:rPr>
              <a:t>새로운</a:t>
            </a:r>
            <a:r>
              <a:rPr spc="-60" dirty="0">
                <a:solidFill>
                  <a:srgbClr val="333333"/>
                </a:solidFill>
                <a:latin typeface="+mn-ea"/>
                <a:ea typeface="+mn-ea"/>
                <a:cs typeface="Malgun Gothic"/>
              </a:rPr>
              <a:t> </a:t>
            </a:r>
            <a:r>
              <a:rPr dirty="0">
                <a:solidFill>
                  <a:srgbClr val="333333"/>
                </a:solidFill>
                <a:latin typeface="+mn-ea"/>
                <a:ea typeface="+mn-ea"/>
                <a:cs typeface="Malgun Gothic"/>
              </a:rPr>
              <a:t>자료구조를</a:t>
            </a:r>
            <a:r>
              <a:rPr spc="-60" dirty="0">
                <a:solidFill>
                  <a:srgbClr val="333333"/>
                </a:solidFill>
                <a:latin typeface="+mn-ea"/>
                <a:ea typeface="+mn-ea"/>
                <a:cs typeface="Malgun Gothic"/>
              </a:rPr>
              <a:t> </a:t>
            </a:r>
            <a:r>
              <a:rPr dirty="0">
                <a:solidFill>
                  <a:srgbClr val="333333"/>
                </a:solidFill>
                <a:latin typeface="+mn-ea"/>
                <a:ea typeface="+mn-ea"/>
                <a:cs typeface="Malgun Gothic"/>
              </a:rPr>
              <a:t>만드는</a:t>
            </a:r>
            <a:r>
              <a:rPr spc="-60" dirty="0">
                <a:solidFill>
                  <a:srgbClr val="333333"/>
                </a:solidFill>
                <a:latin typeface="+mn-ea"/>
                <a:ea typeface="+mn-ea"/>
                <a:cs typeface="Malgun Gothic"/>
              </a:rPr>
              <a:t> </a:t>
            </a:r>
            <a:r>
              <a:rPr spc="-25" dirty="0">
                <a:solidFill>
                  <a:srgbClr val="333333"/>
                </a:solidFill>
                <a:latin typeface="+mn-ea"/>
                <a:ea typeface="+mn-ea"/>
                <a:cs typeface="Malgun Gothic"/>
              </a:rPr>
              <a:t>구문</a:t>
            </a:r>
            <a:endParaRPr dirty="0">
              <a:latin typeface="+mn-ea"/>
              <a:ea typeface="+mn-ea"/>
              <a:cs typeface="Malgun Gothic"/>
            </a:endParaRPr>
          </a:p>
          <a:p>
            <a:pPr marL="561340" lvl="1" indent="-274320">
              <a:lnSpc>
                <a:spcPct val="100000"/>
              </a:lnSpc>
              <a:spcBef>
                <a:spcPts val="770"/>
              </a:spcBef>
              <a:buFont typeface="Consolas"/>
              <a:buChar char="–"/>
              <a:tabLst>
                <a:tab pos="561340" algn="l"/>
              </a:tabLst>
            </a:pPr>
            <a:r>
              <a:rPr dirty="0">
                <a:solidFill>
                  <a:srgbClr val="333333"/>
                </a:solidFill>
                <a:latin typeface="+mn-ea"/>
                <a:ea typeface="+mn-ea"/>
                <a:cs typeface="Malgun Gothic"/>
              </a:rPr>
              <a:t>주로</a:t>
            </a:r>
            <a:r>
              <a:rPr spc="-80" dirty="0">
                <a:solidFill>
                  <a:srgbClr val="333333"/>
                </a:solidFill>
                <a:latin typeface="+mn-ea"/>
                <a:ea typeface="+mn-ea"/>
                <a:cs typeface="Malgun Gothic"/>
              </a:rPr>
              <a:t> </a:t>
            </a:r>
            <a:r>
              <a:rPr dirty="0">
                <a:solidFill>
                  <a:srgbClr val="333333"/>
                </a:solidFill>
                <a:latin typeface="+mn-ea"/>
                <a:ea typeface="+mn-ea"/>
                <a:cs typeface="Malgun Gothic"/>
              </a:rPr>
              <a:t>기존</a:t>
            </a:r>
            <a:r>
              <a:rPr spc="-65" dirty="0">
                <a:solidFill>
                  <a:srgbClr val="333333"/>
                </a:solidFill>
                <a:latin typeface="+mn-ea"/>
                <a:ea typeface="+mn-ea"/>
                <a:cs typeface="Malgun Gothic"/>
              </a:rPr>
              <a:t> </a:t>
            </a:r>
            <a:r>
              <a:rPr dirty="0">
                <a:solidFill>
                  <a:srgbClr val="333333"/>
                </a:solidFill>
                <a:latin typeface="+mn-ea"/>
                <a:ea typeface="+mn-ea"/>
                <a:cs typeface="Malgun Gothic"/>
              </a:rPr>
              <a:t>자료구조의</a:t>
            </a:r>
            <a:r>
              <a:rPr spc="-60" dirty="0">
                <a:solidFill>
                  <a:srgbClr val="333333"/>
                </a:solidFill>
                <a:latin typeface="+mn-ea"/>
                <a:ea typeface="+mn-ea"/>
                <a:cs typeface="Malgun Gothic"/>
              </a:rPr>
              <a:t> </a:t>
            </a:r>
            <a:r>
              <a:rPr dirty="0">
                <a:solidFill>
                  <a:srgbClr val="333333"/>
                </a:solidFill>
                <a:latin typeface="+mn-ea"/>
                <a:ea typeface="+mn-ea"/>
                <a:cs typeface="Malgun Gothic"/>
              </a:rPr>
              <a:t>원소들을</a:t>
            </a:r>
            <a:r>
              <a:rPr spc="-65" dirty="0">
                <a:solidFill>
                  <a:srgbClr val="333333"/>
                </a:solidFill>
                <a:latin typeface="+mn-ea"/>
                <a:ea typeface="+mn-ea"/>
                <a:cs typeface="Malgun Gothic"/>
              </a:rPr>
              <a:t> </a:t>
            </a:r>
            <a:r>
              <a:rPr dirty="0">
                <a:solidFill>
                  <a:srgbClr val="333333"/>
                </a:solidFill>
                <a:latin typeface="+mn-ea"/>
                <a:ea typeface="+mn-ea"/>
                <a:cs typeface="Malgun Gothic"/>
              </a:rPr>
              <a:t>처리한</a:t>
            </a:r>
            <a:r>
              <a:rPr spc="-65" dirty="0">
                <a:solidFill>
                  <a:srgbClr val="333333"/>
                </a:solidFill>
                <a:latin typeface="+mn-ea"/>
                <a:ea typeface="+mn-ea"/>
                <a:cs typeface="Malgun Gothic"/>
              </a:rPr>
              <a:t> </a:t>
            </a:r>
            <a:r>
              <a:rPr dirty="0">
                <a:solidFill>
                  <a:srgbClr val="333333"/>
                </a:solidFill>
                <a:latin typeface="+mn-ea"/>
                <a:ea typeface="+mn-ea"/>
                <a:cs typeface="Malgun Gothic"/>
              </a:rPr>
              <a:t>결과를</a:t>
            </a:r>
            <a:r>
              <a:rPr spc="-60" dirty="0">
                <a:solidFill>
                  <a:srgbClr val="333333"/>
                </a:solidFill>
                <a:latin typeface="+mn-ea"/>
                <a:ea typeface="+mn-ea"/>
                <a:cs typeface="Malgun Gothic"/>
              </a:rPr>
              <a:t> </a:t>
            </a:r>
            <a:r>
              <a:rPr dirty="0">
                <a:solidFill>
                  <a:srgbClr val="333333"/>
                </a:solidFill>
                <a:latin typeface="+mn-ea"/>
                <a:ea typeface="+mn-ea"/>
                <a:cs typeface="Malgun Gothic"/>
              </a:rPr>
              <a:t>새로운</a:t>
            </a:r>
            <a:r>
              <a:rPr spc="-65" dirty="0">
                <a:solidFill>
                  <a:srgbClr val="333333"/>
                </a:solidFill>
                <a:latin typeface="+mn-ea"/>
                <a:ea typeface="+mn-ea"/>
                <a:cs typeface="Malgun Gothic"/>
              </a:rPr>
              <a:t> </a:t>
            </a:r>
            <a:r>
              <a:rPr dirty="0">
                <a:solidFill>
                  <a:srgbClr val="333333"/>
                </a:solidFill>
                <a:latin typeface="+mn-ea"/>
                <a:ea typeface="+mn-ea"/>
                <a:cs typeface="Malgun Gothic"/>
              </a:rPr>
              <a:t>자료구조에</a:t>
            </a:r>
            <a:r>
              <a:rPr spc="-55" dirty="0">
                <a:solidFill>
                  <a:srgbClr val="333333"/>
                </a:solidFill>
                <a:latin typeface="+mn-ea"/>
                <a:ea typeface="+mn-ea"/>
                <a:cs typeface="Malgun Gothic"/>
              </a:rPr>
              <a:t> </a:t>
            </a:r>
            <a:r>
              <a:rPr dirty="0">
                <a:solidFill>
                  <a:srgbClr val="333333"/>
                </a:solidFill>
                <a:latin typeface="+mn-ea"/>
                <a:ea typeface="+mn-ea"/>
                <a:cs typeface="Malgun Gothic"/>
              </a:rPr>
              <a:t>넣을</a:t>
            </a:r>
            <a:r>
              <a:rPr spc="-70" dirty="0">
                <a:solidFill>
                  <a:srgbClr val="333333"/>
                </a:solidFill>
                <a:latin typeface="+mn-ea"/>
                <a:ea typeface="+mn-ea"/>
                <a:cs typeface="Malgun Gothic"/>
              </a:rPr>
              <a:t> </a:t>
            </a:r>
            <a:r>
              <a:rPr dirty="0">
                <a:solidFill>
                  <a:srgbClr val="333333"/>
                </a:solidFill>
                <a:latin typeface="+mn-ea"/>
                <a:ea typeface="+mn-ea"/>
                <a:cs typeface="Malgun Gothic"/>
              </a:rPr>
              <a:t>때</a:t>
            </a:r>
            <a:r>
              <a:rPr spc="-75" dirty="0">
                <a:solidFill>
                  <a:srgbClr val="333333"/>
                </a:solidFill>
                <a:latin typeface="+mn-ea"/>
                <a:ea typeface="+mn-ea"/>
                <a:cs typeface="Malgun Gothic"/>
              </a:rPr>
              <a:t> </a:t>
            </a:r>
            <a:r>
              <a:rPr spc="-10" dirty="0">
                <a:solidFill>
                  <a:srgbClr val="333333"/>
                </a:solidFill>
                <a:latin typeface="+mn-ea"/>
                <a:ea typeface="+mn-ea"/>
                <a:cs typeface="Malgun Gothic"/>
              </a:rPr>
              <a:t>사용한다.</a:t>
            </a:r>
            <a:endParaRPr dirty="0">
              <a:latin typeface="+mn-ea"/>
              <a:ea typeface="+mn-ea"/>
              <a:cs typeface="Malgun Gothic"/>
            </a:endParaRPr>
          </a:p>
          <a:p>
            <a:pPr marL="789305" lvl="2" indent="-227965">
              <a:lnSpc>
                <a:spcPct val="100000"/>
              </a:lnSpc>
              <a:spcBef>
                <a:spcPts val="405"/>
              </a:spcBef>
              <a:buFont typeface="Arial"/>
              <a:buChar char="▪"/>
              <a:tabLst>
                <a:tab pos="789305" algn="l"/>
              </a:tabLst>
            </a:pPr>
            <a:r>
              <a:rPr dirty="0">
                <a:solidFill>
                  <a:srgbClr val="333333"/>
                </a:solidFill>
                <a:latin typeface="+mn-ea"/>
                <a:ea typeface="+mn-ea"/>
                <a:cs typeface="Malgun Gothic"/>
              </a:rPr>
              <a:t>리스트</a:t>
            </a:r>
            <a:r>
              <a:rPr spc="-10" dirty="0">
                <a:solidFill>
                  <a:srgbClr val="333333"/>
                </a:solidFill>
                <a:latin typeface="+mn-ea"/>
                <a:ea typeface="+mn-ea"/>
                <a:cs typeface="Malgun Gothic"/>
              </a:rPr>
              <a:t> 컴프리헨션</a:t>
            </a:r>
            <a:endParaRPr dirty="0">
              <a:latin typeface="+mn-ea"/>
              <a:ea typeface="+mn-ea"/>
              <a:cs typeface="Malgun Gothic"/>
            </a:endParaRPr>
          </a:p>
          <a:p>
            <a:pPr marL="789305" lvl="2" indent="-227965">
              <a:lnSpc>
                <a:spcPct val="100000"/>
              </a:lnSpc>
              <a:spcBef>
                <a:spcPts val="395"/>
              </a:spcBef>
              <a:buFont typeface="Arial"/>
              <a:buChar char="▪"/>
              <a:tabLst>
                <a:tab pos="789305" algn="l"/>
              </a:tabLst>
            </a:pPr>
            <a:r>
              <a:rPr dirty="0">
                <a:solidFill>
                  <a:srgbClr val="333333"/>
                </a:solidFill>
                <a:latin typeface="+mn-ea"/>
                <a:ea typeface="+mn-ea"/>
                <a:cs typeface="Malgun Gothic"/>
              </a:rPr>
              <a:t>딕셔너리</a:t>
            </a:r>
            <a:r>
              <a:rPr spc="-10" dirty="0">
                <a:solidFill>
                  <a:srgbClr val="333333"/>
                </a:solidFill>
                <a:latin typeface="+mn-ea"/>
                <a:ea typeface="+mn-ea"/>
                <a:cs typeface="Malgun Gothic"/>
              </a:rPr>
              <a:t> 컴프리헨션</a:t>
            </a:r>
            <a:endParaRPr dirty="0">
              <a:latin typeface="+mn-ea"/>
              <a:ea typeface="+mn-ea"/>
              <a:cs typeface="Malgun Gothic"/>
            </a:endParaRPr>
          </a:p>
          <a:p>
            <a:pPr marL="789305" lvl="2" indent="-227965">
              <a:lnSpc>
                <a:spcPct val="100000"/>
              </a:lnSpc>
              <a:spcBef>
                <a:spcPts val="400"/>
              </a:spcBef>
              <a:buFont typeface="Arial"/>
              <a:buChar char="▪"/>
              <a:tabLst>
                <a:tab pos="789305" algn="l"/>
              </a:tabLst>
            </a:pPr>
            <a:r>
              <a:rPr dirty="0">
                <a:solidFill>
                  <a:srgbClr val="333333"/>
                </a:solidFill>
                <a:latin typeface="+mn-ea"/>
                <a:ea typeface="+mn-ea"/>
                <a:cs typeface="Malgun Gothic"/>
              </a:rPr>
              <a:t>집합(Set)</a:t>
            </a:r>
            <a:r>
              <a:rPr spc="-20" dirty="0">
                <a:solidFill>
                  <a:srgbClr val="333333"/>
                </a:solidFill>
                <a:latin typeface="+mn-ea"/>
                <a:ea typeface="+mn-ea"/>
                <a:cs typeface="Malgun Gothic"/>
              </a:rPr>
              <a:t> </a:t>
            </a:r>
            <a:r>
              <a:rPr spc="-10" dirty="0">
                <a:solidFill>
                  <a:srgbClr val="333333"/>
                </a:solidFill>
                <a:latin typeface="+mn-ea"/>
                <a:ea typeface="+mn-ea"/>
                <a:cs typeface="Malgun Gothic"/>
              </a:rPr>
              <a:t>컴프리헨션</a:t>
            </a:r>
            <a:endParaRPr dirty="0">
              <a:latin typeface="+mn-ea"/>
              <a:ea typeface="+mn-ea"/>
              <a:cs typeface="Malgun Gothic"/>
            </a:endParaRPr>
          </a:p>
          <a:p>
            <a:pPr marL="561340" lvl="1" indent="-274320">
              <a:lnSpc>
                <a:spcPct val="100000"/>
              </a:lnSpc>
              <a:spcBef>
                <a:spcPts val="360"/>
              </a:spcBef>
              <a:buFont typeface="Consolas"/>
              <a:buChar char="–"/>
              <a:tabLst>
                <a:tab pos="561340" algn="l"/>
              </a:tabLst>
            </a:pPr>
            <a:r>
              <a:rPr dirty="0">
                <a:solidFill>
                  <a:srgbClr val="333333"/>
                </a:solidFill>
                <a:latin typeface="+mn-ea"/>
                <a:ea typeface="+mn-ea"/>
                <a:cs typeface="Malgun Gothic"/>
              </a:rPr>
              <a:t>튜플</a:t>
            </a:r>
            <a:r>
              <a:rPr spc="-80" dirty="0">
                <a:solidFill>
                  <a:srgbClr val="333333"/>
                </a:solidFill>
                <a:latin typeface="+mn-ea"/>
                <a:ea typeface="+mn-ea"/>
                <a:cs typeface="Malgun Gothic"/>
              </a:rPr>
              <a:t> </a:t>
            </a:r>
            <a:r>
              <a:rPr dirty="0">
                <a:solidFill>
                  <a:srgbClr val="333333"/>
                </a:solidFill>
                <a:latin typeface="+mn-ea"/>
                <a:ea typeface="+mn-ea"/>
                <a:cs typeface="Malgun Gothic"/>
              </a:rPr>
              <a:t>컴프리헨션은</a:t>
            </a:r>
            <a:r>
              <a:rPr spc="-80" dirty="0">
                <a:solidFill>
                  <a:srgbClr val="333333"/>
                </a:solidFill>
                <a:latin typeface="+mn-ea"/>
                <a:ea typeface="+mn-ea"/>
                <a:cs typeface="Malgun Gothic"/>
              </a:rPr>
              <a:t> </a:t>
            </a:r>
            <a:r>
              <a:rPr spc="-25" dirty="0">
                <a:solidFill>
                  <a:srgbClr val="333333"/>
                </a:solidFill>
                <a:latin typeface="+mn-ea"/>
                <a:ea typeface="+mn-ea"/>
                <a:cs typeface="Malgun Gothic"/>
              </a:rPr>
              <a:t>없다.</a:t>
            </a:r>
            <a:endParaRPr dirty="0">
              <a:latin typeface="+mn-ea"/>
              <a:ea typeface="+mn-ea"/>
              <a:cs typeface="Malgun Gothic"/>
            </a:endParaRPr>
          </a:p>
          <a:p>
            <a:pPr marL="561340" lvl="1" indent="-274320">
              <a:lnSpc>
                <a:spcPct val="100000"/>
              </a:lnSpc>
              <a:spcBef>
                <a:spcPts val="375"/>
              </a:spcBef>
              <a:buFont typeface="Consolas"/>
              <a:buChar char="–"/>
              <a:tabLst>
                <a:tab pos="561340" algn="l"/>
              </a:tabLst>
            </a:pPr>
            <a:r>
              <a:rPr dirty="0">
                <a:solidFill>
                  <a:srgbClr val="333333"/>
                </a:solidFill>
                <a:latin typeface="+mn-ea"/>
                <a:ea typeface="+mn-ea"/>
                <a:cs typeface="Malgun Gothic"/>
              </a:rPr>
              <a:t>딕셔너리/집합</a:t>
            </a:r>
            <a:r>
              <a:rPr spc="-55" dirty="0">
                <a:solidFill>
                  <a:srgbClr val="333333"/>
                </a:solidFill>
                <a:latin typeface="+mn-ea"/>
                <a:ea typeface="+mn-ea"/>
                <a:cs typeface="Malgun Gothic"/>
              </a:rPr>
              <a:t> </a:t>
            </a:r>
            <a:r>
              <a:rPr dirty="0">
                <a:solidFill>
                  <a:srgbClr val="333333"/>
                </a:solidFill>
                <a:latin typeface="+mn-ea"/>
                <a:ea typeface="+mn-ea"/>
                <a:cs typeface="Malgun Gothic"/>
              </a:rPr>
              <a:t>컴프리헨션은</a:t>
            </a:r>
            <a:r>
              <a:rPr spc="-50" dirty="0">
                <a:solidFill>
                  <a:srgbClr val="333333"/>
                </a:solidFill>
                <a:latin typeface="+mn-ea"/>
                <a:ea typeface="+mn-ea"/>
                <a:cs typeface="Malgun Gothic"/>
              </a:rPr>
              <a:t> </a:t>
            </a:r>
            <a:r>
              <a:rPr dirty="0">
                <a:solidFill>
                  <a:srgbClr val="333333"/>
                </a:solidFill>
                <a:latin typeface="+mn-ea"/>
                <a:ea typeface="+mn-ea"/>
                <a:cs typeface="Malgun Gothic"/>
              </a:rPr>
              <a:t>파이썬</a:t>
            </a:r>
            <a:r>
              <a:rPr spc="-65" dirty="0">
                <a:solidFill>
                  <a:srgbClr val="333333"/>
                </a:solidFill>
                <a:latin typeface="+mn-ea"/>
                <a:ea typeface="+mn-ea"/>
                <a:cs typeface="Malgun Gothic"/>
              </a:rPr>
              <a:t> </a:t>
            </a:r>
            <a:r>
              <a:rPr dirty="0">
                <a:solidFill>
                  <a:srgbClr val="333333"/>
                </a:solidFill>
                <a:latin typeface="+mn-ea"/>
                <a:ea typeface="+mn-ea"/>
                <a:cs typeface="Malgun Gothic"/>
              </a:rPr>
              <a:t>3</a:t>
            </a:r>
            <a:r>
              <a:rPr spc="-65" dirty="0">
                <a:solidFill>
                  <a:srgbClr val="333333"/>
                </a:solidFill>
                <a:latin typeface="+mn-ea"/>
                <a:ea typeface="+mn-ea"/>
                <a:cs typeface="Malgun Gothic"/>
              </a:rPr>
              <a:t> </a:t>
            </a:r>
            <a:r>
              <a:rPr dirty="0">
                <a:solidFill>
                  <a:srgbClr val="333333"/>
                </a:solidFill>
                <a:latin typeface="+mn-ea"/>
                <a:ea typeface="+mn-ea"/>
                <a:cs typeface="Malgun Gothic"/>
              </a:rPr>
              <a:t>부터</a:t>
            </a:r>
            <a:r>
              <a:rPr spc="-65" dirty="0">
                <a:solidFill>
                  <a:srgbClr val="333333"/>
                </a:solidFill>
                <a:latin typeface="+mn-ea"/>
                <a:ea typeface="+mn-ea"/>
                <a:cs typeface="Malgun Gothic"/>
              </a:rPr>
              <a:t> </a:t>
            </a:r>
            <a:r>
              <a:rPr spc="-25" dirty="0">
                <a:solidFill>
                  <a:srgbClr val="333333"/>
                </a:solidFill>
                <a:latin typeface="+mn-ea"/>
                <a:ea typeface="+mn-ea"/>
                <a:cs typeface="Malgun Gothic"/>
              </a:rPr>
              <a:t>지원</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10" dirty="0">
                <a:latin typeface="+mn-ea"/>
                <a:ea typeface="+mn-ea"/>
              </a:rPr>
              <a:t>컴프리헨션(Comprehension)</a:t>
            </a:r>
          </a:p>
        </p:txBody>
      </p:sp>
      <p:sp>
        <p:nvSpPr>
          <p:cNvPr id="4" name="object 4"/>
          <p:cNvSpPr txBox="1"/>
          <p:nvPr/>
        </p:nvSpPr>
        <p:spPr>
          <a:xfrm>
            <a:off x="227075" y="3581400"/>
            <a:ext cx="5024755" cy="696344"/>
          </a:xfrm>
          <a:prstGeom prst="rect">
            <a:avLst/>
          </a:prstGeom>
          <a:ln w="9144">
            <a:solidFill>
              <a:srgbClr val="333333"/>
            </a:solidFill>
          </a:ln>
        </p:spPr>
        <p:txBody>
          <a:bodyPr vert="horz" wrap="square" lIns="0" tIns="3810" rIns="0" bIns="0" rtlCol="0">
            <a:spAutoFit/>
          </a:bodyPr>
          <a:lstStyle/>
          <a:p>
            <a:pPr marL="90805">
              <a:lnSpc>
                <a:spcPts val="2735"/>
              </a:lnSpc>
              <a:spcBef>
                <a:spcPts val="30"/>
              </a:spcBef>
            </a:pPr>
            <a:r>
              <a:rPr dirty="0">
                <a:latin typeface="+mn-ea"/>
                <a:ea typeface="+mn-ea"/>
                <a:cs typeface="Malgun Gothic"/>
              </a:rPr>
              <a:t>[</a:t>
            </a:r>
            <a:r>
              <a:rPr spc="-10" dirty="0">
                <a:latin typeface="+mn-ea"/>
                <a:ea typeface="+mn-ea"/>
                <a:cs typeface="Malgun Gothic"/>
              </a:rPr>
              <a:t> </a:t>
            </a:r>
            <a:r>
              <a:rPr dirty="0">
                <a:latin typeface="+mn-ea"/>
                <a:ea typeface="+mn-ea"/>
                <a:cs typeface="Malgun Gothic"/>
              </a:rPr>
              <a:t>out</a:t>
            </a:r>
            <a:r>
              <a:rPr spc="-5" dirty="0">
                <a:latin typeface="+mn-ea"/>
                <a:ea typeface="+mn-ea"/>
                <a:cs typeface="Malgun Gothic"/>
              </a:rPr>
              <a:t> </a:t>
            </a:r>
            <a:r>
              <a:rPr dirty="0">
                <a:highlight>
                  <a:srgbClr val="FFFF00"/>
                </a:highlight>
                <a:latin typeface="+mn-ea"/>
                <a:ea typeface="+mn-ea"/>
                <a:cs typeface="Malgun Gothic"/>
              </a:rPr>
              <a:t>for</a:t>
            </a:r>
            <a:r>
              <a:rPr dirty="0">
                <a:latin typeface="+mn-ea"/>
                <a:ea typeface="+mn-ea"/>
                <a:cs typeface="Malgun Gothic"/>
              </a:rPr>
              <a:t> out</a:t>
            </a:r>
            <a:r>
              <a:rPr spc="-15" dirty="0">
                <a:latin typeface="+mn-ea"/>
                <a:ea typeface="+mn-ea"/>
                <a:cs typeface="Malgun Gothic"/>
              </a:rPr>
              <a:t> </a:t>
            </a:r>
            <a:r>
              <a:rPr dirty="0">
                <a:highlight>
                  <a:srgbClr val="FFFF00"/>
                </a:highlight>
                <a:latin typeface="+mn-ea"/>
                <a:ea typeface="+mn-ea"/>
                <a:cs typeface="Malgun Gothic"/>
              </a:rPr>
              <a:t>in</a:t>
            </a:r>
            <a:r>
              <a:rPr spc="5" dirty="0">
                <a:latin typeface="+mn-ea"/>
                <a:ea typeface="+mn-ea"/>
                <a:cs typeface="Malgun Gothic"/>
              </a:rPr>
              <a:t> </a:t>
            </a:r>
            <a:r>
              <a:rPr dirty="0">
                <a:latin typeface="+mn-ea"/>
                <a:ea typeface="+mn-ea"/>
                <a:cs typeface="Malgun Gothic"/>
              </a:rPr>
              <a:t>list</a:t>
            </a:r>
            <a:r>
              <a:rPr spc="-5" dirty="0">
                <a:latin typeface="+mn-ea"/>
                <a:ea typeface="+mn-ea"/>
                <a:cs typeface="Malgun Gothic"/>
              </a:rPr>
              <a:t> </a:t>
            </a:r>
            <a:r>
              <a:rPr spc="-50" dirty="0">
                <a:latin typeface="+mn-ea"/>
                <a:ea typeface="+mn-ea"/>
                <a:cs typeface="Malgun Gothic"/>
              </a:rPr>
              <a:t>]</a:t>
            </a:r>
            <a:endParaRPr dirty="0">
              <a:latin typeface="+mn-ea"/>
              <a:ea typeface="+mn-ea"/>
              <a:cs typeface="Malgun Gothic"/>
            </a:endParaRPr>
          </a:p>
          <a:p>
            <a:pPr marL="90805">
              <a:lnSpc>
                <a:spcPts val="2735"/>
              </a:lnSpc>
            </a:pPr>
            <a:r>
              <a:rPr dirty="0">
                <a:latin typeface="+mn-ea"/>
                <a:ea typeface="+mn-ea"/>
                <a:cs typeface="Malgun Gothic"/>
              </a:rPr>
              <a:t>[</a:t>
            </a:r>
            <a:r>
              <a:rPr spc="-10" dirty="0">
                <a:latin typeface="+mn-ea"/>
                <a:ea typeface="+mn-ea"/>
                <a:cs typeface="Malgun Gothic"/>
              </a:rPr>
              <a:t> </a:t>
            </a:r>
            <a:r>
              <a:rPr dirty="0">
                <a:latin typeface="+mn-ea"/>
                <a:ea typeface="+mn-ea"/>
                <a:cs typeface="Malgun Gothic"/>
              </a:rPr>
              <a:t>out</a:t>
            </a:r>
            <a:r>
              <a:rPr spc="-5" dirty="0">
                <a:latin typeface="+mn-ea"/>
                <a:ea typeface="+mn-ea"/>
                <a:cs typeface="Malgun Gothic"/>
              </a:rPr>
              <a:t> </a:t>
            </a:r>
            <a:r>
              <a:rPr dirty="0">
                <a:latin typeface="+mn-ea"/>
                <a:ea typeface="+mn-ea"/>
                <a:cs typeface="Malgun Gothic"/>
              </a:rPr>
              <a:t>for</a:t>
            </a:r>
            <a:r>
              <a:rPr spc="5" dirty="0">
                <a:latin typeface="+mn-ea"/>
                <a:ea typeface="+mn-ea"/>
                <a:cs typeface="Malgun Gothic"/>
              </a:rPr>
              <a:t> </a:t>
            </a:r>
            <a:r>
              <a:rPr dirty="0">
                <a:latin typeface="+mn-ea"/>
                <a:ea typeface="+mn-ea"/>
                <a:cs typeface="Malgun Gothic"/>
              </a:rPr>
              <a:t>out</a:t>
            </a:r>
            <a:r>
              <a:rPr spc="-5" dirty="0">
                <a:latin typeface="+mn-ea"/>
                <a:ea typeface="+mn-ea"/>
                <a:cs typeface="Malgun Gothic"/>
              </a:rPr>
              <a:t> </a:t>
            </a:r>
            <a:r>
              <a:rPr dirty="0">
                <a:latin typeface="+mn-ea"/>
                <a:ea typeface="+mn-ea"/>
                <a:cs typeface="Malgun Gothic"/>
              </a:rPr>
              <a:t>in</a:t>
            </a:r>
            <a:r>
              <a:rPr spc="-10" dirty="0">
                <a:latin typeface="+mn-ea"/>
                <a:ea typeface="+mn-ea"/>
                <a:cs typeface="Malgun Gothic"/>
              </a:rPr>
              <a:t> </a:t>
            </a:r>
            <a:r>
              <a:rPr dirty="0">
                <a:latin typeface="+mn-ea"/>
                <a:ea typeface="+mn-ea"/>
                <a:cs typeface="Malgun Gothic"/>
              </a:rPr>
              <a:t>list</a:t>
            </a:r>
            <a:r>
              <a:rPr spc="-5" dirty="0">
                <a:latin typeface="+mn-ea"/>
                <a:ea typeface="+mn-ea"/>
                <a:cs typeface="Malgun Gothic"/>
              </a:rPr>
              <a:t> </a:t>
            </a:r>
            <a:r>
              <a:rPr dirty="0">
                <a:latin typeface="+mn-ea"/>
                <a:ea typeface="+mn-ea"/>
                <a:cs typeface="Malgun Gothic"/>
              </a:rPr>
              <a:t>if</a:t>
            </a:r>
            <a:r>
              <a:rPr spc="-10" dirty="0">
                <a:latin typeface="+mn-ea"/>
                <a:ea typeface="+mn-ea"/>
                <a:cs typeface="Malgun Gothic"/>
              </a:rPr>
              <a:t> </a:t>
            </a:r>
            <a:r>
              <a:rPr dirty="0">
                <a:latin typeface="+mn-ea"/>
                <a:ea typeface="+mn-ea"/>
                <a:cs typeface="Malgun Gothic"/>
              </a:rPr>
              <a:t>조건식 </a:t>
            </a:r>
            <a:r>
              <a:rPr spc="-50" dirty="0">
                <a:latin typeface="+mn-ea"/>
                <a:ea typeface="+mn-ea"/>
                <a:cs typeface="Malgun Gothic"/>
              </a:rPr>
              <a:t>]</a:t>
            </a:r>
            <a:endParaRPr dirty="0">
              <a:latin typeface="+mn-ea"/>
              <a:ea typeface="+mn-ea"/>
              <a:cs typeface="Malgun Gothic"/>
            </a:endParaRPr>
          </a:p>
        </p:txBody>
      </p:sp>
      <p:sp>
        <p:nvSpPr>
          <p:cNvPr id="5" name="object 5"/>
          <p:cNvSpPr txBox="1"/>
          <p:nvPr/>
        </p:nvSpPr>
        <p:spPr>
          <a:xfrm>
            <a:off x="5251703" y="3581400"/>
            <a:ext cx="6634480" cy="685572"/>
          </a:xfrm>
          <a:prstGeom prst="rect">
            <a:avLst/>
          </a:prstGeom>
          <a:ln w="9144">
            <a:solidFill>
              <a:srgbClr val="333333"/>
            </a:solidFill>
          </a:ln>
        </p:spPr>
        <p:txBody>
          <a:bodyPr vert="horz" wrap="square" lIns="0" tIns="3810" rIns="0" bIns="0" rtlCol="0">
            <a:spAutoFit/>
          </a:bodyPr>
          <a:lstStyle/>
          <a:p>
            <a:pPr marL="91440">
              <a:lnSpc>
                <a:spcPts val="2735"/>
              </a:lnSpc>
              <a:spcBef>
                <a:spcPts val="30"/>
              </a:spcBef>
            </a:pPr>
            <a:r>
              <a:rPr dirty="0">
                <a:latin typeface="+mn-ea"/>
                <a:ea typeface="+mn-ea"/>
                <a:cs typeface="Malgun Gothic"/>
              </a:rPr>
              <a:t>[num+10</a:t>
            </a:r>
            <a:r>
              <a:rPr spc="-35" dirty="0">
                <a:latin typeface="+mn-ea"/>
                <a:ea typeface="+mn-ea"/>
                <a:cs typeface="Malgun Gothic"/>
              </a:rPr>
              <a:t> </a:t>
            </a:r>
            <a:r>
              <a:rPr dirty="0">
                <a:latin typeface="+mn-ea"/>
                <a:ea typeface="+mn-ea"/>
                <a:cs typeface="Malgun Gothic"/>
              </a:rPr>
              <a:t>for</a:t>
            </a:r>
            <a:r>
              <a:rPr spc="-35" dirty="0">
                <a:latin typeface="+mn-ea"/>
                <a:ea typeface="+mn-ea"/>
                <a:cs typeface="Malgun Gothic"/>
              </a:rPr>
              <a:t> </a:t>
            </a:r>
            <a:r>
              <a:rPr dirty="0">
                <a:latin typeface="+mn-ea"/>
                <a:ea typeface="+mn-ea"/>
                <a:cs typeface="Malgun Gothic"/>
              </a:rPr>
              <a:t>num</a:t>
            </a:r>
            <a:r>
              <a:rPr spc="-50" dirty="0">
                <a:latin typeface="+mn-ea"/>
                <a:ea typeface="+mn-ea"/>
                <a:cs typeface="Malgun Gothic"/>
              </a:rPr>
              <a:t> </a:t>
            </a:r>
            <a:r>
              <a:rPr dirty="0">
                <a:latin typeface="+mn-ea"/>
                <a:ea typeface="+mn-ea"/>
                <a:cs typeface="Malgun Gothic"/>
              </a:rPr>
              <a:t>in</a:t>
            </a:r>
            <a:r>
              <a:rPr spc="-35" dirty="0">
                <a:latin typeface="+mn-ea"/>
                <a:ea typeface="+mn-ea"/>
                <a:cs typeface="Malgun Gothic"/>
              </a:rPr>
              <a:t> </a:t>
            </a:r>
            <a:r>
              <a:rPr spc="-10" dirty="0">
                <a:latin typeface="+mn-ea"/>
                <a:ea typeface="+mn-ea"/>
                <a:cs typeface="Malgun Gothic"/>
              </a:rPr>
              <a:t>num_list]</a:t>
            </a:r>
            <a:endParaRPr>
              <a:latin typeface="+mn-ea"/>
              <a:ea typeface="+mn-ea"/>
              <a:cs typeface="Malgun Gothic"/>
            </a:endParaRPr>
          </a:p>
          <a:p>
            <a:pPr marL="91440">
              <a:lnSpc>
                <a:spcPts val="2735"/>
              </a:lnSpc>
            </a:pPr>
            <a:r>
              <a:rPr dirty="0">
                <a:latin typeface="+mn-ea"/>
                <a:ea typeface="+mn-ea"/>
                <a:cs typeface="Malgun Gothic"/>
              </a:rPr>
              <a:t>[num+10</a:t>
            </a:r>
            <a:r>
              <a:rPr spc="-15" dirty="0">
                <a:latin typeface="+mn-ea"/>
                <a:ea typeface="+mn-ea"/>
                <a:cs typeface="Malgun Gothic"/>
              </a:rPr>
              <a:t> </a:t>
            </a:r>
            <a:r>
              <a:rPr dirty="0">
                <a:latin typeface="+mn-ea"/>
                <a:ea typeface="+mn-ea"/>
                <a:cs typeface="Malgun Gothic"/>
              </a:rPr>
              <a:t>for</a:t>
            </a:r>
            <a:r>
              <a:rPr spc="-20" dirty="0">
                <a:latin typeface="+mn-ea"/>
                <a:ea typeface="+mn-ea"/>
                <a:cs typeface="Malgun Gothic"/>
              </a:rPr>
              <a:t> </a:t>
            </a:r>
            <a:r>
              <a:rPr dirty="0">
                <a:latin typeface="+mn-ea"/>
                <a:ea typeface="+mn-ea"/>
                <a:cs typeface="Malgun Gothic"/>
              </a:rPr>
              <a:t>num</a:t>
            </a:r>
            <a:r>
              <a:rPr spc="-30" dirty="0">
                <a:latin typeface="+mn-ea"/>
                <a:ea typeface="+mn-ea"/>
                <a:cs typeface="Malgun Gothic"/>
              </a:rPr>
              <a:t> </a:t>
            </a:r>
            <a:r>
              <a:rPr dirty="0">
                <a:latin typeface="+mn-ea"/>
                <a:ea typeface="+mn-ea"/>
                <a:cs typeface="Malgun Gothic"/>
              </a:rPr>
              <a:t>in</a:t>
            </a:r>
            <a:r>
              <a:rPr spc="-15" dirty="0">
                <a:latin typeface="+mn-ea"/>
                <a:ea typeface="+mn-ea"/>
                <a:cs typeface="Malgun Gothic"/>
              </a:rPr>
              <a:t> </a:t>
            </a:r>
            <a:r>
              <a:rPr dirty="0">
                <a:latin typeface="+mn-ea"/>
                <a:ea typeface="+mn-ea"/>
                <a:cs typeface="Malgun Gothic"/>
              </a:rPr>
              <a:t>num_list</a:t>
            </a:r>
            <a:r>
              <a:rPr spc="-45" dirty="0">
                <a:latin typeface="+mn-ea"/>
                <a:ea typeface="+mn-ea"/>
                <a:cs typeface="Malgun Gothic"/>
              </a:rPr>
              <a:t> </a:t>
            </a:r>
            <a:r>
              <a:rPr dirty="0">
                <a:latin typeface="+mn-ea"/>
                <a:ea typeface="+mn-ea"/>
                <a:cs typeface="Malgun Gothic"/>
              </a:rPr>
              <a:t>if</a:t>
            </a:r>
            <a:r>
              <a:rPr spc="-15" dirty="0">
                <a:latin typeface="+mn-ea"/>
                <a:ea typeface="+mn-ea"/>
                <a:cs typeface="Malgun Gothic"/>
              </a:rPr>
              <a:t> </a:t>
            </a:r>
            <a:r>
              <a:rPr dirty="0">
                <a:latin typeface="+mn-ea"/>
                <a:ea typeface="+mn-ea"/>
                <a:cs typeface="Malgun Gothic"/>
              </a:rPr>
              <a:t>num%2</a:t>
            </a:r>
            <a:r>
              <a:rPr spc="-20" dirty="0">
                <a:latin typeface="+mn-ea"/>
                <a:ea typeface="+mn-ea"/>
                <a:cs typeface="Malgun Gothic"/>
              </a:rPr>
              <a:t> </a:t>
            </a:r>
            <a:r>
              <a:rPr dirty="0">
                <a:latin typeface="+mn-ea"/>
                <a:ea typeface="+mn-ea"/>
                <a:cs typeface="Malgun Gothic"/>
              </a:rPr>
              <a:t>==</a:t>
            </a:r>
            <a:r>
              <a:rPr spc="-10" dirty="0">
                <a:latin typeface="+mn-ea"/>
                <a:ea typeface="+mn-ea"/>
                <a:cs typeface="Malgun Gothic"/>
              </a:rPr>
              <a:t> </a:t>
            </a:r>
            <a:r>
              <a:rPr spc="-25" dirty="0">
                <a:latin typeface="+mn-ea"/>
                <a:ea typeface="+mn-ea"/>
                <a:cs typeface="Malgun Gothic"/>
              </a:rPr>
              <a:t>0]</a:t>
            </a:r>
            <a:endParaRPr>
              <a:latin typeface="+mn-ea"/>
              <a:ea typeface="+mn-ea"/>
              <a:cs typeface="Malgun Gothic"/>
            </a:endParaRPr>
          </a:p>
        </p:txBody>
      </p:sp>
      <p:sp>
        <p:nvSpPr>
          <p:cNvPr id="6" name="object 6"/>
          <p:cNvSpPr txBox="1"/>
          <p:nvPr/>
        </p:nvSpPr>
        <p:spPr>
          <a:xfrm>
            <a:off x="227075" y="5567171"/>
            <a:ext cx="5125720" cy="696986"/>
          </a:xfrm>
          <a:prstGeom prst="rect">
            <a:avLst/>
          </a:prstGeom>
          <a:ln w="9144">
            <a:solidFill>
              <a:srgbClr val="333333"/>
            </a:solidFill>
          </a:ln>
        </p:spPr>
        <p:txBody>
          <a:bodyPr vert="horz" wrap="square" lIns="0" tIns="4445" rIns="0" bIns="0" rtlCol="0">
            <a:spAutoFit/>
          </a:bodyPr>
          <a:lstStyle/>
          <a:p>
            <a:pPr marL="90805">
              <a:lnSpc>
                <a:spcPts val="2735"/>
              </a:lnSpc>
              <a:spcBef>
                <a:spcPts val="35"/>
              </a:spcBef>
            </a:pPr>
            <a:r>
              <a:rPr dirty="0">
                <a:latin typeface="+mn-ea"/>
                <a:ea typeface="+mn-ea"/>
                <a:cs typeface="Malgun Gothic"/>
              </a:rPr>
              <a:t>{</a:t>
            </a:r>
            <a:r>
              <a:rPr spc="-10" dirty="0">
                <a:latin typeface="+mn-ea"/>
                <a:ea typeface="+mn-ea"/>
                <a:cs typeface="Malgun Gothic"/>
              </a:rPr>
              <a:t> </a:t>
            </a:r>
            <a:r>
              <a:rPr dirty="0">
                <a:latin typeface="+mn-ea"/>
                <a:ea typeface="+mn-ea"/>
                <a:cs typeface="Malgun Gothic"/>
              </a:rPr>
              <a:t>out</a:t>
            </a:r>
            <a:r>
              <a:rPr spc="-5" dirty="0">
                <a:latin typeface="+mn-ea"/>
                <a:ea typeface="+mn-ea"/>
                <a:cs typeface="Malgun Gothic"/>
              </a:rPr>
              <a:t> </a:t>
            </a:r>
            <a:r>
              <a:rPr dirty="0">
                <a:latin typeface="+mn-ea"/>
                <a:ea typeface="+mn-ea"/>
                <a:cs typeface="Malgun Gothic"/>
              </a:rPr>
              <a:t>for out</a:t>
            </a:r>
            <a:r>
              <a:rPr spc="-15" dirty="0">
                <a:latin typeface="+mn-ea"/>
                <a:ea typeface="+mn-ea"/>
                <a:cs typeface="Malgun Gothic"/>
              </a:rPr>
              <a:t> </a:t>
            </a:r>
            <a:r>
              <a:rPr dirty="0">
                <a:latin typeface="+mn-ea"/>
                <a:ea typeface="+mn-ea"/>
                <a:cs typeface="Malgun Gothic"/>
              </a:rPr>
              <a:t>in</a:t>
            </a:r>
            <a:r>
              <a:rPr spc="5" dirty="0">
                <a:latin typeface="+mn-ea"/>
                <a:ea typeface="+mn-ea"/>
                <a:cs typeface="Malgun Gothic"/>
              </a:rPr>
              <a:t> </a:t>
            </a:r>
            <a:r>
              <a:rPr dirty="0">
                <a:latin typeface="+mn-ea"/>
                <a:ea typeface="+mn-ea"/>
                <a:cs typeface="Malgun Gothic"/>
              </a:rPr>
              <a:t>list</a:t>
            </a:r>
            <a:r>
              <a:rPr spc="-5" dirty="0">
                <a:latin typeface="+mn-ea"/>
                <a:ea typeface="+mn-ea"/>
                <a:cs typeface="Malgun Gothic"/>
              </a:rPr>
              <a:t> </a:t>
            </a:r>
            <a:r>
              <a:rPr spc="-50" dirty="0">
                <a:latin typeface="+mn-ea"/>
                <a:ea typeface="+mn-ea"/>
                <a:cs typeface="Malgun Gothic"/>
              </a:rPr>
              <a:t>}</a:t>
            </a:r>
            <a:endParaRPr>
              <a:latin typeface="+mn-ea"/>
              <a:ea typeface="+mn-ea"/>
              <a:cs typeface="Malgun Gothic"/>
            </a:endParaRPr>
          </a:p>
          <a:p>
            <a:pPr marL="90805">
              <a:lnSpc>
                <a:spcPts val="2735"/>
              </a:lnSpc>
            </a:pPr>
            <a:r>
              <a:rPr dirty="0">
                <a:latin typeface="+mn-ea"/>
                <a:ea typeface="+mn-ea"/>
                <a:cs typeface="Malgun Gothic"/>
              </a:rPr>
              <a:t>{</a:t>
            </a:r>
            <a:r>
              <a:rPr spc="-10" dirty="0">
                <a:latin typeface="+mn-ea"/>
                <a:ea typeface="+mn-ea"/>
                <a:cs typeface="Malgun Gothic"/>
              </a:rPr>
              <a:t> </a:t>
            </a:r>
            <a:r>
              <a:rPr dirty="0">
                <a:latin typeface="+mn-ea"/>
                <a:ea typeface="+mn-ea"/>
                <a:cs typeface="Malgun Gothic"/>
              </a:rPr>
              <a:t>out</a:t>
            </a:r>
            <a:r>
              <a:rPr spc="-10" dirty="0">
                <a:latin typeface="+mn-ea"/>
                <a:ea typeface="+mn-ea"/>
                <a:cs typeface="Malgun Gothic"/>
              </a:rPr>
              <a:t> </a:t>
            </a:r>
            <a:r>
              <a:rPr dirty="0">
                <a:latin typeface="+mn-ea"/>
                <a:ea typeface="+mn-ea"/>
                <a:cs typeface="Malgun Gothic"/>
              </a:rPr>
              <a:t>for out</a:t>
            </a:r>
            <a:r>
              <a:rPr spc="-10" dirty="0">
                <a:latin typeface="+mn-ea"/>
                <a:ea typeface="+mn-ea"/>
                <a:cs typeface="Malgun Gothic"/>
              </a:rPr>
              <a:t> </a:t>
            </a:r>
            <a:r>
              <a:rPr dirty="0">
                <a:latin typeface="+mn-ea"/>
                <a:ea typeface="+mn-ea"/>
                <a:cs typeface="Malgun Gothic"/>
              </a:rPr>
              <a:t>in list</a:t>
            </a:r>
            <a:r>
              <a:rPr spc="-5" dirty="0">
                <a:latin typeface="+mn-ea"/>
                <a:ea typeface="+mn-ea"/>
                <a:cs typeface="Malgun Gothic"/>
              </a:rPr>
              <a:t> </a:t>
            </a:r>
            <a:r>
              <a:rPr dirty="0">
                <a:latin typeface="+mn-ea"/>
                <a:ea typeface="+mn-ea"/>
                <a:cs typeface="Malgun Gothic"/>
              </a:rPr>
              <a:t>if</a:t>
            </a:r>
            <a:r>
              <a:rPr spc="-5" dirty="0">
                <a:latin typeface="+mn-ea"/>
                <a:ea typeface="+mn-ea"/>
                <a:cs typeface="Malgun Gothic"/>
              </a:rPr>
              <a:t> </a:t>
            </a:r>
            <a:r>
              <a:rPr dirty="0">
                <a:latin typeface="+mn-ea"/>
                <a:ea typeface="+mn-ea"/>
                <a:cs typeface="Malgun Gothic"/>
              </a:rPr>
              <a:t>조건식 </a:t>
            </a:r>
            <a:r>
              <a:rPr spc="-50" dirty="0">
                <a:latin typeface="+mn-ea"/>
                <a:ea typeface="+mn-ea"/>
                <a:cs typeface="Malgun Gothic"/>
              </a:rPr>
              <a:t>}</a:t>
            </a:r>
            <a:endParaRPr>
              <a:latin typeface="+mn-ea"/>
              <a:ea typeface="+mn-ea"/>
              <a:cs typeface="Malgun Gothic"/>
            </a:endParaRPr>
          </a:p>
        </p:txBody>
      </p:sp>
      <p:sp>
        <p:nvSpPr>
          <p:cNvPr id="7" name="object 7"/>
          <p:cNvSpPr txBox="1"/>
          <p:nvPr/>
        </p:nvSpPr>
        <p:spPr>
          <a:xfrm>
            <a:off x="5352288" y="5567171"/>
            <a:ext cx="6533515" cy="686213"/>
          </a:xfrm>
          <a:prstGeom prst="rect">
            <a:avLst/>
          </a:prstGeom>
          <a:ln w="9144">
            <a:solidFill>
              <a:srgbClr val="333333"/>
            </a:solidFill>
          </a:ln>
        </p:spPr>
        <p:txBody>
          <a:bodyPr vert="horz" wrap="square" lIns="0" tIns="4445" rIns="0" bIns="0" rtlCol="0">
            <a:spAutoFit/>
          </a:bodyPr>
          <a:lstStyle/>
          <a:p>
            <a:pPr marL="92075">
              <a:lnSpc>
                <a:spcPts val="2735"/>
              </a:lnSpc>
              <a:spcBef>
                <a:spcPts val="35"/>
              </a:spcBef>
            </a:pPr>
            <a:r>
              <a:rPr spc="-25" dirty="0">
                <a:latin typeface="+mn-ea"/>
                <a:ea typeface="+mn-ea"/>
                <a:cs typeface="Malgun Gothic"/>
              </a:rPr>
              <a:t>{num-</a:t>
            </a:r>
            <a:r>
              <a:rPr dirty="0">
                <a:latin typeface="+mn-ea"/>
                <a:ea typeface="+mn-ea"/>
                <a:cs typeface="Malgun Gothic"/>
              </a:rPr>
              <a:t>10</a:t>
            </a:r>
            <a:r>
              <a:rPr spc="5" dirty="0">
                <a:latin typeface="+mn-ea"/>
                <a:ea typeface="+mn-ea"/>
                <a:cs typeface="Malgun Gothic"/>
              </a:rPr>
              <a:t> </a:t>
            </a:r>
            <a:r>
              <a:rPr dirty="0">
                <a:latin typeface="+mn-ea"/>
                <a:ea typeface="+mn-ea"/>
                <a:cs typeface="Malgun Gothic"/>
              </a:rPr>
              <a:t>for</a:t>
            </a:r>
            <a:r>
              <a:rPr spc="-10" dirty="0">
                <a:latin typeface="+mn-ea"/>
                <a:ea typeface="+mn-ea"/>
                <a:cs typeface="Malgun Gothic"/>
              </a:rPr>
              <a:t> </a:t>
            </a:r>
            <a:r>
              <a:rPr dirty="0">
                <a:latin typeface="+mn-ea"/>
                <a:ea typeface="+mn-ea"/>
                <a:cs typeface="Malgun Gothic"/>
              </a:rPr>
              <a:t>num</a:t>
            </a:r>
            <a:r>
              <a:rPr spc="-20" dirty="0">
                <a:latin typeface="+mn-ea"/>
                <a:ea typeface="+mn-ea"/>
                <a:cs typeface="Malgun Gothic"/>
              </a:rPr>
              <a:t> </a:t>
            </a:r>
            <a:r>
              <a:rPr dirty="0">
                <a:latin typeface="+mn-ea"/>
                <a:ea typeface="+mn-ea"/>
                <a:cs typeface="Malgun Gothic"/>
              </a:rPr>
              <a:t>in</a:t>
            </a:r>
            <a:r>
              <a:rPr spc="-15" dirty="0">
                <a:latin typeface="+mn-ea"/>
                <a:ea typeface="+mn-ea"/>
                <a:cs typeface="Malgun Gothic"/>
              </a:rPr>
              <a:t> </a:t>
            </a:r>
            <a:r>
              <a:rPr spc="-10" dirty="0">
                <a:latin typeface="+mn-ea"/>
                <a:ea typeface="+mn-ea"/>
                <a:cs typeface="Malgun Gothic"/>
              </a:rPr>
              <a:t>num_list}</a:t>
            </a:r>
            <a:endParaRPr>
              <a:latin typeface="+mn-ea"/>
              <a:ea typeface="+mn-ea"/>
              <a:cs typeface="Malgun Gothic"/>
            </a:endParaRPr>
          </a:p>
          <a:p>
            <a:pPr marL="92075">
              <a:lnSpc>
                <a:spcPts val="2735"/>
              </a:lnSpc>
            </a:pPr>
            <a:r>
              <a:rPr spc="-25" dirty="0">
                <a:latin typeface="+mn-ea"/>
                <a:ea typeface="+mn-ea"/>
                <a:cs typeface="Malgun Gothic"/>
              </a:rPr>
              <a:t>{num-</a:t>
            </a:r>
            <a:r>
              <a:rPr dirty="0">
                <a:latin typeface="+mn-ea"/>
                <a:ea typeface="+mn-ea"/>
                <a:cs typeface="Malgun Gothic"/>
              </a:rPr>
              <a:t>20</a:t>
            </a:r>
            <a:r>
              <a:rPr spc="-15" dirty="0">
                <a:latin typeface="+mn-ea"/>
                <a:ea typeface="+mn-ea"/>
                <a:cs typeface="Malgun Gothic"/>
              </a:rPr>
              <a:t> </a:t>
            </a:r>
            <a:r>
              <a:rPr dirty="0">
                <a:latin typeface="+mn-ea"/>
                <a:ea typeface="+mn-ea"/>
                <a:cs typeface="Malgun Gothic"/>
              </a:rPr>
              <a:t>for</a:t>
            </a:r>
            <a:r>
              <a:rPr spc="-10" dirty="0">
                <a:latin typeface="+mn-ea"/>
                <a:ea typeface="+mn-ea"/>
                <a:cs typeface="Malgun Gothic"/>
              </a:rPr>
              <a:t> </a:t>
            </a:r>
            <a:r>
              <a:rPr dirty="0">
                <a:latin typeface="+mn-ea"/>
                <a:ea typeface="+mn-ea"/>
                <a:cs typeface="Malgun Gothic"/>
              </a:rPr>
              <a:t>num</a:t>
            </a:r>
            <a:r>
              <a:rPr spc="-25" dirty="0">
                <a:latin typeface="+mn-ea"/>
                <a:ea typeface="+mn-ea"/>
                <a:cs typeface="Malgun Gothic"/>
              </a:rPr>
              <a:t> </a:t>
            </a:r>
            <a:r>
              <a:rPr dirty="0">
                <a:latin typeface="+mn-ea"/>
                <a:ea typeface="+mn-ea"/>
                <a:cs typeface="Malgun Gothic"/>
              </a:rPr>
              <a:t>in</a:t>
            </a:r>
            <a:r>
              <a:rPr spc="-25" dirty="0">
                <a:latin typeface="+mn-ea"/>
                <a:ea typeface="+mn-ea"/>
                <a:cs typeface="Malgun Gothic"/>
              </a:rPr>
              <a:t> </a:t>
            </a:r>
            <a:r>
              <a:rPr dirty="0">
                <a:latin typeface="+mn-ea"/>
                <a:ea typeface="+mn-ea"/>
                <a:cs typeface="Malgun Gothic"/>
              </a:rPr>
              <a:t>num_list</a:t>
            </a:r>
            <a:r>
              <a:rPr spc="-20" dirty="0">
                <a:latin typeface="+mn-ea"/>
                <a:ea typeface="+mn-ea"/>
                <a:cs typeface="Malgun Gothic"/>
              </a:rPr>
              <a:t> </a:t>
            </a:r>
            <a:r>
              <a:rPr dirty="0">
                <a:latin typeface="+mn-ea"/>
                <a:ea typeface="+mn-ea"/>
                <a:cs typeface="Malgun Gothic"/>
              </a:rPr>
              <a:t>if</a:t>
            </a:r>
            <a:r>
              <a:rPr spc="-20" dirty="0">
                <a:latin typeface="+mn-ea"/>
                <a:ea typeface="+mn-ea"/>
                <a:cs typeface="Malgun Gothic"/>
              </a:rPr>
              <a:t> </a:t>
            </a:r>
            <a:r>
              <a:rPr dirty="0">
                <a:latin typeface="+mn-ea"/>
                <a:ea typeface="+mn-ea"/>
                <a:cs typeface="Malgun Gothic"/>
              </a:rPr>
              <a:t>num%2</a:t>
            </a:r>
            <a:r>
              <a:rPr spc="-10" dirty="0">
                <a:latin typeface="+mn-ea"/>
                <a:ea typeface="+mn-ea"/>
                <a:cs typeface="Malgun Gothic"/>
              </a:rPr>
              <a:t> </a:t>
            </a:r>
            <a:r>
              <a:rPr dirty="0">
                <a:latin typeface="+mn-ea"/>
                <a:ea typeface="+mn-ea"/>
                <a:cs typeface="Malgun Gothic"/>
              </a:rPr>
              <a:t>==</a:t>
            </a:r>
            <a:r>
              <a:rPr spc="-15" dirty="0">
                <a:latin typeface="+mn-ea"/>
                <a:ea typeface="+mn-ea"/>
                <a:cs typeface="Malgun Gothic"/>
              </a:rPr>
              <a:t> </a:t>
            </a:r>
            <a:r>
              <a:rPr spc="-25" dirty="0">
                <a:latin typeface="+mn-ea"/>
                <a:ea typeface="+mn-ea"/>
                <a:cs typeface="Malgun Gothic"/>
              </a:rPr>
              <a:t>0}</a:t>
            </a:r>
            <a:endParaRPr>
              <a:latin typeface="+mn-ea"/>
              <a:ea typeface="+mn-ea"/>
              <a:cs typeface="Malgun Gothic"/>
            </a:endParaRPr>
          </a:p>
        </p:txBody>
      </p:sp>
      <p:sp>
        <p:nvSpPr>
          <p:cNvPr id="8" name="object 8"/>
          <p:cNvSpPr txBox="1"/>
          <p:nvPr/>
        </p:nvSpPr>
        <p:spPr>
          <a:xfrm>
            <a:off x="227075" y="4572000"/>
            <a:ext cx="5029200" cy="680956"/>
          </a:xfrm>
          <a:prstGeom prst="rect">
            <a:avLst/>
          </a:prstGeom>
          <a:ln w="9144">
            <a:solidFill>
              <a:srgbClr val="333333"/>
            </a:solidFill>
          </a:ln>
        </p:spPr>
        <p:txBody>
          <a:bodyPr vert="horz" wrap="square" lIns="0" tIns="3810" rIns="0" bIns="0" rtlCol="0">
            <a:spAutoFit/>
          </a:bodyPr>
          <a:lstStyle/>
          <a:p>
            <a:pPr marL="90805">
              <a:lnSpc>
                <a:spcPts val="2735"/>
              </a:lnSpc>
              <a:spcBef>
                <a:spcPts val="30"/>
              </a:spcBef>
            </a:pPr>
            <a:r>
              <a:rPr dirty="0">
                <a:latin typeface="+mn-ea"/>
                <a:ea typeface="+mn-ea"/>
                <a:cs typeface="Malgun Gothic"/>
              </a:rPr>
              <a:t>{</a:t>
            </a:r>
            <a:r>
              <a:rPr spc="5" dirty="0">
                <a:latin typeface="+mn-ea"/>
                <a:ea typeface="+mn-ea"/>
                <a:cs typeface="Malgun Gothic"/>
              </a:rPr>
              <a:t> </a:t>
            </a:r>
            <a:r>
              <a:rPr dirty="0">
                <a:latin typeface="+mn-ea"/>
                <a:ea typeface="+mn-ea"/>
                <a:cs typeface="Malgun Gothic"/>
              </a:rPr>
              <a:t>k:v</a:t>
            </a:r>
            <a:r>
              <a:rPr spc="15" dirty="0">
                <a:latin typeface="+mn-ea"/>
                <a:ea typeface="+mn-ea"/>
                <a:cs typeface="Malgun Gothic"/>
              </a:rPr>
              <a:t> </a:t>
            </a:r>
            <a:r>
              <a:rPr dirty="0">
                <a:latin typeface="+mn-ea"/>
                <a:ea typeface="+mn-ea"/>
                <a:cs typeface="Malgun Gothic"/>
              </a:rPr>
              <a:t>for</a:t>
            </a:r>
            <a:r>
              <a:rPr spc="15" dirty="0">
                <a:latin typeface="+mn-ea"/>
                <a:ea typeface="+mn-ea"/>
                <a:cs typeface="Malgun Gothic"/>
              </a:rPr>
              <a:t> </a:t>
            </a:r>
            <a:r>
              <a:rPr dirty="0">
                <a:latin typeface="+mn-ea"/>
                <a:ea typeface="+mn-ea"/>
                <a:cs typeface="Malgun Gothic"/>
              </a:rPr>
              <a:t>k</a:t>
            </a:r>
            <a:r>
              <a:rPr spc="5" dirty="0">
                <a:latin typeface="+mn-ea"/>
                <a:ea typeface="+mn-ea"/>
                <a:cs typeface="Malgun Gothic"/>
              </a:rPr>
              <a:t> </a:t>
            </a:r>
            <a:r>
              <a:rPr dirty="0">
                <a:latin typeface="+mn-ea"/>
                <a:ea typeface="+mn-ea"/>
                <a:cs typeface="Malgun Gothic"/>
              </a:rPr>
              <a:t>in</a:t>
            </a:r>
            <a:r>
              <a:rPr spc="20" dirty="0">
                <a:latin typeface="+mn-ea"/>
                <a:ea typeface="+mn-ea"/>
                <a:cs typeface="Malgun Gothic"/>
              </a:rPr>
              <a:t> </a:t>
            </a:r>
            <a:r>
              <a:rPr dirty="0">
                <a:latin typeface="+mn-ea"/>
                <a:ea typeface="+mn-ea"/>
                <a:cs typeface="Malgun Gothic"/>
              </a:rPr>
              <a:t>dictionary</a:t>
            </a:r>
            <a:r>
              <a:rPr spc="5" dirty="0">
                <a:latin typeface="+mn-ea"/>
                <a:ea typeface="+mn-ea"/>
                <a:cs typeface="Malgun Gothic"/>
              </a:rPr>
              <a:t> </a:t>
            </a:r>
            <a:r>
              <a:rPr spc="-50" dirty="0">
                <a:latin typeface="+mn-ea"/>
                <a:ea typeface="+mn-ea"/>
                <a:cs typeface="Malgun Gothic"/>
              </a:rPr>
              <a:t>}</a:t>
            </a:r>
            <a:endParaRPr dirty="0">
              <a:latin typeface="+mn-ea"/>
              <a:ea typeface="+mn-ea"/>
              <a:cs typeface="Malgun Gothic"/>
            </a:endParaRPr>
          </a:p>
          <a:p>
            <a:pPr marL="90805">
              <a:lnSpc>
                <a:spcPts val="2735"/>
              </a:lnSpc>
              <a:tabLst>
                <a:tab pos="3488690" algn="l"/>
              </a:tabLst>
            </a:pPr>
            <a:r>
              <a:rPr dirty="0">
                <a:latin typeface="+mn-ea"/>
                <a:ea typeface="+mn-ea"/>
                <a:cs typeface="Malgun Gothic"/>
              </a:rPr>
              <a:t>{</a:t>
            </a:r>
            <a:r>
              <a:rPr spc="5" dirty="0">
                <a:latin typeface="+mn-ea"/>
                <a:ea typeface="+mn-ea"/>
                <a:cs typeface="Malgun Gothic"/>
              </a:rPr>
              <a:t> </a:t>
            </a:r>
            <a:r>
              <a:rPr dirty="0">
                <a:latin typeface="+mn-ea"/>
                <a:ea typeface="+mn-ea"/>
                <a:cs typeface="Malgun Gothic"/>
              </a:rPr>
              <a:t>k:v</a:t>
            </a:r>
            <a:r>
              <a:rPr spc="30" dirty="0">
                <a:latin typeface="+mn-ea"/>
                <a:ea typeface="+mn-ea"/>
                <a:cs typeface="Malgun Gothic"/>
              </a:rPr>
              <a:t> </a:t>
            </a:r>
            <a:r>
              <a:rPr dirty="0">
                <a:latin typeface="+mn-ea"/>
                <a:ea typeface="+mn-ea"/>
                <a:cs typeface="Malgun Gothic"/>
              </a:rPr>
              <a:t>for</a:t>
            </a:r>
            <a:r>
              <a:rPr spc="10" dirty="0">
                <a:latin typeface="+mn-ea"/>
                <a:ea typeface="+mn-ea"/>
                <a:cs typeface="Malgun Gothic"/>
              </a:rPr>
              <a:t> </a:t>
            </a:r>
            <a:r>
              <a:rPr dirty="0">
                <a:latin typeface="+mn-ea"/>
                <a:ea typeface="+mn-ea"/>
                <a:cs typeface="Malgun Gothic"/>
              </a:rPr>
              <a:t>k</a:t>
            </a:r>
            <a:r>
              <a:rPr spc="10" dirty="0">
                <a:latin typeface="+mn-ea"/>
                <a:ea typeface="+mn-ea"/>
                <a:cs typeface="Malgun Gothic"/>
              </a:rPr>
              <a:t> </a:t>
            </a:r>
            <a:r>
              <a:rPr dirty="0">
                <a:latin typeface="+mn-ea"/>
                <a:ea typeface="+mn-ea"/>
                <a:cs typeface="Malgun Gothic"/>
              </a:rPr>
              <a:t>in</a:t>
            </a:r>
            <a:r>
              <a:rPr spc="20" dirty="0">
                <a:latin typeface="+mn-ea"/>
                <a:ea typeface="+mn-ea"/>
                <a:cs typeface="Malgun Gothic"/>
              </a:rPr>
              <a:t> </a:t>
            </a:r>
            <a:r>
              <a:rPr spc="-10" dirty="0">
                <a:latin typeface="+mn-ea"/>
                <a:ea typeface="+mn-ea"/>
                <a:cs typeface="Malgun Gothic"/>
              </a:rPr>
              <a:t>dictionary</a:t>
            </a:r>
            <a:r>
              <a:rPr lang="en-US" dirty="0">
                <a:latin typeface="+mn-ea"/>
                <a:ea typeface="+mn-ea"/>
                <a:cs typeface="Malgun Gothic"/>
              </a:rPr>
              <a:t> </a:t>
            </a:r>
            <a:r>
              <a:rPr dirty="0">
                <a:latin typeface="+mn-ea"/>
                <a:ea typeface="+mn-ea"/>
                <a:cs typeface="Malgun Gothic"/>
              </a:rPr>
              <a:t>if</a:t>
            </a:r>
            <a:r>
              <a:rPr spc="-5" dirty="0">
                <a:latin typeface="+mn-ea"/>
                <a:ea typeface="+mn-ea"/>
                <a:cs typeface="Malgun Gothic"/>
              </a:rPr>
              <a:t> </a:t>
            </a:r>
            <a:r>
              <a:rPr spc="-20" dirty="0">
                <a:latin typeface="+mn-ea"/>
                <a:ea typeface="+mn-ea"/>
                <a:cs typeface="Malgun Gothic"/>
              </a:rPr>
              <a:t>조건식}</a:t>
            </a:r>
            <a:endParaRPr dirty="0">
              <a:latin typeface="+mn-ea"/>
              <a:ea typeface="+mn-ea"/>
              <a:cs typeface="Malgun Gothic"/>
            </a:endParaRPr>
          </a:p>
        </p:txBody>
      </p:sp>
      <p:sp>
        <p:nvSpPr>
          <p:cNvPr id="9" name="object 9"/>
          <p:cNvSpPr txBox="1"/>
          <p:nvPr/>
        </p:nvSpPr>
        <p:spPr>
          <a:xfrm>
            <a:off x="5256276" y="4572000"/>
            <a:ext cx="6629400" cy="685572"/>
          </a:xfrm>
          <a:prstGeom prst="rect">
            <a:avLst/>
          </a:prstGeom>
          <a:ln w="9144">
            <a:solidFill>
              <a:srgbClr val="333333"/>
            </a:solidFill>
          </a:ln>
        </p:spPr>
        <p:txBody>
          <a:bodyPr vert="horz" wrap="square" lIns="0" tIns="3810" rIns="0" bIns="0" rtlCol="0">
            <a:spAutoFit/>
          </a:bodyPr>
          <a:lstStyle/>
          <a:p>
            <a:pPr marL="92075">
              <a:lnSpc>
                <a:spcPts val="2735"/>
              </a:lnSpc>
              <a:spcBef>
                <a:spcPts val="30"/>
              </a:spcBef>
            </a:pPr>
            <a:r>
              <a:rPr dirty="0">
                <a:latin typeface="+mn-ea"/>
                <a:ea typeface="+mn-ea"/>
                <a:cs typeface="Malgun Gothic"/>
              </a:rPr>
              <a:t>{i:v</a:t>
            </a:r>
            <a:r>
              <a:rPr spc="-5" dirty="0">
                <a:latin typeface="+mn-ea"/>
                <a:ea typeface="+mn-ea"/>
                <a:cs typeface="Malgun Gothic"/>
              </a:rPr>
              <a:t> </a:t>
            </a:r>
            <a:r>
              <a:rPr dirty="0">
                <a:latin typeface="+mn-ea"/>
                <a:ea typeface="+mn-ea"/>
                <a:cs typeface="Malgun Gothic"/>
              </a:rPr>
              <a:t>for</a:t>
            </a:r>
            <a:r>
              <a:rPr spc="-15" dirty="0">
                <a:latin typeface="+mn-ea"/>
                <a:ea typeface="+mn-ea"/>
                <a:cs typeface="Malgun Gothic"/>
              </a:rPr>
              <a:t> </a:t>
            </a:r>
            <a:r>
              <a:rPr dirty="0">
                <a:latin typeface="+mn-ea"/>
                <a:ea typeface="+mn-ea"/>
                <a:cs typeface="Malgun Gothic"/>
              </a:rPr>
              <a:t>i,</a:t>
            </a:r>
            <a:r>
              <a:rPr spc="-20" dirty="0">
                <a:latin typeface="+mn-ea"/>
                <a:ea typeface="+mn-ea"/>
                <a:cs typeface="Malgun Gothic"/>
              </a:rPr>
              <a:t> </a:t>
            </a:r>
            <a:r>
              <a:rPr dirty="0">
                <a:latin typeface="+mn-ea"/>
                <a:ea typeface="+mn-ea"/>
                <a:cs typeface="Malgun Gothic"/>
              </a:rPr>
              <a:t>v</a:t>
            </a:r>
            <a:r>
              <a:rPr spc="-10" dirty="0">
                <a:latin typeface="+mn-ea"/>
                <a:ea typeface="+mn-ea"/>
                <a:cs typeface="Malgun Gothic"/>
              </a:rPr>
              <a:t> </a:t>
            </a:r>
            <a:r>
              <a:rPr dirty="0">
                <a:latin typeface="+mn-ea"/>
                <a:ea typeface="+mn-ea"/>
                <a:cs typeface="Malgun Gothic"/>
              </a:rPr>
              <a:t>in</a:t>
            </a:r>
            <a:r>
              <a:rPr spc="-15" dirty="0">
                <a:latin typeface="+mn-ea"/>
                <a:ea typeface="+mn-ea"/>
                <a:cs typeface="Malgun Gothic"/>
              </a:rPr>
              <a:t> </a:t>
            </a:r>
            <a:r>
              <a:rPr spc="-10" dirty="0">
                <a:latin typeface="+mn-ea"/>
                <a:ea typeface="+mn-ea"/>
                <a:cs typeface="Malgun Gothic"/>
              </a:rPr>
              <a:t>enumerate(str_list)}</a:t>
            </a:r>
            <a:endParaRPr>
              <a:latin typeface="+mn-ea"/>
              <a:ea typeface="+mn-ea"/>
              <a:cs typeface="Malgun Gothic"/>
            </a:endParaRPr>
          </a:p>
          <a:p>
            <a:pPr marL="92075">
              <a:lnSpc>
                <a:spcPts val="2735"/>
              </a:lnSpc>
            </a:pPr>
            <a:r>
              <a:rPr dirty="0">
                <a:latin typeface="+mn-ea"/>
                <a:ea typeface="+mn-ea"/>
                <a:cs typeface="Malgun Gothic"/>
              </a:rPr>
              <a:t>{i:v</a:t>
            </a:r>
            <a:r>
              <a:rPr spc="-25" dirty="0">
                <a:latin typeface="+mn-ea"/>
                <a:ea typeface="+mn-ea"/>
                <a:cs typeface="Malgun Gothic"/>
              </a:rPr>
              <a:t> </a:t>
            </a:r>
            <a:r>
              <a:rPr dirty="0">
                <a:latin typeface="+mn-ea"/>
                <a:ea typeface="+mn-ea"/>
                <a:cs typeface="Malgun Gothic"/>
              </a:rPr>
              <a:t>for</a:t>
            </a:r>
            <a:r>
              <a:rPr spc="-35" dirty="0">
                <a:latin typeface="+mn-ea"/>
                <a:ea typeface="+mn-ea"/>
                <a:cs typeface="Malgun Gothic"/>
              </a:rPr>
              <a:t> </a:t>
            </a:r>
            <a:r>
              <a:rPr dirty="0">
                <a:latin typeface="+mn-ea"/>
                <a:ea typeface="+mn-ea"/>
                <a:cs typeface="Malgun Gothic"/>
              </a:rPr>
              <a:t>i,</a:t>
            </a:r>
            <a:r>
              <a:rPr spc="-40" dirty="0">
                <a:latin typeface="+mn-ea"/>
                <a:ea typeface="+mn-ea"/>
                <a:cs typeface="Malgun Gothic"/>
              </a:rPr>
              <a:t> </a:t>
            </a:r>
            <a:r>
              <a:rPr dirty="0">
                <a:latin typeface="+mn-ea"/>
                <a:ea typeface="+mn-ea"/>
                <a:cs typeface="Malgun Gothic"/>
              </a:rPr>
              <a:t>v</a:t>
            </a:r>
            <a:r>
              <a:rPr spc="-35" dirty="0">
                <a:latin typeface="+mn-ea"/>
                <a:ea typeface="+mn-ea"/>
                <a:cs typeface="Malgun Gothic"/>
              </a:rPr>
              <a:t> </a:t>
            </a:r>
            <a:r>
              <a:rPr dirty="0">
                <a:latin typeface="+mn-ea"/>
                <a:ea typeface="+mn-ea"/>
                <a:cs typeface="Malgun Gothic"/>
              </a:rPr>
              <a:t>in</a:t>
            </a:r>
            <a:r>
              <a:rPr spc="-35" dirty="0">
                <a:latin typeface="+mn-ea"/>
                <a:ea typeface="+mn-ea"/>
                <a:cs typeface="Malgun Gothic"/>
              </a:rPr>
              <a:t> </a:t>
            </a:r>
            <a:r>
              <a:rPr dirty="0">
                <a:latin typeface="+mn-ea"/>
                <a:ea typeface="+mn-ea"/>
                <a:cs typeface="Malgun Gothic"/>
              </a:rPr>
              <a:t>enumerate(str_list)</a:t>
            </a:r>
            <a:r>
              <a:rPr spc="-40" dirty="0">
                <a:latin typeface="+mn-ea"/>
                <a:ea typeface="+mn-ea"/>
                <a:cs typeface="Malgun Gothic"/>
              </a:rPr>
              <a:t> </a:t>
            </a:r>
            <a:r>
              <a:rPr dirty="0">
                <a:latin typeface="+mn-ea"/>
                <a:ea typeface="+mn-ea"/>
                <a:cs typeface="Malgun Gothic"/>
              </a:rPr>
              <a:t>if</a:t>
            </a:r>
            <a:r>
              <a:rPr spc="-30" dirty="0">
                <a:latin typeface="+mn-ea"/>
                <a:ea typeface="+mn-ea"/>
                <a:cs typeface="Malgun Gothic"/>
              </a:rPr>
              <a:t> </a:t>
            </a:r>
            <a:r>
              <a:rPr spc="-10" dirty="0">
                <a:latin typeface="+mn-ea"/>
                <a:ea typeface="+mn-ea"/>
                <a:cs typeface="Malgun Gothic"/>
              </a:rPr>
              <a:t>i%2==0}</a:t>
            </a:r>
            <a:endParaRPr>
              <a:latin typeface="+mn-ea"/>
              <a:ea typeface="+mn-ea"/>
              <a:cs typeface="Malgun Gothic"/>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p:cNvSpPr txBox="1">
            <a:spLocks noGrp="1"/>
          </p:cNvSpPr>
          <p:nvPr>
            <p:ph type="title"/>
          </p:nvPr>
        </p:nvSpPr>
        <p:spPr>
          <a:xfrm>
            <a:off x="915416" y="1153109"/>
            <a:ext cx="4015104" cy="381515"/>
          </a:xfrm>
          <a:prstGeom prst="rect">
            <a:avLst/>
          </a:prstGeom>
        </p:spPr>
        <p:txBody>
          <a:bodyPr vert="horz" wrap="square" lIns="0" tIns="12065" rIns="0" bIns="0" rtlCol="0">
            <a:spAutoFit/>
          </a:bodyPr>
          <a:lstStyle/>
          <a:p>
            <a:pPr marL="12700">
              <a:lnSpc>
                <a:spcPct val="100000"/>
              </a:lnSpc>
              <a:spcBef>
                <a:spcPts val="95"/>
              </a:spcBef>
            </a:pPr>
            <a:r>
              <a:rPr sz="2400" spc="-10" dirty="0">
                <a:latin typeface="CookieRun Regular" panose="020B0600000101010101" pitchFamily="50" charset="-127"/>
              </a:rPr>
              <a:t>함수(Function)</a:t>
            </a:r>
            <a:endParaRPr sz="2400">
              <a:latin typeface="CookieRun Regular" panose="020B0600000101010101" pitchFamily="50" charset="-127"/>
            </a:endParaRPr>
          </a:p>
        </p:txBody>
      </p:sp>
      <p:sp>
        <p:nvSpPr>
          <p:cNvPr id="61" name="object 61"/>
          <p:cNvSpPr txBox="1"/>
          <p:nvPr/>
        </p:nvSpPr>
        <p:spPr>
          <a:xfrm>
            <a:off x="915416" y="2547573"/>
            <a:ext cx="3138170" cy="3163045"/>
          </a:xfrm>
          <a:prstGeom prst="rect">
            <a:avLst/>
          </a:prstGeom>
        </p:spPr>
        <p:txBody>
          <a:bodyPr vert="horz" wrap="square" lIns="0" tIns="196215" rIns="0" bIns="0" rtlCol="0">
            <a:spAutoFit/>
          </a:bodyPr>
          <a:lstStyle/>
          <a:p>
            <a:pPr marL="469265" indent="-456565">
              <a:lnSpc>
                <a:spcPct val="100000"/>
              </a:lnSpc>
              <a:spcBef>
                <a:spcPts val="1545"/>
              </a:spcBef>
              <a:buAutoNum type="arabicParenR"/>
              <a:tabLst>
                <a:tab pos="469265" algn="l"/>
              </a:tabLst>
            </a:pPr>
            <a:r>
              <a:rPr spc="-25" dirty="0">
                <a:latin typeface="CookieRun Regular" panose="020B0600000101010101" pitchFamily="50" charset="-127"/>
                <a:cs typeface="Malgun Gothic"/>
              </a:rPr>
              <a:t>함수란</a:t>
            </a:r>
            <a:endParaRPr>
              <a:latin typeface="CookieRun Regular" panose="020B0600000101010101" pitchFamily="50" charset="-127"/>
              <a:cs typeface="Malgun Gothic"/>
            </a:endParaRPr>
          </a:p>
          <a:p>
            <a:pPr marL="469265" indent="-456565">
              <a:lnSpc>
                <a:spcPct val="100000"/>
              </a:lnSpc>
              <a:spcBef>
                <a:spcPts val="1440"/>
              </a:spcBef>
              <a:buAutoNum type="arabicParenR"/>
              <a:tabLst>
                <a:tab pos="469265" algn="l"/>
              </a:tabLst>
            </a:pPr>
            <a:r>
              <a:rPr dirty="0">
                <a:latin typeface="CookieRun Regular" panose="020B0600000101010101" pitchFamily="50" charset="-127"/>
                <a:cs typeface="Malgun Gothic"/>
              </a:rPr>
              <a:t>함수</a:t>
            </a:r>
            <a:r>
              <a:rPr spc="10" dirty="0">
                <a:latin typeface="CookieRun Regular" panose="020B0600000101010101" pitchFamily="50" charset="-127"/>
                <a:cs typeface="Malgun Gothic"/>
              </a:rPr>
              <a:t> </a:t>
            </a:r>
            <a:r>
              <a:rPr spc="-25" dirty="0">
                <a:latin typeface="CookieRun Regular" panose="020B0600000101010101" pitchFamily="50" charset="-127"/>
                <a:cs typeface="Malgun Gothic"/>
              </a:rPr>
              <a:t>구문</a:t>
            </a:r>
            <a:endParaRPr>
              <a:latin typeface="CookieRun Regular" panose="020B0600000101010101" pitchFamily="50" charset="-127"/>
              <a:cs typeface="Malgun Gothic"/>
            </a:endParaRPr>
          </a:p>
          <a:p>
            <a:pPr marL="469265" indent="-456565">
              <a:lnSpc>
                <a:spcPct val="100000"/>
              </a:lnSpc>
              <a:spcBef>
                <a:spcPts val="1440"/>
              </a:spcBef>
              <a:buAutoNum type="arabicParenR"/>
              <a:tabLst>
                <a:tab pos="469265" algn="l"/>
              </a:tabLst>
            </a:pPr>
            <a:r>
              <a:rPr dirty="0">
                <a:latin typeface="CookieRun Regular" panose="020B0600000101010101" pitchFamily="50" charset="-127"/>
                <a:cs typeface="Malgun Gothic"/>
              </a:rPr>
              <a:t>매개변수</a:t>
            </a:r>
            <a:r>
              <a:rPr spc="-5" dirty="0">
                <a:latin typeface="CookieRun Regular" panose="020B0600000101010101" pitchFamily="50" charset="-127"/>
                <a:cs typeface="Malgun Gothic"/>
              </a:rPr>
              <a:t> </a:t>
            </a:r>
            <a:r>
              <a:rPr dirty="0">
                <a:latin typeface="CookieRun Regular" panose="020B0600000101010101" pitchFamily="50" charset="-127"/>
                <a:cs typeface="Malgun Gothic"/>
              </a:rPr>
              <a:t>관련</a:t>
            </a:r>
            <a:r>
              <a:rPr spc="-5" dirty="0">
                <a:latin typeface="CookieRun Regular" panose="020B0600000101010101" pitchFamily="50" charset="-127"/>
                <a:cs typeface="Malgun Gothic"/>
              </a:rPr>
              <a:t> </a:t>
            </a:r>
            <a:r>
              <a:rPr spc="-25" dirty="0">
                <a:latin typeface="CookieRun Regular" panose="020B0600000101010101" pitchFamily="50" charset="-127"/>
                <a:cs typeface="Malgun Gothic"/>
              </a:rPr>
              <a:t>문법</a:t>
            </a:r>
            <a:endParaRPr>
              <a:latin typeface="CookieRun Regular" panose="020B0600000101010101" pitchFamily="50" charset="-127"/>
              <a:cs typeface="Malgun Gothic"/>
            </a:endParaRPr>
          </a:p>
          <a:p>
            <a:pPr marL="756285" lvl="1" indent="-286385">
              <a:lnSpc>
                <a:spcPct val="100000"/>
              </a:lnSpc>
              <a:spcBef>
                <a:spcPts val="1515"/>
              </a:spcBef>
              <a:buFont typeface="Arial"/>
              <a:buChar char="•"/>
              <a:tabLst>
                <a:tab pos="756285" algn="l"/>
              </a:tabLst>
            </a:pPr>
            <a:r>
              <a:rPr spc="-20" dirty="0">
                <a:latin typeface="CookieRun Regular" panose="020B0600000101010101" pitchFamily="50" charset="-127"/>
                <a:cs typeface="Malgun Gothic"/>
              </a:rPr>
              <a:t>매개변수</a:t>
            </a:r>
            <a:endParaRPr>
              <a:latin typeface="CookieRun Regular" panose="020B0600000101010101" pitchFamily="50" charset="-127"/>
              <a:cs typeface="Malgun Gothic"/>
            </a:endParaRPr>
          </a:p>
          <a:p>
            <a:pPr marL="756285" lvl="1" indent="-286385">
              <a:lnSpc>
                <a:spcPct val="100000"/>
              </a:lnSpc>
              <a:spcBef>
                <a:spcPts val="1250"/>
              </a:spcBef>
              <a:buFont typeface="Arial"/>
              <a:buChar char="•"/>
              <a:tabLst>
                <a:tab pos="756285" algn="l"/>
              </a:tabLst>
            </a:pPr>
            <a:r>
              <a:rPr spc="-20" dirty="0">
                <a:latin typeface="CookieRun Regular" panose="020B0600000101010101" pitchFamily="50" charset="-127"/>
                <a:cs typeface="Malgun Gothic"/>
              </a:rPr>
              <a:t>가변인자</a:t>
            </a:r>
            <a:endParaRPr>
              <a:latin typeface="CookieRun Regular" panose="020B0600000101010101" pitchFamily="50" charset="-127"/>
              <a:cs typeface="Malgun Gothic"/>
            </a:endParaRPr>
          </a:p>
          <a:p>
            <a:pPr marL="756285" lvl="1" indent="-286385">
              <a:lnSpc>
                <a:spcPct val="100000"/>
              </a:lnSpc>
              <a:spcBef>
                <a:spcPts val="1245"/>
              </a:spcBef>
              <a:buFont typeface="Arial"/>
              <a:buChar char="•"/>
              <a:tabLst>
                <a:tab pos="756285" algn="l"/>
              </a:tabLst>
            </a:pPr>
            <a:r>
              <a:rPr dirty="0">
                <a:latin typeface="CookieRun Regular" panose="020B0600000101010101" pitchFamily="50" charset="-127"/>
                <a:cs typeface="Malgun Gothic"/>
              </a:rPr>
              <a:t>키워드</a:t>
            </a:r>
            <a:r>
              <a:rPr spc="-5" dirty="0">
                <a:latin typeface="CookieRun Regular" panose="020B0600000101010101" pitchFamily="50" charset="-127"/>
                <a:cs typeface="Malgun Gothic"/>
              </a:rPr>
              <a:t> </a:t>
            </a:r>
            <a:r>
              <a:rPr spc="-25" dirty="0">
                <a:latin typeface="CookieRun Regular" panose="020B0600000101010101" pitchFamily="50" charset="-127"/>
                <a:cs typeface="Malgun Gothic"/>
              </a:rPr>
              <a:t>인수</a:t>
            </a:r>
            <a:endParaRPr>
              <a:latin typeface="CookieRun Regular" panose="020B0600000101010101" pitchFamily="50" charset="-127"/>
              <a:cs typeface="Malgun Gothic"/>
            </a:endParaRPr>
          </a:p>
          <a:p>
            <a:pPr marL="469265" indent="-456565">
              <a:lnSpc>
                <a:spcPct val="100000"/>
              </a:lnSpc>
              <a:spcBef>
                <a:spcPts val="1180"/>
              </a:spcBef>
              <a:buAutoNum type="arabicParenR"/>
              <a:tabLst>
                <a:tab pos="469265" algn="l"/>
              </a:tabLst>
            </a:pPr>
            <a:r>
              <a:rPr dirty="0">
                <a:latin typeface="CookieRun Regular" panose="020B0600000101010101" pitchFamily="50" charset="-127"/>
                <a:cs typeface="Malgun Gothic"/>
              </a:rPr>
              <a:t>함수</a:t>
            </a:r>
            <a:r>
              <a:rPr spc="10" dirty="0">
                <a:latin typeface="CookieRun Regular" panose="020B0600000101010101" pitchFamily="50" charset="-127"/>
                <a:cs typeface="Malgun Gothic"/>
              </a:rPr>
              <a:t> </a:t>
            </a:r>
            <a:r>
              <a:rPr spc="-25" dirty="0">
                <a:latin typeface="CookieRun Regular" panose="020B0600000101010101" pitchFamily="50" charset="-127"/>
                <a:cs typeface="Malgun Gothic"/>
              </a:rPr>
              <a:t>호출</a:t>
            </a:r>
            <a:endParaRPr>
              <a:latin typeface="CookieRun Regular" panose="020B0600000101010101" pitchFamily="50" charset="-127"/>
              <a:cs typeface="Malgun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25" dirty="0">
                <a:latin typeface="+mn-ea"/>
                <a:ea typeface="+mn-ea"/>
              </a:rPr>
              <a:t>함수란</a:t>
            </a:r>
          </a:p>
        </p:txBody>
      </p:sp>
      <p:grpSp>
        <p:nvGrpSpPr>
          <p:cNvPr id="3" name="object 3"/>
          <p:cNvGrpSpPr/>
          <p:nvPr/>
        </p:nvGrpSpPr>
        <p:grpSpPr>
          <a:xfrm>
            <a:off x="688505" y="4724400"/>
            <a:ext cx="11349990" cy="378460"/>
            <a:chOff x="688505" y="4270755"/>
            <a:chExt cx="11349990" cy="378460"/>
          </a:xfrm>
        </p:grpSpPr>
        <p:sp>
          <p:nvSpPr>
            <p:cNvPr id="4" name="object 4"/>
            <p:cNvSpPr/>
            <p:nvPr/>
          </p:nvSpPr>
          <p:spPr>
            <a:xfrm>
              <a:off x="688505" y="4283455"/>
              <a:ext cx="11349990" cy="365760"/>
            </a:xfrm>
            <a:custGeom>
              <a:avLst/>
              <a:gdLst/>
              <a:ahLst/>
              <a:cxnLst/>
              <a:rect l="l" t="t" r="r" b="b"/>
              <a:pathLst>
                <a:path w="11349990" h="365760">
                  <a:moveTo>
                    <a:pt x="2679700" y="0"/>
                  </a:moveTo>
                  <a:lnTo>
                    <a:pt x="0" y="0"/>
                  </a:lnTo>
                  <a:lnTo>
                    <a:pt x="0" y="365760"/>
                  </a:lnTo>
                  <a:lnTo>
                    <a:pt x="2679700" y="365760"/>
                  </a:lnTo>
                  <a:lnTo>
                    <a:pt x="2679700" y="0"/>
                  </a:lnTo>
                  <a:close/>
                </a:path>
                <a:path w="11349990" h="365760">
                  <a:moveTo>
                    <a:pt x="11349571" y="0"/>
                  </a:moveTo>
                  <a:lnTo>
                    <a:pt x="2679789" y="0"/>
                  </a:lnTo>
                  <a:lnTo>
                    <a:pt x="2679789" y="365760"/>
                  </a:lnTo>
                  <a:lnTo>
                    <a:pt x="11349571" y="365760"/>
                  </a:lnTo>
                  <a:lnTo>
                    <a:pt x="11349571" y="0"/>
                  </a:lnTo>
                  <a:close/>
                </a:path>
              </a:pathLst>
            </a:custGeom>
            <a:solidFill>
              <a:srgbClr val="E7E7E7"/>
            </a:solidFill>
          </p:spPr>
          <p:txBody>
            <a:bodyPr wrap="square" lIns="0" tIns="0" rIns="0" bIns="0" rtlCol="0"/>
            <a:lstStyle/>
            <a:p>
              <a:endParaRPr>
                <a:latin typeface="+mn-ea"/>
                <a:ea typeface="+mn-ea"/>
              </a:endParaRPr>
            </a:p>
          </p:txBody>
        </p:sp>
        <p:sp>
          <p:nvSpPr>
            <p:cNvPr id="5" name="object 5"/>
            <p:cNvSpPr/>
            <p:nvPr/>
          </p:nvSpPr>
          <p:spPr>
            <a:xfrm>
              <a:off x="688505" y="4283455"/>
              <a:ext cx="11349990" cy="0"/>
            </a:xfrm>
            <a:custGeom>
              <a:avLst/>
              <a:gdLst/>
              <a:ahLst/>
              <a:cxnLst/>
              <a:rect l="l" t="t" r="r" b="b"/>
              <a:pathLst>
                <a:path w="11349990">
                  <a:moveTo>
                    <a:pt x="0" y="0"/>
                  </a:moveTo>
                  <a:lnTo>
                    <a:pt x="11349443" y="0"/>
                  </a:lnTo>
                </a:path>
              </a:pathLst>
            </a:custGeom>
            <a:ln w="25400">
              <a:solidFill>
                <a:srgbClr val="000000"/>
              </a:solidFill>
            </a:ln>
          </p:spPr>
          <p:txBody>
            <a:bodyPr wrap="square" lIns="0" tIns="0" rIns="0" bIns="0" rtlCol="0"/>
            <a:lstStyle/>
            <a:p>
              <a:endParaRPr>
                <a:latin typeface="+mn-ea"/>
                <a:ea typeface="+mn-ea"/>
              </a:endParaRPr>
            </a:p>
          </p:txBody>
        </p:sp>
      </p:grpSp>
      <p:sp>
        <p:nvSpPr>
          <p:cNvPr id="6" name="object 6"/>
          <p:cNvSpPr txBox="1"/>
          <p:nvPr/>
        </p:nvSpPr>
        <p:spPr>
          <a:xfrm>
            <a:off x="458216" y="905534"/>
            <a:ext cx="11579860" cy="3539430"/>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함수란</a:t>
            </a:r>
            <a:r>
              <a:rPr spc="10" dirty="0">
                <a:solidFill>
                  <a:srgbClr val="333333"/>
                </a:solidFill>
                <a:latin typeface="+mn-ea"/>
                <a:ea typeface="+mn-ea"/>
                <a:cs typeface="Malgun Gothic"/>
              </a:rPr>
              <a:t> </a:t>
            </a:r>
            <a:r>
              <a:rPr dirty="0">
                <a:solidFill>
                  <a:srgbClr val="333333"/>
                </a:solidFill>
                <a:latin typeface="+mn-ea"/>
                <a:ea typeface="+mn-ea"/>
                <a:cs typeface="Malgun Gothic"/>
              </a:rPr>
              <a:t>어떤</a:t>
            </a:r>
            <a:r>
              <a:rPr spc="5" dirty="0">
                <a:solidFill>
                  <a:srgbClr val="333333"/>
                </a:solidFill>
                <a:latin typeface="+mn-ea"/>
                <a:ea typeface="+mn-ea"/>
                <a:cs typeface="Malgun Gothic"/>
              </a:rPr>
              <a:t> </a:t>
            </a:r>
            <a:r>
              <a:rPr dirty="0">
                <a:solidFill>
                  <a:srgbClr val="333333"/>
                </a:solidFill>
                <a:latin typeface="+mn-ea"/>
                <a:ea typeface="+mn-ea"/>
                <a:cs typeface="Malgun Gothic"/>
              </a:rPr>
              <a:t>업무나</a:t>
            </a:r>
            <a:r>
              <a:rPr spc="5" dirty="0">
                <a:solidFill>
                  <a:srgbClr val="333333"/>
                </a:solidFill>
                <a:latin typeface="+mn-ea"/>
                <a:ea typeface="+mn-ea"/>
                <a:cs typeface="Malgun Gothic"/>
              </a:rPr>
              <a:t> </a:t>
            </a:r>
            <a:r>
              <a:rPr dirty="0">
                <a:solidFill>
                  <a:srgbClr val="333333"/>
                </a:solidFill>
                <a:latin typeface="+mn-ea"/>
                <a:ea typeface="+mn-ea"/>
                <a:cs typeface="Malgun Gothic"/>
              </a:rPr>
              <a:t>계산을</a:t>
            </a:r>
            <a:r>
              <a:rPr spc="-5" dirty="0">
                <a:solidFill>
                  <a:srgbClr val="333333"/>
                </a:solidFill>
                <a:latin typeface="+mn-ea"/>
                <a:ea typeface="+mn-ea"/>
                <a:cs typeface="Malgun Gothic"/>
              </a:rPr>
              <a:t> </a:t>
            </a:r>
            <a:r>
              <a:rPr dirty="0">
                <a:solidFill>
                  <a:srgbClr val="333333"/>
                </a:solidFill>
                <a:latin typeface="+mn-ea"/>
                <a:ea typeface="+mn-ea"/>
                <a:cs typeface="Malgun Gothic"/>
              </a:rPr>
              <a:t>수행하는</a:t>
            </a:r>
            <a:r>
              <a:rPr spc="5" dirty="0">
                <a:solidFill>
                  <a:srgbClr val="333333"/>
                </a:solidFill>
                <a:latin typeface="+mn-ea"/>
                <a:ea typeface="+mn-ea"/>
                <a:cs typeface="Malgun Gothic"/>
              </a:rPr>
              <a:t> </a:t>
            </a:r>
            <a:r>
              <a:rPr dirty="0">
                <a:solidFill>
                  <a:srgbClr val="333333"/>
                </a:solidFill>
                <a:latin typeface="+mn-ea"/>
                <a:ea typeface="+mn-ea"/>
                <a:cs typeface="Malgun Gothic"/>
              </a:rPr>
              <a:t>실행문들에</a:t>
            </a:r>
            <a:r>
              <a:rPr spc="10" dirty="0">
                <a:solidFill>
                  <a:srgbClr val="333333"/>
                </a:solidFill>
                <a:latin typeface="+mn-ea"/>
                <a:ea typeface="+mn-ea"/>
                <a:cs typeface="Malgun Gothic"/>
              </a:rPr>
              <a:t> </a:t>
            </a:r>
            <a:r>
              <a:rPr dirty="0">
                <a:solidFill>
                  <a:srgbClr val="333333"/>
                </a:solidFill>
                <a:latin typeface="+mn-ea"/>
                <a:ea typeface="+mn-ea"/>
                <a:cs typeface="Malgun Gothic"/>
              </a:rPr>
              <a:t>묶어</a:t>
            </a:r>
            <a:r>
              <a:rPr spc="5" dirty="0">
                <a:solidFill>
                  <a:srgbClr val="333333"/>
                </a:solidFill>
                <a:latin typeface="+mn-ea"/>
                <a:ea typeface="+mn-ea"/>
                <a:cs typeface="Malgun Gothic"/>
              </a:rPr>
              <a:t> </a:t>
            </a:r>
            <a:r>
              <a:rPr dirty="0">
                <a:solidFill>
                  <a:srgbClr val="333333"/>
                </a:solidFill>
                <a:latin typeface="+mn-ea"/>
                <a:ea typeface="+mn-ea"/>
                <a:cs typeface="Malgun Gothic"/>
              </a:rPr>
              <a:t>이름</a:t>
            </a:r>
            <a:r>
              <a:rPr spc="5" dirty="0">
                <a:solidFill>
                  <a:srgbClr val="333333"/>
                </a:solidFill>
                <a:latin typeface="+mn-ea"/>
                <a:ea typeface="+mn-ea"/>
                <a:cs typeface="Malgun Gothic"/>
              </a:rPr>
              <a:t> </a:t>
            </a:r>
            <a:r>
              <a:rPr dirty="0">
                <a:solidFill>
                  <a:srgbClr val="333333"/>
                </a:solidFill>
                <a:latin typeface="+mn-ea"/>
                <a:ea typeface="+mn-ea"/>
                <a:cs typeface="Malgun Gothic"/>
              </a:rPr>
              <a:t>붙인</a:t>
            </a:r>
            <a:r>
              <a:rPr spc="10" dirty="0">
                <a:solidFill>
                  <a:srgbClr val="333333"/>
                </a:solidFill>
                <a:latin typeface="+mn-ea"/>
                <a:ea typeface="+mn-ea"/>
                <a:cs typeface="Malgun Gothic"/>
              </a:rPr>
              <a:t> </a:t>
            </a:r>
            <a:r>
              <a:rPr spc="-20" dirty="0">
                <a:solidFill>
                  <a:srgbClr val="333333"/>
                </a:solidFill>
                <a:latin typeface="+mn-ea"/>
                <a:ea typeface="+mn-ea"/>
                <a:cs typeface="Malgun Gothic"/>
              </a:rPr>
              <a:t>것이다.</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만들어진</a:t>
            </a:r>
            <a:r>
              <a:rPr spc="-40" dirty="0">
                <a:solidFill>
                  <a:srgbClr val="333333"/>
                </a:solidFill>
                <a:latin typeface="+mn-ea"/>
                <a:ea typeface="+mn-ea"/>
                <a:cs typeface="Malgun Gothic"/>
              </a:rPr>
              <a:t> </a:t>
            </a:r>
            <a:r>
              <a:rPr dirty="0">
                <a:solidFill>
                  <a:srgbClr val="333333"/>
                </a:solidFill>
                <a:latin typeface="+mn-ea"/>
                <a:ea typeface="+mn-ea"/>
                <a:cs typeface="Malgun Gothic"/>
              </a:rPr>
              <a:t>함수는</a:t>
            </a:r>
            <a:r>
              <a:rPr spc="-30" dirty="0">
                <a:solidFill>
                  <a:srgbClr val="333333"/>
                </a:solidFill>
                <a:latin typeface="+mn-ea"/>
                <a:ea typeface="+mn-ea"/>
                <a:cs typeface="Malgun Gothic"/>
              </a:rPr>
              <a:t> </a:t>
            </a:r>
            <a:r>
              <a:rPr dirty="0">
                <a:solidFill>
                  <a:srgbClr val="333333"/>
                </a:solidFill>
                <a:latin typeface="+mn-ea"/>
                <a:ea typeface="+mn-ea"/>
                <a:cs typeface="Malgun Gothic"/>
              </a:rPr>
              <a:t>동일한</a:t>
            </a:r>
            <a:r>
              <a:rPr spc="-15" dirty="0">
                <a:solidFill>
                  <a:srgbClr val="333333"/>
                </a:solidFill>
                <a:latin typeface="+mn-ea"/>
                <a:ea typeface="+mn-ea"/>
                <a:cs typeface="Malgun Gothic"/>
              </a:rPr>
              <a:t> </a:t>
            </a:r>
            <a:r>
              <a:rPr dirty="0">
                <a:solidFill>
                  <a:srgbClr val="333333"/>
                </a:solidFill>
                <a:latin typeface="+mn-ea"/>
                <a:ea typeface="+mn-ea"/>
                <a:cs typeface="Malgun Gothic"/>
              </a:rPr>
              <a:t>작업이</a:t>
            </a:r>
            <a:r>
              <a:rPr spc="-30" dirty="0">
                <a:solidFill>
                  <a:srgbClr val="333333"/>
                </a:solidFill>
                <a:latin typeface="+mn-ea"/>
                <a:ea typeface="+mn-ea"/>
                <a:cs typeface="Malgun Gothic"/>
              </a:rPr>
              <a:t> </a:t>
            </a:r>
            <a:r>
              <a:rPr dirty="0">
                <a:solidFill>
                  <a:srgbClr val="333333"/>
                </a:solidFill>
                <a:latin typeface="+mn-ea"/>
                <a:ea typeface="+mn-ea"/>
                <a:cs typeface="Malgun Gothic"/>
              </a:rPr>
              <a:t>필요할</a:t>
            </a:r>
            <a:r>
              <a:rPr spc="-30" dirty="0">
                <a:solidFill>
                  <a:srgbClr val="333333"/>
                </a:solidFill>
                <a:latin typeface="+mn-ea"/>
                <a:ea typeface="+mn-ea"/>
                <a:cs typeface="Malgun Gothic"/>
              </a:rPr>
              <a:t> </a:t>
            </a:r>
            <a:r>
              <a:rPr dirty="0">
                <a:solidFill>
                  <a:srgbClr val="333333"/>
                </a:solidFill>
                <a:latin typeface="+mn-ea"/>
                <a:ea typeface="+mn-ea"/>
                <a:cs typeface="Malgun Gothic"/>
              </a:rPr>
              <a:t>때</a:t>
            </a:r>
            <a:r>
              <a:rPr spc="-15" dirty="0">
                <a:solidFill>
                  <a:srgbClr val="333333"/>
                </a:solidFill>
                <a:latin typeface="+mn-ea"/>
                <a:ea typeface="+mn-ea"/>
                <a:cs typeface="Malgun Gothic"/>
              </a:rPr>
              <a:t> </a:t>
            </a:r>
            <a:r>
              <a:rPr dirty="0">
                <a:solidFill>
                  <a:srgbClr val="333333"/>
                </a:solidFill>
                <a:latin typeface="+mn-ea"/>
                <a:ea typeface="+mn-ea"/>
                <a:cs typeface="Malgun Gothic"/>
              </a:rPr>
              <a:t>마다</a:t>
            </a:r>
            <a:r>
              <a:rPr spc="-20" dirty="0">
                <a:solidFill>
                  <a:srgbClr val="333333"/>
                </a:solidFill>
                <a:latin typeface="+mn-ea"/>
                <a:ea typeface="+mn-ea"/>
                <a:cs typeface="Malgun Gothic"/>
              </a:rPr>
              <a:t> </a:t>
            </a:r>
            <a:r>
              <a:rPr dirty="0">
                <a:solidFill>
                  <a:srgbClr val="333333"/>
                </a:solidFill>
                <a:latin typeface="+mn-ea"/>
                <a:ea typeface="+mn-ea"/>
                <a:cs typeface="Malgun Gothic"/>
              </a:rPr>
              <a:t>재사용될</a:t>
            </a:r>
            <a:r>
              <a:rPr spc="-35" dirty="0">
                <a:solidFill>
                  <a:srgbClr val="333333"/>
                </a:solidFill>
                <a:latin typeface="+mn-ea"/>
                <a:ea typeface="+mn-ea"/>
                <a:cs typeface="Malgun Gothic"/>
              </a:rPr>
              <a:t> </a:t>
            </a:r>
            <a:r>
              <a:rPr dirty="0">
                <a:solidFill>
                  <a:srgbClr val="333333"/>
                </a:solidFill>
                <a:latin typeface="+mn-ea"/>
                <a:ea typeface="+mn-ea"/>
                <a:cs typeface="Malgun Gothic"/>
              </a:rPr>
              <a:t>수</a:t>
            </a:r>
            <a:r>
              <a:rPr spc="-15" dirty="0">
                <a:solidFill>
                  <a:srgbClr val="333333"/>
                </a:solidFill>
                <a:latin typeface="+mn-ea"/>
                <a:ea typeface="+mn-ea"/>
                <a:cs typeface="Malgun Gothic"/>
              </a:rPr>
              <a:t> </a:t>
            </a:r>
            <a:r>
              <a:rPr spc="-25" dirty="0">
                <a:solidFill>
                  <a:srgbClr val="333333"/>
                </a:solidFill>
                <a:latin typeface="+mn-ea"/>
                <a:ea typeface="+mn-ea"/>
                <a:cs typeface="Malgun Gothic"/>
              </a:rPr>
              <a:t>있다.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함수를</a:t>
            </a:r>
            <a:r>
              <a:rPr spc="-20" dirty="0">
                <a:solidFill>
                  <a:srgbClr val="333333"/>
                </a:solidFill>
                <a:latin typeface="+mn-ea"/>
                <a:ea typeface="+mn-ea"/>
                <a:cs typeface="Malgun Gothic"/>
              </a:rPr>
              <a:t> </a:t>
            </a:r>
            <a:r>
              <a:rPr dirty="0">
                <a:solidFill>
                  <a:srgbClr val="333333"/>
                </a:solidFill>
                <a:latin typeface="+mn-ea"/>
                <a:ea typeface="+mn-ea"/>
                <a:cs typeface="Malgun Gothic"/>
              </a:rPr>
              <a:t>만드는</a:t>
            </a:r>
            <a:r>
              <a:rPr spc="-10" dirty="0">
                <a:solidFill>
                  <a:srgbClr val="333333"/>
                </a:solidFill>
                <a:latin typeface="+mn-ea"/>
                <a:ea typeface="+mn-ea"/>
                <a:cs typeface="Malgun Gothic"/>
              </a:rPr>
              <a:t> </a:t>
            </a:r>
            <a:r>
              <a:rPr dirty="0">
                <a:solidFill>
                  <a:srgbClr val="333333"/>
                </a:solidFill>
                <a:latin typeface="+mn-ea"/>
                <a:ea typeface="+mn-ea"/>
                <a:cs typeface="Malgun Gothic"/>
              </a:rPr>
              <a:t>것을</a:t>
            </a:r>
            <a:r>
              <a:rPr spc="-20" dirty="0">
                <a:solidFill>
                  <a:srgbClr val="333333"/>
                </a:solidFill>
                <a:latin typeface="+mn-ea"/>
                <a:ea typeface="+mn-ea"/>
                <a:cs typeface="Malgun Gothic"/>
              </a:rPr>
              <a:t> </a:t>
            </a:r>
            <a:r>
              <a:rPr b="1" dirty="0">
                <a:solidFill>
                  <a:srgbClr val="333333"/>
                </a:solidFill>
                <a:latin typeface="+mn-ea"/>
                <a:ea typeface="+mn-ea"/>
                <a:cs typeface="Malgun Gothic"/>
              </a:rPr>
              <a:t>함수</a:t>
            </a:r>
            <a:r>
              <a:rPr b="1" spc="-10" dirty="0">
                <a:solidFill>
                  <a:srgbClr val="333333"/>
                </a:solidFill>
                <a:latin typeface="+mn-ea"/>
                <a:ea typeface="+mn-ea"/>
                <a:cs typeface="Malgun Gothic"/>
              </a:rPr>
              <a:t> </a:t>
            </a:r>
            <a:r>
              <a:rPr b="1" dirty="0">
                <a:solidFill>
                  <a:srgbClr val="333333"/>
                </a:solidFill>
                <a:latin typeface="+mn-ea"/>
                <a:ea typeface="+mn-ea"/>
                <a:cs typeface="Malgun Gothic"/>
              </a:rPr>
              <a:t>정의</a:t>
            </a:r>
            <a:r>
              <a:rPr dirty="0">
                <a:solidFill>
                  <a:srgbClr val="333333"/>
                </a:solidFill>
                <a:latin typeface="+mn-ea"/>
                <a:ea typeface="+mn-ea"/>
                <a:cs typeface="Malgun Gothic"/>
              </a:rPr>
              <a:t>라고</a:t>
            </a:r>
            <a:r>
              <a:rPr spc="-20"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정의된</a:t>
            </a:r>
            <a:r>
              <a:rPr spc="-20" dirty="0">
                <a:solidFill>
                  <a:srgbClr val="333333"/>
                </a:solidFill>
                <a:latin typeface="+mn-ea"/>
                <a:ea typeface="+mn-ea"/>
                <a:cs typeface="Malgun Gothic"/>
              </a:rPr>
              <a:t> </a:t>
            </a:r>
            <a:r>
              <a:rPr dirty="0">
                <a:solidFill>
                  <a:srgbClr val="333333"/>
                </a:solidFill>
                <a:latin typeface="+mn-ea"/>
                <a:ea typeface="+mn-ea"/>
                <a:cs typeface="Malgun Gothic"/>
              </a:rPr>
              <a:t>함수를</a:t>
            </a:r>
            <a:r>
              <a:rPr spc="-10" dirty="0">
                <a:solidFill>
                  <a:srgbClr val="333333"/>
                </a:solidFill>
                <a:latin typeface="+mn-ea"/>
                <a:ea typeface="+mn-ea"/>
                <a:cs typeface="Malgun Gothic"/>
              </a:rPr>
              <a:t> </a:t>
            </a:r>
            <a:r>
              <a:rPr dirty="0">
                <a:solidFill>
                  <a:srgbClr val="333333"/>
                </a:solidFill>
                <a:latin typeface="+mn-ea"/>
                <a:ea typeface="+mn-ea"/>
                <a:cs typeface="Malgun Gothic"/>
              </a:rPr>
              <a:t>사용하는</a:t>
            </a:r>
            <a:r>
              <a:rPr spc="-20" dirty="0">
                <a:solidFill>
                  <a:srgbClr val="333333"/>
                </a:solidFill>
                <a:latin typeface="+mn-ea"/>
                <a:ea typeface="+mn-ea"/>
                <a:cs typeface="Malgun Gothic"/>
              </a:rPr>
              <a:t> </a:t>
            </a:r>
            <a:r>
              <a:rPr dirty="0">
                <a:solidFill>
                  <a:srgbClr val="333333"/>
                </a:solidFill>
                <a:latin typeface="+mn-ea"/>
                <a:ea typeface="+mn-ea"/>
                <a:cs typeface="Malgun Gothic"/>
              </a:rPr>
              <a:t>것을</a:t>
            </a:r>
            <a:r>
              <a:rPr spc="-20" dirty="0">
                <a:solidFill>
                  <a:srgbClr val="333333"/>
                </a:solidFill>
                <a:latin typeface="+mn-ea"/>
                <a:ea typeface="+mn-ea"/>
                <a:cs typeface="Malgun Gothic"/>
              </a:rPr>
              <a:t> </a:t>
            </a:r>
            <a:r>
              <a:rPr b="1" dirty="0">
                <a:solidFill>
                  <a:srgbClr val="333333"/>
                </a:solidFill>
                <a:latin typeface="+mn-ea"/>
                <a:ea typeface="+mn-ea"/>
                <a:cs typeface="Malgun Gothic"/>
              </a:rPr>
              <a:t>함수</a:t>
            </a:r>
            <a:r>
              <a:rPr b="1" spc="-10" dirty="0">
                <a:solidFill>
                  <a:srgbClr val="333333"/>
                </a:solidFill>
                <a:latin typeface="+mn-ea"/>
                <a:ea typeface="+mn-ea"/>
                <a:cs typeface="Malgun Gothic"/>
              </a:rPr>
              <a:t> </a:t>
            </a:r>
            <a:r>
              <a:rPr b="1" dirty="0">
                <a:solidFill>
                  <a:srgbClr val="333333"/>
                </a:solidFill>
                <a:latin typeface="+mn-ea"/>
                <a:ea typeface="+mn-ea"/>
                <a:cs typeface="Malgun Gothic"/>
              </a:rPr>
              <a:t>호출</a:t>
            </a:r>
            <a:r>
              <a:rPr dirty="0">
                <a:solidFill>
                  <a:srgbClr val="333333"/>
                </a:solidFill>
                <a:latin typeface="+mn-ea"/>
                <a:ea typeface="+mn-ea"/>
                <a:cs typeface="Malgun Gothic"/>
              </a:rPr>
              <a:t>이라고</a:t>
            </a:r>
            <a:r>
              <a:rPr spc="-20"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b="1" dirty="0">
                <a:solidFill>
                  <a:srgbClr val="333333"/>
                </a:solidFill>
                <a:latin typeface="+mn-ea"/>
                <a:ea typeface="+mn-ea"/>
                <a:cs typeface="Malgun Gothic"/>
              </a:rPr>
              <a:t>파이썬에서</a:t>
            </a:r>
            <a:r>
              <a:rPr b="1" spc="-45" dirty="0">
                <a:solidFill>
                  <a:srgbClr val="333333"/>
                </a:solidFill>
                <a:latin typeface="+mn-ea"/>
                <a:ea typeface="+mn-ea"/>
                <a:cs typeface="Malgun Gothic"/>
              </a:rPr>
              <a:t> </a:t>
            </a:r>
            <a:r>
              <a:rPr b="1" dirty="0">
                <a:solidFill>
                  <a:srgbClr val="333333"/>
                </a:solidFill>
                <a:latin typeface="+mn-ea"/>
                <a:ea typeface="+mn-ea"/>
                <a:cs typeface="Malgun Gothic"/>
              </a:rPr>
              <a:t>함수는</a:t>
            </a:r>
            <a:r>
              <a:rPr b="1" spc="-35" dirty="0">
                <a:solidFill>
                  <a:srgbClr val="333333"/>
                </a:solidFill>
                <a:latin typeface="+mn-ea"/>
                <a:ea typeface="+mn-ea"/>
                <a:cs typeface="Malgun Gothic"/>
              </a:rPr>
              <a:t> </a:t>
            </a:r>
            <a:r>
              <a:rPr b="1" dirty="0">
                <a:solidFill>
                  <a:srgbClr val="333333"/>
                </a:solidFill>
                <a:latin typeface="+mn-ea"/>
                <a:ea typeface="+mn-ea"/>
                <a:cs typeface="Malgun Gothic"/>
              </a:rPr>
              <a:t>일급</a:t>
            </a:r>
            <a:r>
              <a:rPr b="1" spc="-20" dirty="0">
                <a:solidFill>
                  <a:srgbClr val="333333"/>
                </a:solidFill>
                <a:latin typeface="+mn-ea"/>
                <a:ea typeface="+mn-ea"/>
                <a:cs typeface="Malgun Gothic"/>
              </a:rPr>
              <a:t> </a:t>
            </a:r>
            <a:r>
              <a:rPr b="1" dirty="0">
                <a:solidFill>
                  <a:srgbClr val="333333"/>
                </a:solidFill>
                <a:latin typeface="+mn-ea"/>
                <a:ea typeface="+mn-ea"/>
                <a:cs typeface="Malgun Gothic"/>
              </a:rPr>
              <a:t>시민</a:t>
            </a:r>
            <a:r>
              <a:rPr b="1" spc="-30" dirty="0">
                <a:solidFill>
                  <a:srgbClr val="333333"/>
                </a:solidFill>
                <a:latin typeface="+mn-ea"/>
                <a:ea typeface="+mn-ea"/>
                <a:cs typeface="Malgun Gothic"/>
              </a:rPr>
              <a:t> </a:t>
            </a:r>
            <a:r>
              <a:rPr b="1" dirty="0">
                <a:solidFill>
                  <a:srgbClr val="333333"/>
                </a:solidFill>
                <a:latin typeface="+mn-ea"/>
                <a:ea typeface="+mn-ea"/>
                <a:cs typeface="Malgun Gothic"/>
              </a:rPr>
              <a:t>객체(First</a:t>
            </a:r>
            <a:r>
              <a:rPr b="1" spc="-50" dirty="0">
                <a:solidFill>
                  <a:srgbClr val="333333"/>
                </a:solidFill>
                <a:latin typeface="+mn-ea"/>
                <a:ea typeface="+mn-ea"/>
                <a:cs typeface="Malgun Gothic"/>
              </a:rPr>
              <a:t> </a:t>
            </a:r>
            <a:r>
              <a:rPr b="1" dirty="0">
                <a:solidFill>
                  <a:srgbClr val="333333"/>
                </a:solidFill>
                <a:latin typeface="+mn-ea"/>
                <a:ea typeface="+mn-ea"/>
                <a:cs typeface="Malgun Gothic"/>
              </a:rPr>
              <a:t>Class</a:t>
            </a:r>
            <a:r>
              <a:rPr b="1" spc="-35" dirty="0">
                <a:solidFill>
                  <a:srgbClr val="333333"/>
                </a:solidFill>
                <a:latin typeface="+mn-ea"/>
                <a:ea typeface="+mn-ea"/>
                <a:cs typeface="Malgun Gothic"/>
              </a:rPr>
              <a:t> </a:t>
            </a:r>
            <a:r>
              <a:rPr b="1" dirty="0">
                <a:solidFill>
                  <a:srgbClr val="333333"/>
                </a:solidFill>
                <a:latin typeface="+mn-ea"/>
                <a:ea typeface="+mn-ea"/>
                <a:cs typeface="Malgun Gothic"/>
              </a:rPr>
              <a:t>Citizen</a:t>
            </a:r>
            <a:r>
              <a:rPr b="1" spc="-50" dirty="0">
                <a:solidFill>
                  <a:srgbClr val="333333"/>
                </a:solidFill>
                <a:latin typeface="+mn-ea"/>
                <a:ea typeface="+mn-ea"/>
                <a:cs typeface="Malgun Gothic"/>
              </a:rPr>
              <a:t> </a:t>
            </a:r>
            <a:r>
              <a:rPr b="1" spc="-10" dirty="0">
                <a:solidFill>
                  <a:srgbClr val="333333"/>
                </a:solidFill>
                <a:latin typeface="+mn-ea"/>
                <a:ea typeface="+mn-ea"/>
                <a:cs typeface="Malgun Gothic"/>
              </a:rPr>
              <a:t>Object)이다.</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b="1" dirty="0">
                <a:solidFill>
                  <a:srgbClr val="333333"/>
                </a:solidFill>
                <a:latin typeface="+mn-ea"/>
                <a:ea typeface="+mn-ea"/>
                <a:cs typeface="Malgun Gothic"/>
              </a:rPr>
              <a:t>일급 객체란 </a:t>
            </a:r>
            <a:r>
              <a:rPr dirty="0">
                <a:solidFill>
                  <a:srgbClr val="333333"/>
                </a:solidFill>
                <a:latin typeface="+mn-ea"/>
                <a:ea typeface="+mn-ea"/>
                <a:cs typeface="Malgun Gothic"/>
              </a:rPr>
              <a:t>변수에 할당할 수</a:t>
            </a:r>
            <a:r>
              <a:rPr spc="5" dirty="0">
                <a:solidFill>
                  <a:srgbClr val="333333"/>
                </a:solidFill>
                <a:latin typeface="+mn-ea"/>
                <a:ea typeface="+mn-ea"/>
                <a:cs typeface="Malgun Gothic"/>
              </a:rPr>
              <a:t> </a:t>
            </a:r>
            <a:r>
              <a:rPr dirty="0">
                <a:solidFill>
                  <a:srgbClr val="333333"/>
                </a:solidFill>
                <a:latin typeface="+mn-ea"/>
                <a:ea typeface="+mn-ea"/>
                <a:cs typeface="Malgun Gothic"/>
              </a:rPr>
              <a:t>있고, 인수로</a:t>
            </a:r>
            <a:r>
              <a:rPr spc="15" dirty="0">
                <a:solidFill>
                  <a:srgbClr val="333333"/>
                </a:solidFill>
                <a:latin typeface="+mn-ea"/>
                <a:ea typeface="+mn-ea"/>
                <a:cs typeface="Malgun Gothic"/>
              </a:rPr>
              <a:t> </a:t>
            </a:r>
            <a:r>
              <a:rPr dirty="0">
                <a:solidFill>
                  <a:srgbClr val="333333"/>
                </a:solidFill>
                <a:latin typeface="+mn-ea"/>
                <a:ea typeface="+mn-ea"/>
                <a:cs typeface="Malgun Gothic"/>
              </a:rPr>
              <a:t>전달할 수</a:t>
            </a:r>
            <a:r>
              <a:rPr spc="5" dirty="0">
                <a:solidFill>
                  <a:srgbClr val="333333"/>
                </a:solidFill>
                <a:latin typeface="+mn-ea"/>
                <a:ea typeface="+mn-ea"/>
                <a:cs typeface="Malgun Gothic"/>
              </a:rPr>
              <a:t> </a:t>
            </a:r>
            <a:r>
              <a:rPr dirty="0">
                <a:solidFill>
                  <a:srgbClr val="333333"/>
                </a:solidFill>
                <a:latin typeface="+mn-ea"/>
                <a:ea typeface="+mn-ea"/>
                <a:cs typeface="Malgun Gothic"/>
              </a:rPr>
              <a:t>있고,</a:t>
            </a:r>
            <a:r>
              <a:rPr spc="5" dirty="0">
                <a:solidFill>
                  <a:srgbClr val="333333"/>
                </a:solidFill>
                <a:latin typeface="+mn-ea"/>
                <a:ea typeface="+mn-ea"/>
                <a:cs typeface="Malgun Gothic"/>
              </a:rPr>
              <a:t> </a:t>
            </a:r>
            <a:r>
              <a:rPr dirty="0">
                <a:solidFill>
                  <a:srgbClr val="333333"/>
                </a:solidFill>
                <a:latin typeface="+mn-ea"/>
                <a:ea typeface="+mn-ea"/>
                <a:cs typeface="Malgun Gothic"/>
              </a:rPr>
              <a:t>반환</a:t>
            </a:r>
            <a:r>
              <a:rPr spc="-5" dirty="0">
                <a:solidFill>
                  <a:srgbClr val="333333"/>
                </a:solidFill>
                <a:latin typeface="+mn-ea"/>
                <a:ea typeface="+mn-ea"/>
                <a:cs typeface="Malgun Gothic"/>
              </a:rPr>
              <a:t> </a:t>
            </a:r>
            <a:r>
              <a:rPr dirty="0">
                <a:solidFill>
                  <a:srgbClr val="333333"/>
                </a:solidFill>
                <a:latin typeface="+mn-ea"/>
                <a:ea typeface="+mn-ea"/>
                <a:cs typeface="Malgun Gothic"/>
              </a:rPr>
              <a:t>값으로</a:t>
            </a:r>
            <a:r>
              <a:rPr spc="15" dirty="0">
                <a:solidFill>
                  <a:srgbClr val="333333"/>
                </a:solidFill>
                <a:latin typeface="+mn-ea"/>
                <a:ea typeface="+mn-ea"/>
                <a:cs typeface="Malgun Gothic"/>
              </a:rPr>
              <a:t> </a:t>
            </a:r>
            <a:r>
              <a:rPr dirty="0">
                <a:solidFill>
                  <a:srgbClr val="333333"/>
                </a:solidFill>
                <a:latin typeface="+mn-ea"/>
                <a:ea typeface="+mn-ea"/>
                <a:cs typeface="Malgun Gothic"/>
              </a:rPr>
              <a:t>반환할</a:t>
            </a:r>
            <a:r>
              <a:rPr spc="5" dirty="0">
                <a:solidFill>
                  <a:srgbClr val="333333"/>
                </a:solidFill>
                <a:latin typeface="+mn-ea"/>
                <a:ea typeface="+mn-ea"/>
                <a:cs typeface="Malgun Gothic"/>
              </a:rPr>
              <a:t> </a:t>
            </a:r>
            <a:r>
              <a:rPr dirty="0">
                <a:solidFill>
                  <a:srgbClr val="333333"/>
                </a:solidFill>
                <a:latin typeface="+mn-ea"/>
                <a:ea typeface="+mn-ea"/>
                <a:cs typeface="Malgun Gothic"/>
              </a:rPr>
              <a:t>수 있는 객체를</a:t>
            </a:r>
            <a:r>
              <a:rPr spc="-5" dirty="0">
                <a:solidFill>
                  <a:srgbClr val="333333"/>
                </a:solidFill>
                <a:latin typeface="+mn-ea"/>
                <a:ea typeface="+mn-ea"/>
                <a:cs typeface="Malgun Gothic"/>
              </a:rPr>
              <a:t> </a:t>
            </a:r>
            <a:r>
              <a:rPr spc="-20" dirty="0">
                <a:solidFill>
                  <a:srgbClr val="333333"/>
                </a:solidFill>
                <a:latin typeface="+mn-ea"/>
                <a:ea typeface="+mn-ea"/>
                <a:cs typeface="Malgun Gothic"/>
              </a:rPr>
              <a:t>말한다.</a:t>
            </a:r>
            <a:endParaRPr dirty="0">
              <a:latin typeface="+mn-ea"/>
              <a:ea typeface="+mn-ea"/>
              <a:cs typeface="Malgun Gothic"/>
            </a:endParaRPr>
          </a:p>
          <a:p>
            <a:pPr marL="286385" indent="-273685">
              <a:lnSpc>
                <a:spcPct val="100000"/>
              </a:lnSpc>
              <a:spcBef>
                <a:spcPts val="2255"/>
              </a:spcBef>
              <a:buFont typeface="Arial"/>
              <a:buChar char="▪"/>
              <a:tabLst>
                <a:tab pos="286385" algn="l"/>
              </a:tabLst>
            </a:pPr>
            <a:r>
              <a:rPr dirty="0">
                <a:solidFill>
                  <a:srgbClr val="333333"/>
                </a:solidFill>
                <a:latin typeface="+mn-ea"/>
                <a:ea typeface="+mn-ea"/>
                <a:cs typeface="Malgun Gothic"/>
              </a:rPr>
              <a:t>함수의</a:t>
            </a:r>
            <a:r>
              <a:rPr spc="-5" dirty="0">
                <a:solidFill>
                  <a:srgbClr val="333333"/>
                </a:solidFill>
                <a:latin typeface="+mn-ea"/>
                <a:ea typeface="+mn-ea"/>
                <a:cs typeface="Malgun Gothic"/>
              </a:rPr>
              <a:t> </a:t>
            </a:r>
            <a:r>
              <a:rPr spc="-35" dirty="0">
                <a:solidFill>
                  <a:srgbClr val="333333"/>
                </a:solidFill>
                <a:latin typeface="+mn-ea"/>
                <a:ea typeface="+mn-ea"/>
                <a:cs typeface="Malgun Gothic"/>
              </a:rPr>
              <a:t>호출</a:t>
            </a:r>
            <a:endParaRPr dirty="0">
              <a:latin typeface="+mn-ea"/>
              <a:ea typeface="+mn-ea"/>
              <a:cs typeface="Malgun Gothic"/>
            </a:endParaRPr>
          </a:p>
          <a:p>
            <a:pPr marL="321310">
              <a:lnSpc>
                <a:spcPct val="100000"/>
              </a:lnSpc>
              <a:spcBef>
                <a:spcPts val="1560"/>
              </a:spcBef>
            </a:pPr>
            <a:r>
              <a:rPr b="1" dirty="0">
                <a:latin typeface="+mn-ea"/>
                <a:ea typeface="+mn-ea"/>
                <a:cs typeface="Malgun Gothic"/>
              </a:rPr>
              <a:t>함수이름([인수,</a:t>
            </a:r>
            <a:r>
              <a:rPr b="1" spc="-5" dirty="0">
                <a:latin typeface="+mn-ea"/>
                <a:ea typeface="+mn-ea"/>
                <a:cs typeface="Malgun Gothic"/>
              </a:rPr>
              <a:t> </a:t>
            </a:r>
            <a:r>
              <a:rPr b="1" dirty="0">
                <a:latin typeface="+mn-ea"/>
                <a:ea typeface="+mn-ea"/>
                <a:cs typeface="Malgun Gothic"/>
              </a:rPr>
              <a:t>인수, </a:t>
            </a:r>
            <a:r>
              <a:rPr b="1" spc="-25" dirty="0">
                <a:latin typeface="+mn-ea"/>
                <a:ea typeface="+mn-ea"/>
                <a:cs typeface="Malgun Gothic"/>
              </a:rPr>
              <a:t>])</a:t>
            </a:r>
            <a:endParaRPr dirty="0">
              <a:latin typeface="+mn-ea"/>
              <a:ea typeface="+mn-ea"/>
              <a:cs typeface="Malgun Gothic"/>
            </a:endParaRPr>
          </a:p>
        </p:txBody>
      </p:sp>
      <p:sp>
        <p:nvSpPr>
          <p:cNvPr id="7" name="object 7"/>
          <p:cNvSpPr/>
          <p:nvPr/>
        </p:nvSpPr>
        <p:spPr>
          <a:xfrm>
            <a:off x="688505" y="6291542"/>
            <a:ext cx="11349990" cy="0"/>
          </a:xfrm>
          <a:custGeom>
            <a:avLst/>
            <a:gdLst/>
            <a:ahLst/>
            <a:cxnLst/>
            <a:rect l="l" t="t" r="r" b="b"/>
            <a:pathLst>
              <a:path w="11349990">
                <a:moveTo>
                  <a:pt x="0" y="0"/>
                </a:moveTo>
                <a:lnTo>
                  <a:pt x="11349443" y="0"/>
                </a:lnTo>
              </a:path>
            </a:pathLst>
          </a:custGeom>
          <a:ln w="25400">
            <a:solidFill>
              <a:srgbClr val="000000"/>
            </a:solidFill>
          </a:ln>
        </p:spPr>
        <p:txBody>
          <a:bodyPr wrap="square" lIns="0" tIns="0" rIns="0" bIns="0" rtlCol="0"/>
          <a:lstStyle/>
          <a:p>
            <a:endParaRPr>
              <a:latin typeface="+mn-ea"/>
              <a:ea typeface="+mn-ea"/>
            </a:endParaRPr>
          </a:p>
        </p:txBody>
      </p:sp>
      <p:sp>
        <p:nvSpPr>
          <p:cNvPr id="8" name="object 8"/>
          <p:cNvSpPr txBox="1"/>
          <p:nvPr/>
        </p:nvSpPr>
        <p:spPr>
          <a:xfrm>
            <a:off x="767282" y="5132452"/>
            <a:ext cx="2204517" cy="574675"/>
          </a:xfrm>
          <a:prstGeom prst="rect">
            <a:avLst/>
          </a:prstGeom>
        </p:spPr>
        <p:txBody>
          <a:bodyPr vert="horz" wrap="square" lIns="0" tIns="12700" rIns="0" bIns="0" rtlCol="0">
            <a:spAutoFit/>
          </a:bodyPr>
          <a:lstStyle/>
          <a:p>
            <a:pPr marL="12700">
              <a:lnSpc>
                <a:spcPct val="100000"/>
              </a:lnSpc>
              <a:spcBef>
                <a:spcPts val="100"/>
              </a:spcBef>
            </a:pPr>
            <a:r>
              <a:rPr dirty="0">
                <a:latin typeface="+mn-ea"/>
                <a:ea typeface="+mn-ea"/>
                <a:cs typeface="Malgun Gothic"/>
              </a:rPr>
              <a:t>&gt;&gt;&gt;</a:t>
            </a:r>
            <a:r>
              <a:rPr spc="-35" dirty="0">
                <a:latin typeface="+mn-ea"/>
                <a:ea typeface="+mn-ea"/>
                <a:cs typeface="Malgun Gothic"/>
              </a:rPr>
              <a:t> </a:t>
            </a:r>
            <a:r>
              <a:rPr spc="-10" dirty="0">
                <a:latin typeface="+mn-ea"/>
                <a:ea typeface="+mn-ea"/>
                <a:cs typeface="Malgun Gothic"/>
              </a:rPr>
              <a:t>int('100')</a:t>
            </a:r>
            <a:endParaRPr dirty="0">
              <a:latin typeface="+mn-ea"/>
              <a:ea typeface="+mn-ea"/>
              <a:cs typeface="Malgun Gothic"/>
            </a:endParaRPr>
          </a:p>
          <a:p>
            <a:pPr marL="12700">
              <a:lnSpc>
                <a:spcPct val="100000"/>
              </a:lnSpc>
            </a:pPr>
            <a:r>
              <a:rPr spc="-25" dirty="0">
                <a:latin typeface="+mn-ea"/>
                <a:ea typeface="+mn-ea"/>
                <a:cs typeface="Malgun Gothic"/>
              </a:rPr>
              <a:t>100</a:t>
            </a:r>
            <a:endParaRPr dirty="0">
              <a:latin typeface="+mn-ea"/>
              <a:ea typeface="+mn-ea"/>
              <a:cs typeface="Malgun Gothic"/>
            </a:endParaRPr>
          </a:p>
        </p:txBody>
      </p:sp>
      <p:sp>
        <p:nvSpPr>
          <p:cNvPr id="9" name="object 9"/>
          <p:cNvSpPr txBox="1"/>
          <p:nvPr/>
        </p:nvSpPr>
        <p:spPr>
          <a:xfrm>
            <a:off x="3447415" y="5132452"/>
            <a:ext cx="8547100" cy="1123315"/>
          </a:xfrm>
          <a:prstGeom prst="rect">
            <a:avLst/>
          </a:prstGeom>
        </p:spPr>
        <p:txBody>
          <a:bodyPr vert="horz" wrap="square" lIns="0" tIns="12700" rIns="0" bIns="0" rtlCol="0">
            <a:spAutoFit/>
          </a:bodyPr>
          <a:lstStyle/>
          <a:p>
            <a:pPr marL="299085" indent="-286385">
              <a:lnSpc>
                <a:spcPct val="100000"/>
              </a:lnSpc>
              <a:spcBef>
                <a:spcPts val="100"/>
              </a:spcBef>
              <a:buFont typeface="Arial"/>
              <a:buChar char="•"/>
              <a:tabLst>
                <a:tab pos="299085" algn="l"/>
                <a:tab pos="1036955" algn="l"/>
              </a:tabLst>
            </a:pPr>
            <a:r>
              <a:rPr dirty="0">
                <a:latin typeface="+mn-ea"/>
                <a:ea typeface="+mn-ea"/>
                <a:cs typeface="Malgun Gothic"/>
              </a:rPr>
              <a:t>int</a:t>
            </a:r>
            <a:r>
              <a:rPr spc="-5" dirty="0">
                <a:latin typeface="+mn-ea"/>
                <a:ea typeface="+mn-ea"/>
                <a:cs typeface="Malgun Gothic"/>
              </a:rPr>
              <a:t> </a:t>
            </a:r>
            <a:r>
              <a:rPr spc="-50" dirty="0">
                <a:latin typeface="+mn-ea"/>
                <a:ea typeface="+mn-ea"/>
                <a:cs typeface="Malgun Gothic"/>
              </a:rPr>
              <a:t>는</a:t>
            </a:r>
            <a:r>
              <a:rPr dirty="0">
                <a:latin typeface="+mn-ea"/>
                <a:ea typeface="+mn-ea"/>
                <a:cs typeface="Malgun Gothic"/>
              </a:rPr>
              <a:t>	호출하는</a:t>
            </a:r>
            <a:r>
              <a:rPr spc="5" dirty="0">
                <a:latin typeface="+mn-ea"/>
                <a:ea typeface="+mn-ea"/>
                <a:cs typeface="Malgun Gothic"/>
              </a:rPr>
              <a:t> </a:t>
            </a:r>
            <a:r>
              <a:rPr dirty="0">
                <a:latin typeface="+mn-ea"/>
                <a:ea typeface="+mn-ea"/>
                <a:cs typeface="Malgun Gothic"/>
              </a:rPr>
              <a:t>함수의 </a:t>
            </a:r>
            <a:r>
              <a:rPr spc="-10" dirty="0">
                <a:latin typeface="+mn-ea"/>
                <a:ea typeface="+mn-ea"/>
                <a:cs typeface="Malgun Gothic"/>
              </a:rPr>
              <a:t>이름이다.</a:t>
            </a:r>
            <a:endParaRPr dirty="0">
              <a:latin typeface="+mn-ea"/>
              <a:ea typeface="+mn-ea"/>
              <a:cs typeface="Malgun Gothic"/>
            </a:endParaRPr>
          </a:p>
          <a:p>
            <a:pPr marL="299085" indent="-286385">
              <a:lnSpc>
                <a:spcPct val="100000"/>
              </a:lnSpc>
              <a:buFont typeface="Arial"/>
              <a:buChar char="•"/>
              <a:tabLst>
                <a:tab pos="299085" algn="l"/>
              </a:tabLst>
            </a:pPr>
            <a:r>
              <a:rPr dirty="0">
                <a:latin typeface="+mn-ea"/>
                <a:ea typeface="+mn-ea"/>
                <a:cs typeface="Malgun Gothic"/>
              </a:rPr>
              <a:t>괄호안의</a:t>
            </a:r>
            <a:r>
              <a:rPr spc="-20" dirty="0">
                <a:latin typeface="+mn-ea"/>
                <a:ea typeface="+mn-ea"/>
                <a:cs typeface="Malgun Gothic"/>
              </a:rPr>
              <a:t> </a:t>
            </a:r>
            <a:r>
              <a:rPr dirty="0">
                <a:latin typeface="+mn-ea"/>
                <a:ea typeface="+mn-ea"/>
                <a:cs typeface="Malgun Gothic"/>
              </a:rPr>
              <a:t>'100'</a:t>
            </a:r>
            <a:r>
              <a:rPr spc="-20" dirty="0">
                <a:latin typeface="+mn-ea"/>
                <a:ea typeface="+mn-ea"/>
                <a:cs typeface="Malgun Gothic"/>
              </a:rPr>
              <a:t> </a:t>
            </a:r>
            <a:r>
              <a:rPr dirty="0">
                <a:latin typeface="+mn-ea"/>
                <a:ea typeface="+mn-ea"/>
                <a:cs typeface="Malgun Gothic"/>
              </a:rPr>
              <a:t>은</a:t>
            </a:r>
            <a:r>
              <a:rPr spc="-20" dirty="0">
                <a:latin typeface="+mn-ea"/>
                <a:ea typeface="+mn-ea"/>
                <a:cs typeface="Malgun Gothic"/>
              </a:rPr>
              <a:t> </a:t>
            </a:r>
            <a:r>
              <a:rPr dirty="0">
                <a:latin typeface="+mn-ea"/>
                <a:ea typeface="+mn-ea"/>
                <a:cs typeface="Malgun Gothic"/>
              </a:rPr>
              <a:t>함수의</a:t>
            </a:r>
            <a:r>
              <a:rPr spc="-15" dirty="0">
                <a:latin typeface="+mn-ea"/>
                <a:ea typeface="+mn-ea"/>
                <a:cs typeface="Malgun Gothic"/>
              </a:rPr>
              <a:t> </a:t>
            </a:r>
            <a:r>
              <a:rPr b="1" dirty="0">
                <a:latin typeface="+mn-ea"/>
                <a:ea typeface="+mn-ea"/>
                <a:cs typeface="Malgun Gothic"/>
              </a:rPr>
              <a:t>인수(Argument)</a:t>
            </a:r>
            <a:r>
              <a:rPr b="1" spc="-10" dirty="0">
                <a:latin typeface="+mn-ea"/>
                <a:ea typeface="+mn-ea"/>
                <a:cs typeface="Malgun Gothic"/>
              </a:rPr>
              <a:t> </a:t>
            </a:r>
            <a:r>
              <a:rPr dirty="0">
                <a:latin typeface="+mn-ea"/>
                <a:ea typeface="+mn-ea"/>
                <a:cs typeface="Malgun Gothic"/>
              </a:rPr>
              <a:t>라고</a:t>
            </a:r>
            <a:r>
              <a:rPr spc="-20" dirty="0">
                <a:latin typeface="+mn-ea"/>
                <a:ea typeface="+mn-ea"/>
                <a:cs typeface="Malgun Gothic"/>
              </a:rPr>
              <a:t> </a:t>
            </a:r>
            <a:r>
              <a:rPr dirty="0">
                <a:latin typeface="+mn-ea"/>
                <a:ea typeface="+mn-ea"/>
                <a:cs typeface="Malgun Gothic"/>
              </a:rPr>
              <a:t>하며</a:t>
            </a:r>
            <a:r>
              <a:rPr spc="-15" dirty="0">
                <a:latin typeface="+mn-ea"/>
                <a:ea typeface="+mn-ea"/>
                <a:cs typeface="Malgun Gothic"/>
              </a:rPr>
              <a:t> </a:t>
            </a:r>
            <a:r>
              <a:rPr dirty="0">
                <a:latin typeface="+mn-ea"/>
                <a:ea typeface="+mn-ea"/>
                <a:cs typeface="Malgun Gothic"/>
              </a:rPr>
              <a:t>함수에게</a:t>
            </a:r>
            <a:r>
              <a:rPr spc="-15" dirty="0">
                <a:latin typeface="+mn-ea"/>
                <a:ea typeface="+mn-ea"/>
                <a:cs typeface="Malgun Gothic"/>
              </a:rPr>
              <a:t> </a:t>
            </a:r>
            <a:r>
              <a:rPr dirty="0">
                <a:latin typeface="+mn-ea"/>
                <a:ea typeface="+mn-ea"/>
                <a:cs typeface="Malgun Gothic"/>
              </a:rPr>
              <a:t>전달하는</a:t>
            </a:r>
            <a:r>
              <a:rPr spc="-20" dirty="0">
                <a:latin typeface="+mn-ea"/>
                <a:ea typeface="+mn-ea"/>
                <a:cs typeface="Malgun Gothic"/>
              </a:rPr>
              <a:t> 값이다.</a:t>
            </a:r>
            <a:endParaRPr dirty="0">
              <a:latin typeface="+mn-ea"/>
              <a:ea typeface="+mn-ea"/>
              <a:cs typeface="Malgun Gothic"/>
            </a:endParaRPr>
          </a:p>
          <a:p>
            <a:pPr marL="299085" marR="485140" indent="-287020">
              <a:lnSpc>
                <a:spcPct val="100000"/>
              </a:lnSpc>
              <a:buFont typeface="Arial"/>
              <a:buChar char="•"/>
              <a:tabLst>
                <a:tab pos="299085" algn="l"/>
              </a:tabLst>
            </a:pPr>
            <a:r>
              <a:rPr dirty="0">
                <a:latin typeface="+mn-ea"/>
                <a:ea typeface="+mn-ea"/>
                <a:cs typeface="Malgun Gothic"/>
              </a:rPr>
              <a:t>이</a:t>
            </a:r>
            <a:r>
              <a:rPr spc="-20" dirty="0">
                <a:latin typeface="+mn-ea"/>
                <a:ea typeface="+mn-ea"/>
                <a:cs typeface="Malgun Gothic"/>
              </a:rPr>
              <a:t> </a:t>
            </a:r>
            <a:r>
              <a:rPr dirty="0">
                <a:latin typeface="+mn-ea"/>
                <a:ea typeface="+mn-ea"/>
                <a:cs typeface="Malgun Gothic"/>
              </a:rPr>
              <a:t>함수는</a:t>
            </a:r>
            <a:r>
              <a:rPr spc="-15" dirty="0">
                <a:latin typeface="+mn-ea"/>
                <a:ea typeface="+mn-ea"/>
                <a:cs typeface="Malgun Gothic"/>
              </a:rPr>
              <a:t> </a:t>
            </a:r>
            <a:r>
              <a:rPr dirty="0">
                <a:latin typeface="+mn-ea"/>
                <a:ea typeface="+mn-ea"/>
                <a:cs typeface="Malgun Gothic"/>
              </a:rPr>
              <a:t>처리결과를</a:t>
            </a:r>
            <a:r>
              <a:rPr spc="-15" dirty="0">
                <a:latin typeface="+mn-ea"/>
                <a:ea typeface="+mn-ea"/>
                <a:cs typeface="Malgun Gothic"/>
              </a:rPr>
              <a:t> </a:t>
            </a:r>
            <a:r>
              <a:rPr dirty="0">
                <a:latin typeface="+mn-ea"/>
                <a:ea typeface="+mn-ea"/>
                <a:cs typeface="Malgun Gothic"/>
              </a:rPr>
              <a:t>반환하는데</a:t>
            </a:r>
            <a:r>
              <a:rPr spc="-5" dirty="0">
                <a:latin typeface="+mn-ea"/>
                <a:ea typeface="+mn-ea"/>
                <a:cs typeface="Malgun Gothic"/>
              </a:rPr>
              <a:t> </a:t>
            </a:r>
            <a:r>
              <a:rPr dirty="0">
                <a:latin typeface="+mn-ea"/>
                <a:ea typeface="+mn-ea"/>
                <a:cs typeface="Malgun Gothic"/>
              </a:rPr>
              <a:t>그</a:t>
            </a:r>
            <a:r>
              <a:rPr spc="-15" dirty="0">
                <a:latin typeface="+mn-ea"/>
                <a:ea typeface="+mn-ea"/>
                <a:cs typeface="Malgun Gothic"/>
              </a:rPr>
              <a:t> </a:t>
            </a:r>
            <a:r>
              <a:rPr dirty="0">
                <a:latin typeface="+mn-ea"/>
                <a:ea typeface="+mn-ea"/>
                <a:cs typeface="Malgun Gothic"/>
              </a:rPr>
              <a:t>값을</a:t>
            </a:r>
            <a:r>
              <a:rPr spc="-20" dirty="0">
                <a:latin typeface="+mn-ea"/>
                <a:ea typeface="+mn-ea"/>
                <a:cs typeface="Malgun Gothic"/>
              </a:rPr>
              <a:t> </a:t>
            </a:r>
            <a:r>
              <a:rPr b="1" dirty="0">
                <a:latin typeface="+mn-ea"/>
                <a:ea typeface="+mn-ea"/>
                <a:cs typeface="Malgun Gothic"/>
              </a:rPr>
              <a:t>반환</a:t>
            </a:r>
            <a:r>
              <a:rPr b="1" spc="-15" dirty="0">
                <a:latin typeface="+mn-ea"/>
                <a:ea typeface="+mn-ea"/>
                <a:cs typeface="Malgun Gothic"/>
              </a:rPr>
              <a:t> </a:t>
            </a:r>
            <a:r>
              <a:rPr b="1" dirty="0">
                <a:latin typeface="+mn-ea"/>
                <a:ea typeface="+mn-ea"/>
                <a:cs typeface="Malgun Gothic"/>
              </a:rPr>
              <a:t>값(return value)</a:t>
            </a:r>
            <a:r>
              <a:rPr b="1" spc="20" dirty="0">
                <a:latin typeface="+mn-ea"/>
                <a:ea typeface="+mn-ea"/>
                <a:cs typeface="Malgun Gothic"/>
              </a:rPr>
              <a:t> </a:t>
            </a:r>
            <a:r>
              <a:rPr dirty="0">
                <a:latin typeface="+mn-ea"/>
                <a:ea typeface="+mn-ea"/>
                <a:cs typeface="Malgun Gothic"/>
              </a:rPr>
              <a:t>라고</a:t>
            </a:r>
            <a:r>
              <a:rPr spc="-20" dirty="0">
                <a:latin typeface="+mn-ea"/>
                <a:ea typeface="+mn-ea"/>
                <a:cs typeface="Malgun Gothic"/>
              </a:rPr>
              <a:t> </a:t>
            </a:r>
            <a:r>
              <a:rPr spc="-25" dirty="0">
                <a:latin typeface="+mn-ea"/>
                <a:ea typeface="+mn-ea"/>
                <a:cs typeface="Malgun Gothic"/>
              </a:rPr>
              <a:t>한다. </a:t>
            </a:r>
            <a:r>
              <a:rPr dirty="0">
                <a:latin typeface="+mn-ea"/>
                <a:ea typeface="+mn-ea"/>
                <a:cs typeface="Malgun Gothic"/>
              </a:rPr>
              <a:t>반환</a:t>
            </a:r>
            <a:r>
              <a:rPr spc="-5" dirty="0">
                <a:latin typeface="+mn-ea"/>
                <a:ea typeface="+mn-ea"/>
                <a:cs typeface="Malgun Gothic"/>
              </a:rPr>
              <a:t> </a:t>
            </a:r>
            <a:r>
              <a:rPr dirty="0">
                <a:latin typeface="+mn-ea"/>
                <a:ea typeface="+mn-ea"/>
                <a:cs typeface="Malgun Gothic"/>
              </a:rPr>
              <a:t>값이</a:t>
            </a:r>
            <a:r>
              <a:rPr spc="5" dirty="0">
                <a:latin typeface="+mn-ea"/>
                <a:ea typeface="+mn-ea"/>
                <a:cs typeface="Malgun Gothic"/>
              </a:rPr>
              <a:t> </a:t>
            </a:r>
            <a:r>
              <a:rPr dirty="0">
                <a:latin typeface="+mn-ea"/>
                <a:ea typeface="+mn-ea"/>
                <a:cs typeface="Malgun Gothic"/>
              </a:rPr>
              <a:t>없는</a:t>
            </a:r>
            <a:r>
              <a:rPr spc="-5" dirty="0">
                <a:latin typeface="+mn-ea"/>
                <a:ea typeface="+mn-ea"/>
                <a:cs typeface="Malgun Gothic"/>
              </a:rPr>
              <a:t> </a:t>
            </a:r>
            <a:r>
              <a:rPr dirty="0">
                <a:latin typeface="+mn-ea"/>
                <a:ea typeface="+mn-ea"/>
                <a:cs typeface="Malgun Gothic"/>
              </a:rPr>
              <a:t>함수는</a:t>
            </a:r>
            <a:r>
              <a:rPr spc="15" dirty="0">
                <a:latin typeface="+mn-ea"/>
                <a:ea typeface="+mn-ea"/>
                <a:cs typeface="Malgun Gothic"/>
              </a:rPr>
              <a:t> </a:t>
            </a:r>
            <a:r>
              <a:rPr dirty="0">
                <a:latin typeface="+mn-ea"/>
                <a:ea typeface="+mn-ea"/>
                <a:cs typeface="Malgun Gothic"/>
              </a:rPr>
              <a:t>None이</a:t>
            </a:r>
            <a:r>
              <a:rPr spc="-20" dirty="0">
                <a:latin typeface="+mn-ea"/>
                <a:ea typeface="+mn-ea"/>
                <a:cs typeface="Malgun Gothic"/>
              </a:rPr>
              <a:t> </a:t>
            </a:r>
            <a:r>
              <a:rPr spc="-10" dirty="0">
                <a:latin typeface="+mn-ea"/>
                <a:ea typeface="+mn-ea"/>
                <a:cs typeface="Malgun Gothic"/>
              </a:rPr>
              <a:t>반환된다.</a:t>
            </a:r>
            <a:endParaRPr dirty="0">
              <a:latin typeface="+mn-ea"/>
              <a:ea typeface="+mn-ea"/>
              <a:cs typeface="Malgun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함수</a:t>
            </a:r>
            <a:r>
              <a:rPr sz="2400" spc="-10" dirty="0">
                <a:latin typeface="+mn-ea"/>
                <a:ea typeface="+mn-ea"/>
              </a:rPr>
              <a:t> </a:t>
            </a:r>
            <a:r>
              <a:rPr sz="2400" spc="-25" dirty="0">
                <a:latin typeface="+mn-ea"/>
                <a:ea typeface="+mn-ea"/>
              </a:rPr>
              <a:t>만들기</a:t>
            </a:r>
          </a:p>
        </p:txBody>
      </p:sp>
      <p:sp>
        <p:nvSpPr>
          <p:cNvPr id="3" name="object 3"/>
          <p:cNvSpPr txBox="1"/>
          <p:nvPr/>
        </p:nvSpPr>
        <p:spPr>
          <a:xfrm>
            <a:off x="458216" y="832980"/>
            <a:ext cx="8547100" cy="1809470"/>
          </a:xfrm>
          <a:prstGeom prst="rect">
            <a:avLst/>
          </a:prstGeom>
        </p:spPr>
        <p:txBody>
          <a:bodyPr vert="horz" wrap="square" lIns="0" tIns="156210" rIns="0" bIns="0" rtlCol="0">
            <a:spAutoFit/>
          </a:bodyPr>
          <a:lstStyle/>
          <a:p>
            <a:pPr marL="286385" indent="-273685">
              <a:lnSpc>
                <a:spcPct val="100000"/>
              </a:lnSpc>
              <a:spcBef>
                <a:spcPts val="1230"/>
              </a:spcBef>
              <a:buFont typeface="Arial"/>
              <a:buChar char="▪"/>
              <a:tabLst>
                <a:tab pos="286385" algn="l"/>
              </a:tabLst>
            </a:pPr>
            <a:r>
              <a:rPr dirty="0">
                <a:solidFill>
                  <a:srgbClr val="333333"/>
                </a:solidFill>
                <a:latin typeface="+mn-ea"/>
                <a:ea typeface="+mn-ea"/>
                <a:cs typeface="Malgun Gothic"/>
              </a:rPr>
              <a:t>함수의</a:t>
            </a:r>
            <a:r>
              <a:rPr spc="10" dirty="0">
                <a:solidFill>
                  <a:srgbClr val="333333"/>
                </a:solidFill>
                <a:latin typeface="+mn-ea"/>
                <a:ea typeface="+mn-ea"/>
                <a:cs typeface="Malgun Gothic"/>
              </a:rPr>
              <a:t> </a:t>
            </a:r>
            <a:r>
              <a:rPr spc="-35" dirty="0">
                <a:solidFill>
                  <a:srgbClr val="333333"/>
                </a:solidFill>
                <a:latin typeface="+mn-ea"/>
                <a:ea typeface="+mn-ea"/>
                <a:cs typeface="Malgun Gothic"/>
              </a:rPr>
              <a:t>정의</a:t>
            </a:r>
            <a:endParaRPr dirty="0">
              <a:latin typeface="+mn-ea"/>
              <a:ea typeface="+mn-ea"/>
              <a:cs typeface="Malgun Gothic"/>
            </a:endParaRPr>
          </a:p>
          <a:p>
            <a:pPr marL="560705" lvl="1" indent="-273685">
              <a:lnSpc>
                <a:spcPct val="100000"/>
              </a:lnSpc>
              <a:spcBef>
                <a:spcPts val="950"/>
              </a:spcBef>
              <a:buFont typeface="Consolas"/>
              <a:buChar char="–"/>
              <a:tabLst>
                <a:tab pos="560705" algn="l"/>
              </a:tabLst>
            </a:pPr>
            <a:r>
              <a:rPr sz="1600" dirty="0">
                <a:solidFill>
                  <a:srgbClr val="333333"/>
                </a:solidFill>
                <a:latin typeface="+mn-ea"/>
                <a:ea typeface="+mn-ea"/>
                <a:cs typeface="Malgun Gothic"/>
              </a:rPr>
              <a:t>새로운</a:t>
            </a:r>
            <a:r>
              <a:rPr sz="1600" spc="-30" dirty="0">
                <a:solidFill>
                  <a:srgbClr val="333333"/>
                </a:solidFill>
                <a:latin typeface="+mn-ea"/>
                <a:ea typeface="+mn-ea"/>
                <a:cs typeface="Malgun Gothic"/>
              </a:rPr>
              <a:t> </a:t>
            </a:r>
            <a:r>
              <a:rPr sz="1600" dirty="0">
                <a:solidFill>
                  <a:srgbClr val="333333"/>
                </a:solidFill>
                <a:latin typeface="+mn-ea"/>
                <a:ea typeface="+mn-ea"/>
                <a:cs typeface="Malgun Gothic"/>
              </a:rPr>
              <a:t>함수를</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만드는</a:t>
            </a:r>
            <a:r>
              <a:rPr sz="1600" spc="-30" dirty="0">
                <a:solidFill>
                  <a:srgbClr val="333333"/>
                </a:solidFill>
                <a:latin typeface="+mn-ea"/>
                <a:ea typeface="+mn-ea"/>
                <a:cs typeface="Malgun Gothic"/>
              </a:rPr>
              <a:t> </a:t>
            </a:r>
            <a:r>
              <a:rPr sz="1600" dirty="0">
                <a:solidFill>
                  <a:srgbClr val="333333"/>
                </a:solidFill>
                <a:latin typeface="+mn-ea"/>
                <a:ea typeface="+mn-ea"/>
                <a:cs typeface="Malgun Gothic"/>
              </a:rPr>
              <a:t>것을</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함수의</a:t>
            </a:r>
            <a:r>
              <a:rPr sz="1600" spc="-35" dirty="0">
                <a:solidFill>
                  <a:srgbClr val="333333"/>
                </a:solidFill>
                <a:latin typeface="+mn-ea"/>
                <a:ea typeface="+mn-ea"/>
                <a:cs typeface="Malgun Gothic"/>
              </a:rPr>
              <a:t> </a:t>
            </a:r>
            <a:r>
              <a:rPr sz="1600" dirty="0">
                <a:solidFill>
                  <a:srgbClr val="333333"/>
                </a:solidFill>
                <a:latin typeface="+mn-ea"/>
                <a:ea typeface="+mn-ea"/>
                <a:cs typeface="Malgun Gothic"/>
              </a:rPr>
              <a:t>정의라고</a:t>
            </a:r>
            <a:r>
              <a:rPr sz="1600" spc="-30" dirty="0">
                <a:solidFill>
                  <a:srgbClr val="333333"/>
                </a:solidFill>
                <a:latin typeface="+mn-ea"/>
                <a:ea typeface="+mn-ea"/>
                <a:cs typeface="Malgun Gothic"/>
              </a:rPr>
              <a:t> </a:t>
            </a:r>
            <a:r>
              <a:rPr sz="1600" spc="-25" dirty="0">
                <a:solidFill>
                  <a:srgbClr val="333333"/>
                </a:solidFill>
                <a:latin typeface="+mn-ea"/>
                <a:ea typeface="+mn-ea"/>
                <a:cs typeface="Malgun Gothic"/>
              </a:rPr>
              <a:t>한다.</a:t>
            </a:r>
            <a:endParaRPr sz="1600" dirty="0">
              <a:latin typeface="+mn-ea"/>
              <a:ea typeface="+mn-ea"/>
              <a:cs typeface="Malgun Gothic"/>
            </a:endParaRPr>
          </a:p>
          <a:p>
            <a:pPr marL="560705" lvl="1" indent="-273685">
              <a:lnSpc>
                <a:spcPct val="100000"/>
              </a:lnSpc>
              <a:spcBef>
                <a:spcPts val="605"/>
              </a:spcBef>
              <a:buFont typeface="Consolas"/>
              <a:buChar char="–"/>
              <a:tabLst>
                <a:tab pos="560705" algn="l"/>
              </a:tabLst>
            </a:pPr>
            <a:r>
              <a:rPr sz="1600" dirty="0">
                <a:solidFill>
                  <a:srgbClr val="333333"/>
                </a:solidFill>
                <a:latin typeface="+mn-ea"/>
                <a:ea typeface="+mn-ea"/>
                <a:cs typeface="Malgun Gothic"/>
              </a:rPr>
              <a:t>함수의</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선언부와</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구현부로</a:t>
            </a:r>
            <a:r>
              <a:rPr sz="1600" spc="-20" dirty="0">
                <a:solidFill>
                  <a:srgbClr val="333333"/>
                </a:solidFill>
                <a:latin typeface="+mn-ea"/>
                <a:ea typeface="+mn-ea"/>
                <a:cs typeface="Malgun Gothic"/>
              </a:rPr>
              <a:t> </a:t>
            </a:r>
            <a:r>
              <a:rPr sz="1600" spc="-10" dirty="0">
                <a:solidFill>
                  <a:srgbClr val="333333"/>
                </a:solidFill>
                <a:latin typeface="+mn-ea"/>
                <a:ea typeface="+mn-ea"/>
                <a:cs typeface="Malgun Gothic"/>
              </a:rPr>
              <a:t>나누어진다</a:t>
            </a:r>
            <a:endParaRPr sz="1600" dirty="0">
              <a:latin typeface="+mn-ea"/>
              <a:ea typeface="+mn-ea"/>
              <a:cs typeface="Malgun Gothic"/>
            </a:endParaRPr>
          </a:p>
          <a:p>
            <a:pPr marL="789305" lvl="2" indent="-227965">
              <a:lnSpc>
                <a:spcPct val="100000"/>
              </a:lnSpc>
              <a:spcBef>
                <a:spcPts val="610"/>
              </a:spcBef>
              <a:buFont typeface="Arial"/>
              <a:buChar char="▪"/>
              <a:tabLst>
                <a:tab pos="789305" algn="l"/>
              </a:tabLst>
            </a:pPr>
            <a:r>
              <a:rPr sz="1600" dirty="0">
                <a:solidFill>
                  <a:srgbClr val="333333"/>
                </a:solidFill>
                <a:latin typeface="+mn-ea"/>
                <a:ea typeface="+mn-ea"/>
                <a:cs typeface="Malgun Gothic"/>
              </a:rPr>
              <a:t>함수의</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선언</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부(Header)</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함수의 이름과</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인수를</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받을</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변수를</a:t>
            </a:r>
            <a:r>
              <a:rPr sz="1600" spc="-5" dirty="0">
                <a:solidFill>
                  <a:srgbClr val="333333"/>
                </a:solidFill>
                <a:latin typeface="+mn-ea"/>
                <a:ea typeface="+mn-ea"/>
                <a:cs typeface="Malgun Gothic"/>
              </a:rPr>
              <a:t> </a:t>
            </a:r>
            <a:r>
              <a:rPr sz="1600" spc="-10" dirty="0">
                <a:solidFill>
                  <a:srgbClr val="333333"/>
                </a:solidFill>
                <a:latin typeface="+mn-ea"/>
                <a:ea typeface="+mn-ea"/>
                <a:cs typeface="Malgun Gothic"/>
              </a:rPr>
              <a:t>지정한다.</a:t>
            </a:r>
            <a:endParaRPr sz="1600" dirty="0">
              <a:latin typeface="+mn-ea"/>
              <a:ea typeface="+mn-ea"/>
              <a:cs typeface="Malgun Gothic"/>
            </a:endParaRPr>
          </a:p>
          <a:p>
            <a:pPr marL="789305" lvl="2" indent="-227965">
              <a:lnSpc>
                <a:spcPct val="100000"/>
              </a:lnSpc>
              <a:spcBef>
                <a:spcPts val="600"/>
              </a:spcBef>
              <a:buFont typeface="Arial"/>
              <a:buChar char="▪"/>
              <a:tabLst>
                <a:tab pos="789305" algn="l"/>
              </a:tabLst>
            </a:pPr>
            <a:r>
              <a:rPr sz="1600" dirty="0">
                <a:solidFill>
                  <a:srgbClr val="333333"/>
                </a:solidFill>
                <a:latin typeface="+mn-ea"/>
                <a:ea typeface="+mn-ea"/>
                <a:cs typeface="Malgun Gothic"/>
              </a:rPr>
              <a:t>함수의</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구현</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부(Body) : 함수가 호출</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되었을</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때</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실행할 실행문들을</a:t>
            </a:r>
            <a:r>
              <a:rPr sz="1600" spc="-5" dirty="0">
                <a:solidFill>
                  <a:srgbClr val="333333"/>
                </a:solidFill>
                <a:latin typeface="+mn-ea"/>
                <a:ea typeface="+mn-ea"/>
                <a:cs typeface="Malgun Gothic"/>
              </a:rPr>
              <a:t> </a:t>
            </a:r>
            <a:r>
              <a:rPr sz="1600" spc="-10" dirty="0">
                <a:solidFill>
                  <a:srgbClr val="333333"/>
                </a:solidFill>
                <a:latin typeface="+mn-ea"/>
                <a:ea typeface="+mn-ea"/>
                <a:cs typeface="Malgun Gothic"/>
              </a:rPr>
              <a:t>지정한다.</a:t>
            </a:r>
            <a:endParaRPr sz="1600" dirty="0">
              <a:latin typeface="+mn-ea"/>
              <a:ea typeface="+mn-ea"/>
              <a:cs typeface="Malgun Gothic"/>
            </a:endParaRPr>
          </a:p>
        </p:txBody>
      </p:sp>
      <p:sp>
        <p:nvSpPr>
          <p:cNvPr id="4" name="object 4"/>
          <p:cNvSpPr txBox="1"/>
          <p:nvPr/>
        </p:nvSpPr>
        <p:spPr>
          <a:xfrm>
            <a:off x="1006855" y="4955032"/>
            <a:ext cx="8608060" cy="1690206"/>
          </a:xfrm>
          <a:prstGeom prst="rect">
            <a:avLst/>
          </a:prstGeom>
        </p:spPr>
        <p:txBody>
          <a:bodyPr vert="horz" wrap="square" lIns="0" tIns="88900" rIns="0" bIns="0" rtlCol="0">
            <a:spAutoFit/>
          </a:bodyPr>
          <a:lstStyle/>
          <a:p>
            <a:pPr marL="240665" indent="-227965">
              <a:lnSpc>
                <a:spcPct val="100000"/>
              </a:lnSpc>
              <a:spcBef>
                <a:spcPts val="700"/>
              </a:spcBef>
              <a:buFont typeface="Arial"/>
              <a:buChar char="▪"/>
              <a:tabLst>
                <a:tab pos="240665" algn="l"/>
              </a:tabLst>
            </a:pPr>
            <a:r>
              <a:rPr sz="1600" dirty="0">
                <a:solidFill>
                  <a:srgbClr val="333333"/>
                </a:solidFill>
                <a:latin typeface="+mn-ea"/>
                <a:ea typeface="+mn-ea"/>
                <a:cs typeface="Malgun Gothic"/>
              </a:rPr>
              <a:t>함수 선언 마지막에는 :</a:t>
            </a:r>
            <a:r>
              <a:rPr sz="1600" spc="15" dirty="0">
                <a:solidFill>
                  <a:srgbClr val="333333"/>
                </a:solidFill>
                <a:latin typeface="+mn-ea"/>
                <a:ea typeface="+mn-ea"/>
                <a:cs typeface="Malgun Gothic"/>
              </a:rPr>
              <a:t> </a:t>
            </a:r>
            <a:r>
              <a:rPr sz="1600" dirty="0">
                <a:solidFill>
                  <a:srgbClr val="333333"/>
                </a:solidFill>
                <a:latin typeface="+mn-ea"/>
                <a:ea typeface="+mn-ea"/>
                <a:cs typeface="Malgun Gothic"/>
              </a:rPr>
              <a:t>을</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넣어</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구현부와 </a:t>
            </a:r>
            <a:r>
              <a:rPr sz="1600" spc="-10" dirty="0">
                <a:solidFill>
                  <a:srgbClr val="333333"/>
                </a:solidFill>
                <a:latin typeface="+mn-ea"/>
                <a:ea typeface="+mn-ea"/>
                <a:cs typeface="Malgun Gothic"/>
              </a:rPr>
              <a:t>구분한다.</a:t>
            </a:r>
            <a:endParaRPr sz="1600" dirty="0">
              <a:latin typeface="+mn-ea"/>
              <a:ea typeface="+mn-ea"/>
              <a:cs typeface="Malgun Gothic"/>
            </a:endParaRPr>
          </a:p>
          <a:p>
            <a:pPr marL="240665" indent="-227965">
              <a:lnSpc>
                <a:spcPct val="100000"/>
              </a:lnSpc>
              <a:spcBef>
                <a:spcPts val="605"/>
              </a:spcBef>
              <a:buFont typeface="Arial"/>
              <a:buChar char="▪"/>
              <a:tabLst>
                <a:tab pos="240665" algn="l"/>
              </a:tabLst>
            </a:pPr>
            <a:r>
              <a:rPr sz="1600" b="1" dirty="0">
                <a:solidFill>
                  <a:srgbClr val="333333"/>
                </a:solidFill>
                <a:latin typeface="+mn-ea"/>
                <a:ea typeface="+mn-ea"/>
                <a:cs typeface="Malgun Gothic"/>
              </a:rPr>
              <a:t>매개변수(인자,</a:t>
            </a:r>
            <a:r>
              <a:rPr sz="1600" b="1" spc="-5" dirty="0">
                <a:solidFill>
                  <a:srgbClr val="333333"/>
                </a:solidFill>
                <a:latin typeface="+mn-ea"/>
                <a:ea typeface="+mn-ea"/>
                <a:cs typeface="Malgun Gothic"/>
              </a:rPr>
              <a:t> </a:t>
            </a:r>
            <a:r>
              <a:rPr sz="1600" b="1" dirty="0">
                <a:solidFill>
                  <a:srgbClr val="333333"/>
                </a:solidFill>
                <a:latin typeface="+mn-ea"/>
                <a:ea typeface="+mn-ea"/>
                <a:cs typeface="Malgun Gothic"/>
              </a:rPr>
              <a:t>Parameter)</a:t>
            </a:r>
            <a:r>
              <a:rPr sz="1600" b="1" spc="15" dirty="0">
                <a:solidFill>
                  <a:srgbClr val="333333"/>
                </a:solidFill>
                <a:latin typeface="+mn-ea"/>
                <a:ea typeface="+mn-ea"/>
                <a:cs typeface="Malgun Gothic"/>
              </a:rPr>
              <a:t> </a:t>
            </a:r>
            <a:r>
              <a:rPr sz="1600" dirty="0">
                <a:solidFill>
                  <a:srgbClr val="333333"/>
                </a:solidFill>
                <a:latin typeface="+mn-ea"/>
                <a:ea typeface="+mn-ea"/>
                <a:cs typeface="Malgun Gothic"/>
              </a:rPr>
              <a:t>는</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인수를</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받기</a:t>
            </a:r>
            <a:r>
              <a:rPr sz="1600" spc="-15" dirty="0">
                <a:solidFill>
                  <a:srgbClr val="333333"/>
                </a:solidFill>
                <a:latin typeface="+mn-ea"/>
                <a:ea typeface="+mn-ea"/>
                <a:cs typeface="Malgun Gothic"/>
              </a:rPr>
              <a:t> </a:t>
            </a:r>
            <a:r>
              <a:rPr sz="1600" dirty="0">
                <a:solidFill>
                  <a:srgbClr val="333333"/>
                </a:solidFill>
                <a:latin typeface="+mn-ea"/>
                <a:ea typeface="+mn-ea"/>
                <a:cs typeface="Malgun Gothic"/>
              </a:rPr>
              <a:t>위한</a:t>
            </a:r>
            <a:r>
              <a:rPr sz="1600" spc="-15" dirty="0">
                <a:solidFill>
                  <a:srgbClr val="333333"/>
                </a:solidFill>
                <a:latin typeface="+mn-ea"/>
                <a:ea typeface="+mn-ea"/>
                <a:cs typeface="Malgun Gothic"/>
              </a:rPr>
              <a:t> </a:t>
            </a:r>
            <a:r>
              <a:rPr sz="1600" dirty="0">
                <a:solidFill>
                  <a:srgbClr val="333333"/>
                </a:solidFill>
                <a:latin typeface="+mn-ea"/>
                <a:ea typeface="+mn-ea"/>
                <a:cs typeface="Malgun Gothic"/>
              </a:rPr>
              <a:t>변수로</a:t>
            </a:r>
            <a:r>
              <a:rPr sz="1600" spc="-5" dirty="0">
                <a:solidFill>
                  <a:srgbClr val="333333"/>
                </a:solidFill>
                <a:latin typeface="+mn-ea"/>
                <a:ea typeface="+mn-ea"/>
                <a:cs typeface="Malgun Gothic"/>
              </a:rPr>
              <a:t> </a:t>
            </a:r>
            <a:r>
              <a:rPr sz="1600" b="1" dirty="0">
                <a:solidFill>
                  <a:srgbClr val="333333"/>
                </a:solidFill>
                <a:latin typeface="+mn-ea"/>
                <a:ea typeface="+mn-ea"/>
                <a:cs typeface="Malgun Gothic"/>
              </a:rPr>
              <a:t>0개</a:t>
            </a:r>
            <a:r>
              <a:rPr sz="1600" b="1" spc="-15" dirty="0">
                <a:solidFill>
                  <a:srgbClr val="333333"/>
                </a:solidFill>
                <a:latin typeface="+mn-ea"/>
                <a:ea typeface="+mn-ea"/>
                <a:cs typeface="Malgun Gothic"/>
              </a:rPr>
              <a:t> </a:t>
            </a:r>
            <a:r>
              <a:rPr sz="1600" b="1" dirty="0">
                <a:solidFill>
                  <a:srgbClr val="333333"/>
                </a:solidFill>
                <a:latin typeface="+mn-ea"/>
                <a:ea typeface="+mn-ea"/>
                <a:cs typeface="Malgun Gothic"/>
              </a:rPr>
              <a:t>이상</a:t>
            </a:r>
            <a:r>
              <a:rPr sz="1600" b="1" spc="-15" dirty="0">
                <a:solidFill>
                  <a:srgbClr val="333333"/>
                </a:solidFill>
                <a:latin typeface="+mn-ea"/>
                <a:ea typeface="+mn-ea"/>
                <a:cs typeface="Malgun Gothic"/>
              </a:rPr>
              <a:t> </a:t>
            </a:r>
            <a:r>
              <a:rPr sz="1600" dirty="0">
                <a:solidFill>
                  <a:srgbClr val="333333"/>
                </a:solidFill>
                <a:latin typeface="+mn-ea"/>
                <a:ea typeface="+mn-ea"/>
                <a:cs typeface="Malgun Gothic"/>
              </a:rPr>
              <a:t>선언할</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수</a:t>
            </a:r>
            <a:r>
              <a:rPr sz="1600" spc="-15" dirty="0">
                <a:solidFill>
                  <a:srgbClr val="333333"/>
                </a:solidFill>
                <a:latin typeface="+mn-ea"/>
                <a:ea typeface="+mn-ea"/>
                <a:cs typeface="Malgun Gothic"/>
              </a:rPr>
              <a:t> </a:t>
            </a:r>
            <a:r>
              <a:rPr sz="1600" spc="-25" dirty="0">
                <a:solidFill>
                  <a:srgbClr val="333333"/>
                </a:solidFill>
                <a:latin typeface="+mn-ea"/>
                <a:ea typeface="+mn-ea"/>
                <a:cs typeface="Malgun Gothic"/>
              </a:rPr>
              <a:t>있다.</a:t>
            </a:r>
            <a:endParaRPr sz="1600" dirty="0">
              <a:latin typeface="+mn-ea"/>
              <a:ea typeface="+mn-ea"/>
              <a:cs typeface="Malgun Gothic"/>
            </a:endParaRPr>
          </a:p>
          <a:p>
            <a:pPr marL="240665" indent="-227965">
              <a:lnSpc>
                <a:spcPct val="100000"/>
              </a:lnSpc>
              <a:spcBef>
                <a:spcPts val="600"/>
              </a:spcBef>
              <a:buFont typeface="Arial"/>
              <a:buChar char="▪"/>
              <a:tabLst>
                <a:tab pos="240665" algn="l"/>
              </a:tabLst>
            </a:pPr>
            <a:r>
              <a:rPr sz="1600" dirty="0">
                <a:solidFill>
                  <a:srgbClr val="333333"/>
                </a:solidFill>
                <a:latin typeface="+mn-ea"/>
                <a:ea typeface="+mn-ea"/>
                <a:cs typeface="Malgun Gothic"/>
              </a:rPr>
              <a:t>함수의</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실행구문은 반드시 </a:t>
            </a:r>
            <a:r>
              <a:rPr sz="1600" b="1" dirty="0">
                <a:solidFill>
                  <a:srgbClr val="333333"/>
                </a:solidFill>
                <a:latin typeface="+mn-ea"/>
                <a:ea typeface="+mn-ea"/>
                <a:cs typeface="Malgun Gothic"/>
              </a:rPr>
              <a:t>공백4개 또는 탭 </a:t>
            </a:r>
            <a:r>
              <a:rPr sz="1600" dirty="0">
                <a:solidFill>
                  <a:srgbClr val="333333"/>
                </a:solidFill>
                <a:latin typeface="+mn-ea"/>
                <a:ea typeface="+mn-ea"/>
                <a:cs typeface="Malgun Gothic"/>
              </a:rPr>
              <a:t>이후에 </a:t>
            </a:r>
            <a:r>
              <a:rPr sz="1600" spc="-10" dirty="0">
                <a:solidFill>
                  <a:srgbClr val="333333"/>
                </a:solidFill>
                <a:latin typeface="+mn-ea"/>
                <a:ea typeface="+mn-ea"/>
                <a:cs typeface="Malgun Gothic"/>
              </a:rPr>
              <a:t>작성한다.</a:t>
            </a:r>
            <a:endParaRPr sz="1600" dirty="0">
              <a:latin typeface="+mn-ea"/>
              <a:ea typeface="+mn-ea"/>
              <a:cs typeface="Malgun Gothic"/>
            </a:endParaRPr>
          </a:p>
          <a:p>
            <a:pPr marL="240665" indent="-227965">
              <a:lnSpc>
                <a:spcPct val="100000"/>
              </a:lnSpc>
              <a:spcBef>
                <a:spcPts val="600"/>
              </a:spcBef>
              <a:buFont typeface="Arial"/>
              <a:buChar char="▪"/>
              <a:tabLst>
                <a:tab pos="240665" algn="l"/>
              </a:tabLst>
            </a:pPr>
            <a:r>
              <a:rPr sz="1600" dirty="0">
                <a:solidFill>
                  <a:srgbClr val="333333"/>
                </a:solidFill>
                <a:latin typeface="+mn-ea"/>
                <a:ea typeface="+mn-ea"/>
                <a:cs typeface="Malgun Gothic"/>
              </a:rPr>
              <a:t>결과값이</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있을</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경우</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return 구문을 넣고</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없을</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경우</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return은</a:t>
            </a:r>
            <a:r>
              <a:rPr sz="1600" spc="-15" dirty="0">
                <a:solidFill>
                  <a:srgbClr val="333333"/>
                </a:solidFill>
                <a:latin typeface="+mn-ea"/>
                <a:ea typeface="+mn-ea"/>
                <a:cs typeface="Malgun Gothic"/>
              </a:rPr>
              <a:t> </a:t>
            </a:r>
            <a:r>
              <a:rPr sz="1600" dirty="0">
                <a:solidFill>
                  <a:srgbClr val="333333"/>
                </a:solidFill>
                <a:latin typeface="+mn-ea"/>
                <a:ea typeface="+mn-ea"/>
                <a:cs typeface="Malgun Gothic"/>
              </a:rPr>
              <a:t>생략할</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수</a:t>
            </a:r>
            <a:r>
              <a:rPr sz="1600" spc="-10" dirty="0">
                <a:solidFill>
                  <a:srgbClr val="333333"/>
                </a:solidFill>
                <a:latin typeface="+mn-ea"/>
                <a:ea typeface="+mn-ea"/>
                <a:cs typeface="Malgun Gothic"/>
              </a:rPr>
              <a:t> </a:t>
            </a:r>
            <a:r>
              <a:rPr sz="1600" spc="-25" dirty="0">
                <a:solidFill>
                  <a:srgbClr val="333333"/>
                </a:solidFill>
                <a:latin typeface="+mn-ea"/>
                <a:ea typeface="+mn-ea"/>
                <a:cs typeface="Malgun Gothic"/>
              </a:rPr>
              <a:t>있다.</a:t>
            </a:r>
            <a:endParaRPr sz="1600" dirty="0">
              <a:latin typeface="+mn-ea"/>
              <a:ea typeface="+mn-ea"/>
              <a:cs typeface="Malgun Gothic"/>
            </a:endParaRPr>
          </a:p>
          <a:p>
            <a:pPr marL="241300">
              <a:lnSpc>
                <a:spcPct val="100000"/>
              </a:lnSpc>
              <a:spcBef>
                <a:spcPts val="605"/>
              </a:spcBef>
            </a:pPr>
            <a:r>
              <a:rPr sz="1600" dirty="0">
                <a:solidFill>
                  <a:srgbClr val="333333"/>
                </a:solidFill>
                <a:latin typeface="+mn-ea"/>
                <a:ea typeface="+mn-ea"/>
                <a:cs typeface="Consolas"/>
              </a:rPr>
              <a:t>–</a:t>
            </a:r>
            <a:r>
              <a:rPr sz="1600" spc="-25" dirty="0">
                <a:solidFill>
                  <a:srgbClr val="333333"/>
                </a:solidFill>
                <a:latin typeface="+mn-ea"/>
                <a:ea typeface="+mn-ea"/>
                <a:cs typeface="Consolas"/>
              </a:rPr>
              <a:t> </a:t>
            </a:r>
            <a:r>
              <a:rPr sz="1600" dirty="0">
                <a:solidFill>
                  <a:srgbClr val="333333"/>
                </a:solidFill>
                <a:latin typeface="+mn-ea"/>
                <a:ea typeface="+mn-ea"/>
                <a:cs typeface="Malgun Gothic"/>
              </a:rPr>
              <a:t>return</a:t>
            </a:r>
            <a:r>
              <a:rPr sz="1600" spc="-35" dirty="0">
                <a:solidFill>
                  <a:srgbClr val="333333"/>
                </a:solidFill>
                <a:latin typeface="+mn-ea"/>
                <a:ea typeface="+mn-ea"/>
                <a:cs typeface="Malgun Gothic"/>
              </a:rPr>
              <a:t> </a:t>
            </a:r>
            <a:r>
              <a:rPr sz="1600" dirty="0">
                <a:solidFill>
                  <a:srgbClr val="333333"/>
                </a:solidFill>
                <a:latin typeface="+mn-ea"/>
                <a:ea typeface="+mn-ea"/>
                <a:cs typeface="Malgun Gothic"/>
              </a:rPr>
              <a:t>값이</a:t>
            </a:r>
            <a:r>
              <a:rPr sz="1600" spc="-30" dirty="0">
                <a:solidFill>
                  <a:srgbClr val="333333"/>
                </a:solidFill>
                <a:latin typeface="+mn-ea"/>
                <a:ea typeface="+mn-ea"/>
                <a:cs typeface="Malgun Gothic"/>
              </a:rPr>
              <a:t> </a:t>
            </a:r>
            <a:r>
              <a:rPr sz="1600" dirty="0">
                <a:solidFill>
                  <a:srgbClr val="333333"/>
                </a:solidFill>
                <a:latin typeface="+mn-ea"/>
                <a:ea typeface="+mn-ea"/>
                <a:cs typeface="Malgun Gothic"/>
              </a:rPr>
              <a:t>없는</a:t>
            </a:r>
            <a:r>
              <a:rPr sz="1600" spc="-40" dirty="0">
                <a:solidFill>
                  <a:srgbClr val="333333"/>
                </a:solidFill>
                <a:latin typeface="+mn-ea"/>
                <a:ea typeface="+mn-ea"/>
                <a:cs typeface="Malgun Gothic"/>
              </a:rPr>
              <a:t> </a:t>
            </a:r>
            <a:r>
              <a:rPr sz="1600" dirty="0">
                <a:solidFill>
                  <a:srgbClr val="333333"/>
                </a:solidFill>
                <a:latin typeface="+mn-ea"/>
                <a:ea typeface="+mn-ea"/>
                <a:cs typeface="Malgun Gothic"/>
              </a:rPr>
              <a:t>함수는</a:t>
            </a:r>
            <a:r>
              <a:rPr sz="1600" spc="-30" dirty="0">
                <a:solidFill>
                  <a:srgbClr val="333333"/>
                </a:solidFill>
                <a:latin typeface="+mn-ea"/>
                <a:ea typeface="+mn-ea"/>
                <a:cs typeface="Malgun Gothic"/>
              </a:rPr>
              <a:t> </a:t>
            </a:r>
            <a:r>
              <a:rPr sz="1600" b="1" dirty="0">
                <a:solidFill>
                  <a:srgbClr val="333333"/>
                </a:solidFill>
                <a:latin typeface="+mn-ea"/>
                <a:ea typeface="+mn-ea"/>
                <a:cs typeface="Malgun Gothic"/>
              </a:rPr>
              <a:t>None</a:t>
            </a:r>
            <a:r>
              <a:rPr sz="1600" dirty="0">
                <a:solidFill>
                  <a:srgbClr val="333333"/>
                </a:solidFill>
                <a:latin typeface="+mn-ea"/>
                <a:ea typeface="+mn-ea"/>
                <a:cs typeface="Malgun Gothic"/>
              </a:rPr>
              <a:t>을</a:t>
            </a:r>
            <a:r>
              <a:rPr sz="1600" spc="-30" dirty="0">
                <a:solidFill>
                  <a:srgbClr val="333333"/>
                </a:solidFill>
                <a:latin typeface="+mn-ea"/>
                <a:ea typeface="+mn-ea"/>
                <a:cs typeface="Malgun Gothic"/>
              </a:rPr>
              <a:t> </a:t>
            </a:r>
            <a:r>
              <a:rPr sz="1600" dirty="0">
                <a:solidFill>
                  <a:srgbClr val="333333"/>
                </a:solidFill>
                <a:latin typeface="+mn-ea"/>
                <a:ea typeface="+mn-ea"/>
                <a:cs typeface="Malgun Gothic"/>
              </a:rPr>
              <a:t>반환</a:t>
            </a:r>
            <a:r>
              <a:rPr sz="1600" spc="-25" dirty="0">
                <a:solidFill>
                  <a:srgbClr val="333333"/>
                </a:solidFill>
                <a:latin typeface="+mn-ea"/>
                <a:ea typeface="+mn-ea"/>
                <a:cs typeface="Malgun Gothic"/>
              </a:rPr>
              <a:t> 한다.</a:t>
            </a:r>
            <a:endParaRPr sz="1600" dirty="0">
              <a:latin typeface="+mn-ea"/>
              <a:ea typeface="+mn-ea"/>
              <a:cs typeface="Malgun Gothic"/>
            </a:endParaRPr>
          </a:p>
        </p:txBody>
      </p:sp>
      <p:sp>
        <p:nvSpPr>
          <p:cNvPr id="5" name="object 5"/>
          <p:cNvSpPr/>
          <p:nvPr/>
        </p:nvSpPr>
        <p:spPr>
          <a:xfrm>
            <a:off x="1659635" y="2828164"/>
            <a:ext cx="3505200" cy="2057400"/>
          </a:xfrm>
          <a:custGeom>
            <a:avLst/>
            <a:gdLst/>
            <a:ahLst/>
            <a:cxnLst/>
            <a:rect l="l" t="t" r="r" b="b"/>
            <a:pathLst>
              <a:path w="3505200" h="2057400">
                <a:moveTo>
                  <a:pt x="0" y="2057400"/>
                </a:moveTo>
                <a:lnTo>
                  <a:pt x="3505200" y="2057400"/>
                </a:lnTo>
                <a:lnTo>
                  <a:pt x="3505200" y="0"/>
                </a:lnTo>
                <a:lnTo>
                  <a:pt x="0" y="0"/>
                </a:lnTo>
                <a:lnTo>
                  <a:pt x="0" y="2057400"/>
                </a:lnTo>
                <a:close/>
              </a:path>
            </a:pathLst>
          </a:custGeom>
          <a:ln w="12192">
            <a:solidFill>
              <a:srgbClr val="000000"/>
            </a:solidFill>
          </a:ln>
        </p:spPr>
        <p:txBody>
          <a:bodyPr wrap="square" lIns="0" tIns="0" rIns="0" bIns="0" rtlCol="0"/>
          <a:lstStyle/>
          <a:p>
            <a:endParaRPr sz="1600">
              <a:latin typeface="+mn-ea"/>
              <a:ea typeface="+mn-ea"/>
            </a:endParaRPr>
          </a:p>
        </p:txBody>
      </p:sp>
      <p:sp>
        <p:nvSpPr>
          <p:cNvPr id="6" name="object 6"/>
          <p:cNvSpPr txBox="1"/>
          <p:nvPr/>
        </p:nvSpPr>
        <p:spPr>
          <a:xfrm>
            <a:off x="1738629" y="2857501"/>
            <a:ext cx="3163570" cy="1834477"/>
          </a:xfrm>
          <a:prstGeom prst="rect">
            <a:avLst/>
          </a:prstGeom>
        </p:spPr>
        <p:txBody>
          <a:bodyPr vert="horz" wrap="square" lIns="0" tIns="13335" rIns="0" bIns="0" rtlCol="0">
            <a:spAutoFit/>
          </a:bodyPr>
          <a:lstStyle/>
          <a:p>
            <a:pPr marL="12700">
              <a:lnSpc>
                <a:spcPct val="100000"/>
              </a:lnSpc>
              <a:spcBef>
                <a:spcPts val="105"/>
              </a:spcBef>
            </a:pPr>
            <a:r>
              <a:rPr sz="1600" b="1" dirty="0">
                <a:solidFill>
                  <a:schemeClr val="tx1"/>
                </a:solidFill>
                <a:latin typeface="+mn-ea"/>
                <a:ea typeface="+mn-ea"/>
                <a:cs typeface="Malgun Gothic"/>
              </a:rPr>
              <a:t>def</a:t>
            </a:r>
            <a:r>
              <a:rPr sz="1600" b="1" spc="-25" dirty="0">
                <a:solidFill>
                  <a:schemeClr val="tx1"/>
                </a:solidFill>
                <a:latin typeface="+mn-ea"/>
                <a:ea typeface="+mn-ea"/>
                <a:cs typeface="Malgun Gothic"/>
              </a:rPr>
              <a:t> </a:t>
            </a:r>
            <a:r>
              <a:rPr sz="1600" dirty="0">
                <a:solidFill>
                  <a:schemeClr val="tx1"/>
                </a:solidFill>
                <a:latin typeface="+mn-ea"/>
                <a:ea typeface="+mn-ea"/>
                <a:cs typeface="Malgun Gothic"/>
              </a:rPr>
              <a:t>함수이름(</a:t>
            </a:r>
            <a:r>
              <a:rPr sz="1600" spc="-10" dirty="0">
                <a:solidFill>
                  <a:schemeClr val="tx1"/>
                </a:solidFill>
                <a:latin typeface="+mn-ea"/>
                <a:ea typeface="+mn-ea"/>
                <a:cs typeface="Malgun Gothic"/>
              </a:rPr>
              <a:t> </a:t>
            </a:r>
            <a:r>
              <a:rPr sz="1600" dirty="0">
                <a:solidFill>
                  <a:schemeClr val="tx1"/>
                </a:solidFill>
                <a:latin typeface="+mn-ea"/>
                <a:ea typeface="+mn-ea"/>
                <a:cs typeface="Malgun Gothic"/>
              </a:rPr>
              <a:t>[인자, 인자,</a:t>
            </a:r>
            <a:r>
              <a:rPr sz="1600" spc="-15" dirty="0">
                <a:solidFill>
                  <a:schemeClr val="tx1"/>
                </a:solidFill>
                <a:latin typeface="+mn-ea"/>
                <a:ea typeface="+mn-ea"/>
                <a:cs typeface="Malgun Gothic"/>
              </a:rPr>
              <a:t> </a:t>
            </a:r>
            <a:r>
              <a:rPr sz="1600" dirty="0">
                <a:solidFill>
                  <a:schemeClr val="tx1"/>
                </a:solidFill>
                <a:latin typeface="+mn-ea"/>
                <a:ea typeface="+mn-ea"/>
                <a:cs typeface="Malgun Gothic"/>
              </a:rPr>
              <a:t>..])</a:t>
            </a:r>
            <a:r>
              <a:rPr sz="1600" spc="10" dirty="0">
                <a:solidFill>
                  <a:schemeClr val="tx1"/>
                </a:solidFill>
                <a:latin typeface="+mn-ea"/>
                <a:ea typeface="+mn-ea"/>
                <a:cs typeface="Malgun Gothic"/>
              </a:rPr>
              <a:t> </a:t>
            </a:r>
            <a:r>
              <a:rPr sz="1600" b="1" spc="-50" dirty="0">
                <a:solidFill>
                  <a:srgbClr val="FF0000"/>
                </a:solidFill>
                <a:latin typeface="+mn-ea"/>
                <a:ea typeface="+mn-ea"/>
                <a:cs typeface="Malgun Gothic"/>
              </a:rPr>
              <a:t>:</a:t>
            </a:r>
            <a:endParaRPr sz="1600" dirty="0">
              <a:solidFill>
                <a:srgbClr val="FF0000"/>
              </a:solidFill>
              <a:latin typeface="+mn-ea"/>
              <a:ea typeface="+mn-ea"/>
              <a:cs typeface="Malgun Gothic"/>
            </a:endParaRPr>
          </a:p>
          <a:p>
            <a:pPr marL="335280" marR="1779270" algn="just">
              <a:lnSpc>
                <a:spcPct val="100000"/>
              </a:lnSpc>
              <a:spcBef>
                <a:spcPts val="2155"/>
              </a:spcBef>
            </a:pPr>
            <a:r>
              <a:rPr sz="1600" spc="-10" dirty="0">
                <a:solidFill>
                  <a:schemeClr val="tx1"/>
                </a:solidFill>
                <a:latin typeface="+mn-ea"/>
                <a:ea typeface="+mn-ea"/>
                <a:cs typeface="Malgun Gothic"/>
              </a:rPr>
              <a:t>실행구문1 실행구문2 실행구문3</a:t>
            </a:r>
            <a:endParaRPr sz="1600" dirty="0">
              <a:solidFill>
                <a:schemeClr val="tx1"/>
              </a:solidFill>
              <a:latin typeface="+mn-ea"/>
              <a:ea typeface="+mn-ea"/>
              <a:cs typeface="Malgun Gothic"/>
            </a:endParaRPr>
          </a:p>
          <a:p>
            <a:pPr marL="335280">
              <a:lnSpc>
                <a:spcPct val="100000"/>
              </a:lnSpc>
            </a:pPr>
            <a:r>
              <a:rPr sz="1600" spc="-50" dirty="0">
                <a:solidFill>
                  <a:schemeClr val="tx1"/>
                </a:solidFill>
                <a:latin typeface="+mn-ea"/>
                <a:ea typeface="+mn-ea"/>
                <a:cs typeface="Malgun Gothic"/>
              </a:rPr>
              <a:t>…</a:t>
            </a:r>
            <a:endParaRPr sz="1600" dirty="0">
              <a:solidFill>
                <a:schemeClr val="tx1"/>
              </a:solidFill>
              <a:latin typeface="+mn-ea"/>
              <a:ea typeface="+mn-ea"/>
              <a:cs typeface="Malgun Gothic"/>
            </a:endParaRPr>
          </a:p>
          <a:p>
            <a:pPr marL="335280">
              <a:lnSpc>
                <a:spcPct val="100000"/>
              </a:lnSpc>
            </a:pPr>
            <a:r>
              <a:rPr sz="1600" dirty="0">
                <a:solidFill>
                  <a:schemeClr val="tx1"/>
                </a:solidFill>
                <a:latin typeface="+mn-ea"/>
                <a:ea typeface="+mn-ea"/>
                <a:cs typeface="Malgun Gothic"/>
              </a:rPr>
              <a:t>[return</a:t>
            </a:r>
            <a:r>
              <a:rPr sz="1600" spc="-65" dirty="0">
                <a:solidFill>
                  <a:schemeClr val="tx1"/>
                </a:solidFill>
                <a:latin typeface="+mn-ea"/>
                <a:ea typeface="+mn-ea"/>
                <a:cs typeface="Malgun Gothic"/>
              </a:rPr>
              <a:t> </a:t>
            </a:r>
            <a:r>
              <a:rPr sz="1600" spc="-10" dirty="0">
                <a:solidFill>
                  <a:schemeClr val="tx1"/>
                </a:solidFill>
                <a:latin typeface="+mn-ea"/>
                <a:ea typeface="+mn-ea"/>
                <a:cs typeface="Malgun Gothic"/>
              </a:rPr>
              <a:t>[결과값]]</a:t>
            </a:r>
            <a:endParaRPr sz="1600" dirty="0">
              <a:solidFill>
                <a:schemeClr val="tx1"/>
              </a:solidFill>
              <a:latin typeface="+mn-ea"/>
              <a:ea typeface="+mn-ea"/>
              <a:cs typeface="Malgun Gothic"/>
            </a:endParaRPr>
          </a:p>
        </p:txBody>
      </p:sp>
      <p:sp>
        <p:nvSpPr>
          <p:cNvPr id="7" name="object 7"/>
          <p:cNvSpPr txBox="1"/>
          <p:nvPr/>
        </p:nvSpPr>
        <p:spPr>
          <a:xfrm>
            <a:off x="5869051" y="2819400"/>
            <a:ext cx="2232025" cy="259045"/>
          </a:xfrm>
          <a:prstGeom prst="rect">
            <a:avLst/>
          </a:prstGeom>
        </p:spPr>
        <p:txBody>
          <a:bodyPr vert="horz" wrap="square" lIns="0" tIns="12700" rIns="0" bIns="0" rtlCol="0">
            <a:spAutoFit/>
          </a:bodyPr>
          <a:lstStyle/>
          <a:p>
            <a:pPr marL="12700">
              <a:lnSpc>
                <a:spcPct val="100000"/>
              </a:lnSpc>
              <a:spcBef>
                <a:spcPts val="100"/>
              </a:spcBef>
            </a:pPr>
            <a:r>
              <a:rPr sz="1600" dirty="0">
                <a:latin typeface="+mn-ea"/>
                <a:ea typeface="+mn-ea"/>
                <a:cs typeface="Malgun Gothic"/>
              </a:rPr>
              <a:t>선언</a:t>
            </a:r>
            <a:r>
              <a:rPr sz="1600" spc="5" dirty="0">
                <a:latin typeface="+mn-ea"/>
                <a:ea typeface="+mn-ea"/>
                <a:cs typeface="Malgun Gothic"/>
              </a:rPr>
              <a:t> </a:t>
            </a:r>
            <a:r>
              <a:rPr sz="1600" spc="-10" dirty="0">
                <a:latin typeface="+mn-ea"/>
                <a:ea typeface="+mn-ea"/>
                <a:cs typeface="Malgun Gothic"/>
              </a:rPr>
              <a:t>부(Header)</a:t>
            </a:r>
            <a:endParaRPr sz="1600">
              <a:latin typeface="+mn-ea"/>
              <a:ea typeface="+mn-ea"/>
              <a:cs typeface="Malgun Gothic"/>
            </a:endParaRPr>
          </a:p>
        </p:txBody>
      </p:sp>
      <p:sp>
        <p:nvSpPr>
          <p:cNvPr id="8" name="object 8"/>
          <p:cNvSpPr/>
          <p:nvPr/>
        </p:nvSpPr>
        <p:spPr>
          <a:xfrm>
            <a:off x="4936235" y="3056764"/>
            <a:ext cx="914400" cy="1632585"/>
          </a:xfrm>
          <a:custGeom>
            <a:avLst/>
            <a:gdLst/>
            <a:ahLst/>
            <a:cxnLst/>
            <a:rect l="l" t="t" r="r" b="b"/>
            <a:pathLst>
              <a:path w="914400" h="1632585">
                <a:moveTo>
                  <a:pt x="0" y="0"/>
                </a:moveTo>
                <a:lnTo>
                  <a:pt x="914400" y="0"/>
                </a:lnTo>
              </a:path>
              <a:path w="914400" h="1632585">
                <a:moveTo>
                  <a:pt x="0" y="381000"/>
                </a:moveTo>
                <a:lnTo>
                  <a:pt x="70908" y="382590"/>
                </a:lnTo>
                <a:lnTo>
                  <a:pt x="134619" y="387077"/>
                </a:lnTo>
                <a:lnTo>
                  <a:pt x="188594" y="394033"/>
                </a:lnTo>
                <a:lnTo>
                  <a:pt x="230293" y="403032"/>
                </a:lnTo>
                <a:lnTo>
                  <a:pt x="266700" y="425450"/>
                </a:lnTo>
                <a:lnTo>
                  <a:pt x="266700" y="909574"/>
                </a:lnTo>
                <a:lnTo>
                  <a:pt x="276225" y="921377"/>
                </a:lnTo>
                <a:lnTo>
                  <a:pt x="344804" y="940990"/>
                </a:lnTo>
                <a:lnTo>
                  <a:pt x="398779" y="947946"/>
                </a:lnTo>
                <a:lnTo>
                  <a:pt x="462491" y="952433"/>
                </a:lnTo>
                <a:lnTo>
                  <a:pt x="533400" y="954024"/>
                </a:lnTo>
                <a:lnTo>
                  <a:pt x="462491" y="955614"/>
                </a:lnTo>
                <a:lnTo>
                  <a:pt x="398780" y="960101"/>
                </a:lnTo>
                <a:lnTo>
                  <a:pt x="344805" y="967057"/>
                </a:lnTo>
                <a:lnTo>
                  <a:pt x="303106" y="976056"/>
                </a:lnTo>
                <a:lnTo>
                  <a:pt x="266700" y="998474"/>
                </a:lnTo>
                <a:lnTo>
                  <a:pt x="266700" y="1587754"/>
                </a:lnTo>
                <a:lnTo>
                  <a:pt x="257175" y="1599557"/>
                </a:lnTo>
                <a:lnTo>
                  <a:pt x="230293" y="1610171"/>
                </a:lnTo>
                <a:lnTo>
                  <a:pt x="188594" y="1619170"/>
                </a:lnTo>
                <a:lnTo>
                  <a:pt x="134619" y="1626126"/>
                </a:lnTo>
                <a:lnTo>
                  <a:pt x="70908" y="1630613"/>
                </a:lnTo>
                <a:lnTo>
                  <a:pt x="0" y="1632204"/>
                </a:lnTo>
              </a:path>
            </a:pathLst>
          </a:custGeom>
          <a:ln w="6096">
            <a:solidFill>
              <a:srgbClr val="000000"/>
            </a:solidFill>
          </a:ln>
        </p:spPr>
        <p:txBody>
          <a:bodyPr wrap="square" lIns="0" tIns="0" rIns="0" bIns="0" rtlCol="0"/>
          <a:lstStyle/>
          <a:p>
            <a:endParaRPr sz="1600">
              <a:latin typeface="+mn-ea"/>
              <a:ea typeface="+mn-ea"/>
            </a:endParaRPr>
          </a:p>
        </p:txBody>
      </p:sp>
      <p:sp>
        <p:nvSpPr>
          <p:cNvPr id="9" name="object 9"/>
          <p:cNvSpPr txBox="1"/>
          <p:nvPr/>
        </p:nvSpPr>
        <p:spPr>
          <a:xfrm>
            <a:off x="5853810" y="3962781"/>
            <a:ext cx="1934210" cy="259045"/>
          </a:xfrm>
          <a:prstGeom prst="rect">
            <a:avLst/>
          </a:prstGeom>
        </p:spPr>
        <p:txBody>
          <a:bodyPr vert="horz" wrap="square" lIns="0" tIns="12700" rIns="0" bIns="0" rtlCol="0">
            <a:spAutoFit/>
          </a:bodyPr>
          <a:lstStyle/>
          <a:p>
            <a:pPr marL="12700">
              <a:lnSpc>
                <a:spcPct val="100000"/>
              </a:lnSpc>
              <a:spcBef>
                <a:spcPts val="100"/>
              </a:spcBef>
            </a:pPr>
            <a:r>
              <a:rPr sz="1600" dirty="0">
                <a:latin typeface="+mn-ea"/>
                <a:ea typeface="+mn-ea"/>
                <a:cs typeface="Malgun Gothic"/>
              </a:rPr>
              <a:t>구현</a:t>
            </a:r>
            <a:r>
              <a:rPr sz="1600" spc="5" dirty="0">
                <a:latin typeface="+mn-ea"/>
                <a:ea typeface="+mn-ea"/>
                <a:cs typeface="Malgun Gothic"/>
              </a:rPr>
              <a:t> </a:t>
            </a:r>
            <a:r>
              <a:rPr sz="1600" spc="-10" dirty="0">
                <a:latin typeface="+mn-ea"/>
                <a:ea typeface="+mn-ea"/>
                <a:cs typeface="Malgun Gothic"/>
              </a:rPr>
              <a:t>부(body)</a:t>
            </a:r>
            <a:endParaRPr sz="1600">
              <a:latin typeface="+mn-ea"/>
              <a:ea typeface="+mn-ea"/>
              <a:cs typeface="Malgun Gothic"/>
            </a:endParaRPr>
          </a:p>
        </p:txBody>
      </p:sp>
      <p:sp>
        <p:nvSpPr>
          <p:cNvPr id="10" name="object 10"/>
          <p:cNvSpPr txBox="1"/>
          <p:nvPr/>
        </p:nvSpPr>
        <p:spPr>
          <a:xfrm>
            <a:off x="297179" y="4275964"/>
            <a:ext cx="1035050" cy="312906"/>
          </a:xfrm>
          <a:prstGeom prst="rect">
            <a:avLst/>
          </a:prstGeom>
          <a:ln w="12192">
            <a:solidFill>
              <a:srgbClr val="000000"/>
            </a:solidFill>
          </a:ln>
        </p:spPr>
        <p:txBody>
          <a:bodyPr vert="horz" wrap="square" lIns="0" tIns="66040" rIns="0" bIns="0" rtlCol="0">
            <a:spAutoFit/>
          </a:bodyPr>
          <a:lstStyle/>
          <a:p>
            <a:pPr marL="120650">
              <a:lnSpc>
                <a:spcPct val="100000"/>
              </a:lnSpc>
              <a:spcBef>
                <a:spcPts val="520"/>
              </a:spcBef>
            </a:pPr>
            <a:r>
              <a:rPr sz="1600" dirty="0">
                <a:latin typeface="+mn-ea"/>
                <a:ea typeface="+mn-ea"/>
                <a:cs typeface="Malgun Gothic"/>
              </a:rPr>
              <a:t>공백</a:t>
            </a:r>
            <a:r>
              <a:rPr sz="1600" spc="-25" dirty="0">
                <a:latin typeface="+mn-ea"/>
                <a:ea typeface="+mn-ea"/>
                <a:cs typeface="Malgun Gothic"/>
              </a:rPr>
              <a:t> 4개</a:t>
            </a:r>
            <a:endParaRPr sz="1600">
              <a:latin typeface="+mn-ea"/>
              <a:ea typeface="+mn-ea"/>
              <a:cs typeface="Malgun Gothic"/>
            </a:endParaRPr>
          </a:p>
        </p:txBody>
      </p:sp>
      <p:sp>
        <p:nvSpPr>
          <p:cNvPr id="11" name="object 11"/>
          <p:cNvSpPr/>
          <p:nvPr/>
        </p:nvSpPr>
        <p:spPr>
          <a:xfrm>
            <a:off x="813816" y="3666364"/>
            <a:ext cx="1242060" cy="610235"/>
          </a:xfrm>
          <a:custGeom>
            <a:avLst/>
            <a:gdLst/>
            <a:ahLst/>
            <a:cxnLst/>
            <a:rect l="l" t="t" r="r" b="b"/>
            <a:pathLst>
              <a:path w="1242060" h="610235">
                <a:moveTo>
                  <a:pt x="0" y="610107"/>
                </a:moveTo>
                <a:lnTo>
                  <a:pt x="1012697" y="272795"/>
                </a:lnTo>
              </a:path>
              <a:path w="1242060" h="610235">
                <a:moveTo>
                  <a:pt x="1242060" y="0"/>
                </a:moveTo>
                <a:lnTo>
                  <a:pt x="1239853" y="65531"/>
                </a:lnTo>
                <a:lnTo>
                  <a:pt x="1233836" y="119062"/>
                </a:lnTo>
                <a:lnTo>
                  <a:pt x="1224914" y="155162"/>
                </a:lnTo>
                <a:lnTo>
                  <a:pt x="1213992" y="168401"/>
                </a:lnTo>
                <a:lnTo>
                  <a:pt x="1065530" y="168401"/>
                </a:lnTo>
                <a:lnTo>
                  <a:pt x="1054608" y="181641"/>
                </a:lnTo>
                <a:lnTo>
                  <a:pt x="1045686" y="217741"/>
                </a:lnTo>
                <a:lnTo>
                  <a:pt x="1039669" y="271271"/>
                </a:lnTo>
                <a:lnTo>
                  <a:pt x="1037463" y="336804"/>
                </a:lnTo>
                <a:lnTo>
                  <a:pt x="1035256" y="271271"/>
                </a:lnTo>
                <a:lnTo>
                  <a:pt x="1029239" y="217741"/>
                </a:lnTo>
                <a:lnTo>
                  <a:pt x="1020317" y="181641"/>
                </a:lnTo>
                <a:lnTo>
                  <a:pt x="1009396" y="168401"/>
                </a:lnTo>
                <a:lnTo>
                  <a:pt x="889127" y="168401"/>
                </a:lnTo>
                <a:lnTo>
                  <a:pt x="878204" y="155162"/>
                </a:lnTo>
                <a:lnTo>
                  <a:pt x="869283" y="119062"/>
                </a:lnTo>
                <a:lnTo>
                  <a:pt x="863266" y="65531"/>
                </a:lnTo>
                <a:lnTo>
                  <a:pt x="861060" y="0"/>
                </a:lnTo>
              </a:path>
            </a:pathLst>
          </a:custGeom>
          <a:ln w="6096">
            <a:solidFill>
              <a:srgbClr val="000000"/>
            </a:solidFill>
          </a:ln>
        </p:spPr>
        <p:txBody>
          <a:bodyPr wrap="square" lIns="0" tIns="0" rIns="0" bIns="0" rtlCol="0"/>
          <a:lstStyle/>
          <a:p>
            <a:endParaRPr sz="1600">
              <a:latin typeface="+mn-ea"/>
              <a:ea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함수의</a:t>
            </a:r>
            <a:r>
              <a:rPr sz="2400" spc="-15" dirty="0">
                <a:latin typeface="+mn-ea"/>
                <a:ea typeface="+mn-ea"/>
              </a:rPr>
              <a:t> </a:t>
            </a:r>
            <a:r>
              <a:rPr sz="2400" dirty="0">
                <a:latin typeface="+mn-ea"/>
                <a:ea typeface="+mn-ea"/>
              </a:rPr>
              <a:t>매개변수(인자,</a:t>
            </a:r>
            <a:r>
              <a:rPr sz="2400" spc="-40" dirty="0">
                <a:latin typeface="+mn-ea"/>
                <a:ea typeface="+mn-ea"/>
              </a:rPr>
              <a:t> </a:t>
            </a:r>
            <a:r>
              <a:rPr sz="2400" spc="-10" dirty="0">
                <a:latin typeface="+mn-ea"/>
                <a:ea typeface="+mn-ea"/>
              </a:rPr>
              <a:t>Parameter)</a:t>
            </a:r>
          </a:p>
        </p:txBody>
      </p:sp>
      <p:sp>
        <p:nvSpPr>
          <p:cNvPr id="3" name="object 3"/>
          <p:cNvSpPr txBox="1"/>
          <p:nvPr/>
        </p:nvSpPr>
        <p:spPr>
          <a:xfrm>
            <a:off x="458216" y="1052829"/>
            <a:ext cx="11094085" cy="2103140"/>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sz="1600" dirty="0">
                <a:solidFill>
                  <a:srgbClr val="333333"/>
                </a:solidFill>
                <a:latin typeface="+mn-ea"/>
                <a:ea typeface="+mn-ea"/>
                <a:cs typeface="Malgun Gothic"/>
              </a:rPr>
              <a:t>매개변수는</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선언부에</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선언하는</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변수로</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호출할</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때</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전달된</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인수를</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저장하는</a:t>
            </a:r>
            <a:r>
              <a:rPr sz="1600" spc="5" dirty="0">
                <a:solidFill>
                  <a:srgbClr val="333333"/>
                </a:solidFill>
                <a:latin typeface="+mn-ea"/>
                <a:ea typeface="+mn-ea"/>
                <a:cs typeface="Malgun Gothic"/>
              </a:rPr>
              <a:t> </a:t>
            </a:r>
            <a:r>
              <a:rPr sz="1600" spc="-25" dirty="0">
                <a:solidFill>
                  <a:srgbClr val="333333"/>
                </a:solidFill>
                <a:latin typeface="+mn-ea"/>
                <a:ea typeface="+mn-ea"/>
                <a:cs typeface="Malgun Gothic"/>
              </a:rPr>
              <a:t>변수.</a:t>
            </a:r>
            <a:endParaRPr sz="1600" dirty="0">
              <a:latin typeface="+mn-ea"/>
              <a:ea typeface="+mn-ea"/>
              <a:cs typeface="Malgun Gothic"/>
            </a:endParaRPr>
          </a:p>
          <a:p>
            <a:pPr marL="286385" indent="-273685">
              <a:lnSpc>
                <a:spcPct val="100000"/>
              </a:lnSpc>
              <a:spcBef>
                <a:spcPts val="2415"/>
              </a:spcBef>
              <a:buFont typeface="Arial"/>
              <a:buChar char="▪"/>
              <a:tabLst>
                <a:tab pos="286385" algn="l"/>
              </a:tabLst>
            </a:pPr>
            <a:r>
              <a:rPr sz="1600" dirty="0">
                <a:solidFill>
                  <a:srgbClr val="333333"/>
                </a:solidFill>
                <a:latin typeface="+mn-ea"/>
                <a:ea typeface="+mn-ea"/>
                <a:cs typeface="Malgun Gothic"/>
              </a:rPr>
              <a:t>매개변수는 0</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a:t>
            </a:r>
            <a:r>
              <a:rPr sz="1600" spc="15" dirty="0">
                <a:solidFill>
                  <a:srgbClr val="333333"/>
                </a:solidFill>
                <a:latin typeface="+mn-ea"/>
                <a:ea typeface="+mn-ea"/>
                <a:cs typeface="Malgun Gothic"/>
              </a:rPr>
              <a:t> </a:t>
            </a:r>
            <a:r>
              <a:rPr sz="1600" dirty="0">
                <a:solidFill>
                  <a:srgbClr val="333333"/>
                </a:solidFill>
                <a:latin typeface="+mn-ea"/>
                <a:ea typeface="+mn-ea"/>
                <a:cs typeface="Malgun Gothic"/>
              </a:rPr>
              <a:t>N 개</a:t>
            </a:r>
            <a:r>
              <a:rPr sz="1600" spc="-15" dirty="0">
                <a:solidFill>
                  <a:srgbClr val="333333"/>
                </a:solidFill>
                <a:latin typeface="+mn-ea"/>
                <a:ea typeface="+mn-ea"/>
                <a:cs typeface="Malgun Gothic"/>
              </a:rPr>
              <a:t> </a:t>
            </a:r>
            <a:r>
              <a:rPr sz="1600" dirty="0">
                <a:solidFill>
                  <a:srgbClr val="333333"/>
                </a:solidFill>
                <a:latin typeface="+mn-ea"/>
                <a:ea typeface="+mn-ea"/>
                <a:cs typeface="Malgun Gothic"/>
              </a:rPr>
              <a:t>선언이</a:t>
            </a:r>
            <a:r>
              <a:rPr sz="1600" spc="5" dirty="0">
                <a:solidFill>
                  <a:srgbClr val="333333"/>
                </a:solidFill>
                <a:latin typeface="+mn-ea"/>
                <a:ea typeface="+mn-ea"/>
                <a:cs typeface="Malgun Gothic"/>
              </a:rPr>
              <a:t> </a:t>
            </a:r>
            <a:r>
              <a:rPr sz="1600" spc="-10" dirty="0">
                <a:solidFill>
                  <a:srgbClr val="333333"/>
                </a:solidFill>
                <a:latin typeface="+mn-ea"/>
                <a:ea typeface="+mn-ea"/>
                <a:cs typeface="Malgun Gothic"/>
              </a:rPr>
              <a:t>가능하다.</a:t>
            </a:r>
            <a:endParaRPr sz="1600" dirty="0">
              <a:latin typeface="+mn-ea"/>
              <a:ea typeface="+mn-ea"/>
              <a:cs typeface="Malgun Gothic"/>
            </a:endParaRPr>
          </a:p>
          <a:p>
            <a:pPr marL="560705" lvl="1" indent="-273685">
              <a:lnSpc>
                <a:spcPct val="100000"/>
              </a:lnSpc>
              <a:spcBef>
                <a:spcPts val="975"/>
              </a:spcBef>
              <a:buFont typeface="Consolas"/>
              <a:buChar char="–"/>
              <a:tabLst>
                <a:tab pos="560705" algn="l"/>
              </a:tabLst>
            </a:pPr>
            <a:r>
              <a:rPr sz="1600" dirty="0">
                <a:solidFill>
                  <a:srgbClr val="333333"/>
                </a:solidFill>
                <a:latin typeface="+mn-ea"/>
                <a:ea typeface="+mn-ea"/>
                <a:cs typeface="Malgun Gothic"/>
              </a:rPr>
              <a:t>2개</a:t>
            </a:r>
            <a:r>
              <a:rPr sz="1600" spc="-15" dirty="0">
                <a:solidFill>
                  <a:srgbClr val="333333"/>
                </a:solidFill>
                <a:latin typeface="+mn-ea"/>
                <a:ea typeface="+mn-ea"/>
                <a:cs typeface="Malgun Gothic"/>
              </a:rPr>
              <a:t> </a:t>
            </a:r>
            <a:r>
              <a:rPr sz="1600" dirty="0">
                <a:solidFill>
                  <a:srgbClr val="333333"/>
                </a:solidFill>
                <a:latin typeface="+mn-ea"/>
                <a:ea typeface="+mn-ea"/>
                <a:cs typeface="Malgun Gothic"/>
              </a:rPr>
              <a:t>이상</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선언</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시</a:t>
            </a:r>
            <a:r>
              <a:rPr sz="1600" spc="-10" dirty="0">
                <a:solidFill>
                  <a:srgbClr val="333333"/>
                </a:solidFill>
                <a:latin typeface="+mn-ea"/>
                <a:ea typeface="+mn-ea"/>
                <a:cs typeface="Malgun Gothic"/>
              </a:rPr>
              <a:t> </a:t>
            </a:r>
            <a:r>
              <a:rPr sz="1600" b="1" dirty="0">
                <a:solidFill>
                  <a:srgbClr val="333333"/>
                </a:solidFill>
                <a:latin typeface="+mn-ea"/>
                <a:ea typeface="+mn-ea"/>
                <a:cs typeface="Malgun Gothic"/>
              </a:rPr>
              <a:t>,</a:t>
            </a:r>
            <a:r>
              <a:rPr sz="1600" b="1" spc="-5" dirty="0">
                <a:solidFill>
                  <a:srgbClr val="333333"/>
                </a:solidFill>
                <a:latin typeface="+mn-ea"/>
                <a:ea typeface="+mn-ea"/>
                <a:cs typeface="Malgun Gothic"/>
              </a:rPr>
              <a:t> </a:t>
            </a:r>
            <a:r>
              <a:rPr sz="1600" dirty="0">
                <a:solidFill>
                  <a:srgbClr val="333333"/>
                </a:solidFill>
                <a:latin typeface="+mn-ea"/>
                <a:ea typeface="+mn-ea"/>
                <a:cs typeface="Malgun Gothic"/>
              </a:rPr>
              <a:t>를</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구분자를</a:t>
            </a:r>
            <a:r>
              <a:rPr sz="1600" spc="-25" dirty="0">
                <a:solidFill>
                  <a:srgbClr val="333333"/>
                </a:solidFill>
                <a:latin typeface="+mn-ea"/>
                <a:ea typeface="+mn-ea"/>
                <a:cs typeface="Malgun Gothic"/>
              </a:rPr>
              <a:t> </a:t>
            </a:r>
            <a:r>
              <a:rPr sz="1600" spc="-10" dirty="0">
                <a:solidFill>
                  <a:srgbClr val="333333"/>
                </a:solidFill>
                <a:latin typeface="+mn-ea"/>
                <a:ea typeface="+mn-ea"/>
                <a:cs typeface="Malgun Gothic"/>
              </a:rPr>
              <a:t>사용한다.</a:t>
            </a:r>
            <a:endParaRPr sz="1600" dirty="0">
              <a:latin typeface="+mn-ea"/>
              <a:ea typeface="+mn-ea"/>
              <a:cs typeface="Malgun Gothic"/>
            </a:endParaRPr>
          </a:p>
          <a:p>
            <a:pPr marL="286385" indent="-273685">
              <a:lnSpc>
                <a:spcPct val="100000"/>
              </a:lnSpc>
              <a:spcBef>
                <a:spcPts val="2290"/>
              </a:spcBef>
              <a:buFont typeface="Arial"/>
              <a:buChar char="▪"/>
              <a:tabLst>
                <a:tab pos="286385" algn="l"/>
              </a:tabLst>
            </a:pPr>
            <a:r>
              <a:rPr sz="1600" dirty="0">
                <a:solidFill>
                  <a:srgbClr val="333333"/>
                </a:solidFill>
                <a:latin typeface="+mn-ea"/>
                <a:ea typeface="+mn-ea"/>
                <a:cs typeface="Malgun Gothic"/>
              </a:rPr>
              <a:t>매개변수는</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로컬</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변수로</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함수</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내에서만</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사용할</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수</a:t>
            </a:r>
            <a:r>
              <a:rPr sz="1600" spc="5" dirty="0">
                <a:solidFill>
                  <a:srgbClr val="333333"/>
                </a:solidFill>
                <a:latin typeface="+mn-ea"/>
                <a:ea typeface="+mn-ea"/>
                <a:cs typeface="Malgun Gothic"/>
              </a:rPr>
              <a:t> </a:t>
            </a:r>
            <a:r>
              <a:rPr sz="1600" spc="-25" dirty="0">
                <a:solidFill>
                  <a:srgbClr val="333333"/>
                </a:solidFill>
                <a:latin typeface="+mn-ea"/>
                <a:ea typeface="+mn-ea"/>
                <a:cs typeface="Malgun Gothic"/>
              </a:rPr>
              <a:t>있다.</a:t>
            </a:r>
            <a:endParaRPr sz="1600" dirty="0">
              <a:latin typeface="+mn-ea"/>
              <a:ea typeface="+mn-ea"/>
              <a:cs typeface="Malgun Gothic"/>
            </a:endParaRPr>
          </a:p>
          <a:p>
            <a:pPr marL="560705" lvl="1" indent="-273685">
              <a:lnSpc>
                <a:spcPct val="100000"/>
              </a:lnSpc>
              <a:spcBef>
                <a:spcPts val="975"/>
              </a:spcBef>
              <a:buFont typeface="Consolas"/>
              <a:buChar char="–"/>
              <a:tabLst>
                <a:tab pos="560705" algn="l"/>
              </a:tabLst>
            </a:pPr>
            <a:r>
              <a:rPr sz="1600" dirty="0">
                <a:solidFill>
                  <a:srgbClr val="333333"/>
                </a:solidFill>
                <a:latin typeface="+mn-ea"/>
                <a:ea typeface="+mn-ea"/>
                <a:cs typeface="Malgun Gothic"/>
              </a:rPr>
              <a:t>로컬변수</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함수</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안에</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선언된</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변수로</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함수</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안에서만</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사용할</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수</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있고</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외부에서</a:t>
            </a:r>
            <a:r>
              <a:rPr sz="1600" spc="-20" dirty="0">
                <a:solidFill>
                  <a:srgbClr val="333333"/>
                </a:solidFill>
                <a:latin typeface="+mn-ea"/>
                <a:ea typeface="+mn-ea"/>
                <a:cs typeface="Malgun Gothic"/>
              </a:rPr>
              <a:t> </a:t>
            </a:r>
            <a:r>
              <a:rPr sz="1600" dirty="0" err="1">
                <a:solidFill>
                  <a:srgbClr val="333333"/>
                </a:solidFill>
                <a:latin typeface="+mn-ea"/>
                <a:ea typeface="+mn-ea"/>
                <a:cs typeface="Malgun Gothic"/>
              </a:rPr>
              <a:t>사용은</a:t>
            </a:r>
            <a:r>
              <a:rPr sz="1600" spc="-10" dirty="0">
                <a:solidFill>
                  <a:srgbClr val="333333"/>
                </a:solidFill>
                <a:latin typeface="+mn-ea"/>
                <a:ea typeface="+mn-ea"/>
                <a:cs typeface="Malgun Gothic"/>
              </a:rPr>
              <a:t> </a:t>
            </a:r>
            <a:r>
              <a:rPr sz="1600" spc="-20" dirty="0" err="1">
                <a:solidFill>
                  <a:srgbClr val="333333"/>
                </a:solidFill>
                <a:latin typeface="+mn-ea"/>
                <a:ea typeface="+mn-ea"/>
                <a:cs typeface="Malgun Gothic"/>
              </a:rPr>
              <a:t>안된다</a:t>
            </a:r>
            <a:r>
              <a:rPr sz="1600" spc="-20" dirty="0">
                <a:solidFill>
                  <a:srgbClr val="333333"/>
                </a:solidFill>
                <a:latin typeface="+mn-ea"/>
                <a:ea typeface="+mn-ea"/>
                <a:cs typeface="Malgun Gothic"/>
              </a:rPr>
              <a:t>.</a:t>
            </a:r>
            <a:endParaRPr sz="1600" dirty="0">
              <a:latin typeface="+mn-ea"/>
              <a:ea typeface="+mn-ea"/>
              <a:cs typeface="Malgun Gothic"/>
            </a:endParaRPr>
          </a:p>
        </p:txBody>
      </p:sp>
      <p:sp>
        <p:nvSpPr>
          <p:cNvPr id="4" name="object 4"/>
          <p:cNvSpPr/>
          <p:nvPr/>
        </p:nvSpPr>
        <p:spPr>
          <a:xfrm>
            <a:off x="533400" y="3663932"/>
            <a:ext cx="3465829" cy="1676400"/>
          </a:xfrm>
          <a:custGeom>
            <a:avLst/>
            <a:gdLst/>
            <a:ahLst/>
            <a:cxnLst/>
            <a:rect l="l" t="t" r="r" b="b"/>
            <a:pathLst>
              <a:path w="3465829" h="1676400">
                <a:moveTo>
                  <a:pt x="0" y="1676399"/>
                </a:moveTo>
                <a:lnTo>
                  <a:pt x="3465576" y="1676399"/>
                </a:lnTo>
                <a:lnTo>
                  <a:pt x="3465576" y="0"/>
                </a:lnTo>
                <a:lnTo>
                  <a:pt x="0" y="0"/>
                </a:lnTo>
                <a:lnTo>
                  <a:pt x="0" y="1676399"/>
                </a:lnTo>
                <a:close/>
              </a:path>
            </a:pathLst>
          </a:custGeom>
          <a:ln w="12192">
            <a:solidFill>
              <a:srgbClr val="000000"/>
            </a:solidFill>
          </a:ln>
        </p:spPr>
        <p:txBody>
          <a:bodyPr wrap="square" lIns="0" tIns="0" rIns="0" bIns="0" rtlCol="0"/>
          <a:lstStyle/>
          <a:p>
            <a:endParaRPr sz="1600">
              <a:latin typeface="+mn-ea"/>
              <a:ea typeface="+mn-ea"/>
            </a:endParaRPr>
          </a:p>
        </p:txBody>
      </p:sp>
      <p:sp>
        <p:nvSpPr>
          <p:cNvPr id="5" name="object 5"/>
          <p:cNvSpPr txBox="1"/>
          <p:nvPr/>
        </p:nvSpPr>
        <p:spPr>
          <a:xfrm>
            <a:off x="612140" y="3967970"/>
            <a:ext cx="1940560" cy="259045"/>
          </a:xfrm>
          <a:prstGeom prst="rect">
            <a:avLst/>
          </a:prstGeom>
        </p:spPr>
        <p:txBody>
          <a:bodyPr vert="horz" wrap="square" lIns="0" tIns="12700" rIns="0" bIns="0" rtlCol="0">
            <a:spAutoFit/>
          </a:bodyPr>
          <a:lstStyle/>
          <a:p>
            <a:pPr marL="12700">
              <a:lnSpc>
                <a:spcPct val="100000"/>
              </a:lnSpc>
              <a:spcBef>
                <a:spcPts val="100"/>
              </a:spcBef>
            </a:pPr>
            <a:r>
              <a:rPr sz="1600" dirty="0">
                <a:latin typeface="+mn-ea"/>
                <a:ea typeface="+mn-ea"/>
                <a:cs typeface="Malgun Gothic"/>
              </a:rPr>
              <a:t>num</a:t>
            </a:r>
            <a:r>
              <a:rPr sz="1600" spc="-20" dirty="0">
                <a:latin typeface="+mn-ea"/>
                <a:ea typeface="+mn-ea"/>
                <a:cs typeface="Malgun Gothic"/>
              </a:rPr>
              <a:t> </a:t>
            </a:r>
            <a:r>
              <a:rPr sz="1600" dirty="0">
                <a:latin typeface="+mn-ea"/>
                <a:ea typeface="+mn-ea"/>
                <a:cs typeface="Malgun Gothic"/>
              </a:rPr>
              <a:t>=</a:t>
            </a:r>
            <a:r>
              <a:rPr sz="1600" spc="5" dirty="0">
                <a:latin typeface="+mn-ea"/>
                <a:ea typeface="+mn-ea"/>
                <a:cs typeface="Malgun Gothic"/>
              </a:rPr>
              <a:t> </a:t>
            </a:r>
            <a:r>
              <a:rPr sz="1600" spc="-10" dirty="0">
                <a:latin typeface="+mn-ea"/>
                <a:ea typeface="+mn-ea"/>
                <a:cs typeface="Malgun Gothic"/>
              </a:rPr>
              <a:t>sum(10,20)</a:t>
            </a:r>
            <a:endParaRPr sz="1600">
              <a:latin typeface="+mn-ea"/>
              <a:ea typeface="+mn-ea"/>
              <a:cs typeface="Malgun Gothic"/>
            </a:endParaRPr>
          </a:p>
        </p:txBody>
      </p:sp>
      <p:sp>
        <p:nvSpPr>
          <p:cNvPr id="6" name="object 6"/>
          <p:cNvSpPr txBox="1"/>
          <p:nvPr/>
        </p:nvSpPr>
        <p:spPr>
          <a:xfrm>
            <a:off x="612139" y="5064895"/>
            <a:ext cx="1798955" cy="259045"/>
          </a:xfrm>
          <a:prstGeom prst="rect">
            <a:avLst/>
          </a:prstGeom>
        </p:spPr>
        <p:txBody>
          <a:bodyPr vert="horz" wrap="square" lIns="0" tIns="12700" rIns="0" bIns="0" rtlCol="0">
            <a:spAutoFit/>
          </a:bodyPr>
          <a:lstStyle/>
          <a:p>
            <a:pPr marL="12700">
              <a:lnSpc>
                <a:spcPct val="100000"/>
              </a:lnSpc>
              <a:spcBef>
                <a:spcPts val="100"/>
              </a:spcBef>
            </a:pPr>
            <a:r>
              <a:rPr sz="1600" spc="-10" dirty="0">
                <a:latin typeface="+mn-ea"/>
                <a:ea typeface="+mn-ea"/>
                <a:cs typeface="Malgun Gothic"/>
              </a:rPr>
              <a:t>print(num)</a:t>
            </a:r>
            <a:endParaRPr sz="1600" dirty="0">
              <a:latin typeface="+mn-ea"/>
              <a:ea typeface="+mn-ea"/>
              <a:cs typeface="Malgun Gothic"/>
            </a:endParaRPr>
          </a:p>
        </p:txBody>
      </p:sp>
      <p:sp>
        <p:nvSpPr>
          <p:cNvPr id="7" name="object 7"/>
          <p:cNvSpPr/>
          <p:nvPr/>
        </p:nvSpPr>
        <p:spPr>
          <a:xfrm>
            <a:off x="6477000" y="3663932"/>
            <a:ext cx="5030722" cy="1676400"/>
          </a:xfrm>
          <a:custGeom>
            <a:avLst/>
            <a:gdLst/>
            <a:ahLst/>
            <a:cxnLst/>
            <a:rect l="l" t="t" r="r" b="b"/>
            <a:pathLst>
              <a:path w="4572000" h="1676400">
                <a:moveTo>
                  <a:pt x="0" y="1676399"/>
                </a:moveTo>
                <a:lnTo>
                  <a:pt x="4572000" y="1676399"/>
                </a:lnTo>
                <a:lnTo>
                  <a:pt x="4572000" y="0"/>
                </a:lnTo>
                <a:lnTo>
                  <a:pt x="0" y="0"/>
                </a:lnTo>
                <a:lnTo>
                  <a:pt x="0" y="1676399"/>
                </a:lnTo>
                <a:close/>
              </a:path>
            </a:pathLst>
          </a:custGeom>
          <a:ln w="12192">
            <a:solidFill>
              <a:srgbClr val="000000"/>
            </a:solidFill>
          </a:ln>
        </p:spPr>
        <p:txBody>
          <a:bodyPr wrap="square" lIns="0" tIns="0" rIns="0" bIns="0" rtlCol="0"/>
          <a:lstStyle/>
          <a:p>
            <a:endParaRPr sz="1600">
              <a:latin typeface="+mn-ea"/>
              <a:ea typeface="+mn-ea"/>
            </a:endParaRPr>
          </a:p>
        </p:txBody>
      </p:sp>
      <p:sp>
        <p:nvSpPr>
          <p:cNvPr id="8" name="object 8"/>
          <p:cNvSpPr txBox="1"/>
          <p:nvPr/>
        </p:nvSpPr>
        <p:spPr>
          <a:xfrm>
            <a:off x="6556375" y="3967970"/>
            <a:ext cx="2741930" cy="751488"/>
          </a:xfrm>
          <a:prstGeom prst="rect">
            <a:avLst/>
          </a:prstGeom>
        </p:spPr>
        <p:txBody>
          <a:bodyPr vert="horz" wrap="square" lIns="0" tIns="12700" rIns="0" bIns="0" rtlCol="0">
            <a:spAutoFit/>
          </a:bodyPr>
          <a:lstStyle/>
          <a:p>
            <a:pPr marL="335915" marR="5080" indent="-323850">
              <a:lnSpc>
                <a:spcPct val="100000"/>
              </a:lnSpc>
              <a:spcBef>
                <a:spcPts val="100"/>
              </a:spcBef>
            </a:pPr>
            <a:r>
              <a:rPr sz="1600" dirty="0">
                <a:latin typeface="+mn-ea"/>
                <a:ea typeface="+mn-ea"/>
                <a:cs typeface="Malgun Gothic"/>
              </a:rPr>
              <a:t>def</a:t>
            </a:r>
            <a:r>
              <a:rPr sz="1600" spc="-5" dirty="0">
                <a:latin typeface="+mn-ea"/>
                <a:ea typeface="+mn-ea"/>
                <a:cs typeface="Malgun Gothic"/>
              </a:rPr>
              <a:t> </a:t>
            </a:r>
            <a:r>
              <a:rPr sz="1600" dirty="0">
                <a:latin typeface="+mn-ea"/>
                <a:ea typeface="+mn-ea"/>
                <a:cs typeface="Malgun Gothic"/>
              </a:rPr>
              <a:t>sum</a:t>
            </a:r>
            <a:r>
              <a:rPr sz="1600" spc="-15" dirty="0">
                <a:latin typeface="+mn-ea"/>
                <a:ea typeface="+mn-ea"/>
                <a:cs typeface="Malgun Gothic"/>
              </a:rPr>
              <a:t> </a:t>
            </a:r>
            <a:r>
              <a:rPr sz="1600" dirty="0">
                <a:latin typeface="+mn-ea"/>
                <a:ea typeface="+mn-ea"/>
                <a:cs typeface="Malgun Gothic"/>
              </a:rPr>
              <a:t>(num1,</a:t>
            </a:r>
            <a:r>
              <a:rPr sz="1600" spc="-20" dirty="0">
                <a:latin typeface="+mn-ea"/>
                <a:ea typeface="+mn-ea"/>
                <a:cs typeface="Malgun Gothic"/>
              </a:rPr>
              <a:t> </a:t>
            </a:r>
            <a:r>
              <a:rPr sz="1600" dirty="0">
                <a:latin typeface="+mn-ea"/>
                <a:ea typeface="+mn-ea"/>
                <a:cs typeface="Malgun Gothic"/>
              </a:rPr>
              <a:t>num2)</a:t>
            </a:r>
            <a:r>
              <a:rPr sz="1600" spc="-15" dirty="0">
                <a:latin typeface="+mn-ea"/>
                <a:ea typeface="+mn-ea"/>
                <a:cs typeface="Malgun Gothic"/>
              </a:rPr>
              <a:t> </a:t>
            </a:r>
            <a:r>
              <a:rPr sz="1600" spc="-50" dirty="0">
                <a:latin typeface="+mn-ea"/>
                <a:ea typeface="+mn-ea"/>
                <a:cs typeface="Malgun Gothic"/>
              </a:rPr>
              <a:t>: </a:t>
            </a:r>
            <a:r>
              <a:rPr sz="1600" dirty="0">
                <a:latin typeface="+mn-ea"/>
                <a:ea typeface="+mn-ea"/>
                <a:cs typeface="Malgun Gothic"/>
              </a:rPr>
              <a:t>result</a:t>
            </a:r>
            <a:r>
              <a:rPr sz="1600" spc="-15" dirty="0">
                <a:latin typeface="+mn-ea"/>
                <a:ea typeface="+mn-ea"/>
                <a:cs typeface="Malgun Gothic"/>
              </a:rPr>
              <a:t> </a:t>
            </a:r>
            <a:r>
              <a:rPr sz="1600" dirty="0">
                <a:latin typeface="+mn-ea"/>
                <a:ea typeface="+mn-ea"/>
                <a:cs typeface="Malgun Gothic"/>
              </a:rPr>
              <a:t>=</a:t>
            </a:r>
            <a:r>
              <a:rPr sz="1600" spc="-10" dirty="0">
                <a:latin typeface="+mn-ea"/>
                <a:ea typeface="+mn-ea"/>
                <a:cs typeface="Malgun Gothic"/>
              </a:rPr>
              <a:t> </a:t>
            </a:r>
            <a:r>
              <a:rPr sz="1600" dirty="0">
                <a:latin typeface="+mn-ea"/>
                <a:ea typeface="+mn-ea"/>
                <a:cs typeface="Malgun Gothic"/>
              </a:rPr>
              <a:t>num1</a:t>
            </a:r>
            <a:r>
              <a:rPr sz="1600" spc="-35" dirty="0">
                <a:latin typeface="+mn-ea"/>
                <a:ea typeface="+mn-ea"/>
                <a:cs typeface="Malgun Gothic"/>
              </a:rPr>
              <a:t> </a:t>
            </a:r>
            <a:r>
              <a:rPr sz="1600" dirty="0">
                <a:latin typeface="+mn-ea"/>
                <a:ea typeface="+mn-ea"/>
                <a:cs typeface="Malgun Gothic"/>
              </a:rPr>
              <a:t>+</a:t>
            </a:r>
            <a:r>
              <a:rPr sz="1600" spc="-5" dirty="0">
                <a:latin typeface="+mn-ea"/>
                <a:ea typeface="+mn-ea"/>
                <a:cs typeface="Malgun Gothic"/>
              </a:rPr>
              <a:t> </a:t>
            </a:r>
            <a:r>
              <a:rPr sz="1600" spc="-20" dirty="0">
                <a:latin typeface="+mn-ea"/>
                <a:ea typeface="+mn-ea"/>
                <a:cs typeface="Malgun Gothic"/>
              </a:rPr>
              <a:t>num2 </a:t>
            </a:r>
            <a:r>
              <a:rPr sz="1600" dirty="0">
                <a:latin typeface="+mn-ea"/>
                <a:ea typeface="+mn-ea"/>
                <a:cs typeface="Malgun Gothic"/>
              </a:rPr>
              <a:t>return</a:t>
            </a:r>
            <a:r>
              <a:rPr sz="1600" spc="-55" dirty="0">
                <a:latin typeface="+mn-ea"/>
                <a:ea typeface="+mn-ea"/>
                <a:cs typeface="Malgun Gothic"/>
              </a:rPr>
              <a:t> </a:t>
            </a:r>
            <a:r>
              <a:rPr sz="1600" spc="-10" dirty="0">
                <a:latin typeface="+mn-ea"/>
                <a:ea typeface="+mn-ea"/>
                <a:cs typeface="Malgun Gothic"/>
              </a:rPr>
              <a:t>result</a:t>
            </a:r>
            <a:endParaRPr sz="1600">
              <a:latin typeface="+mn-ea"/>
              <a:ea typeface="+mn-ea"/>
              <a:cs typeface="Malgun Gothic"/>
            </a:endParaRPr>
          </a:p>
        </p:txBody>
      </p:sp>
      <p:sp>
        <p:nvSpPr>
          <p:cNvPr id="9" name="object 9"/>
          <p:cNvSpPr/>
          <p:nvPr/>
        </p:nvSpPr>
        <p:spPr>
          <a:xfrm>
            <a:off x="1104900" y="4006832"/>
            <a:ext cx="8382000" cy="1028700"/>
          </a:xfrm>
          <a:custGeom>
            <a:avLst/>
            <a:gdLst/>
            <a:ahLst/>
            <a:cxnLst/>
            <a:rect l="l" t="t" r="r" b="b"/>
            <a:pathLst>
              <a:path w="8382000" h="1028700">
                <a:moveTo>
                  <a:pt x="76200" y="952500"/>
                </a:moveTo>
                <a:lnTo>
                  <a:pt x="44450" y="952500"/>
                </a:lnTo>
                <a:lnTo>
                  <a:pt x="44450" y="342900"/>
                </a:lnTo>
                <a:lnTo>
                  <a:pt x="31750" y="342900"/>
                </a:lnTo>
                <a:lnTo>
                  <a:pt x="31750" y="952500"/>
                </a:lnTo>
                <a:lnTo>
                  <a:pt x="0" y="952500"/>
                </a:lnTo>
                <a:lnTo>
                  <a:pt x="38100" y="1028700"/>
                </a:lnTo>
                <a:lnTo>
                  <a:pt x="69850" y="965200"/>
                </a:lnTo>
                <a:lnTo>
                  <a:pt x="76200" y="952500"/>
                </a:lnTo>
                <a:close/>
              </a:path>
              <a:path w="8382000" h="1028700">
                <a:moveTo>
                  <a:pt x="5372100" y="38100"/>
                </a:moveTo>
                <a:lnTo>
                  <a:pt x="5359400" y="31750"/>
                </a:lnTo>
                <a:lnTo>
                  <a:pt x="5295900" y="0"/>
                </a:lnTo>
                <a:lnTo>
                  <a:pt x="5295900" y="31750"/>
                </a:lnTo>
                <a:lnTo>
                  <a:pt x="2095500" y="31750"/>
                </a:lnTo>
                <a:lnTo>
                  <a:pt x="2095500" y="44450"/>
                </a:lnTo>
                <a:lnTo>
                  <a:pt x="5295900" y="44450"/>
                </a:lnTo>
                <a:lnTo>
                  <a:pt x="5295900" y="76200"/>
                </a:lnTo>
                <a:lnTo>
                  <a:pt x="5359400" y="44450"/>
                </a:lnTo>
                <a:lnTo>
                  <a:pt x="5372100" y="38100"/>
                </a:lnTo>
                <a:close/>
              </a:path>
              <a:path w="8382000" h="1028700">
                <a:moveTo>
                  <a:pt x="5601589" y="669036"/>
                </a:moveTo>
                <a:lnTo>
                  <a:pt x="2171801" y="194652"/>
                </a:lnTo>
                <a:lnTo>
                  <a:pt x="2172030" y="192913"/>
                </a:lnTo>
                <a:lnTo>
                  <a:pt x="2176145" y="163195"/>
                </a:lnTo>
                <a:lnTo>
                  <a:pt x="2095500" y="190500"/>
                </a:lnTo>
                <a:lnTo>
                  <a:pt x="2165731" y="238633"/>
                </a:lnTo>
                <a:lnTo>
                  <a:pt x="2170061" y="207238"/>
                </a:lnTo>
                <a:lnTo>
                  <a:pt x="5599811" y="681609"/>
                </a:lnTo>
                <a:lnTo>
                  <a:pt x="5601589" y="669036"/>
                </a:lnTo>
                <a:close/>
              </a:path>
              <a:path w="8382000" h="1028700">
                <a:moveTo>
                  <a:pt x="8382000" y="827532"/>
                </a:moveTo>
                <a:lnTo>
                  <a:pt x="8350250" y="827532"/>
                </a:lnTo>
                <a:lnTo>
                  <a:pt x="8350250" y="65532"/>
                </a:lnTo>
                <a:lnTo>
                  <a:pt x="8337550" y="65532"/>
                </a:lnTo>
                <a:lnTo>
                  <a:pt x="8337550" y="827532"/>
                </a:lnTo>
                <a:lnTo>
                  <a:pt x="8305800" y="827532"/>
                </a:lnTo>
                <a:lnTo>
                  <a:pt x="8343900" y="903732"/>
                </a:lnTo>
                <a:lnTo>
                  <a:pt x="8375650" y="840232"/>
                </a:lnTo>
                <a:lnTo>
                  <a:pt x="8382000" y="827532"/>
                </a:lnTo>
                <a:close/>
              </a:path>
            </a:pathLst>
          </a:custGeom>
          <a:solidFill>
            <a:srgbClr val="000000"/>
          </a:solidFill>
        </p:spPr>
        <p:txBody>
          <a:bodyPr wrap="square" lIns="0" tIns="0" rIns="0" bIns="0" rtlCol="0"/>
          <a:lstStyle/>
          <a:p>
            <a:endParaRPr sz="1600">
              <a:latin typeface="+mn-ea"/>
              <a:ea typeface="+mn-ea"/>
            </a:endParaRPr>
          </a:p>
        </p:txBody>
      </p:sp>
      <p:sp>
        <p:nvSpPr>
          <p:cNvPr id="10" name="object 10"/>
          <p:cNvSpPr txBox="1"/>
          <p:nvPr/>
        </p:nvSpPr>
        <p:spPr>
          <a:xfrm>
            <a:off x="4230751" y="3692126"/>
            <a:ext cx="2057654" cy="25904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CE2323"/>
                </a:solidFill>
                <a:latin typeface="+mn-ea"/>
                <a:ea typeface="+mn-ea"/>
                <a:cs typeface="Malgun Gothic"/>
              </a:rPr>
              <a:t>1.</a:t>
            </a:r>
            <a:r>
              <a:rPr sz="1600" spc="-10" dirty="0">
                <a:solidFill>
                  <a:srgbClr val="CE2323"/>
                </a:solidFill>
                <a:latin typeface="+mn-ea"/>
                <a:ea typeface="+mn-ea"/>
                <a:cs typeface="Malgun Gothic"/>
              </a:rPr>
              <a:t> </a:t>
            </a:r>
            <a:r>
              <a:rPr sz="1600" dirty="0">
                <a:solidFill>
                  <a:srgbClr val="CE2323"/>
                </a:solidFill>
                <a:latin typeface="+mn-ea"/>
                <a:ea typeface="+mn-ea"/>
                <a:cs typeface="Malgun Gothic"/>
              </a:rPr>
              <a:t>호출</a:t>
            </a:r>
            <a:r>
              <a:rPr sz="1600" spc="-20" dirty="0">
                <a:solidFill>
                  <a:srgbClr val="CE2323"/>
                </a:solidFill>
                <a:latin typeface="+mn-ea"/>
                <a:ea typeface="+mn-ea"/>
                <a:cs typeface="Malgun Gothic"/>
              </a:rPr>
              <a:t> </a:t>
            </a:r>
            <a:r>
              <a:rPr sz="1600" spc="-10" dirty="0">
                <a:solidFill>
                  <a:srgbClr val="CE2323"/>
                </a:solidFill>
                <a:latin typeface="+mn-ea"/>
                <a:ea typeface="+mn-ea"/>
                <a:cs typeface="Malgun Gothic"/>
              </a:rPr>
              <a:t>-</a:t>
            </a:r>
            <a:r>
              <a:rPr sz="1600" dirty="0">
                <a:solidFill>
                  <a:srgbClr val="CE2323"/>
                </a:solidFill>
                <a:latin typeface="+mn-ea"/>
                <a:ea typeface="+mn-ea"/>
                <a:cs typeface="Malgun Gothic"/>
              </a:rPr>
              <a:t>10,20</a:t>
            </a:r>
            <a:r>
              <a:rPr sz="1600" spc="-15" dirty="0">
                <a:solidFill>
                  <a:srgbClr val="CE2323"/>
                </a:solidFill>
                <a:latin typeface="+mn-ea"/>
                <a:ea typeface="+mn-ea"/>
                <a:cs typeface="Malgun Gothic"/>
              </a:rPr>
              <a:t> </a:t>
            </a:r>
            <a:r>
              <a:rPr sz="1600" spc="-35" dirty="0">
                <a:solidFill>
                  <a:srgbClr val="CE2323"/>
                </a:solidFill>
                <a:latin typeface="+mn-ea"/>
                <a:ea typeface="+mn-ea"/>
                <a:cs typeface="Malgun Gothic"/>
              </a:rPr>
              <a:t>전달</a:t>
            </a:r>
            <a:endParaRPr sz="1600" dirty="0">
              <a:latin typeface="+mn-ea"/>
              <a:ea typeface="+mn-ea"/>
              <a:cs typeface="Malgun Gothic"/>
            </a:endParaRPr>
          </a:p>
        </p:txBody>
      </p:sp>
      <p:sp>
        <p:nvSpPr>
          <p:cNvPr id="11" name="object 11"/>
          <p:cNvSpPr txBox="1"/>
          <p:nvPr/>
        </p:nvSpPr>
        <p:spPr>
          <a:xfrm>
            <a:off x="9539477" y="4170281"/>
            <a:ext cx="1968245" cy="228268"/>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CE2323"/>
                </a:solidFill>
                <a:latin typeface="+mn-ea"/>
                <a:ea typeface="+mn-ea"/>
                <a:cs typeface="Malgun Gothic"/>
              </a:rPr>
              <a:t>2.</a:t>
            </a:r>
            <a:r>
              <a:rPr sz="1400" b="1" spc="-5" dirty="0">
                <a:solidFill>
                  <a:srgbClr val="CE2323"/>
                </a:solidFill>
                <a:latin typeface="+mn-ea"/>
                <a:ea typeface="+mn-ea"/>
                <a:cs typeface="Malgun Gothic"/>
              </a:rPr>
              <a:t> </a:t>
            </a:r>
            <a:r>
              <a:rPr sz="1400" spc="-20" dirty="0">
                <a:solidFill>
                  <a:srgbClr val="CE2323"/>
                </a:solidFill>
                <a:latin typeface="+mn-ea"/>
                <a:ea typeface="+mn-ea"/>
                <a:cs typeface="Malgun Gothic"/>
              </a:rPr>
              <a:t>함수실행</a:t>
            </a:r>
            <a:endParaRPr sz="1400" dirty="0">
              <a:latin typeface="+mn-ea"/>
              <a:ea typeface="+mn-ea"/>
              <a:cs typeface="Malgun Gothic"/>
            </a:endParaRPr>
          </a:p>
        </p:txBody>
      </p:sp>
      <p:sp>
        <p:nvSpPr>
          <p:cNvPr id="12" name="object 12"/>
          <p:cNvSpPr txBox="1"/>
          <p:nvPr/>
        </p:nvSpPr>
        <p:spPr>
          <a:xfrm>
            <a:off x="9539478" y="4362306"/>
            <a:ext cx="1968244" cy="45653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CE2323"/>
                </a:solidFill>
                <a:latin typeface="+mn-ea"/>
                <a:ea typeface="+mn-ea"/>
                <a:cs typeface="Malgun Gothic"/>
              </a:rPr>
              <a:t>num1에</a:t>
            </a:r>
            <a:r>
              <a:rPr sz="1400" spc="-30" dirty="0">
                <a:solidFill>
                  <a:srgbClr val="CE2323"/>
                </a:solidFill>
                <a:latin typeface="+mn-ea"/>
                <a:ea typeface="+mn-ea"/>
                <a:cs typeface="Malgun Gothic"/>
              </a:rPr>
              <a:t> </a:t>
            </a:r>
            <a:r>
              <a:rPr sz="1400" dirty="0">
                <a:solidFill>
                  <a:srgbClr val="CE2323"/>
                </a:solidFill>
                <a:latin typeface="+mn-ea"/>
                <a:ea typeface="+mn-ea"/>
                <a:cs typeface="Malgun Gothic"/>
              </a:rPr>
              <a:t>10</a:t>
            </a:r>
            <a:r>
              <a:rPr sz="1400" spc="-15" dirty="0">
                <a:solidFill>
                  <a:srgbClr val="CE2323"/>
                </a:solidFill>
                <a:latin typeface="+mn-ea"/>
                <a:ea typeface="+mn-ea"/>
                <a:cs typeface="Malgun Gothic"/>
              </a:rPr>
              <a:t> </a:t>
            </a:r>
            <a:r>
              <a:rPr sz="1400" dirty="0">
                <a:solidFill>
                  <a:srgbClr val="CE2323"/>
                </a:solidFill>
                <a:latin typeface="+mn-ea"/>
                <a:ea typeface="+mn-ea"/>
                <a:cs typeface="Malgun Gothic"/>
              </a:rPr>
              <a:t>num2에</a:t>
            </a:r>
            <a:r>
              <a:rPr sz="1400" spc="-25" dirty="0">
                <a:solidFill>
                  <a:srgbClr val="CE2323"/>
                </a:solidFill>
                <a:latin typeface="+mn-ea"/>
                <a:ea typeface="+mn-ea"/>
                <a:cs typeface="Malgun Gothic"/>
              </a:rPr>
              <a:t> 20</a:t>
            </a:r>
            <a:endParaRPr lang="en-US" sz="1400" spc="-25" dirty="0">
              <a:solidFill>
                <a:srgbClr val="CE2323"/>
              </a:solidFill>
              <a:latin typeface="+mn-ea"/>
              <a:ea typeface="+mn-ea"/>
              <a:cs typeface="Malgun Gothic"/>
            </a:endParaRPr>
          </a:p>
          <a:p>
            <a:pPr marL="12700">
              <a:spcBef>
                <a:spcPts val="100"/>
              </a:spcBef>
            </a:pPr>
            <a:r>
              <a:rPr lang="ko-KR" altLang="en-US" sz="1400" dirty="0">
                <a:solidFill>
                  <a:srgbClr val="CE2323"/>
                </a:solidFill>
                <a:latin typeface="+mn-ea"/>
                <a:ea typeface="+mn-ea"/>
                <a:cs typeface="Malgun Gothic"/>
              </a:rPr>
              <a:t>을</a:t>
            </a:r>
            <a:r>
              <a:rPr lang="ko-KR" altLang="en-US" sz="1400" spc="-15" dirty="0">
                <a:solidFill>
                  <a:srgbClr val="CE2323"/>
                </a:solidFill>
                <a:latin typeface="+mn-ea"/>
                <a:ea typeface="+mn-ea"/>
                <a:cs typeface="Malgun Gothic"/>
              </a:rPr>
              <a:t> </a:t>
            </a:r>
            <a:r>
              <a:rPr lang="ko-KR" altLang="en-US" sz="1400" dirty="0">
                <a:solidFill>
                  <a:srgbClr val="CE2323"/>
                </a:solidFill>
                <a:latin typeface="+mn-ea"/>
                <a:ea typeface="+mn-ea"/>
                <a:cs typeface="Malgun Gothic"/>
              </a:rPr>
              <a:t>받아</a:t>
            </a:r>
            <a:r>
              <a:rPr lang="ko-KR" altLang="en-US" sz="1400" spc="-15" dirty="0">
                <a:solidFill>
                  <a:srgbClr val="CE2323"/>
                </a:solidFill>
                <a:latin typeface="+mn-ea"/>
                <a:ea typeface="+mn-ea"/>
                <a:cs typeface="Malgun Gothic"/>
              </a:rPr>
              <a:t> </a:t>
            </a:r>
            <a:r>
              <a:rPr lang="ko-KR" altLang="en-US" sz="1400" spc="-20" dirty="0">
                <a:solidFill>
                  <a:srgbClr val="CE2323"/>
                </a:solidFill>
                <a:latin typeface="+mn-ea"/>
                <a:ea typeface="+mn-ea"/>
                <a:cs typeface="Malgun Gothic"/>
              </a:rPr>
              <a:t>처리한다</a:t>
            </a:r>
            <a:r>
              <a:rPr lang="en-US" altLang="ko-KR" sz="1400" b="1" spc="-20" dirty="0">
                <a:solidFill>
                  <a:srgbClr val="CE2323"/>
                </a:solidFill>
                <a:latin typeface="+mn-ea"/>
                <a:ea typeface="+mn-ea"/>
                <a:cs typeface="Malgun Gothic"/>
              </a:rPr>
              <a:t>.</a:t>
            </a:r>
            <a:endParaRPr lang="ko-KR" altLang="en-US" sz="1400" dirty="0">
              <a:latin typeface="+mn-ea"/>
              <a:ea typeface="+mn-ea"/>
              <a:cs typeface="Malgun Gothic"/>
            </a:endParaRPr>
          </a:p>
        </p:txBody>
      </p:sp>
      <p:sp>
        <p:nvSpPr>
          <p:cNvPr id="14" name="object 14"/>
          <p:cNvSpPr txBox="1"/>
          <p:nvPr/>
        </p:nvSpPr>
        <p:spPr>
          <a:xfrm>
            <a:off x="4230751" y="4744693"/>
            <a:ext cx="2165604" cy="623761"/>
          </a:xfrm>
          <a:prstGeom prst="rect">
            <a:avLst/>
          </a:prstGeom>
        </p:spPr>
        <p:txBody>
          <a:bodyPr vert="horz" wrap="square" lIns="0" tIns="37465" rIns="0" bIns="0" rtlCol="0">
            <a:spAutoFit/>
          </a:bodyPr>
          <a:lstStyle/>
          <a:p>
            <a:pPr marL="12700" marR="203835">
              <a:lnSpc>
                <a:spcPts val="1510"/>
              </a:lnSpc>
              <a:spcBef>
                <a:spcPts val="295"/>
              </a:spcBef>
            </a:pPr>
            <a:r>
              <a:rPr sz="1600" dirty="0">
                <a:solidFill>
                  <a:srgbClr val="CE2323"/>
                </a:solidFill>
                <a:latin typeface="+mn-ea"/>
                <a:ea typeface="+mn-ea"/>
                <a:cs typeface="Malgun Gothic"/>
              </a:rPr>
              <a:t>3.</a:t>
            </a:r>
            <a:r>
              <a:rPr sz="1600" spc="-10" dirty="0">
                <a:solidFill>
                  <a:srgbClr val="CE2323"/>
                </a:solidFill>
                <a:latin typeface="+mn-ea"/>
                <a:ea typeface="+mn-ea"/>
                <a:cs typeface="Malgun Gothic"/>
              </a:rPr>
              <a:t> 돌아가기(return) </a:t>
            </a:r>
            <a:r>
              <a:rPr sz="1600" dirty="0">
                <a:solidFill>
                  <a:srgbClr val="CE2323"/>
                </a:solidFill>
                <a:latin typeface="+mn-ea"/>
                <a:ea typeface="+mn-ea"/>
                <a:cs typeface="Malgun Gothic"/>
              </a:rPr>
              <a:t>result의</a:t>
            </a:r>
            <a:r>
              <a:rPr sz="1600" spc="-55" dirty="0">
                <a:solidFill>
                  <a:srgbClr val="CE2323"/>
                </a:solidFill>
                <a:latin typeface="+mn-ea"/>
                <a:ea typeface="+mn-ea"/>
                <a:cs typeface="Malgun Gothic"/>
              </a:rPr>
              <a:t> </a:t>
            </a:r>
            <a:r>
              <a:rPr sz="1600" spc="-25" dirty="0">
                <a:solidFill>
                  <a:srgbClr val="CE2323"/>
                </a:solidFill>
                <a:latin typeface="+mn-ea"/>
                <a:ea typeface="+mn-ea"/>
                <a:cs typeface="Malgun Gothic"/>
              </a:rPr>
              <a:t>값이</a:t>
            </a:r>
            <a:endParaRPr sz="1600" dirty="0">
              <a:latin typeface="+mn-ea"/>
              <a:ea typeface="+mn-ea"/>
              <a:cs typeface="Malgun Gothic"/>
            </a:endParaRPr>
          </a:p>
          <a:p>
            <a:pPr marL="12700">
              <a:lnSpc>
                <a:spcPts val="1490"/>
              </a:lnSpc>
            </a:pPr>
            <a:r>
              <a:rPr sz="1600" dirty="0">
                <a:solidFill>
                  <a:srgbClr val="CE2323"/>
                </a:solidFill>
                <a:latin typeface="+mn-ea"/>
                <a:ea typeface="+mn-ea"/>
                <a:cs typeface="Malgun Gothic"/>
              </a:rPr>
              <a:t>반환</a:t>
            </a:r>
            <a:r>
              <a:rPr sz="1600" spc="-15" dirty="0">
                <a:solidFill>
                  <a:srgbClr val="CE2323"/>
                </a:solidFill>
                <a:latin typeface="+mn-ea"/>
                <a:ea typeface="+mn-ea"/>
                <a:cs typeface="Malgun Gothic"/>
              </a:rPr>
              <a:t> </a:t>
            </a:r>
            <a:r>
              <a:rPr sz="1600" dirty="0">
                <a:solidFill>
                  <a:srgbClr val="CE2323"/>
                </a:solidFill>
                <a:latin typeface="+mn-ea"/>
                <a:ea typeface="+mn-ea"/>
                <a:cs typeface="Malgun Gothic"/>
              </a:rPr>
              <a:t>값으로</a:t>
            </a:r>
            <a:r>
              <a:rPr sz="1600" spc="-15" dirty="0">
                <a:solidFill>
                  <a:srgbClr val="CE2323"/>
                </a:solidFill>
                <a:latin typeface="+mn-ea"/>
                <a:ea typeface="+mn-ea"/>
                <a:cs typeface="Malgun Gothic"/>
              </a:rPr>
              <a:t> </a:t>
            </a:r>
            <a:r>
              <a:rPr sz="1600" spc="-10" dirty="0">
                <a:solidFill>
                  <a:srgbClr val="CE2323"/>
                </a:solidFill>
                <a:latin typeface="+mn-ea"/>
                <a:ea typeface="+mn-ea"/>
                <a:cs typeface="Malgun Gothic"/>
              </a:rPr>
              <a:t>전달된다.</a:t>
            </a:r>
            <a:endParaRPr sz="1600" dirty="0">
              <a:latin typeface="+mn-ea"/>
              <a:ea typeface="+mn-ea"/>
              <a:cs typeface="Malgun Gothic"/>
            </a:endParaRPr>
          </a:p>
        </p:txBody>
      </p:sp>
      <p:sp>
        <p:nvSpPr>
          <p:cNvPr id="15" name="object 15"/>
          <p:cNvSpPr txBox="1"/>
          <p:nvPr/>
        </p:nvSpPr>
        <p:spPr>
          <a:xfrm>
            <a:off x="684278" y="4551307"/>
            <a:ext cx="3304792" cy="259045"/>
          </a:xfrm>
          <a:prstGeom prst="rect">
            <a:avLst/>
          </a:prstGeom>
        </p:spPr>
        <p:txBody>
          <a:bodyPr vert="horz" wrap="square" lIns="0" tIns="12700" rIns="0" bIns="0" rtlCol="0">
            <a:spAutoFit/>
          </a:bodyPr>
          <a:lstStyle/>
          <a:p>
            <a:pPr marL="12700">
              <a:lnSpc>
                <a:spcPct val="100000"/>
              </a:lnSpc>
              <a:spcBef>
                <a:spcPts val="100"/>
              </a:spcBef>
            </a:pPr>
            <a:r>
              <a:rPr sz="1600" dirty="0">
                <a:solidFill>
                  <a:srgbClr val="CE2323"/>
                </a:solidFill>
                <a:latin typeface="+mn-ea"/>
                <a:ea typeface="+mn-ea"/>
                <a:cs typeface="Malgun Gothic"/>
              </a:rPr>
              <a:t>4.</a:t>
            </a:r>
            <a:r>
              <a:rPr sz="1600" spc="-15" dirty="0">
                <a:solidFill>
                  <a:srgbClr val="CE2323"/>
                </a:solidFill>
                <a:latin typeface="+mn-ea"/>
                <a:ea typeface="+mn-ea"/>
                <a:cs typeface="Malgun Gothic"/>
              </a:rPr>
              <a:t> </a:t>
            </a:r>
            <a:r>
              <a:rPr sz="1600" dirty="0">
                <a:solidFill>
                  <a:srgbClr val="CE2323"/>
                </a:solidFill>
                <a:latin typeface="+mn-ea"/>
                <a:ea typeface="+mn-ea"/>
                <a:cs typeface="Malgun Gothic"/>
              </a:rPr>
              <a:t>반환</a:t>
            </a:r>
            <a:r>
              <a:rPr sz="1600" spc="-25" dirty="0">
                <a:solidFill>
                  <a:srgbClr val="CE2323"/>
                </a:solidFill>
                <a:latin typeface="+mn-ea"/>
                <a:ea typeface="+mn-ea"/>
                <a:cs typeface="Malgun Gothic"/>
              </a:rPr>
              <a:t> </a:t>
            </a:r>
            <a:r>
              <a:rPr sz="1600" dirty="0">
                <a:solidFill>
                  <a:srgbClr val="CE2323"/>
                </a:solidFill>
                <a:latin typeface="+mn-ea"/>
                <a:ea typeface="+mn-ea"/>
                <a:cs typeface="Malgun Gothic"/>
              </a:rPr>
              <a:t>값을</a:t>
            </a:r>
            <a:r>
              <a:rPr sz="1600" spc="-15" dirty="0">
                <a:solidFill>
                  <a:srgbClr val="CE2323"/>
                </a:solidFill>
                <a:latin typeface="+mn-ea"/>
                <a:ea typeface="+mn-ea"/>
                <a:cs typeface="Malgun Gothic"/>
              </a:rPr>
              <a:t> </a:t>
            </a:r>
            <a:r>
              <a:rPr sz="1600" dirty="0">
                <a:solidFill>
                  <a:srgbClr val="CE2323"/>
                </a:solidFill>
                <a:latin typeface="+mn-ea"/>
                <a:ea typeface="+mn-ea"/>
                <a:cs typeface="Malgun Gothic"/>
              </a:rPr>
              <a:t>num</a:t>
            </a:r>
            <a:r>
              <a:rPr sz="1600" spc="-25" dirty="0">
                <a:solidFill>
                  <a:srgbClr val="CE2323"/>
                </a:solidFill>
                <a:latin typeface="+mn-ea"/>
                <a:ea typeface="+mn-ea"/>
                <a:cs typeface="Malgun Gothic"/>
              </a:rPr>
              <a:t> </a:t>
            </a:r>
            <a:r>
              <a:rPr sz="1600" dirty="0">
                <a:solidFill>
                  <a:srgbClr val="CE2323"/>
                </a:solidFill>
                <a:latin typeface="+mn-ea"/>
                <a:ea typeface="+mn-ea"/>
                <a:cs typeface="Malgun Gothic"/>
              </a:rPr>
              <a:t>에</a:t>
            </a:r>
            <a:r>
              <a:rPr sz="1600" spc="-15" dirty="0">
                <a:solidFill>
                  <a:srgbClr val="CE2323"/>
                </a:solidFill>
                <a:latin typeface="+mn-ea"/>
                <a:ea typeface="+mn-ea"/>
                <a:cs typeface="Malgun Gothic"/>
              </a:rPr>
              <a:t> </a:t>
            </a:r>
            <a:r>
              <a:rPr sz="1600" dirty="0">
                <a:solidFill>
                  <a:srgbClr val="CE2323"/>
                </a:solidFill>
                <a:latin typeface="+mn-ea"/>
                <a:ea typeface="+mn-ea"/>
                <a:cs typeface="Malgun Gothic"/>
              </a:rPr>
              <a:t>할당</a:t>
            </a:r>
            <a:r>
              <a:rPr sz="1600" spc="-15" dirty="0">
                <a:solidFill>
                  <a:srgbClr val="CE2323"/>
                </a:solidFill>
                <a:latin typeface="+mn-ea"/>
                <a:ea typeface="+mn-ea"/>
                <a:cs typeface="Malgun Gothic"/>
              </a:rPr>
              <a:t> </a:t>
            </a:r>
            <a:r>
              <a:rPr sz="1600" dirty="0">
                <a:solidFill>
                  <a:srgbClr val="CE2323"/>
                </a:solidFill>
                <a:latin typeface="+mn-ea"/>
                <a:ea typeface="+mn-ea"/>
                <a:cs typeface="Malgun Gothic"/>
              </a:rPr>
              <a:t>후</a:t>
            </a:r>
            <a:r>
              <a:rPr sz="1600" spc="-5" dirty="0">
                <a:solidFill>
                  <a:srgbClr val="CE2323"/>
                </a:solidFill>
                <a:latin typeface="+mn-ea"/>
                <a:ea typeface="+mn-ea"/>
                <a:cs typeface="Malgun Gothic"/>
              </a:rPr>
              <a:t> </a:t>
            </a:r>
            <a:r>
              <a:rPr sz="1600" spc="-25" dirty="0">
                <a:solidFill>
                  <a:srgbClr val="CE2323"/>
                </a:solidFill>
                <a:latin typeface="+mn-ea"/>
                <a:ea typeface="+mn-ea"/>
                <a:cs typeface="Malgun Gothic"/>
              </a:rPr>
              <a:t>처리</a:t>
            </a:r>
            <a:endParaRPr sz="1600" dirty="0">
              <a:latin typeface="+mn-ea"/>
              <a:ea typeface="+mn-ea"/>
              <a:cs typeface="Malgun Gothic"/>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b="0" dirty="0">
                <a:latin typeface="+mn-ea"/>
                <a:ea typeface="+mn-ea"/>
              </a:rPr>
              <a:t>함수의</a:t>
            </a:r>
            <a:r>
              <a:rPr sz="2400" b="0" spc="-15" dirty="0">
                <a:latin typeface="+mn-ea"/>
                <a:ea typeface="+mn-ea"/>
              </a:rPr>
              <a:t> </a:t>
            </a:r>
            <a:r>
              <a:rPr sz="2400" b="0" dirty="0">
                <a:latin typeface="+mn-ea"/>
                <a:ea typeface="+mn-ea"/>
              </a:rPr>
              <a:t>매개변수(인자,</a:t>
            </a:r>
            <a:r>
              <a:rPr sz="2400" b="0" spc="-40" dirty="0">
                <a:latin typeface="+mn-ea"/>
                <a:ea typeface="+mn-ea"/>
              </a:rPr>
              <a:t> </a:t>
            </a:r>
            <a:r>
              <a:rPr sz="2400" b="0" spc="-10" dirty="0">
                <a:latin typeface="+mn-ea"/>
                <a:ea typeface="+mn-ea"/>
              </a:rPr>
              <a:t>Parameter)</a:t>
            </a:r>
          </a:p>
        </p:txBody>
      </p:sp>
      <p:sp>
        <p:nvSpPr>
          <p:cNvPr id="3" name="object 3"/>
          <p:cNvSpPr txBox="1"/>
          <p:nvPr/>
        </p:nvSpPr>
        <p:spPr>
          <a:xfrm>
            <a:off x="458216" y="905534"/>
            <a:ext cx="10246360" cy="1479892"/>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sz="1600" dirty="0">
                <a:solidFill>
                  <a:srgbClr val="333333"/>
                </a:solidFill>
                <a:latin typeface="+mn-ea"/>
                <a:ea typeface="+mn-ea"/>
                <a:cs typeface="Malgun Gothic"/>
              </a:rPr>
              <a:t>기본값이</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있는</a:t>
            </a:r>
            <a:r>
              <a:rPr sz="1600" spc="5" dirty="0">
                <a:solidFill>
                  <a:srgbClr val="333333"/>
                </a:solidFill>
                <a:latin typeface="+mn-ea"/>
                <a:ea typeface="+mn-ea"/>
                <a:cs typeface="Malgun Gothic"/>
              </a:rPr>
              <a:t> </a:t>
            </a:r>
            <a:r>
              <a:rPr sz="1600" spc="-20" dirty="0">
                <a:solidFill>
                  <a:srgbClr val="333333"/>
                </a:solidFill>
                <a:latin typeface="+mn-ea"/>
                <a:ea typeface="+mn-ea"/>
                <a:cs typeface="Malgun Gothic"/>
              </a:rPr>
              <a:t>매개변수</a:t>
            </a:r>
            <a:endParaRPr sz="1600">
              <a:latin typeface="+mn-ea"/>
              <a:ea typeface="+mn-ea"/>
              <a:cs typeface="Malgun Gothic"/>
            </a:endParaRPr>
          </a:p>
          <a:p>
            <a:pPr marL="560705" lvl="1" indent="-273685">
              <a:lnSpc>
                <a:spcPct val="100000"/>
              </a:lnSpc>
              <a:spcBef>
                <a:spcPts val="975"/>
              </a:spcBef>
              <a:buFont typeface="Consolas"/>
              <a:buChar char="–"/>
              <a:tabLst>
                <a:tab pos="560705" algn="l"/>
              </a:tabLst>
            </a:pPr>
            <a:r>
              <a:rPr sz="1600" dirty="0">
                <a:solidFill>
                  <a:srgbClr val="333333"/>
                </a:solidFill>
                <a:latin typeface="+mn-ea"/>
                <a:ea typeface="+mn-ea"/>
                <a:cs typeface="Malgun Gothic"/>
              </a:rPr>
              <a:t>매개변수</a:t>
            </a:r>
            <a:r>
              <a:rPr sz="1600" spc="-30" dirty="0">
                <a:solidFill>
                  <a:srgbClr val="333333"/>
                </a:solidFill>
                <a:latin typeface="+mn-ea"/>
                <a:ea typeface="+mn-ea"/>
                <a:cs typeface="Malgun Gothic"/>
              </a:rPr>
              <a:t> </a:t>
            </a:r>
            <a:r>
              <a:rPr sz="1600" dirty="0">
                <a:solidFill>
                  <a:srgbClr val="333333"/>
                </a:solidFill>
                <a:latin typeface="+mn-ea"/>
                <a:ea typeface="+mn-ea"/>
                <a:cs typeface="Malgun Gothic"/>
              </a:rPr>
              <a:t>선언</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시</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값을</a:t>
            </a:r>
            <a:r>
              <a:rPr sz="1600" spc="-35" dirty="0">
                <a:solidFill>
                  <a:srgbClr val="333333"/>
                </a:solidFill>
                <a:latin typeface="+mn-ea"/>
                <a:ea typeface="+mn-ea"/>
                <a:cs typeface="Malgun Gothic"/>
              </a:rPr>
              <a:t> </a:t>
            </a:r>
            <a:r>
              <a:rPr sz="1600" dirty="0">
                <a:solidFill>
                  <a:srgbClr val="333333"/>
                </a:solidFill>
                <a:latin typeface="+mn-ea"/>
                <a:ea typeface="+mn-ea"/>
                <a:cs typeface="Malgun Gothic"/>
              </a:rPr>
              <a:t>할당하면</a:t>
            </a:r>
            <a:r>
              <a:rPr sz="1600" spc="-30" dirty="0">
                <a:solidFill>
                  <a:srgbClr val="333333"/>
                </a:solidFill>
                <a:latin typeface="+mn-ea"/>
                <a:ea typeface="+mn-ea"/>
                <a:cs typeface="Malgun Gothic"/>
              </a:rPr>
              <a:t> </a:t>
            </a:r>
            <a:r>
              <a:rPr sz="1600" dirty="0">
                <a:solidFill>
                  <a:srgbClr val="333333"/>
                </a:solidFill>
                <a:latin typeface="+mn-ea"/>
                <a:ea typeface="+mn-ea"/>
                <a:cs typeface="Malgun Gothic"/>
              </a:rPr>
              <a:t>기본값이</a:t>
            </a:r>
            <a:r>
              <a:rPr sz="1600" spc="-30" dirty="0">
                <a:solidFill>
                  <a:srgbClr val="333333"/>
                </a:solidFill>
                <a:latin typeface="+mn-ea"/>
                <a:ea typeface="+mn-ea"/>
                <a:cs typeface="Malgun Gothic"/>
              </a:rPr>
              <a:t> </a:t>
            </a:r>
            <a:r>
              <a:rPr sz="1600" spc="-25" dirty="0">
                <a:solidFill>
                  <a:srgbClr val="333333"/>
                </a:solidFill>
                <a:latin typeface="+mn-ea"/>
                <a:ea typeface="+mn-ea"/>
                <a:cs typeface="Malgun Gothic"/>
              </a:rPr>
              <a:t>된다.</a:t>
            </a:r>
            <a:endParaRPr sz="1600">
              <a:latin typeface="+mn-ea"/>
              <a:ea typeface="+mn-ea"/>
              <a:cs typeface="Malgun Gothic"/>
            </a:endParaRPr>
          </a:p>
          <a:p>
            <a:pPr marL="560705" lvl="1" indent="-273685">
              <a:lnSpc>
                <a:spcPct val="100000"/>
              </a:lnSpc>
              <a:spcBef>
                <a:spcPts val="840"/>
              </a:spcBef>
              <a:buFont typeface="Consolas"/>
              <a:buChar char="–"/>
              <a:tabLst>
                <a:tab pos="560705" algn="l"/>
              </a:tabLst>
            </a:pPr>
            <a:r>
              <a:rPr sz="1600" dirty="0">
                <a:solidFill>
                  <a:srgbClr val="333333"/>
                </a:solidFill>
                <a:latin typeface="+mn-ea"/>
                <a:ea typeface="+mn-ea"/>
                <a:cs typeface="Malgun Gothic"/>
              </a:rPr>
              <a:t>호출</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시</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인수가</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전달되지</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않으면</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할당한</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기본값을</a:t>
            </a:r>
            <a:r>
              <a:rPr sz="1600" spc="-20" dirty="0">
                <a:solidFill>
                  <a:srgbClr val="333333"/>
                </a:solidFill>
                <a:latin typeface="+mn-ea"/>
                <a:ea typeface="+mn-ea"/>
                <a:cs typeface="Malgun Gothic"/>
              </a:rPr>
              <a:t> </a:t>
            </a:r>
            <a:r>
              <a:rPr sz="1600" spc="-10" dirty="0">
                <a:solidFill>
                  <a:srgbClr val="333333"/>
                </a:solidFill>
                <a:latin typeface="+mn-ea"/>
                <a:ea typeface="+mn-ea"/>
                <a:cs typeface="Malgun Gothic"/>
              </a:rPr>
              <a:t>사용한다.</a:t>
            </a:r>
            <a:endParaRPr sz="1600">
              <a:latin typeface="+mn-ea"/>
              <a:ea typeface="+mn-ea"/>
              <a:cs typeface="Malgun Gothic"/>
            </a:endParaRPr>
          </a:p>
          <a:p>
            <a:pPr marL="560705" lvl="1" indent="-273685">
              <a:lnSpc>
                <a:spcPct val="100000"/>
              </a:lnSpc>
              <a:spcBef>
                <a:spcPts val="840"/>
              </a:spcBef>
              <a:buFont typeface="Consolas"/>
              <a:buChar char="–"/>
              <a:tabLst>
                <a:tab pos="560705" algn="l"/>
              </a:tabLst>
            </a:pPr>
            <a:r>
              <a:rPr sz="1600" dirty="0">
                <a:solidFill>
                  <a:srgbClr val="333333"/>
                </a:solidFill>
                <a:latin typeface="+mn-ea"/>
                <a:ea typeface="+mn-ea"/>
                <a:cs typeface="Malgun Gothic"/>
              </a:rPr>
              <a:t>기본값을</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할당한</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매개변수</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뒤에</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기본값을</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할당하지</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않은</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매개변수는</a:t>
            </a:r>
            <a:r>
              <a:rPr sz="1600" spc="-35" dirty="0">
                <a:solidFill>
                  <a:srgbClr val="333333"/>
                </a:solidFill>
                <a:latin typeface="+mn-ea"/>
                <a:ea typeface="+mn-ea"/>
                <a:cs typeface="Malgun Gothic"/>
              </a:rPr>
              <a:t> </a:t>
            </a:r>
            <a:r>
              <a:rPr sz="1600" dirty="0">
                <a:solidFill>
                  <a:srgbClr val="333333"/>
                </a:solidFill>
                <a:latin typeface="+mn-ea"/>
                <a:ea typeface="+mn-ea"/>
                <a:cs typeface="Malgun Gothic"/>
              </a:rPr>
              <a:t>선언</a:t>
            </a:r>
            <a:r>
              <a:rPr sz="1600" spc="-5" dirty="0">
                <a:solidFill>
                  <a:srgbClr val="333333"/>
                </a:solidFill>
                <a:latin typeface="+mn-ea"/>
                <a:ea typeface="+mn-ea"/>
                <a:cs typeface="Malgun Gothic"/>
              </a:rPr>
              <a:t> </a:t>
            </a:r>
            <a:r>
              <a:rPr sz="1600" dirty="0">
                <a:solidFill>
                  <a:srgbClr val="333333"/>
                </a:solidFill>
                <a:latin typeface="+mn-ea"/>
                <a:ea typeface="+mn-ea"/>
                <a:cs typeface="Malgun Gothic"/>
              </a:rPr>
              <a:t>할</a:t>
            </a:r>
            <a:r>
              <a:rPr sz="1600" spc="-10" dirty="0">
                <a:solidFill>
                  <a:srgbClr val="333333"/>
                </a:solidFill>
                <a:latin typeface="+mn-ea"/>
                <a:ea typeface="+mn-ea"/>
                <a:cs typeface="Malgun Gothic"/>
              </a:rPr>
              <a:t> </a:t>
            </a:r>
            <a:r>
              <a:rPr sz="1600" dirty="0">
                <a:solidFill>
                  <a:srgbClr val="333333"/>
                </a:solidFill>
                <a:latin typeface="+mn-ea"/>
                <a:ea typeface="+mn-ea"/>
                <a:cs typeface="Malgun Gothic"/>
              </a:rPr>
              <a:t>수</a:t>
            </a:r>
            <a:r>
              <a:rPr sz="1600" spc="-10" dirty="0">
                <a:solidFill>
                  <a:srgbClr val="333333"/>
                </a:solidFill>
                <a:latin typeface="+mn-ea"/>
                <a:ea typeface="+mn-ea"/>
                <a:cs typeface="Malgun Gothic"/>
              </a:rPr>
              <a:t> </a:t>
            </a:r>
            <a:r>
              <a:rPr sz="1600" spc="-25" dirty="0">
                <a:solidFill>
                  <a:srgbClr val="333333"/>
                </a:solidFill>
                <a:latin typeface="+mn-ea"/>
                <a:ea typeface="+mn-ea"/>
                <a:cs typeface="Malgun Gothic"/>
              </a:rPr>
              <a:t>없다.</a:t>
            </a:r>
            <a:endParaRPr sz="1600">
              <a:latin typeface="+mn-ea"/>
              <a:ea typeface="+mn-ea"/>
              <a:cs typeface="Malgun Gothic"/>
            </a:endParaRPr>
          </a:p>
        </p:txBody>
      </p:sp>
      <p:sp>
        <p:nvSpPr>
          <p:cNvPr id="4" name="object 4"/>
          <p:cNvSpPr txBox="1"/>
          <p:nvPr/>
        </p:nvSpPr>
        <p:spPr>
          <a:xfrm>
            <a:off x="458216" y="4191000"/>
            <a:ext cx="9827260" cy="813043"/>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sz="1600" dirty="0">
                <a:solidFill>
                  <a:srgbClr val="333333"/>
                </a:solidFill>
                <a:latin typeface="+mn-ea"/>
                <a:ea typeface="+mn-ea"/>
                <a:cs typeface="Malgun Gothic"/>
              </a:rPr>
              <a:t>키워드</a:t>
            </a:r>
            <a:r>
              <a:rPr sz="1600" spc="-95" dirty="0">
                <a:solidFill>
                  <a:srgbClr val="333333"/>
                </a:solidFill>
                <a:latin typeface="+mn-ea"/>
                <a:ea typeface="+mn-ea"/>
                <a:cs typeface="Malgun Gothic"/>
              </a:rPr>
              <a:t> </a:t>
            </a:r>
            <a:r>
              <a:rPr sz="1600" dirty="0">
                <a:solidFill>
                  <a:srgbClr val="333333"/>
                </a:solidFill>
                <a:latin typeface="+mn-ea"/>
                <a:ea typeface="+mn-ea"/>
                <a:cs typeface="Malgun Gothic"/>
              </a:rPr>
              <a:t>인수(Keyword</a:t>
            </a:r>
            <a:r>
              <a:rPr sz="1600" spc="-90" dirty="0">
                <a:solidFill>
                  <a:srgbClr val="333333"/>
                </a:solidFill>
                <a:latin typeface="+mn-ea"/>
                <a:ea typeface="+mn-ea"/>
                <a:cs typeface="Malgun Gothic"/>
              </a:rPr>
              <a:t> </a:t>
            </a:r>
            <a:r>
              <a:rPr sz="1600" spc="-10" dirty="0">
                <a:solidFill>
                  <a:srgbClr val="333333"/>
                </a:solidFill>
                <a:latin typeface="+mn-ea"/>
                <a:ea typeface="+mn-ea"/>
                <a:cs typeface="Malgun Gothic"/>
              </a:rPr>
              <a:t>Argument)</a:t>
            </a:r>
            <a:endParaRPr sz="1600" dirty="0">
              <a:latin typeface="+mn-ea"/>
              <a:ea typeface="+mn-ea"/>
              <a:cs typeface="Malgun Gothic"/>
            </a:endParaRPr>
          </a:p>
          <a:p>
            <a:pPr marL="287020">
              <a:lnSpc>
                <a:spcPct val="100000"/>
              </a:lnSpc>
              <a:spcBef>
                <a:spcPts val="975"/>
              </a:spcBef>
            </a:pPr>
            <a:r>
              <a:rPr sz="1600" dirty="0">
                <a:solidFill>
                  <a:srgbClr val="333333"/>
                </a:solidFill>
                <a:latin typeface="+mn-ea"/>
                <a:ea typeface="+mn-ea"/>
                <a:cs typeface="Consolas"/>
              </a:rPr>
              <a:t>–</a:t>
            </a:r>
            <a:r>
              <a:rPr sz="1600" spc="-55" dirty="0">
                <a:solidFill>
                  <a:srgbClr val="333333"/>
                </a:solidFill>
                <a:latin typeface="+mn-ea"/>
                <a:ea typeface="+mn-ea"/>
                <a:cs typeface="Consolas"/>
              </a:rPr>
              <a:t> </a:t>
            </a:r>
            <a:r>
              <a:rPr sz="1600" dirty="0">
                <a:solidFill>
                  <a:srgbClr val="333333"/>
                </a:solidFill>
                <a:latin typeface="+mn-ea"/>
                <a:ea typeface="+mn-ea"/>
                <a:cs typeface="Malgun Gothic"/>
              </a:rPr>
              <a:t>호출</a:t>
            </a:r>
            <a:r>
              <a:rPr sz="1600" spc="-15" dirty="0">
                <a:solidFill>
                  <a:srgbClr val="333333"/>
                </a:solidFill>
                <a:latin typeface="+mn-ea"/>
                <a:ea typeface="+mn-ea"/>
                <a:cs typeface="Malgun Gothic"/>
              </a:rPr>
              <a:t> </a:t>
            </a:r>
            <a:r>
              <a:rPr sz="1600" dirty="0">
                <a:solidFill>
                  <a:srgbClr val="333333"/>
                </a:solidFill>
                <a:latin typeface="+mn-ea"/>
                <a:ea typeface="+mn-ea"/>
                <a:cs typeface="Malgun Gothic"/>
              </a:rPr>
              <a:t>할</a:t>
            </a:r>
            <a:r>
              <a:rPr sz="1600" spc="-15" dirty="0">
                <a:solidFill>
                  <a:srgbClr val="333333"/>
                </a:solidFill>
                <a:latin typeface="+mn-ea"/>
                <a:ea typeface="+mn-ea"/>
                <a:cs typeface="Malgun Gothic"/>
              </a:rPr>
              <a:t> </a:t>
            </a:r>
            <a:r>
              <a:rPr sz="1600" dirty="0">
                <a:solidFill>
                  <a:srgbClr val="333333"/>
                </a:solidFill>
                <a:latin typeface="+mn-ea"/>
                <a:ea typeface="+mn-ea"/>
                <a:cs typeface="Malgun Gothic"/>
              </a:rPr>
              <a:t>때</a:t>
            </a:r>
            <a:r>
              <a:rPr sz="1600" spc="-20" dirty="0">
                <a:solidFill>
                  <a:srgbClr val="333333"/>
                </a:solidFill>
                <a:latin typeface="+mn-ea"/>
                <a:ea typeface="+mn-ea"/>
                <a:cs typeface="Malgun Gothic"/>
              </a:rPr>
              <a:t> </a:t>
            </a:r>
            <a:r>
              <a:rPr sz="1600" dirty="0">
                <a:solidFill>
                  <a:srgbClr val="333333"/>
                </a:solidFill>
                <a:latin typeface="+mn-ea"/>
                <a:ea typeface="+mn-ea"/>
                <a:cs typeface="Malgun Gothic"/>
              </a:rPr>
              <a:t>매개변수의</a:t>
            </a:r>
            <a:r>
              <a:rPr sz="1600" spc="-40" dirty="0">
                <a:solidFill>
                  <a:srgbClr val="333333"/>
                </a:solidFill>
                <a:latin typeface="+mn-ea"/>
                <a:ea typeface="+mn-ea"/>
                <a:cs typeface="Malgun Gothic"/>
              </a:rPr>
              <a:t> </a:t>
            </a:r>
            <a:r>
              <a:rPr sz="1600" dirty="0">
                <a:solidFill>
                  <a:srgbClr val="333333"/>
                </a:solidFill>
                <a:latin typeface="+mn-ea"/>
                <a:ea typeface="+mn-ea"/>
                <a:cs typeface="Malgun Gothic"/>
              </a:rPr>
              <a:t>변수명을</a:t>
            </a:r>
            <a:r>
              <a:rPr sz="1600" spc="-25" dirty="0">
                <a:solidFill>
                  <a:srgbClr val="333333"/>
                </a:solidFill>
                <a:latin typeface="+mn-ea"/>
                <a:ea typeface="+mn-ea"/>
                <a:cs typeface="Malgun Gothic"/>
              </a:rPr>
              <a:t> </a:t>
            </a:r>
            <a:r>
              <a:rPr sz="1600" dirty="0">
                <a:solidFill>
                  <a:srgbClr val="333333"/>
                </a:solidFill>
                <a:latin typeface="+mn-ea"/>
                <a:ea typeface="+mn-ea"/>
                <a:cs typeface="Malgun Gothic"/>
              </a:rPr>
              <a:t>명시하면</a:t>
            </a:r>
            <a:r>
              <a:rPr sz="1600" spc="-30" dirty="0">
                <a:solidFill>
                  <a:srgbClr val="333333"/>
                </a:solidFill>
                <a:latin typeface="+mn-ea"/>
                <a:ea typeface="+mn-ea"/>
                <a:cs typeface="Malgun Gothic"/>
              </a:rPr>
              <a:t> </a:t>
            </a:r>
            <a:r>
              <a:rPr sz="1600" dirty="0">
                <a:solidFill>
                  <a:srgbClr val="333333"/>
                </a:solidFill>
                <a:latin typeface="+mn-ea"/>
                <a:ea typeface="+mn-ea"/>
                <a:cs typeface="Malgun Gothic"/>
              </a:rPr>
              <a:t>순서와</a:t>
            </a:r>
            <a:r>
              <a:rPr sz="1600" spc="-15" dirty="0">
                <a:solidFill>
                  <a:srgbClr val="333333"/>
                </a:solidFill>
                <a:latin typeface="+mn-ea"/>
                <a:ea typeface="+mn-ea"/>
                <a:cs typeface="Malgun Gothic"/>
              </a:rPr>
              <a:t> </a:t>
            </a:r>
            <a:r>
              <a:rPr sz="1600" dirty="0">
                <a:solidFill>
                  <a:srgbClr val="333333"/>
                </a:solidFill>
                <a:latin typeface="+mn-ea"/>
                <a:ea typeface="+mn-ea"/>
                <a:cs typeface="Malgun Gothic"/>
              </a:rPr>
              <a:t>상관없이</a:t>
            </a:r>
            <a:r>
              <a:rPr sz="1600" spc="-35" dirty="0">
                <a:solidFill>
                  <a:srgbClr val="333333"/>
                </a:solidFill>
                <a:latin typeface="+mn-ea"/>
                <a:ea typeface="+mn-ea"/>
                <a:cs typeface="Malgun Gothic"/>
              </a:rPr>
              <a:t> </a:t>
            </a:r>
            <a:r>
              <a:rPr sz="1600" dirty="0">
                <a:solidFill>
                  <a:srgbClr val="333333"/>
                </a:solidFill>
                <a:latin typeface="+mn-ea"/>
                <a:ea typeface="+mn-ea"/>
                <a:cs typeface="Malgun Gothic"/>
              </a:rPr>
              <a:t>값을</a:t>
            </a:r>
            <a:r>
              <a:rPr sz="1600" spc="-30" dirty="0">
                <a:solidFill>
                  <a:srgbClr val="333333"/>
                </a:solidFill>
                <a:latin typeface="+mn-ea"/>
                <a:ea typeface="+mn-ea"/>
                <a:cs typeface="Malgun Gothic"/>
              </a:rPr>
              <a:t> </a:t>
            </a:r>
            <a:r>
              <a:rPr sz="1600" dirty="0">
                <a:solidFill>
                  <a:srgbClr val="333333"/>
                </a:solidFill>
                <a:latin typeface="+mn-ea"/>
                <a:ea typeface="+mn-ea"/>
                <a:cs typeface="Malgun Gothic"/>
              </a:rPr>
              <a:t>전달</a:t>
            </a:r>
            <a:r>
              <a:rPr sz="1600" spc="-15" dirty="0">
                <a:solidFill>
                  <a:srgbClr val="333333"/>
                </a:solidFill>
                <a:latin typeface="+mn-ea"/>
                <a:ea typeface="+mn-ea"/>
                <a:cs typeface="Malgun Gothic"/>
              </a:rPr>
              <a:t> </a:t>
            </a:r>
            <a:r>
              <a:rPr sz="1600" dirty="0">
                <a:solidFill>
                  <a:srgbClr val="333333"/>
                </a:solidFill>
                <a:latin typeface="+mn-ea"/>
                <a:ea typeface="+mn-ea"/>
                <a:cs typeface="Malgun Gothic"/>
              </a:rPr>
              <a:t>할</a:t>
            </a:r>
            <a:r>
              <a:rPr sz="1600" spc="-15" dirty="0">
                <a:solidFill>
                  <a:srgbClr val="333333"/>
                </a:solidFill>
                <a:latin typeface="+mn-ea"/>
                <a:ea typeface="+mn-ea"/>
                <a:cs typeface="Malgun Gothic"/>
              </a:rPr>
              <a:t> </a:t>
            </a:r>
            <a:r>
              <a:rPr sz="1600" dirty="0">
                <a:solidFill>
                  <a:srgbClr val="333333"/>
                </a:solidFill>
                <a:latin typeface="+mn-ea"/>
                <a:ea typeface="+mn-ea"/>
                <a:cs typeface="Malgun Gothic"/>
              </a:rPr>
              <a:t>수</a:t>
            </a:r>
            <a:r>
              <a:rPr sz="1600" spc="-15" dirty="0">
                <a:solidFill>
                  <a:srgbClr val="333333"/>
                </a:solidFill>
                <a:latin typeface="+mn-ea"/>
                <a:ea typeface="+mn-ea"/>
                <a:cs typeface="Malgun Gothic"/>
              </a:rPr>
              <a:t> </a:t>
            </a:r>
            <a:r>
              <a:rPr sz="1600" spc="-25" dirty="0">
                <a:solidFill>
                  <a:srgbClr val="333333"/>
                </a:solidFill>
                <a:latin typeface="+mn-ea"/>
                <a:ea typeface="+mn-ea"/>
                <a:cs typeface="Malgun Gothic"/>
              </a:rPr>
              <a:t>있다.</a:t>
            </a:r>
            <a:endParaRPr sz="1600" dirty="0">
              <a:latin typeface="+mn-ea"/>
              <a:ea typeface="+mn-ea"/>
              <a:cs typeface="Malgun Gothic"/>
            </a:endParaRPr>
          </a:p>
        </p:txBody>
      </p:sp>
      <p:sp>
        <p:nvSpPr>
          <p:cNvPr id="5" name="object 5"/>
          <p:cNvSpPr txBox="1"/>
          <p:nvPr/>
        </p:nvSpPr>
        <p:spPr>
          <a:xfrm>
            <a:off x="800100" y="2500667"/>
            <a:ext cx="3465829" cy="1309333"/>
          </a:xfrm>
          <a:prstGeom prst="rect">
            <a:avLst/>
          </a:prstGeom>
          <a:ln w="12192">
            <a:solidFill>
              <a:srgbClr val="000000"/>
            </a:solidFill>
          </a:ln>
        </p:spPr>
        <p:txBody>
          <a:bodyPr vert="horz" wrap="square" lIns="0" tIns="41910" rIns="0" bIns="0" rtlCol="0">
            <a:spAutoFit/>
          </a:bodyPr>
          <a:lstStyle/>
          <a:p>
            <a:pPr marL="496570" marR="1092200" indent="-405765">
              <a:lnSpc>
                <a:spcPct val="100000"/>
              </a:lnSpc>
              <a:spcBef>
                <a:spcPts val="330"/>
              </a:spcBef>
            </a:pPr>
            <a:r>
              <a:rPr sz="1600" dirty="0">
                <a:latin typeface="+mn-ea"/>
                <a:ea typeface="+mn-ea"/>
                <a:cs typeface="Malgun Gothic"/>
              </a:rPr>
              <a:t>def</a:t>
            </a:r>
            <a:r>
              <a:rPr sz="1600" spc="-15" dirty="0">
                <a:latin typeface="+mn-ea"/>
                <a:ea typeface="+mn-ea"/>
                <a:cs typeface="Malgun Gothic"/>
              </a:rPr>
              <a:t> </a:t>
            </a:r>
            <a:r>
              <a:rPr sz="1600" dirty="0">
                <a:latin typeface="+mn-ea"/>
                <a:ea typeface="+mn-ea"/>
                <a:cs typeface="Malgun Gothic"/>
              </a:rPr>
              <a:t>sum(num</a:t>
            </a:r>
            <a:r>
              <a:rPr sz="1600" spc="-30" dirty="0">
                <a:latin typeface="+mn-ea"/>
                <a:ea typeface="+mn-ea"/>
                <a:cs typeface="Malgun Gothic"/>
              </a:rPr>
              <a:t> </a:t>
            </a:r>
            <a:r>
              <a:rPr sz="1600" dirty="0">
                <a:latin typeface="+mn-ea"/>
                <a:ea typeface="+mn-ea"/>
                <a:cs typeface="Malgun Gothic"/>
              </a:rPr>
              <a:t>=</a:t>
            </a:r>
            <a:r>
              <a:rPr sz="1600" spc="-15" dirty="0">
                <a:latin typeface="+mn-ea"/>
                <a:ea typeface="+mn-ea"/>
                <a:cs typeface="Malgun Gothic"/>
              </a:rPr>
              <a:t> </a:t>
            </a:r>
            <a:r>
              <a:rPr sz="1600" spc="-20" dirty="0">
                <a:latin typeface="+mn-ea"/>
                <a:ea typeface="+mn-ea"/>
                <a:cs typeface="Malgun Gothic"/>
              </a:rPr>
              <a:t>10): </a:t>
            </a:r>
            <a:r>
              <a:rPr sz="1600" dirty="0">
                <a:latin typeface="+mn-ea"/>
                <a:ea typeface="+mn-ea"/>
                <a:cs typeface="Malgun Gothic"/>
              </a:rPr>
              <a:t>return</a:t>
            </a:r>
            <a:r>
              <a:rPr sz="1600" spc="-35" dirty="0">
                <a:latin typeface="+mn-ea"/>
                <a:ea typeface="+mn-ea"/>
                <a:cs typeface="Malgun Gothic"/>
              </a:rPr>
              <a:t> </a:t>
            </a:r>
            <a:r>
              <a:rPr sz="1600" dirty="0">
                <a:latin typeface="+mn-ea"/>
                <a:ea typeface="+mn-ea"/>
                <a:cs typeface="Malgun Gothic"/>
              </a:rPr>
              <a:t>num</a:t>
            </a:r>
            <a:r>
              <a:rPr sz="1600" spc="-35" dirty="0">
                <a:latin typeface="+mn-ea"/>
                <a:ea typeface="+mn-ea"/>
                <a:cs typeface="Malgun Gothic"/>
              </a:rPr>
              <a:t> </a:t>
            </a:r>
            <a:r>
              <a:rPr sz="1600" dirty="0">
                <a:latin typeface="+mn-ea"/>
                <a:ea typeface="+mn-ea"/>
                <a:cs typeface="Malgun Gothic"/>
              </a:rPr>
              <a:t>+</a:t>
            </a:r>
            <a:r>
              <a:rPr sz="1600" spc="-25" dirty="0">
                <a:latin typeface="+mn-ea"/>
                <a:ea typeface="+mn-ea"/>
                <a:cs typeface="Malgun Gothic"/>
              </a:rPr>
              <a:t> 100</a:t>
            </a:r>
            <a:endParaRPr sz="1600" dirty="0">
              <a:latin typeface="+mn-ea"/>
              <a:ea typeface="+mn-ea"/>
              <a:cs typeface="Malgun Gothic"/>
            </a:endParaRPr>
          </a:p>
          <a:p>
            <a:pPr marL="91440">
              <a:lnSpc>
                <a:spcPct val="100000"/>
              </a:lnSpc>
              <a:spcBef>
                <a:spcPts val="2150"/>
              </a:spcBef>
              <a:tabLst>
                <a:tab pos="1229360" algn="l"/>
              </a:tabLst>
            </a:pPr>
            <a:r>
              <a:rPr sz="1600" spc="-10" dirty="0">
                <a:latin typeface="+mn-ea"/>
                <a:ea typeface="+mn-ea"/>
                <a:cs typeface="Malgun Gothic"/>
              </a:rPr>
              <a:t>sum()</a:t>
            </a:r>
            <a:r>
              <a:rPr sz="1600" dirty="0">
                <a:latin typeface="+mn-ea"/>
                <a:ea typeface="+mn-ea"/>
                <a:cs typeface="Malgun Gothic"/>
              </a:rPr>
              <a:t>	</a:t>
            </a:r>
            <a:r>
              <a:rPr lang="en-US" sz="1600" dirty="0">
                <a:latin typeface="+mn-ea"/>
                <a:ea typeface="+mn-ea"/>
                <a:cs typeface="Malgun Gothic"/>
              </a:rPr>
              <a:t>#</a:t>
            </a:r>
            <a:r>
              <a:rPr sz="1600" spc="160" dirty="0">
                <a:latin typeface="+mn-ea"/>
                <a:ea typeface="+mn-ea"/>
                <a:cs typeface="Times New Roman"/>
              </a:rPr>
              <a:t> </a:t>
            </a:r>
            <a:r>
              <a:rPr sz="1600" spc="-25" dirty="0">
                <a:latin typeface="+mn-ea"/>
                <a:ea typeface="+mn-ea"/>
                <a:cs typeface="Malgun Gothic"/>
              </a:rPr>
              <a:t>110</a:t>
            </a:r>
            <a:endParaRPr sz="1600" dirty="0">
              <a:latin typeface="+mn-ea"/>
              <a:ea typeface="+mn-ea"/>
              <a:cs typeface="Malgun Gothic"/>
            </a:endParaRPr>
          </a:p>
          <a:p>
            <a:pPr marL="91440">
              <a:lnSpc>
                <a:spcPct val="100000"/>
              </a:lnSpc>
              <a:tabLst>
                <a:tab pos="1200785" algn="l"/>
              </a:tabLst>
            </a:pPr>
            <a:r>
              <a:rPr sz="1600" spc="-10" dirty="0">
                <a:latin typeface="+mn-ea"/>
                <a:ea typeface="+mn-ea"/>
                <a:cs typeface="Malgun Gothic"/>
              </a:rPr>
              <a:t>sum(200)</a:t>
            </a:r>
            <a:r>
              <a:rPr sz="1600" dirty="0">
                <a:latin typeface="+mn-ea"/>
                <a:ea typeface="+mn-ea"/>
                <a:cs typeface="Malgun Gothic"/>
              </a:rPr>
              <a:t>	</a:t>
            </a:r>
            <a:r>
              <a:rPr lang="en-US" sz="1600" dirty="0">
                <a:latin typeface="+mn-ea"/>
                <a:ea typeface="+mn-ea"/>
                <a:cs typeface="Malgun Gothic"/>
              </a:rPr>
              <a:t>#</a:t>
            </a:r>
            <a:r>
              <a:rPr sz="1600" spc="170" dirty="0">
                <a:latin typeface="+mn-ea"/>
                <a:ea typeface="+mn-ea"/>
                <a:cs typeface="Times New Roman"/>
              </a:rPr>
              <a:t> </a:t>
            </a:r>
            <a:r>
              <a:rPr sz="1600" spc="-25" dirty="0">
                <a:latin typeface="+mn-ea"/>
                <a:ea typeface="+mn-ea"/>
                <a:cs typeface="Malgun Gothic"/>
              </a:rPr>
              <a:t>300</a:t>
            </a:r>
            <a:endParaRPr sz="1600" dirty="0">
              <a:latin typeface="+mn-ea"/>
              <a:ea typeface="+mn-ea"/>
              <a:cs typeface="Malgun Gothic"/>
            </a:endParaRPr>
          </a:p>
        </p:txBody>
      </p:sp>
      <p:sp>
        <p:nvSpPr>
          <p:cNvPr id="6" name="object 6"/>
          <p:cNvSpPr txBox="1"/>
          <p:nvPr/>
        </p:nvSpPr>
        <p:spPr>
          <a:xfrm>
            <a:off x="760476" y="5142206"/>
            <a:ext cx="5562600" cy="762388"/>
          </a:xfrm>
          <a:prstGeom prst="rect">
            <a:avLst/>
          </a:prstGeom>
          <a:ln w="12192">
            <a:solidFill>
              <a:srgbClr val="000000"/>
            </a:solidFill>
          </a:ln>
        </p:spPr>
        <p:txBody>
          <a:bodyPr vert="horz" wrap="square" lIns="0" tIns="127635" rIns="0" bIns="0" rtlCol="0">
            <a:spAutoFit/>
          </a:bodyPr>
          <a:lstStyle/>
          <a:p>
            <a:pPr marL="90805">
              <a:lnSpc>
                <a:spcPct val="100000"/>
              </a:lnSpc>
              <a:spcBef>
                <a:spcPts val="1005"/>
              </a:spcBef>
            </a:pPr>
            <a:r>
              <a:rPr sz="1600" dirty="0">
                <a:latin typeface="+mn-ea"/>
                <a:ea typeface="+mn-ea"/>
                <a:cs typeface="Malgun Gothic"/>
              </a:rPr>
              <a:t>def</a:t>
            </a:r>
            <a:r>
              <a:rPr sz="1600" spc="-25" dirty="0">
                <a:latin typeface="+mn-ea"/>
                <a:ea typeface="+mn-ea"/>
                <a:cs typeface="Malgun Gothic"/>
              </a:rPr>
              <a:t> </a:t>
            </a:r>
            <a:r>
              <a:rPr sz="1600" dirty="0">
                <a:latin typeface="+mn-ea"/>
                <a:ea typeface="+mn-ea"/>
                <a:cs typeface="Malgun Gothic"/>
              </a:rPr>
              <a:t>printInfo(name,</a:t>
            </a:r>
            <a:r>
              <a:rPr sz="1600" spc="-55" dirty="0">
                <a:latin typeface="+mn-ea"/>
                <a:ea typeface="+mn-ea"/>
                <a:cs typeface="Malgun Gothic"/>
              </a:rPr>
              <a:t> </a:t>
            </a:r>
            <a:r>
              <a:rPr sz="1600" dirty="0">
                <a:latin typeface="+mn-ea"/>
                <a:ea typeface="+mn-ea"/>
                <a:cs typeface="Malgun Gothic"/>
              </a:rPr>
              <a:t>job,</a:t>
            </a:r>
            <a:r>
              <a:rPr sz="1600" spc="-40" dirty="0">
                <a:latin typeface="+mn-ea"/>
                <a:ea typeface="+mn-ea"/>
                <a:cs typeface="Malgun Gothic"/>
              </a:rPr>
              <a:t> </a:t>
            </a:r>
            <a:r>
              <a:rPr sz="1600" dirty="0">
                <a:latin typeface="+mn-ea"/>
                <a:ea typeface="+mn-ea"/>
                <a:cs typeface="Malgun Gothic"/>
              </a:rPr>
              <a:t>age=20,</a:t>
            </a:r>
            <a:r>
              <a:rPr sz="1600" spc="-30" dirty="0">
                <a:latin typeface="+mn-ea"/>
                <a:ea typeface="+mn-ea"/>
                <a:cs typeface="Malgun Gothic"/>
              </a:rPr>
              <a:t> </a:t>
            </a:r>
            <a:r>
              <a:rPr sz="1600" dirty="0">
                <a:latin typeface="+mn-ea"/>
                <a:ea typeface="+mn-ea"/>
                <a:cs typeface="Malgun Gothic"/>
              </a:rPr>
              <a:t>address='서울')</a:t>
            </a:r>
            <a:r>
              <a:rPr sz="1600" spc="10" dirty="0">
                <a:latin typeface="+mn-ea"/>
                <a:ea typeface="+mn-ea"/>
                <a:cs typeface="Malgun Gothic"/>
              </a:rPr>
              <a:t> </a:t>
            </a:r>
            <a:r>
              <a:rPr sz="1600" spc="-50" dirty="0">
                <a:latin typeface="+mn-ea"/>
                <a:ea typeface="+mn-ea"/>
                <a:cs typeface="Malgun Gothic"/>
              </a:rPr>
              <a:t>:</a:t>
            </a:r>
            <a:endParaRPr sz="1600">
              <a:latin typeface="+mn-ea"/>
              <a:ea typeface="+mn-ea"/>
              <a:cs typeface="Malgun Gothic"/>
            </a:endParaRPr>
          </a:p>
          <a:p>
            <a:pPr marL="414020">
              <a:lnSpc>
                <a:spcPct val="100000"/>
              </a:lnSpc>
              <a:spcBef>
                <a:spcPts val="1080"/>
              </a:spcBef>
            </a:pPr>
            <a:r>
              <a:rPr sz="1600" spc="-25" dirty="0">
                <a:latin typeface="+mn-ea"/>
                <a:ea typeface="+mn-ea"/>
                <a:cs typeface="Malgun Gothic"/>
              </a:rPr>
              <a:t>….</a:t>
            </a:r>
            <a:endParaRPr sz="1600">
              <a:latin typeface="+mn-ea"/>
              <a:ea typeface="+mn-ea"/>
              <a:cs typeface="Malgun Gothic"/>
            </a:endParaRPr>
          </a:p>
        </p:txBody>
      </p:sp>
      <p:sp>
        <p:nvSpPr>
          <p:cNvPr id="7" name="object 7"/>
          <p:cNvSpPr txBox="1"/>
          <p:nvPr/>
        </p:nvSpPr>
        <p:spPr>
          <a:xfrm>
            <a:off x="6780276" y="5142206"/>
            <a:ext cx="4876800" cy="809773"/>
          </a:xfrm>
          <a:prstGeom prst="rect">
            <a:avLst/>
          </a:prstGeom>
          <a:ln w="12192">
            <a:solidFill>
              <a:srgbClr val="000000"/>
            </a:solidFill>
          </a:ln>
        </p:spPr>
        <p:txBody>
          <a:bodyPr vert="horz" wrap="square" lIns="0" tIns="27305" rIns="0" bIns="0" rtlCol="0">
            <a:spAutoFit/>
          </a:bodyPr>
          <a:lstStyle/>
          <a:p>
            <a:pPr marL="92075" marR="320675">
              <a:lnSpc>
                <a:spcPts val="3240"/>
              </a:lnSpc>
              <a:spcBef>
                <a:spcPts val="215"/>
              </a:spcBef>
            </a:pPr>
            <a:r>
              <a:rPr sz="1600" dirty="0">
                <a:latin typeface="+mn-ea"/>
                <a:ea typeface="+mn-ea"/>
                <a:cs typeface="Malgun Gothic"/>
              </a:rPr>
              <a:t>printInfo('홍길동',</a:t>
            </a:r>
            <a:r>
              <a:rPr sz="1600" spc="-40" dirty="0">
                <a:latin typeface="+mn-ea"/>
                <a:ea typeface="+mn-ea"/>
                <a:cs typeface="Malgun Gothic"/>
              </a:rPr>
              <a:t> </a:t>
            </a:r>
            <a:r>
              <a:rPr sz="1600" dirty="0">
                <a:latin typeface="+mn-ea"/>
                <a:ea typeface="+mn-ea"/>
                <a:cs typeface="Malgun Gothic"/>
              </a:rPr>
              <a:t>'회사원',</a:t>
            </a:r>
            <a:r>
              <a:rPr sz="1600" spc="-5" dirty="0">
                <a:latin typeface="+mn-ea"/>
                <a:ea typeface="+mn-ea"/>
                <a:cs typeface="Malgun Gothic"/>
              </a:rPr>
              <a:t> </a:t>
            </a:r>
            <a:r>
              <a:rPr sz="1600" spc="-10" dirty="0">
                <a:latin typeface="+mn-ea"/>
                <a:ea typeface="+mn-ea"/>
                <a:cs typeface="Malgun Gothic"/>
              </a:rPr>
              <a:t>address='인천') </a:t>
            </a:r>
            <a:r>
              <a:rPr sz="1600" dirty="0">
                <a:latin typeface="+mn-ea"/>
                <a:ea typeface="+mn-ea"/>
                <a:cs typeface="Malgun Gothic"/>
              </a:rPr>
              <a:t>printInfo(name='김영수',</a:t>
            </a:r>
            <a:r>
              <a:rPr sz="1600" spc="-95" dirty="0">
                <a:latin typeface="+mn-ea"/>
                <a:ea typeface="+mn-ea"/>
                <a:cs typeface="Malgun Gothic"/>
              </a:rPr>
              <a:t> </a:t>
            </a:r>
            <a:r>
              <a:rPr sz="1600" spc="-10" dirty="0">
                <a:latin typeface="+mn-ea"/>
                <a:ea typeface="+mn-ea"/>
                <a:cs typeface="Malgun Gothic"/>
              </a:rPr>
              <a:t>job='학생')</a:t>
            </a:r>
            <a:endParaRPr sz="1600">
              <a:latin typeface="+mn-ea"/>
              <a:ea typeface="+mn-ea"/>
              <a:cs typeface="Malgun Gothic"/>
            </a:endParaRPr>
          </a:p>
        </p:txBody>
      </p:sp>
      <p:sp>
        <p:nvSpPr>
          <p:cNvPr id="8" name="object 8"/>
          <p:cNvSpPr txBox="1"/>
          <p:nvPr/>
        </p:nvSpPr>
        <p:spPr>
          <a:xfrm>
            <a:off x="4934711" y="2500667"/>
            <a:ext cx="4360545" cy="1093889"/>
          </a:xfrm>
          <a:prstGeom prst="rect">
            <a:avLst/>
          </a:prstGeom>
          <a:ln w="12192">
            <a:solidFill>
              <a:srgbClr val="000000"/>
            </a:solidFill>
          </a:ln>
        </p:spPr>
        <p:txBody>
          <a:bodyPr vert="horz" wrap="square" lIns="0" tIns="41910" rIns="0" bIns="0" rtlCol="0">
            <a:spAutoFit/>
          </a:bodyPr>
          <a:lstStyle/>
          <a:p>
            <a:pPr marL="92075">
              <a:lnSpc>
                <a:spcPct val="100000"/>
              </a:lnSpc>
              <a:spcBef>
                <a:spcPts val="330"/>
              </a:spcBef>
            </a:pPr>
            <a:r>
              <a:rPr sz="1600" dirty="0">
                <a:latin typeface="+mn-ea"/>
                <a:ea typeface="+mn-ea"/>
                <a:cs typeface="Malgun Gothic"/>
              </a:rPr>
              <a:t>def</a:t>
            </a:r>
            <a:r>
              <a:rPr sz="1600" spc="-10" dirty="0">
                <a:latin typeface="+mn-ea"/>
                <a:ea typeface="+mn-ea"/>
                <a:cs typeface="Malgun Gothic"/>
              </a:rPr>
              <a:t> </a:t>
            </a:r>
            <a:r>
              <a:rPr sz="1600" dirty="0">
                <a:latin typeface="+mn-ea"/>
                <a:ea typeface="+mn-ea"/>
                <a:cs typeface="Malgun Gothic"/>
              </a:rPr>
              <a:t>printInfo(name,</a:t>
            </a:r>
            <a:r>
              <a:rPr sz="1600" spc="-35" dirty="0">
                <a:latin typeface="+mn-ea"/>
                <a:ea typeface="+mn-ea"/>
                <a:cs typeface="Malgun Gothic"/>
              </a:rPr>
              <a:t> </a:t>
            </a:r>
            <a:r>
              <a:rPr sz="1600" dirty="0">
                <a:latin typeface="+mn-ea"/>
                <a:ea typeface="+mn-ea"/>
                <a:cs typeface="Malgun Gothic"/>
              </a:rPr>
              <a:t>age=20,</a:t>
            </a:r>
            <a:r>
              <a:rPr sz="1600" spc="-25" dirty="0">
                <a:latin typeface="+mn-ea"/>
                <a:ea typeface="+mn-ea"/>
                <a:cs typeface="Malgun Gothic"/>
              </a:rPr>
              <a:t> </a:t>
            </a:r>
            <a:r>
              <a:rPr sz="1600" dirty="0">
                <a:latin typeface="+mn-ea"/>
                <a:ea typeface="+mn-ea"/>
                <a:cs typeface="Malgun Gothic"/>
              </a:rPr>
              <a:t>job)</a:t>
            </a:r>
            <a:r>
              <a:rPr sz="1600" spc="-35" dirty="0">
                <a:latin typeface="+mn-ea"/>
                <a:ea typeface="+mn-ea"/>
                <a:cs typeface="Malgun Gothic"/>
              </a:rPr>
              <a:t> </a:t>
            </a:r>
            <a:r>
              <a:rPr sz="1600" spc="-50" dirty="0">
                <a:latin typeface="+mn-ea"/>
                <a:ea typeface="+mn-ea"/>
                <a:cs typeface="Malgun Gothic"/>
              </a:rPr>
              <a:t>:</a:t>
            </a:r>
            <a:endParaRPr sz="1600">
              <a:latin typeface="+mn-ea"/>
              <a:ea typeface="+mn-ea"/>
              <a:cs typeface="Malgun Gothic"/>
            </a:endParaRPr>
          </a:p>
          <a:p>
            <a:pPr marL="415290">
              <a:lnSpc>
                <a:spcPct val="100000"/>
              </a:lnSpc>
            </a:pPr>
            <a:r>
              <a:rPr sz="1600" spc="-50" dirty="0">
                <a:latin typeface="+mn-ea"/>
                <a:ea typeface="+mn-ea"/>
                <a:cs typeface="Malgun Gothic"/>
              </a:rPr>
              <a:t>…</a:t>
            </a:r>
            <a:endParaRPr sz="1600">
              <a:latin typeface="+mn-ea"/>
              <a:ea typeface="+mn-ea"/>
              <a:cs typeface="Malgun Gothic"/>
            </a:endParaRPr>
          </a:p>
          <a:p>
            <a:pPr marL="92075">
              <a:lnSpc>
                <a:spcPct val="100000"/>
              </a:lnSpc>
              <a:spcBef>
                <a:spcPts val="2160"/>
              </a:spcBef>
            </a:pPr>
            <a:r>
              <a:rPr sz="1600" dirty="0">
                <a:latin typeface="+mn-ea"/>
                <a:ea typeface="+mn-ea"/>
                <a:cs typeface="Malgun Gothic"/>
              </a:rPr>
              <a:t>SyntaxError</a:t>
            </a:r>
            <a:r>
              <a:rPr sz="1600" spc="-130" dirty="0">
                <a:latin typeface="+mn-ea"/>
                <a:ea typeface="+mn-ea"/>
                <a:cs typeface="Malgun Gothic"/>
              </a:rPr>
              <a:t> </a:t>
            </a:r>
            <a:r>
              <a:rPr sz="1600" spc="-25" dirty="0">
                <a:latin typeface="+mn-ea"/>
                <a:ea typeface="+mn-ea"/>
                <a:cs typeface="Malgun Gothic"/>
              </a:rPr>
              <a:t>발생</a:t>
            </a:r>
            <a:endParaRPr sz="1600">
              <a:latin typeface="+mn-ea"/>
              <a:ea typeface="+mn-ea"/>
              <a:cs typeface="Malgun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함수의</a:t>
            </a:r>
            <a:r>
              <a:rPr sz="2400" spc="-10" dirty="0">
                <a:latin typeface="+mn-ea"/>
                <a:ea typeface="+mn-ea"/>
              </a:rPr>
              <a:t> </a:t>
            </a:r>
            <a:r>
              <a:rPr sz="2400" dirty="0">
                <a:latin typeface="+mn-ea"/>
                <a:ea typeface="+mn-ea"/>
              </a:rPr>
              <a:t>매개변수</a:t>
            </a:r>
            <a:r>
              <a:rPr sz="2400" spc="-25" dirty="0">
                <a:latin typeface="+mn-ea"/>
                <a:ea typeface="+mn-ea"/>
              </a:rPr>
              <a:t> </a:t>
            </a:r>
            <a:r>
              <a:rPr sz="2400" dirty="0">
                <a:latin typeface="+mn-ea"/>
                <a:ea typeface="+mn-ea"/>
              </a:rPr>
              <a:t>-</a:t>
            </a:r>
            <a:r>
              <a:rPr sz="2400" spc="-5" dirty="0">
                <a:latin typeface="+mn-ea"/>
                <a:ea typeface="+mn-ea"/>
              </a:rPr>
              <a:t> </a:t>
            </a:r>
            <a:r>
              <a:rPr sz="2400" spc="-20" dirty="0">
                <a:latin typeface="+mn-ea"/>
                <a:ea typeface="+mn-ea"/>
              </a:rPr>
              <a:t>가변인자</a:t>
            </a:r>
          </a:p>
        </p:txBody>
      </p:sp>
      <p:sp>
        <p:nvSpPr>
          <p:cNvPr id="3" name="object 3"/>
          <p:cNvSpPr txBox="1"/>
          <p:nvPr/>
        </p:nvSpPr>
        <p:spPr>
          <a:xfrm>
            <a:off x="458216" y="1052829"/>
            <a:ext cx="6806565" cy="2698175"/>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dirty="0">
                <a:solidFill>
                  <a:srgbClr val="333333"/>
                </a:solidFill>
                <a:latin typeface="+mn-ea"/>
                <a:ea typeface="+mn-ea"/>
                <a:cs typeface="Malgun Gothic"/>
              </a:rPr>
              <a:t>인수의</a:t>
            </a:r>
            <a:r>
              <a:rPr spc="10" dirty="0">
                <a:solidFill>
                  <a:srgbClr val="333333"/>
                </a:solidFill>
                <a:latin typeface="+mn-ea"/>
                <a:ea typeface="+mn-ea"/>
                <a:cs typeface="Malgun Gothic"/>
              </a:rPr>
              <a:t> </a:t>
            </a:r>
            <a:r>
              <a:rPr dirty="0">
                <a:solidFill>
                  <a:srgbClr val="333333"/>
                </a:solidFill>
                <a:latin typeface="+mn-ea"/>
                <a:ea typeface="+mn-ea"/>
                <a:cs typeface="Malgun Gothic"/>
              </a:rPr>
              <a:t>개수를</a:t>
            </a:r>
            <a:r>
              <a:rPr spc="5" dirty="0">
                <a:solidFill>
                  <a:srgbClr val="333333"/>
                </a:solidFill>
                <a:latin typeface="+mn-ea"/>
                <a:ea typeface="+mn-ea"/>
                <a:cs typeface="Malgun Gothic"/>
              </a:rPr>
              <a:t> </a:t>
            </a:r>
            <a:r>
              <a:rPr dirty="0">
                <a:solidFill>
                  <a:srgbClr val="333333"/>
                </a:solidFill>
                <a:latin typeface="+mn-ea"/>
                <a:ea typeface="+mn-ea"/>
                <a:cs typeface="Malgun Gothic"/>
              </a:rPr>
              <a:t>정하지</a:t>
            </a:r>
            <a:r>
              <a:rPr spc="5" dirty="0">
                <a:solidFill>
                  <a:srgbClr val="333333"/>
                </a:solidFill>
                <a:latin typeface="+mn-ea"/>
                <a:ea typeface="+mn-ea"/>
                <a:cs typeface="Malgun Gothic"/>
              </a:rPr>
              <a:t> </a:t>
            </a:r>
            <a:r>
              <a:rPr dirty="0">
                <a:solidFill>
                  <a:srgbClr val="333333"/>
                </a:solidFill>
                <a:latin typeface="+mn-ea"/>
                <a:ea typeface="+mn-ea"/>
                <a:cs typeface="Malgun Gothic"/>
              </a:rPr>
              <a:t>않고</a:t>
            </a:r>
            <a:r>
              <a:rPr spc="-5" dirty="0">
                <a:solidFill>
                  <a:srgbClr val="333333"/>
                </a:solidFill>
                <a:latin typeface="+mn-ea"/>
                <a:ea typeface="+mn-ea"/>
                <a:cs typeface="Malgun Gothic"/>
              </a:rPr>
              <a:t> </a:t>
            </a:r>
            <a:r>
              <a:rPr dirty="0">
                <a:solidFill>
                  <a:srgbClr val="333333"/>
                </a:solidFill>
                <a:latin typeface="+mn-ea"/>
                <a:ea typeface="+mn-ea"/>
                <a:cs typeface="Malgun Gothic"/>
              </a:rPr>
              <a:t>받을</a:t>
            </a:r>
            <a:r>
              <a:rPr spc="5" dirty="0">
                <a:solidFill>
                  <a:srgbClr val="333333"/>
                </a:solidFill>
                <a:latin typeface="+mn-ea"/>
                <a:ea typeface="+mn-ea"/>
                <a:cs typeface="Malgun Gothic"/>
              </a:rPr>
              <a:t> </a:t>
            </a:r>
            <a:r>
              <a:rPr dirty="0">
                <a:solidFill>
                  <a:srgbClr val="333333"/>
                </a:solidFill>
                <a:latin typeface="+mn-ea"/>
                <a:ea typeface="+mn-ea"/>
                <a:cs typeface="Malgun Gothic"/>
              </a:rPr>
              <a:t>경우</a:t>
            </a:r>
            <a:r>
              <a:rPr spc="5" dirty="0">
                <a:solidFill>
                  <a:srgbClr val="333333"/>
                </a:solidFill>
                <a:latin typeface="+mn-ea"/>
                <a:ea typeface="+mn-ea"/>
                <a:cs typeface="Malgun Gothic"/>
              </a:rPr>
              <a:t> </a:t>
            </a:r>
            <a:r>
              <a:rPr spc="-10" dirty="0">
                <a:solidFill>
                  <a:srgbClr val="333333"/>
                </a:solidFill>
                <a:latin typeface="+mn-ea"/>
                <a:ea typeface="+mn-ea"/>
                <a:cs typeface="Malgun Gothic"/>
              </a:rPr>
              <a:t>사용한다.</a:t>
            </a:r>
            <a:endParaRPr dirty="0">
              <a:latin typeface="+mn-ea"/>
              <a:ea typeface="+mn-ea"/>
              <a:cs typeface="Malgun Gothic"/>
            </a:endParaRPr>
          </a:p>
          <a:p>
            <a:pPr marL="286385" indent="-273685">
              <a:lnSpc>
                <a:spcPct val="100000"/>
              </a:lnSpc>
              <a:spcBef>
                <a:spcPts val="2415"/>
              </a:spcBef>
              <a:buFont typeface="Arial"/>
              <a:buChar char="▪"/>
              <a:tabLst>
                <a:tab pos="286385" algn="l"/>
              </a:tabLst>
            </a:pPr>
            <a:r>
              <a:rPr dirty="0">
                <a:solidFill>
                  <a:srgbClr val="333333"/>
                </a:solidFill>
                <a:latin typeface="+mn-ea"/>
                <a:ea typeface="+mn-ea"/>
                <a:cs typeface="Malgun Gothic"/>
              </a:rPr>
              <a:t>매개변수</a:t>
            </a:r>
            <a:r>
              <a:rPr spc="5" dirty="0">
                <a:solidFill>
                  <a:srgbClr val="333333"/>
                </a:solidFill>
                <a:latin typeface="+mn-ea"/>
                <a:ea typeface="+mn-ea"/>
                <a:cs typeface="Malgun Gothic"/>
              </a:rPr>
              <a:t> </a:t>
            </a:r>
            <a:r>
              <a:rPr dirty="0">
                <a:solidFill>
                  <a:srgbClr val="333333"/>
                </a:solidFill>
                <a:latin typeface="+mn-ea"/>
                <a:ea typeface="+mn-ea"/>
                <a:cs typeface="Malgun Gothic"/>
              </a:rPr>
              <a:t>앞에 </a:t>
            </a:r>
            <a:r>
              <a:rPr b="1" dirty="0">
                <a:solidFill>
                  <a:srgbClr val="333333"/>
                </a:solidFill>
                <a:latin typeface="+mn-ea"/>
                <a:ea typeface="+mn-ea"/>
                <a:cs typeface="Malgun Gothic"/>
              </a:rPr>
              <a:t>*</a:t>
            </a:r>
            <a:r>
              <a:rPr b="1" spc="5" dirty="0">
                <a:solidFill>
                  <a:srgbClr val="333333"/>
                </a:solidFill>
                <a:latin typeface="+mn-ea"/>
                <a:ea typeface="+mn-ea"/>
                <a:cs typeface="Malgun Gothic"/>
              </a:rPr>
              <a:t> </a:t>
            </a:r>
            <a:r>
              <a:rPr dirty="0">
                <a:solidFill>
                  <a:srgbClr val="333333"/>
                </a:solidFill>
                <a:latin typeface="+mn-ea"/>
                <a:ea typeface="+mn-ea"/>
                <a:cs typeface="Malgun Gothic"/>
              </a:rPr>
              <a:t>를 </a:t>
            </a:r>
            <a:r>
              <a:rPr spc="-20" dirty="0">
                <a:solidFill>
                  <a:srgbClr val="333333"/>
                </a:solidFill>
                <a:latin typeface="+mn-ea"/>
                <a:ea typeface="+mn-ea"/>
                <a:cs typeface="Malgun Gothic"/>
              </a:rPr>
              <a:t>붙인다.</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가변인자는</a:t>
            </a:r>
            <a:r>
              <a:rPr spc="-20" dirty="0">
                <a:solidFill>
                  <a:srgbClr val="333333"/>
                </a:solidFill>
                <a:latin typeface="+mn-ea"/>
                <a:ea typeface="+mn-ea"/>
                <a:cs typeface="Malgun Gothic"/>
              </a:rPr>
              <a:t> </a:t>
            </a:r>
            <a:r>
              <a:rPr dirty="0">
                <a:solidFill>
                  <a:srgbClr val="333333"/>
                </a:solidFill>
                <a:latin typeface="+mn-ea"/>
                <a:ea typeface="+mn-ea"/>
                <a:cs typeface="Malgun Gothic"/>
              </a:rPr>
              <a:t>튜플로</a:t>
            </a:r>
            <a:r>
              <a:rPr spc="-20" dirty="0">
                <a:solidFill>
                  <a:srgbClr val="333333"/>
                </a:solidFill>
                <a:latin typeface="+mn-ea"/>
                <a:ea typeface="+mn-ea"/>
                <a:cs typeface="Malgun Gothic"/>
              </a:rPr>
              <a:t> </a:t>
            </a:r>
            <a:r>
              <a:rPr spc="-10" dirty="0">
                <a:solidFill>
                  <a:srgbClr val="333333"/>
                </a:solidFill>
                <a:latin typeface="+mn-ea"/>
                <a:ea typeface="+mn-ea"/>
                <a:cs typeface="Malgun Gothic"/>
              </a:rPr>
              <a:t>처리된다.</a:t>
            </a:r>
            <a:endParaRPr dirty="0">
              <a:latin typeface="+mn-ea"/>
              <a:ea typeface="+mn-ea"/>
              <a:cs typeface="Malgun Gothic"/>
            </a:endParaRPr>
          </a:p>
          <a:p>
            <a:pPr marL="286385" indent="-273685">
              <a:lnSpc>
                <a:spcPct val="100000"/>
              </a:lnSpc>
              <a:spcBef>
                <a:spcPts val="2290"/>
              </a:spcBef>
              <a:buFont typeface="Arial"/>
              <a:buChar char="▪"/>
              <a:tabLst>
                <a:tab pos="286385" algn="l"/>
              </a:tabLst>
            </a:pPr>
            <a:r>
              <a:rPr dirty="0">
                <a:solidFill>
                  <a:srgbClr val="333333"/>
                </a:solidFill>
                <a:latin typeface="+mn-ea"/>
                <a:ea typeface="+mn-ea"/>
                <a:cs typeface="Malgun Gothic"/>
              </a:rPr>
              <a:t>매개변수 앞에 ** 를 </a:t>
            </a:r>
            <a:r>
              <a:rPr spc="-20" dirty="0">
                <a:solidFill>
                  <a:srgbClr val="333333"/>
                </a:solidFill>
                <a:latin typeface="+mn-ea"/>
                <a:ea typeface="+mn-ea"/>
                <a:cs typeface="Malgun Gothic"/>
              </a:rPr>
              <a:t>붙인다.</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가변인자는</a:t>
            </a:r>
            <a:r>
              <a:rPr spc="-30" dirty="0">
                <a:solidFill>
                  <a:srgbClr val="333333"/>
                </a:solidFill>
                <a:latin typeface="+mn-ea"/>
                <a:ea typeface="+mn-ea"/>
                <a:cs typeface="Malgun Gothic"/>
              </a:rPr>
              <a:t> </a:t>
            </a:r>
            <a:r>
              <a:rPr dirty="0">
                <a:solidFill>
                  <a:srgbClr val="333333"/>
                </a:solidFill>
                <a:latin typeface="+mn-ea"/>
                <a:ea typeface="+mn-ea"/>
                <a:cs typeface="Malgun Gothic"/>
              </a:rPr>
              <a:t>딕셔너리(사전)으로</a:t>
            </a:r>
            <a:r>
              <a:rPr spc="-50" dirty="0">
                <a:solidFill>
                  <a:srgbClr val="333333"/>
                </a:solidFill>
                <a:latin typeface="+mn-ea"/>
                <a:ea typeface="+mn-ea"/>
                <a:cs typeface="Malgun Gothic"/>
              </a:rPr>
              <a:t> </a:t>
            </a:r>
            <a:r>
              <a:rPr spc="-10" dirty="0">
                <a:solidFill>
                  <a:srgbClr val="333333"/>
                </a:solidFill>
                <a:latin typeface="+mn-ea"/>
                <a:ea typeface="+mn-ea"/>
                <a:cs typeface="Malgun Gothic"/>
              </a:rPr>
              <a:t>처리된다.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키=값</a:t>
            </a:r>
            <a:r>
              <a:rPr spc="-25" dirty="0">
                <a:solidFill>
                  <a:srgbClr val="333333"/>
                </a:solidFill>
                <a:latin typeface="+mn-ea"/>
                <a:ea typeface="+mn-ea"/>
                <a:cs typeface="Malgun Gothic"/>
              </a:rPr>
              <a:t> </a:t>
            </a:r>
            <a:r>
              <a:rPr dirty="0">
                <a:solidFill>
                  <a:srgbClr val="333333"/>
                </a:solidFill>
                <a:latin typeface="+mn-ea"/>
                <a:ea typeface="+mn-ea"/>
                <a:cs typeface="Malgun Gothic"/>
              </a:rPr>
              <a:t>형식으로</a:t>
            </a:r>
            <a:r>
              <a:rPr spc="-20" dirty="0">
                <a:solidFill>
                  <a:srgbClr val="333333"/>
                </a:solidFill>
                <a:latin typeface="+mn-ea"/>
                <a:ea typeface="+mn-ea"/>
                <a:cs typeface="Malgun Gothic"/>
              </a:rPr>
              <a:t> </a:t>
            </a:r>
            <a:r>
              <a:rPr dirty="0">
                <a:solidFill>
                  <a:srgbClr val="333333"/>
                </a:solidFill>
                <a:latin typeface="+mn-ea"/>
                <a:ea typeface="+mn-ea"/>
                <a:cs typeface="Malgun Gothic"/>
              </a:rPr>
              <a:t>인수를</a:t>
            </a:r>
            <a:r>
              <a:rPr spc="-10" dirty="0">
                <a:solidFill>
                  <a:srgbClr val="333333"/>
                </a:solidFill>
                <a:latin typeface="+mn-ea"/>
                <a:ea typeface="+mn-ea"/>
                <a:cs typeface="Malgun Gothic"/>
              </a:rPr>
              <a:t> </a:t>
            </a:r>
            <a:r>
              <a:rPr dirty="0">
                <a:solidFill>
                  <a:srgbClr val="333333"/>
                </a:solidFill>
                <a:latin typeface="+mn-ea"/>
                <a:ea typeface="+mn-ea"/>
                <a:cs typeface="Malgun Gothic"/>
              </a:rPr>
              <a:t>전달해야</a:t>
            </a:r>
            <a:r>
              <a:rPr spc="-20"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dirty="0">
              <a:latin typeface="+mn-ea"/>
              <a:ea typeface="+mn-ea"/>
              <a:cs typeface="Malgun Gothic"/>
            </a:endParaRPr>
          </a:p>
        </p:txBody>
      </p:sp>
      <p:sp>
        <p:nvSpPr>
          <p:cNvPr id="4" name="object 4"/>
          <p:cNvSpPr txBox="1"/>
          <p:nvPr/>
        </p:nvSpPr>
        <p:spPr>
          <a:xfrm>
            <a:off x="732536" y="5257800"/>
            <a:ext cx="7837805" cy="807913"/>
          </a:xfrm>
          <a:prstGeom prst="rect">
            <a:avLst/>
          </a:prstGeom>
        </p:spPr>
        <p:txBody>
          <a:bodyPr vert="horz" wrap="square" lIns="0" tIns="119380" rIns="0" bIns="0" rtlCol="0">
            <a:spAutoFit/>
          </a:bodyPr>
          <a:lstStyle/>
          <a:p>
            <a:pPr marL="286385" indent="-273685">
              <a:lnSpc>
                <a:spcPct val="100000"/>
              </a:lnSpc>
              <a:spcBef>
                <a:spcPts val="940"/>
              </a:spcBef>
              <a:buFont typeface="Consolas"/>
              <a:buChar char="–"/>
              <a:tabLst>
                <a:tab pos="286385" algn="l"/>
              </a:tabLst>
            </a:pPr>
            <a:r>
              <a:rPr dirty="0">
                <a:solidFill>
                  <a:srgbClr val="333333"/>
                </a:solidFill>
                <a:latin typeface="+mn-ea"/>
                <a:ea typeface="+mn-ea"/>
                <a:cs typeface="Malgun Gothic"/>
              </a:rPr>
              <a:t>가변인자는</a:t>
            </a:r>
            <a:r>
              <a:rPr spc="-20" dirty="0">
                <a:solidFill>
                  <a:srgbClr val="333333"/>
                </a:solidFill>
                <a:latin typeface="+mn-ea"/>
                <a:ea typeface="+mn-ea"/>
                <a:cs typeface="Malgun Gothic"/>
              </a:rPr>
              <a:t> </a:t>
            </a:r>
            <a:r>
              <a:rPr dirty="0">
                <a:solidFill>
                  <a:srgbClr val="333333"/>
                </a:solidFill>
                <a:latin typeface="+mn-ea"/>
                <a:ea typeface="+mn-ea"/>
                <a:cs typeface="Malgun Gothic"/>
              </a:rPr>
              <a:t>하나만</a:t>
            </a:r>
            <a:r>
              <a:rPr spc="-20" dirty="0">
                <a:solidFill>
                  <a:srgbClr val="333333"/>
                </a:solidFill>
                <a:latin typeface="+mn-ea"/>
                <a:ea typeface="+mn-ea"/>
                <a:cs typeface="Malgun Gothic"/>
              </a:rPr>
              <a:t> </a:t>
            </a:r>
            <a:r>
              <a:rPr dirty="0">
                <a:solidFill>
                  <a:srgbClr val="333333"/>
                </a:solidFill>
                <a:latin typeface="+mn-ea"/>
                <a:ea typeface="+mn-ea"/>
                <a:cs typeface="Malgun Gothic"/>
              </a:rPr>
              <a:t>선언가능</a:t>
            </a:r>
            <a:r>
              <a:rPr spc="-20" dirty="0">
                <a:solidFill>
                  <a:srgbClr val="333333"/>
                </a:solidFill>
                <a:latin typeface="+mn-ea"/>
                <a:ea typeface="+mn-ea"/>
                <a:cs typeface="Malgun Gothic"/>
              </a:rPr>
              <a:t> </a:t>
            </a:r>
            <a:r>
              <a:rPr dirty="0">
                <a:solidFill>
                  <a:srgbClr val="333333"/>
                </a:solidFill>
                <a:latin typeface="+mn-ea"/>
                <a:ea typeface="+mn-ea"/>
                <a:cs typeface="Malgun Gothic"/>
              </a:rPr>
              <a:t>하며</a:t>
            </a:r>
            <a:r>
              <a:rPr spc="-10" dirty="0">
                <a:solidFill>
                  <a:srgbClr val="333333"/>
                </a:solidFill>
                <a:latin typeface="+mn-ea"/>
                <a:ea typeface="+mn-ea"/>
                <a:cs typeface="Malgun Gothic"/>
              </a:rPr>
              <a:t> </a:t>
            </a:r>
            <a:r>
              <a:rPr dirty="0">
                <a:solidFill>
                  <a:srgbClr val="333333"/>
                </a:solidFill>
                <a:latin typeface="+mn-ea"/>
                <a:ea typeface="+mn-ea"/>
                <a:cs typeface="Malgun Gothic"/>
              </a:rPr>
              <a:t>마지막</a:t>
            </a:r>
            <a:r>
              <a:rPr spc="-20" dirty="0">
                <a:solidFill>
                  <a:srgbClr val="333333"/>
                </a:solidFill>
                <a:latin typeface="+mn-ea"/>
                <a:ea typeface="+mn-ea"/>
                <a:cs typeface="Malgun Gothic"/>
              </a:rPr>
              <a:t> </a:t>
            </a:r>
            <a:r>
              <a:rPr dirty="0">
                <a:solidFill>
                  <a:srgbClr val="333333"/>
                </a:solidFill>
                <a:latin typeface="+mn-ea"/>
                <a:ea typeface="+mn-ea"/>
                <a:cs typeface="Malgun Gothic"/>
              </a:rPr>
              <a:t>변수로</a:t>
            </a:r>
            <a:r>
              <a:rPr spc="-20" dirty="0">
                <a:solidFill>
                  <a:srgbClr val="333333"/>
                </a:solidFill>
                <a:latin typeface="+mn-ea"/>
                <a:ea typeface="+mn-ea"/>
                <a:cs typeface="Malgun Gothic"/>
              </a:rPr>
              <a:t> </a:t>
            </a:r>
            <a:r>
              <a:rPr dirty="0">
                <a:solidFill>
                  <a:srgbClr val="333333"/>
                </a:solidFill>
                <a:latin typeface="+mn-ea"/>
                <a:ea typeface="+mn-ea"/>
                <a:cs typeface="Malgun Gothic"/>
              </a:rPr>
              <a:t>선언되어야</a:t>
            </a:r>
            <a:r>
              <a:rPr spc="-30"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a:latin typeface="+mn-ea"/>
              <a:ea typeface="+mn-ea"/>
              <a:cs typeface="Malgun Gothic"/>
            </a:endParaRPr>
          </a:p>
          <a:p>
            <a:pPr marL="286385" indent="-273685">
              <a:lnSpc>
                <a:spcPct val="100000"/>
              </a:lnSpc>
              <a:spcBef>
                <a:spcPts val="840"/>
              </a:spcBef>
              <a:buFont typeface="Consolas"/>
              <a:buChar char="–"/>
              <a:tabLst>
                <a:tab pos="286385" algn="l"/>
              </a:tabLst>
            </a:pP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dirty="0">
                <a:solidFill>
                  <a:srgbClr val="333333"/>
                </a:solidFill>
                <a:latin typeface="+mn-ea"/>
                <a:ea typeface="+mn-ea"/>
                <a:cs typeface="Malgun Gothic"/>
              </a:rPr>
              <a:t>와</a:t>
            </a:r>
            <a:r>
              <a:rPr spc="-10"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dirty="0">
                <a:solidFill>
                  <a:srgbClr val="333333"/>
                </a:solidFill>
                <a:latin typeface="+mn-ea"/>
                <a:ea typeface="+mn-ea"/>
                <a:cs typeface="Malgun Gothic"/>
              </a:rPr>
              <a:t>가변인자는</a:t>
            </a:r>
            <a:r>
              <a:rPr spc="-20" dirty="0">
                <a:solidFill>
                  <a:srgbClr val="333333"/>
                </a:solidFill>
                <a:latin typeface="+mn-ea"/>
                <a:ea typeface="+mn-ea"/>
                <a:cs typeface="Malgun Gothic"/>
              </a:rPr>
              <a:t> </a:t>
            </a:r>
            <a:r>
              <a:rPr dirty="0">
                <a:solidFill>
                  <a:srgbClr val="333333"/>
                </a:solidFill>
                <a:latin typeface="+mn-ea"/>
                <a:ea typeface="+mn-ea"/>
                <a:cs typeface="Malgun Gothic"/>
              </a:rPr>
              <a:t>하나씩</a:t>
            </a:r>
            <a:r>
              <a:rPr spc="-20" dirty="0">
                <a:solidFill>
                  <a:srgbClr val="333333"/>
                </a:solidFill>
                <a:latin typeface="+mn-ea"/>
                <a:ea typeface="+mn-ea"/>
                <a:cs typeface="Malgun Gothic"/>
              </a:rPr>
              <a:t> </a:t>
            </a:r>
            <a:r>
              <a:rPr dirty="0">
                <a:solidFill>
                  <a:srgbClr val="333333"/>
                </a:solidFill>
                <a:latin typeface="+mn-ea"/>
                <a:ea typeface="+mn-ea"/>
                <a:cs typeface="Malgun Gothic"/>
              </a:rPr>
              <a:t>같이</a:t>
            </a:r>
            <a:r>
              <a:rPr spc="-10" dirty="0">
                <a:solidFill>
                  <a:srgbClr val="333333"/>
                </a:solidFill>
                <a:latin typeface="+mn-ea"/>
                <a:ea typeface="+mn-ea"/>
                <a:cs typeface="Malgun Gothic"/>
              </a:rPr>
              <a:t> </a:t>
            </a:r>
            <a:r>
              <a:rPr dirty="0">
                <a:solidFill>
                  <a:srgbClr val="333333"/>
                </a:solidFill>
                <a:latin typeface="+mn-ea"/>
                <a:ea typeface="+mn-ea"/>
                <a:cs typeface="Malgun Gothic"/>
              </a:rPr>
              <a:t>선언할</a:t>
            </a:r>
            <a:r>
              <a:rPr spc="-20" dirty="0">
                <a:solidFill>
                  <a:srgbClr val="333333"/>
                </a:solidFill>
                <a:latin typeface="+mn-ea"/>
                <a:ea typeface="+mn-ea"/>
                <a:cs typeface="Malgun Gothic"/>
              </a:rPr>
              <a:t> </a:t>
            </a:r>
            <a:r>
              <a:rPr dirty="0">
                <a:solidFill>
                  <a:srgbClr val="333333"/>
                </a:solidFill>
                <a:latin typeface="+mn-ea"/>
                <a:ea typeface="+mn-ea"/>
                <a:cs typeface="Malgun Gothic"/>
              </a:rPr>
              <a:t>수</a:t>
            </a:r>
            <a:r>
              <a:rPr spc="-10" dirty="0">
                <a:solidFill>
                  <a:srgbClr val="333333"/>
                </a:solidFill>
                <a:latin typeface="+mn-ea"/>
                <a:ea typeface="+mn-ea"/>
                <a:cs typeface="Malgun Gothic"/>
              </a:rPr>
              <a:t> </a:t>
            </a:r>
            <a:r>
              <a:rPr spc="-25" dirty="0">
                <a:solidFill>
                  <a:srgbClr val="333333"/>
                </a:solidFill>
                <a:latin typeface="+mn-ea"/>
                <a:ea typeface="+mn-ea"/>
                <a:cs typeface="Malgun Gothic"/>
              </a:rPr>
              <a:t>있다.</a:t>
            </a:r>
            <a:endParaRPr>
              <a:latin typeface="+mn-ea"/>
              <a:ea typeface="+mn-ea"/>
              <a:cs typeface="Malgun Gothic"/>
            </a:endParaRPr>
          </a:p>
        </p:txBody>
      </p:sp>
      <p:sp>
        <p:nvSpPr>
          <p:cNvPr id="5" name="object 5"/>
          <p:cNvSpPr txBox="1"/>
          <p:nvPr/>
        </p:nvSpPr>
        <p:spPr>
          <a:xfrm>
            <a:off x="836675" y="3810000"/>
            <a:ext cx="4953000" cy="1340110"/>
          </a:xfrm>
          <a:prstGeom prst="rect">
            <a:avLst/>
          </a:prstGeom>
          <a:ln w="12192">
            <a:solidFill>
              <a:srgbClr val="000000"/>
            </a:solidFill>
          </a:ln>
        </p:spPr>
        <p:txBody>
          <a:bodyPr vert="horz" wrap="square" lIns="0" tIns="41910" rIns="0" bIns="0" rtlCol="0">
            <a:spAutoFit/>
          </a:bodyPr>
          <a:lstStyle/>
          <a:p>
            <a:pPr marL="91440" marR="2962275" algn="ctr">
              <a:lnSpc>
                <a:spcPct val="100000"/>
              </a:lnSpc>
              <a:spcBef>
                <a:spcPts val="330"/>
              </a:spcBef>
            </a:pPr>
            <a:r>
              <a:rPr sz="1600" dirty="0">
                <a:latin typeface="+mn-ea"/>
                <a:ea typeface="+mn-ea"/>
                <a:cs typeface="Malgun Gothic"/>
              </a:rPr>
              <a:t>def</a:t>
            </a:r>
            <a:r>
              <a:rPr sz="1600" spc="-5" dirty="0">
                <a:latin typeface="+mn-ea"/>
                <a:ea typeface="+mn-ea"/>
                <a:cs typeface="Malgun Gothic"/>
              </a:rPr>
              <a:t> </a:t>
            </a:r>
            <a:r>
              <a:rPr sz="1600" dirty="0">
                <a:latin typeface="+mn-ea"/>
                <a:ea typeface="+mn-ea"/>
                <a:cs typeface="Malgun Gothic"/>
              </a:rPr>
              <a:t>print</a:t>
            </a:r>
            <a:r>
              <a:rPr lang="en-US" sz="1600" dirty="0">
                <a:latin typeface="+mn-ea"/>
                <a:ea typeface="+mn-ea"/>
                <a:cs typeface="Malgun Gothic"/>
              </a:rPr>
              <a:t>2</a:t>
            </a:r>
            <a:r>
              <a:rPr sz="1600" dirty="0">
                <a:latin typeface="+mn-ea"/>
                <a:ea typeface="+mn-ea"/>
                <a:cs typeface="Malgun Gothic"/>
              </a:rPr>
              <a:t>(</a:t>
            </a:r>
            <a:r>
              <a:rPr sz="1600" spc="-25" dirty="0">
                <a:latin typeface="+mn-ea"/>
                <a:ea typeface="+mn-ea"/>
                <a:cs typeface="Malgun Gothic"/>
              </a:rPr>
              <a:t> </a:t>
            </a:r>
            <a:r>
              <a:rPr sz="1600" dirty="0">
                <a:latin typeface="+mn-ea"/>
                <a:ea typeface="+mn-ea"/>
                <a:cs typeface="Malgun Gothic"/>
              </a:rPr>
              <a:t>*num</a:t>
            </a:r>
            <a:r>
              <a:rPr lang="en-US" sz="1600" dirty="0">
                <a:latin typeface="+mn-ea"/>
                <a:ea typeface="+mn-ea"/>
                <a:cs typeface="Malgun Gothic"/>
              </a:rPr>
              <a:t>):</a:t>
            </a:r>
            <a:r>
              <a:rPr sz="1600" spc="-35" dirty="0">
                <a:latin typeface="+mn-ea"/>
                <a:ea typeface="+mn-ea"/>
                <a:cs typeface="Malgun Gothic"/>
              </a:rPr>
              <a:t> </a:t>
            </a:r>
            <a:r>
              <a:rPr lang="en-US" sz="1600" spc="-35" dirty="0">
                <a:latin typeface="+mn-ea"/>
                <a:ea typeface="+mn-ea"/>
                <a:cs typeface="Malgun Gothic"/>
              </a:rPr>
              <a:t> </a:t>
            </a:r>
            <a:r>
              <a:rPr lang="en-US" sz="1600" spc="-50" dirty="0">
                <a:latin typeface="+mn-ea"/>
                <a:ea typeface="+mn-ea"/>
                <a:cs typeface="Malgun Gothic"/>
              </a:rPr>
              <a:t>   </a:t>
            </a:r>
            <a:r>
              <a:rPr sz="1600" dirty="0">
                <a:latin typeface="+mn-ea"/>
                <a:ea typeface="+mn-ea"/>
                <a:cs typeface="Malgun Gothic"/>
              </a:rPr>
              <a:t>for</a:t>
            </a:r>
            <a:r>
              <a:rPr sz="1600" spc="-5" dirty="0">
                <a:latin typeface="+mn-ea"/>
                <a:ea typeface="+mn-ea"/>
                <a:cs typeface="Malgun Gothic"/>
              </a:rPr>
              <a:t> </a:t>
            </a:r>
            <a:r>
              <a:rPr sz="1600" dirty="0">
                <a:latin typeface="+mn-ea"/>
                <a:ea typeface="+mn-ea"/>
                <a:cs typeface="Malgun Gothic"/>
              </a:rPr>
              <a:t>i</a:t>
            </a:r>
            <a:r>
              <a:rPr sz="1600" spc="-5" dirty="0">
                <a:latin typeface="+mn-ea"/>
                <a:ea typeface="+mn-ea"/>
                <a:cs typeface="Malgun Gothic"/>
              </a:rPr>
              <a:t> </a:t>
            </a:r>
            <a:r>
              <a:rPr sz="1600" dirty="0">
                <a:latin typeface="+mn-ea"/>
                <a:ea typeface="+mn-ea"/>
                <a:cs typeface="Malgun Gothic"/>
              </a:rPr>
              <a:t>in</a:t>
            </a:r>
            <a:r>
              <a:rPr sz="1600" spc="-5" dirty="0">
                <a:latin typeface="+mn-ea"/>
                <a:ea typeface="+mn-ea"/>
                <a:cs typeface="Malgun Gothic"/>
              </a:rPr>
              <a:t> </a:t>
            </a:r>
            <a:r>
              <a:rPr sz="1600" spc="-20" dirty="0">
                <a:latin typeface="+mn-ea"/>
                <a:ea typeface="+mn-ea"/>
                <a:cs typeface="Malgun Gothic"/>
              </a:rPr>
              <a:t>num: </a:t>
            </a:r>
            <a:r>
              <a:rPr sz="1600" spc="-10" dirty="0">
                <a:latin typeface="+mn-ea"/>
                <a:ea typeface="+mn-ea"/>
                <a:cs typeface="Malgun Gothic"/>
              </a:rPr>
              <a:t>print(i)</a:t>
            </a:r>
            <a:endParaRPr sz="1600" dirty="0">
              <a:latin typeface="+mn-ea"/>
              <a:ea typeface="+mn-ea"/>
              <a:cs typeface="Malgun Gothic"/>
            </a:endParaRPr>
          </a:p>
          <a:p>
            <a:pPr marL="91440">
              <a:lnSpc>
                <a:spcPct val="100000"/>
              </a:lnSpc>
              <a:spcBef>
                <a:spcPts val="2160"/>
              </a:spcBef>
            </a:pPr>
            <a:r>
              <a:rPr sz="1600" dirty="0">
                <a:latin typeface="+mn-ea"/>
                <a:ea typeface="+mn-ea"/>
                <a:cs typeface="Malgun Gothic"/>
              </a:rPr>
              <a:t>print</a:t>
            </a:r>
            <a:r>
              <a:rPr lang="en-US" sz="1600" dirty="0">
                <a:latin typeface="+mn-ea"/>
                <a:ea typeface="+mn-ea"/>
                <a:cs typeface="Malgun Gothic"/>
              </a:rPr>
              <a:t>2</a:t>
            </a:r>
            <a:r>
              <a:rPr sz="1600" dirty="0">
                <a:latin typeface="+mn-ea"/>
                <a:ea typeface="+mn-ea"/>
                <a:cs typeface="Malgun Gothic"/>
              </a:rPr>
              <a:t>(10,</a:t>
            </a:r>
            <a:r>
              <a:rPr sz="1600" spc="-30" dirty="0">
                <a:latin typeface="+mn-ea"/>
                <a:ea typeface="+mn-ea"/>
                <a:cs typeface="Malgun Gothic"/>
              </a:rPr>
              <a:t> </a:t>
            </a:r>
            <a:r>
              <a:rPr sz="1600" dirty="0">
                <a:latin typeface="+mn-ea"/>
                <a:ea typeface="+mn-ea"/>
                <a:cs typeface="Malgun Gothic"/>
              </a:rPr>
              <a:t>20,</a:t>
            </a:r>
            <a:r>
              <a:rPr sz="1600" spc="-15" dirty="0">
                <a:latin typeface="+mn-ea"/>
                <a:ea typeface="+mn-ea"/>
                <a:cs typeface="Malgun Gothic"/>
              </a:rPr>
              <a:t> </a:t>
            </a:r>
            <a:r>
              <a:rPr sz="1600" dirty="0">
                <a:latin typeface="+mn-ea"/>
                <a:ea typeface="+mn-ea"/>
                <a:cs typeface="Malgun Gothic"/>
              </a:rPr>
              <a:t>30,</a:t>
            </a:r>
            <a:r>
              <a:rPr sz="1600" spc="-20" dirty="0">
                <a:latin typeface="+mn-ea"/>
                <a:ea typeface="+mn-ea"/>
                <a:cs typeface="Malgun Gothic"/>
              </a:rPr>
              <a:t> </a:t>
            </a:r>
            <a:r>
              <a:rPr sz="1600" dirty="0">
                <a:latin typeface="+mn-ea"/>
                <a:ea typeface="+mn-ea"/>
                <a:cs typeface="Malgun Gothic"/>
              </a:rPr>
              <a:t>40,</a:t>
            </a:r>
            <a:r>
              <a:rPr sz="1600" spc="-15" dirty="0">
                <a:latin typeface="+mn-ea"/>
                <a:ea typeface="+mn-ea"/>
                <a:cs typeface="Malgun Gothic"/>
              </a:rPr>
              <a:t> </a:t>
            </a:r>
            <a:r>
              <a:rPr sz="1600" spc="-25" dirty="0">
                <a:latin typeface="+mn-ea"/>
                <a:ea typeface="+mn-ea"/>
                <a:cs typeface="Malgun Gothic"/>
              </a:rPr>
              <a:t>50)</a:t>
            </a:r>
            <a:endParaRPr sz="1600" dirty="0">
              <a:latin typeface="+mn-ea"/>
              <a:ea typeface="+mn-ea"/>
              <a:cs typeface="Malgun Gothic"/>
            </a:endParaRPr>
          </a:p>
        </p:txBody>
      </p:sp>
      <p:sp>
        <p:nvSpPr>
          <p:cNvPr id="6" name="object 6"/>
          <p:cNvSpPr txBox="1"/>
          <p:nvPr/>
        </p:nvSpPr>
        <p:spPr>
          <a:xfrm>
            <a:off x="6094476" y="3810000"/>
            <a:ext cx="4953000" cy="1309333"/>
          </a:xfrm>
          <a:prstGeom prst="rect">
            <a:avLst/>
          </a:prstGeom>
          <a:ln w="12192">
            <a:solidFill>
              <a:srgbClr val="000000"/>
            </a:solidFill>
          </a:ln>
        </p:spPr>
        <p:txBody>
          <a:bodyPr vert="horz" wrap="square" lIns="0" tIns="41910" rIns="0" bIns="0" rtlCol="0">
            <a:spAutoFit/>
          </a:bodyPr>
          <a:lstStyle/>
          <a:p>
            <a:pPr marL="414655" marR="2604770" indent="-323215">
              <a:lnSpc>
                <a:spcPct val="100000"/>
              </a:lnSpc>
              <a:spcBef>
                <a:spcPts val="330"/>
              </a:spcBef>
            </a:pPr>
            <a:r>
              <a:rPr sz="1600" dirty="0">
                <a:latin typeface="+mn-ea"/>
                <a:ea typeface="+mn-ea"/>
                <a:cs typeface="Malgun Gothic"/>
              </a:rPr>
              <a:t>def printInfo(</a:t>
            </a:r>
            <a:r>
              <a:rPr sz="1600" spc="-35" dirty="0">
                <a:latin typeface="+mn-ea"/>
                <a:ea typeface="+mn-ea"/>
                <a:cs typeface="Malgun Gothic"/>
              </a:rPr>
              <a:t> </a:t>
            </a:r>
            <a:r>
              <a:rPr sz="1600" dirty="0">
                <a:latin typeface="+mn-ea"/>
                <a:ea typeface="+mn-ea"/>
                <a:cs typeface="Malgun Gothic"/>
              </a:rPr>
              <a:t>**info)</a:t>
            </a:r>
            <a:r>
              <a:rPr sz="1600" spc="-15" dirty="0">
                <a:latin typeface="+mn-ea"/>
                <a:ea typeface="+mn-ea"/>
                <a:cs typeface="Malgun Gothic"/>
              </a:rPr>
              <a:t> </a:t>
            </a:r>
            <a:r>
              <a:rPr sz="1600" spc="-50" dirty="0">
                <a:latin typeface="+mn-ea"/>
                <a:ea typeface="+mn-ea"/>
                <a:cs typeface="Malgun Gothic"/>
              </a:rPr>
              <a:t>: </a:t>
            </a:r>
            <a:r>
              <a:rPr sz="1600" dirty="0">
                <a:latin typeface="+mn-ea"/>
                <a:ea typeface="+mn-ea"/>
                <a:cs typeface="Malgun Gothic"/>
              </a:rPr>
              <a:t>for</a:t>
            </a:r>
            <a:r>
              <a:rPr sz="1600" spc="-5" dirty="0">
                <a:latin typeface="+mn-ea"/>
                <a:ea typeface="+mn-ea"/>
                <a:cs typeface="Malgun Gothic"/>
              </a:rPr>
              <a:t> </a:t>
            </a:r>
            <a:r>
              <a:rPr sz="1600" dirty="0">
                <a:latin typeface="+mn-ea"/>
                <a:ea typeface="+mn-ea"/>
                <a:cs typeface="Malgun Gothic"/>
              </a:rPr>
              <a:t>a</a:t>
            </a:r>
            <a:r>
              <a:rPr sz="1600" spc="-10" dirty="0">
                <a:latin typeface="+mn-ea"/>
                <a:ea typeface="+mn-ea"/>
                <a:cs typeface="Malgun Gothic"/>
              </a:rPr>
              <a:t> </a:t>
            </a:r>
            <a:r>
              <a:rPr sz="1600" dirty="0">
                <a:latin typeface="+mn-ea"/>
                <a:ea typeface="+mn-ea"/>
                <a:cs typeface="Malgun Gothic"/>
              </a:rPr>
              <a:t>in</a:t>
            </a:r>
            <a:r>
              <a:rPr sz="1600" spc="-5" dirty="0">
                <a:latin typeface="+mn-ea"/>
                <a:ea typeface="+mn-ea"/>
                <a:cs typeface="Malgun Gothic"/>
              </a:rPr>
              <a:t> </a:t>
            </a:r>
            <a:r>
              <a:rPr sz="1600" spc="-10" dirty="0">
                <a:latin typeface="+mn-ea"/>
                <a:ea typeface="+mn-ea"/>
                <a:cs typeface="Malgun Gothic"/>
              </a:rPr>
              <a:t>info.keys():</a:t>
            </a:r>
            <a:endParaRPr sz="1600" dirty="0">
              <a:latin typeface="+mn-ea"/>
              <a:ea typeface="+mn-ea"/>
              <a:cs typeface="Malgun Gothic"/>
            </a:endParaRPr>
          </a:p>
          <a:p>
            <a:pPr marL="739775">
              <a:lnSpc>
                <a:spcPct val="100000"/>
              </a:lnSpc>
            </a:pPr>
            <a:r>
              <a:rPr sz="1600" spc="-10" dirty="0">
                <a:latin typeface="+mn-ea"/>
                <a:ea typeface="+mn-ea"/>
                <a:cs typeface="Malgun Gothic"/>
              </a:rPr>
              <a:t>print(info[a])</a:t>
            </a:r>
            <a:endParaRPr sz="1600" dirty="0">
              <a:latin typeface="+mn-ea"/>
              <a:ea typeface="+mn-ea"/>
              <a:cs typeface="Malgun Gothic"/>
            </a:endParaRPr>
          </a:p>
          <a:p>
            <a:pPr marL="92075">
              <a:lnSpc>
                <a:spcPct val="100000"/>
              </a:lnSpc>
              <a:spcBef>
                <a:spcPts val="2160"/>
              </a:spcBef>
            </a:pPr>
            <a:r>
              <a:rPr sz="1600" dirty="0">
                <a:latin typeface="+mn-ea"/>
                <a:ea typeface="+mn-ea"/>
                <a:cs typeface="Malgun Gothic"/>
              </a:rPr>
              <a:t>printInfo(name='홍길동',</a:t>
            </a:r>
            <a:r>
              <a:rPr sz="1600" spc="-90" dirty="0">
                <a:latin typeface="+mn-ea"/>
                <a:ea typeface="+mn-ea"/>
                <a:cs typeface="Malgun Gothic"/>
              </a:rPr>
              <a:t> </a:t>
            </a:r>
            <a:r>
              <a:rPr sz="1600" spc="-10" dirty="0">
                <a:latin typeface="+mn-ea"/>
                <a:ea typeface="+mn-ea"/>
                <a:cs typeface="Malgun Gothic"/>
              </a:rPr>
              <a:t>age=20)</a:t>
            </a:r>
            <a:endParaRPr sz="1600" dirty="0">
              <a:latin typeface="+mn-ea"/>
              <a:ea typeface="+mn-ea"/>
              <a:cs typeface="Malgun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b="0" dirty="0">
                <a:latin typeface="+mn-ea"/>
                <a:ea typeface="+mn-ea"/>
              </a:rPr>
              <a:t>함수</a:t>
            </a:r>
            <a:r>
              <a:rPr sz="2400" b="0" spc="-15" dirty="0">
                <a:latin typeface="+mn-ea"/>
                <a:ea typeface="+mn-ea"/>
              </a:rPr>
              <a:t> </a:t>
            </a:r>
            <a:r>
              <a:rPr sz="2400" b="0" dirty="0">
                <a:latin typeface="+mn-ea"/>
                <a:ea typeface="+mn-ea"/>
              </a:rPr>
              <a:t>호출</a:t>
            </a:r>
            <a:r>
              <a:rPr sz="2400" b="0" spc="-10" dirty="0">
                <a:latin typeface="+mn-ea"/>
                <a:ea typeface="+mn-ea"/>
              </a:rPr>
              <a:t> </a:t>
            </a:r>
            <a:r>
              <a:rPr sz="2400" b="0" dirty="0">
                <a:latin typeface="+mn-ea"/>
                <a:ea typeface="+mn-ea"/>
              </a:rPr>
              <a:t>-</a:t>
            </a:r>
            <a:r>
              <a:rPr sz="2400" b="0" spc="-425" dirty="0">
                <a:latin typeface="+mn-ea"/>
                <a:ea typeface="+mn-ea"/>
              </a:rPr>
              <a:t> </a:t>
            </a:r>
            <a:r>
              <a:rPr sz="2400" b="0" dirty="0">
                <a:latin typeface="+mn-ea"/>
                <a:ea typeface="+mn-ea"/>
              </a:rPr>
              <a:t>인수</a:t>
            </a:r>
            <a:r>
              <a:rPr sz="2400" b="0" spc="-10" dirty="0">
                <a:latin typeface="+mn-ea"/>
                <a:ea typeface="+mn-ea"/>
              </a:rPr>
              <a:t> </a:t>
            </a:r>
            <a:r>
              <a:rPr sz="2400" b="0" dirty="0">
                <a:latin typeface="+mn-ea"/>
                <a:ea typeface="+mn-ea"/>
              </a:rPr>
              <a:t>전달,</a:t>
            </a:r>
            <a:r>
              <a:rPr sz="2400" b="0" spc="-20" dirty="0">
                <a:latin typeface="+mn-ea"/>
                <a:ea typeface="+mn-ea"/>
              </a:rPr>
              <a:t> </a:t>
            </a:r>
            <a:r>
              <a:rPr sz="2400" b="0" dirty="0">
                <a:latin typeface="+mn-ea"/>
                <a:ea typeface="+mn-ea"/>
              </a:rPr>
              <a:t>반환</a:t>
            </a:r>
            <a:r>
              <a:rPr sz="2400" b="0" spc="-10" dirty="0">
                <a:latin typeface="+mn-ea"/>
                <a:ea typeface="+mn-ea"/>
              </a:rPr>
              <a:t> </a:t>
            </a:r>
            <a:r>
              <a:rPr sz="2400" b="0" spc="-50" dirty="0">
                <a:latin typeface="+mn-ea"/>
                <a:ea typeface="+mn-ea"/>
              </a:rPr>
              <a:t>값</a:t>
            </a:r>
            <a:endParaRPr sz="2400" b="0">
              <a:latin typeface="+mn-ea"/>
              <a:ea typeface="+mn-ea"/>
            </a:endParaRPr>
          </a:p>
        </p:txBody>
      </p:sp>
      <p:sp>
        <p:nvSpPr>
          <p:cNvPr id="3" name="object 3"/>
          <p:cNvSpPr txBox="1"/>
          <p:nvPr/>
        </p:nvSpPr>
        <p:spPr>
          <a:xfrm>
            <a:off x="458216" y="905534"/>
            <a:ext cx="4855845" cy="1851789"/>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함수</a:t>
            </a:r>
            <a:r>
              <a:rPr spc="5" dirty="0">
                <a:solidFill>
                  <a:srgbClr val="333333"/>
                </a:solidFill>
                <a:latin typeface="+mn-ea"/>
                <a:ea typeface="+mn-ea"/>
                <a:cs typeface="Malgun Gothic"/>
              </a:rPr>
              <a:t> </a:t>
            </a:r>
            <a:r>
              <a:rPr dirty="0">
                <a:solidFill>
                  <a:srgbClr val="333333"/>
                </a:solidFill>
                <a:latin typeface="+mn-ea"/>
                <a:ea typeface="+mn-ea"/>
                <a:cs typeface="Malgun Gothic"/>
              </a:rPr>
              <a:t>호출</a:t>
            </a:r>
            <a:r>
              <a:rPr spc="5" dirty="0">
                <a:solidFill>
                  <a:srgbClr val="333333"/>
                </a:solidFill>
                <a:latin typeface="+mn-ea"/>
                <a:ea typeface="+mn-ea"/>
                <a:cs typeface="Malgun Gothic"/>
              </a:rPr>
              <a:t> </a:t>
            </a:r>
            <a:r>
              <a:rPr spc="-35" dirty="0">
                <a:solidFill>
                  <a:srgbClr val="333333"/>
                </a:solidFill>
                <a:latin typeface="+mn-ea"/>
                <a:ea typeface="+mn-ea"/>
                <a:cs typeface="Malgun Gothic"/>
              </a:rPr>
              <a:t>구문</a:t>
            </a:r>
            <a:endParaRPr>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기본</a:t>
            </a:r>
            <a:r>
              <a:rPr spc="-20" dirty="0">
                <a:solidFill>
                  <a:srgbClr val="333333"/>
                </a:solidFill>
                <a:latin typeface="+mn-ea"/>
                <a:ea typeface="+mn-ea"/>
                <a:cs typeface="Malgun Gothic"/>
              </a:rPr>
              <a:t> </a:t>
            </a:r>
            <a:r>
              <a:rPr dirty="0">
                <a:solidFill>
                  <a:srgbClr val="333333"/>
                </a:solidFill>
                <a:latin typeface="+mn-ea"/>
                <a:ea typeface="+mn-ea"/>
                <a:cs typeface="Malgun Gothic"/>
              </a:rPr>
              <a:t>구문</a:t>
            </a:r>
            <a:r>
              <a:rPr spc="-30" dirty="0">
                <a:solidFill>
                  <a:srgbClr val="333333"/>
                </a:solidFill>
                <a:latin typeface="+mn-ea"/>
                <a:ea typeface="+mn-ea"/>
                <a:cs typeface="Malgun Gothic"/>
              </a:rPr>
              <a:t> </a:t>
            </a:r>
            <a:r>
              <a:rPr dirty="0">
                <a:solidFill>
                  <a:srgbClr val="333333"/>
                </a:solidFill>
                <a:latin typeface="+mn-ea"/>
                <a:ea typeface="+mn-ea"/>
                <a:cs typeface="Malgun Gothic"/>
              </a:rPr>
              <a:t>:</a:t>
            </a:r>
            <a:r>
              <a:rPr spc="-10" dirty="0">
                <a:solidFill>
                  <a:srgbClr val="333333"/>
                </a:solidFill>
                <a:latin typeface="+mn-ea"/>
                <a:ea typeface="+mn-ea"/>
                <a:cs typeface="Malgun Gothic"/>
              </a:rPr>
              <a:t> </a:t>
            </a:r>
            <a:r>
              <a:rPr dirty="0">
                <a:solidFill>
                  <a:srgbClr val="333333"/>
                </a:solidFill>
                <a:latin typeface="+mn-ea"/>
                <a:ea typeface="+mn-ea"/>
                <a:cs typeface="Malgun Gothic"/>
              </a:rPr>
              <a:t>변수</a:t>
            </a:r>
            <a:r>
              <a:rPr spc="-15" dirty="0">
                <a:solidFill>
                  <a:srgbClr val="333333"/>
                </a:solidFill>
                <a:latin typeface="+mn-ea"/>
                <a:ea typeface="+mn-ea"/>
                <a:cs typeface="Malgun Gothic"/>
              </a:rPr>
              <a:t> </a:t>
            </a:r>
            <a:r>
              <a:rPr dirty="0">
                <a:solidFill>
                  <a:srgbClr val="333333"/>
                </a:solidFill>
                <a:latin typeface="+mn-ea"/>
                <a:ea typeface="+mn-ea"/>
                <a:cs typeface="Malgun Gothic"/>
              </a:rPr>
              <a:t>=</a:t>
            </a:r>
            <a:r>
              <a:rPr spc="-20" dirty="0">
                <a:solidFill>
                  <a:srgbClr val="333333"/>
                </a:solidFill>
                <a:latin typeface="+mn-ea"/>
                <a:ea typeface="+mn-ea"/>
                <a:cs typeface="Malgun Gothic"/>
              </a:rPr>
              <a:t> </a:t>
            </a:r>
            <a:r>
              <a:rPr dirty="0">
                <a:solidFill>
                  <a:srgbClr val="333333"/>
                </a:solidFill>
                <a:latin typeface="+mn-ea"/>
                <a:ea typeface="+mn-ea"/>
                <a:cs typeface="Malgun Gothic"/>
              </a:rPr>
              <a:t>함수명(인수,</a:t>
            </a:r>
            <a:r>
              <a:rPr spc="-35" dirty="0">
                <a:solidFill>
                  <a:srgbClr val="333333"/>
                </a:solidFill>
                <a:latin typeface="+mn-ea"/>
                <a:ea typeface="+mn-ea"/>
                <a:cs typeface="Malgun Gothic"/>
              </a:rPr>
              <a:t> </a:t>
            </a:r>
            <a:r>
              <a:rPr spc="-25" dirty="0">
                <a:solidFill>
                  <a:srgbClr val="333333"/>
                </a:solidFill>
                <a:latin typeface="+mn-ea"/>
                <a:ea typeface="+mn-ea"/>
                <a:cs typeface="Malgun Gothic"/>
              </a:rPr>
              <a:t>인수)</a:t>
            </a:r>
            <a:endParaRPr>
              <a:latin typeface="+mn-ea"/>
              <a:ea typeface="+mn-ea"/>
              <a:cs typeface="Malgun Gothic"/>
            </a:endParaRPr>
          </a:p>
          <a:p>
            <a:pPr marL="286385" indent="-273685">
              <a:lnSpc>
                <a:spcPct val="100000"/>
              </a:lnSpc>
              <a:spcBef>
                <a:spcPts val="2280"/>
              </a:spcBef>
              <a:buFont typeface="Arial"/>
              <a:buChar char="▪"/>
              <a:tabLst>
                <a:tab pos="286385" algn="l"/>
              </a:tabLst>
            </a:pPr>
            <a:r>
              <a:rPr dirty="0">
                <a:solidFill>
                  <a:srgbClr val="333333"/>
                </a:solidFill>
                <a:latin typeface="+mn-ea"/>
                <a:ea typeface="+mn-ea"/>
                <a:cs typeface="Malgun Gothic"/>
              </a:rPr>
              <a:t>인수</a:t>
            </a:r>
            <a:r>
              <a:rPr spc="5" dirty="0">
                <a:solidFill>
                  <a:srgbClr val="333333"/>
                </a:solidFill>
                <a:latin typeface="+mn-ea"/>
                <a:ea typeface="+mn-ea"/>
                <a:cs typeface="Malgun Gothic"/>
              </a:rPr>
              <a:t> </a:t>
            </a:r>
            <a:r>
              <a:rPr spc="-25" dirty="0">
                <a:solidFill>
                  <a:srgbClr val="333333"/>
                </a:solidFill>
                <a:latin typeface="+mn-ea"/>
                <a:ea typeface="+mn-ea"/>
                <a:cs typeface="Malgun Gothic"/>
              </a:rPr>
              <a:t>전달</a:t>
            </a:r>
            <a:endParaRPr>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선언된</a:t>
            </a:r>
            <a:r>
              <a:rPr spc="-35" dirty="0">
                <a:solidFill>
                  <a:srgbClr val="333333"/>
                </a:solidFill>
                <a:latin typeface="+mn-ea"/>
                <a:ea typeface="+mn-ea"/>
                <a:cs typeface="Malgun Gothic"/>
              </a:rPr>
              <a:t> </a:t>
            </a:r>
            <a:r>
              <a:rPr dirty="0">
                <a:solidFill>
                  <a:srgbClr val="333333"/>
                </a:solidFill>
                <a:latin typeface="+mn-ea"/>
                <a:ea typeface="+mn-ea"/>
                <a:cs typeface="Malgun Gothic"/>
              </a:rPr>
              <a:t>매개변수</a:t>
            </a:r>
            <a:r>
              <a:rPr spc="-40" dirty="0">
                <a:solidFill>
                  <a:srgbClr val="333333"/>
                </a:solidFill>
                <a:latin typeface="+mn-ea"/>
                <a:ea typeface="+mn-ea"/>
                <a:cs typeface="Malgun Gothic"/>
              </a:rPr>
              <a:t> </a:t>
            </a:r>
            <a:r>
              <a:rPr dirty="0">
                <a:solidFill>
                  <a:srgbClr val="333333"/>
                </a:solidFill>
                <a:latin typeface="+mn-ea"/>
                <a:ea typeface="+mn-ea"/>
                <a:cs typeface="Malgun Gothic"/>
              </a:rPr>
              <a:t>순서대로</a:t>
            </a:r>
            <a:r>
              <a:rPr spc="-35" dirty="0">
                <a:solidFill>
                  <a:srgbClr val="333333"/>
                </a:solidFill>
                <a:latin typeface="+mn-ea"/>
                <a:ea typeface="+mn-ea"/>
                <a:cs typeface="Malgun Gothic"/>
              </a:rPr>
              <a:t> </a:t>
            </a:r>
            <a:r>
              <a:rPr spc="-25" dirty="0">
                <a:solidFill>
                  <a:srgbClr val="333333"/>
                </a:solidFill>
                <a:latin typeface="+mn-ea"/>
                <a:ea typeface="+mn-ea"/>
                <a:cs typeface="Malgun Gothic"/>
              </a:rPr>
              <a:t>전달</a:t>
            </a:r>
            <a:endParaRPr>
              <a:latin typeface="+mn-ea"/>
              <a:ea typeface="+mn-ea"/>
              <a:cs typeface="Malgun Gothic"/>
            </a:endParaRPr>
          </a:p>
        </p:txBody>
      </p:sp>
      <p:sp>
        <p:nvSpPr>
          <p:cNvPr id="4" name="object 4"/>
          <p:cNvSpPr txBox="1"/>
          <p:nvPr/>
        </p:nvSpPr>
        <p:spPr>
          <a:xfrm>
            <a:off x="732536" y="3740079"/>
            <a:ext cx="7937500" cy="833755"/>
          </a:xfrm>
          <a:prstGeom prst="rect">
            <a:avLst/>
          </a:prstGeom>
        </p:spPr>
        <p:txBody>
          <a:bodyPr vert="horz" wrap="square" lIns="0" tIns="133350" rIns="0" bIns="0" rtlCol="0">
            <a:spAutoFit/>
          </a:bodyPr>
          <a:lstStyle/>
          <a:p>
            <a:pPr marL="286385" indent="-273685">
              <a:lnSpc>
                <a:spcPct val="100000"/>
              </a:lnSpc>
              <a:spcBef>
                <a:spcPts val="1050"/>
              </a:spcBef>
              <a:buFont typeface="Consolas"/>
              <a:buChar char="–"/>
              <a:tabLst>
                <a:tab pos="286385" algn="l"/>
              </a:tabLst>
            </a:pPr>
            <a:r>
              <a:rPr dirty="0">
                <a:solidFill>
                  <a:srgbClr val="333333"/>
                </a:solidFill>
                <a:latin typeface="+mn-ea"/>
                <a:ea typeface="+mn-ea"/>
                <a:cs typeface="Malgun Gothic"/>
              </a:rPr>
              <a:t>호출</a:t>
            </a:r>
            <a:r>
              <a:rPr spc="-20" dirty="0">
                <a:solidFill>
                  <a:srgbClr val="333333"/>
                </a:solidFill>
                <a:latin typeface="+mn-ea"/>
                <a:ea typeface="+mn-ea"/>
                <a:cs typeface="Malgun Gothic"/>
              </a:rPr>
              <a:t> </a:t>
            </a:r>
            <a:r>
              <a:rPr dirty="0">
                <a:solidFill>
                  <a:srgbClr val="333333"/>
                </a:solidFill>
                <a:latin typeface="+mn-ea"/>
                <a:ea typeface="+mn-ea"/>
                <a:cs typeface="Malgun Gothic"/>
              </a:rPr>
              <a:t>시</a:t>
            </a:r>
            <a:r>
              <a:rPr spc="-20" dirty="0">
                <a:solidFill>
                  <a:srgbClr val="333333"/>
                </a:solidFill>
                <a:latin typeface="+mn-ea"/>
                <a:ea typeface="+mn-ea"/>
                <a:cs typeface="Malgun Gothic"/>
              </a:rPr>
              <a:t> </a:t>
            </a:r>
            <a:r>
              <a:rPr dirty="0">
                <a:solidFill>
                  <a:srgbClr val="333333"/>
                </a:solidFill>
                <a:latin typeface="+mn-ea"/>
                <a:ea typeface="+mn-ea"/>
                <a:cs typeface="Malgun Gothic"/>
              </a:rPr>
              <a:t>변수명을</a:t>
            </a:r>
            <a:r>
              <a:rPr spc="-35" dirty="0">
                <a:solidFill>
                  <a:srgbClr val="333333"/>
                </a:solidFill>
                <a:latin typeface="+mn-ea"/>
                <a:ea typeface="+mn-ea"/>
                <a:cs typeface="Malgun Gothic"/>
              </a:rPr>
              <a:t> </a:t>
            </a:r>
            <a:r>
              <a:rPr dirty="0">
                <a:solidFill>
                  <a:srgbClr val="333333"/>
                </a:solidFill>
                <a:latin typeface="+mn-ea"/>
                <a:ea typeface="+mn-ea"/>
                <a:cs typeface="Malgun Gothic"/>
              </a:rPr>
              <a:t>지정해서</a:t>
            </a:r>
            <a:r>
              <a:rPr spc="-30" dirty="0">
                <a:solidFill>
                  <a:srgbClr val="333333"/>
                </a:solidFill>
                <a:latin typeface="+mn-ea"/>
                <a:ea typeface="+mn-ea"/>
                <a:cs typeface="Malgun Gothic"/>
              </a:rPr>
              <a:t> </a:t>
            </a:r>
            <a:r>
              <a:rPr spc="-25" dirty="0">
                <a:solidFill>
                  <a:srgbClr val="333333"/>
                </a:solidFill>
                <a:latin typeface="+mn-ea"/>
                <a:ea typeface="+mn-ea"/>
                <a:cs typeface="Malgun Gothic"/>
              </a:rPr>
              <a:t>전달</a:t>
            </a:r>
            <a:endParaRPr>
              <a:latin typeface="+mn-ea"/>
              <a:ea typeface="+mn-ea"/>
              <a:cs typeface="Malgun Gothic"/>
            </a:endParaRPr>
          </a:p>
          <a:p>
            <a:pPr marL="514984" lvl="1" indent="-227965">
              <a:lnSpc>
                <a:spcPct val="100000"/>
              </a:lnSpc>
              <a:spcBef>
                <a:spcPts val="855"/>
              </a:spcBef>
              <a:buFont typeface="Arial"/>
              <a:buChar char="▪"/>
              <a:tabLst>
                <a:tab pos="514984" algn="l"/>
              </a:tabLst>
            </a:pPr>
            <a:r>
              <a:rPr dirty="0">
                <a:solidFill>
                  <a:srgbClr val="333333"/>
                </a:solidFill>
                <a:latin typeface="+mn-ea"/>
                <a:ea typeface="+mn-ea"/>
                <a:cs typeface="Malgun Gothic"/>
              </a:rPr>
              <a:t>일반적으로</a:t>
            </a:r>
            <a:r>
              <a:rPr spc="5" dirty="0">
                <a:solidFill>
                  <a:srgbClr val="333333"/>
                </a:solidFill>
                <a:latin typeface="+mn-ea"/>
                <a:ea typeface="+mn-ea"/>
                <a:cs typeface="Malgun Gothic"/>
              </a:rPr>
              <a:t> </a:t>
            </a:r>
            <a:r>
              <a:rPr dirty="0">
                <a:solidFill>
                  <a:srgbClr val="333333"/>
                </a:solidFill>
                <a:latin typeface="+mn-ea"/>
                <a:ea typeface="+mn-ea"/>
                <a:cs typeface="Malgun Gothic"/>
              </a:rPr>
              <a:t>기본값이 있는 매개변수에는</a:t>
            </a:r>
            <a:r>
              <a:rPr spc="15" dirty="0">
                <a:solidFill>
                  <a:srgbClr val="333333"/>
                </a:solidFill>
                <a:latin typeface="+mn-ea"/>
                <a:ea typeface="+mn-ea"/>
                <a:cs typeface="Malgun Gothic"/>
              </a:rPr>
              <a:t> </a:t>
            </a:r>
            <a:r>
              <a:rPr dirty="0">
                <a:solidFill>
                  <a:srgbClr val="333333"/>
                </a:solidFill>
                <a:latin typeface="+mn-ea"/>
                <a:ea typeface="+mn-ea"/>
                <a:cs typeface="Malgun Gothic"/>
              </a:rPr>
              <a:t>값을 전달 하지</a:t>
            </a:r>
            <a:r>
              <a:rPr spc="5" dirty="0">
                <a:solidFill>
                  <a:srgbClr val="333333"/>
                </a:solidFill>
                <a:latin typeface="+mn-ea"/>
                <a:ea typeface="+mn-ea"/>
                <a:cs typeface="Malgun Gothic"/>
              </a:rPr>
              <a:t> </a:t>
            </a:r>
            <a:r>
              <a:rPr dirty="0">
                <a:solidFill>
                  <a:srgbClr val="333333"/>
                </a:solidFill>
                <a:latin typeface="+mn-ea"/>
                <a:ea typeface="+mn-ea"/>
                <a:cs typeface="Malgun Gothic"/>
              </a:rPr>
              <a:t>않을 경우 </a:t>
            </a:r>
            <a:r>
              <a:rPr spc="-25" dirty="0">
                <a:solidFill>
                  <a:srgbClr val="333333"/>
                </a:solidFill>
                <a:latin typeface="+mn-ea"/>
                <a:ea typeface="+mn-ea"/>
                <a:cs typeface="Malgun Gothic"/>
              </a:rPr>
              <a:t>사용.</a:t>
            </a:r>
            <a:endParaRPr>
              <a:latin typeface="+mn-ea"/>
              <a:ea typeface="+mn-ea"/>
              <a:cs typeface="Malgun Gothic"/>
            </a:endParaRPr>
          </a:p>
        </p:txBody>
      </p:sp>
      <p:sp>
        <p:nvSpPr>
          <p:cNvPr id="5" name="object 5"/>
          <p:cNvSpPr txBox="1"/>
          <p:nvPr/>
        </p:nvSpPr>
        <p:spPr>
          <a:xfrm>
            <a:off x="458216" y="6069583"/>
            <a:ext cx="7198359" cy="289823"/>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dirty="0">
                <a:solidFill>
                  <a:srgbClr val="333333"/>
                </a:solidFill>
                <a:latin typeface="+mn-ea"/>
                <a:ea typeface="+mn-ea"/>
                <a:cs typeface="Malgun Gothic"/>
              </a:rPr>
              <a:t>반환 값이</a:t>
            </a:r>
            <a:r>
              <a:rPr spc="5" dirty="0">
                <a:solidFill>
                  <a:srgbClr val="333333"/>
                </a:solidFill>
                <a:latin typeface="+mn-ea"/>
                <a:ea typeface="+mn-ea"/>
                <a:cs typeface="Malgun Gothic"/>
              </a:rPr>
              <a:t> </a:t>
            </a:r>
            <a:r>
              <a:rPr dirty="0">
                <a:solidFill>
                  <a:srgbClr val="333333"/>
                </a:solidFill>
                <a:latin typeface="+mn-ea"/>
                <a:ea typeface="+mn-ea"/>
                <a:cs typeface="Malgun Gothic"/>
              </a:rPr>
              <a:t>없는</a:t>
            </a:r>
            <a:r>
              <a:rPr spc="5" dirty="0">
                <a:solidFill>
                  <a:srgbClr val="333333"/>
                </a:solidFill>
                <a:latin typeface="+mn-ea"/>
                <a:ea typeface="+mn-ea"/>
                <a:cs typeface="Malgun Gothic"/>
              </a:rPr>
              <a:t> </a:t>
            </a:r>
            <a:r>
              <a:rPr dirty="0">
                <a:solidFill>
                  <a:srgbClr val="333333"/>
                </a:solidFill>
                <a:latin typeface="+mn-ea"/>
                <a:ea typeface="+mn-ea"/>
                <a:cs typeface="Malgun Gothic"/>
              </a:rPr>
              <a:t>함수</a:t>
            </a:r>
            <a:r>
              <a:rPr spc="-10" dirty="0">
                <a:solidFill>
                  <a:srgbClr val="333333"/>
                </a:solidFill>
                <a:latin typeface="+mn-ea"/>
                <a:ea typeface="+mn-ea"/>
                <a:cs typeface="Malgun Gothic"/>
              </a:rPr>
              <a:t> </a:t>
            </a:r>
            <a:r>
              <a:rPr dirty="0">
                <a:solidFill>
                  <a:srgbClr val="333333"/>
                </a:solidFill>
                <a:latin typeface="+mn-ea"/>
                <a:ea typeface="+mn-ea"/>
                <a:cs typeface="Malgun Gothic"/>
              </a:rPr>
              <a:t>호출</a:t>
            </a:r>
            <a:r>
              <a:rPr spc="10" dirty="0">
                <a:solidFill>
                  <a:srgbClr val="333333"/>
                </a:solidFill>
                <a:latin typeface="+mn-ea"/>
                <a:ea typeface="+mn-ea"/>
                <a:cs typeface="Malgun Gothic"/>
              </a:rPr>
              <a:t> </a:t>
            </a:r>
            <a:r>
              <a:rPr dirty="0">
                <a:solidFill>
                  <a:srgbClr val="333333"/>
                </a:solidFill>
                <a:latin typeface="+mn-ea"/>
                <a:ea typeface="+mn-ea"/>
                <a:cs typeface="Malgun Gothic"/>
              </a:rPr>
              <a:t>하면</a:t>
            </a:r>
            <a:r>
              <a:rPr spc="5" dirty="0">
                <a:solidFill>
                  <a:srgbClr val="333333"/>
                </a:solidFill>
                <a:latin typeface="+mn-ea"/>
                <a:ea typeface="+mn-ea"/>
                <a:cs typeface="Malgun Gothic"/>
              </a:rPr>
              <a:t> </a:t>
            </a:r>
            <a:r>
              <a:rPr dirty="0">
                <a:solidFill>
                  <a:srgbClr val="333333"/>
                </a:solidFill>
                <a:latin typeface="+mn-ea"/>
                <a:ea typeface="+mn-ea"/>
                <a:cs typeface="Malgun Gothic"/>
              </a:rPr>
              <a:t>None이</a:t>
            </a:r>
            <a:r>
              <a:rPr spc="-10" dirty="0">
                <a:solidFill>
                  <a:srgbClr val="333333"/>
                </a:solidFill>
                <a:latin typeface="+mn-ea"/>
                <a:ea typeface="+mn-ea"/>
                <a:cs typeface="Malgun Gothic"/>
              </a:rPr>
              <a:t> </a:t>
            </a:r>
            <a:r>
              <a:rPr dirty="0">
                <a:solidFill>
                  <a:srgbClr val="333333"/>
                </a:solidFill>
                <a:latin typeface="+mn-ea"/>
                <a:ea typeface="+mn-ea"/>
                <a:cs typeface="Malgun Gothic"/>
              </a:rPr>
              <a:t>반환</a:t>
            </a:r>
            <a:r>
              <a:rPr spc="10" dirty="0">
                <a:solidFill>
                  <a:srgbClr val="333333"/>
                </a:solidFill>
                <a:latin typeface="+mn-ea"/>
                <a:ea typeface="+mn-ea"/>
                <a:cs typeface="Malgun Gothic"/>
              </a:rPr>
              <a:t> </a:t>
            </a:r>
            <a:r>
              <a:rPr spc="-25" dirty="0">
                <a:solidFill>
                  <a:srgbClr val="333333"/>
                </a:solidFill>
                <a:latin typeface="+mn-ea"/>
                <a:ea typeface="+mn-ea"/>
                <a:cs typeface="Malgun Gothic"/>
              </a:rPr>
              <a:t>된다.</a:t>
            </a:r>
            <a:endParaRPr>
              <a:latin typeface="+mn-ea"/>
              <a:ea typeface="+mn-ea"/>
              <a:cs typeface="Malgun Gothic"/>
            </a:endParaRPr>
          </a:p>
        </p:txBody>
      </p:sp>
      <p:sp>
        <p:nvSpPr>
          <p:cNvPr id="6" name="object 6"/>
          <p:cNvSpPr txBox="1"/>
          <p:nvPr/>
        </p:nvSpPr>
        <p:spPr>
          <a:xfrm>
            <a:off x="989012" y="3108198"/>
            <a:ext cx="3505835" cy="319318"/>
          </a:xfrm>
          <a:prstGeom prst="rect">
            <a:avLst/>
          </a:prstGeom>
          <a:ln w="12700">
            <a:solidFill>
              <a:srgbClr val="333333"/>
            </a:solidFill>
          </a:ln>
        </p:spPr>
        <p:txBody>
          <a:bodyPr vert="horz" wrap="square" lIns="0" tIns="41910" rIns="0" bIns="0" rtlCol="0">
            <a:spAutoFit/>
          </a:bodyPr>
          <a:lstStyle/>
          <a:p>
            <a:pPr marL="91440">
              <a:lnSpc>
                <a:spcPct val="100000"/>
              </a:lnSpc>
              <a:spcBef>
                <a:spcPts val="330"/>
              </a:spcBef>
            </a:pPr>
            <a:r>
              <a:rPr dirty="0">
                <a:latin typeface="+mn-ea"/>
                <a:ea typeface="+mn-ea"/>
                <a:cs typeface="Malgun Gothic"/>
              </a:rPr>
              <a:t>def</a:t>
            </a:r>
            <a:r>
              <a:rPr spc="-15" dirty="0">
                <a:latin typeface="+mn-ea"/>
                <a:ea typeface="+mn-ea"/>
                <a:cs typeface="Malgun Gothic"/>
              </a:rPr>
              <a:t> </a:t>
            </a:r>
            <a:r>
              <a:rPr dirty="0">
                <a:latin typeface="+mn-ea"/>
                <a:ea typeface="+mn-ea"/>
                <a:cs typeface="Malgun Gothic"/>
              </a:rPr>
              <a:t>test(num1,</a:t>
            </a:r>
            <a:r>
              <a:rPr spc="-50" dirty="0">
                <a:latin typeface="+mn-ea"/>
                <a:ea typeface="+mn-ea"/>
                <a:cs typeface="Malgun Gothic"/>
              </a:rPr>
              <a:t> </a:t>
            </a:r>
            <a:r>
              <a:rPr dirty="0">
                <a:latin typeface="+mn-ea"/>
                <a:ea typeface="+mn-ea"/>
                <a:cs typeface="Malgun Gothic"/>
              </a:rPr>
              <a:t>num2,</a:t>
            </a:r>
            <a:r>
              <a:rPr spc="-35" dirty="0">
                <a:latin typeface="+mn-ea"/>
                <a:ea typeface="+mn-ea"/>
                <a:cs typeface="Malgun Gothic"/>
              </a:rPr>
              <a:t> </a:t>
            </a:r>
            <a:r>
              <a:rPr dirty="0">
                <a:latin typeface="+mn-ea"/>
                <a:ea typeface="+mn-ea"/>
                <a:cs typeface="Malgun Gothic"/>
              </a:rPr>
              <a:t>num3)</a:t>
            </a:r>
            <a:r>
              <a:rPr spc="-35" dirty="0">
                <a:latin typeface="+mn-ea"/>
                <a:ea typeface="+mn-ea"/>
                <a:cs typeface="Malgun Gothic"/>
              </a:rPr>
              <a:t> </a:t>
            </a:r>
            <a:r>
              <a:rPr spc="-50" dirty="0">
                <a:latin typeface="+mn-ea"/>
                <a:ea typeface="+mn-ea"/>
                <a:cs typeface="Malgun Gothic"/>
              </a:rPr>
              <a:t>:</a:t>
            </a:r>
            <a:endParaRPr>
              <a:latin typeface="+mn-ea"/>
              <a:ea typeface="+mn-ea"/>
              <a:cs typeface="Malgun Gothic"/>
            </a:endParaRPr>
          </a:p>
        </p:txBody>
      </p:sp>
      <p:sp>
        <p:nvSpPr>
          <p:cNvPr id="7" name="object 7"/>
          <p:cNvSpPr txBox="1"/>
          <p:nvPr/>
        </p:nvSpPr>
        <p:spPr>
          <a:xfrm>
            <a:off x="4646548" y="3124200"/>
            <a:ext cx="2133600" cy="319318"/>
          </a:xfrm>
          <a:prstGeom prst="rect">
            <a:avLst/>
          </a:prstGeom>
          <a:ln w="12700">
            <a:solidFill>
              <a:srgbClr val="333333"/>
            </a:solidFill>
          </a:ln>
        </p:spPr>
        <p:txBody>
          <a:bodyPr vert="horz" wrap="square" lIns="0" tIns="41910" rIns="0" bIns="0" rtlCol="0">
            <a:spAutoFit/>
          </a:bodyPr>
          <a:lstStyle/>
          <a:p>
            <a:pPr marL="92075">
              <a:lnSpc>
                <a:spcPct val="100000"/>
              </a:lnSpc>
              <a:spcBef>
                <a:spcPts val="330"/>
              </a:spcBef>
            </a:pPr>
            <a:r>
              <a:rPr dirty="0">
                <a:latin typeface="+mn-ea"/>
                <a:ea typeface="+mn-ea"/>
                <a:cs typeface="Malgun Gothic"/>
              </a:rPr>
              <a:t>test(10,</a:t>
            </a:r>
            <a:r>
              <a:rPr spc="-20" dirty="0">
                <a:latin typeface="+mn-ea"/>
                <a:ea typeface="+mn-ea"/>
                <a:cs typeface="Malgun Gothic"/>
              </a:rPr>
              <a:t> </a:t>
            </a:r>
            <a:r>
              <a:rPr dirty="0">
                <a:latin typeface="+mn-ea"/>
                <a:ea typeface="+mn-ea"/>
                <a:cs typeface="Malgun Gothic"/>
              </a:rPr>
              <a:t>20,</a:t>
            </a:r>
            <a:r>
              <a:rPr spc="-25" dirty="0">
                <a:latin typeface="+mn-ea"/>
                <a:ea typeface="+mn-ea"/>
                <a:cs typeface="Malgun Gothic"/>
              </a:rPr>
              <a:t> 30)</a:t>
            </a:r>
            <a:endParaRPr>
              <a:latin typeface="+mn-ea"/>
              <a:ea typeface="+mn-ea"/>
              <a:cs typeface="Malgun Gothic"/>
            </a:endParaRPr>
          </a:p>
        </p:txBody>
      </p:sp>
      <p:sp>
        <p:nvSpPr>
          <p:cNvPr id="8" name="object 8"/>
          <p:cNvSpPr txBox="1"/>
          <p:nvPr/>
        </p:nvSpPr>
        <p:spPr>
          <a:xfrm>
            <a:off x="989012" y="4812665"/>
            <a:ext cx="3505835" cy="319959"/>
          </a:xfrm>
          <a:prstGeom prst="rect">
            <a:avLst/>
          </a:prstGeom>
          <a:ln w="12700">
            <a:solidFill>
              <a:srgbClr val="333333"/>
            </a:solidFill>
          </a:ln>
        </p:spPr>
        <p:txBody>
          <a:bodyPr vert="horz" wrap="square" lIns="0" tIns="42545" rIns="0" bIns="0" rtlCol="0">
            <a:spAutoFit/>
          </a:bodyPr>
          <a:lstStyle/>
          <a:p>
            <a:pPr marL="91440">
              <a:lnSpc>
                <a:spcPct val="100000"/>
              </a:lnSpc>
              <a:spcBef>
                <a:spcPts val="335"/>
              </a:spcBef>
            </a:pPr>
            <a:r>
              <a:rPr dirty="0">
                <a:latin typeface="+mn-ea"/>
                <a:ea typeface="+mn-ea"/>
                <a:cs typeface="Malgun Gothic"/>
              </a:rPr>
              <a:t>def</a:t>
            </a:r>
            <a:r>
              <a:rPr spc="-15" dirty="0">
                <a:latin typeface="+mn-ea"/>
                <a:ea typeface="+mn-ea"/>
                <a:cs typeface="Malgun Gothic"/>
              </a:rPr>
              <a:t> </a:t>
            </a:r>
            <a:r>
              <a:rPr dirty="0">
                <a:latin typeface="+mn-ea"/>
                <a:ea typeface="+mn-ea"/>
                <a:cs typeface="Malgun Gothic"/>
              </a:rPr>
              <a:t>test(num1,</a:t>
            </a:r>
            <a:r>
              <a:rPr spc="-50" dirty="0">
                <a:latin typeface="+mn-ea"/>
                <a:ea typeface="+mn-ea"/>
                <a:cs typeface="Malgun Gothic"/>
              </a:rPr>
              <a:t> </a:t>
            </a:r>
            <a:r>
              <a:rPr dirty="0">
                <a:latin typeface="+mn-ea"/>
                <a:ea typeface="+mn-ea"/>
                <a:cs typeface="Malgun Gothic"/>
              </a:rPr>
              <a:t>num2,</a:t>
            </a:r>
            <a:r>
              <a:rPr spc="-35" dirty="0">
                <a:latin typeface="+mn-ea"/>
                <a:ea typeface="+mn-ea"/>
                <a:cs typeface="Malgun Gothic"/>
              </a:rPr>
              <a:t> </a:t>
            </a:r>
            <a:r>
              <a:rPr dirty="0">
                <a:latin typeface="+mn-ea"/>
                <a:ea typeface="+mn-ea"/>
                <a:cs typeface="Malgun Gothic"/>
              </a:rPr>
              <a:t>num3)</a:t>
            </a:r>
            <a:r>
              <a:rPr spc="-35" dirty="0">
                <a:latin typeface="+mn-ea"/>
                <a:ea typeface="+mn-ea"/>
                <a:cs typeface="Malgun Gothic"/>
              </a:rPr>
              <a:t> </a:t>
            </a:r>
            <a:r>
              <a:rPr spc="-50" dirty="0">
                <a:latin typeface="+mn-ea"/>
                <a:ea typeface="+mn-ea"/>
                <a:cs typeface="Malgun Gothic"/>
              </a:rPr>
              <a:t>:</a:t>
            </a:r>
            <a:endParaRPr>
              <a:latin typeface="+mn-ea"/>
              <a:ea typeface="+mn-ea"/>
              <a:cs typeface="Malgun Gothic"/>
            </a:endParaRPr>
          </a:p>
        </p:txBody>
      </p:sp>
      <p:sp>
        <p:nvSpPr>
          <p:cNvPr id="9" name="object 9"/>
          <p:cNvSpPr txBox="1"/>
          <p:nvPr/>
        </p:nvSpPr>
        <p:spPr>
          <a:xfrm>
            <a:off x="5789548" y="4828666"/>
            <a:ext cx="4495800" cy="319318"/>
          </a:xfrm>
          <a:prstGeom prst="rect">
            <a:avLst/>
          </a:prstGeom>
          <a:ln w="12700">
            <a:solidFill>
              <a:srgbClr val="333333"/>
            </a:solidFill>
          </a:ln>
        </p:spPr>
        <p:txBody>
          <a:bodyPr vert="horz" wrap="square" lIns="0" tIns="41910" rIns="0" bIns="0" rtlCol="0">
            <a:spAutoFit/>
          </a:bodyPr>
          <a:lstStyle/>
          <a:p>
            <a:pPr marL="92075">
              <a:lnSpc>
                <a:spcPct val="100000"/>
              </a:lnSpc>
              <a:spcBef>
                <a:spcPts val="330"/>
              </a:spcBef>
            </a:pPr>
            <a:r>
              <a:rPr dirty="0">
                <a:latin typeface="+mn-ea"/>
                <a:ea typeface="+mn-ea"/>
                <a:cs typeface="Malgun Gothic"/>
              </a:rPr>
              <a:t>test(num1</a:t>
            </a:r>
            <a:r>
              <a:rPr spc="-30" dirty="0">
                <a:latin typeface="+mn-ea"/>
                <a:ea typeface="+mn-ea"/>
                <a:cs typeface="Malgun Gothic"/>
              </a:rPr>
              <a:t> </a:t>
            </a:r>
            <a:r>
              <a:rPr dirty="0">
                <a:latin typeface="+mn-ea"/>
                <a:ea typeface="+mn-ea"/>
                <a:cs typeface="Malgun Gothic"/>
              </a:rPr>
              <a:t>=</a:t>
            </a:r>
            <a:r>
              <a:rPr spc="-25" dirty="0">
                <a:latin typeface="+mn-ea"/>
                <a:ea typeface="+mn-ea"/>
                <a:cs typeface="Malgun Gothic"/>
              </a:rPr>
              <a:t> </a:t>
            </a:r>
            <a:r>
              <a:rPr dirty="0">
                <a:latin typeface="+mn-ea"/>
                <a:ea typeface="+mn-ea"/>
                <a:cs typeface="Malgun Gothic"/>
              </a:rPr>
              <a:t>10,</a:t>
            </a:r>
            <a:r>
              <a:rPr spc="-25" dirty="0">
                <a:latin typeface="+mn-ea"/>
                <a:ea typeface="+mn-ea"/>
                <a:cs typeface="Malgun Gothic"/>
              </a:rPr>
              <a:t> </a:t>
            </a:r>
            <a:r>
              <a:rPr dirty="0">
                <a:latin typeface="+mn-ea"/>
                <a:ea typeface="+mn-ea"/>
                <a:cs typeface="Malgun Gothic"/>
              </a:rPr>
              <a:t>num2</a:t>
            </a:r>
            <a:r>
              <a:rPr spc="-30" dirty="0">
                <a:latin typeface="+mn-ea"/>
                <a:ea typeface="+mn-ea"/>
                <a:cs typeface="Malgun Gothic"/>
              </a:rPr>
              <a:t> </a:t>
            </a:r>
            <a:r>
              <a:rPr dirty="0">
                <a:latin typeface="+mn-ea"/>
                <a:ea typeface="+mn-ea"/>
                <a:cs typeface="Malgun Gothic"/>
              </a:rPr>
              <a:t>=</a:t>
            </a:r>
            <a:r>
              <a:rPr spc="-30" dirty="0">
                <a:latin typeface="+mn-ea"/>
                <a:ea typeface="+mn-ea"/>
                <a:cs typeface="Malgun Gothic"/>
              </a:rPr>
              <a:t> </a:t>
            </a:r>
            <a:r>
              <a:rPr dirty="0">
                <a:latin typeface="+mn-ea"/>
                <a:ea typeface="+mn-ea"/>
                <a:cs typeface="Malgun Gothic"/>
              </a:rPr>
              <a:t>20,</a:t>
            </a:r>
            <a:r>
              <a:rPr spc="-25" dirty="0">
                <a:latin typeface="+mn-ea"/>
                <a:ea typeface="+mn-ea"/>
                <a:cs typeface="Malgun Gothic"/>
              </a:rPr>
              <a:t> </a:t>
            </a:r>
            <a:r>
              <a:rPr dirty="0">
                <a:latin typeface="+mn-ea"/>
                <a:ea typeface="+mn-ea"/>
                <a:cs typeface="Malgun Gothic"/>
              </a:rPr>
              <a:t>num3</a:t>
            </a:r>
            <a:r>
              <a:rPr spc="-30" dirty="0">
                <a:latin typeface="+mn-ea"/>
                <a:ea typeface="+mn-ea"/>
                <a:cs typeface="Malgun Gothic"/>
              </a:rPr>
              <a:t> </a:t>
            </a:r>
            <a:r>
              <a:rPr dirty="0">
                <a:latin typeface="+mn-ea"/>
                <a:ea typeface="+mn-ea"/>
                <a:cs typeface="Malgun Gothic"/>
              </a:rPr>
              <a:t>=</a:t>
            </a:r>
            <a:r>
              <a:rPr spc="-25" dirty="0">
                <a:latin typeface="+mn-ea"/>
                <a:ea typeface="+mn-ea"/>
                <a:cs typeface="Malgun Gothic"/>
              </a:rPr>
              <a:t> 30)</a:t>
            </a:r>
            <a:endParaRPr>
              <a:latin typeface="+mn-ea"/>
              <a:ea typeface="+mn-ea"/>
              <a:cs typeface="Malgun Gothic"/>
            </a:endParaRPr>
          </a:p>
        </p:txBody>
      </p:sp>
      <p:sp>
        <p:nvSpPr>
          <p:cNvPr id="10" name="object 10"/>
          <p:cNvSpPr txBox="1"/>
          <p:nvPr/>
        </p:nvSpPr>
        <p:spPr>
          <a:xfrm>
            <a:off x="989012" y="5422265"/>
            <a:ext cx="4495800" cy="596957"/>
          </a:xfrm>
          <a:prstGeom prst="rect">
            <a:avLst/>
          </a:prstGeom>
          <a:ln w="12700">
            <a:solidFill>
              <a:srgbClr val="333333"/>
            </a:solidFill>
          </a:ln>
        </p:spPr>
        <p:txBody>
          <a:bodyPr vert="horz" wrap="square" lIns="0" tIns="42544" rIns="0" bIns="0" rtlCol="0">
            <a:spAutoFit/>
          </a:bodyPr>
          <a:lstStyle/>
          <a:p>
            <a:pPr marL="91440">
              <a:lnSpc>
                <a:spcPct val="100000"/>
              </a:lnSpc>
              <a:spcBef>
                <a:spcPts val="334"/>
              </a:spcBef>
            </a:pPr>
            <a:r>
              <a:rPr dirty="0">
                <a:latin typeface="+mn-ea"/>
                <a:ea typeface="+mn-ea"/>
                <a:cs typeface="Malgun Gothic"/>
              </a:rPr>
              <a:t>def</a:t>
            </a:r>
            <a:r>
              <a:rPr spc="-35" dirty="0">
                <a:latin typeface="+mn-ea"/>
                <a:ea typeface="+mn-ea"/>
                <a:cs typeface="Malgun Gothic"/>
              </a:rPr>
              <a:t> </a:t>
            </a:r>
            <a:r>
              <a:rPr dirty="0">
                <a:latin typeface="+mn-ea"/>
                <a:ea typeface="+mn-ea"/>
                <a:cs typeface="Malgun Gothic"/>
              </a:rPr>
              <a:t>test(num1=10,</a:t>
            </a:r>
            <a:r>
              <a:rPr spc="-25" dirty="0">
                <a:latin typeface="+mn-ea"/>
                <a:ea typeface="+mn-ea"/>
                <a:cs typeface="Malgun Gothic"/>
              </a:rPr>
              <a:t> </a:t>
            </a:r>
            <a:r>
              <a:rPr dirty="0">
                <a:latin typeface="+mn-ea"/>
                <a:ea typeface="+mn-ea"/>
                <a:cs typeface="Malgun Gothic"/>
              </a:rPr>
              <a:t>num2=20,</a:t>
            </a:r>
            <a:r>
              <a:rPr spc="-30" dirty="0">
                <a:latin typeface="+mn-ea"/>
                <a:ea typeface="+mn-ea"/>
                <a:cs typeface="Malgun Gothic"/>
              </a:rPr>
              <a:t> </a:t>
            </a:r>
            <a:r>
              <a:rPr dirty="0">
                <a:latin typeface="+mn-ea"/>
                <a:ea typeface="+mn-ea"/>
                <a:cs typeface="Malgun Gothic"/>
              </a:rPr>
              <a:t>num3=30)</a:t>
            </a:r>
            <a:r>
              <a:rPr spc="-30" dirty="0">
                <a:latin typeface="+mn-ea"/>
                <a:ea typeface="+mn-ea"/>
                <a:cs typeface="Malgun Gothic"/>
              </a:rPr>
              <a:t> </a:t>
            </a:r>
            <a:r>
              <a:rPr spc="-50" dirty="0">
                <a:latin typeface="+mn-ea"/>
                <a:ea typeface="+mn-ea"/>
                <a:cs typeface="Malgun Gothic"/>
              </a:rPr>
              <a:t>:</a:t>
            </a:r>
            <a:endParaRPr>
              <a:latin typeface="+mn-ea"/>
              <a:ea typeface="+mn-ea"/>
              <a:cs typeface="Malgun Gothic"/>
            </a:endParaRPr>
          </a:p>
        </p:txBody>
      </p:sp>
      <p:sp>
        <p:nvSpPr>
          <p:cNvPr id="11" name="object 11"/>
          <p:cNvSpPr txBox="1"/>
          <p:nvPr/>
        </p:nvSpPr>
        <p:spPr>
          <a:xfrm>
            <a:off x="5792089" y="5422265"/>
            <a:ext cx="4495800" cy="319958"/>
          </a:xfrm>
          <a:prstGeom prst="rect">
            <a:avLst/>
          </a:prstGeom>
          <a:ln w="12700">
            <a:solidFill>
              <a:srgbClr val="333333"/>
            </a:solidFill>
          </a:ln>
        </p:spPr>
        <p:txBody>
          <a:bodyPr vert="horz" wrap="square" lIns="0" tIns="42544" rIns="0" bIns="0" rtlCol="0">
            <a:spAutoFit/>
          </a:bodyPr>
          <a:lstStyle/>
          <a:p>
            <a:pPr marL="92075">
              <a:lnSpc>
                <a:spcPct val="100000"/>
              </a:lnSpc>
              <a:spcBef>
                <a:spcPts val="334"/>
              </a:spcBef>
            </a:pPr>
            <a:r>
              <a:rPr dirty="0">
                <a:latin typeface="+mn-ea"/>
                <a:ea typeface="+mn-ea"/>
                <a:cs typeface="Malgun Gothic"/>
              </a:rPr>
              <a:t>test(num2</a:t>
            </a:r>
            <a:r>
              <a:rPr spc="-55" dirty="0">
                <a:latin typeface="+mn-ea"/>
                <a:ea typeface="+mn-ea"/>
                <a:cs typeface="Malgun Gothic"/>
              </a:rPr>
              <a:t> </a:t>
            </a:r>
            <a:r>
              <a:rPr dirty="0">
                <a:latin typeface="+mn-ea"/>
                <a:ea typeface="+mn-ea"/>
                <a:cs typeface="Malgun Gothic"/>
              </a:rPr>
              <a:t>=</a:t>
            </a:r>
            <a:r>
              <a:rPr spc="-55" dirty="0">
                <a:latin typeface="+mn-ea"/>
                <a:ea typeface="+mn-ea"/>
                <a:cs typeface="Malgun Gothic"/>
              </a:rPr>
              <a:t> </a:t>
            </a:r>
            <a:r>
              <a:rPr spc="-10" dirty="0">
                <a:latin typeface="+mn-ea"/>
                <a:ea typeface="+mn-ea"/>
                <a:cs typeface="Malgun Gothic"/>
              </a:rPr>
              <a:t>1000)</a:t>
            </a:r>
            <a:endParaRPr>
              <a:latin typeface="+mn-ea"/>
              <a:ea typeface="+mn-ea"/>
              <a:cs typeface="Malgun Gothic"/>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8DFA603-0A92-8337-918A-AB6D2A90E7F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20DE5F8-8103-C5D4-E16B-E014B4721AF2}"/>
              </a:ext>
            </a:extLst>
          </p:cNvPr>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a:extLst>
              <a:ext uri="{FF2B5EF4-FFF2-40B4-BE49-F238E27FC236}">
                <a16:creationId xmlns:a16="http://schemas.microsoft.com/office/drawing/2014/main" id="{6789B34B-EF01-4710-A247-008E0AB3B7D7}"/>
              </a:ext>
            </a:extLst>
          </p:cNvPr>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a:extLst>
              <a:ext uri="{FF2B5EF4-FFF2-40B4-BE49-F238E27FC236}">
                <a16:creationId xmlns:a16="http://schemas.microsoft.com/office/drawing/2014/main" id="{73085ECE-3FC9-D796-B52C-FA2C24499BD3}"/>
              </a:ext>
            </a:extLst>
          </p:cNvPr>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a:extLst>
              <a:ext uri="{FF2B5EF4-FFF2-40B4-BE49-F238E27FC236}">
                <a16:creationId xmlns:a16="http://schemas.microsoft.com/office/drawing/2014/main" id="{22238B67-A70C-D5D8-1E26-519C481918E0}"/>
              </a:ext>
            </a:extLst>
          </p:cNvPr>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a:extLst>
              <a:ext uri="{FF2B5EF4-FFF2-40B4-BE49-F238E27FC236}">
                <a16:creationId xmlns:a16="http://schemas.microsoft.com/office/drawing/2014/main" id="{E2013874-A281-379F-F24D-624B3690B754}"/>
              </a:ext>
            </a:extLst>
          </p:cNvPr>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a:extLst>
              <a:ext uri="{FF2B5EF4-FFF2-40B4-BE49-F238E27FC236}">
                <a16:creationId xmlns:a16="http://schemas.microsoft.com/office/drawing/2014/main" id="{34A9429E-9CED-5441-4832-A30C1F3E8730}"/>
              </a:ext>
            </a:extLst>
          </p:cNvPr>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a:extLst>
              <a:ext uri="{FF2B5EF4-FFF2-40B4-BE49-F238E27FC236}">
                <a16:creationId xmlns:a16="http://schemas.microsoft.com/office/drawing/2014/main" id="{87246ABC-B6EB-6ED7-8223-F6CE48B67252}"/>
              </a:ext>
            </a:extLst>
          </p:cNvPr>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a:extLst>
              <a:ext uri="{FF2B5EF4-FFF2-40B4-BE49-F238E27FC236}">
                <a16:creationId xmlns:a16="http://schemas.microsoft.com/office/drawing/2014/main" id="{9F72A30B-E3BA-9D0C-FF1D-BF68705FB99B}"/>
              </a:ext>
            </a:extLst>
          </p:cNvPr>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a:extLst>
              <a:ext uri="{FF2B5EF4-FFF2-40B4-BE49-F238E27FC236}">
                <a16:creationId xmlns:a16="http://schemas.microsoft.com/office/drawing/2014/main" id="{F4F03308-08CF-3A0C-34F3-D49C2460D952}"/>
              </a:ext>
            </a:extLst>
          </p:cNvPr>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a:extLst>
              <a:ext uri="{FF2B5EF4-FFF2-40B4-BE49-F238E27FC236}">
                <a16:creationId xmlns:a16="http://schemas.microsoft.com/office/drawing/2014/main" id="{F8DECD0F-F5C9-83E0-C4A1-77D4CE15418E}"/>
              </a:ext>
            </a:extLst>
          </p:cNvPr>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a:extLst>
              <a:ext uri="{FF2B5EF4-FFF2-40B4-BE49-F238E27FC236}">
                <a16:creationId xmlns:a16="http://schemas.microsoft.com/office/drawing/2014/main" id="{8C197440-774B-C5ED-BFCD-922DC7D432D0}"/>
              </a:ext>
            </a:extLst>
          </p:cNvPr>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a:extLst>
              <a:ext uri="{FF2B5EF4-FFF2-40B4-BE49-F238E27FC236}">
                <a16:creationId xmlns:a16="http://schemas.microsoft.com/office/drawing/2014/main" id="{4601477D-EB78-664E-5C56-92A785AE2948}"/>
              </a:ext>
            </a:extLst>
          </p:cNvPr>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a:extLst>
              <a:ext uri="{FF2B5EF4-FFF2-40B4-BE49-F238E27FC236}">
                <a16:creationId xmlns:a16="http://schemas.microsoft.com/office/drawing/2014/main" id="{F20051A5-B2C9-ABC7-9D3C-B343D72944F7}"/>
              </a:ext>
            </a:extLst>
          </p:cNvPr>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a:extLst>
              <a:ext uri="{FF2B5EF4-FFF2-40B4-BE49-F238E27FC236}">
                <a16:creationId xmlns:a16="http://schemas.microsoft.com/office/drawing/2014/main" id="{F1A82CF1-B5CE-DB3C-3D89-387D0A9B37B5}"/>
              </a:ext>
            </a:extLst>
          </p:cNvPr>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a:extLst>
              <a:ext uri="{FF2B5EF4-FFF2-40B4-BE49-F238E27FC236}">
                <a16:creationId xmlns:a16="http://schemas.microsoft.com/office/drawing/2014/main" id="{D6A8A2CE-0B04-5297-D656-34D6D2B8C80A}"/>
              </a:ext>
            </a:extLst>
          </p:cNvPr>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a:extLst>
              <a:ext uri="{FF2B5EF4-FFF2-40B4-BE49-F238E27FC236}">
                <a16:creationId xmlns:a16="http://schemas.microsoft.com/office/drawing/2014/main" id="{3A9608A7-F882-184E-FDC6-0CB43E8A1FA9}"/>
              </a:ext>
            </a:extLst>
          </p:cNvPr>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a:extLst>
              <a:ext uri="{FF2B5EF4-FFF2-40B4-BE49-F238E27FC236}">
                <a16:creationId xmlns:a16="http://schemas.microsoft.com/office/drawing/2014/main" id="{6BBF6DDF-C7F1-628A-62D6-3BB26A02BEC7}"/>
              </a:ext>
            </a:extLst>
          </p:cNvPr>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a:extLst>
              <a:ext uri="{FF2B5EF4-FFF2-40B4-BE49-F238E27FC236}">
                <a16:creationId xmlns:a16="http://schemas.microsoft.com/office/drawing/2014/main" id="{6DB19799-4BB9-6795-976B-9620F69923EA}"/>
              </a:ext>
            </a:extLst>
          </p:cNvPr>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a:extLst>
              <a:ext uri="{FF2B5EF4-FFF2-40B4-BE49-F238E27FC236}">
                <a16:creationId xmlns:a16="http://schemas.microsoft.com/office/drawing/2014/main" id="{CC9F5611-FF64-A339-0325-30655502A0E9}"/>
              </a:ext>
            </a:extLst>
          </p:cNvPr>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a:extLst>
              <a:ext uri="{FF2B5EF4-FFF2-40B4-BE49-F238E27FC236}">
                <a16:creationId xmlns:a16="http://schemas.microsoft.com/office/drawing/2014/main" id="{9E0FA8FC-5899-F40C-1C71-6FF43BE323B0}"/>
              </a:ext>
            </a:extLst>
          </p:cNvPr>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a:extLst>
              <a:ext uri="{FF2B5EF4-FFF2-40B4-BE49-F238E27FC236}">
                <a16:creationId xmlns:a16="http://schemas.microsoft.com/office/drawing/2014/main" id="{D849F0FB-EE83-4570-2881-410FF18A395C}"/>
              </a:ext>
            </a:extLst>
          </p:cNvPr>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a:extLst>
              <a:ext uri="{FF2B5EF4-FFF2-40B4-BE49-F238E27FC236}">
                <a16:creationId xmlns:a16="http://schemas.microsoft.com/office/drawing/2014/main" id="{28867BD9-7958-A3EA-C518-0EC733085B32}"/>
              </a:ext>
            </a:extLst>
          </p:cNvPr>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a:extLst>
              <a:ext uri="{FF2B5EF4-FFF2-40B4-BE49-F238E27FC236}">
                <a16:creationId xmlns:a16="http://schemas.microsoft.com/office/drawing/2014/main" id="{9B2EC0CD-AC25-2CDC-BD8B-BF90F076A8CA}"/>
              </a:ext>
            </a:extLst>
          </p:cNvPr>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a:extLst>
              <a:ext uri="{FF2B5EF4-FFF2-40B4-BE49-F238E27FC236}">
                <a16:creationId xmlns:a16="http://schemas.microsoft.com/office/drawing/2014/main" id="{C3357978-5452-FCC9-57C4-6F7B08B5B351}"/>
              </a:ext>
            </a:extLst>
          </p:cNvPr>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a:extLst>
              <a:ext uri="{FF2B5EF4-FFF2-40B4-BE49-F238E27FC236}">
                <a16:creationId xmlns:a16="http://schemas.microsoft.com/office/drawing/2014/main" id="{8260591C-3DBC-5999-E50F-3C8E2EB7539F}"/>
              </a:ext>
            </a:extLst>
          </p:cNvPr>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a:extLst>
              <a:ext uri="{FF2B5EF4-FFF2-40B4-BE49-F238E27FC236}">
                <a16:creationId xmlns:a16="http://schemas.microsoft.com/office/drawing/2014/main" id="{594E9EB9-7AC2-F006-ED80-ABCEAE23F46E}"/>
              </a:ext>
            </a:extLst>
          </p:cNvPr>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a:extLst>
              <a:ext uri="{FF2B5EF4-FFF2-40B4-BE49-F238E27FC236}">
                <a16:creationId xmlns:a16="http://schemas.microsoft.com/office/drawing/2014/main" id="{8F7D7DED-28C0-530C-C330-C830BA8877AF}"/>
              </a:ext>
            </a:extLst>
          </p:cNvPr>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a:extLst>
              <a:ext uri="{FF2B5EF4-FFF2-40B4-BE49-F238E27FC236}">
                <a16:creationId xmlns:a16="http://schemas.microsoft.com/office/drawing/2014/main" id="{87C08EEC-082A-5B83-88C4-007141434647}"/>
              </a:ext>
            </a:extLst>
          </p:cNvPr>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a:extLst>
              <a:ext uri="{FF2B5EF4-FFF2-40B4-BE49-F238E27FC236}">
                <a16:creationId xmlns:a16="http://schemas.microsoft.com/office/drawing/2014/main" id="{BA1E1703-1C06-C0C3-E74F-ECF27E5710E0}"/>
              </a:ext>
            </a:extLst>
          </p:cNvPr>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a:extLst>
              <a:ext uri="{FF2B5EF4-FFF2-40B4-BE49-F238E27FC236}">
                <a16:creationId xmlns:a16="http://schemas.microsoft.com/office/drawing/2014/main" id="{8B0D5574-3357-353F-3741-FFD5F8541BB6}"/>
              </a:ext>
            </a:extLst>
          </p:cNvPr>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a:extLst>
              <a:ext uri="{FF2B5EF4-FFF2-40B4-BE49-F238E27FC236}">
                <a16:creationId xmlns:a16="http://schemas.microsoft.com/office/drawing/2014/main" id="{9FF330CD-12DB-4EEC-5E02-8D6FE04574AD}"/>
              </a:ext>
            </a:extLst>
          </p:cNvPr>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a:extLst>
              <a:ext uri="{FF2B5EF4-FFF2-40B4-BE49-F238E27FC236}">
                <a16:creationId xmlns:a16="http://schemas.microsoft.com/office/drawing/2014/main" id="{316B7E5B-9BA6-E239-F58C-68FD98BFF85B}"/>
              </a:ext>
            </a:extLst>
          </p:cNvPr>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a:extLst>
              <a:ext uri="{FF2B5EF4-FFF2-40B4-BE49-F238E27FC236}">
                <a16:creationId xmlns:a16="http://schemas.microsoft.com/office/drawing/2014/main" id="{1BD0C024-120A-51AF-07E4-85C6A42A743E}"/>
              </a:ext>
            </a:extLst>
          </p:cNvPr>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a:extLst>
              <a:ext uri="{FF2B5EF4-FFF2-40B4-BE49-F238E27FC236}">
                <a16:creationId xmlns:a16="http://schemas.microsoft.com/office/drawing/2014/main" id="{F7C21491-5D53-F637-3152-27B844C01567}"/>
              </a:ext>
            </a:extLst>
          </p:cNvPr>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a:extLst>
              <a:ext uri="{FF2B5EF4-FFF2-40B4-BE49-F238E27FC236}">
                <a16:creationId xmlns:a16="http://schemas.microsoft.com/office/drawing/2014/main" id="{C9E5169E-43E8-9E2D-1A7A-36C5BEC344F6}"/>
              </a:ext>
            </a:extLst>
          </p:cNvPr>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a:extLst>
              <a:ext uri="{FF2B5EF4-FFF2-40B4-BE49-F238E27FC236}">
                <a16:creationId xmlns:a16="http://schemas.microsoft.com/office/drawing/2014/main" id="{EF7E5E4D-931A-ECE2-99F6-CE30DFA2FC58}"/>
              </a:ext>
            </a:extLst>
          </p:cNvPr>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a:extLst>
              <a:ext uri="{FF2B5EF4-FFF2-40B4-BE49-F238E27FC236}">
                <a16:creationId xmlns:a16="http://schemas.microsoft.com/office/drawing/2014/main" id="{82A6DABC-0633-EA58-DE49-4B9375DED09C}"/>
              </a:ext>
            </a:extLst>
          </p:cNvPr>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a:extLst>
              <a:ext uri="{FF2B5EF4-FFF2-40B4-BE49-F238E27FC236}">
                <a16:creationId xmlns:a16="http://schemas.microsoft.com/office/drawing/2014/main" id="{DF8F59DE-250A-6F42-5EE9-18926D9DD0FC}"/>
              </a:ext>
            </a:extLst>
          </p:cNvPr>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a:extLst>
              <a:ext uri="{FF2B5EF4-FFF2-40B4-BE49-F238E27FC236}">
                <a16:creationId xmlns:a16="http://schemas.microsoft.com/office/drawing/2014/main" id="{9F253C83-16DA-3915-A862-E7F5CBC2FAEA}"/>
              </a:ext>
            </a:extLst>
          </p:cNvPr>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a:extLst>
              <a:ext uri="{FF2B5EF4-FFF2-40B4-BE49-F238E27FC236}">
                <a16:creationId xmlns:a16="http://schemas.microsoft.com/office/drawing/2014/main" id="{C6667E32-29C8-4F48-8C10-4D85FEFE9F7E}"/>
              </a:ext>
            </a:extLst>
          </p:cNvPr>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a:extLst>
              <a:ext uri="{FF2B5EF4-FFF2-40B4-BE49-F238E27FC236}">
                <a16:creationId xmlns:a16="http://schemas.microsoft.com/office/drawing/2014/main" id="{E23D2C75-9B02-EF02-0634-C0074D8CA5DB}"/>
              </a:ext>
            </a:extLst>
          </p:cNvPr>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a:extLst>
              <a:ext uri="{FF2B5EF4-FFF2-40B4-BE49-F238E27FC236}">
                <a16:creationId xmlns:a16="http://schemas.microsoft.com/office/drawing/2014/main" id="{D3EEF5D4-DDCE-41BC-66A8-E4FE9EE3CBB9}"/>
              </a:ext>
            </a:extLst>
          </p:cNvPr>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a:extLst>
              <a:ext uri="{FF2B5EF4-FFF2-40B4-BE49-F238E27FC236}">
                <a16:creationId xmlns:a16="http://schemas.microsoft.com/office/drawing/2014/main" id="{F0919EE4-4D5E-1D5D-96E1-C16A22EA730C}"/>
              </a:ext>
            </a:extLst>
          </p:cNvPr>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a:extLst>
              <a:ext uri="{FF2B5EF4-FFF2-40B4-BE49-F238E27FC236}">
                <a16:creationId xmlns:a16="http://schemas.microsoft.com/office/drawing/2014/main" id="{917254B2-406A-1274-6CCA-537268F20E95}"/>
              </a:ext>
            </a:extLst>
          </p:cNvPr>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a:extLst>
              <a:ext uri="{FF2B5EF4-FFF2-40B4-BE49-F238E27FC236}">
                <a16:creationId xmlns:a16="http://schemas.microsoft.com/office/drawing/2014/main" id="{50A31180-A541-18E5-3122-E1B3EDD391D3}"/>
              </a:ext>
            </a:extLst>
          </p:cNvPr>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a:extLst>
              <a:ext uri="{FF2B5EF4-FFF2-40B4-BE49-F238E27FC236}">
                <a16:creationId xmlns:a16="http://schemas.microsoft.com/office/drawing/2014/main" id="{D48895FA-EF41-16B1-38F6-6C62F793195C}"/>
              </a:ext>
            </a:extLst>
          </p:cNvPr>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a:extLst>
              <a:ext uri="{FF2B5EF4-FFF2-40B4-BE49-F238E27FC236}">
                <a16:creationId xmlns:a16="http://schemas.microsoft.com/office/drawing/2014/main" id="{E5080BC1-BD1A-0734-09C7-75DCDF2E64E0}"/>
              </a:ext>
            </a:extLst>
          </p:cNvPr>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a:extLst>
              <a:ext uri="{FF2B5EF4-FFF2-40B4-BE49-F238E27FC236}">
                <a16:creationId xmlns:a16="http://schemas.microsoft.com/office/drawing/2014/main" id="{B22AA276-6147-8900-2903-EFDF786DB426}"/>
              </a:ext>
            </a:extLst>
          </p:cNvPr>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a:extLst>
              <a:ext uri="{FF2B5EF4-FFF2-40B4-BE49-F238E27FC236}">
                <a16:creationId xmlns:a16="http://schemas.microsoft.com/office/drawing/2014/main" id="{234FB359-6047-CCA4-D6B2-7A7920079B48}"/>
              </a:ext>
            </a:extLst>
          </p:cNvPr>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a:extLst>
              <a:ext uri="{FF2B5EF4-FFF2-40B4-BE49-F238E27FC236}">
                <a16:creationId xmlns:a16="http://schemas.microsoft.com/office/drawing/2014/main" id="{37A14847-D93C-0DEA-875B-354EDE9DEDA9}"/>
              </a:ext>
            </a:extLst>
          </p:cNvPr>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a:extLst>
              <a:ext uri="{FF2B5EF4-FFF2-40B4-BE49-F238E27FC236}">
                <a16:creationId xmlns:a16="http://schemas.microsoft.com/office/drawing/2014/main" id="{5729F1EB-E1F9-61FA-CBEB-72D421800ECE}"/>
              </a:ext>
            </a:extLst>
          </p:cNvPr>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a:extLst>
              <a:ext uri="{FF2B5EF4-FFF2-40B4-BE49-F238E27FC236}">
                <a16:creationId xmlns:a16="http://schemas.microsoft.com/office/drawing/2014/main" id="{885CBD0E-0489-D9B4-1578-A74E3C7F2E63}"/>
              </a:ext>
            </a:extLst>
          </p:cNvPr>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a:extLst>
              <a:ext uri="{FF2B5EF4-FFF2-40B4-BE49-F238E27FC236}">
                <a16:creationId xmlns:a16="http://schemas.microsoft.com/office/drawing/2014/main" id="{2D597BB8-822C-E707-82D3-98D59D69C158}"/>
              </a:ext>
            </a:extLst>
          </p:cNvPr>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a:extLst>
              <a:ext uri="{FF2B5EF4-FFF2-40B4-BE49-F238E27FC236}">
                <a16:creationId xmlns:a16="http://schemas.microsoft.com/office/drawing/2014/main" id="{27278329-73ED-6FE6-7C5A-96B4C397B65D}"/>
              </a:ext>
            </a:extLst>
          </p:cNvPr>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a:extLst>
              <a:ext uri="{FF2B5EF4-FFF2-40B4-BE49-F238E27FC236}">
                <a16:creationId xmlns:a16="http://schemas.microsoft.com/office/drawing/2014/main" id="{E3D8BFAB-BF93-9FFD-FF4D-522E0EABBA4B}"/>
              </a:ext>
            </a:extLst>
          </p:cNvPr>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a:extLst>
              <a:ext uri="{FF2B5EF4-FFF2-40B4-BE49-F238E27FC236}">
                <a16:creationId xmlns:a16="http://schemas.microsoft.com/office/drawing/2014/main" id="{AD59B0DB-F089-0CFF-6B9B-94EA7F952007}"/>
              </a:ext>
            </a:extLst>
          </p:cNvPr>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a:extLst>
              <a:ext uri="{FF2B5EF4-FFF2-40B4-BE49-F238E27FC236}">
                <a16:creationId xmlns:a16="http://schemas.microsoft.com/office/drawing/2014/main" id="{C918FC4D-22F4-5C01-3EEE-7BEB378A4AA2}"/>
              </a:ext>
            </a:extLst>
          </p:cNvPr>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a:extLst>
              <a:ext uri="{FF2B5EF4-FFF2-40B4-BE49-F238E27FC236}">
                <a16:creationId xmlns:a16="http://schemas.microsoft.com/office/drawing/2014/main" id="{5C4FF580-5B69-2FCD-B712-BD1737603A9D}"/>
              </a:ext>
            </a:extLst>
          </p:cNvPr>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a:extLst>
              <a:ext uri="{FF2B5EF4-FFF2-40B4-BE49-F238E27FC236}">
                <a16:creationId xmlns:a16="http://schemas.microsoft.com/office/drawing/2014/main" id="{648EBD60-3AB3-2F8D-79CA-37E115EDB228}"/>
              </a:ext>
            </a:extLst>
          </p:cNvPr>
          <p:cNvSpPr txBox="1">
            <a:spLocks noGrp="1"/>
          </p:cNvSpPr>
          <p:nvPr>
            <p:ph type="title"/>
          </p:nvPr>
        </p:nvSpPr>
        <p:spPr>
          <a:xfrm>
            <a:off x="902308" y="1153109"/>
            <a:ext cx="7377837" cy="381515"/>
          </a:xfrm>
          <a:prstGeom prst="rect">
            <a:avLst/>
          </a:prstGeom>
        </p:spPr>
        <p:txBody>
          <a:bodyPr vert="horz" wrap="square" lIns="0" tIns="12065" rIns="0" bIns="0" rtlCol="0">
            <a:spAutoFit/>
          </a:bodyPr>
          <a:lstStyle/>
          <a:p>
            <a:pPr marL="12700">
              <a:lnSpc>
                <a:spcPct val="100000"/>
              </a:lnSpc>
              <a:spcBef>
                <a:spcPts val="95"/>
              </a:spcBef>
            </a:pPr>
            <a:r>
              <a:rPr lang="en-US" altLang="ko-KR" sz="2400" dirty="0"/>
              <a:t>Day 1: LAB</a:t>
            </a:r>
            <a:endParaRPr sz="2400" dirty="0">
              <a:latin typeface="CookieRun Regular" panose="020B0600000101010101" pitchFamily="50" charset="-127"/>
            </a:endParaRPr>
          </a:p>
        </p:txBody>
      </p:sp>
      <p:sp>
        <p:nvSpPr>
          <p:cNvPr id="61" name="object 61">
            <a:extLst>
              <a:ext uri="{FF2B5EF4-FFF2-40B4-BE49-F238E27FC236}">
                <a16:creationId xmlns:a16="http://schemas.microsoft.com/office/drawing/2014/main" id="{A3932BDD-514C-DECF-705C-2D504F28F8FD}"/>
              </a:ext>
            </a:extLst>
          </p:cNvPr>
          <p:cNvSpPr txBox="1"/>
          <p:nvPr/>
        </p:nvSpPr>
        <p:spPr>
          <a:xfrm>
            <a:off x="902309" y="2547573"/>
            <a:ext cx="10667391" cy="2928494"/>
          </a:xfrm>
          <a:prstGeom prst="rect">
            <a:avLst/>
          </a:prstGeom>
        </p:spPr>
        <p:txBody>
          <a:bodyPr vert="horz" wrap="square" lIns="0" tIns="196215" rIns="0" bIns="0" rtlCol="0">
            <a:spAutoFit/>
          </a:bodyPr>
          <a:lstStyle/>
          <a:p>
            <a:pPr marL="457200" indent="-457200">
              <a:lnSpc>
                <a:spcPct val="150000"/>
              </a:lnSpc>
              <a:buFont typeface="+mj-lt"/>
              <a:buAutoNum type="arabicPeriod"/>
            </a:pPr>
            <a:r>
              <a:rPr lang="ko-KR" altLang="en-US" sz="2000" dirty="0">
                <a:latin typeface="+mn-ea"/>
                <a:ea typeface="+mn-ea"/>
              </a:rPr>
              <a:t>학생 점수를 입력 받아 등급을 출력</a:t>
            </a:r>
          </a:p>
          <a:p>
            <a:pPr marL="457200" indent="-457200">
              <a:lnSpc>
                <a:spcPct val="150000"/>
              </a:lnSpc>
              <a:buFont typeface="+mj-lt"/>
              <a:buAutoNum type="arabicPeriod"/>
            </a:pPr>
            <a:r>
              <a:rPr lang="ko-KR" altLang="en-US" sz="2000" dirty="0">
                <a:latin typeface="+mn-ea"/>
                <a:ea typeface="+mn-ea"/>
              </a:rPr>
              <a:t>이메일 리스트에서 사용자명만 추출</a:t>
            </a:r>
          </a:p>
          <a:p>
            <a:pPr marL="457200" indent="-457200">
              <a:lnSpc>
                <a:spcPct val="150000"/>
              </a:lnSpc>
              <a:buFont typeface="+mj-lt"/>
              <a:buAutoNum type="arabicPeriod"/>
            </a:pPr>
            <a:r>
              <a:rPr lang="ko-KR" altLang="en-US" sz="2000" dirty="0">
                <a:latin typeface="+mn-ea"/>
                <a:ea typeface="+mn-ea"/>
              </a:rPr>
              <a:t>리스트</a:t>
            </a:r>
            <a:r>
              <a:rPr lang="en-US" altLang="ko-KR" sz="2000" dirty="0">
                <a:latin typeface="+mn-ea"/>
                <a:ea typeface="+mn-ea"/>
              </a:rPr>
              <a:t>/</a:t>
            </a:r>
            <a:r>
              <a:rPr lang="ko-KR" altLang="en-US" sz="2000" dirty="0" err="1">
                <a:latin typeface="+mn-ea"/>
                <a:ea typeface="+mn-ea"/>
              </a:rPr>
              <a:t>딕셔너리를</a:t>
            </a:r>
            <a:r>
              <a:rPr lang="ko-KR" altLang="en-US" sz="2000" dirty="0">
                <a:latin typeface="+mn-ea"/>
                <a:ea typeface="+mn-ea"/>
              </a:rPr>
              <a:t> 이용한 성적 통계</a:t>
            </a:r>
            <a:endParaRPr lang="en-US" altLang="ko-KR" sz="2000" dirty="0">
              <a:latin typeface="+mn-ea"/>
              <a:ea typeface="+mn-ea"/>
            </a:endParaRPr>
          </a:p>
          <a:p>
            <a:pPr marL="457200" indent="-457200">
              <a:lnSpc>
                <a:spcPct val="150000"/>
              </a:lnSpc>
              <a:buFont typeface="+mj-lt"/>
              <a:buAutoNum type="arabicPeriod"/>
            </a:pPr>
            <a:r>
              <a:rPr lang="ko-KR" altLang="en-US" sz="2000" dirty="0">
                <a:latin typeface="+mn-ea"/>
                <a:ea typeface="+mn-ea"/>
              </a:rPr>
              <a:t>구구단</a:t>
            </a:r>
            <a:r>
              <a:rPr lang="en-US" altLang="ko-KR" sz="2000" dirty="0">
                <a:latin typeface="+mn-ea"/>
                <a:ea typeface="+mn-ea"/>
              </a:rPr>
              <a:t> </a:t>
            </a:r>
            <a:r>
              <a:rPr lang="ko-KR" altLang="en-US" sz="2000" dirty="0" err="1">
                <a:latin typeface="+mn-ea"/>
                <a:ea typeface="+mn-ea"/>
              </a:rPr>
              <a:t>출력기</a:t>
            </a:r>
            <a:r>
              <a:rPr lang="en-US" altLang="ko-KR" sz="2000" dirty="0">
                <a:latin typeface="+mn-ea"/>
                <a:ea typeface="+mn-ea"/>
              </a:rPr>
              <a:t> </a:t>
            </a:r>
            <a:r>
              <a:rPr lang="ko-KR" altLang="en-US" sz="2000" dirty="0">
                <a:latin typeface="+mn-ea"/>
                <a:ea typeface="+mn-ea"/>
              </a:rPr>
              <a:t>만들기</a:t>
            </a:r>
            <a:r>
              <a:rPr lang="en-US" altLang="ko-KR" sz="2000" dirty="0">
                <a:latin typeface="+mn-ea"/>
                <a:ea typeface="+mn-ea"/>
              </a:rPr>
              <a:t> </a:t>
            </a:r>
          </a:p>
          <a:p>
            <a:pPr marL="457200" indent="-457200">
              <a:lnSpc>
                <a:spcPct val="150000"/>
              </a:lnSpc>
              <a:buFont typeface="+mj-lt"/>
              <a:buAutoNum type="arabicPeriod"/>
            </a:pPr>
            <a:r>
              <a:rPr lang="en-US" altLang="ko-KR" sz="2000" dirty="0">
                <a:latin typeface="+mn-ea"/>
                <a:ea typeface="+mn-ea"/>
              </a:rPr>
              <a:t>Copilot</a:t>
            </a:r>
            <a:r>
              <a:rPr lang="ko-KR" altLang="en-US" sz="2000" dirty="0">
                <a:latin typeface="+mn-ea"/>
                <a:ea typeface="+mn-ea"/>
              </a:rPr>
              <a:t>이 먼저 작성한 코드를 검토하고 직접 개선해보기</a:t>
            </a:r>
            <a:r>
              <a:rPr lang="en-US" altLang="ko-KR" sz="2000" dirty="0">
                <a:latin typeface="+mn-ea"/>
                <a:ea typeface="+mn-ea"/>
              </a:rPr>
              <a:t> .</a:t>
            </a:r>
          </a:p>
          <a:p>
            <a:pPr marL="457200" indent="-457200">
              <a:lnSpc>
                <a:spcPct val="150000"/>
              </a:lnSpc>
              <a:buFont typeface="+mj-lt"/>
              <a:buAutoNum type="arabicPeriod"/>
            </a:pPr>
            <a:endParaRPr lang="ko-KR" altLang="en-US" sz="2000" dirty="0">
              <a:latin typeface="+mn-ea"/>
              <a:ea typeface="+mn-ea"/>
            </a:endParaRPr>
          </a:p>
        </p:txBody>
      </p:sp>
      <p:sp>
        <p:nvSpPr>
          <p:cNvPr id="62" name="object 62">
            <a:extLst>
              <a:ext uri="{FF2B5EF4-FFF2-40B4-BE49-F238E27FC236}">
                <a16:creationId xmlns:a16="http://schemas.microsoft.com/office/drawing/2014/main" id="{2A923950-6C48-5A8E-7749-B651BB31AC4C}"/>
              </a:ext>
            </a:extLst>
          </p:cNvPr>
          <p:cNvSpPr txBox="1"/>
          <p:nvPr/>
        </p:nvSpPr>
        <p:spPr>
          <a:xfrm>
            <a:off x="12001245" y="6449669"/>
            <a:ext cx="95250" cy="289182"/>
          </a:xfrm>
          <a:prstGeom prst="rect">
            <a:avLst/>
          </a:prstGeom>
        </p:spPr>
        <p:txBody>
          <a:bodyPr vert="horz" wrap="square" lIns="0" tIns="12065" rIns="0" bIns="0" rtlCol="0">
            <a:spAutoFit/>
          </a:bodyPr>
          <a:lstStyle/>
          <a:p>
            <a:pPr marL="12700">
              <a:lnSpc>
                <a:spcPct val="100000"/>
              </a:lnSpc>
              <a:spcBef>
                <a:spcPts val="95"/>
              </a:spcBef>
            </a:pPr>
            <a:r>
              <a:rPr spc="-50" dirty="0">
                <a:solidFill>
                  <a:srgbClr val="333333"/>
                </a:solidFill>
                <a:latin typeface="CookieRun Regular" panose="020B0600000101010101" pitchFamily="50" charset="-127"/>
                <a:cs typeface="Malgun Gothic"/>
              </a:rPr>
              <a:t>9</a:t>
            </a:r>
            <a:endParaRPr dirty="0">
              <a:latin typeface="CookieRun Regular" panose="020B0600000101010101" pitchFamily="50" charset="-127"/>
              <a:cs typeface="Malgun Gothic"/>
            </a:endParaRPr>
          </a:p>
        </p:txBody>
      </p:sp>
    </p:spTree>
    <p:extLst>
      <p:ext uri="{BB962C8B-B14F-4D97-AF65-F5344CB8AC3E}">
        <p14:creationId xmlns:p14="http://schemas.microsoft.com/office/powerpoint/2010/main" val="2046575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C74BDC8-E16D-5AAF-E366-74FF043D566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0FC7695-72AA-B6BB-A6BE-519A47897059}"/>
              </a:ext>
            </a:extLst>
          </p:cNvPr>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a:extLst>
              <a:ext uri="{FF2B5EF4-FFF2-40B4-BE49-F238E27FC236}">
                <a16:creationId xmlns:a16="http://schemas.microsoft.com/office/drawing/2014/main" id="{2072F69E-2F7F-2B97-78A8-2738608B1985}"/>
              </a:ext>
            </a:extLst>
          </p:cNvPr>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a:extLst>
              <a:ext uri="{FF2B5EF4-FFF2-40B4-BE49-F238E27FC236}">
                <a16:creationId xmlns:a16="http://schemas.microsoft.com/office/drawing/2014/main" id="{6D0EC595-70BC-ADD8-C301-02E83009D22A}"/>
              </a:ext>
            </a:extLst>
          </p:cNvPr>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a:extLst>
              <a:ext uri="{FF2B5EF4-FFF2-40B4-BE49-F238E27FC236}">
                <a16:creationId xmlns:a16="http://schemas.microsoft.com/office/drawing/2014/main" id="{DEC2AA33-C235-AEDB-8363-FF9453FC3160}"/>
              </a:ext>
            </a:extLst>
          </p:cNvPr>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a:extLst>
              <a:ext uri="{FF2B5EF4-FFF2-40B4-BE49-F238E27FC236}">
                <a16:creationId xmlns:a16="http://schemas.microsoft.com/office/drawing/2014/main" id="{2B1718C2-BD3F-309E-7B34-CCD5D67857BF}"/>
              </a:ext>
            </a:extLst>
          </p:cNvPr>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a:extLst>
              <a:ext uri="{FF2B5EF4-FFF2-40B4-BE49-F238E27FC236}">
                <a16:creationId xmlns:a16="http://schemas.microsoft.com/office/drawing/2014/main" id="{D3E73E50-0CA4-DBDC-8B55-8ABDCEC5286C}"/>
              </a:ext>
            </a:extLst>
          </p:cNvPr>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a:extLst>
              <a:ext uri="{FF2B5EF4-FFF2-40B4-BE49-F238E27FC236}">
                <a16:creationId xmlns:a16="http://schemas.microsoft.com/office/drawing/2014/main" id="{BE88772E-EEC2-1D97-3530-A39EF2187168}"/>
              </a:ext>
            </a:extLst>
          </p:cNvPr>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a:extLst>
              <a:ext uri="{FF2B5EF4-FFF2-40B4-BE49-F238E27FC236}">
                <a16:creationId xmlns:a16="http://schemas.microsoft.com/office/drawing/2014/main" id="{1928A602-E0CE-3428-B264-C9A74147B6BD}"/>
              </a:ext>
            </a:extLst>
          </p:cNvPr>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a:extLst>
              <a:ext uri="{FF2B5EF4-FFF2-40B4-BE49-F238E27FC236}">
                <a16:creationId xmlns:a16="http://schemas.microsoft.com/office/drawing/2014/main" id="{BC6A5140-5E62-9852-9398-5A3F4AC29832}"/>
              </a:ext>
            </a:extLst>
          </p:cNvPr>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a:extLst>
              <a:ext uri="{FF2B5EF4-FFF2-40B4-BE49-F238E27FC236}">
                <a16:creationId xmlns:a16="http://schemas.microsoft.com/office/drawing/2014/main" id="{CA5BAC2E-EB48-97E4-A7EA-AFFFB9AC3264}"/>
              </a:ext>
            </a:extLst>
          </p:cNvPr>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a:extLst>
              <a:ext uri="{FF2B5EF4-FFF2-40B4-BE49-F238E27FC236}">
                <a16:creationId xmlns:a16="http://schemas.microsoft.com/office/drawing/2014/main" id="{F9EBC311-4A44-BA1C-2DB2-25019B35FF3E}"/>
              </a:ext>
            </a:extLst>
          </p:cNvPr>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a:extLst>
              <a:ext uri="{FF2B5EF4-FFF2-40B4-BE49-F238E27FC236}">
                <a16:creationId xmlns:a16="http://schemas.microsoft.com/office/drawing/2014/main" id="{D1CD2F9D-013F-C480-9DDD-22788F66AD0F}"/>
              </a:ext>
            </a:extLst>
          </p:cNvPr>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a:extLst>
              <a:ext uri="{FF2B5EF4-FFF2-40B4-BE49-F238E27FC236}">
                <a16:creationId xmlns:a16="http://schemas.microsoft.com/office/drawing/2014/main" id="{ED5DC188-FCEF-4648-3132-365DF57AFDAF}"/>
              </a:ext>
            </a:extLst>
          </p:cNvPr>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a:extLst>
              <a:ext uri="{FF2B5EF4-FFF2-40B4-BE49-F238E27FC236}">
                <a16:creationId xmlns:a16="http://schemas.microsoft.com/office/drawing/2014/main" id="{F50CC097-36B6-797F-9B03-06401CBC0D0C}"/>
              </a:ext>
            </a:extLst>
          </p:cNvPr>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a:extLst>
              <a:ext uri="{FF2B5EF4-FFF2-40B4-BE49-F238E27FC236}">
                <a16:creationId xmlns:a16="http://schemas.microsoft.com/office/drawing/2014/main" id="{57179BF2-B807-9285-4178-6463008CB7F0}"/>
              </a:ext>
            </a:extLst>
          </p:cNvPr>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a:extLst>
              <a:ext uri="{FF2B5EF4-FFF2-40B4-BE49-F238E27FC236}">
                <a16:creationId xmlns:a16="http://schemas.microsoft.com/office/drawing/2014/main" id="{0B92F8CD-DAB0-18B0-02C3-0A3755A29D5B}"/>
              </a:ext>
            </a:extLst>
          </p:cNvPr>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a:extLst>
              <a:ext uri="{FF2B5EF4-FFF2-40B4-BE49-F238E27FC236}">
                <a16:creationId xmlns:a16="http://schemas.microsoft.com/office/drawing/2014/main" id="{0611F393-BD13-3FCE-4BFD-B01973126F3A}"/>
              </a:ext>
            </a:extLst>
          </p:cNvPr>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a:extLst>
              <a:ext uri="{FF2B5EF4-FFF2-40B4-BE49-F238E27FC236}">
                <a16:creationId xmlns:a16="http://schemas.microsoft.com/office/drawing/2014/main" id="{DB246F0F-5061-6EEA-C1F1-97C037692FA0}"/>
              </a:ext>
            </a:extLst>
          </p:cNvPr>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a:extLst>
              <a:ext uri="{FF2B5EF4-FFF2-40B4-BE49-F238E27FC236}">
                <a16:creationId xmlns:a16="http://schemas.microsoft.com/office/drawing/2014/main" id="{A642D889-DFA6-B281-C6FF-0E722A033D91}"/>
              </a:ext>
            </a:extLst>
          </p:cNvPr>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a:extLst>
              <a:ext uri="{FF2B5EF4-FFF2-40B4-BE49-F238E27FC236}">
                <a16:creationId xmlns:a16="http://schemas.microsoft.com/office/drawing/2014/main" id="{1D981F0E-ABEB-AD89-87FE-DD84DD66A829}"/>
              </a:ext>
            </a:extLst>
          </p:cNvPr>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a:extLst>
              <a:ext uri="{FF2B5EF4-FFF2-40B4-BE49-F238E27FC236}">
                <a16:creationId xmlns:a16="http://schemas.microsoft.com/office/drawing/2014/main" id="{2F766904-275E-1158-D3B6-2F5EC152D45D}"/>
              </a:ext>
            </a:extLst>
          </p:cNvPr>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a:extLst>
              <a:ext uri="{FF2B5EF4-FFF2-40B4-BE49-F238E27FC236}">
                <a16:creationId xmlns:a16="http://schemas.microsoft.com/office/drawing/2014/main" id="{BEDD3051-193C-3046-229B-F55E738FC5C2}"/>
              </a:ext>
            </a:extLst>
          </p:cNvPr>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a:extLst>
              <a:ext uri="{FF2B5EF4-FFF2-40B4-BE49-F238E27FC236}">
                <a16:creationId xmlns:a16="http://schemas.microsoft.com/office/drawing/2014/main" id="{F1A4494F-31E7-BA32-1890-B27DFC9D939C}"/>
              </a:ext>
            </a:extLst>
          </p:cNvPr>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a:extLst>
              <a:ext uri="{FF2B5EF4-FFF2-40B4-BE49-F238E27FC236}">
                <a16:creationId xmlns:a16="http://schemas.microsoft.com/office/drawing/2014/main" id="{30E889BE-0EB7-6454-F60C-325124DEB556}"/>
              </a:ext>
            </a:extLst>
          </p:cNvPr>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a:extLst>
              <a:ext uri="{FF2B5EF4-FFF2-40B4-BE49-F238E27FC236}">
                <a16:creationId xmlns:a16="http://schemas.microsoft.com/office/drawing/2014/main" id="{EF7E6677-F0D9-6CC9-0B9B-9D9289C16E37}"/>
              </a:ext>
            </a:extLst>
          </p:cNvPr>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a:extLst>
              <a:ext uri="{FF2B5EF4-FFF2-40B4-BE49-F238E27FC236}">
                <a16:creationId xmlns:a16="http://schemas.microsoft.com/office/drawing/2014/main" id="{47E236FB-8BC2-CE87-F107-EFFCD18839D6}"/>
              </a:ext>
            </a:extLst>
          </p:cNvPr>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a:extLst>
              <a:ext uri="{FF2B5EF4-FFF2-40B4-BE49-F238E27FC236}">
                <a16:creationId xmlns:a16="http://schemas.microsoft.com/office/drawing/2014/main" id="{45C5B694-EB7C-A295-63BD-4DA4307DD7E3}"/>
              </a:ext>
            </a:extLst>
          </p:cNvPr>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a:extLst>
              <a:ext uri="{FF2B5EF4-FFF2-40B4-BE49-F238E27FC236}">
                <a16:creationId xmlns:a16="http://schemas.microsoft.com/office/drawing/2014/main" id="{99D5764C-4104-66F1-F6E5-E0C77476E608}"/>
              </a:ext>
            </a:extLst>
          </p:cNvPr>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a:extLst>
              <a:ext uri="{FF2B5EF4-FFF2-40B4-BE49-F238E27FC236}">
                <a16:creationId xmlns:a16="http://schemas.microsoft.com/office/drawing/2014/main" id="{159135B1-3357-18BB-D515-0BC63F3BD7AF}"/>
              </a:ext>
            </a:extLst>
          </p:cNvPr>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a:extLst>
              <a:ext uri="{FF2B5EF4-FFF2-40B4-BE49-F238E27FC236}">
                <a16:creationId xmlns:a16="http://schemas.microsoft.com/office/drawing/2014/main" id="{2EEAEA74-CE3E-641B-E2E0-0836E6C36697}"/>
              </a:ext>
            </a:extLst>
          </p:cNvPr>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a:extLst>
              <a:ext uri="{FF2B5EF4-FFF2-40B4-BE49-F238E27FC236}">
                <a16:creationId xmlns:a16="http://schemas.microsoft.com/office/drawing/2014/main" id="{44FD9DF5-CCB0-2036-F587-78078A63D0BA}"/>
              </a:ext>
            </a:extLst>
          </p:cNvPr>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a:extLst>
              <a:ext uri="{FF2B5EF4-FFF2-40B4-BE49-F238E27FC236}">
                <a16:creationId xmlns:a16="http://schemas.microsoft.com/office/drawing/2014/main" id="{0190E64D-69A2-9917-A348-205CAC950A82}"/>
              </a:ext>
            </a:extLst>
          </p:cNvPr>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a:extLst>
              <a:ext uri="{FF2B5EF4-FFF2-40B4-BE49-F238E27FC236}">
                <a16:creationId xmlns:a16="http://schemas.microsoft.com/office/drawing/2014/main" id="{908D4AFB-2AEB-D12C-8AD7-63A21C1C25C0}"/>
              </a:ext>
            </a:extLst>
          </p:cNvPr>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a:extLst>
              <a:ext uri="{FF2B5EF4-FFF2-40B4-BE49-F238E27FC236}">
                <a16:creationId xmlns:a16="http://schemas.microsoft.com/office/drawing/2014/main" id="{4FEBD423-E089-240C-5FC5-BCD7B509209D}"/>
              </a:ext>
            </a:extLst>
          </p:cNvPr>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a:extLst>
              <a:ext uri="{FF2B5EF4-FFF2-40B4-BE49-F238E27FC236}">
                <a16:creationId xmlns:a16="http://schemas.microsoft.com/office/drawing/2014/main" id="{D02BBAE8-AAE1-5AB4-4357-6C4F731FC357}"/>
              </a:ext>
            </a:extLst>
          </p:cNvPr>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a:extLst>
              <a:ext uri="{FF2B5EF4-FFF2-40B4-BE49-F238E27FC236}">
                <a16:creationId xmlns:a16="http://schemas.microsoft.com/office/drawing/2014/main" id="{990644D1-D6C7-EC11-76B8-99F0B7310527}"/>
              </a:ext>
            </a:extLst>
          </p:cNvPr>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a:extLst>
              <a:ext uri="{FF2B5EF4-FFF2-40B4-BE49-F238E27FC236}">
                <a16:creationId xmlns:a16="http://schemas.microsoft.com/office/drawing/2014/main" id="{59E7B8AF-F4C9-9B4B-B6C8-A4F3087BE0C2}"/>
              </a:ext>
            </a:extLst>
          </p:cNvPr>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a:extLst>
              <a:ext uri="{FF2B5EF4-FFF2-40B4-BE49-F238E27FC236}">
                <a16:creationId xmlns:a16="http://schemas.microsoft.com/office/drawing/2014/main" id="{A40366CE-0CE1-1514-5EFF-A42D6317BA8F}"/>
              </a:ext>
            </a:extLst>
          </p:cNvPr>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a:extLst>
              <a:ext uri="{FF2B5EF4-FFF2-40B4-BE49-F238E27FC236}">
                <a16:creationId xmlns:a16="http://schemas.microsoft.com/office/drawing/2014/main" id="{6EE4741B-BDA3-6AC7-6E31-4B61C37C35AF}"/>
              </a:ext>
            </a:extLst>
          </p:cNvPr>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a:extLst>
              <a:ext uri="{FF2B5EF4-FFF2-40B4-BE49-F238E27FC236}">
                <a16:creationId xmlns:a16="http://schemas.microsoft.com/office/drawing/2014/main" id="{1C8870E0-FEC0-60AF-4E94-470553E1B841}"/>
              </a:ext>
            </a:extLst>
          </p:cNvPr>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a:extLst>
              <a:ext uri="{FF2B5EF4-FFF2-40B4-BE49-F238E27FC236}">
                <a16:creationId xmlns:a16="http://schemas.microsoft.com/office/drawing/2014/main" id="{39CA4A0B-6B4C-DC36-38BC-D067277F32D0}"/>
              </a:ext>
            </a:extLst>
          </p:cNvPr>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a:extLst>
              <a:ext uri="{FF2B5EF4-FFF2-40B4-BE49-F238E27FC236}">
                <a16:creationId xmlns:a16="http://schemas.microsoft.com/office/drawing/2014/main" id="{BCA2B9DE-16C0-6228-D8B4-0ACB4F75A89E}"/>
              </a:ext>
            </a:extLst>
          </p:cNvPr>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a:extLst>
              <a:ext uri="{FF2B5EF4-FFF2-40B4-BE49-F238E27FC236}">
                <a16:creationId xmlns:a16="http://schemas.microsoft.com/office/drawing/2014/main" id="{1BACD7A0-B437-5B69-61E0-D72D39FFC5E9}"/>
              </a:ext>
            </a:extLst>
          </p:cNvPr>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a:extLst>
              <a:ext uri="{FF2B5EF4-FFF2-40B4-BE49-F238E27FC236}">
                <a16:creationId xmlns:a16="http://schemas.microsoft.com/office/drawing/2014/main" id="{FF7DCB3C-8F3D-19F0-3E0E-9B7A257E3986}"/>
              </a:ext>
            </a:extLst>
          </p:cNvPr>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a:extLst>
              <a:ext uri="{FF2B5EF4-FFF2-40B4-BE49-F238E27FC236}">
                <a16:creationId xmlns:a16="http://schemas.microsoft.com/office/drawing/2014/main" id="{97D64475-306C-2095-AD9D-94F7CFD4F68E}"/>
              </a:ext>
            </a:extLst>
          </p:cNvPr>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a:extLst>
              <a:ext uri="{FF2B5EF4-FFF2-40B4-BE49-F238E27FC236}">
                <a16:creationId xmlns:a16="http://schemas.microsoft.com/office/drawing/2014/main" id="{17039530-866F-11AE-D5A2-9816FA49E14E}"/>
              </a:ext>
            </a:extLst>
          </p:cNvPr>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a:extLst>
              <a:ext uri="{FF2B5EF4-FFF2-40B4-BE49-F238E27FC236}">
                <a16:creationId xmlns:a16="http://schemas.microsoft.com/office/drawing/2014/main" id="{EB7C444B-FB7A-35EB-0268-AA57A001F22F}"/>
              </a:ext>
            </a:extLst>
          </p:cNvPr>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a:extLst>
              <a:ext uri="{FF2B5EF4-FFF2-40B4-BE49-F238E27FC236}">
                <a16:creationId xmlns:a16="http://schemas.microsoft.com/office/drawing/2014/main" id="{B4B224A8-1582-F46E-6412-3BC1BF6F023B}"/>
              </a:ext>
            </a:extLst>
          </p:cNvPr>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a:extLst>
              <a:ext uri="{FF2B5EF4-FFF2-40B4-BE49-F238E27FC236}">
                <a16:creationId xmlns:a16="http://schemas.microsoft.com/office/drawing/2014/main" id="{D99D0103-245A-C0F2-FE25-A103B8EB08C9}"/>
              </a:ext>
            </a:extLst>
          </p:cNvPr>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a:extLst>
              <a:ext uri="{FF2B5EF4-FFF2-40B4-BE49-F238E27FC236}">
                <a16:creationId xmlns:a16="http://schemas.microsoft.com/office/drawing/2014/main" id="{A8567F01-0F64-2758-6476-20F9898BFB37}"/>
              </a:ext>
            </a:extLst>
          </p:cNvPr>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a:extLst>
              <a:ext uri="{FF2B5EF4-FFF2-40B4-BE49-F238E27FC236}">
                <a16:creationId xmlns:a16="http://schemas.microsoft.com/office/drawing/2014/main" id="{92F8920B-D853-040A-5BC9-9165F72BE05D}"/>
              </a:ext>
            </a:extLst>
          </p:cNvPr>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a:extLst>
              <a:ext uri="{FF2B5EF4-FFF2-40B4-BE49-F238E27FC236}">
                <a16:creationId xmlns:a16="http://schemas.microsoft.com/office/drawing/2014/main" id="{46EC861F-93B9-39F3-C5F0-C35C6BE92296}"/>
              </a:ext>
            </a:extLst>
          </p:cNvPr>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a:extLst>
              <a:ext uri="{FF2B5EF4-FFF2-40B4-BE49-F238E27FC236}">
                <a16:creationId xmlns:a16="http://schemas.microsoft.com/office/drawing/2014/main" id="{19798C25-BF78-5DF6-28A0-0D8C345FA5D1}"/>
              </a:ext>
            </a:extLst>
          </p:cNvPr>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a:extLst>
              <a:ext uri="{FF2B5EF4-FFF2-40B4-BE49-F238E27FC236}">
                <a16:creationId xmlns:a16="http://schemas.microsoft.com/office/drawing/2014/main" id="{EE6E57C9-31D0-ED09-541B-B460091E99DC}"/>
              </a:ext>
            </a:extLst>
          </p:cNvPr>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a:extLst>
              <a:ext uri="{FF2B5EF4-FFF2-40B4-BE49-F238E27FC236}">
                <a16:creationId xmlns:a16="http://schemas.microsoft.com/office/drawing/2014/main" id="{4F1B2392-0594-E674-E6C1-072E60F10FBE}"/>
              </a:ext>
            </a:extLst>
          </p:cNvPr>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a:extLst>
              <a:ext uri="{FF2B5EF4-FFF2-40B4-BE49-F238E27FC236}">
                <a16:creationId xmlns:a16="http://schemas.microsoft.com/office/drawing/2014/main" id="{7BE4DC03-ADF2-581B-1D83-4A35418A03A6}"/>
              </a:ext>
            </a:extLst>
          </p:cNvPr>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a:extLst>
              <a:ext uri="{FF2B5EF4-FFF2-40B4-BE49-F238E27FC236}">
                <a16:creationId xmlns:a16="http://schemas.microsoft.com/office/drawing/2014/main" id="{5398EE4C-165E-D46B-A001-73B478EF73B5}"/>
              </a:ext>
            </a:extLst>
          </p:cNvPr>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a:extLst>
              <a:ext uri="{FF2B5EF4-FFF2-40B4-BE49-F238E27FC236}">
                <a16:creationId xmlns:a16="http://schemas.microsoft.com/office/drawing/2014/main" id="{CF51546B-C292-EC0B-A133-4AD01113EE34}"/>
              </a:ext>
            </a:extLst>
          </p:cNvPr>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a:extLst>
              <a:ext uri="{FF2B5EF4-FFF2-40B4-BE49-F238E27FC236}">
                <a16:creationId xmlns:a16="http://schemas.microsoft.com/office/drawing/2014/main" id="{43C24A54-3236-F9D1-9223-C9001BB08DD7}"/>
              </a:ext>
            </a:extLst>
          </p:cNvPr>
          <p:cNvSpPr txBox="1">
            <a:spLocks noGrp="1"/>
          </p:cNvSpPr>
          <p:nvPr>
            <p:ph type="title"/>
          </p:nvPr>
        </p:nvSpPr>
        <p:spPr>
          <a:xfrm>
            <a:off x="902309" y="1153109"/>
            <a:ext cx="5109210" cy="381515"/>
          </a:xfrm>
          <a:prstGeom prst="rect">
            <a:avLst/>
          </a:prstGeom>
        </p:spPr>
        <p:txBody>
          <a:bodyPr vert="horz" wrap="square" lIns="0" tIns="12065" rIns="0" bIns="0" rtlCol="0">
            <a:spAutoFit/>
          </a:bodyPr>
          <a:lstStyle/>
          <a:p>
            <a:pPr marL="12700">
              <a:lnSpc>
                <a:spcPct val="100000"/>
              </a:lnSpc>
              <a:spcBef>
                <a:spcPts val="95"/>
              </a:spcBef>
            </a:pPr>
            <a:r>
              <a:rPr lang="ko-KR" altLang="en-US" sz="2400" dirty="0">
                <a:latin typeface="CookieRun Regular" panose="020B0600000101010101" pitchFamily="50" charset="-127"/>
              </a:rPr>
              <a:t>파이썬</a:t>
            </a:r>
            <a:r>
              <a:rPr lang="en-US" sz="2400" dirty="0">
                <a:latin typeface="CookieRun Regular" panose="020B0600000101010101" pitchFamily="50" charset="-127"/>
              </a:rPr>
              <a:t> </a:t>
            </a:r>
            <a:r>
              <a:rPr lang="ko-KR" altLang="en-US" sz="2400" dirty="0">
                <a:latin typeface="CookieRun Regular" panose="020B0600000101010101" pitchFamily="50" charset="-127"/>
              </a:rPr>
              <a:t>특징</a:t>
            </a:r>
            <a:endParaRPr sz="2400" dirty="0">
              <a:latin typeface="CookieRun Regular" panose="020B0600000101010101" pitchFamily="50" charset="-127"/>
            </a:endParaRPr>
          </a:p>
        </p:txBody>
      </p:sp>
      <p:sp>
        <p:nvSpPr>
          <p:cNvPr id="61" name="object 61">
            <a:extLst>
              <a:ext uri="{FF2B5EF4-FFF2-40B4-BE49-F238E27FC236}">
                <a16:creationId xmlns:a16="http://schemas.microsoft.com/office/drawing/2014/main" id="{F577FF95-75C9-3940-2384-82D91C32F2DE}"/>
              </a:ext>
            </a:extLst>
          </p:cNvPr>
          <p:cNvSpPr txBox="1"/>
          <p:nvPr/>
        </p:nvSpPr>
        <p:spPr>
          <a:xfrm>
            <a:off x="902309" y="2547573"/>
            <a:ext cx="10667391" cy="3414396"/>
          </a:xfrm>
          <a:prstGeom prst="rect">
            <a:avLst/>
          </a:prstGeom>
        </p:spPr>
        <p:txBody>
          <a:bodyPr vert="horz" wrap="square" lIns="0" tIns="196215" rIns="0" bIns="0" rtlCol="0">
            <a:spAutoFit/>
          </a:bodyPr>
          <a:lstStyle/>
          <a:p>
            <a:pPr marL="12700">
              <a:spcBef>
                <a:spcPts val="1545"/>
              </a:spcBef>
              <a:tabLst>
                <a:tab pos="469265" algn="l"/>
              </a:tabLst>
            </a:pPr>
            <a:r>
              <a:rPr lang="en-US" altLang="ko-KR" dirty="0">
                <a:latin typeface="CookieRun Regular" panose="020B0600000101010101" pitchFamily="50" charset="-127"/>
              </a:rPr>
              <a:t>– </a:t>
            </a:r>
            <a:r>
              <a:rPr lang="ko-KR" altLang="en-US" dirty="0">
                <a:latin typeface="CookieRun Regular" panose="020B0600000101010101" pitchFamily="50" charset="-127"/>
              </a:rPr>
              <a:t>인터프리터 방식</a:t>
            </a:r>
            <a:endParaRPr lang="en-US" altLang="ko-KR" dirty="0">
              <a:latin typeface="CookieRun Regular" panose="020B0600000101010101" pitchFamily="50" charset="-127"/>
            </a:endParaRPr>
          </a:p>
          <a:p>
            <a:pPr marL="12700">
              <a:spcBef>
                <a:spcPts val="1545"/>
              </a:spcBef>
              <a:tabLst>
                <a:tab pos="469265" algn="l"/>
              </a:tabLst>
            </a:pPr>
            <a:r>
              <a:rPr lang="en-US" altLang="ko-KR" dirty="0">
                <a:latin typeface="CookieRun Regular" panose="020B0600000101010101" pitchFamily="50" charset="-127"/>
              </a:rPr>
              <a:t>– </a:t>
            </a:r>
            <a:r>
              <a:rPr lang="ko-KR" altLang="en-US" dirty="0">
                <a:latin typeface="CookieRun Regular" panose="020B0600000101010101" pitchFamily="50" charset="-127"/>
              </a:rPr>
              <a:t>구문의 가독성이 좋다</a:t>
            </a:r>
            <a:r>
              <a:rPr lang="en-US" altLang="ko-KR" dirty="0">
                <a:latin typeface="CookieRun Regular" panose="020B0600000101010101" pitchFamily="50" charset="-127"/>
              </a:rPr>
              <a:t>. </a:t>
            </a:r>
          </a:p>
          <a:p>
            <a:pPr marL="12700">
              <a:spcBef>
                <a:spcPts val="1545"/>
              </a:spcBef>
              <a:tabLst>
                <a:tab pos="469265" algn="l"/>
              </a:tabLst>
            </a:pPr>
            <a:r>
              <a:rPr lang="en-US" altLang="ko-KR" dirty="0">
                <a:latin typeface="CookieRun Regular" panose="020B0600000101010101" pitchFamily="50" charset="-127"/>
              </a:rPr>
              <a:t>– </a:t>
            </a:r>
            <a:r>
              <a:rPr lang="ko-KR" altLang="en-US" dirty="0">
                <a:latin typeface="CookieRun Regular" panose="020B0600000101010101" pitchFamily="50" charset="-127"/>
              </a:rPr>
              <a:t>유지보수성이 좋다</a:t>
            </a:r>
            <a:endParaRPr lang="en-US" altLang="ko-KR" dirty="0">
              <a:latin typeface="CookieRun Regular" panose="020B0600000101010101" pitchFamily="50" charset="-127"/>
            </a:endParaRPr>
          </a:p>
          <a:p>
            <a:pPr marL="12700">
              <a:spcBef>
                <a:spcPts val="1545"/>
              </a:spcBef>
              <a:tabLst>
                <a:tab pos="469265" algn="l"/>
              </a:tabLst>
            </a:pPr>
            <a:r>
              <a:rPr lang="en-US" altLang="ko-KR" dirty="0">
                <a:latin typeface="CookieRun Regular" panose="020B0600000101010101" pitchFamily="50" charset="-127"/>
              </a:rPr>
              <a:t>– </a:t>
            </a:r>
            <a:r>
              <a:rPr lang="ko-KR" altLang="en-US" dirty="0">
                <a:latin typeface="CookieRun Regular" panose="020B0600000101010101" pitchFamily="50" charset="-127"/>
              </a:rPr>
              <a:t>스크립트언어 </a:t>
            </a:r>
            <a:r>
              <a:rPr lang="en-US" altLang="ko-KR" dirty="0">
                <a:latin typeface="CookieRun Regular" panose="020B0600000101010101" pitchFamily="50" charset="-127"/>
              </a:rPr>
              <a:t>: </a:t>
            </a:r>
            <a:r>
              <a:rPr lang="ko-KR" altLang="en-US" dirty="0">
                <a:latin typeface="CookieRun Regular" panose="020B0600000101010101" pitchFamily="50" charset="-127"/>
              </a:rPr>
              <a:t>동적 타이핑 언어</a:t>
            </a:r>
            <a:r>
              <a:rPr lang="en-US" altLang="ko-KR" dirty="0">
                <a:latin typeface="CookieRun Regular" panose="020B0600000101010101" pitchFamily="50" charset="-127"/>
              </a:rPr>
              <a:t>,</a:t>
            </a:r>
            <a:r>
              <a:rPr lang="ko-KR" altLang="en-US" dirty="0">
                <a:latin typeface="CookieRun Regular" panose="020B0600000101010101" pitchFamily="50" charset="-127"/>
              </a:rPr>
              <a:t>  인터프리터 언어</a:t>
            </a:r>
            <a:r>
              <a:rPr lang="en-US" altLang="ko-KR" dirty="0">
                <a:latin typeface="CookieRun Regular" panose="020B0600000101010101" pitchFamily="50" charset="-127"/>
              </a:rPr>
              <a:t>,</a:t>
            </a:r>
            <a:r>
              <a:rPr lang="ko-KR" altLang="en-US" dirty="0">
                <a:latin typeface="CookieRun Regular" panose="020B0600000101010101" pitchFamily="50" charset="-127"/>
              </a:rPr>
              <a:t>  크로스플랫폼</a:t>
            </a:r>
            <a:r>
              <a:rPr lang="en-US" altLang="ko-KR" dirty="0">
                <a:latin typeface="CookieRun Regular" panose="020B0600000101010101" pitchFamily="50" charset="-127"/>
              </a:rPr>
              <a:t> </a:t>
            </a:r>
          </a:p>
          <a:p>
            <a:pPr marL="12700">
              <a:spcBef>
                <a:spcPts val="1545"/>
              </a:spcBef>
              <a:tabLst>
                <a:tab pos="469265" algn="l"/>
              </a:tabLst>
            </a:pPr>
            <a:r>
              <a:rPr lang="en-US" altLang="ko-KR" dirty="0">
                <a:latin typeface="CookieRun Regular" panose="020B0600000101010101" pitchFamily="50" charset="-127"/>
              </a:rPr>
              <a:t>– </a:t>
            </a:r>
            <a:r>
              <a:rPr lang="ko-KR" altLang="en-US" dirty="0">
                <a:latin typeface="CookieRun Regular" panose="020B0600000101010101" pitchFamily="50" charset="-127"/>
              </a:rPr>
              <a:t>다른 언어와의 유연한 확장구조</a:t>
            </a:r>
            <a:endParaRPr lang="en-US" altLang="ko-KR" dirty="0">
              <a:latin typeface="CookieRun Regular" panose="020B0600000101010101" pitchFamily="50" charset="-127"/>
            </a:endParaRPr>
          </a:p>
          <a:p>
            <a:pPr marL="12700">
              <a:spcBef>
                <a:spcPts val="1545"/>
              </a:spcBef>
              <a:tabLst>
                <a:tab pos="469265" algn="l"/>
              </a:tabLst>
            </a:pPr>
            <a:r>
              <a:rPr lang="en-US" altLang="ko-KR" dirty="0">
                <a:latin typeface="CookieRun Regular" panose="020B0600000101010101" pitchFamily="50" charset="-127"/>
              </a:rPr>
              <a:t>– </a:t>
            </a:r>
            <a:r>
              <a:rPr lang="ko-KR" altLang="en-US" dirty="0">
                <a:latin typeface="CookieRun Regular" panose="020B0600000101010101" pitchFamily="50" charset="-127"/>
              </a:rPr>
              <a:t>강력한 표준 라이브러리 제공</a:t>
            </a:r>
            <a:endParaRPr lang="en-US" altLang="ko-KR" dirty="0">
              <a:latin typeface="CookieRun Regular" panose="020B0600000101010101" pitchFamily="50" charset="-127"/>
            </a:endParaRPr>
          </a:p>
          <a:p>
            <a:pPr marL="12700">
              <a:spcBef>
                <a:spcPts val="1545"/>
              </a:spcBef>
              <a:tabLst>
                <a:tab pos="469265" algn="l"/>
              </a:tabLst>
            </a:pPr>
            <a:r>
              <a:rPr lang="en-US" altLang="ko-KR" dirty="0">
                <a:latin typeface="CookieRun Regular" panose="020B0600000101010101" pitchFamily="50" charset="-127"/>
              </a:rPr>
              <a:t>– </a:t>
            </a:r>
            <a:r>
              <a:rPr lang="ko-KR" altLang="en-US" dirty="0">
                <a:latin typeface="CookieRun Regular" panose="020B0600000101010101" pitchFamily="50" charset="-127"/>
              </a:rPr>
              <a:t>잘 갖춰진 생태계  </a:t>
            </a:r>
            <a:r>
              <a:rPr lang="en-US" altLang="ko-KR" dirty="0">
                <a:latin typeface="CookieRun Regular" panose="020B0600000101010101" pitchFamily="50" charset="-127"/>
              </a:rPr>
              <a:t>: </a:t>
            </a:r>
            <a:r>
              <a:rPr lang="ko-KR" altLang="en-US" dirty="0">
                <a:latin typeface="CookieRun Regular" panose="020B0600000101010101" pitchFamily="50" charset="-127"/>
              </a:rPr>
              <a:t>풍부한 확장 패키지들을 다양한 집단에서 제공하여  개발생산성이 좋다</a:t>
            </a:r>
            <a:endParaRPr dirty="0">
              <a:latin typeface="CookieRun Regular" panose="020B0600000101010101" pitchFamily="50" charset="-127"/>
              <a:cs typeface="Malgun Gothic"/>
            </a:endParaRPr>
          </a:p>
        </p:txBody>
      </p:sp>
      <p:sp>
        <p:nvSpPr>
          <p:cNvPr id="62" name="object 62">
            <a:extLst>
              <a:ext uri="{FF2B5EF4-FFF2-40B4-BE49-F238E27FC236}">
                <a16:creationId xmlns:a16="http://schemas.microsoft.com/office/drawing/2014/main" id="{3C230697-0894-A1F7-B266-AA5CEF58E9D6}"/>
              </a:ext>
            </a:extLst>
          </p:cNvPr>
          <p:cNvSpPr txBox="1"/>
          <p:nvPr/>
        </p:nvSpPr>
        <p:spPr>
          <a:xfrm>
            <a:off x="12001245" y="6449669"/>
            <a:ext cx="95250" cy="289182"/>
          </a:xfrm>
          <a:prstGeom prst="rect">
            <a:avLst/>
          </a:prstGeom>
        </p:spPr>
        <p:txBody>
          <a:bodyPr vert="horz" wrap="square" lIns="0" tIns="12065" rIns="0" bIns="0" rtlCol="0">
            <a:spAutoFit/>
          </a:bodyPr>
          <a:lstStyle/>
          <a:p>
            <a:pPr marL="12700">
              <a:lnSpc>
                <a:spcPct val="100000"/>
              </a:lnSpc>
              <a:spcBef>
                <a:spcPts val="95"/>
              </a:spcBef>
            </a:pPr>
            <a:r>
              <a:rPr spc="-50" dirty="0">
                <a:solidFill>
                  <a:srgbClr val="333333"/>
                </a:solidFill>
                <a:latin typeface="CookieRun Regular" panose="020B0600000101010101" pitchFamily="50" charset="-127"/>
                <a:cs typeface="Malgun Gothic"/>
              </a:rPr>
              <a:t>9</a:t>
            </a:r>
            <a:endParaRPr>
              <a:latin typeface="CookieRun Regular" panose="020B0600000101010101" pitchFamily="50" charset="-127"/>
              <a:cs typeface="Malgun Gothic"/>
            </a:endParaRPr>
          </a:p>
        </p:txBody>
      </p:sp>
    </p:spTree>
    <p:extLst>
      <p:ext uri="{BB962C8B-B14F-4D97-AF65-F5344CB8AC3E}">
        <p14:creationId xmlns:p14="http://schemas.microsoft.com/office/powerpoint/2010/main" val="24619425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p:cNvSpPr txBox="1">
            <a:spLocks noGrp="1"/>
          </p:cNvSpPr>
          <p:nvPr>
            <p:ph type="title"/>
          </p:nvPr>
        </p:nvSpPr>
        <p:spPr>
          <a:xfrm>
            <a:off x="915416" y="912622"/>
            <a:ext cx="7443470" cy="381515"/>
          </a:xfrm>
          <a:prstGeom prst="rect">
            <a:avLst/>
          </a:prstGeom>
        </p:spPr>
        <p:txBody>
          <a:bodyPr vert="horz" wrap="square" lIns="0" tIns="12065" rIns="0" bIns="0" rtlCol="0">
            <a:spAutoFit/>
          </a:bodyPr>
          <a:lstStyle/>
          <a:p>
            <a:pPr marL="12700">
              <a:lnSpc>
                <a:spcPct val="100000"/>
              </a:lnSpc>
              <a:spcBef>
                <a:spcPts val="95"/>
              </a:spcBef>
            </a:pPr>
            <a:r>
              <a:rPr sz="2400" dirty="0">
                <a:latin typeface="CookieRun Regular" panose="020B0600000101010101" pitchFamily="50" charset="-127"/>
              </a:rPr>
              <a:t>파이썬</a:t>
            </a:r>
            <a:r>
              <a:rPr sz="2400" spc="-165" dirty="0">
                <a:latin typeface="CookieRun Regular" panose="020B0600000101010101" pitchFamily="50" charset="-127"/>
              </a:rPr>
              <a:t> </a:t>
            </a:r>
            <a:r>
              <a:rPr sz="2400" dirty="0">
                <a:latin typeface="CookieRun Regular" panose="020B0600000101010101" pitchFamily="50" charset="-127"/>
              </a:rPr>
              <a:t>객체지향</a:t>
            </a:r>
            <a:r>
              <a:rPr sz="2400" spc="-145" dirty="0">
                <a:latin typeface="CookieRun Regular" panose="020B0600000101010101" pitchFamily="50" charset="-127"/>
              </a:rPr>
              <a:t> </a:t>
            </a:r>
            <a:r>
              <a:rPr sz="2400" spc="-10" dirty="0">
                <a:latin typeface="CookieRun Regular" panose="020B0600000101010101" pitchFamily="50" charset="-127"/>
              </a:rPr>
              <a:t>프로그래밍</a:t>
            </a:r>
            <a:endParaRPr sz="2400">
              <a:latin typeface="CookieRun Regular" panose="020B0600000101010101" pitchFamily="50" charset="-127"/>
            </a:endParaRPr>
          </a:p>
        </p:txBody>
      </p:sp>
      <p:sp>
        <p:nvSpPr>
          <p:cNvPr id="61" name="object 61"/>
          <p:cNvSpPr txBox="1"/>
          <p:nvPr/>
        </p:nvSpPr>
        <p:spPr>
          <a:xfrm>
            <a:off x="915416" y="1791665"/>
            <a:ext cx="4571365" cy="2398734"/>
          </a:xfrm>
          <a:prstGeom prst="rect">
            <a:avLst/>
          </a:prstGeom>
        </p:spPr>
        <p:txBody>
          <a:bodyPr vert="horz" wrap="square" lIns="0" tIns="13335" rIns="0" bIns="0" rtlCol="0">
            <a:spAutoFit/>
          </a:bodyPr>
          <a:lstStyle/>
          <a:p>
            <a:pPr marL="12700">
              <a:lnSpc>
                <a:spcPct val="100000"/>
              </a:lnSpc>
              <a:spcBef>
                <a:spcPts val="105"/>
              </a:spcBef>
            </a:pPr>
            <a:r>
              <a:rPr b="1" dirty="0">
                <a:solidFill>
                  <a:srgbClr val="333333"/>
                </a:solidFill>
                <a:latin typeface="CookieRun Regular" panose="020B0600000101010101" pitchFamily="50" charset="-127"/>
                <a:cs typeface="Malgun Gothic"/>
              </a:rPr>
              <a:t>클래스와</a:t>
            </a:r>
            <a:r>
              <a:rPr b="1" spc="-40" dirty="0">
                <a:solidFill>
                  <a:srgbClr val="333333"/>
                </a:solidFill>
                <a:latin typeface="CookieRun Regular" panose="020B0600000101010101" pitchFamily="50" charset="-127"/>
                <a:cs typeface="Malgun Gothic"/>
              </a:rPr>
              <a:t> </a:t>
            </a:r>
            <a:r>
              <a:rPr b="1" spc="-25" dirty="0">
                <a:solidFill>
                  <a:srgbClr val="333333"/>
                </a:solidFill>
                <a:latin typeface="CookieRun Regular" panose="020B0600000101010101" pitchFamily="50" charset="-127"/>
                <a:cs typeface="Malgun Gothic"/>
              </a:rPr>
              <a:t>객체</a:t>
            </a:r>
            <a:endParaRPr dirty="0">
              <a:latin typeface="CookieRun Regular" panose="020B0600000101010101" pitchFamily="50" charset="-127"/>
              <a:cs typeface="Malgun Gothic"/>
            </a:endParaRPr>
          </a:p>
          <a:p>
            <a:pPr marL="469265" indent="-456565">
              <a:lnSpc>
                <a:spcPct val="100000"/>
              </a:lnSpc>
              <a:spcBef>
                <a:spcPts val="3550"/>
              </a:spcBef>
              <a:buAutoNum type="arabicParenR"/>
              <a:tabLst>
                <a:tab pos="469265" algn="l"/>
              </a:tabLst>
            </a:pPr>
            <a:r>
              <a:rPr dirty="0">
                <a:latin typeface="+mn-ea"/>
                <a:ea typeface="+mn-ea"/>
                <a:cs typeface="Malgun Gothic"/>
              </a:rPr>
              <a:t>객체지향</a:t>
            </a:r>
            <a:r>
              <a:rPr spc="-20" dirty="0">
                <a:latin typeface="+mn-ea"/>
                <a:ea typeface="+mn-ea"/>
                <a:cs typeface="Malgun Gothic"/>
              </a:rPr>
              <a:t> </a:t>
            </a:r>
            <a:r>
              <a:rPr spc="-10" dirty="0">
                <a:latin typeface="+mn-ea"/>
                <a:ea typeface="+mn-ea"/>
                <a:cs typeface="Malgun Gothic"/>
              </a:rPr>
              <a:t>프로그래밍</a:t>
            </a:r>
            <a:endParaRPr dirty="0">
              <a:latin typeface="+mn-ea"/>
              <a:ea typeface="+mn-ea"/>
              <a:cs typeface="Malgun Gothic"/>
            </a:endParaRPr>
          </a:p>
          <a:p>
            <a:pPr marL="469265" indent="-456565">
              <a:lnSpc>
                <a:spcPct val="100000"/>
              </a:lnSpc>
              <a:spcBef>
                <a:spcPts val="1445"/>
              </a:spcBef>
              <a:buAutoNum type="arabicParenR"/>
              <a:tabLst>
                <a:tab pos="469265" algn="l"/>
              </a:tabLst>
            </a:pPr>
            <a:r>
              <a:rPr dirty="0">
                <a:latin typeface="+mn-ea"/>
                <a:ea typeface="+mn-ea"/>
                <a:cs typeface="Malgun Gothic"/>
              </a:rPr>
              <a:t>클래스</a:t>
            </a:r>
            <a:r>
              <a:rPr spc="10" dirty="0">
                <a:latin typeface="+mn-ea"/>
                <a:ea typeface="+mn-ea"/>
                <a:cs typeface="Malgun Gothic"/>
              </a:rPr>
              <a:t> </a:t>
            </a:r>
            <a:r>
              <a:rPr dirty="0">
                <a:latin typeface="+mn-ea"/>
                <a:ea typeface="+mn-ea"/>
                <a:cs typeface="Malgun Gothic"/>
              </a:rPr>
              <a:t>정의,</a:t>
            </a:r>
            <a:r>
              <a:rPr spc="-5" dirty="0">
                <a:latin typeface="+mn-ea"/>
                <a:ea typeface="+mn-ea"/>
                <a:cs typeface="Malgun Gothic"/>
              </a:rPr>
              <a:t> </a:t>
            </a:r>
            <a:r>
              <a:rPr dirty="0">
                <a:latin typeface="+mn-ea"/>
                <a:ea typeface="+mn-ea"/>
                <a:cs typeface="Malgun Gothic"/>
              </a:rPr>
              <a:t>객체</a:t>
            </a:r>
            <a:r>
              <a:rPr spc="5" dirty="0">
                <a:latin typeface="+mn-ea"/>
                <a:ea typeface="+mn-ea"/>
                <a:cs typeface="Malgun Gothic"/>
              </a:rPr>
              <a:t> </a:t>
            </a:r>
            <a:r>
              <a:rPr spc="-25" dirty="0">
                <a:latin typeface="+mn-ea"/>
                <a:ea typeface="+mn-ea"/>
                <a:cs typeface="Malgun Gothic"/>
              </a:rPr>
              <a:t>생성</a:t>
            </a:r>
            <a:endParaRPr dirty="0">
              <a:latin typeface="+mn-ea"/>
              <a:ea typeface="+mn-ea"/>
              <a:cs typeface="Malgun Gothic"/>
            </a:endParaRPr>
          </a:p>
          <a:p>
            <a:pPr marL="469265" indent="-456565">
              <a:lnSpc>
                <a:spcPct val="100000"/>
              </a:lnSpc>
              <a:spcBef>
                <a:spcPts val="1440"/>
              </a:spcBef>
              <a:buAutoNum type="arabicParenR"/>
              <a:tabLst>
                <a:tab pos="469265" algn="l"/>
              </a:tabLst>
            </a:pPr>
            <a:r>
              <a:rPr dirty="0">
                <a:latin typeface="+mn-ea"/>
                <a:ea typeface="+mn-ea"/>
                <a:cs typeface="Malgun Gothic"/>
              </a:rPr>
              <a:t>객체의</a:t>
            </a:r>
            <a:r>
              <a:rPr spc="-5" dirty="0">
                <a:latin typeface="+mn-ea"/>
                <a:ea typeface="+mn-ea"/>
                <a:cs typeface="Malgun Gothic"/>
              </a:rPr>
              <a:t> </a:t>
            </a:r>
            <a:r>
              <a:rPr dirty="0">
                <a:latin typeface="+mn-ea"/>
                <a:ea typeface="+mn-ea"/>
                <a:cs typeface="Malgun Gothic"/>
              </a:rPr>
              <a:t>속성과</a:t>
            </a:r>
            <a:r>
              <a:rPr spc="-5" dirty="0">
                <a:latin typeface="+mn-ea"/>
                <a:ea typeface="+mn-ea"/>
                <a:cs typeface="Malgun Gothic"/>
              </a:rPr>
              <a:t> </a:t>
            </a:r>
            <a:r>
              <a:rPr spc="-25" dirty="0">
                <a:latin typeface="+mn-ea"/>
                <a:ea typeface="+mn-ea"/>
                <a:cs typeface="Malgun Gothic"/>
              </a:rPr>
              <a:t>메소드</a:t>
            </a:r>
            <a:endParaRPr dirty="0">
              <a:latin typeface="+mn-ea"/>
              <a:ea typeface="+mn-ea"/>
              <a:cs typeface="Malgun Gothic"/>
            </a:endParaRPr>
          </a:p>
          <a:p>
            <a:pPr marL="469265" indent="-456565">
              <a:lnSpc>
                <a:spcPct val="100000"/>
              </a:lnSpc>
              <a:spcBef>
                <a:spcPts val="1440"/>
              </a:spcBef>
              <a:buAutoNum type="arabicParenR"/>
              <a:tabLst>
                <a:tab pos="469265" algn="l"/>
              </a:tabLst>
            </a:pPr>
            <a:r>
              <a:rPr dirty="0">
                <a:latin typeface="+mn-ea"/>
                <a:ea typeface="+mn-ea"/>
                <a:cs typeface="Malgun Gothic"/>
              </a:rPr>
              <a:t>특수</a:t>
            </a:r>
            <a:r>
              <a:rPr spc="-15" dirty="0">
                <a:latin typeface="+mn-ea"/>
                <a:ea typeface="+mn-ea"/>
                <a:cs typeface="Malgun Gothic"/>
              </a:rPr>
              <a:t> </a:t>
            </a:r>
            <a:r>
              <a:rPr dirty="0">
                <a:latin typeface="+mn-ea"/>
                <a:ea typeface="+mn-ea"/>
                <a:cs typeface="Malgun Gothic"/>
              </a:rPr>
              <a:t>메소드</a:t>
            </a:r>
            <a:r>
              <a:rPr spc="-15" dirty="0">
                <a:latin typeface="+mn-ea"/>
                <a:ea typeface="+mn-ea"/>
                <a:cs typeface="Malgun Gothic"/>
              </a:rPr>
              <a:t> </a:t>
            </a:r>
            <a:r>
              <a:rPr dirty="0">
                <a:latin typeface="+mn-ea"/>
                <a:ea typeface="+mn-ea"/>
                <a:cs typeface="Malgun Gothic"/>
              </a:rPr>
              <a:t>(Special</a:t>
            </a:r>
            <a:r>
              <a:rPr spc="-30" dirty="0">
                <a:latin typeface="+mn-ea"/>
                <a:ea typeface="+mn-ea"/>
                <a:cs typeface="Malgun Gothic"/>
              </a:rPr>
              <a:t> </a:t>
            </a:r>
            <a:r>
              <a:rPr spc="-10" dirty="0">
                <a:latin typeface="+mn-ea"/>
                <a:ea typeface="+mn-ea"/>
                <a:cs typeface="Malgun Gothic"/>
              </a:rPr>
              <a:t>Method)</a:t>
            </a:r>
            <a:endParaRPr dirty="0">
              <a:latin typeface="+mn-ea"/>
              <a:ea typeface="+mn-ea"/>
              <a:cs typeface="Malgun Gothic"/>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65558"/>
            <a:ext cx="6712584" cy="5284139"/>
          </a:xfrm>
          <a:prstGeom prst="rect">
            <a:avLst/>
          </a:prstGeom>
        </p:spPr>
        <p:txBody>
          <a:bodyPr vert="horz" wrap="square" lIns="0" tIns="125095" rIns="0" bIns="0" rtlCol="0">
            <a:spAutoFit/>
          </a:bodyPr>
          <a:lstStyle/>
          <a:p>
            <a:pPr marL="286385" indent="-273685">
              <a:lnSpc>
                <a:spcPct val="100000"/>
              </a:lnSpc>
              <a:spcBef>
                <a:spcPts val="985"/>
              </a:spcBef>
              <a:buFont typeface="Arial"/>
              <a:buChar char="▪"/>
              <a:tabLst>
                <a:tab pos="286385" algn="l"/>
              </a:tabLst>
            </a:pPr>
            <a:r>
              <a:rPr spc="-25" dirty="0">
                <a:solidFill>
                  <a:srgbClr val="333333"/>
                </a:solidFill>
                <a:latin typeface="+mn-ea"/>
                <a:ea typeface="+mn-ea"/>
                <a:cs typeface="Malgun Gothic"/>
              </a:rPr>
              <a:t>객체</a:t>
            </a:r>
            <a:endParaRPr dirty="0">
              <a:latin typeface="+mn-ea"/>
              <a:ea typeface="+mn-ea"/>
              <a:cs typeface="Malgun Gothic"/>
            </a:endParaRPr>
          </a:p>
          <a:p>
            <a:pPr marL="561340" lvl="1" indent="-274320">
              <a:lnSpc>
                <a:spcPct val="100000"/>
              </a:lnSpc>
              <a:spcBef>
                <a:spcPts val="770"/>
              </a:spcBef>
              <a:buFont typeface="Consolas"/>
              <a:buChar char="–"/>
              <a:tabLst>
                <a:tab pos="561340" algn="l"/>
              </a:tabLst>
            </a:pPr>
            <a:r>
              <a:rPr dirty="0">
                <a:solidFill>
                  <a:srgbClr val="333333"/>
                </a:solidFill>
                <a:latin typeface="+mn-ea"/>
                <a:ea typeface="+mn-ea"/>
                <a:cs typeface="Malgun Gothic"/>
              </a:rPr>
              <a:t>연관성</a:t>
            </a:r>
            <a:r>
              <a:rPr spc="-70" dirty="0">
                <a:solidFill>
                  <a:srgbClr val="333333"/>
                </a:solidFill>
                <a:latin typeface="+mn-ea"/>
                <a:ea typeface="+mn-ea"/>
                <a:cs typeface="Malgun Gothic"/>
              </a:rPr>
              <a:t> </a:t>
            </a:r>
            <a:r>
              <a:rPr dirty="0">
                <a:solidFill>
                  <a:srgbClr val="333333"/>
                </a:solidFill>
                <a:latin typeface="+mn-ea"/>
                <a:ea typeface="+mn-ea"/>
                <a:cs typeface="Malgun Gothic"/>
              </a:rPr>
              <a:t>있는</a:t>
            </a:r>
            <a:r>
              <a:rPr spc="-65" dirty="0">
                <a:solidFill>
                  <a:srgbClr val="333333"/>
                </a:solidFill>
                <a:latin typeface="+mn-ea"/>
                <a:ea typeface="+mn-ea"/>
                <a:cs typeface="Malgun Gothic"/>
              </a:rPr>
              <a:t> </a:t>
            </a:r>
            <a:r>
              <a:rPr dirty="0">
                <a:solidFill>
                  <a:srgbClr val="333333"/>
                </a:solidFill>
                <a:latin typeface="+mn-ea"/>
                <a:ea typeface="+mn-ea"/>
                <a:cs typeface="Malgun Gothic"/>
              </a:rPr>
              <a:t>데이터와</a:t>
            </a:r>
            <a:r>
              <a:rPr spc="-60" dirty="0">
                <a:solidFill>
                  <a:srgbClr val="333333"/>
                </a:solidFill>
                <a:latin typeface="+mn-ea"/>
                <a:ea typeface="+mn-ea"/>
                <a:cs typeface="Malgun Gothic"/>
              </a:rPr>
              <a:t> </a:t>
            </a:r>
            <a:r>
              <a:rPr dirty="0">
                <a:solidFill>
                  <a:srgbClr val="333333"/>
                </a:solidFill>
                <a:latin typeface="+mn-ea"/>
                <a:ea typeface="+mn-ea"/>
                <a:cs typeface="Malgun Gothic"/>
              </a:rPr>
              <a:t>기능을</a:t>
            </a:r>
            <a:r>
              <a:rPr spc="-65" dirty="0">
                <a:solidFill>
                  <a:srgbClr val="333333"/>
                </a:solidFill>
                <a:latin typeface="+mn-ea"/>
                <a:ea typeface="+mn-ea"/>
                <a:cs typeface="Malgun Gothic"/>
              </a:rPr>
              <a:t> </a:t>
            </a:r>
            <a:r>
              <a:rPr dirty="0">
                <a:solidFill>
                  <a:srgbClr val="333333"/>
                </a:solidFill>
                <a:latin typeface="+mn-ea"/>
                <a:ea typeface="+mn-ea"/>
                <a:cs typeface="Malgun Gothic"/>
              </a:rPr>
              <a:t>가지고</a:t>
            </a:r>
            <a:r>
              <a:rPr spc="-70" dirty="0">
                <a:solidFill>
                  <a:srgbClr val="333333"/>
                </a:solidFill>
                <a:latin typeface="+mn-ea"/>
                <a:ea typeface="+mn-ea"/>
                <a:cs typeface="Malgun Gothic"/>
              </a:rPr>
              <a:t> </a:t>
            </a:r>
            <a:r>
              <a:rPr dirty="0">
                <a:solidFill>
                  <a:srgbClr val="333333"/>
                </a:solidFill>
                <a:latin typeface="+mn-ea"/>
                <a:ea typeface="+mn-ea"/>
                <a:cs typeface="Malgun Gothic"/>
              </a:rPr>
              <a:t>있는</a:t>
            </a:r>
            <a:r>
              <a:rPr spc="-65" dirty="0">
                <a:solidFill>
                  <a:srgbClr val="333333"/>
                </a:solidFill>
                <a:latin typeface="+mn-ea"/>
                <a:ea typeface="+mn-ea"/>
                <a:cs typeface="Malgun Gothic"/>
              </a:rPr>
              <a:t> </a:t>
            </a:r>
            <a:r>
              <a:rPr dirty="0">
                <a:solidFill>
                  <a:srgbClr val="333333"/>
                </a:solidFill>
                <a:latin typeface="+mn-ea"/>
                <a:ea typeface="+mn-ea"/>
                <a:cs typeface="Malgun Gothic"/>
              </a:rPr>
              <a:t>프로그램</a:t>
            </a:r>
            <a:r>
              <a:rPr spc="-65" dirty="0">
                <a:solidFill>
                  <a:srgbClr val="333333"/>
                </a:solidFill>
                <a:latin typeface="+mn-ea"/>
                <a:ea typeface="+mn-ea"/>
                <a:cs typeface="Malgun Gothic"/>
              </a:rPr>
              <a:t> </a:t>
            </a:r>
            <a:r>
              <a:rPr spc="-25" dirty="0">
                <a:solidFill>
                  <a:srgbClr val="333333"/>
                </a:solidFill>
                <a:latin typeface="+mn-ea"/>
                <a:ea typeface="+mn-ea"/>
                <a:cs typeface="Malgun Gothic"/>
              </a:rPr>
              <a:t>모듈</a:t>
            </a:r>
            <a:endParaRPr dirty="0">
              <a:latin typeface="+mn-ea"/>
              <a:ea typeface="+mn-ea"/>
              <a:cs typeface="Malgun Gothic"/>
            </a:endParaRPr>
          </a:p>
          <a:p>
            <a:pPr marL="561340" lvl="1" indent="-274320">
              <a:lnSpc>
                <a:spcPct val="100000"/>
              </a:lnSpc>
              <a:spcBef>
                <a:spcPts val="375"/>
              </a:spcBef>
              <a:buFont typeface="Consolas"/>
              <a:buChar char="–"/>
              <a:tabLst>
                <a:tab pos="561340" algn="l"/>
              </a:tabLst>
            </a:pPr>
            <a:r>
              <a:rPr spc="-10" dirty="0">
                <a:solidFill>
                  <a:srgbClr val="333333"/>
                </a:solidFill>
                <a:latin typeface="+mn-ea"/>
                <a:ea typeface="+mn-ea"/>
                <a:cs typeface="Malgun Gothic"/>
              </a:rPr>
              <a:t>속성(Attribute)</a:t>
            </a:r>
            <a:endParaRPr dirty="0">
              <a:latin typeface="+mn-ea"/>
              <a:ea typeface="+mn-ea"/>
              <a:cs typeface="Malgun Gothic"/>
            </a:endParaRPr>
          </a:p>
          <a:p>
            <a:pPr marL="789305" lvl="2" indent="-227965">
              <a:lnSpc>
                <a:spcPct val="100000"/>
              </a:lnSpc>
              <a:spcBef>
                <a:spcPts val="405"/>
              </a:spcBef>
              <a:buFont typeface="Arial"/>
              <a:buChar char="▪"/>
              <a:tabLst>
                <a:tab pos="789305" algn="l"/>
              </a:tabLst>
            </a:pPr>
            <a:r>
              <a:rPr dirty="0">
                <a:solidFill>
                  <a:srgbClr val="333333"/>
                </a:solidFill>
                <a:latin typeface="+mn-ea"/>
                <a:ea typeface="+mn-ea"/>
                <a:cs typeface="Malgun Gothic"/>
              </a:rPr>
              <a:t>객체의</a:t>
            </a:r>
            <a:r>
              <a:rPr spc="-10" dirty="0">
                <a:solidFill>
                  <a:srgbClr val="333333"/>
                </a:solidFill>
                <a:latin typeface="+mn-ea"/>
                <a:ea typeface="+mn-ea"/>
                <a:cs typeface="Malgun Gothic"/>
              </a:rPr>
              <a:t> </a:t>
            </a:r>
            <a:r>
              <a:rPr spc="-25" dirty="0">
                <a:solidFill>
                  <a:srgbClr val="333333"/>
                </a:solidFill>
                <a:latin typeface="+mn-ea"/>
                <a:ea typeface="+mn-ea"/>
                <a:cs typeface="Malgun Gothic"/>
              </a:rPr>
              <a:t>데이터</a:t>
            </a:r>
            <a:endParaRPr dirty="0">
              <a:latin typeface="+mn-ea"/>
              <a:ea typeface="+mn-ea"/>
              <a:cs typeface="Malgun Gothic"/>
            </a:endParaRPr>
          </a:p>
          <a:p>
            <a:pPr marL="789305" lvl="2" indent="-227965">
              <a:lnSpc>
                <a:spcPct val="100000"/>
              </a:lnSpc>
              <a:spcBef>
                <a:spcPts val="395"/>
              </a:spcBef>
              <a:buFont typeface="Arial"/>
              <a:buChar char="▪"/>
              <a:tabLst>
                <a:tab pos="789305" algn="l"/>
              </a:tabLst>
            </a:pPr>
            <a:r>
              <a:rPr dirty="0">
                <a:solidFill>
                  <a:srgbClr val="333333"/>
                </a:solidFill>
                <a:latin typeface="+mn-ea"/>
                <a:ea typeface="+mn-ea"/>
                <a:cs typeface="Malgun Gothic"/>
              </a:rPr>
              <a:t>객체의</a:t>
            </a:r>
            <a:r>
              <a:rPr spc="-10" dirty="0">
                <a:solidFill>
                  <a:srgbClr val="333333"/>
                </a:solidFill>
                <a:latin typeface="+mn-ea"/>
                <a:ea typeface="+mn-ea"/>
                <a:cs typeface="Malgun Gothic"/>
              </a:rPr>
              <a:t> </a:t>
            </a:r>
            <a:r>
              <a:rPr spc="-25" dirty="0">
                <a:solidFill>
                  <a:srgbClr val="333333"/>
                </a:solidFill>
                <a:latin typeface="+mn-ea"/>
                <a:ea typeface="+mn-ea"/>
                <a:cs typeface="Malgun Gothic"/>
              </a:rPr>
              <a:t>상태</a:t>
            </a:r>
            <a:endParaRPr dirty="0">
              <a:latin typeface="+mn-ea"/>
              <a:ea typeface="+mn-ea"/>
              <a:cs typeface="Malgun Gothic"/>
            </a:endParaRPr>
          </a:p>
          <a:p>
            <a:pPr marL="561340" lvl="1" indent="-274320">
              <a:lnSpc>
                <a:spcPct val="100000"/>
              </a:lnSpc>
              <a:spcBef>
                <a:spcPts val="365"/>
              </a:spcBef>
              <a:buFont typeface="Consolas"/>
              <a:buChar char="–"/>
              <a:tabLst>
                <a:tab pos="561340" algn="l"/>
              </a:tabLst>
            </a:pPr>
            <a:r>
              <a:rPr spc="-10" dirty="0">
                <a:solidFill>
                  <a:srgbClr val="333333"/>
                </a:solidFill>
                <a:latin typeface="+mn-ea"/>
                <a:ea typeface="+mn-ea"/>
                <a:cs typeface="Malgun Gothic"/>
              </a:rPr>
              <a:t>메소드(Method)</a:t>
            </a:r>
            <a:endParaRPr dirty="0">
              <a:latin typeface="+mn-ea"/>
              <a:ea typeface="+mn-ea"/>
              <a:cs typeface="Malgun Gothic"/>
            </a:endParaRPr>
          </a:p>
          <a:p>
            <a:pPr marL="789305" lvl="2" indent="-227965">
              <a:lnSpc>
                <a:spcPct val="100000"/>
              </a:lnSpc>
              <a:spcBef>
                <a:spcPts val="405"/>
              </a:spcBef>
              <a:buFont typeface="Arial"/>
              <a:buChar char="▪"/>
              <a:tabLst>
                <a:tab pos="789305" algn="l"/>
              </a:tabLst>
            </a:pPr>
            <a:r>
              <a:rPr dirty="0">
                <a:solidFill>
                  <a:srgbClr val="333333"/>
                </a:solidFill>
                <a:latin typeface="+mn-ea"/>
                <a:ea typeface="+mn-ea"/>
                <a:cs typeface="Malgun Gothic"/>
              </a:rPr>
              <a:t>객체가</a:t>
            </a:r>
            <a:r>
              <a:rPr spc="-10" dirty="0">
                <a:solidFill>
                  <a:srgbClr val="333333"/>
                </a:solidFill>
                <a:latin typeface="+mn-ea"/>
                <a:ea typeface="+mn-ea"/>
                <a:cs typeface="Malgun Gothic"/>
              </a:rPr>
              <a:t> </a:t>
            </a:r>
            <a:r>
              <a:rPr dirty="0">
                <a:solidFill>
                  <a:srgbClr val="333333"/>
                </a:solidFill>
                <a:latin typeface="+mn-ea"/>
                <a:ea typeface="+mn-ea"/>
                <a:cs typeface="Malgun Gothic"/>
              </a:rPr>
              <a:t>제공하는</a:t>
            </a:r>
            <a:r>
              <a:rPr spc="-10" dirty="0">
                <a:solidFill>
                  <a:srgbClr val="333333"/>
                </a:solidFill>
                <a:latin typeface="+mn-ea"/>
                <a:ea typeface="+mn-ea"/>
                <a:cs typeface="Malgun Gothic"/>
              </a:rPr>
              <a:t> </a:t>
            </a:r>
            <a:r>
              <a:rPr spc="-25" dirty="0">
                <a:solidFill>
                  <a:srgbClr val="333333"/>
                </a:solidFill>
                <a:latin typeface="+mn-ea"/>
                <a:ea typeface="+mn-ea"/>
                <a:cs typeface="Malgun Gothic"/>
              </a:rPr>
              <a:t>기능</a:t>
            </a:r>
            <a:endParaRPr dirty="0">
              <a:latin typeface="+mn-ea"/>
              <a:ea typeface="+mn-ea"/>
              <a:cs typeface="Malgun Gothic"/>
            </a:endParaRPr>
          </a:p>
          <a:p>
            <a:pPr marL="286385" indent="-273685">
              <a:lnSpc>
                <a:spcPct val="100000"/>
              </a:lnSpc>
              <a:spcBef>
                <a:spcPts val="2245"/>
              </a:spcBef>
              <a:buFont typeface="Arial"/>
              <a:buChar char="▪"/>
              <a:tabLst>
                <a:tab pos="286385" algn="l"/>
              </a:tabLst>
            </a:pPr>
            <a:r>
              <a:rPr dirty="0">
                <a:solidFill>
                  <a:srgbClr val="333333"/>
                </a:solidFill>
                <a:latin typeface="+mn-ea"/>
                <a:ea typeface="+mn-ea"/>
                <a:cs typeface="Malgun Gothic"/>
              </a:rPr>
              <a:t>클래스</a:t>
            </a:r>
            <a:r>
              <a:rPr spc="-55" dirty="0">
                <a:solidFill>
                  <a:srgbClr val="333333"/>
                </a:solidFill>
                <a:latin typeface="+mn-ea"/>
                <a:ea typeface="+mn-ea"/>
                <a:cs typeface="Malgun Gothic"/>
              </a:rPr>
              <a:t> </a:t>
            </a:r>
            <a:r>
              <a:rPr spc="-10" dirty="0">
                <a:solidFill>
                  <a:srgbClr val="333333"/>
                </a:solidFill>
                <a:latin typeface="+mn-ea"/>
                <a:ea typeface="+mn-ea"/>
                <a:cs typeface="Malgun Gothic"/>
              </a:rPr>
              <a:t>(Class)</a:t>
            </a:r>
            <a:endParaRPr dirty="0">
              <a:latin typeface="+mn-ea"/>
              <a:ea typeface="+mn-ea"/>
              <a:cs typeface="Malgun Gothic"/>
            </a:endParaRPr>
          </a:p>
          <a:p>
            <a:pPr marL="561340" lvl="1" indent="-274320">
              <a:lnSpc>
                <a:spcPct val="100000"/>
              </a:lnSpc>
              <a:spcBef>
                <a:spcPts val="785"/>
              </a:spcBef>
              <a:buFont typeface="Consolas"/>
              <a:buChar char="–"/>
              <a:tabLst>
                <a:tab pos="561340" algn="l"/>
              </a:tabLst>
            </a:pPr>
            <a:r>
              <a:rPr dirty="0">
                <a:solidFill>
                  <a:srgbClr val="333333"/>
                </a:solidFill>
                <a:latin typeface="+mn-ea"/>
                <a:ea typeface="+mn-ea"/>
                <a:cs typeface="Malgun Gothic"/>
              </a:rPr>
              <a:t>객체가</a:t>
            </a:r>
            <a:r>
              <a:rPr spc="-55" dirty="0">
                <a:solidFill>
                  <a:srgbClr val="333333"/>
                </a:solidFill>
                <a:latin typeface="+mn-ea"/>
                <a:ea typeface="+mn-ea"/>
                <a:cs typeface="Malgun Gothic"/>
              </a:rPr>
              <a:t> </a:t>
            </a:r>
            <a:r>
              <a:rPr dirty="0">
                <a:solidFill>
                  <a:srgbClr val="333333"/>
                </a:solidFill>
                <a:latin typeface="+mn-ea"/>
                <a:ea typeface="+mn-ea"/>
                <a:cs typeface="Malgun Gothic"/>
              </a:rPr>
              <a:t>가지는</a:t>
            </a:r>
            <a:r>
              <a:rPr spc="-60" dirty="0">
                <a:solidFill>
                  <a:srgbClr val="333333"/>
                </a:solidFill>
                <a:latin typeface="+mn-ea"/>
                <a:ea typeface="+mn-ea"/>
                <a:cs typeface="Malgun Gothic"/>
              </a:rPr>
              <a:t> </a:t>
            </a:r>
            <a:r>
              <a:rPr dirty="0">
                <a:solidFill>
                  <a:srgbClr val="333333"/>
                </a:solidFill>
                <a:latin typeface="+mn-ea"/>
                <a:ea typeface="+mn-ea"/>
                <a:cs typeface="Malgun Gothic"/>
              </a:rPr>
              <a:t>속성과</a:t>
            </a:r>
            <a:r>
              <a:rPr spc="-50" dirty="0">
                <a:solidFill>
                  <a:srgbClr val="333333"/>
                </a:solidFill>
                <a:latin typeface="+mn-ea"/>
                <a:ea typeface="+mn-ea"/>
                <a:cs typeface="Malgun Gothic"/>
              </a:rPr>
              <a:t> </a:t>
            </a:r>
            <a:r>
              <a:rPr dirty="0">
                <a:solidFill>
                  <a:srgbClr val="333333"/>
                </a:solidFill>
                <a:latin typeface="+mn-ea"/>
                <a:ea typeface="+mn-ea"/>
                <a:cs typeface="Malgun Gothic"/>
              </a:rPr>
              <a:t>메소드를</a:t>
            </a:r>
            <a:r>
              <a:rPr spc="-55" dirty="0">
                <a:solidFill>
                  <a:srgbClr val="333333"/>
                </a:solidFill>
                <a:latin typeface="+mn-ea"/>
                <a:ea typeface="+mn-ea"/>
                <a:cs typeface="Malgun Gothic"/>
              </a:rPr>
              <a:t> </a:t>
            </a:r>
            <a:r>
              <a:rPr dirty="0">
                <a:solidFill>
                  <a:srgbClr val="333333"/>
                </a:solidFill>
                <a:latin typeface="+mn-ea"/>
                <a:ea typeface="+mn-ea"/>
                <a:cs typeface="Malgun Gothic"/>
              </a:rPr>
              <a:t>정의한</a:t>
            </a:r>
            <a:r>
              <a:rPr spc="-60" dirty="0">
                <a:solidFill>
                  <a:srgbClr val="333333"/>
                </a:solidFill>
                <a:latin typeface="+mn-ea"/>
                <a:ea typeface="+mn-ea"/>
                <a:cs typeface="Malgun Gothic"/>
              </a:rPr>
              <a:t> </a:t>
            </a:r>
            <a:r>
              <a:rPr dirty="0">
                <a:solidFill>
                  <a:srgbClr val="333333"/>
                </a:solidFill>
                <a:latin typeface="+mn-ea"/>
                <a:ea typeface="+mn-ea"/>
                <a:cs typeface="Malgun Gothic"/>
              </a:rPr>
              <a:t>객체의</a:t>
            </a:r>
            <a:r>
              <a:rPr spc="-45" dirty="0">
                <a:solidFill>
                  <a:srgbClr val="333333"/>
                </a:solidFill>
                <a:latin typeface="+mn-ea"/>
                <a:ea typeface="+mn-ea"/>
                <a:cs typeface="Malgun Gothic"/>
              </a:rPr>
              <a:t> </a:t>
            </a:r>
            <a:r>
              <a:rPr spc="-25" dirty="0">
                <a:solidFill>
                  <a:srgbClr val="333333"/>
                </a:solidFill>
                <a:latin typeface="+mn-ea"/>
                <a:ea typeface="+mn-ea"/>
                <a:cs typeface="Malgun Gothic"/>
              </a:rPr>
              <a:t>설계도</a:t>
            </a:r>
            <a:endParaRPr dirty="0">
              <a:latin typeface="+mn-ea"/>
              <a:ea typeface="+mn-ea"/>
              <a:cs typeface="Malgun Gothic"/>
            </a:endParaRPr>
          </a:p>
          <a:p>
            <a:pPr marL="286385" indent="-273685">
              <a:lnSpc>
                <a:spcPct val="100000"/>
              </a:lnSpc>
              <a:spcBef>
                <a:spcPts val="2255"/>
              </a:spcBef>
              <a:buFont typeface="Arial"/>
              <a:buChar char="▪"/>
              <a:tabLst>
                <a:tab pos="286385" algn="l"/>
              </a:tabLst>
            </a:pPr>
            <a:r>
              <a:rPr dirty="0">
                <a:solidFill>
                  <a:srgbClr val="333333"/>
                </a:solidFill>
                <a:latin typeface="+mn-ea"/>
                <a:ea typeface="+mn-ea"/>
                <a:cs typeface="Malgun Gothic"/>
              </a:rPr>
              <a:t>클래스로부터</a:t>
            </a:r>
            <a:r>
              <a:rPr spc="-60" dirty="0">
                <a:solidFill>
                  <a:srgbClr val="333333"/>
                </a:solidFill>
                <a:latin typeface="+mn-ea"/>
                <a:ea typeface="+mn-ea"/>
                <a:cs typeface="Malgun Gothic"/>
              </a:rPr>
              <a:t> </a:t>
            </a:r>
            <a:r>
              <a:rPr dirty="0">
                <a:solidFill>
                  <a:srgbClr val="333333"/>
                </a:solidFill>
                <a:latin typeface="+mn-ea"/>
                <a:ea typeface="+mn-ea"/>
                <a:cs typeface="Malgun Gothic"/>
              </a:rPr>
              <a:t>객체를</a:t>
            </a:r>
            <a:r>
              <a:rPr spc="-85" dirty="0">
                <a:solidFill>
                  <a:srgbClr val="333333"/>
                </a:solidFill>
                <a:latin typeface="+mn-ea"/>
                <a:ea typeface="+mn-ea"/>
                <a:cs typeface="Malgun Gothic"/>
              </a:rPr>
              <a:t> </a:t>
            </a:r>
            <a:r>
              <a:rPr dirty="0">
                <a:solidFill>
                  <a:srgbClr val="333333"/>
                </a:solidFill>
                <a:latin typeface="+mn-ea"/>
                <a:ea typeface="+mn-ea"/>
                <a:cs typeface="Malgun Gothic"/>
              </a:rPr>
              <a:t>생성해</a:t>
            </a:r>
            <a:r>
              <a:rPr spc="-65" dirty="0">
                <a:solidFill>
                  <a:srgbClr val="333333"/>
                </a:solidFill>
                <a:latin typeface="+mn-ea"/>
                <a:ea typeface="+mn-ea"/>
                <a:cs typeface="Malgun Gothic"/>
              </a:rPr>
              <a:t> </a:t>
            </a:r>
            <a:r>
              <a:rPr spc="-10" dirty="0">
                <a:solidFill>
                  <a:srgbClr val="333333"/>
                </a:solidFill>
                <a:latin typeface="+mn-ea"/>
                <a:ea typeface="+mn-ea"/>
                <a:cs typeface="Malgun Gothic"/>
              </a:rPr>
              <a:t>사용한다.</a:t>
            </a:r>
            <a:endParaRPr dirty="0">
              <a:latin typeface="+mn-ea"/>
              <a:ea typeface="+mn-ea"/>
              <a:cs typeface="Malgun Gothic"/>
            </a:endParaRPr>
          </a:p>
          <a:p>
            <a:pPr marL="561340" lvl="1" indent="-274320">
              <a:lnSpc>
                <a:spcPct val="100000"/>
              </a:lnSpc>
              <a:spcBef>
                <a:spcPts val="780"/>
              </a:spcBef>
              <a:buFont typeface="Consolas"/>
              <a:buChar char="–"/>
              <a:tabLst>
                <a:tab pos="561340" algn="l"/>
              </a:tabLst>
            </a:pPr>
            <a:r>
              <a:rPr dirty="0">
                <a:solidFill>
                  <a:srgbClr val="333333"/>
                </a:solidFill>
                <a:latin typeface="+mn-ea"/>
                <a:ea typeface="+mn-ea"/>
                <a:cs typeface="Malgun Gothic"/>
              </a:rPr>
              <a:t>인스턴스화</a:t>
            </a:r>
            <a:r>
              <a:rPr spc="-100" dirty="0">
                <a:solidFill>
                  <a:srgbClr val="333333"/>
                </a:solidFill>
                <a:latin typeface="+mn-ea"/>
                <a:ea typeface="+mn-ea"/>
                <a:cs typeface="Malgun Gothic"/>
              </a:rPr>
              <a:t> </a:t>
            </a:r>
            <a:r>
              <a:rPr spc="-10" dirty="0">
                <a:solidFill>
                  <a:srgbClr val="333333"/>
                </a:solidFill>
                <a:latin typeface="+mn-ea"/>
                <a:ea typeface="+mn-ea"/>
                <a:cs typeface="Malgun Gothic"/>
              </a:rPr>
              <a:t>(Instantiate)</a:t>
            </a:r>
            <a:endParaRPr dirty="0">
              <a:latin typeface="+mn-ea"/>
              <a:ea typeface="+mn-ea"/>
              <a:cs typeface="Malgun Gothic"/>
            </a:endParaRPr>
          </a:p>
          <a:p>
            <a:pPr marL="789305" lvl="2" indent="-227965">
              <a:lnSpc>
                <a:spcPct val="100000"/>
              </a:lnSpc>
              <a:spcBef>
                <a:spcPts val="395"/>
              </a:spcBef>
              <a:buFont typeface="Arial"/>
              <a:buChar char="▪"/>
              <a:tabLst>
                <a:tab pos="789305" algn="l"/>
              </a:tabLst>
            </a:pPr>
            <a:r>
              <a:rPr dirty="0">
                <a:solidFill>
                  <a:srgbClr val="333333"/>
                </a:solidFill>
                <a:latin typeface="+mn-ea"/>
                <a:ea typeface="+mn-ea"/>
                <a:cs typeface="Malgun Gothic"/>
              </a:rPr>
              <a:t>객체를</a:t>
            </a:r>
            <a:r>
              <a:rPr spc="-10" dirty="0">
                <a:solidFill>
                  <a:srgbClr val="333333"/>
                </a:solidFill>
                <a:latin typeface="+mn-ea"/>
                <a:ea typeface="+mn-ea"/>
                <a:cs typeface="Malgun Gothic"/>
              </a:rPr>
              <a:t> </a:t>
            </a:r>
            <a:r>
              <a:rPr dirty="0">
                <a:solidFill>
                  <a:srgbClr val="333333"/>
                </a:solidFill>
                <a:latin typeface="+mn-ea"/>
                <a:ea typeface="+mn-ea"/>
                <a:cs typeface="Malgun Gothic"/>
              </a:rPr>
              <a:t>생성하는</a:t>
            </a:r>
            <a:r>
              <a:rPr spc="-10" dirty="0">
                <a:solidFill>
                  <a:srgbClr val="333333"/>
                </a:solidFill>
                <a:latin typeface="+mn-ea"/>
                <a:ea typeface="+mn-ea"/>
                <a:cs typeface="Malgun Gothic"/>
              </a:rPr>
              <a:t> </a:t>
            </a:r>
            <a:r>
              <a:rPr spc="-25" dirty="0">
                <a:solidFill>
                  <a:srgbClr val="333333"/>
                </a:solidFill>
                <a:latin typeface="+mn-ea"/>
                <a:ea typeface="+mn-ea"/>
                <a:cs typeface="Malgun Gothic"/>
              </a:rPr>
              <a:t>작업</a:t>
            </a:r>
            <a:endParaRPr dirty="0">
              <a:latin typeface="+mn-ea"/>
              <a:ea typeface="+mn-ea"/>
              <a:cs typeface="Malgun Gothic"/>
            </a:endParaRPr>
          </a:p>
          <a:p>
            <a:pPr marL="561340" lvl="1" indent="-274320">
              <a:lnSpc>
                <a:spcPct val="100000"/>
              </a:lnSpc>
              <a:spcBef>
                <a:spcPts val="375"/>
              </a:spcBef>
              <a:buFont typeface="Consolas"/>
              <a:buChar char="–"/>
              <a:tabLst>
                <a:tab pos="561340" algn="l"/>
              </a:tabLst>
            </a:pPr>
            <a:r>
              <a:rPr spc="-10" dirty="0">
                <a:solidFill>
                  <a:srgbClr val="333333"/>
                </a:solidFill>
                <a:latin typeface="+mn-ea"/>
                <a:ea typeface="+mn-ea"/>
                <a:cs typeface="Malgun Gothic"/>
              </a:rPr>
              <a:t>Instance</a:t>
            </a:r>
            <a:endParaRPr dirty="0">
              <a:latin typeface="+mn-ea"/>
              <a:ea typeface="+mn-ea"/>
              <a:cs typeface="Malgun Gothic"/>
            </a:endParaRPr>
          </a:p>
          <a:p>
            <a:pPr marL="789305" lvl="2" indent="-227965">
              <a:lnSpc>
                <a:spcPct val="100000"/>
              </a:lnSpc>
              <a:spcBef>
                <a:spcPts val="395"/>
              </a:spcBef>
              <a:buFont typeface="Arial"/>
              <a:buChar char="▪"/>
              <a:tabLst>
                <a:tab pos="789305" algn="l"/>
              </a:tabLst>
            </a:pPr>
            <a:r>
              <a:rPr dirty="0">
                <a:solidFill>
                  <a:srgbClr val="333333"/>
                </a:solidFill>
                <a:latin typeface="+mn-ea"/>
                <a:ea typeface="+mn-ea"/>
                <a:cs typeface="Malgun Gothic"/>
              </a:rPr>
              <a:t>클래스로부터</a:t>
            </a:r>
            <a:r>
              <a:rPr spc="-20" dirty="0">
                <a:solidFill>
                  <a:srgbClr val="333333"/>
                </a:solidFill>
                <a:latin typeface="+mn-ea"/>
                <a:ea typeface="+mn-ea"/>
                <a:cs typeface="Malgun Gothic"/>
              </a:rPr>
              <a:t> </a:t>
            </a:r>
            <a:r>
              <a:rPr dirty="0">
                <a:solidFill>
                  <a:srgbClr val="333333"/>
                </a:solidFill>
                <a:latin typeface="+mn-ea"/>
                <a:ea typeface="+mn-ea"/>
                <a:cs typeface="Malgun Gothic"/>
              </a:rPr>
              <a:t>생성된</a:t>
            </a:r>
            <a:r>
              <a:rPr spc="-10" dirty="0">
                <a:solidFill>
                  <a:srgbClr val="333333"/>
                </a:solidFill>
                <a:latin typeface="+mn-ea"/>
                <a:ea typeface="+mn-ea"/>
                <a:cs typeface="Malgun Gothic"/>
              </a:rPr>
              <a:t> </a:t>
            </a:r>
            <a:r>
              <a:rPr spc="-25" dirty="0">
                <a:solidFill>
                  <a:srgbClr val="333333"/>
                </a:solidFill>
                <a:latin typeface="+mn-ea"/>
                <a:ea typeface="+mn-ea"/>
                <a:cs typeface="Malgun Gothic"/>
              </a:rPr>
              <a:t>객체</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객체지향</a:t>
            </a:r>
            <a:r>
              <a:rPr sz="2400" spc="-20" dirty="0">
                <a:latin typeface="CookieRun Regular" panose="020B0600000101010101" pitchFamily="50" charset="-127"/>
              </a:rPr>
              <a:t> </a:t>
            </a:r>
            <a:r>
              <a:rPr sz="2400" spc="-10" dirty="0">
                <a:latin typeface="CookieRun Regular" panose="020B0600000101010101" pitchFamily="50" charset="-127"/>
              </a:rPr>
              <a:t>프로그래밍</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1052829"/>
            <a:ext cx="1932305" cy="289823"/>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dirty="0">
                <a:solidFill>
                  <a:srgbClr val="333333"/>
                </a:solidFill>
                <a:latin typeface="+mn-ea"/>
                <a:ea typeface="+mn-ea"/>
                <a:cs typeface="Malgun Gothic"/>
              </a:rPr>
              <a:t>클래스</a:t>
            </a:r>
            <a:r>
              <a:rPr spc="10" dirty="0">
                <a:solidFill>
                  <a:srgbClr val="333333"/>
                </a:solidFill>
                <a:latin typeface="+mn-ea"/>
                <a:ea typeface="+mn-ea"/>
                <a:cs typeface="Malgun Gothic"/>
              </a:rPr>
              <a:t> </a:t>
            </a:r>
            <a:r>
              <a:rPr spc="-35" dirty="0">
                <a:solidFill>
                  <a:srgbClr val="333333"/>
                </a:solidFill>
                <a:latin typeface="+mn-ea"/>
                <a:ea typeface="+mn-ea"/>
                <a:cs typeface="Malgun Gothic"/>
              </a:rPr>
              <a:t>정의</a:t>
            </a:r>
            <a:endParaRPr>
              <a:latin typeface="+mn-ea"/>
              <a:ea typeface="+mn-ea"/>
              <a:cs typeface="Malgun Gothic"/>
            </a:endParaRPr>
          </a:p>
        </p:txBody>
      </p:sp>
      <p:sp>
        <p:nvSpPr>
          <p:cNvPr id="3" name="object 3"/>
          <p:cNvSpPr txBox="1"/>
          <p:nvPr/>
        </p:nvSpPr>
        <p:spPr>
          <a:xfrm>
            <a:off x="5974460" y="1052829"/>
            <a:ext cx="3004185" cy="289823"/>
          </a:xfrm>
          <a:prstGeom prst="rect">
            <a:avLst/>
          </a:prstGeom>
        </p:spPr>
        <p:txBody>
          <a:bodyPr vert="horz" wrap="square" lIns="0" tIns="12700" rIns="0" bIns="0" rtlCol="0">
            <a:spAutoFit/>
          </a:bodyPr>
          <a:lstStyle/>
          <a:p>
            <a:pPr marL="12700">
              <a:lnSpc>
                <a:spcPct val="100000"/>
              </a:lnSpc>
              <a:spcBef>
                <a:spcPts val="100"/>
              </a:spcBef>
            </a:pPr>
            <a:r>
              <a:rPr dirty="0">
                <a:solidFill>
                  <a:srgbClr val="333333"/>
                </a:solidFill>
                <a:latin typeface="+mn-ea"/>
                <a:ea typeface="+mn-ea"/>
                <a:cs typeface="Malgun Gothic"/>
              </a:rPr>
              <a:t>instance</a:t>
            </a:r>
            <a:r>
              <a:rPr spc="-40" dirty="0">
                <a:solidFill>
                  <a:srgbClr val="333333"/>
                </a:solidFill>
                <a:latin typeface="+mn-ea"/>
                <a:ea typeface="+mn-ea"/>
                <a:cs typeface="Malgun Gothic"/>
              </a:rPr>
              <a:t> </a:t>
            </a:r>
            <a:r>
              <a:rPr dirty="0">
                <a:solidFill>
                  <a:srgbClr val="333333"/>
                </a:solidFill>
                <a:latin typeface="+mn-ea"/>
                <a:ea typeface="+mn-ea"/>
                <a:cs typeface="Malgun Gothic"/>
              </a:rPr>
              <a:t>생성</a:t>
            </a:r>
            <a:r>
              <a:rPr spc="-15" dirty="0">
                <a:solidFill>
                  <a:srgbClr val="333333"/>
                </a:solidFill>
                <a:latin typeface="+mn-ea"/>
                <a:ea typeface="+mn-ea"/>
                <a:cs typeface="Malgun Gothic"/>
              </a:rPr>
              <a:t> </a:t>
            </a:r>
            <a:r>
              <a:rPr dirty="0">
                <a:solidFill>
                  <a:srgbClr val="333333"/>
                </a:solidFill>
                <a:latin typeface="+mn-ea"/>
                <a:ea typeface="+mn-ea"/>
                <a:cs typeface="Malgun Gothic"/>
              </a:rPr>
              <a:t>및</a:t>
            </a:r>
            <a:r>
              <a:rPr spc="-10" dirty="0">
                <a:solidFill>
                  <a:srgbClr val="333333"/>
                </a:solidFill>
                <a:latin typeface="+mn-ea"/>
                <a:ea typeface="+mn-ea"/>
                <a:cs typeface="Malgun Gothic"/>
              </a:rPr>
              <a:t> </a:t>
            </a:r>
            <a:r>
              <a:rPr spc="-25" dirty="0">
                <a:solidFill>
                  <a:srgbClr val="333333"/>
                </a:solidFill>
                <a:latin typeface="+mn-ea"/>
                <a:ea typeface="+mn-ea"/>
                <a:cs typeface="Malgun Gothic"/>
              </a:rPr>
              <a:t>사용</a:t>
            </a:r>
            <a:endParaRPr>
              <a:latin typeface="+mn-ea"/>
              <a:ea typeface="+mn-ea"/>
              <a:cs typeface="Malgun Gothic"/>
            </a:endParaRPr>
          </a:p>
        </p:txBody>
      </p:sp>
      <p:sp>
        <p:nvSpPr>
          <p:cNvPr id="4" name="object 4"/>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b="0" dirty="0">
                <a:latin typeface="+mn-ea"/>
                <a:ea typeface="+mn-ea"/>
              </a:rPr>
              <a:t>클래스</a:t>
            </a:r>
            <a:r>
              <a:rPr sz="2400" b="0" spc="-10" dirty="0">
                <a:latin typeface="+mn-ea"/>
                <a:ea typeface="+mn-ea"/>
              </a:rPr>
              <a:t> </a:t>
            </a:r>
            <a:r>
              <a:rPr sz="2400" b="0" spc="-25" dirty="0">
                <a:latin typeface="+mn-ea"/>
                <a:ea typeface="+mn-ea"/>
              </a:rPr>
              <a:t>정의</a:t>
            </a:r>
          </a:p>
        </p:txBody>
      </p:sp>
      <p:sp>
        <p:nvSpPr>
          <p:cNvPr id="5" name="object 5"/>
          <p:cNvSpPr/>
          <p:nvPr/>
        </p:nvSpPr>
        <p:spPr>
          <a:xfrm>
            <a:off x="531876" y="1600200"/>
            <a:ext cx="5259324" cy="990600"/>
          </a:xfrm>
          <a:custGeom>
            <a:avLst/>
            <a:gdLst/>
            <a:ahLst/>
            <a:cxnLst/>
            <a:rect l="l" t="t" r="r" b="b"/>
            <a:pathLst>
              <a:path w="6019800" h="990600">
                <a:moveTo>
                  <a:pt x="0" y="990600"/>
                </a:moveTo>
                <a:lnTo>
                  <a:pt x="6019800" y="990600"/>
                </a:lnTo>
                <a:lnTo>
                  <a:pt x="6019800" y="0"/>
                </a:lnTo>
                <a:lnTo>
                  <a:pt x="0" y="0"/>
                </a:lnTo>
                <a:lnTo>
                  <a:pt x="0" y="990600"/>
                </a:lnTo>
                <a:close/>
              </a:path>
            </a:pathLst>
          </a:custGeom>
          <a:ln w="12192">
            <a:solidFill>
              <a:srgbClr val="000000"/>
            </a:solidFill>
          </a:ln>
        </p:spPr>
        <p:txBody>
          <a:bodyPr wrap="square" lIns="0" tIns="0" rIns="0" bIns="0" rtlCol="0"/>
          <a:lstStyle/>
          <a:p>
            <a:endParaRPr>
              <a:latin typeface="+mn-ea"/>
              <a:ea typeface="+mn-ea"/>
            </a:endParaRPr>
          </a:p>
        </p:txBody>
      </p:sp>
      <p:sp>
        <p:nvSpPr>
          <p:cNvPr id="6" name="object 6"/>
          <p:cNvSpPr txBox="1"/>
          <p:nvPr/>
        </p:nvSpPr>
        <p:spPr>
          <a:xfrm>
            <a:off x="610616" y="1629283"/>
            <a:ext cx="2112010" cy="848360"/>
          </a:xfrm>
          <a:prstGeom prst="rect">
            <a:avLst/>
          </a:prstGeom>
        </p:spPr>
        <p:txBody>
          <a:bodyPr vert="horz" wrap="square" lIns="0" tIns="12700" rIns="0" bIns="0" rtlCol="0">
            <a:spAutoFit/>
          </a:bodyPr>
          <a:lstStyle/>
          <a:p>
            <a:pPr marL="12700">
              <a:lnSpc>
                <a:spcPct val="100000"/>
              </a:lnSpc>
              <a:spcBef>
                <a:spcPts val="100"/>
              </a:spcBef>
            </a:pPr>
            <a:r>
              <a:rPr dirty="0">
                <a:latin typeface="+mn-ea"/>
                <a:ea typeface="+mn-ea"/>
                <a:cs typeface="Malgun Gothic"/>
              </a:rPr>
              <a:t>class</a:t>
            </a:r>
            <a:r>
              <a:rPr spc="-10" dirty="0">
                <a:latin typeface="+mn-ea"/>
                <a:ea typeface="+mn-ea"/>
                <a:cs typeface="Malgun Gothic"/>
              </a:rPr>
              <a:t> </a:t>
            </a:r>
            <a:r>
              <a:rPr dirty="0">
                <a:latin typeface="+mn-ea"/>
                <a:ea typeface="+mn-ea"/>
                <a:cs typeface="Malgun Gothic"/>
              </a:rPr>
              <a:t>클래스이름</a:t>
            </a:r>
            <a:r>
              <a:rPr spc="5" dirty="0">
                <a:latin typeface="+mn-ea"/>
                <a:ea typeface="+mn-ea"/>
                <a:cs typeface="Malgun Gothic"/>
              </a:rPr>
              <a:t> </a:t>
            </a:r>
            <a:r>
              <a:rPr spc="-50" dirty="0">
                <a:latin typeface="+mn-ea"/>
                <a:ea typeface="+mn-ea"/>
                <a:cs typeface="Malgun Gothic"/>
              </a:rPr>
              <a:t>:</a:t>
            </a:r>
            <a:endParaRPr dirty="0">
              <a:latin typeface="+mn-ea"/>
              <a:ea typeface="+mn-ea"/>
              <a:cs typeface="Malgun Gothic"/>
            </a:endParaRPr>
          </a:p>
          <a:p>
            <a:pPr marL="335280">
              <a:lnSpc>
                <a:spcPct val="100000"/>
              </a:lnSpc>
              <a:spcBef>
                <a:spcPts val="2160"/>
              </a:spcBef>
            </a:pPr>
            <a:r>
              <a:rPr dirty="0">
                <a:latin typeface="+mn-ea"/>
                <a:ea typeface="+mn-ea"/>
                <a:cs typeface="Malgun Gothic"/>
              </a:rPr>
              <a:t>클래스</a:t>
            </a:r>
            <a:r>
              <a:rPr spc="15" dirty="0">
                <a:latin typeface="+mn-ea"/>
                <a:ea typeface="+mn-ea"/>
                <a:cs typeface="Malgun Gothic"/>
              </a:rPr>
              <a:t> </a:t>
            </a:r>
            <a:r>
              <a:rPr dirty="0">
                <a:latin typeface="+mn-ea"/>
                <a:ea typeface="+mn-ea"/>
                <a:cs typeface="Malgun Gothic"/>
              </a:rPr>
              <a:t>코드 </a:t>
            </a:r>
            <a:r>
              <a:rPr spc="-25" dirty="0">
                <a:latin typeface="+mn-ea"/>
                <a:ea typeface="+mn-ea"/>
                <a:cs typeface="Malgun Gothic"/>
              </a:rPr>
              <a:t>블록</a:t>
            </a:r>
            <a:endParaRPr dirty="0">
              <a:latin typeface="+mn-ea"/>
              <a:ea typeface="+mn-ea"/>
              <a:cs typeface="Malgun Gothic"/>
            </a:endParaRPr>
          </a:p>
        </p:txBody>
      </p:sp>
      <p:sp>
        <p:nvSpPr>
          <p:cNvPr id="7" name="object 7"/>
          <p:cNvSpPr/>
          <p:nvPr/>
        </p:nvSpPr>
        <p:spPr>
          <a:xfrm>
            <a:off x="531876" y="2590799"/>
            <a:ext cx="5259324" cy="4058667"/>
          </a:xfrm>
          <a:custGeom>
            <a:avLst/>
            <a:gdLst/>
            <a:ahLst/>
            <a:cxnLst/>
            <a:rect l="l" t="t" r="r" b="b"/>
            <a:pathLst>
              <a:path w="6019800" h="3505200">
                <a:moveTo>
                  <a:pt x="0" y="3505200"/>
                </a:moveTo>
                <a:lnTo>
                  <a:pt x="6019800" y="3505200"/>
                </a:lnTo>
                <a:lnTo>
                  <a:pt x="6019800" y="0"/>
                </a:lnTo>
                <a:lnTo>
                  <a:pt x="0" y="0"/>
                </a:lnTo>
                <a:lnTo>
                  <a:pt x="0" y="3505200"/>
                </a:lnTo>
                <a:close/>
              </a:path>
            </a:pathLst>
          </a:custGeom>
          <a:ln w="12192">
            <a:solidFill>
              <a:srgbClr val="000000"/>
            </a:solidFill>
          </a:ln>
        </p:spPr>
        <p:txBody>
          <a:bodyPr wrap="square" lIns="0" tIns="0" rIns="0" bIns="0" rtlCol="0"/>
          <a:lstStyle/>
          <a:p>
            <a:endParaRPr>
              <a:latin typeface="+mn-ea"/>
              <a:ea typeface="+mn-ea"/>
            </a:endParaRPr>
          </a:p>
        </p:txBody>
      </p:sp>
      <p:sp>
        <p:nvSpPr>
          <p:cNvPr id="8" name="object 8"/>
          <p:cNvSpPr txBox="1"/>
          <p:nvPr/>
        </p:nvSpPr>
        <p:spPr>
          <a:xfrm>
            <a:off x="610616" y="2667000"/>
            <a:ext cx="5485384" cy="4057521"/>
          </a:xfrm>
          <a:prstGeom prst="rect">
            <a:avLst/>
          </a:prstGeom>
        </p:spPr>
        <p:txBody>
          <a:bodyPr vert="horz" wrap="square" lIns="0" tIns="12700" rIns="0" bIns="0" rtlCol="0">
            <a:spAutoFit/>
          </a:bodyPr>
          <a:lstStyle/>
          <a:p>
            <a:pPr marL="12700">
              <a:spcBef>
                <a:spcPts val="100"/>
              </a:spcBef>
            </a:pPr>
            <a:r>
              <a:rPr lang="en-US" dirty="0">
                <a:latin typeface="+mn-ea"/>
                <a:ea typeface="+mn-ea"/>
                <a:cs typeface="Malgun Gothic"/>
              </a:rPr>
              <a:t>#</a:t>
            </a:r>
            <a:r>
              <a:rPr lang="en-US" altLang="ko-KR" dirty="0">
                <a:latin typeface="+mn-ea"/>
                <a:ea typeface="+mn-ea"/>
              </a:rPr>
              <a:t>__init__</a:t>
            </a:r>
            <a:r>
              <a:rPr lang="ko-KR" altLang="en-US" dirty="0">
                <a:latin typeface="+mn-ea"/>
                <a:ea typeface="+mn-ea"/>
              </a:rPr>
              <a:t>은 생성자</a:t>
            </a:r>
            <a:r>
              <a:rPr lang="en-US" altLang="ko-KR" dirty="0">
                <a:latin typeface="+mn-ea"/>
                <a:ea typeface="+mn-ea"/>
              </a:rPr>
              <a:t>. </a:t>
            </a:r>
            <a:r>
              <a:rPr lang="ko-KR" altLang="en-US" dirty="0">
                <a:latin typeface="+mn-ea"/>
                <a:ea typeface="+mn-ea"/>
              </a:rPr>
              <a:t>객체 생성 시 자동 실행</a:t>
            </a:r>
          </a:p>
          <a:p>
            <a:pPr marL="12700">
              <a:spcBef>
                <a:spcPts val="100"/>
              </a:spcBef>
            </a:pPr>
            <a:r>
              <a:rPr lang="en-US" dirty="0">
                <a:latin typeface="+mn-ea"/>
                <a:ea typeface="+mn-ea"/>
                <a:cs typeface="Malgun Gothic"/>
              </a:rPr>
              <a:t>#__score</a:t>
            </a:r>
            <a:r>
              <a:rPr lang="ko-KR" altLang="en-US" dirty="0">
                <a:latin typeface="+mn-ea"/>
                <a:ea typeface="+mn-ea"/>
                <a:cs typeface="Malgun Gothic"/>
              </a:rPr>
              <a:t>는 </a:t>
            </a:r>
            <a:r>
              <a:rPr lang="ko-KR" altLang="en-US" dirty="0">
                <a:latin typeface="+mn-ea"/>
                <a:ea typeface="+mn-ea"/>
              </a:rPr>
              <a:t>비공개</a:t>
            </a:r>
            <a:r>
              <a:rPr lang="en-US" altLang="ko-KR" dirty="0">
                <a:latin typeface="+mn-ea"/>
                <a:ea typeface="+mn-ea"/>
              </a:rPr>
              <a:t>(private) </a:t>
            </a:r>
            <a:r>
              <a:rPr lang="ko-KR" altLang="en-US" dirty="0">
                <a:latin typeface="+mn-ea"/>
                <a:ea typeface="+mn-ea"/>
              </a:rPr>
              <a:t>속성</a:t>
            </a:r>
          </a:p>
          <a:p>
            <a:pPr marL="12700">
              <a:spcBef>
                <a:spcPts val="100"/>
              </a:spcBef>
            </a:pPr>
            <a:r>
              <a:rPr lang="en-US" dirty="0">
                <a:latin typeface="+mn-ea"/>
                <a:ea typeface="+mn-ea"/>
                <a:cs typeface="Malgun Gothic"/>
              </a:rPr>
              <a:t>#</a:t>
            </a:r>
            <a:r>
              <a:rPr lang="en-US" altLang="ko-KR" dirty="0">
                <a:latin typeface="+mn-ea"/>
                <a:ea typeface="+mn-ea"/>
              </a:rPr>
              <a:t>self</a:t>
            </a:r>
            <a:r>
              <a:rPr lang="ko-KR" altLang="en-US" dirty="0">
                <a:latin typeface="+mn-ea"/>
                <a:ea typeface="+mn-ea"/>
              </a:rPr>
              <a:t>는 인스턴스 자기 자신</a:t>
            </a:r>
          </a:p>
          <a:p>
            <a:pPr marL="12700">
              <a:lnSpc>
                <a:spcPct val="100000"/>
              </a:lnSpc>
              <a:spcBef>
                <a:spcPts val="100"/>
              </a:spcBef>
            </a:pPr>
            <a:endParaRPr lang="en-US" dirty="0">
              <a:latin typeface="+mn-ea"/>
              <a:ea typeface="+mn-ea"/>
              <a:cs typeface="Malgun Gothic"/>
            </a:endParaRPr>
          </a:p>
          <a:p>
            <a:pPr marL="12700">
              <a:lnSpc>
                <a:spcPct val="100000"/>
              </a:lnSpc>
              <a:spcBef>
                <a:spcPts val="100"/>
              </a:spcBef>
            </a:pPr>
            <a:r>
              <a:rPr lang="en-US" dirty="0">
                <a:latin typeface="+mn-ea"/>
                <a:ea typeface="+mn-ea"/>
                <a:cs typeface="Malgun Gothic"/>
              </a:rPr>
              <a:t>class Person:</a:t>
            </a:r>
          </a:p>
          <a:p>
            <a:pPr marL="12700">
              <a:lnSpc>
                <a:spcPct val="100000"/>
              </a:lnSpc>
              <a:spcBef>
                <a:spcPts val="100"/>
              </a:spcBef>
            </a:pPr>
            <a:r>
              <a:rPr lang="en-US" dirty="0">
                <a:latin typeface="+mn-ea"/>
                <a:ea typeface="+mn-ea"/>
                <a:cs typeface="Malgun Gothic"/>
              </a:rPr>
              <a:t>    def  __</a:t>
            </a:r>
            <a:r>
              <a:rPr lang="en-US" dirty="0" err="1">
                <a:latin typeface="+mn-ea"/>
                <a:ea typeface="+mn-ea"/>
                <a:cs typeface="Malgun Gothic"/>
              </a:rPr>
              <a:t>init</a:t>
            </a:r>
            <a:r>
              <a:rPr lang="en-US" dirty="0">
                <a:latin typeface="+mn-ea"/>
                <a:ea typeface="+mn-ea"/>
                <a:cs typeface="Malgun Gothic"/>
              </a:rPr>
              <a:t>__  (self, name, age): </a:t>
            </a:r>
          </a:p>
          <a:p>
            <a:pPr marL="12700">
              <a:lnSpc>
                <a:spcPct val="100000"/>
              </a:lnSpc>
              <a:spcBef>
                <a:spcPts val="100"/>
              </a:spcBef>
            </a:pPr>
            <a:r>
              <a:rPr lang="en-US" dirty="0">
                <a:latin typeface="+mn-ea"/>
                <a:ea typeface="+mn-ea"/>
                <a:cs typeface="Malgun Gothic"/>
              </a:rPr>
              <a:t>          self.name = name </a:t>
            </a:r>
          </a:p>
          <a:p>
            <a:pPr marL="12700">
              <a:lnSpc>
                <a:spcPct val="100000"/>
              </a:lnSpc>
              <a:spcBef>
                <a:spcPts val="100"/>
              </a:spcBef>
            </a:pPr>
            <a:r>
              <a:rPr lang="en-US" dirty="0">
                <a:latin typeface="+mn-ea"/>
                <a:ea typeface="+mn-ea"/>
                <a:cs typeface="Malgun Gothic"/>
              </a:rPr>
              <a:t>          </a:t>
            </a:r>
            <a:r>
              <a:rPr lang="en-US" dirty="0" err="1">
                <a:latin typeface="+mn-ea"/>
                <a:ea typeface="+mn-ea"/>
                <a:cs typeface="Malgun Gothic"/>
              </a:rPr>
              <a:t>self.age</a:t>
            </a:r>
            <a:r>
              <a:rPr lang="en-US" dirty="0">
                <a:latin typeface="+mn-ea"/>
                <a:ea typeface="+mn-ea"/>
                <a:cs typeface="Malgun Gothic"/>
              </a:rPr>
              <a:t> = age</a:t>
            </a:r>
          </a:p>
          <a:p>
            <a:pPr marL="12700">
              <a:spcBef>
                <a:spcPts val="100"/>
              </a:spcBef>
            </a:pPr>
            <a:r>
              <a:rPr lang="en-US" altLang="ko-KR" dirty="0">
                <a:latin typeface="+mn-ea"/>
                <a:ea typeface="+mn-ea"/>
              </a:rPr>
              <a:t>          </a:t>
            </a:r>
            <a:r>
              <a:rPr lang="en-US" altLang="ko-KR" dirty="0" err="1">
                <a:latin typeface="+mn-ea"/>
                <a:ea typeface="+mn-ea"/>
              </a:rPr>
              <a:t>self.__score</a:t>
            </a:r>
            <a:r>
              <a:rPr lang="en-US" altLang="ko-KR" dirty="0">
                <a:latin typeface="+mn-ea"/>
                <a:ea typeface="+mn-ea"/>
              </a:rPr>
              <a:t> = score</a:t>
            </a:r>
          </a:p>
          <a:p>
            <a:pPr marL="12700">
              <a:lnSpc>
                <a:spcPct val="100000"/>
              </a:lnSpc>
              <a:spcBef>
                <a:spcPts val="100"/>
              </a:spcBef>
            </a:pPr>
            <a:r>
              <a:rPr lang="en-US" dirty="0">
                <a:latin typeface="+mn-ea"/>
                <a:ea typeface="+mn-ea"/>
                <a:cs typeface="Malgun Gothic"/>
              </a:rPr>
              <a:t>    def go(self, aa):</a:t>
            </a:r>
          </a:p>
          <a:p>
            <a:pPr marL="12700">
              <a:lnSpc>
                <a:spcPct val="100000"/>
              </a:lnSpc>
              <a:spcBef>
                <a:spcPts val="100"/>
              </a:spcBef>
            </a:pPr>
            <a:r>
              <a:rPr lang="en-US" dirty="0">
                <a:latin typeface="+mn-ea"/>
                <a:ea typeface="+mn-ea"/>
                <a:cs typeface="Malgun Gothic"/>
              </a:rPr>
              <a:t>          print(self, aa, “</a:t>
            </a:r>
            <a:r>
              <a:rPr lang="ko-KR" altLang="en-US" dirty="0">
                <a:latin typeface="+mn-ea"/>
                <a:ea typeface="+mn-ea"/>
                <a:cs typeface="Malgun Gothic"/>
              </a:rPr>
              <a:t>간다”</a:t>
            </a:r>
            <a:r>
              <a:rPr lang="en-US" altLang="ko-KR" dirty="0">
                <a:latin typeface="+mn-ea"/>
                <a:ea typeface="+mn-ea"/>
                <a:cs typeface="Malgun Gothic"/>
              </a:rPr>
              <a:t>)</a:t>
            </a:r>
          </a:p>
          <a:p>
            <a:pPr marL="12700">
              <a:lnSpc>
                <a:spcPct val="100000"/>
              </a:lnSpc>
              <a:spcBef>
                <a:spcPts val="100"/>
              </a:spcBef>
            </a:pPr>
            <a:r>
              <a:rPr lang="en-US" altLang="ko-KR" dirty="0">
                <a:latin typeface="+mn-ea"/>
                <a:ea typeface="+mn-ea"/>
                <a:cs typeface="Malgun Gothic"/>
              </a:rPr>
              <a:t>    </a:t>
            </a:r>
            <a:r>
              <a:rPr lang="en-US" dirty="0">
                <a:latin typeface="+mn-ea"/>
                <a:ea typeface="+mn-ea"/>
                <a:cs typeface="Malgun Gothic"/>
              </a:rPr>
              <a:t>def </a:t>
            </a:r>
            <a:r>
              <a:rPr lang="en-US" dirty="0" err="1">
                <a:latin typeface="+mn-ea"/>
                <a:ea typeface="+mn-ea"/>
                <a:cs typeface="Malgun Gothic"/>
              </a:rPr>
              <a:t>printInfo</a:t>
            </a:r>
            <a:r>
              <a:rPr lang="en-US" dirty="0">
                <a:latin typeface="+mn-ea"/>
                <a:ea typeface="+mn-ea"/>
                <a:cs typeface="Malgun Gothic"/>
              </a:rPr>
              <a:t>(self):</a:t>
            </a:r>
          </a:p>
          <a:p>
            <a:pPr marL="12700">
              <a:lnSpc>
                <a:spcPct val="100000"/>
              </a:lnSpc>
              <a:spcBef>
                <a:spcPts val="100"/>
              </a:spcBef>
            </a:pPr>
            <a:r>
              <a:rPr lang="en-US" dirty="0">
                <a:latin typeface="+mn-ea"/>
                <a:ea typeface="+mn-ea"/>
                <a:cs typeface="Malgun Gothic"/>
              </a:rPr>
              <a:t>          print(“</a:t>
            </a:r>
            <a:r>
              <a:rPr lang="ko-KR" altLang="en-US" dirty="0">
                <a:latin typeface="+mn-ea"/>
                <a:ea typeface="+mn-ea"/>
                <a:cs typeface="Malgun Gothic"/>
              </a:rPr>
              <a:t>이름 </a:t>
            </a:r>
            <a:r>
              <a:rPr lang="en-US" altLang="ko-KR" dirty="0">
                <a:latin typeface="+mn-ea"/>
                <a:ea typeface="+mn-ea"/>
                <a:cs typeface="Malgun Gothic"/>
              </a:rPr>
              <a:t>{}, </a:t>
            </a:r>
            <a:r>
              <a:rPr lang="ko-KR" altLang="en-US" dirty="0">
                <a:latin typeface="+mn-ea"/>
                <a:ea typeface="+mn-ea"/>
                <a:cs typeface="Malgun Gothic"/>
              </a:rPr>
              <a:t>나이 </a:t>
            </a:r>
            <a:r>
              <a:rPr lang="en-US" altLang="ko-KR" dirty="0">
                <a:latin typeface="+mn-ea"/>
                <a:ea typeface="+mn-ea"/>
                <a:cs typeface="Malgun Gothic"/>
              </a:rPr>
              <a:t>{}”.</a:t>
            </a:r>
          </a:p>
          <a:p>
            <a:pPr marL="12700">
              <a:lnSpc>
                <a:spcPct val="100000"/>
              </a:lnSpc>
              <a:spcBef>
                <a:spcPts val="100"/>
              </a:spcBef>
            </a:pPr>
            <a:r>
              <a:rPr lang="en-US" dirty="0">
                <a:latin typeface="+mn-ea"/>
                <a:ea typeface="+mn-ea"/>
                <a:cs typeface="Malgun Gothic"/>
              </a:rPr>
              <a:t>                  format(self.name, </a:t>
            </a:r>
            <a:r>
              <a:rPr lang="en-US" dirty="0" err="1">
                <a:latin typeface="+mn-ea"/>
                <a:ea typeface="+mn-ea"/>
                <a:cs typeface="Malgun Gothic"/>
              </a:rPr>
              <a:t>self.age</a:t>
            </a:r>
            <a:r>
              <a:rPr lang="en-US" dirty="0">
                <a:latin typeface="+mn-ea"/>
                <a:ea typeface="+mn-ea"/>
                <a:cs typeface="Malgun Gothic"/>
              </a:rPr>
              <a:t> )</a:t>
            </a:r>
            <a:endParaRPr dirty="0">
              <a:latin typeface="+mn-ea"/>
              <a:ea typeface="+mn-ea"/>
              <a:cs typeface="Malgun Gothic"/>
            </a:endParaRPr>
          </a:p>
        </p:txBody>
      </p:sp>
      <p:sp>
        <p:nvSpPr>
          <p:cNvPr id="9" name="object 9"/>
          <p:cNvSpPr/>
          <p:nvPr/>
        </p:nvSpPr>
        <p:spPr>
          <a:xfrm>
            <a:off x="5943600" y="1600200"/>
            <a:ext cx="5716524" cy="1295400"/>
          </a:xfrm>
          <a:custGeom>
            <a:avLst/>
            <a:gdLst/>
            <a:ahLst/>
            <a:cxnLst/>
            <a:rect l="l" t="t" r="r" b="b"/>
            <a:pathLst>
              <a:path w="4876800" h="1295400">
                <a:moveTo>
                  <a:pt x="0" y="1295400"/>
                </a:moveTo>
                <a:lnTo>
                  <a:pt x="4876800" y="1295400"/>
                </a:lnTo>
                <a:lnTo>
                  <a:pt x="4876800" y="0"/>
                </a:lnTo>
                <a:lnTo>
                  <a:pt x="0" y="0"/>
                </a:lnTo>
                <a:lnTo>
                  <a:pt x="0" y="1295400"/>
                </a:lnTo>
                <a:close/>
              </a:path>
            </a:pathLst>
          </a:custGeom>
          <a:ln w="12192">
            <a:solidFill>
              <a:srgbClr val="000000"/>
            </a:solidFill>
          </a:ln>
        </p:spPr>
        <p:txBody>
          <a:bodyPr wrap="square" lIns="0" tIns="0" rIns="0" bIns="0" rtlCol="0"/>
          <a:lstStyle/>
          <a:p>
            <a:endParaRPr>
              <a:latin typeface="+mn-ea"/>
              <a:ea typeface="+mn-ea"/>
            </a:endParaRPr>
          </a:p>
        </p:txBody>
      </p:sp>
      <p:sp>
        <p:nvSpPr>
          <p:cNvPr id="10" name="object 10"/>
          <p:cNvSpPr txBox="1"/>
          <p:nvPr/>
        </p:nvSpPr>
        <p:spPr>
          <a:xfrm>
            <a:off x="6096000" y="1691115"/>
            <a:ext cx="4403979" cy="289823"/>
          </a:xfrm>
          <a:prstGeom prst="rect">
            <a:avLst/>
          </a:prstGeom>
        </p:spPr>
        <p:txBody>
          <a:bodyPr vert="horz" wrap="square" lIns="0" tIns="12700" rIns="0" bIns="0" rtlCol="0">
            <a:spAutoFit/>
          </a:bodyPr>
          <a:lstStyle/>
          <a:p>
            <a:pPr>
              <a:lnSpc>
                <a:spcPct val="100000"/>
              </a:lnSpc>
              <a:spcBef>
                <a:spcPts val="100"/>
              </a:spcBef>
              <a:tabLst>
                <a:tab pos="2223770" algn="l"/>
              </a:tabLst>
            </a:pPr>
            <a:r>
              <a:rPr dirty="0">
                <a:latin typeface="+mn-ea"/>
                <a:ea typeface="+mn-ea"/>
                <a:cs typeface="Malgun Gothic"/>
              </a:rPr>
              <a:t>변수</a:t>
            </a:r>
            <a:r>
              <a:rPr spc="-10" dirty="0">
                <a:latin typeface="+mn-ea"/>
                <a:ea typeface="+mn-ea"/>
                <a:cs typeface="Malgun Gothic"/>
              </a:rPr>
              <a:t> </a:t>
            </a:r>
            <a:r>
              <a:rPr dirty="0">
                <a:latin typeface="+mn-ea"/>
                <a:ea typeface="+mn-ea"/>
                <a:cs typeface="Malgun Gothic"/>
              </a:rPr>
              <a:t>=</a:t>
            </a:r>
            <a:r>
              <a:rPr spc="-5" dirty="0">
                <a:latin typeface="+mn-ea"/>
                <a:ea typeface="+mn-ea"/>
                <a:cs typeface="Malgun Gothic"/>
              </a:rPr>
              <a:t> </a:t>
            </a:r>
            <a:r>
              <a:rPr spc="-10" dirty="0">
                <a:latin typeface="+mn-ea"/>
                <a:ea typeface="+mn-ea"/>
                <a:cs typeface="Malgun Gothic"/>
              </a:rPr>
              <a:t>클래스이름()</a:t>
            </a:r>
            <a:r>
              <a:rPr dirty="0">
                <a:latin typeface="+mn-ea"/>
                <a:ea typeface="+mn-ea"/>
                <a:cs typeface="Malgun Gothic"/>
              </a:rPr>
              <a:t>	#instance</a:t>
            </a:r>
            <a:r>
              <a:rPr spc="-65" dirty="0">
                <a:latin typeface="+mn-ea"/>
                <a:ea typeface="+mn-ea"/>
                <a:cs typeface="Malgun Gothic"/>
              </a:rPr>
              <a:t> </a:t>
            </a:r>
            <a:r>
              <a:rPr spc="-25" dirty="0">
                <a:latin typeface="+mn-ea"/>
                <a:ea typeface="+mn-ea"/>
                <a:cs typeface="Malgun Gothic"/>
              </a:rPr>
              <a:t>생성</a:t>
            </a:r>
            <a:endParaRPr dirty="0">
              <a:latin typeface="+mn-ea"/>
              <a:ea typeface="+mn-ea"/>
              <a:cs typeface="Malgun Gothic"/>
            </a:endParaRPr>
          </a:p>
        </p:txBody>
      </p:sp>
      <p:sp>
        <p:nvSpPr>
          <p:cNvPr id="11" name="object 11"/>
          <p:cNvSpPr txBox="1"/>
          <p:nvPr/>
        </p:nvSpPr>
        <p:spPr>
          <a:xfrm>
            <a:off x="6096000" y="2239754"/>
            <a:ext cx="2042795" cy="579646"/>
          </a:xfrm>
          <a:prstGeom prst="rect">
            <a:avLst/>
          </a:prstGeom>
        </p:spPr>
        <p:txBody>
          <a:bodyPr vert="horz" wrap="square" lIns="0" tIns="12700" rIns="0" bIns="0" rtlCol="0">
            <a:spAutoFit/>
          </a:bodyPr>
          <a:lstStyle/>
          <a:p>
            <a:pPr marR="5080">
              <a:lnSpc>
                <a:spcPct val="100000"/>
              </a:lnSpc>
              <a:spcBef>
                <a:spcPts val="100"/>
              </a:spcBef>
            </a:pPr>
            <a:r>
              <a:rPr spc="-10" dirty="0" err="1">
                <a:latin typeface="+mn-ea"/>
                <a:ea typeface="+mn-ea"/>
                <a:cs typeface="Malgun Gothic"/>
              </a:rPr>
              <a:t>변수.속성</a:t>
            </a:r>
            <a:r>
              <a:rPr spc="-10" dirty="0">
                <a:latin typeface="+mn-ea"/>
                <a:ea typeface="+mn-ea"/>
                <a:cs typeface="Malgun Gothic"/>
              </a:rPr>
              <a:t> </a:t>
            </a:r>
            <a:endParaRPr lang="en-US" spc="-10" dirty="0">
              <a:latin typeface="+mn-ea"/>
              <a:ea typeface="+mn-ea"/>
              <a:cs typeface="Malgun Gothic"/>
            </a:endParaRPr>
          </a:p>
          <a:p>
            <a:pPr marR="5080">
              <a:lnSpc>
                <a:spcPct val="100000"/>
              </a:lnSpc>
              <a:spcBef>
                <a:spcPts val="100"/>
              </a:spcBef>
            </a:pPr>
            <a:r>
              <a:rPr spc="-10" dirty="0" err="1">
                <a:latin typeface="+mn-ea"/>
                <a:ea typeface="+mn-ea"/>
                <a:cs typeface="Malgun Gothic"/>
              </a:rPr>
              <a:t>변수.메소드</a:t>
            </a:r>
            <a:endParaRPr dirty="0">
              <a:latin typeface="+mn-ea"/>
              <a:ea typeface="+mn-ea"/>
              <a:cs typeface="Malgun Gothic"/>
            </a:endParaRPr>
          </a:p>
        </p:txBody>
      </p:sp>
      <p:sp>
        <p:nvSpPr>
          <p:cNvPr id="12" name="object 12"/>
          <p:cNvSpPr txBox="1"/>
          <p:nvPr/>
        </p:nvSpPr>
        <p:spPr>
          <a:xfrm>
            <a:off x="8248269" y="2239754"/>
            <a:ext cx="2330451" cy="566822"/>
          </a:xfrm>
          <a:prstGeom prst="rect">
            <a:avLst/>
          </a:prstGeom>
        </p:spPr>
        <p:txBody>
          <a:bodyPr vert="horz" wrap="square" lIns="0" tIns="12700" rIns="0" bIns="0" rtlCol="0">
            <a:spAutoFit/>
          </a:bodyPr>
          <a:lstStyle/>
          <a:p>
            <a:pPr marL="27305">
              <a:lnSpc>
                <a:spcPct val="100000"/>
              </a:lnSpc>
              <a:spcBef>
                <a:spcPts val="100"/>
              </a:spcBef>
            </a:pPr>
            <a:r>
              <a:rPr dirty="0">
                <a:latin typeface="+mn-ea"/>
                <a:ea typeface="+mn-ea"/>
                <a:cs typeface="Malgun Gothic"/>
              </a:rPr>
              <a:t>#attribute</a:t>
            </a:r>
            <a:r>
              <a:rPr spc="-90" dirty="0">
                <a:latin typeface="+mn-ea"/>
                <a:ea typeface="+mn-ea"/>
                <a:cs typeface="Malgun Gothic"/>
              </a:rPr>
              <a:t> </a:t>
            </a:r>
            <a:r>
              <a:rPr spc="-25" dirty="0">
                <a:latin typeface="+mn-ea"/>
                <a:ea typeface="+mn-ea"/>
                <a:cs typeface="Malgun Gothic"/>
              </a:rPr>
              <a:t>사용</a:t>
            </a:r>
            <a:endParaRPr dirty="0">
              <a:latin typeface="+mn-ea"/>
              <a:ea typeface="+mn-ea"/>
              <a:cs typeface="Malgun Gothic"/>
            </a:endParaRPr>
          </a:p>
          <a:p>
            <a:pPr>
              <a:lnSpc>
                <a:spcPct val="100000"/>
              </a:lnSpc>
            </a:pPr>
            <a:r>
              <a:rPr dirty="0">
                <a:latin typeface="+mn-ea"/>
                <a:ea typeface="+mn-ea"/>
                <a:cs typeface="Malgun Gothic"/>
              </a:rPr>
              <a:t>#메소드</a:t>
            </a:r>
            <a:r>
              <a:rPr spc="-5" dirty="0">
                <a:latin typeface="+mn-ea"/>
                <a:ea typeface="+mn-ea"/>
                <a:cs typeface="Malgun Gothic"/>
              </a:rPr>
              <a:t> </a:t>
            </a:r>
            <a:r>
              <a:rPr spc="-25" dirty="0">
                <a:latin typeface="+mn-ea"/>
                <a:ea typeface="+mn-ea"/>
                <a:cs typeface="Malgun Gothic"/>
              </a:rPr>
              <a:t>호출</a:t>
            </a:r>
            <a:endParaRPr dirty="0">
              <a:latin typeface="+mn-ea"/>
              <a:ea typeface="+mn-ea"/>
              <a:cs typeface="Malgun Gothic"/>
            </a:endParaRPr>
          </a:p>
        </p:txBody>
      </p:sp>
      <p:sp>
        <p:nvSpPr>
          <p:cNvPr id="13" name="object 13"/>
          <p:cNvSpPr txBox="1"/>
          <p:nvPr/>
        </p:nvSpPr>
        <p:spPr>
          <a:xfrm>
            <a:off x="5919724" y="3246646"/>
            <a:ext cx="5716524" cy="3366306"/>
          </a:xfrm>
          <a:prstGeom prst="rect">
            <a:avLst/>
          </a:prstGeom>
          <a:ln w="12192">
            <a:solidFill>
              <a:srgbClr val="000000"/>
            </a:solidFill>
          </a:ln>
        </p:spPr>
        <p:txBody>
          <a:bodyPr vert="horz" wrap="square" lIns="0" tIns="41910" rIns="0" bIns="0" rtlCol="0">
            <a:spAutoFit/>
          </a:bodyPr>
          <a:lstStyle/>
          <a:p>
            <a:endParaRPr lang="en-US" altLang="ko-KR" dirty="0">
              <a:latin typeface="+mn-ea"/>
              <a:ea typeface="+mn-ea"/>
            </a:endParaRPr>
          </a:p>
          <a:p>
            <a:endParaRPr lang="en-US" altLang="ko-KR" dirty="0">
              <a:latin typeface="+mn-ea"/>
              <a:ea typeface="+mn-ea"/>
            </a:endParaRPr>
          </a:p>
          <a:p>
            <a:endParaRPr lang="en-US" altLang="ko-KR" dirty="0">
              <a:latin typeface="+mn-ea"/>
              <a:ea typeface="+mn-ea"/>
            </a:endParaRPr>
          </a:p>
          <a:p>
            <a:endParaRPr lang="en-US" altLang="ko-KR" dirty="0">
              <a:latin typeface="+mn-ea"/>
              <a:ea typeface="+mn-ea"/>
            </a:endParaRPr>
          </a:p>
          <a:p>
            <a:endParaRPr lang="en-US" altLang="ko-KR" dirty="0">
              <a:latin typeface="+mn-ea"/>
              <a:ea typeface="+mn-ea"/>
            </a:endParaRPr>
          </a:p>
          <a:p>
            <a:endParaRPr lang="en-US" altLang="ko-KR" dirty="0">
              <a:latin typeface="+mn-ea"/>
              <a:ea typeface="+mn-ea"/>
            </a:endParaRPr>
          </a:p>
          <a:p>
            <a:endParaRPr lang="en-US" altLang="ko-KR" dirty="0">
              <a:latin typeface="+mn-ea"/>
              <a:ea typeface="+mn-ea"/>
            </a:endParaRPr>
          </a:p>
          <a:p>
            <a:endParaRPr lang="en-US" altLang="ko-KR" dirty="0">
              <a:latin typeface="+mn-ea"/>
              <a:ea typeface="+mn-ea"/>
            </a:endParaRPr>
          </a:p>
          <a:p>
            <a:endParaRPr lang="en-US" altLang="ko-KR" dirty="0">
              <a:latin typeface="+mn-ea"/>
              <a:ea typeface="+mn-ea"/>
            </a:endParaRPr>
          </a:p>
          <a:p>
            <a:endParaRPr lang="en-US" altLang="ko-KR" dirty="0">
              <a:latin typeface="+mn-ea"/>
              <a:ea typeface="+mn-ea"/>
            </a:endParaRPr>
          </a:p>
          <a:p>
            <a:endParaRPr lang="en-US" altLang="ko-KR" dirty="0">
              <a:latin typeface="+mn-ea"/>
              <a:ea typeface="+mn-ea"/>
            </a:endParaRPr>
          </a:p>
          <a:p>
            <a:endParaRPr lang="en-US" altLang="ko-KR" dirty="0">
              <a:latin typeface="+mn-ea"/>
              <a:ea typeface="+mn-ea"/>
            </a:endParaRPr>
          </a:p>
        </p:txBody>
      </p:sp>
      <p:sp>
        <p:nvSpPr>
          <p:cNvPr id="14" name="object 8">
            <a:extLst>
              <a:ext uri="{FF2B5EF4-FFF2-40B4-BE49-F238E27FC236}">
                <a16:creationId xmlns:a16="http://schemas.microsoft.com/office/drawing/2014/main" id="{CA4040B9-6A1B-410C-77E7-ECDF4F3D8576}"/>
              </a:ext>
            </a:extLst>
          </p:cNvPr>
          <p:cNvSpPr txBox="1"/>
          <p:nvPr/>
        </p:nvSpPr>
        <p:spPr>
          <a:xfrm>
            <a:off x="6059170" y="3303505"/>
            <a:ext cx="5485384" cy="3336811"/>
          </a:xfrm>
          <a:prstGeom prst="rect">
            <a:avLst/>
          </a:prstGeom>
        </p:spPr>
        <p:txBody>
          <a:bodyPr vert="horz" wrap="square" lIns="0" tIns="12700" rIns="0" bIns="0" rtlCol="0">
            <a:spAutoFit/>
          </a:bodyPr>
          <a:lstStyle/>
          <a:p>
            <a:r>
              <a:rPr lang="en-US" altLang="ko-KR" dirty="0">
                <a:latin typeface="+mn-ea"/>
              </a:rPr>
              <a:t>p1 = Person("</a:t>
            </a:r>
            <a:r>
              <a:rPr lang="ko-KR" altLang="en-US" dirty="0">
                <a:latin typeface="+mn-ea"/>
              </a:rPr>
              <a:t>이순신</a:t>
            </a:r>
            <a:r>
              <a:rPr lang="en-US" altLang="ko-KR" dirty="0">
                <a:latin typeface="+mn-ea"/>
              </a:rPr>
              <a:t>", 30, 100);  #</a:t>
            </a:r>
            <a:r>
              <a:rPr lang="ko-KR" altLang="en-US" dirty="0">
                <a:latin typeface="+mn-ea"/>
              </a:rPr>
              <a:t>인스턴스 생성</a:t>
            </a:r>
          </a:p>
          <a:p>
            <a:r>
              <a:rPr lang="en-US" altLang="ko-KR" dirty="0">
                <a:latin typeface="+mn-ea"/>
              </a:rPr>
              <a:t>p1.age = 40</a:t>
            </a:r>
            <a:r>
              <a:rPr lang="ko-KR" altLang="en-US" dirty="0">
                <a:latin typeface="+mn-ea"/>
              </a:rPr>
              <a:t>                </a:t>
            </a:r>
            <a:r>
              <a:rPr lang="en-US" altLang="ko-KR" dirty="0">
                <a:latin typeface="+mn-ea"/>
              </a:rPr>
              <a:t>#</a:t>
            </a:r>
            <a:r>
              <a:rPr lang="ko-KR" altLang="en-US" dirty="0">
                <a:latin typeface="+mn-ea"/>
              </a:rPr>
              <a:t>속성사용</a:t>
            </a:r>
          </a:p>
          <a:p>
            <a:r>
              <a:rPr lang="en-US" altLang="ko-KR" dirty="0">
                <a:latin typeface="+mn-ea"/>
              </a:rPr>
              <a:t>p1.go("</a:t>
            </a:r>
            <a:r>
              <a:rPr lang="ko-KR" altLang="en-US" dirty="0">
                <a:latin typeface="+mn-ea"/>
              </a:rPr>
              <a:t>신한이가</a:t>
            </a:r>
            <a:r>
              <a:rPr lang="en-US" altLang="ko-KR" dirty="0">
                <a:latin typeface="+mn-ea"/>
              </a:rPr>
              <a:t>")        #</a:t>
            </a:r>
            <a:r>
              <a:rPr lang="ko-KR" altLang="en-US" dirty="0" err="1">
                <a:latin typeface="+mn-ea"/>
              </a:rPr>
              <a:t>메서드사용</a:t>
            </a:r>
            <a:endParaRPr lang="ko-KR" altLang="en-US" dirty="0">
              <a:latin typeface="+mn-ea"/>
            </a:endParaRPr>
          </a:p>
          <a:p>
            <a:r>
              <a:rPr lang="en-US" altLang="ko-KR" dirty="0">
                <a:latin typeface="+mn-ea"/>
              </a:rPr>
              <a:t>p1._Person__score = 200</a:t>
            </a:r>
            <a:r>
              <a:rPr lang="ko-KR" altLang="en-US" dirty="0">
                <a:latin typeface="+mn-ea"/>
              </a:rPr>
              <a:t>  </a:t>
            </a:r>
            <a:r>
              <a:rPr lang="en-US" altLang="ko-KR" dirty="0">
                <a:latin typeface="+mn-ea"/>
              </a:rPr>
              <a:t>#</a:t>
            </a:r>
            <a:r>
              <a:rPr lang="ko-KR" altLang="en-US" dirty="0">
                <a:latin typeface="+mn-ea"/>
              </a:rPr>
              <a:t>이렇게 접근가능</a:t>
            </a:r>
          </a:p>
          <a:p>
            <a:r>
              <a:rPr lang="en-US" altLang="ko-KR" dirty="0">
                <a:latin typeface="+mn-ea"/>
              </a:rPr>
              <a:t>p1.__score = 300</a:t>
            </a:r>
            <a:r>
              <a:rPr lang="ko-KR" altLang="en-US" dirty="0">
                <a:latin typeface="+mn-ea"/>
              </a:rPr>
              <a:t>   </a:t>
            </a:r>
            <a:r>
              <a:rPr lang="en-US" altLang="ko-KR" dirty="0">
                <a:latin typeface="+mn-ea"/>
              </a:rPr>
              <a:t># </a:t>
            </a:r>
            <a:r>
              <a:rPr lang="ko-KR" altLang="en-US" dirty="0">
                <a:latin typeface="+mn-ea"/>
              </a:rPr>
              <a:t>값 </a:t>
            </a:r>
            <a:r>
              <a:rPr lang="ko-KR" altLang="en-US" dirty="0" err="1">
                <a:latin typeface="+mn-ea"/>
              </a:rPr>
              <a:t>할당되지않음</a:t>
            </a:r>
            <a:r>
              <a:rPr lang="ko-KR" altLang="en-US" dirty="0">
                <a:latin typeface="+mn-ea"/>
              </a:rPr>
              <a:t> ***잘못사용임 </a:t>
            </a:r>
            <a:r>
              <a:rPr lang="en-US" altLang="ko-KR" dirty="0">
                <a:latin typeface="+mn-ea"/>
              </a:rPr>
              <a:t>(</a:t>
            </a:r>
            <a:r>
              <a:rPr lang="ko-KR" altLang="en-US" dirty="0">
                <a:latin typeface="+mn-ea"/>
              </a:rPr>
              <a:t>이건 완전히 새로운 속성이 생성됨</a:t>
            </a:r>
            <a:r>
              <a:rPr lang="en-US" altLang="ko-KR" dirty="0">
                <a:latin typeface="+mn-ea"/>
              </a:rPr>
              <a:t>)</a:t>
            </a:r>
            <a:endParaRPr lang="ko-KR" altLang="en-US" dirty="0">
              <a:latin typeface="+mn-ea"/>
            </a:endParaRPr>
          </a:p>
          <a:p>
            <a:endParaRPr lang="en-US" altLang="ko-KR" dirty="0">
              <a:latin typeface="+mn-ea"/>
            </a:endParaRPr>
          </a:p>
          <a:p>
            <a:r>
              <a:rPr lang="en-US" altLang="ko-KR" dirty="0">
                <a:latin typeface="+mn-ea"/>
              </a:rPr>
              <a:t>p1.printInfo()</a:t>
            </a:r>
          </a:p>
          <a:p>
            <a:r>
              <a:rPr lang="en-US" altLang="ko-KR" dirty="0">
                <a:latin typeface="+mn-ea"/>
              </a:rPr>
              <a:t>p1.setScore(400)</a:t>
            </a:r>
          </a:p>
          <a:p>
            <a:r>
              <a:rPr lang="en-US" altLang="ko-KR" dirty="0">
                <a:latin typeface="+mn-ea"/>
              </a:rPr>
              <a:t>p1.printInfo()</a:t>
            </a:r>
          </a:p>
          <a:p>
            <a:r>
              <a:rPr lang="en-US" altLang="ko-KR" dirty="0">
                <a:latin typeface="+mn-ea"/>
              </a:rPr>
              <a:t>print(p1.getScore())</a:t>
            </a:r>
          </a:p>
          <a:p>
            <a:r>
              <a:rPr lang="en-US" altLang="ko-KR" dirty="0">
                <a:latin typeface="+mn-ea"/>
              </a:rPr>
              <a:t>print(p1.__score)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869999"/>
            <a:ext cx="11308715" cy="2764859"/>
          </a:xfrm>
          <a:prstGeom prst="rect">
            <a:avLst/>
          </a:prstGeom>
        </p:spPr>
        <p:txBody>
          <a:bodyPr vert="horz" wrap="square" lIns="0" tIns="144780" rIns="0" bIns="0" rtlCol="0">
            <a:spAutoFit/>
          </a:bodyPr>
          <a:lstStyle/>
          <a:p>
            <a:pPr marL="286385" indent="-273685">
              <a:lnSpc>
                <a:spcPct val="100000"/>
              </a:lnSpc>
              <a:spcBef>
                <a:spcPts val="1140"/>
              </a:spcBef>
              <a:buFont typeface="Arial"/>
              <a:buChar char="▪"/>
              <a:tabLst>
                <a:tab pos="286385" algn="l"/>
              </a:tabLst>
            </a:pPr>
            <a:r>
              <a:rPr dirty="0">
                <a:solidFill>
                  <a:srgbClr val="333333"/>
                </a:solidFill>
                <a:latin typeface="+mn-ea"/>
                <a:ea typeface="+mn-ea"/>
                <a:cs typeface="Malgun Gothic"/>
              </a:rPr>
              <a:t>객체의</a:t>
            </a:r>
            <a:r>
              <a:rPr spc="-85" dirty="0">
                <a:solidFill>
                  <a:srgbClr val="333333"/>
                </a:solidFill>
                <a:latin typeface="+mn-ea"/>
                <a:ea typeface="+mn-ea"/>
                <a:cs typeface="Malgun Gothic"/>
              </a:rPr>
              <a:t> </a:t>
            </a:r>
            <a:r>
              <a:rPr dirty="0">
                <a:solidFill>
                  <a:srgbClr val="333333"/>
                </a:solidFill>
                <a:latin typeface="+mn-ea"/>
                <a:ea typeface="+mn-ea"/>
                <a:cs typeface="Malgun Gothic"/>
              </a:rPr>
              <a:t>속성(Attribute)</a:t>
            </a:r>
            <a:r>
              <a:rPr spc="-90" dirty="0">
                <a:solidFill>
                  <a:srgbClr val="333333"/>
                </a:solidFill>
                <a:latin typeface="+mn-ea"/>
                <a:ea typeface="+mn-ea"/>
                <a:cs typeface="Malgun Gothic"/>
              </a:rPr>
              <a:t> </a:t>
            </a:r>
            <a:r>
              <a:rPr dirty="0">
                <a:solidFill>
                  <a:srgbClr val="333333"/>
                </a:solidFill>
                <a:latin typeface="+mn-ea"/>
                <a:ea typeface="+mn-ea"/>
                <a:cs typeface="Malgun Gothic"/>
              </a:rPr>
              <a:t>는</a:t>
            </a:r>
            <a:r>
              <a:rPr spc="-80" dirty="0">
                <a:solidFill>
                  <a:srgbClr val="333333"/>
                </a:solidFill>
                <a:latin typeface="+mn-ea"/>
                <a:ea typeface="+mn-ea"/>
                <a:cs typeface="Malgun Gothic"/>
              </a:rPr>
              <a:t> </a:t>
            </a:r>
            <a:r>
              <a:rPr spc="-10" dirty="0">
                <a:solidFill>
                  <a:srgbClr val="333333"/>
                </a:solidFill>
                <a:latin typeface="+mn-ea"/>
                <a:ea typeface="+mn-ea"/>
                <a:cs typeface="Malgun Gothic"/>
              </a:rPr>
              <a:t>가변이다.</a:t>
            </a:r>
            <a:endParaRPr dirty="0">
              <a:latin typeface="+mn-ea"/>
              <a:ea typeface="+mn-ea"/>
              <a:cs typeface="Malgun Gothic"/>
            </a:endParaRPr>
          </a:p>
          <a:p>
            <a:pPr marL="561340" lvl="1" indent="-274320">
              <a:lnSpc>
                <a:spcPct val="100000"/>
              </a:lnSpc>
              <a:spcBef>
                <a:spcPts val="895"/>
              </a:spcBef>
              <a:buFont typeface="Consolas"/>
              <a:buChar char="–"/>
              <a:tabLst>
                <a:tab pos="561340" algn="l"/>
              </a:tabLst>
            </a:pPr>
            <a:r>
              <a:rPr dirty="0">
                <a:solidFill>
                  <a:srgbClr val="333333"/>
                </a:solidFill>
                <a:latin typeface="+mn-ea"/>
                <a:ea typeface="+mn-ea"/>
                <a:cs typeface="Malgun Gothic"/>
              </a:rPr>
              <a:t>객체의</a:t>
            </a:r>
            <a:r>
              <a:rPr spc="10" dirty="0">
                <a:solidFill>
                  <a:srgbClr val="333333"/>
                </a:solidFill>
                <a:latin typeface="+mn-ea"/>
                <a:ea typeface="+mn-ea"/>
                <a:cs typeface="Malgun Gothic"/>
              </a:rPr>
              <a:t> </a:t>
            </a:r>
            <a:r>
              <a:rPr spc="-25" dirty="0">
                <a:solidFill>
                  <a:srgbClr val="333333"/>
                </a:solidFill>
                <a:latin typeface="+mn-ea"/>
                <a:ea typeface="+mn-ea"/>
                <a:cs typeface="Malgun Gothic"/>
              </a:rPr>
              <a:t>데이터</a:t>
            </a:r>
            <a:endParaRPr dirty="0">
              <a:latin typeface="+mn-ea"/>
              <a:ea typeface="+mn-ea"/>
              <a:cs typeface="Malgun Gothic"/>
            </a:endParaRPr>
          </a:p>
          <a:p>
            <a:pPr marL="561340" lvl="1" indent="-274320">
              <a:lnSpc>
                <a:spcPct val="100000"/>
              </a:lnSpc>
              <a:spcBef>
                <a:spcPts val="885"/>
              </a:spcBef>
              <a:buFont typeface="Consolas"/>
              <a:buChar char="–"/>
              <a:tabLst>
                <a:tab pos="561340" algn="l"/>
              </a:tabLst>
            </a:pPr>
            <a:r>
              <a:rPr dirty="0">
                <a:solidFill>
                  <a:srgbClr val="333333"/>
                </a:solidFill>
                <a:latin typeface="+mn-ea"/>
                <a:ea typeface="+mn-ea"/>
                <a:cs typeface="Malgun Gothic"/>
              </a:rPr>
              <a:t>클래스</a:t>
            </a:r>
            <a:r>
              <a:rPr spc="-5" dirty="0">
                <a:solidFill>
                  <a:srgbClr val="333333"/>
                </a:solidFill>
                <a:latin typeface="+mn-ea"/>
                <a:ea typeface="+mn-ea"/>
                <a:cs typeface="Malgun Gothic"/>
              </a:rPr>
              <a:t> </a:t>
            </a:r>
            <a:r>
              <a:rPr dirty="0">
                <a:solidFill>
                  <a:srgbClr val="333333"/>
                </a:solidFill>
                <a:latin typeface="+mn-ea"/>
                <a:ea typeface="+mn-ea"/>
                <a:cs typeface="Malgun Gothic"/>
              </a:rPr>
              <a:t>선언</a:t>
            </a:r>
            <a:r>
              <a:rPr spc="-5" dirty="0">
                <a:solidFill>
                  <a:srgbClr val="333333"/>
                </a:solidFill>
                <a:latin typeface="+mn-ea"/>
                <a:ea typeface="+mn-ea"/>
                <a:cs typeface="Malgun Gothic"/>
              </a:rPr>
              <a:t> </a:t>
            </a:r>
            <a:r>
              <a:rPr dirty="0">
                <a:solidFill>
                  <a:srgbClr val="333333"/>
                </a:solidFill>
                <a:latin typeface="+mn-ea"/>
                <a:ea typeface="+mn-ea"/>
                <a:cs typeface="Malgun Gothic"/>
              </a:rPr>
              <a:t>시</a:t>
            </a:r>
            <a:r>
              <a:rPr spc="-5" dirty="0">
                <a:solidFill>
                  <a:srgbClr val="333333"/>
                </a:solidFill>
                <a:latin typeface="+mn-ea"/>
                <a:ea typeface="+mn-ea"/>
                <a:cs typeface="Malgun Gothic"/>
              </a:rPr>
              <a:t> </a:t>
            </a:r>
            <a:r>
              <a:rPr dirty="0">
                <a:solidFill>
                  <a:srgbClr val="333333"/>
                </a:solidFill>
                <a:latin typeface="+mn-ea"/>
                <a:ea typeface="+mn-ea"/>
                <a:cs typeface="Malgun Gothic"/>
              </a:rPr>
              <a:t>instance</a:t>
            </a:r>
            <a:r>
              <a:rPr spc="-25" dirty="0">
                <a:solidFill>
                  <a:srgbClr val="333333"/>
                </a:solidFill>
                <a:latin typeface="+mn-ea"/>
                <a:ea typeface="+mn-ea"/>
                <a:cs typeface="Malgun Gothic"/>
              </a:rPr>
              <a:t> </a:t>
            </a:r>
            <a:r>
              <a:rPr dirty="0">
                <a:solidFill>
                  <a:srgbClr val="333333"/>
                </a:solidFill>
                <a:latin typeface="+mn-ea"/>
                <a:ea typeface="+mn-ea"/>
                <a:cs typeface="Malgun Gothic"/>
              </a:rPr>
              <a:t>변수를</a:t>
            </a:r>
            <a:r>
              <a:rPr spc="-5" dirty="0">
                <a:solidFill>
                  <a:srgbClr val="333333"/>
                </a:solidFill>
                <a:latin typeface="+mn-ea"/>
                <a:ea typeface="+mn-ea"/>
                <a:cs typeface="Malgun Gothic"/>
              </a:rPr>
              <a:t> </a:t>
            </a:r>
            <a:r>
              <a:rPr dirty="0">
                <a:solidFill>
                  <a:srgbClr val="333333"/>
                </a:solidFill>
                <a:latin typeface="+mn-ea"/>
                <a:ea typeface="+mn-ea"/>
                <a:cs typeface="Malgun Gothic"/>
              </a:rPr>
              <a:t>선언하지</a:t>
            </a:r>
            <a:r>
              <a:rPr spc="-5" dirty="0">
                <a:solidFill>
                  <a:srgbClr val="333333"/>
                </a:solidFill>
                <a:latin typeface="+mn-ea"/>
                <a:ea typeface="+mn-ea"/>
                <a:cs typeface="Malgun Gothic"/>
              </a:rPr>
              <a:t> </a:t>
            </a:r>
            <a:r>
              <a:rPr spc="-20" dirty="0">
                <a:solidFill>
                  <a:srgbClr val="333333"/>
                </a:solidFill>
                <a:latin typeface="+mn-ea"/>
                <a:ea typeface="+mn-ea"/>
                <a:cs typeface="Malgun Gothic"/>
              </a:rPr>
              <a:t>않는다.</a:t>
            </a:r>
            <a:endParaRPr dirty="0">
              <a:latin typeface="+mn-ea"/>
              <a:ea typeface="+mn-ea"/>
              <a:cs typeface="Malgun Gothic"/>
            </a:endParaRPr>
          </a:p>
          <a:p>
            <a:pPr marL="561340" lvl="1" indent="-274320">
              <a:lnSpc>
                <a:spcPct val="100000"/>
              </a:lnSpc>
              <a:spcBef>
                <a:spcPts val="890"/>
              </a:spcBef>
              <a:buFont typeface="Consolas"/>
              <a:buChar char="–"/>
              <a:tabLst>
                <a:tab pos="561340" algn="l"/>
              </a:tabLst>
            </a:pPr>
            <a:r>
              <a:rPr dirty="0">
                <a:solidFill>
                  <a:srgbClr val="333333"/>
                </a:solidFill>
                <a:latin typeface="+mn-ea"/>
                <a:ea typeface="+mn-ea"/>
                <a:cs typeface="Malgun Gothic"/>
              </a:rPr>
              <a:t>생성자(Initializer)나</a:t>
            </a:r>
            <a:r>
              <a:rPr spc="-15" dirty="0">
                <a:solidFill>
                  <a:srgbClr val="333333"/>
                </a:solidFill>
                <a:latin typeface="+mn-ea"/>
                <a:ea typeface="+mn-ea"/>
                <a:cs typeface="Malgun Gothic"/>
              </a:rPr>
              <a:t> </a:t>
            </a:r>
            <a:r>
              <a:rPr dirty="0">
                <a:solidFill>
                  <a:srgbClr val="333333"/>
                </a:solidFill>
                <a:latin typeface="+mn-ea"/>
                <a:ea typeface="+mn-ea"/>
                <a:cs typeface="Malgun Gothic"/>
              </a:rPr>
              <a:t>함수에서</a:t>
            </a:r>
            <a:r>
              <a:rPr spc="-20" dirty="0">
                <a:solidFill>
                  <a:srgbClr val="333333"/>
                </a:solidFill>
                <a:latin typeface="+mn-ea"/>
                <a:ea typeface="+mn-ea"/>
                <a:cs typeface="Malgun Gothic"/>
              </a:rPr>
              <a:t> </a:t>
            </a:r>
            <a:r>
              <a:rPr dirty="0">
                <a:solidFill>
                  <a:srgbClr val="333333"/>
                </a:solidFill>
                <a:latin typeface="+mn-ea"/>
                <a:ea typeface="+mn-ea"/>
                <a:cs typeface="Malgun Gothic"/>
              </a:rPr>
              <a:t>동적으로</a:t>
            </a:r>
            <a:r>
              <a:rPr spc="-20" dirty="0">
                <a:solidFill>
                  <a:srgbClr val="333333"/>
                </a:solidFill>
                <a:latin typeface="+mn-ea"/>
                <a:ea typeface="+mn-ea"/>
                <a:cs typeface="Malgun Gothic"/>
              </a:rPr>
              <a:t> </a:t>
            </a:r>
            <a:r>
              <a:rPr dirty="0">
                <a:solidFill>
                  <a:srgbClr val="333333"/>
                </a:solidFill>
                <a:latin typeface="+mn-ea"/>
                <a:ea typeface="+mn-ea"/>
                <a:cs typeface="Malgun Gothic"/>
              </a:rPr>
              <a:t>instance</a:t>
            </a:r>
            <a:r>
              <a:rPr spc="-45" dirty="0">
                <a:solidFill>
                  <a:srgbClr val="333333"/>
                </a:solidFill>
                <a:latin typeface="+mn-ea"/>
                <a:ea typeface="+mn-ea"/>
                <a:cs typeface="Malgun Gothic"/>
              </a:rPr>
              <a:t> </a:t>
            </a:r>
            <a:r>
              <a:rPr dirty="0">
                <a:solidFill>
                  <a:srgbClr val="333333"/>
                </a:solidFill>
                <a:latin typeface="+mn-ea"/>
                <a:ea typeface="+mn-ea"/>
                <a:cs typeface="Malgun Gothic"/>
              </a:rPr>
              <a:t>변수를</a:t>
            </a:r>
            <a:r>
              <a:rPr spc="-25" dirty="0">
                <a:solidFill>
                  <a:srgbClr val="333333"/>
                </a:solidFill>
                <a:latin typeface="+mn-ea"/>
                <a:ea typeface="+mn-ea"/>
                <a:cs typeface="Malgun Gothic"/>
              </a:rPr>
              <a:t> </a:t>
            </a:r>
            <a:r>
              <a:rPr dirty="0">
                <a:solidFill>
                  <a:srgbClr val="333333"/>
                </a:solidFill>
                <a:latin typeface="+mn-ea"/>
                <a:ea typeface="+mn-ea"/>
                <a:cs typeface="Malgun Gothic"/>
              </a:rPr>
              <a:t>만들어</a:t>
            </a:r>
            <a:r>
              <a:rPr spc="-20" dirty="0">
                <a:solidFill>
                  <a:srgbClr val="333333"/>
                </a:solidFill>
                <a:latin typeface="+mn-ea"/>
                <a:ea typeface="+mn-ea"/>
                <a:cs typeface="Malgun Gothic"/>
              </a:rPr>
              <a:t> 넣는다.</a:t>
            </a:r>
            <a:endParaRPr dirty="0">
              <a:latin typeface="+mn-ea"/>
              <a:ea typeface="+mn-ea"/>
              <a:cs typeface="Malgun Gothic"/>
            </a:endParaRPr>
          </a:p>
          <a:p>
            <a:pPr marL="561340" lvl="1" indent="-274320">
              <a:lnSpc>
                <a:spcPct val="100000"/>
              </a:lnSpc>
              <a:spcBef>
                <a:spcPts val="890"/>
              </a:spcBef>
              <a:buFont typeface="Consolas"/>
              <a:buChar char="–"/>
              <a:tabLst>
                <a:tab pos="561340" algn="l"/>
              </a:tabLst>
            </a:pPr>
            <a:r>
              <a:rPr dirty="0">
                <a:solidFill>
                  <a:srgbClr val="333333"/>
                </a:solidFill>
                <a:latin typeface="+mn-ea"/>
                <a:ea typeface="+mn-ea"/>
                <a:cs typeface="Malgun Gothic"/>
              </a:rPr>
              <a:t>객체를</a:t>
            </a:r>
            <a:r>
              <a:rPr spc="10" dirty="0">
                <a:solidFill>
                  <a:srgbClr val="333333"/>
                </a:solidFill>
                <a:latin typeface="+mn-ea"/>
                <a:ea typeface="+mn-ea"/>
                <a:cs typeface="Malgun Gothic"/>
              </a:rPr>
              <a:t> </a:t>
            </a:r>
            <a:r>
              <a:rPr dirty="0">
                <a:solidFill>
                  <a:srgbClr val="333333"/>
                </a:solidFill>
                <a:latin typeface="+mn-ea"/>
                <a:ea typeface="+mn-ea"/>
                <a:cs typeface="Malgun Gothic"/>
              </a:rPr>
              <a:t>이용해</a:t>
            </a:r>
            <a:r>
              <a:rPr spc="5" dirty="0">
                <a:solidFill>
                  <a:srgbClr val="333333"/>
                </a:solidFill>
                <a:latin typeface="+mn-ea"/>
                <a:ea typeface="+mn-ea"/>
                <a:cs typeface="Malgun Gothic"/>
              </a:rPr>
              <a:t> </a:t>
            </a:r>
            <a:r>
              <a:rPr dirty="0">
                <a:solidFill>
                  <a:srgbClr val="333333"/>
                </a:solidFill>
                <a:latin typeface="+mn-ea"/>
                <a:ea typeface="+mn-ea"/>
                <a:cs typeface="Malgun Gothic"/>
              </a:rPr>
              <a:t>직접</a:t>
            </a:r>
            <a:r>
              <a:rPr spc="5" dirty="0">
                <a:solidFill>
                  <a:srgbClr val="333333"/>
                </a:solidFill>
                <a:latin typeface="+mn-ea"/>
                <a:ea typeface="+mn-ea"/>
                <a:cs typeface="Malgun Gothic"/>
              </a:rPr>
              <a:t> </a:t>
            </a:r>
            <a:r>
              <a:rPr dirty="0">
                <a:solidFill>
                  <a:srgbClr val="333333"/>
                </a:solidFill>
                <a:latin typeface="+mn-ea"/>
                <a:ea typeface="+mn-ea"/>
                <a:cs typeface="Malgun Gothic"/>
              </a:rPr>
              <a:t>변수를</a:t>
            </a:r>
            <a:r>
              <a:rPr spc="-5" dirty="0">
                <a:solidFill>
                  <a:srgbClr val="333333"/>
                </a:solidFill>
                <a:latin typeface="+mn-ea"/>
                <a:ea typeface="+mn-ea"/>
                <a:cs typeface="Malgun Gothic"/>
              </a:rPr>
              <a:t> </a:t>
            </a:r>
            <a:r>
              <a:rPr dirty="0">
                <a:solidFill>
                  <a:srgbClr val="333333"/>
                </a:solidFill>
                <a:latin typeface="+mn-ea"/>
                <a:ea typeface="+mn-ea"/>
                <a:cs typeface="Malgun Gothic"/>
              </a:rPr>
              <a:t>만들어</a:t>
            </a:r>
            <a:r>
              <a:rPr spc="5" dirty="0">
                <a:solidFill>
                  <a:srgbClr val="333333"/>
                </a:solidFill>
                <a:latin typeface="+mn-ea"/>
                <a:ea typeface="+mn-ea"/>
                <a:cs typeface="Malgun Gothic"/>
              </a:rPr>
              <a:t> </a:t>
            </a:r>
            <a:r>
              <a:rPr dirty="0">
                <a:solidFill>
                  <a:srgbClr val="333333"/>
                </a:solidFill>
                <a:latin typeface="+mn-ea"/>
                <a:ea typeface="+mn-ea"/>
                <a:cs typeface="Malgun Gothic"/>
              </a:rPr>
              <a:t>값을</a:t>
            </a:r>
            <a:r>
              <a:rPr spc="5" dirty="0">
                <a:solidFill>
                  <a:srgbClr val="333333"/>
                </a:solidFill>
                <a:latin typeface="+mn-ea"/>
                <a:ea typeface="+mn-ea"/>
                <a:cs typeface="Malgun Gothic"/>
              </a:rPr>
              <a:t> </a:t>
            </a:r>
            <a:r>
              <a:rPr dirty="0">
                <a:solidFill>
                  <a:srgbClr val="333333"/>
                </a:solidFill>
                <a:latin typeface="+mn-ea"/>
                <a:ea typeface="+mn-ea"/>
                <a:cs typeface="Malgun Gothic"/>
              </a:rPr>
              <a:t>대입할</a:t>
            </a:r>
            <a:r>
              <a:rPr spc="5" dirty="0">
                <a:solidFill>
                  <a:srgbClr val="333333"/>
                </a:solidFill>
                <a:latin typeface="+mn-ea"/>
                <a:ea typeface="+mn-ea"/>
                <a:cs typeface="Malgun Gothic"/>
              </a:rPr>
              <a:t> </a:t>
            </a:r>
            <a:r>
              <a:rPr dirty="0">
                <a:solidFill>
                  <a:srgbClr val="333333"/>
                </a:solidFill>
                <a:latin typeface="+mn-ea"/>
                <a:ea typeface="+mn-ea"/>
                <a:cs typeface="Malgun Gothic"/>
              </a:rPr>
              <a:t>수</a:t>
            </a:r>
            <a:r>
              <a:rPr spc="5" dirty="0">
                <a:solidFill>
                  <a:srgbClr val="333333"/>
                </a:solidFill>
                <a:latin typeface="+mn-ea"/>
                <a:ea typeface="+mn-ea"/>
                <a:cs typeface="Malgun Gothic"/>
              </a:rPr>
              <a:t> </a:t>
            </a:r>
            <a:r>
              <a:rPr spc="-25" dirty="0">
                <a:solidFill>
                  <a:srgbClr val="333333"/>
                </a:solidFill>
                <a:latin typeface="+mn-ea"/>
                <a:ea typeface="+mn-ea"/>
                <a:cs typeface="Malgun Gothic"/>
              </a:rPr>
              <a:t>있다.</a:t>
            </a:r>
            <a:endParaRPr dirty="0">
              <a:latin typeface="+mn-ea"/>
              <a:ea typeface="+mn-ea"/>
              <a:cs typeface="Malgun Gothic"/>
            </a:endParaRPr>
          </a:p>
          <a:p>
            <a:pPr marL="789305" lvl="2" indent="-227965">
              <a:lnSpc>
                <a:spcPct val="100000"/>
              </a:lnSpc>
              <a:spcBef>
                <a:spcPts val="890"/>
              </a:spcBef>
              <a:buFont typeface="Arial"/>
              <a:buChar char="▪"/>
              <a:tabLst>
                <a:tab pos="789305" algn="l"/>
              </a:tabLst>
            </a:pPr>
            <a:r>
              <a:rPr dirty="0">
                <a:solidFill>
                  <a:srgbClr val="333333"/>
                </a:solidFill>
                <a:latin typeface="+mn-ea"/>
                <a:ea typeface="+mn-ea"/>
                <a:cs typeface="Malgun Gothic"/>
              </a:rPr>
              <a:t>같은</a:t>
            </a:r>
            <a:r>
              <a:rPr spc="-15" dirty="0">
                <a:solidFill>
                  <a:srgbClr val="333333"/>
                </a:solidFill>
                <a:latin typeface="+mn-ea"/>
                <a:ea typeface="+mn-ea"/>
                <a:cs typeface="Malgun Gothic"/>
              </a:rPr>
              <a:t> </a:t>
            </a:r>
            <a:r>
              <a:rPr dirty="0">
                <a:solidFill>
                  <a:srgbClr val="333333"/>
                </a:solidFill>
                <a:latin typeface="+mn-ea"/>
                <a:ea typeface="+mn-ea"/>
                <a:cs typeface="Malgun Gothic"/>
              </a:rPr>
              <a:t>클래스에서</a:t>
            </a:r>
            <a:r>
              <a:rPr spc="-40" dirty="0">
                <a:solidFill>
                  <a:srgbClr val="333333"/>
                </a:solidFill>
                <a:latin typeface="+mn-ea"/>
                <a:ea typeface="+mn-ea"/>
                <a:cs typeface="Malgun Gothic"/>
              </a:rPr>
              <a:t> </a:t>
            </a:r>
            <a:r>
              <a:rPr dirty="0">
                <a:solidFill>
                  <a:srgbClr val="333333"/>
                </a:solidFill>
                <a:latin typeface="+mn-ea"/>
                <a:ea typeface="+mn-ea"/>
                <a:cs typeface="Malgun Gothic"/>
              </a:rPr>
              <a:t>생성된</a:t>
            </a:r>
            <a:r>
              <a:rPr spc="-10" dirty="0">
                <a:solidFill>
                  <a:srgbClr val="333333"/>
                </a:solidFill>
                <a:latin typeface="+mn-ea"/>
                <a:ea typeface="+mn-ea"/>
                <a:cs typeface="Malgun Gothic"/>
              </a:rPr>
              <a:t> </a:t>
            </a:r>
            <a:r>
              <a:rPr dirty="0">
                <a:solidFill>
                  <a:srgbClr val="333333"/>
                </a:solidFill>
                <a:latin typeface="+mn-ea"/>
                <a:ea typeface="+mn-ea"/>
                <a:cs typeface="Malgun Gothic"/>
              </a:rPr>
              <a:t>객체들</a:t>
            </a:r>
            <a:r>
              <a:rPr spc="-30" dirty="0">
                <a:solidFill>
                  <a:srgbClr val="333333"/>
                </a:solidFill>
                <a:latin typeface="+mn-ea"/>
                <a:ea typeface="+mn-ea"/>
                <a:cs typeface="Malgun Gothic"/>
              </a:rPr>
              <a:t> </a:t>
            </a:r>
            <a:r>
              <a:rPr dirty="0">
                <a:solidFill>
                  <a:srgbClr val="333333"/>
                </a:solidFill>
                <a:latin typeface="+mn-ea"/>
                <a:ea typeface="+mn-ea"/>
                <a:cs typeface="Malgun Gothic"/>
              </a:rPr>
              <a:t>이라도</a:t>
            </a:r>
            <a:r>
              <a:rPr spc="-25" dirty="0">
                <a:solidFill>
                  <a:srgbClr val="333333"/>
                </a:solidFill>
                <a:latin typeface="+mn-ea"/>
                <a:ea typeface="+mn-ea"/>
                <a:cs typeface="Malgun Gothic"/>
              </a:rPr>
              <a:t> </a:t>
            </a:r>
            <a:r>
              <a:rPr dirty="0">
                <a:solidFill>
                  <a:srgbClr val="333333"/>
                </a:solidFill>
                <a:latin typeface="+mn-ea"/>
                <a:ea typeface="+mn-ea"/>
                <a:cs typeface="Malgun Gothic"/>
              </a:rPr>
              <a:t>서로</a:t>
            </a:r>
            <a:r>
              <a:rPr spc="-10" dirty="0">
                <a:solidFill>
                  <a:srgbClr val="333333"/>
                </a:solidFill>
                <a:latin typeface="+mn-ea"/>
                <a:ea typeface="+mn-ea"/>
                <a:cs typeface="Malgun Gothic"/>
              </a:rPr>
              <a:t> </a:t>
            </a:r>
            <a:r>
              <a:rPr dirty="0">
                <a:solidFill>
                  <a:srgbClr val="333333"/>
                </a:solidFill>
                <a:latin typeface="+mn-ea"/>
                <a:ea typeface="+mn-ea"/>
                <a:cs typeface="Malgun Gothic"/>
              </a:rPr>
              <a:t>다른</a:t>
            </a:r>
            <a:r>
              <a:rPr spc="-15" dirty="0">
                <a:solidFill>
                  <a:srgbClr val="333333"/>
                </a:solidFill>
                <a:latin typeface="+mn-ea"/>
                <a:ea typeface="+mn-ea"/>
                <a:cs typeface="Malgun Gothic"/>
              </a:rPr>
              <a:t> </a:t>
            </a:r>
            <a:r>
              <a:rPr dirty="0">
                <a:solidFill>
                  <a:srgbClr val="333333"/>
                </a:solidFill>
                <a:latin typeface="+mn-ea"/>
                <a:ea typeface="+mn-ea"/>
                <a:cs typeface="Malgun Gothic"/>
              </a:rPr>
              <a:t>instance</a:t>
            </a:r>
            <a:r>
              <a:rPr spc="-25" dirty="0">
                <a:solidFill>
                  <a:srgbClr val="333333"/>
                </a:solidFill>
                <a:latin typeface="+mn-ea"/>
                <a:ea typeface="+mn-ea"/>
                <a:cs typeface="Malgun Gothic"/>
              </a:rPr>
              <a:t> </a:t>
            </a:r>
            <a:r>
              <a:rPr dirty="0">
                <a:solidFill>
                  <a:srgbClr val="333333"/>
                </a:solidFill>
                <a:latin typeface="+mn-ea"/>
                <a:ea typeface="+mn-ea"/>
                <a:cs typeface="Malgun Gothic"/>
              </a:rPr>
              <a:t>변수를</a:t>
            </a:r>
            <a:r>
              <a:rPr spc="-25" dirty="0">
                <a:solidFill>
                  <a:srgbClr val="333333"/>
                </a:solidFill>
                <a:latin typeface="+mn-ea"/>
                <a:ea typeface="+mn-ea"/>
                <a:cs typeface="Malgun Gothic"/>
              </a:rPr>
              <a:t> </a:t>
            </a:r>
            <a:r>
              <a:rPr dirty="0">
                <a:solidFill>
                  <a:srgbClr val="333333"/>
                </a:solidFill>
                <a:latin typeface="+mn-ea"/>
                <a:ea typeface="+mn-ea"/>
                <a:cs typeface="Malgun Gothic"/>
              </a:rPr>
              <a:t>가질</a:t>
            </a:r>
            <a:r>
              <a:rPr spc="-5" dirty="0">
                <a:solidFill>
                  <a:srgbClr val="333333"/>
                </a:solidFill>
                <a:latin typeface="+mn-ea"/>
                <a:ea typeface="+mn-ea"/>
                <a:cs typeface="Malgun Gothic"/>
              </a:rPr>
              <a:t> </a:t>
            </a:r>
            <a:r>
              <a:rPr dirty="0">
                <a:solidFill>
                  <a:srgbClr val="333333"/>
                </a:solidFill>
                <a:latin typeface="+mn-ea"/>
                <a:ea typeface="+mn-ea"/>
                <a:cs typeface="Malgun Gothic"/>
              </a:rPr>
              <a:t>수</a:t>
            </a:r>
            <a:r>
              <a:rPr spc="-15" dirty="0">
                <a:solidFill>
                  <a:srgbClr val="333333"/>
                </a:solidFill>
                <a:latin typeface="+mn-ea"/>
                <a:ea typeface="+mn-ea"/>
                <a:cs typeface="Malgun Gothic"/>
              </a:rPr>
              <a:t> </a:t>
            </a:r>
            <a:r>
              <a:rPr spc="-25" dirty="0">
                <a:solidFill>
                  <a:srgbClr val="333333"/>
                </a:solidFill>
                <a:latin typeface="+mn-ea"/>
                <a:ea typeface="+mn-ea"/>
                <a:cs typeface="Malgun Gothic"/>
              </a:rPr>
              <a:t>있다.</a:t>
            </a:r>
            <a:endParaRPr dirty="0">
              <a:latin typeface="+mn-ea"/>
              <a:ea typeface="+mn-ea"/>
              <a:cs typeface="Malgun Gothic"/>
            </a:endParaRPr>
          </a:p>
          <a:p>
            <a:pPr marL="561340" lvl="1" indent="-274320">
              <a:lnSpc>
                <a:spcPct val="100000"/>
              </a:lnSpc>
              <a:spcBef>
                <a:spcPts val="835"/>
              </a:spcBef>
              <a:buFont typeface="Consolas"/>
              <a:buChar char="–"/>
              <a:tabLst>
                <a:tab pos="561340" algn="l"/>
                <a:tab pos="2410460" algn="l"/>
              </a:tabLst>
            </a:pPr>
            <a:r>
              <a:rPr dirty="0">
                <a:solidFill>
                  <a:srgbClr val="333333"/>
                </a:solidFill>
                <a:highlight>
                  <a:srgbClr val="FFFF00"/>
                </a:highlight>
                <a:latin typeface="+mn-ea"/>
                <a:ea typeface="+mn-ea"/>
                <a:cs typeface="Malgun Gothic"/>
              </a:rPr>
              <a:t>객체.</a:t>
            </a:r>
            <a:r>
              <a:rPr u="sng" spc="160" dirty="0">
                <a:solidFill>
                  <a:srgbClr val="333333"/>
                </a:solidFill>
                <a:highlight>
                  <a:srgbClr val="FFFF00"/>
                </a:highlight>
                <a:uFill>
                  <a:solidFill>
                    <a:srgbClr val="323232"/>
                  </a:solidFill>
                </a:uFill>
                <a:latin typeface="+mn-ea"/>
                <a:ea typeface="+mn-ea"/>
                <a:cs typeface="Malgun Gothic"/>
              </a:rPr>
              <a:t>  </a:t>
            </a:r>
            <a:r>
              <a:rPr spc="-20" dirty="0">
                <a:solidFill>
                  <a:srgbClr val="333333"/>
                </a:solidFill>
                <a:highlight>
                  <a:srgbClr val="FFFF00"/>
                </a:highlight>
                <a:latin typeface="+mn-ea"/>
                <a:ea typeface="+mn-ea"/>
                <a:cs typeface="Malgun Gothic"/>
              </a:rPr>
              <a:t>dict</a:t>
            </a:r>
            <a:r>
              <a:rPr u="sng" dirty="0">
                <a:solidFill>
                  <a:srgbClr val="333333"/>
                </a:solidFill>
                <a:highlight>
                  <a:srgbClr val="FFFF00"/>
                </a:highlight>
                <a:uFill>
                  <a:solidFill>
                    <a:srgbClr val="323232"/>
                  </a:solidFill>
                </a:uFill>
                <a:latin typeface="+mn-ea"/>
                <a:ea typeface="+mn-ea"/>
                <a:cs typeface="Malgun Gothic"/>
              </a:rPr>
              <a:t>	</a:t>
            </a:r>
            <a:r>
              <a:rPr dirty="0">
                <a:solidFill>
                  <a:srgbClr val="333333"/>
                </a:solidFill>
                <a:latin typeface="+mn-ea"/>
                <a:ea typeface="+mn-ea"/>
                <a:cs typeface="Malgun Gothic"/>
              </a:rPr>
              <a:t>를</a:t>
            </a:r>
            <a:r>
              <a:rPr spc="-5" dirty="0">
                <a:solidFill>
                  <a:srgbClr val="333333"/>
                </a:solidFill>
                <a:latin typeface="+mn-ea"/>
                <a:ea typeface="+mn-ea"/>
                <a:cs typeface="Malgun Gothic"/>
              </a:rPr>
              <a:t> </a:t>
            </a:r>
            <a:r>
              <a:rPr dirty="0">
                <a:solidFill>
                  <a:srgbClr val="333333"/>
                </a:solidFill>
                <a:latin typeface="+mn-ea"/>
                <a:ea typeface="+mn-ea"/>
                <a:cs typeface="Malgun Gothic"/>
              </a:rPr>
              <a:t>이용해</a:t>
            </a:r>
            <a:r>
              <a:rPr spc="-15" dirty="0">
                <a:solidFill>
                  <a:srgbClr val="333333"/>
                </a:solidFill>
                <a:latin typeface="+mn-ea"/>
                <a:ea typeface="+mn-ea"/>
                <a:cs typeface="Malgun Gothic"/>
              </a:rPr>
              <a:t> </a:t>
            </a:r>
            <a:r>
              <a:rPr dirty="0">
                <a:solidFill>
                  <a:srgbClr val="333333"/>
                </a:solidFill>
                <a:latin typeface="+mn-ea"/>
                <a:ea typeface="+mn-ea"/>
                <a:cs typeface="Malgun Gothic"/>
              </a:rPr>
              <a:t>객체가 가지고</a:t>
            </a:r>
            <a:r>
              <a:rPr spc="-5" dirty="0">
                <a:solidFill>
                  <a:srgbClr val="333333"/>
                </a:solidFill>
                <a:latin typeface="+mn-ea"/>
                <a:ea typeface="+mn-ea"/>
                <a:cs typeface="Malgun Gothic"/>
              </a:rPr>
              <a:t> </a:t>
            </a:r>
            <a:r>
              <a:rPr dirty="0">
                <a:solidFill>
                  <a:srgbClr val="333333"/>
                </a:solidFill>
                <a:latin typeface="+mn-ea"/>
                <a:ea typeface="+mn-ea"/>
                <a:cs typeface="Malgun Gothic"/>
              </a:rPr>
              <a:t>있는 instance</a:t>
            </a:r>
            <a:r>
              <a:rPr spc="-35" dirty="0">
                <a:solidFill>
                  <a:srgbClr val="333333"/>
                </a:solidFill>
                <a:latin typeface="+mn-ea"/>
                <a:ea typeface="+mn-ea"/>
                <a:cs typeface="Malgun Gothic"/>
              </a:rPr>
              <a:t> </a:t>
            </a:r>
            <a:r>
              <a:rPr dirty="0">
                <a:solidFill>
                  <a:srgbClr val="333333"/>
                </a:solidFill>
                <a:latin typeface="+mn-ea"/>
                <a:ea typeface="+mn-ea"/>
                <a:cs typeface="Malgun Gothic"/>
              </a:rPr>
              <a:t>변수들을 조회할</a:t>
            </a:r>
            <a:r>
              <a:rPr spc="-5" dirty="0">
                <a:solidFill>
                  <a:srgbClr val="333333"/>
                </a:solidFill>
                <a:latin typeface="+mn-ea"/>
                <a:ea typeface="+mn-ea"/>
                <a:cs typeface="Malgun Gothic"/>
              </a:rPr>
              <a:t> </a:t>
            </a:r>
            <a:r>
              <a:rPr dirty="0">
                <a:solidFill>
                  <a:srgbClr val="333333"/>
                </a:solidFill>
                <a:latin typeface="+mn-ea"/>
                <a:ea typeface="+mn-ea"/>
                <a:cs typeface="Malgun Gothic"/>
              </a:rPr>
              <a:t>수 </a:t>
            </a:r>
            <a:r>
              <a:rPr spc="-25" dirty="0">
                <a:solidFill>
                  <a:srgbClr val="333333"/>
                </a:solidFill>
                <a:latin typeface="+mn-ea"/>
                <a:ea typeface="+mn-ea"/>
                <a:cs typeface="Malgun Gothic"/>
              </a:rPr>
              <a:t>있다.</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객체의</a:t>
            </a:r>
            <a:r>
              <a:rPr sz="2400" spc="-10" dirty="0">
                <a:latin typeface="CookieRun Regular" panose="020B0600000101010101" pitchFamily="50" charset="-127"/>
              </a:rPr>
              <a:t> </a:t>
            </a:r>
            <a:r>
              <a:rPr sz="2400" dirty="0">
                <a:latin typeface="CookieRun Regular" panose="020B0600000101010101" pitchFamily="50" charset="-127"/>
              </a:rPr>
              <a:t>속성(Instance</a:t>
            </a:r>
            <a:r>
              <a:rPr sz="2400" spc="-25" dirty="0">
                <a:latin typeface="CookieRun Regular" panose="020B0600000101010101" pitchFamily="50" charset="-127"/>
              </a:rPr>
              <a:t> 변수)</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객체의</a:t>
            </a:r>
            <a:r>
              <a:rPr sz="2400" spc="-10" dirty="0">
                <a:latin typeface="+mn-ea"/>
                <a:ea typeface="+mn-ea"/>
              </a:rPr>
              <a:t> </a:t>
            </a:r>
            <a:r>
              <a:rPr sz="2400" dirty="0">
                <a:latin typeface="+mn-ea"/>
                <a:ea typeface="+mn-ea"/>
              </a:rPr>
              <a:t>메소드(Instance</a:t>
            </a:r>
            <a:r>
              <a:rPr sz="2400" spc="-20" dirty="0">
                <a:latin typeface="+mn-ea"/>
                <a:ea typeface="+mn-ea"/>
              </a:rPr>
              <a:t> </a:t>
            </a:r>
            <a:r>
              <a:rPr sz="2400" spc="-10" dirty="0">
                <a:latin typeface="+mn-ea"/>
                <a:ea typeface="+mn-ea"/>
              </a:rPr>
              <a:t>Method)</a:t>
            </a:r>
          </a:p>
        </p:txBody>
      </p:sp>
      <p:sp>
        <p:nvSpPr>
          <p:cNvPr id="3" name="object 3"/>
          <p:cNvSpPr/>
          <p:nvPr/>
        </p:nvSpPr>
        <p:spPr>
          <a:xfrm>
            <a:off x="990600" y="3657600"/>
            <a:ext cx="7239000" cy="609600"/>
          </a:xfrm>
          <a:custGeom>
            <a:avLst/>
            <a:gdLst/>
            <a:ahLst/>
            <a:cxnLst/>
            <a:rect l="l" t="t" r="r" b="b"/>
            <a:pathLst>
              <a:path w="7239000" h="609600">
                <a:moveTo>
                  <a:pt x="0" y="609600"/>
                </a:moveTo>
                <a:lnTo>
                  <a:pt x="7239000" y="609600"/>
                </a:lnTo>
                <a:lnTo>
                  <a:pt x="7239000" y="0"/>
                </a:lnTo>
                <a:lnTo>
                  <a:pt x="0" y="0"/>
                </a:lnTo>
                <a:lnTo>
                  <a:pt x="0" y="609600"/>
                </a:lnTo>
                <a:close/>
              </a:path>
            </a:pathLst>
          </a:custGeom>
          <a:ln w="12192">
            <a:solidFill>
              <a:srgbClr val="000000"/>
            </a:solidFill>
          </a:ln>
        </p:spPr>
        <p:txBody>
          <a:bodyPr wrap="square" lIns="0" tIns="0" rIns="0" bIns="0" rtlCol="0"/>
          <a:lstStyle/>
          <a:p>
            <a:endParaRPr>
              <a:latin typeface="+mn-ea"/>
              <a:ea typeface="+mn-ea"/>
            </a:endParaRPr>
          </a:p>
        </p:txBody>
      </p:sp>
      <p:sp>
        <p:nvSpPr>
          <p:cNvPr id="4" name="object 4"/>
          <p:cNvSpPr txBox="1"/>
          <p:nvPr/>
        </p:nvSpPr>
        <p:spPr>
          <a:xfrm>
            <a:off x="458216" y="869999"/>
            <a:ext cx="11106150" cy="3298339"/>
          </a:xfrm>
          <a:prstGeom prst="rect">
            <a:avLst/>
          </a:prstGeom>
        </p:spPr>
        <p:txBody>
          <a:bodyPr vert="horz" wrap="square" lIns="0" tIns="144780" rIns="0" bIns="0" rtlCol="0">
            <a:spAutoFit/>
          </a:bodyPr>
          <a:lstStyle/>
          <a:p>
            <a:pPr marL="286385" indent="-273685">
              <a:lnSpc>
                <a:spcPct val="100000"/>
              </a:lnSpc>
              <a:spcBef>
                <a:spcPts val="1140"/>
              </a:spcBef>
              <a:buFont typeface="Arial"/>
              <a:buChar char="▪"/>
              <a:tabLst>
                <a:tab pos="286385" algn="l"/>
              </a:tabLst>
            </a:pPr>
            <a:r>
              <a:rPr b="1" dirty="0">
                <a:solidFill>
                  <a:srgbClr val="333333"/>
                </a:solidFill>
                <a:latin typeface="+mn-ea"/>
                <a:ea typeface="+mn-ea"/>
                <a:cs typeface="Malgun Gothic"/>
              </a:rPr>
              <a:t>메소드는</a:t>
            </a:r>
            <a:r>
              <a:rPr b="1" spc="-80" dirty="0">
                <a:solidFill>
                  <a:srgbClr val="333333"/>
                </a:solidFill>
                <a:latin typeface="+mn-ea"/>
                <a:ea typeface="+mn-ea"/>
                <a:cs typeface="Malgun Gothic"/>
              </a:rPr>
              <a:t> </a:t>
            </a:r>
            <a:r>
              <a:rPr dirty="0">
                <a:solidFill>
                  <a:srgbClr val="333333"/>
                </a:solidFill>
                <a:latin typeface="+mn-ea"/>
                <a:ea typeface="+mn-ea"/>
                <a:cs typeface="Malgun Gothic"/>
              </a:rPr>
              <a:t>객체가</a:t>
            </a:r>
            <a:r>
              <a:rPr spc="-90" dirty="0">
                <a:solidFill>
                  <a:srgbClr val="333333"/>
                </a:solidFill>
                <a:latin typeface="+mn-ea"/>
                <a:ea typeface="+mn-ea"/>
                <a:cs typeface="Malgun Gothic"/>
              </a:rPr>
              <a:t> </a:t>
            </a:r>
            <a:r>
              <a:rPr dirty="0">
                <a:solidFill>
                  <a:srgbClr val="333333"/>
                </a:solidFill>
                <a:latin typeface="+mn-ea"/>
                <a:ea typeface="+mn-ea"/>
                <a:cs typeface="Malgun Gothic"/>
              </a:rPr>
              <a:t>제공하는</a:t>
            </a:r>
            <a:r>
              <a:rPr spc="-80" dirty="0">
                <a:solidFill>
                  <a:srgbClr val="333333"/>
                </a:solidFill>
                <a:latin typeface="+mn-ea"/>
                <a:ea typeface="+mn-ea"/>
                <a:cs typeface="Malgun Gothic"/>
              </a:rPr>
              <a:t> </a:t>
            </a:r>
            <a:r>
              <a:rPr spc="-10" dirty="0">
                <a:solidFill>
                  <a:srgbClr val="333333"/>
                </a:solidFill>
                <a:latin typeface="+mn-ea"/>
                <a:ea typeface="+mn-ea"/>
                <a:cs typeface="Malgun Gothic"/>
              </a:rPr>
              <a:t>기능이다.</a:t>
            </a:r>
            <a:endParaRPr dirty="0">
              <a:latin typeface="+mn-ea"/>
              <a:ea typeface="+mn-ea"/>
              <a:cs typeface="Malgun Gothic"/>
            </a:endParaRPr>
          </a:p>
          <a:p>
            <a:pPr marL="561340" lvl="1" indent="-274320">
              <a:lnSpc>
                <a:spcPct val="100000"/>
              </a:lnSpc>
              <a:spcBef>
                <a:spcPts val="895"/>
              </a:spcBef>
              <a:buFont typeface="Consolas"/>
              <a:buChar char="–"/>
              <a:tabLst>
                <a:tab pos="561340" algn="l"/>
              </a:tabLst>
            </a:pPr>
            <a:r>
              <a:rPr dirty="0">
                <a:solidFill>
                  <a:srgbClr val="333333"/>
                </a:solidFill>
                <a:latin typeface="+mn-ea"/>
                <a:ea typeface="+mn-ea"/>
                <a:cs typeface="Malgun Gothic"/>
              </a:rPr>
              <a:t>클래스에</a:t>
            </a:r>
            <a:r>
              <a:rPr spc="10" dirty="0">
                <a:solidFill>
                  <a:srgbClr val="333333"/>
                </a:solidFill>
                <a:latin typeface="+mn-ea"/>
                <a:ea typeface="+mn-ea"/>
                <a:cs typeface="Malgun Gothic"/>
              </a:rPr>
              <a:t> </a:t>
            </a:r>
            <a:r>
              <a:rPr dirty="0">
                <a:solidFill>
                  <a:srgbClr val="333333"/>
                </a:solidFill>
                <a:latin typeface="+mn-ea"/>
                <a:ea typeface="+mn-ea"/>
                <a:cs typeface="Malgun Gothic"/>
              </a:rPr>
              <a:t>정의한</a:t>
            </a:r>
            <a:r>
              <a:rPr spc="5" dirty="0">
                <a:solidFill>
                  <a:srgbClr val="333333"/>
                </a:solidFill>
                <a:latin typeface="+mn-ea"/>
                <a:ea typeface="+mn-ea"/>
                <a:cs typeface="Malgun Gothic"/>
              </a:rPr>
              <a:t> </a:t>
            </a:r>
            <a:r>
              <a:rPr dirty="0">
                <a:solidFill>
                  <a:srgbClr val="333333"/>
                </a:solidFill>
                <a:latin typeface="+mn-ea"/>
                <a:ea typeface="+mn-ea"/>
                <a:cs typeface="Malgun Gothic"/>
              </a:rPr>
              <a:t>객체의</a:t>
            </a:r>
            <a:r>
              <a:rPr spc="10" dirty="0">
                <a:solidFill>
                  <a:srgbClr val="333333"/>
                </a:solidFill>
                <a:latin typeface="+mn-ea"/>
                <a:ea typeface="+mn-ea"/>
                <a:cs typeface="Malgun Gothic"/>
              </a:rPr>
              <a:t> </a:t>
            </a:r>
            <a:r>
              <a:rPr dirty="0">
                <a:solidFill>
                  <a:srgbClr val="333333"/>
                </a:solidFill>
                <a:latin typeface="+mn-ea"/>
                <a:ea typeface="+mn-ea"/>
                <a:cs typeface="Malgun Gothic"/>
              </a:rPr>
              <a:t>함수를</a:t>
            </a:r>
            <a:r>
              <a:rPr spc="-5" dirty="0">
                <a:solidFill>
                  <a:srgbClr val="333333"/>
                </a:solidFill>
                <a:latin typeface="+mn-ea"/>
                <a:ea typeface="+mn-ea"/>
                <a:cs typeface="Malgun Gothic"/>
              </a:rPr>
              <a:t> </a:t>
            </a:r>
            <a:r>
              <a:rPr dirty="0">
                <a:solidFill>
                  <a:srgbClr val="333333"/>
                </a:solidFill>
                <a:latin typeface="+mn-ea"/>
                <a:ea typeface="+mn-ea"/>
                <a:cs typeface="Malgun Gothic"/>
              </a:rPr>
              <a:t>메소드라고</a:t>
            </a:r>
            <a:r>
              <a:rPr spc="10"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dirty="0">
              <a:latin typeface="+mn-ea"/>
              <a:ea typeface="+mn-ea"/>
              <a:cs typeface="Malgun Gothic"/>
            </a:endParaRPr>
          </a:p>
          <a:p>
            <a:pPr marL="561340" lvl="1" indent="-274320">
              <a:lnSpc>
                <a:spcPct val="100000"/>
              </a:lnSpc>
              <a:spcBef>
                <a:spcPts val="885"/>
              </a:spcBef>
              <a:buFont typeface="Consolas"/>
              <a:buChar char="–"/>
              <a:tabLst>
                <a:tab pos="561340" algn="l"/>
              </a:tabLst>
            </a:pPr>
            <a:r>
              <a:rPr dirty="0">
                <a:solidFill>
                  <a:srgbClr val="333333"/>
                </a:solidFill>
                <a:highlight>
                  <a:srgbClr val="FFFF00"/>
                </a:highlight>
                <a:latin typeface="+mn-ea"/>
                <a:ea typeface="+mn-ea"/>
                <a:cs typeface="Malgun Gothic"/>
              </a:rPr>
              <a:t>메소드는</a:t>
            </a:r>
            <a:r>
              <a:rPr spc="5"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첫번째</a:t>
            </a:r>
            <a:r>
              <a:rPr spc="5"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매개변수로</a:t>
            </a:r>
            <a:r>
              <a:rPr spc="10" dirty="0">
                <a:solidFill>
                  <a:srgbClr val="333333"/>
                </a:solidFill>
                <a:highlight>
                  <a:srgbClr val="FFFF00"/>
                </a:highlight>
                <a:latin typeface="+mn-ea"/>
                <a:ea typeface="+mn-ea"/>
                <a:cs typeface="Malgun Gothic"/>
              </a:rPr>
              <a:t> </a:t>
            </a:r>
            <a:r>
              <a:rPr b="1" dirty="0">
                <a:solidFill>
                  <a:srgbClr val="333333"/>
                </a:solidFill>
                <a:highlight>
                  <a:srgbClr val="FFFF00"/>
                </a:highlight>
                <a:latin typeface="+mn-ea"/>
                <a:ea typeface="+mn-ea"/>
                <a:cs typeface="Malgun Gothic"/>
              </a:rPr>
              <a:t>반드시</a:t>
            </a:r>
            <a:r>
              <a:rPr b="1" spc="-10" dirty="0">
                <a:solidFill>
                  <a:srgbClr val="333333"/>
                </a:solidFill>
                <a:highlight>
                  <a:srgbClr val="FFFF00"/>
                </a:highlight>
                <a:latin typeface="+mn-ea"/>
                <a:ea typeface="+mn-ea"/>
                <a:cs typeface="Malgun Gothic"/>
              </a:rPr>
              <a:t> </a:t>
            </a:r>
            <a:r>
              <a:rPr b="1" dirty="0">
                <a:solidFill>
                  <a:srgbClr val="333333"/>
                </a:solidFill>
                <a:highlight>
                  <a:srgbClr val="FFFF00"/>
                </a:highlight>
                <a:latin typeface="+mn-ea"/>
                <a:ea typeface="+mn-ea"/>
                <a:cs typeface="Malgun Gothic"/>
              </a:rPr>
              <a:t>객체</a:t>
            </a:r>
            <a:r>
              <a:rPr b="1" spc="5" dirty="0">
                <a:solidFill>
                  <a:srgbClr val="333333"/>
                </a:solidFill>
                <a:highlight>
                  <a:srgbClr val="FFFF00"/>
                </a:highlight>
                <a:latin typeface="+mn-ea"/>
                <a:ea typeface="+mn-ea"/>
                <a:cs typeface="Malgun Gothic"/>
              </a:rPr>
              <a:t> </a:t>
            </a:r>
            <a:r>
              <a:rPr b="1" dirty="0">
                <a:solidFill>
                  <a:srgbClr val="333333"/>
                </a:solidFill>
                <a:highlight>
                  <a:srgbClr val="FFFF00"/>
                </a:highlight>
                <a:latin typeface="+mn-ea"/>
                <a:ea typeface="+mn-ea"/>
                <a:cs typeface="Malgun Gothic"/>
              </a:rPr>
              <a:t>자신(메소드</a:t>
            </a:r>
            <a:r>
              <a:rPr b="1" spc="5" dirty="0">
                <a:solidFill>
                  <a:srgbClr val="333333"/>
                </a:solidFill>
                <a:highlight>
                  <a:srgbClr val="FFFF00"/>
                </a:highlight>
                <a:latin typeface="+mn-ea"/>
                <a:ea typeface="+mn-ea"/>
                <a:cs typeface="Malgun Gothic"/>
              </a:rPr>
              <a:t> </a:t>
            </a:r>
            <a:r>
              <a:rPr b="1" dirty="0">
                <a:solidFill>
                  <a:srgbClr val="333333"/>
                </a:solidFill>
                <a:highlight>
                  <a:srgbClr val="FFFF00"/>
                </a:highlight>
                <a:latin typeface="+mn-ea"/>
                <a:ea typeface="+mn-ea"/>
                <a:cs typeface="Malgun Gothic"/>
              </a:rPr>
              <a:t>소유객체)을 받는</a:t>
            </a:r>
            <a:r>
              <a:rPr b="1" spc="-5" dirty="0">
                <a:solidFill>
                  <a:srgbClr val="333333"/>
                </a:solidFill>
                <a:highlight>
                  <a:srgbClr val="FFFF00"/>
                </a:highlight>
                <a:latin typeface="+mn-ea"/>
                <a:ea typeface="+mn-ea"/>
                <a:cs typeface="Malgun Gothic"/>
              </a:rPr>
              <a:t> </a:t>
            </a:r>
            <a:r>
              <a:rPr b="1" spc="-25" dirty="0">
                <a:solidFill>
                  <a:srgbClr val="333333"/>
                </a:solidFill>
                <a:highlight>
                  <a:srgbClr val="FFFF00"/>
                </a:highlight>
                <a:latin typeface="+mn-ea"/>
                <a:ea typeface="+mn-ea"/>
                <a:cs typeface="Malgun Gothic"/>
              </a:rPr>
              <a:t>변수</a:t>
            </a:r>
            <a:endParaRPr dirty="0">
              <a:highlight>
                <a:srgbClr val="FFFF00"/>
              </a:highlight>
              <a:latin typeface="+mn-ea"/>
              <a:ea typeface="+mn-ea"/>
              <a:cs typeface="Malgun Gothic"/>
            </a:endParaRPr>
          </a:p>
          <a:p>
            <a:pPr marL="561340">
              <a:lnSpc>
                <a:spcPct val="100000"/>
              </a:lnSpc>
              <a:spcBef>
                <a:spcPts val="290"/>
              </a:spcBef>
            </a:pPr>
            <a:r>
              <a:rPr dirty="0">
                <a:solidFill>
                  <a:srgbClr val="333333"/>
                </a:solidFill>
                <a:highlight>
                  <a:srgbClr val="FFFF00"/>
                </a:highlight>
                <a:latin typeface="+mn-ea"/>
                <a:ea typeface="+mn-ea"/>
                <a:cs typeface="Malgun Gothic"/>
              </a:rPr>
              <a:t>를</a:t>
            </a:r>
            <a:r>
              <a:rPr spc="5" dirty="0">
                <a:solidFill>
                  <a:srgbClr val="333333"/>
                </a:solidFill>
                <a:highlight>
                  <a:srgbClr val="FFFF00"/>
                </a:highlight>
                <a:latin typeface="+mn-ea"/>
                <a:ea typeface="+mn-ea"/>
                <a:cs typeface="Malgun Gothic"/>
              </a:rPr>
              <a:t> </a:t>
            </a:r>
            <a:r>
              <a:rPr spc="-20" dirty="0">
                <a:solidFill>
                  <a:srgbClr val="333333"/>
                </a:solidFill>
                <a:highlight>
                  <a:srgbClr val="FFFF00"/>
                </a:highlight>
                <a:latin typeface="+mn-ea"/>
                <a:ea typeface="+mn-ea"/>
                <a:cs typeface="Malgun Gothic"/>
              </a:rPr>
              <a:t>선언한다.</a:t>
            </a:r>
            <a:endParaRPr dirty="0">
              <a:highlight>
                <a:srgbClr val="FFFF00"/>
              </a:highlight>
              <a:latin typeface="+mn-ea"/>
              <a:ea typeface="+mn-ea"/>
              <a:cs typeface="Malgun Gothic"/>
            </a:endParaRPr>
          </a:p>
          <a:p>
            <a:pPr marL="789305" lvl="2" indent="-227965">
              <a:lnSpc>
                <a:spcPct val="100000"/>
              </a:lnSpc>
              <a:spcBef>
                <a:spcPts val="895"/>
              </a:spcBef>
              <a:buFont typeface="Arial"/>
              <a:buChar char="▪"/>
              <a:tabLst>
                <a:tab pos="789305" algn="l"/>
              </a:tabLst>
            </a:pPr>
            <a:r>
              <a:rPr dirty="0">
                <a:solidFill>
                  <a:srgbClr val="333333"/>
                </a:solidFill>
                <a:latin typeface="+mn-ea"/>
                <a:ea typeface="+mn-ea"/>
                <a:cs typeface="Malgun Gothic"/>
              </a:rPr>
              <a:t>첫번째</a:t>
            </a:r>
            <a:r>
              <a:rPr spc="-20" dirty="0">
                <a:solidFill>
                  <a:srgbClr val="333333"/>
                </a:solidFill>
                <a:latin typeface="+mn-ea"/>
                <a:ea typeface="+mn-ea"/>
                <a:cs typeface="Malgun Gothic"/>
              </a:rPr>
              <a:t> </a:t>
            </a:r>
            <a:r>
              <a:rPr dirty="0">
                <a:solidFill>
                  <a:srgbClr val="333333"/>
                </a:solidFill>
                <a:latin typeface="+mn-ea"/>
                <a:ea typeface="+mn-ea"/>
                <a:cs typeface="Malgun Gothic"/>
              </a:rPr>
              <a:t>인자로</a:t>
            </a:r>
            <a:r>
              <a:rPr spc="-10" dirty="0">
                <a:solidFill>
                  <a:srgbClr val="333333"/>
                </a:solidFill>
                <a:latin typeface="+mn-ea"/>
                <a:ea typeface="+mn-ea"/>
                <a:cs typeface="Malgun Gothic"/>
              </a:rPr>
              <a:t> 선언한다.</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변수명은</a:t>
            </a:r>
            <a:r>
              <a:rPr spc="-30" dirty="0">
                <a:solidFill>
                  <a:srgbClr val="333333"/>
                </a:solidFill>
                <a:latin typeface="+mn-ea"/>
                <a:ea typeface="+mn-ea"/>
                <a:cs typeface="Malgun Gothic"/>
              </a:rPr>
              <a:t> </a:t>
            </a:r>
            <a:r>
              <a:rPr dirty="0">
                <a:solidFill>
                  <a:srgbClr val="333333"/>
                </a:solidFill>
                <a:latin typeface="+mn-ea"/>
                <a:ea typeface="+mn-ea"/>
                <a:cs typeface="Malgun Gothic"/>
              </a:rPr>
              <a:t>보통</a:t>
            </a:r>
            <a:r>
              <a:rPr spc="-15" dirty="0">
                <a:solidFill>
                  <a:srgbClr val="333333"/>
                </a:solidFill>
                <a:latin typeface="+mn-ea"/>
                <a:ea typeface="+mn-ea"/>
                <a:cs typeface="Malgun Gothic"/>
              </a:rPr>
              <a:t> </a:t>
            </a:r>
            <a:r>
              <a:rPr dirty="0">
                <a:solidFill>
                  <a:srgbClr val="333333"/>
                </a:solidFill>
                <a:latin typeface="+mn-ea"/>
                <a:ea typeface="+mn-ea"/>
                <a:cs typeface="Malgun Gothic"/>
              </a:rPr>
              <a:t>self를</a:t>
            </a:r>
            <a:r>
              <a:rPr spc="-15" dirty="0">
                <a:solidFill>
                  <a:srgbClr val="333333"/>
                </a:solidFill>
                <a:latin typeface="+mn-ea"/>
                <a:ea typeface="+mn-ea"/>
                <a:cs typeface="Malgun Gothic"/>
              </a:rPr>
              <a:t> </a:t>
            </a:r>
            <a:r>
              <a:rPr spc="-10" dirty="0">
                <a:solidFill>
                  <a:srgbClr val="333333"/>
                </a:solidFill>
                <a:latin typeface="+mn-ea"/>
                <a:ea typeface="+mn-ea"/>
                <a:cs typeface="Malgun Gothic"/>
              </a:rPr>
              <a:t>지정한다.</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이</a:t>
            </a:r>
            <a:r>
              <a:rPr spc="-10" dirty="0">
                <a:solidFill>
                  <a:srgbClr val="333333"/>
                </a:solidFill>
                <a:latin typeface="+mn-ea"/>
                <a:ea typeface="+mn-ea"/>
                <a:cs typeface="Malgun Gothic"/>
              </a:rPr>
              <a:t> </a:t>
            </a:r>
            <a:r>
              <a:rPr dirty="0">
                <a:solidFill>
                  <a:srgbClr val="333333"/>
                </a:solidFill>
                <a:latin typeface="+mn-ea"/>
                <a:ea typeface="+mn-ea"/>
                <a:cs typeface="Malgun Gothic"/>
              </a:rPr>
              <a:t>인자를</a:t>
            </a:r>
            <a:r>
              <a:rPr spc="-25" dirty="0">
                <a:solidFill>
                  <a:srgbClr val="333333"/>
                </a:solidFill>
                <a:latin typeface="+mn-ea"/>
                <a:ea typeface="+mn-ea"/>
                <a:cs typeface="Malgun Gothic"/>
              </a:rPr>
              <a:t> </a:t>
            </a:r>
            <a:r>
              <a:rPr dirty="0">
                <a:solidFill>
                  <a:srgbClr val="333333"/>
                </a:solidFill>
                <a:latin typeface="+mn-ea"/>
                <a:ea typeface="+mn-ea"/>
                <a:cs typeface="Malgun Gothic"/>
              </a:rPr>
              <a:t>선언하지</a:t>
            </a:r>
            <a:r>
              <a:rPr spc="-20" dirty="0">
                <a:solidFill>
                  <a:srgbClr val="333333"/>
                </a:solidFill>
                <a:latin typeface="+mn-ea"/>
                <a:ea typeface="+mn-ea"/>
                <a:cs typeface="Malgun Gothic"/>
              </a:rPr>
              <a:t> </a:t>
            </a:r>
            <a:r>
              <a:rPr dirty="0">
                <a:solidFill>
                  <a:srgbClr val="333333"/>
                </a:solidFill>
                <a:latin typeface="+mn-ea"/>
                <a:ea typeface="+mn-ea"/>
                <a:cs typeface="Malgun Gothic"/>
              </a:rPr>
              <a:t>않으면</a:t>
            </a:r>
            <a:r>
              <a:rPr spc="-5" dirty="0">
                <a:solidFill>
                  <a:srgbClr val="333333"/>
                </a:solidFill>
                <a:latin typeface="+mn-ea"/>
                <a:ea typeface="+mn-ea"/>
                <a:cs typeface="Malgun Gothic"/>
              </a:rPr>
              <a:t> </a:t>
            </a:r>
            <a:r>
              <a:rPr dirty="0">
                <a:solidFill>
                  <a:srgbClr val="333333"/>
                </a:solidFill>
                <a:latin typeface="+mn-ea"/>
                <a:ea typeface="+mn-ea"/>
                <a:cs typeface="Malgun Gothic"/>
              </a:rPr>
              <a:t>호출할</a:t>
            </a:r>
            <a:r>
              <a:rPr spc="-20" dirty="0">
                <a:solidFill>
                  <a:srgbClr val="333333"/>
                </a:solidFill>
                <a:latin typeface="+mn-ea"/>
                <a:ea typeface="+mn-ea"/>
                <a:cs typeface="Malgun Gothic"/>
              </a:rPr>
              <a:t> </a:t>
            </a:r>
            <a:r>
              <a:rPr dirty="0">
                <a:solidFill>
                  <a:srgbClr val="333333"/>
                </a:solidFill>
                <a:latin typeface="+mn-ea"/>
                <a:ea typeface="+mn-ea"/>
                <a:cs typeface="Malgun Gothic"/>
              </a:rPr>
              <a:t>수</a:t>
            </a:r>
            <a:r>
              <a:rPr spc="-10" dirty="0">
                <a:solidFill>
                  <a:srgbClr val="333333"/>
                </a:solidFill>
                <a:latin typeface="+mn-ea"/>
                <a:ea typeface="+mn-ea"/>
                <a:cs typeface="Malgun Gothic"/>
              </a:rPr>
              <a:t> </a:t>
            </a:r>
            <a:r>
              <a:rPr spc="-25" dirty="0">
                <a:solidFill>
                  <a:srgbClr val="333333"/>
                </a:solidFill>
                <a:latin typeface="+mn-ea"/>
                <a:ea typeface="+mn-ea"/>
                <a:cs typeface="Malgun Gothic"/>
              </a:rPr>
              <a:t>없다.</a:t>
            </a:r>
            <a:endParaRPr dirty="0">
              <a:latin typeface="+mn-ea"/>
              <a:ea typeface="+mn-ea"/>
              <a:cs typeface="Malgun Gothic"/>
            </a:endParaRPr>
          </a:p>
          <a:p>
            <a:pPr marL="914400">
              <a:lnSpc>
                <a:spcPct val="100000"/>
              </a:lnSpc>
              <a:spcBef>
                <a:spcPts val="2685"/>
              </a:spcBef>
            </a:pPr>
            <a:r>
              <a:rPr spc="-10" dirty="0">
                <a:solidFill>
                  <a:srgbClr val="B86C1F"/>
                </a:solidFill>
                <a:latin typeface="+mn-ea"/>
                <a:ea typeface="+mn-ea"/>
                <a:cs typeface="Malgun Gothic"/>
              </a:rPr>
              <a:t>p</a:t>
            </a:r>
            <a:r>
              <a:rPr spc="-10" dirty="0">
                <a:latin typeface="+mn-ea"/>
                <a:ea typeface="+mn-ea"/>
                <a:cs typeface="Malgun Gothic"/>
              </a:rPr>
              <a:t>.set_info(“홍길동”,</a:t>
            </a:r>
            <a:r>
              <a:rPr spc="-70" dirty="0">
                <a:latin typeface="+mn-ea"/>
                <a:ea typeface="+mn-ea"/>
                <a:cs typeface="Malgun Gothic"/>
              </a:rPr>
              <a:t> </a:t>
            </a:r>
            <a:r>
              <a:rPr dirty="0">
                <a:solidFill>
                  <a:srgbClr val="FF0000"/>
                </a:solidFill>
                <a:latin typeface="+mn-ea"/>
                <a:ea typeface="+mn-ea"/>
                <a:cs typeface="Malgun Gothic"/>
              </a:rPr>
              <a:t>20</a:t>
            </a:r>
            <a:r>
              <a:rPr dirty="0">
                <a:latin typeface="+mn-ea"/>
                <a:ea typeface="+mn-ea"/>
                <a:cs typeface="Malgun Gothic"/>
              </a:rPr>
              <a:t>,</a:t>
            </a:r>
            <a:r>
              <a:rPr spc="-45" dirty="0">
                <a:latin typeface="+mn-ea"/>
                <a:ea typeface="+mn-ea"/>
                <a:cs typeface="Malgun Gothic"/>
              </a:rPr>
              <a:t> </a:t>
            </a:r>
            <a:r>
              <a:rPr spc="-10" dirty="0">
                <a:solidFill>
                  <a:srgbClr val="006FC0"/>
                </a:solidFill>
                <a:latin typeface="+mn-ea"/>
                <a:ea typeface="+mn-ea"/>
                <a:cs typeface="Malgun Gothic"/>
              </a:rPr>
              <a:t>“서울“</a:t>
            </a:r>
            <a:r>
              <a:rPr spc="-10" dirty="0">
                <a:latin typeface="+mn-ea"/>
                <a:ea typeface="+mn-ea"/>
                <a:cs typeface="Malgun Gothic"/>
              </a:rPr>
              <a:t>)</a:t>
            </a:r>
            <a:endParaRPr dirty="0">
              <a:latin typeface="+mn-ea"/>
              <a:ea typeface="+mn-ea"/>
              <a:cs typeface="Malgun Gothic"/>
            </a:endParaRPr>
          </a:p>
        </p:txBody>
      </p:sp>
      <p:sp>
        <p:nvSpPr>
          <p:cNvPr id="5" name="object 5"/>
          <p:cNvSpPr/>
          <p:nvPr/>
        </p:nvSpPr>
        <p:spPr>
          <a:xfrm>
            <a:off x="990600" y="5105400"/>
            <a:ext cx="7239000" cy="914400"/>
          </a:xfrm>
          <a:custGeom>
            <a:avLst/>
            <a:gdLst/>
            <a:ahLst/>
            <a:cxnLst/>
            <a:rect l="l" t="t" r="r" b="b"/>
            <a:pathLst>
              <a:path w="7239000" h="914400">
                <a:moveTo>
                  <a:pt x="0" y="914400"/>
                </a:moveTo>
                <a:lnTo>
                  <a:pt x="7239000" y="914400"/>
                </a:lnTo>
                <a:lnTo>
                  <a:pt x="7239000" y="0"/>
                </a:lnTo>
                <a:lnTo>
                  <a:pt x="0" y="0"/>
                </a:lnTo>
                <a:lnTo>
                  <a:pt x="0" y="914400"/>
                </a:lnTo>
                <a:close/>
              </a:path>
            </a:pathLst>
          </a:custGeom>
          <a:ln w="12192">
            <a:solidFill>
              <a:srgbClr val="000000"/>
            </a:solidFill>
          </a:ln>
        </p:spPr>
        <p:txBody>
          <a:bodyPr wrap="square" lIns="0" tIns="0" rIns="0" bIns="0" rtlCol="0"/>
          <a:lstStyle/>
          <a:p>
            <a:endParaRPr>
              <a:latin typeface="+mn-ea"/>
              <a:ea typeface="+mn-ea"/>
            </a:endParaRPr>
          </a:p>
        </p:txBody>
      </p:sp>
      <p:sp>
        <p:nvSpPr>
          <p:cNvPr id="6" name="object 6"/>
          <p:cNvSpPr txBox="1"/>
          <p:nvPr/>
        </p:nvSpPr>
        <p:spPr>
          <a:xfrm>
            <a:off x="1285749" y="5179567"/>
            <a:ext cx="5191125" cy="566822"/>
          </a:xfrm>
          <a:prstGeom prst="rect">
            <a:avLst/>
          </a:prstGeom>
        </p:spPr>
        <p:txBody>
          <a:bodyPr vert="horz" wrap="square" lIns="0" tIns="12700" rIns="0" bIns="0" rtlCol="0">
            <a:spAutoFit/>
          </a:bodyPr>
          <a:lstStyle/>
          <a:p>
            <a:pPr marL="12700">
              <a:lnSpc>
                <a:spcPct val="100000"/>
              </a:lnSpc>
              <a:spcBef>
                <a:spcPts val="100"/>
              </a:spcBef>
            </a:pPr>
            <a:r>
              <a:rPr dirty="0">
                <a:latin typeface="+mn-ea"/>
                <a:ea typeface="+mn-ea"/>
                <a:cs typeface="Malgun Gothic"/>
              </a:rPr>
              <a:t>def</a:t>
            </a:r>
            <a:r>
              <a:rPr spc="-70" dirty="0">
                <a:latin typeface="+mn-ea"/>
                <a:ea typeface="+mn-ea"/>
                <a:cs typeface="Malgun Gothic"/>
              </a:rPr>
              <a:t> </a:t>
            </a:r>
            <a:r>
              <a:rPr spc="-10" dirty="0">
                <a:latin typeface="+mn-ea"/>
                <a:ea typeface="+mn-ea"/>
                <a:cs typeface="Malgun Gothic"/>
              </a:rPr>
              <a:t>set_info(</a:t>
            </a:r>
            <a:r>
              <a:rPr spc="-10" dirty="0">
                <a:solidFill>
                  <a:srgbClr val="B86C1F"/>
                </a:solidFill>
                <a:latin typeface="+mn-ea"/>
                <a:ea typeface="+mn-ea"/>
                <a:cs typeface="Malgun Gothic"/>
              </a:rPr>
              <a:t>self</a:t>
            </a:r>
            <a:r>
              <a:rPr spc="-10" dirty="0">
                <a:latin typeface="+mn-ea"/>
                <a:ea typeface="+mn-ea"/>
                <a:cs typeface="Malgun Gothic"/>
              </a:rPr>
              <a:t>,</a:t>
            </a:r>
            <a:r>
              <a:rPr spc="-70" dirty="0">
                <a:latin typeface="+mn-ea"/>
                <a:ea typeface="+mn-ea"/>
                <a:cs typeface="Malgun Gothic"/>
              </a:rPr>
              <a:t> </a:t>
            </a:r>
            <a:r>
              <a:rPr dirty="0">
                <a:latin typeface="+mn-ea"/>
                <a:ea typeface="+mn-ea"/>
                <a:cs typeface="Malgun Gothic"/>
              </a:rPr>
              <a:t>name,</a:t>
            </a:r>
            <a:r>
              <a:rPr spc="-80" dirty="0">
                <a:latin typeface="+mn-ea"/>
                <a:ea typeface="+mn-ea"/>
                <a:cs typeface="Malgun Gothic"/>
              </a:rPr>
              <a:t> </a:t>
            </a:r>
            <a:r>
              <a:rPr dirty="0">
                <a:solidFill>
                  <a:srgbClr val="FF0000"/>
                </a:solidFill>
                <a:latin typeface="+mn-ea"/>
                <a:ea typeface="+mn-ea"/>
                <a:cs typeface="Malgun Gothic"/>
              </a:rPr>
              <a:t>age</a:t>
            </a:r>
            <a:r>
              <a:rPr dirty="0">
                <a:latin typeface="+mn-ea"/>
                <a:ea typeface="+mn-ea"/>
                <a:cs typeface="Malgun Gothic"/>
              </a:rPr>
              <a:t>,</a:t>
            </a:r>
            <a:r>
              <a:rPr spc="-65" dirty="0">
                <a:latin typeface="+mn-ea"/>
                <a:ea typeface="+mn-ea"/>
                <a:cs typeface="Malgun Gothic"/>
              </a:rPr>
              <a:t> </a:t>
            </a:r>
            <a:r>
              <a:rPr spc="-10" dirty="0">
                <a:solidFill>
                  <a:srgbClr val="006FC0"/>
                </a:solidFill>
                <a:latin typeface="+mn-ea"/>
                <a:ea typeface="+mn-ea"/>
                <a:cs typeface="Malgun Gothic"/>
              </a:rPr>
              <a:t>address</a:t>
            </a:r>
            <a:r>
              <a:rPr spc="-10" dirty="0">
                <a:latin typeface="+mn-ea"/>
                <a:ea typeface="+mn-ea"/>
                <a:cs typeface="Malgun Gothic"/>
              </a:rPr>
              <a:t>):</a:t>
            </a:r>
            <a:endParaRPr>
              <a:latin typeface="+mn-ea"/>
              <a:ea typeface="+mn-ea"/>
              <a:cs typeface="Malgun Gothic"/>
            </a:endParaRPr>
          </a:p>
          <a:p>
            <a:pPr marL="335280">
              <a:lnSpc>
                <a:spcPct val="100000"/>
              </a:lnSpc>
            </a:pPr>
            <a:r>
              <a:rPr spc="-25" dirty="0">
                <a:latin typeface="+mn-ea"/>
                <a:ea typeface="+mn-ea"/>
                <a:cs typeface="Malgun Gothic"/>
              </a:rPr>
              <a:t>….</a:t>
            </a:r>
            <a:endParaRPr>
              <a:latin typeface="+mn-ea"/>
              <a:ea typeface="+mn-ea"/>
              <a:cs typeface="Malgun Gothic"/>
            </a:endParaRPr>
          </a:p>
        </p:txBody>
      </p:sp>
      <p:sp>
        <p:nvSpPr>
          <p:cNvPr id="7" name="object 7"/>
          <p:cNvSpPr/>
          <p:nvPr/>
        </p:nvSpPr>
        <p:spPr>
          <a:xfrm>
            <a:off x="1474725" y="4185792"/>
            <a:ext cx="1573530" cy="1072515"/>
          </a:xfrm>
          <a:custGeom>
            <a:avLst/>
            <a:gdLst/>
            <a:ahLst/>
            <a:cxnLst/>
            <a:rect l="l" t="t" r="r" b="b"/>
            <a:pathLst>
              <a:path w="1573530" h="1072514">
                <a:moveTo>
                  <a:pt x="1506650" y="1034434"/>
                </a:moveTo>
                <a:lnTo>
                  <a:pt x="1488820" y="1060691"/>
                </a:lnTo>
                <a:lnTo>
                  <a:pt x="1573276" y="1072006"/>
                </a:lnTo>
                <a:lnTo>
                  <a:pt x="1556219" y="1041565"/>
                </a:lnTo>
                <a:lnTo>
                  <a:pt x="1517142" y="1041565"/>
                </a:lnTo>
                <a:lnTo>
                  <a:pt x="1506650" y="1034434"/>
                </a:lnTo>
                <a:close/>
              </a:path>
              <a:path w="1573530" h="1072514">
                <a:moveTo>
                  <a:pt x="1513775" y="1023940"/>
                </a:moveTo>
                <a:lnTo>
                  <a:pt x="1506650" y="1034434"/>
                </a:lnTo>
                <a:lnTo>
                  <a:pt x="1517142" y="1041565"/>
                </a:lnTo>
                <a:lnTo>
                  <a:pt x="1524254" y="1031062"/>
                </a:lnTo>
                <a:lnTo>
                  <a:pt x="1513775" y="1023940"/>
                </a:lnTo>
                <a:close/>
              </a:path>
              <a:path w="1573530" h="1072514">
                <a:moveTo>
                  <a:pt x="1531620" y="997661"/>
                </a:moveTo>
                <a:lnTo>
                  <a:pt x="1513775" y="1023940"/>
                </a:lnTo>
                <a:lnTo>
                  <a:pt x="1524254" y="1031062"/>
                </a:lnTo>
                <a:lnTo>
                  <a:pt x="1517142" y="1041565"/>
                </a:lnTo>
                <a:lnTo>
                  <a:pt x="1556219" y="1041565"/>
                </a:lnTo>
                <a:lnTo>
                  <a:pt x="1531620" y="997661"/>
                </a:lnTo>
                <a:close/>
              </a:path>
              <a:path w="1573530" h="1072514">
                <a:moveTo>
                  <a:pt x="7112" y="0"/>
                </a:moveTo>
                <a:lnTo>
                  <a:pt x="0" y="10413"/>
                </a:lnTo>
                <a:lnTo>
                  <a:pt x="1506650" y="1034434"/>
                </a:lnTo>
                <a:lnTo>
                  <a:pt x="1513775" y="1023940"/>
                </a:lnTo>
                <a:lnTo>
                  <a:pt x="7112" y="0"/>
                </a:lnTo>
                <a:close/>
              </a:path>
            </a:pathLst>
          </a:custGeom>
          <a:solidFill>
            <a:srgbClr val="DF9041"/>
          </a:solidFill>
        </p:spPr>
        <p:txBody>
          <a:bodyPr wrap="square" lIns="0" tIns="0" rIns="0" bIns="0" rtlCol="0"/>
          <a:lstStyle/>
          <a:p>
            <a:endParaRPr>
              <a:latin typeface="+mn-ea"/>
              <a:ea typeface="+mn-ea"/>
            </a:endParaRPr>
          </a:p>
        </p:txBody>
      </p:sp>
      <p:sp>
        <p:nvSpPr>
          <p:cNvPr id="8" name="object 8"/>
          <p:cNvSpPr/>
          <p:nvPr/>
        </p:nvSpPr>
        <p:spPr>
          <a:xfrm>
            <a:off x="2895600" y="4187825"/>
            <a:ext cx="615315" cy="1069975"/>
          </a:xfrm>
          <a:custGeom>
            <a:avLst/>
            <a:gdLst/>
            <a:ahLst/>
            <a:cxnLst/>
            <a:rect l="l" t="t" r="r" b="b"/>
            <a:pathLst>
              <a:path w="615314" h="1069975">
                <a:moveTo>
                  <a:pt x="571792" y="1006949"/>
                </a:moveTo>
                <a:lnTo>
                  <a:pt x="544195" y="1022718"/>
                </a:lnTo>
                <a:lnTo>
                  <a:pt x="615061" y="1069975"/>
                </a:lnTo>
                <a:lnTo>
                  <a:pt x="612189" y="1017993"/>
                </a:lnTo>
                <a:lnTo>
                  <a:pt x="578104" y="1017993"/>
                </a:lnTo>
                <a:lnTo>
                  <a:pt x="571792" y="1006949"/>
                </a:lnTo>
                <a:close/>
              </a:path>
              <a:path w="615314" h="1069975">
                <a:moveTo>
                  <a:pt x="582739" y="1000693"/>
                </a:moveTo>
                <a:lnTo>
                  <a:pt x="571792" y="1006949"/>
                </a:lnTo>
                <a:lnTo>
                  <a:pt x="578104" y="1017993"/>
                </a:lnTo>
                <a:lnTo>
                  <a:pt x="589026" y="1011694"/>
                </a:lnTo>
                <a:lnTo>
                  <a:pt x="582739" y="1000693"/>
                </a:lnTo>
                <a:close/>
              </a:path>
              <a:path w="615314" h="1069975">
                <a:moveTo>
                  <a:pt x="610362" y="984910"/>
                </a:moveTo>
                <a:lnTo>
                  <a:pt x="582739" y="1000693"/>
                </a:lnTo>
                <a:lnTo>
                  <a:pt x="589026" y="1011694"/>
                </a:lnTo>
                <a:lnTo>
                  <a:pt x="578104" y="1017993"/>
                </a:lnTo>
                <a:lnTo>
                  <a:pt x="612189" y="1017993"/>
                </a:lnTo>
                <a:lnTo>
                  <a:pt x="610362" y="984910"/>
                </a:lnTo>
                <a:close/>
              </a:path>
              <a:path w="615314" h="1069975">
                <a:moveTo>
                  <a:pt x="10922" y="0"/>
                </a:moveTo>
                <a:lnTo>
                  <a:pt x="0" y="6350"/>
                </a:lnTo>
                <a:lnTo>
                  <a:pt x="571792" y="1006949"/>
                </a:lnTo>
                <a:lnTo>
                  <a:pt x="582739" y="1000693"/>
                </a:lnTo>
                <a:lnTo>
                  <a:pt x="10922" y="0"/>
                </a:lnTo>
                <a:close/>
              </a:path>
            </a:pathLst>
          </a:custGeom>
          <a:solidFill>
            <a:srgbClr val="000000"/>
          </a:solidFill>
        </p:spPr>
        <p:txBody>
          <a:bodyPr wrap="square" lIns="0" tIns="0" rIns="0" bIns="0" rtlCol="0"/>
          <a:lstStyle/>
          <a:p>
            <a:endParaRPr>
              <a:latin typeface="+mn-ea"/>
              <a:ea typeface="+mn-ea"/>
            </a:endParaRPr>
          </a:p>
        </p:txBody>
      </p:sp>
      <p:grpSp>
        <p:nvGrpSpPr>
          <p:cNvPr id="9" name="object 9"/>
          <p:cNvGrpSpPr/>
          <p:nvPr/>
        </p:nvGrpSpPr>
        <p:grpSpPr>
          <a:xfrm>
            <a:off x="3505200" y="4119245"/>
            <a:ext cx="1485265" cy="1100455"/>
            <a:chOff x="4258690" y="4728845"/>
            <a:chExt cx="1485265" cy="1100455"/>
          </a:xfrm>
        </p:grpSpPr>
        <p:sp>
          <p:nvSpPr>
            <p:cNvPr id="10" name="object 10"/>
            <p:cNvSpPr/>
            <p:nvPr/>
          </p:nvSpPr>
          <p:spPr>
            <a:xfrm>
              <a:off x="4258690" y="4728845"/>
              <a:ext cx="615315" cy="1069975"/>
            </a:xfrm>
            <a:custGeom>
              <a:avLst/>
              <a:gdLst/>
              <a:ahLst/>
              <a:cxnLst/>
              <a:rect l="l" t="t" r="r" b="b"/>
              <a:pathLst>
                <a:path w="615314" h="1069975">
                  <a:moveTo>
                    <a:pt x="571792" y="1006949"/>
                  </a:moveTo>
                  <a:lnTo>
                    <a:pt x="544195" y="1022718"/>
                  </a:lnTo>
                  <a:lnTo>
                    <a:pt x="615061" y="1069974"/>
                  </a:lnTo>
                  <a:lnTo>
                    <a:pt x="612189" y="1017993"/>
                  </a:lnTo>
                  <a:lnTo>
                    <a:pt x="578104" y="1017993"/>
                  </a:lnTo>
                  <a:lnTo>
                    <a:pt x="571792" y="1006949"/>
                  </a:lnTo>
                  <a:close/>
                </a:path>
                <a:path w="615314" h="1069975">
                  <a:moveTo>
                    <a:pt x="582739" y="1000693"/>
                  </a:moveTo>
                  <a:lnTo>
                    <a:pt x="571792" y="1006949"/>
                  </a:lnTo>
                  <a:lnTo>
                    <a:pt x="578104" y="1017993"/>
                  </a:lnTo>
                  <a:lnTo>
                    <a:pt x="589026" y="1011694"/>
                  </a:lnTo>
                  <a:lnTo>
                    <a:pt x="582739" y="1000693"/>
                  </a:lnTo>
                  <a:close/>
                </a:path>
                <a:path w="615314" h="1069975">
                  <a:moveTo>
                    <a:pt x="610362" y="984910"/>
                  </a:moveTo>
                  <a:lnTo>
                    <a:pt x="582739" y="1000693"/>
                  </a:lnTo>
                  <a:lnTo>
                    <a:pt x="589026" y="1011694"/>
                  </a:lnTo>
                  <a:lnTo>
                    <a:pt x="578104" y="1017993"/>
                  </a:lnTo>
                  <a:lnTo>
                    <a:pt x="612189" y="1017993"/>
                  </a:lnTo>
                  <a:lnTo>
                    <a:pt x="610362" y="984910"/>
                  </a:lnTo>
                  <a:close/>
                </a:path>
                <a:path w="615314" h="1069975">
                  <a:moveTo>
                    <a:pt x="10922" y="0"/>
                  </a:moveTo>
                  <a:lnTo>
                    <a:pt x="0" y="6349"/>
                  </a:lnTo>
                  <a:lnTo>
                    <a:pt x="571792" y="1006949"/>
                  </a:lnTo>
                  <a:lnTo>
                    <a:pt x="582739" y="1000693"/>
                  </a:lnTo>
                  <a:lnTo>
                    <a:pt x="10922" y="0"/>
                  </a:lnTo>
                  <a:close/>
                </a:path>
              </a:pathLst>
            </a:custGeom>
            <a:solidFill>
              <a:srgbClr val="E25F5F"/>
            </a:solidFill>
          </p:spPr>
          <p:txBody>
            <a:bodyPr wrap="square" lIns="0" tIns="0" rIns="0" bIns="0" rtlCol="0"/>
            <a:lstStyle/>
            <a:p>
              <a:endParaRPr>
                <a:latin typeface="+mn-ea"/>
                <a:ea typeface="+mn-ea"/>
              </a:endParaRPr>
            </a:p>
          </p:txBody>
        </p:sp>
        <p:sp>
          <p:nvSpPr>
            <p:cNvPr id="11" name="object 11"/>
            <p:cNvSpPr/>
            <p:nvPr/>
          </p:nvSpPr>
          <p:spPr>
            <a:xfrm>
              <a:off x="5128894" y="4759325"/>
              <a:ext cx="615315" cy="1069975"/>
            </a:xfrm>
            <a:custGeom>
              <a:avLst/>
              <a:gdLst/>
              <a:ahLst/>
              <a:cxnLst/>
              <a:rect l="l" t="t" r="r" b="b"/>
              <a:pathLst>
                <a:path w="615314" h="1069975">
                  <a:moveTo>
                    <a:pt x="571792" y="1006949"/>
                  </a:moveTo>
                  <a:lnTo>
                    <a:pt x="544194" y="1022718"/>
                  </a:lnTo>
                  <a:lnTo>
                    <a:pt x="615060" y="1069975"/>
                  </a:lnTo>
                  <a:lnTo>
                    <a:pt x="612189" y="1017993"/>
                  </a:lnTo>
                  <a:lnTo>
                    <a:pt x="578103" y="1017993"/>
                  </a:lnTo>
                  <a:lnTo>
                    <a:pt x="571792" y="1006949"/>
                  </a:lnTo>
                  <a:close/>
                </a:path>
                <a:path w="615314" h="1069975">
                  <a:moveTo>
                    <a:pt x="582739" y="1000693"/>
                  </a:moveTo>
                  <a:lnTo>
                    <a:pt x="571792" y="1006949"/>
                  </a:lnTo>
                  <a:lnTo>
                    <a:pt x="578103" y="1017993"/>
                  </a:lnTo>
                  <a:lnTo>
                    <a:pt x="589026" y="1011694"/>
                  </a:lnTo>
                  <a:lnTo>
                    <a:pt x="582739" y="1000693"/>
                  </a:lnTo>
                  <a:close/>
                </a:path>
                <a:path w="615314" h="1069975">
                  <a:moveTo>
                    <a:pt x="610362" y="984910"/>
                  </a:moveTo>
                  <a:lnTo>
                    <a:pt x="582739" y="1000693"/>
                  </a:lnTo>
                  <a:lnTo>
                    <a:pt x="589026" y="1011694"/>
                  </a:lnTo>
                  <a:lnTo>
                    <a:pt x="578103" y="1017993"/>
                  </a:lnTo>
                  <a:lnTo>
                    <a:pt x="612189" y="1017993"/>
                  </a:lnTo>
                  <a:lnTo>
                    <a:pt x="610362" y="984910"/>
                  </a:lnTo>
                  <a:close/>
                </a:path>
                <a:path w="615314" h="1069975">
                  <a:moveTo>
                    <a:pt x="10921" y="0"/>
                  </a:moveTo>
                  <a:lnTo>
                    <a:pt x="0" y="6350"/>
                  </a:lnTo>
                  <a:lnTo>
                    <a:pt x="571792" y="1006949"/>
                  </a:lnTo>
                  <a:lnTo>
                    <a:pt x="582739" y="1000693"/>
                  </a:lnTo>
                  <a:lnTo>
                    <a:pt x="10921" y="0"/>
                  </a:lnTo>
                  <a:close/>
                </a:path>
              </a:pathLst>
            </a:custGeom>
            <a:solidFill>
              <a:srgbClr val="56BBE4"/>
            </a:solidFill>
          </p:spPr>
          <p:txBody>
            <a:bodyPr wrap="square" lIns="0" tIns="0" rIns="0" bIns="0" rtlCol="0"/>
            <a:lstStyle/>
            <a:p>
              <a:endParaRPr>
                <a:latin typeface="+mn-ea"/>
                <a:ea typeface="+mn-ea"/>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11098530" cy="4111382"/>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객체가 가진 instance변수나</a:t>
            </a:r>
            <a:r>
              <a:rPr spc="-25" dirty="0">
                <a:solidFill>
                  <a:srgbClr val="333333"/>
                </a:solidFill>
                <a:latin typeface="+mn-ea"/>
                <a:ea typeface="+mn-ea"/>
                <a:cs typeface="Malgun Gothic"/>
              </a:rPr>
              <a:t> </a:t>
            </a:r>
            <a:r>
              <a:rPr dirty="0">
                <a:solidFill>
                  <a:srgbClr val="333333"/>
                </a:solidFill>
                <a:latin typeface="+mn-ea"/>
                <a:ea typeface="+mn-ea"/>
                <a:cs typeface="Malgun Gothic"/>
              </a:rPr>
              <a:t>메소드를 다른</a:t>
            </a:r>
            <a:r>
              <a:rPr spc="-5" dirty="0">
                <a:solidFill>
                  <a:srgbClr val="333333"/>
                </a:solidFill>
                <a:latin typeface="+mn-ea"/>
                <a:ea typeface="+mn-ea"/>
                <a:cs typeface="Malgun Gothic"/>
              </a:rPr>
              <a:t> </a:t>
            </a:r>
            <a:r>
              <a:rPr dirty="0">
                <a:solidFill>
                  <a:srgbClr val="333333"/>
                </a:solidFill>
                <a:latin typeface="+mn-ea"/>
                <a:ea typeface="+mn-ea"/>
                <a:cs typeface="Malgun Gothic"/>
              </a:rPr>
              <a:t>곳에서 호출하지 못하도록</a:t>
            </a:r>
            <a:r>
              <a:rPr spc="-20" dirty="0">
                <a:solidFill>
                  <a:srgbClr val="333333"/>
                </a:solidFill>
                <a:latin typeface="+mn-ea"/>
                <a:ea typeface="+mn-ea"/>
                <a:cs typeface="Malgun Gothic"/>
              </a:rPr>
              <a:t> </a:t>
            </a:r>
            <a:r>
              <a:rPr dirty="0">
                <a:solidFill>
                  <a:srgbClr val="333333"/>
                </a:solidFill>
                <a:latin typeface="+mn-ea"/>
                <a:ea typeface="+mn-ea"/>
                <a:cs typeface="Malgun Gothic"/>
              </a:rPr>
              <a:t>하는 </a:t>
            </a:r>
            <a:r>
              <a:rPr spc="-50" dirty="0">
                <a:solidFill>
                  <a:srgbClr val="333333"/>
                </a:solidFill>
                <a:latin typeface="+mn-ea"/>
                <a:ea typeface="+mn-ea"/>
                <a:cs typeface="Malgun Gothic"/>
              </a:rPr>
              <a:t>것</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데이터</a:t>
            </a:r>
            <a:r>
              <a:rPr spc="-30" dirty="0">
                <a:solidFill>
                  <a:srgbClr val="333333"/>
                </a:solidFill>
                <a:latin typeface="+mn-ea"/>
                <a:ea typeface="+mn-ea"/>
                <a:cs typeface="Malgun Gothic"/>
              </a:rPr>
              <a:t> </a:t>
            </a:r>
            <a:r>
              <a:rPr dirty="0">
                <a:solidFill>
                  <a:srgbClr val="333333"/>
                </a:solidFill>
                <a:latin typeface="+mn-ea"/>
                <a:ea typeface="+mn-ea"/>
                <a:cs typeface="Malgun Gothic"/>
              </a:rPr>
              <a:t>보호가</a:t>
            </a:r>
            <a:r>
              <a:rPr spc="-15" dirty="0">
                <a:solidFill>
                  <a:srgbClr val="333333"/>
                </a:solidFill>
                <a:latin typeface="+mn-ea"/>
                <a:ea typeface="+mn-ea"/>
                <a:cs typeface="Malgun Gothic"/>
              </a:rPr>
              <a:t> </a:t>
            </a:r>
            <a:r>
              <a:rPr dirty="0">
                <a:solidFill>
                  <a:srgbClr val="333333"/>
                </a:solidFill>
                <a:latin typeface="+mn-ea"/>
                <a:ea typeface="+mn-ea"/>
                <a:cs typeface="Malgun Gothic"/>
              </a:rPr>
              <a:t>주</a:t>
            </a:r>
            <a:r>
              <a:rPr spc="-15" dirty="0">
                <a:solidFill>
                  <a:srgbClr val="333333"/>
                </a:solidFill>
                <a:latin typeface="+mn-ea"/>
                <a:ea typeface="+mn-ea"/>
                <a:cs typeface="Malgun Gothic"/>
              </a:rPr>
              <a:t> </a:t>
            </a:r>
            <a:r>
              <a:rPr spc="-25" dirty="0">
                <a:solidFill>
                  <a:srgbClr val="333333"/>
                </a:solidFill>
                <a:latin typeface="+mn-ea"/>
                <a:ea typeface="+mn-ea"/>
                <a:cs typeface="Malgun Gothic"/>
              </a:rPr>
              <a:t>목적</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C++,</a:t>
            </a:r>
            <a:r>
              <a:rPr spc="-25" dirty="0">
                <a:solidFill>
                  <a:srgbClr val="333333"/>
                </a:solidFill>
                <a:latin typeface="+mn-ea"/>
                <a:ea typeface="+mn-ea"/>
                <a:cs typeface="Malgun Gothic"/>
              </a:rPr>
              <a:t> </a:t>
            </a:r>
            <a:r>
              <a:rPr dirty="0">
                <a:solidFill>
                  <a:srgbClr val="333333"/>
                </a:solidFill>
                <a:latin typeface="+mn-ea"/>
                <a:ea typeface="+mn-ea"/>
                <a:cs typeface="Malgun Gothic"/>
              </a:rPr>
              <a:t>Java</a:t>
            </a:r>
            <a:r>
              <a:rPr spc="-20" dirty="0">
                <a:solidFill>
                  <a:srgbClr val="333333"/>
                </a:solidFill>
                <a:latin typeface="+mn-ea"/>
                <a:ea typeface="+mn-ea"/>
                <a:cs typeface="Malgun Gothic"/>
              </a:rPr>
              <a:t> </a:t>
            </a:r>
            <a:r>
              <a:rPr dirty="0">
                <a:solidFill>
                  <a:srgbClr val="333333"/>
                </a:solidFill>
                <a:latin typeface="+mn-ea"/>
                <a:ea typeface="+mn-ea"/>
                <a:cs typeface="Malgun Gothic"/>
              </a:rPr>
              <a:t>등은</a:t>
            </a:r>
            <a:r>
              <a:rPr spc="-25" dirty="0">
                <a:solidFill>
                  <a:srgbClr val="333333"/>
                </a:solidFill>
                <a:latin typeface="+mn-ea"/>
                <a:ea typeface="+mn-ea"/>
                <a:cs typeface="Malgun Gothic"/>
              </a:rPr>
              <a:t> </a:t>
            </a:r>
            <a:r>
              <a:rPr dirty="0">
                <a:solidFill>
                  <a:srgbClr val="333333"/>
                </a:solidFill>
                <a:latin typeface="+mn-ea"/>
                <a:ea typeface="+mn-ea"/>
                <a:cs typeface="Malgun Gothic"/>
              </a:rPr>
              <a:t>접근</a:t>
            </a:r>
            <a:r>
              <a:rPr spc="-20" dirty="0">
                <a:solidFill>
                  <a:srgbClr val="333333"/>
                </a:solidFill>
                <a:latin typeface="+mn-ea"/>
                <a:ea typeface="+mn-ea"/>
                <a:cs typeface="Malgun Gothic"/>
              </a:rPr>
              <a:t> </a:t>
            </a:r>
            <a:r>
              <a:rPr dirty="0">
                <a:solidFill>
                  <a:srgbClr val="333333"/>
                </a:solidFill>
                <a:latin typeface="+mn-ea"/>
                <a:ea typeface="+mn-ea"/>
                <a:cs typeface="Malgun Gothic"/>
              </a:rPr>
              <a:t>제한자를</a:t>
            </a:r>
            <a:r>
              <a:rPr spc="-30" dirty="0">
                <a:solidFill>
                  <a:srgbClr val="333333"/>
                </a:solidFill>
                <a:latin typeface="+mn-ea"/>
                <a:ea typeface="+mn-ea"/>
                <a:cs typeface="Malgun Gothic"/>
              </a:rPr>
              <a:t> </a:t>
            </a:r>
            <a:r>
              <a:rPr dirty="0">
                <a:solidFill>
                  <a:srgbClr val="333333"/>
                </a:solidFill>
                <a:latin typeface="+mn-ea"/>
                <a:ea typeface="+mn-ea"/>
                <a:cs typeface="Malgun Gothic"/>
              </a:rPr>
              <a:t>이용해</a:t>
            </a:r>
            <a:r>
              <a:rPr spc="-25" dirty="0">
                <a:solidFill>
                  <a:srgbClr val="333333"/>
                </a:solidFill>
                <a:latin typeface="+mn-ea"/>
                <a:ea typeface="+mn-ea"/>
                <a:cs typeface="Malgun Gothic"/>
              </a:rPr>
              <a:t> </a:t>
            </a:r>
            <a:r>
              <a:rPr dirty="0">
                <a:solidFill>
                  <a:srgbClr val="333333"/>
                </a:solidFill>
                <a:latin typeface="+mn-ea"/>
                <a:ea typeface="+mn-ea"/>
                <a:cs typeface="Malgun Gothic"/>
              </a:rPr>
              <a:t>처리하는데</a:t>
            </a:r>
            <a:r>
              <a:rPr spc="-30" dirty="0">
                <a:solidFill>
                  <a:srgbClr val="333333"/>
                </a:solidFill>
                <a:latin typeface="+mn-ea"/>
                <a:ea typeface="+mn-ea"/>
                <a:cs typeface="Malgun Gothic"/>
              </a:rPr>
              <a:t> </a:t>
            </a:r>
            <a:r>
              <a:rPr dirty="0">
                <a:solidFill>
                  <a:srgbClr val="333333"/>
                </a:solidFill>
                <a:latin typeface="+mn-ea"/>
                <a:ea typeface="+mn-ea"/>
                <a:cs typeface="Malgun Gothic"/>
              </a:rPr>
              <a:t>파이썬은</a:t>
            </a:r>
            <a:r>
              <a:rPr spc="-30" dirty="0">
                <a:solidFill>
                  <a:srgbClr val="333333"/>
                </a:solidFill>
                <a:latin typeface="+mn-ea"/>
                <a:ea typeface="+mn-ea"/>
                <a:cs typeface="Malgun Gothic"/>
              </a:rPr>
              <a:t> </a:t>
            </a:r>
            <a:r>
              <a:rPr dirty="0">
                <a:solidFill>
                  <a:srgbClr val="333333"/>
                </a:solidFill>
                <a:latin typeface="+mn-ea"/>
                <a:ea typeface="+mn-ea"/>
                <a:cs typeface="Malgun Gothic"/>
              </a:rPr>
              <a:t>접근제한자가</a:t>
            </a:r>
            <a:r>
              <a:rPr spc="-40" dirty="0">
                <a:solidFill>
                  <a:srgbClr val="333333"/>
                </a:solidFill>
                <a:latin typeface="+mn-ea"/>
                <a:ea typeface="+mn-ea"/>
                <a:cs typeface="Malgun Gothic"/>
              </a:rPr>
              <a:t> </a:t>
            </a:r>
            <a:r>
              <a:rPr spc="-25" dirty="0">
                <a:solidFill>
                  <a:srgbClr val="333333"/>
                </a:solidFill>
                <a:latin typeface="+mn-ea"/>
                <a:ea typeface="+mn-ea"/>
                <a:cs typeface="Malgun Gothic"/>
              </a:rPr>
              <a:t>없다.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highlight>
                  <a:srgbClr val="FFFF00"/>
                </a:highlight>
                <a:latin typeface="+mn-ea"/>
                <a:ea typeface="+mn-ea"/>
                <a:cs typeface="Malgun Gothic"/>
              </a:rPr>
              <a:t>파이썬은</a:t>
            </a:r>
            <a:r>
              <a:rPr spc="-20"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원칙적으로</a:t>
            </a:r>
            <a:r>
              <a:rPr spc="-20"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접근</a:t>
            </a:r>
            <a:r>
              <a:rPr spc="-20"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제한을</a:t>
            </a:r>
            <a:r>
              <a:rPr spc="-10"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막는</a:t>
            </a:r>
            <a:r>
              <a:rPr spc="-20"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방법이</a:t>
            </a:r>
            <a:r>
              <a:rPr spc="-10" dirty="0">
                <a:solidFill>
                  <a:srgbClr val="333333"/>
                </a:solidFill>
                <a:highlight>
                  <a:srgbClr val="FFFF00"/>
                </a:highlight>
                <a:latin typeface="+mn-ea"/>
                <a:ea typeface="+mn-ea"/>
                <a:cs typeface="Malgun Gothic"/>
              </a:rPr>
              <a:t> </a:t>
            </a:r>
            <a:r>
              <a:rPr spc="-25" dirty="0">
                <a:solidFill>
                  <a:srgbClr val="333333"/>
                </a:solidFill>
                <a:highlight>
                  <a:srgbClr val="FFFF00"/>
                </a:highlight>
                <a:latin typeface="+mn-ea"/>
                <a:ea typeface="+mn-ea"/>
                <a:cs typeface="Malgun Gothic"/>
              </a:rPr>
              <a:t>없다.</a:t>
            </a:r>
            <a:endParaRPr dirty="0">
              <a:highlight>
                <a:srgbClr val="FFFF00"/>
              </a:highlight>
              <a:latin typeface="+mn-ea"/>
              <a:ea typeface="+mn-ea"/>
              <a:cs typeface="Malgun Gothic"/>
            </a:endParaRPr>
          </a:p>
          <a:p>
            <a:pPr marL="286385" indent="-273685">
              <a:lnSpc>
                <a:spcPct val="100000"/>
              </a:lnSpc>
              <a:spcBef>
                <a:spcPts val="2280"/>
              </a:spcBef>
              <a:buFont typeface="Arial"/>
              <a:buChar char="▪"/>
              <a:tabLst>
                <a:tab pos="286385" algn="l"/>
                <a:tab pos="5534660" algn="l"/>
              </a:tabLst>
            </a:pPr>
            <a:r>
              <a:rPr dirty="0">
                <a:solidFill>
                  <a:srgbClr val="333333"/>
                </a:solidFill>
                <a:latin typeface="+mn-ea"/>
                <a:ea typeface="+mn-ea"/>
                <a:cs typeface="Malgun Gothic"/>
              </a:rPr>
              <a:t>instance 변수명이나 </a:t>
            </a:r>
            <a:r>
              <a:rPr dirty="0" err="1">
                <a:solidFill>
                  <a:srgbClr val="333333"/>
                </a:solidFill>
                <a:latin typeface="+mn-ea"/>
                <a:ea typeface="+mn-ea"/>
                <a:cs typeface="Malgun Gothic"/>
              </a:rPr>
              <a:t>메소드</a:t>
            </a:r>
            <a:r>
              <a:rPr dirty="0">
                <a:solidFill>
                  <a:srgbClr val="333333"/>
                </a:solidFill>
                <a:latin typeface="+mn-ea"/>
                <a:ea typeface="+mn-ea"/>
                <a:cs typeface="Malgun Gothic"/>
              </a:rPr>
              <a:t> </a:t>
            </a:r>
            <a:r>
              <a:rPr dirty="0" err="1">
                <a:solidFill>
                  <a:srgbClr val="333333"/>
                </a:solidFill>
                <a:latin typeface="+mn-ea"/>
                <a:ea typeface="+mn-ea"/>
                <a:cs typeface="Malgun Gothic"/>
              </a:rPr>
              <a:t>이름</a:t>
            </a:r>
            <a:r>
              <a:rPr lang="en-US" dirty="0">
                <a:solidFill>
                  <a:srgbClr val="333333"/>
                </a:solidFill>
                <a:latin typeface="+mn-ea"/>
                <a:ea typeface="+mn-ea"/>
                <a:cs typeface="Malgun Gothic"/>
              </a:rPr>
              <a:t> __</a:t>
            </a:r>
            <a:r>
              <a:rPr dirty="0">
                <a:solidFill>
                  <a:srgbClr val="333333"/>
                </a:solidFill>
                <a:highlight>
                  <a:srgbClr val="FFFF00"/>
                </a:highlight>
                <a:latin typeface="+mn-ea"/>
                <a:ea typeface="+mn-ea"/>
                <a:cs typeface="Malgun Gothic"/>
              </a:rPr>
              <a:t>(더블언더스코어)</a:t>
            </a:r>
            <a:r>
              <a:rPr spc="-30"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를</a:t>
            </a:r>
            <a:r>
              <a:rPr spc="-25"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붙이면</a:t>
            </a:r>
            <a:r>
              <a:rPr spc="-25"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private</a:t>
            </a:r>
            <a:r>
              <a:rPr spc="-10" dirty="0">
                <a:solidFill>
                  <a:srgbClr val="333333"/>
                </a:solidFill>
                <a:latin typeface="+mn-ea"/>
                <a:ea typeface="+mn-ea"/>
                <a:cs typeface="Malgun Gothic"/>
              </a:rPr>
              <a:t> </a:t>
            </a:r>
            <a:r>
              <a:rPr spc="-25" dirty="0">
                <a:solidFill>
                  <a:srgbClr val="333333"/>
                </a:solidFill>
                <a:latin typeface="+mn-ea"/>
                <a:ea typeface="+mn-ea"/>
                <a:cs typeface="Malgun Gothic"/>
              </a:rPr>
              <a:t>처리</a:t>
            </a:r>
            <a:endParaRPr dirty="0">
              <a:latin typeface="+mn-ea"/>
              <a:ea typeface="+mn-ea"/>
              <a:cs typeface="Malgun Gothic"/>
            </a:endParaRPr>
          </a:p>
          <a:p>
            <a:pPr marL="560705" lvl="1" indent="-273685">
              <a:lnSpc>
                <a:spcPct val="100000"/>
              </a:lnSpc>
              <a:spcBef>
                <a:spcPts val="975"/>
              </a:spcBef>
              <a:buFont typeface="Consolas"/>
              <a:buChar char="–"/>
              <a:tabLst>
                <a:tab pos="560705" algn="l"/>
                <a:tab pos="2753995" algn="l"/>
              </a:tabLst>
            </a:pPr>
            <a:r>
              <a:rPr dirty="0">
                <a:solidFill>
                  <a:srgbClr val="333333"/>
                </a:solidFill>
                <a:latin typeface="+mn-ea"/>
                <a:ea typeface="+mn-ea"/>
                <a:cs typeface="Malgun Gothic"/>
              </a:rPr>
              <a:t>이름을</a:t>
            </a:r>
            <a:r>
              <a:rPr spc="-20" dirty="0">
                <a:solidFill>
                  <a:srgbClr val="333333"/>
                </a:solidFill>
                <a:latin typeface="+mn-ea"/>
                <a:ea typeface="+mn-ea"/>
                <a:cs typeface="Malgun Gothic"/>
              </a:rPr>
              <a:t> </a:t>
            </a:r>
            <a:r>
              <a:rPr b="1" spc="-10" dirty="0">
                <a:solidFill>
                  <a:srgbClr val="333333"/>
                </a:solidFill>
                <a:latin typeface="+mn-ea"/>
                <a:ea typeface="+mn-ea"/>
                <a:cs typeface="Malgun Gothic"/>
              </a:rPr>
              <a:t>_클래스명</a:t>
            </a:r>
            <a:r>
              <a:rPr u="heavy" dirty="0">
                <a:solidFill>
                  <a:srgbClr val="333333"/>
                </a:solidFill>
                <a:uFill>
                  <a:solidFill>
                    <a:srgbClr val="323232"/>
                  </a:solidFill>
                </a:uFill>
                <a:latin typeface="+mn-ea"/>
                <a:ea typeface="+mn-ea"/>
                <a:cs typeface="Times New Roman"/>
              </a:rPr>
              <a:t>	</a:t>
            </a:r>
            <a:r>
              <a:rPr b="1" dirty="0">
                <a:solidFill>
                  <a:srgbClr val="333333"/>
                </a:solidFill>
                <a:latin typeface="+mn-ea"/>
                <a:ea typeface="+mn-ea"/>
                <a:cs typeface="Malgun Gothic"/>
              </a:rPr>
              <a:t>원래이름</a:t>
            </a:r>
            <a:r>
              <a:rPr b="1" spc="-30" dirty="0">
                <a:solidFill>
                  <a:srgbClr val="333333"/>
                </a:solidFill>
                <a:latin typeface="+mn-ea"/>
                <a:ea typeface="+mn-ea"/>
                <a:cs typeface="Malgun Gothic"/>
              </a:rPr>
              <a:t> </a:t>
            </a:r>
            <a:r>
              <a:rPr dirty="0">
                <a:solidFill>
                  <a:srgbClr val="333333"/>
                </a:solidFill>
                <a:latin typeface="+mn-ea"/>
                <a:ea typeface="+mn-ea"/>
                <a:cs typeface="Malgun Gothic"/>
              </a:rPr>
              <a:t>형식으로</a:t>
            </a:r>
            <a:r>
              <a:rPr spc="-20" dirty="0">
                <a:solidFill>
                  <a:srgbClr val="333333"/>
                </a:solidFill>
                <a:latin typeface="+mn-ea"/>
                <a:ea typeface="+mn-ea"/>
                <a:cs typeface="Malgun Gothic"/>
              </a:rPr>
              <a:t> </a:t>
            </a:r>
            <a:r>
              <a:rPr spc="-10" dirty="0">
                <a:solidFill>
                  <a:srgbClr val="333333"/>
                </a:solidFill>
                <a:latin typeface="+mn-ea"/>
                <a:ea typeface="+mn-ea"/>
                <a:cs typeface="Malgun Gothic"/>
              </a:rPr>
              <a:t>변환한다.</a:t>
            </a:r>
            <a:endParaRPr dirty="0">
              <a:latin typeface="+mn-ea"/>
              <a:ea typeface="+mn-ea"/>
              <a:cs typeface="Malgun Gothic"/>
            </a:endParaRPr>
          </a:p>
          <a:p>
            <a:pPr marL="789305" lvl="2" indent="-227965">
              <a:lnSpc>
                <a:spcPct val="100000"/>
              </a:lnSpc>
              <a:spcBef>
                <a:spcPts val="850"/>
              </a:spcBef>
              <a:buFont typeface="Arial"/>
              <a:buChar char="▪"/>
              <a:tabLst>
                <a:tab pos="789305" algn="l"/>
                <a:tab pos="1751330" algn="l"/>
                <a:tab pos="3249295" algn="l"/>
              </a:tabLst>
            </a:pPr>
            <a:r>
              <a:rPr dirty="0">
                <a:solidFill>
                  <a:srgbClr val="333333"/>
                </a:solidFill>
                <a:latin typeface="+mn-ea"/>
                <a:ea typeface="+mn-ea"/>
                <a:cs typeface="Malgun Gothic"/>
              </a:rPr>
              <a:t>이름이 </a:t>
            </a:r>
            <a:r>
              <a:rPr u="heavy" dirty="0">
                <a:solidFill>
                  <a:srgbClr val="333333"/>
                </a:solidFill>
                <a:uFill>
                  <a:solidFill>
                    <a:srgbClr val="323232"/>
                  </a:solidFill>
                </a:uFill>
                <a:latin typeface="+mn-ea"/>
                <a:ea typeface="+mn-ea"/>
                <a:cs typeface="Times New Roman"/>
              </a:rPr>
              <a:t>	</a:t>
            </a:r>
            <a:r>
              <a:rPr dirty="0">
                <a:solidFill>
                  <a:srgbClr val="333333"/>
                </a:solidFill>
                <a:latin typeface="+mn-ea"/>
                <a:ea typeface="+mn-ea"/>
                <a:cs typeface="Malgun Gothic"/>
              </a:rPr>
              <a:t>로 시작해도 </a:t>
            </a:r>
            <a:r>
              <a:rPr u="heavy" dirty="0">
                <a:solidFill>
                  <a:srgbClr val="333333"/>
                </a:solidFill>
                <a:uFill>
                  <a:solidFill>
                    <a:srgbClr val="323232"/>
                  </a:solidFill>
                </a:uFill>
                <a:latin typeface="+mn-ea"/>
                <a:ea typeface="+mn-ea"/>
                <a:cs typeface="Times New Roman"/>
              </a:rPr>
              <a:t>	</a:t>
            </a:r>
            <a:r>
              <a:rPr dirty="0">
                <a:solidFill>
                  <a:srgbClr val="333333"/>
                </a:solidFill>
                <a:latin typeface="+mn-ea"/>
                <a:ea typeface="+mn-ea"/>
                <a:cs typeface="Malgun Gothic"/>
              </a:rPr>
              <a:t>로</a:t>
            </a:r>
            <a:r>
              <a:rPr spc="-20" dirty="0">
                <a:solidFill>
                  <a:srgbClr val="333333"/>
                </a:solidFill>
                <a:latin typeface="+mn-ea"/>
                <a:ea typeface="+mn-ea"/>
                <a:cs typeface="Malgun Gothic"/>
              </a:rPr>
              <a:t> </a:t>
            </a:r>
            <a:r>
              <a:rPr dirty="0">
                <a:solidFill>
                  <a:srgbClr val="333333"/>
                </a:solidFill>
                <a:latin typeface="+mn-ea"/>
                <a:ea typeface="+mn-ea"/>
                <a:cs typeface="Malgun Gothic"/>
              </a:rPr>
              <a:t>끝나면</a:t>
            </a:r>
            <a:r>
              <a:rPr spc="-15" dirty="0">
                <a:solidFill>
                  <a:srgbClr val="333333"/>
                </a:solidFill>
                <a:latin typeface="+mn-ea"/>
                <a:ea typeface="+mn-ea"/>
                <a:cs typeface="Malgun Gothic"/>
              </a:rPr>
              <a:t> </a:t>
            </a:r>
            <a:r>
              <a:rPr dirty="0">
                <a:solidFill>
                  <a:srgbClr val="333333"/>
                </a:solidFill>
                <a:latin typeface="+mn-ea"/>
                <a:ea typeface="+mn-ea"/>
                <a:cs typeface="Malgun Gothic"/>
              </a:rPr>
              <a:t>public으로</a:t>
            </a:r>
            <a:r>
              <a:rPr spc="-55" dirty="0">
                <a:solidFill>
                  <a:srgbClr val="333333"/>
                </a:solidFill>
                <a:latin typeface="+mn-ea"/>
                <a:ea typeface="+mn-ea"/>
                <a:cs typeface="Malgun Gothic"/>
              </a:rPr>
              <a:t> </a:t>
            </a:r>
            <a:r>
              <a:rPr dirty="0">
                <a:solidFill>
                  <a:srgbClr val="333333"/>
                </a:solidFill>
                <a:latin typeface="+mn-ea"/>
                <a:ea typeface="+mn-ea"/>
                <a:cs typeface="Malgun Gothic"/>
              </a:rPr>
              <a:t>간주한다.(이름을</a:t>
            </a:r>
            <a:r>
              <a:rPr spc="-5" dirty="0">
                <a:solidFill>
                  <a:srgbClr val="333333"/>
                </a:solidFill>
                <a:latin typeface="+mn-ea"/>
                <a:ea typeface="+mn-ea"/>
                <a:cs typeface="Malgun Gothic"/>
              </a:rPr>
              <a:t> </a:t>
            </a:r>
            <a:r>
              <a:rPr spc="-10" dirty="0">
                <a:solidFill>
                  <a:srgbClr val="333333"/>
                </a:solidFill>
                <a:latin typeface="+mn-ea"/>
                <a:ea typeface="+mn-ea"/>
                <a:cs typeface="Malgun Gothic"/>
              </a:rPr>
              <a:t>안바꾼다)</a:t>
            </a:r>
            <a:endParaRPr dirty="0">
              <a:latin typeface="+mn-ea"/>
              <a:ea typeface="+mn-ea"/>
              <a:cs typeface="Malgun Gothic"/>
            </a:endParaRPr>
          </a:p>
          <a:p>
            <a:pPr marL="560705" lvl="1" indent="-273685">
              <a:lnSpc>
                <a:spcPct val="100000"/>
              </a:lnSpc>
              <a:spcBef>
                <a:spcPts val="810"/>
              </a:spcBef>
              <a:buFont typeface="Consolas"/>
              <a:buChar char="–"/>
              <a:tabLst>
                <a:tab pos="560705" algn="l"/>
              </a:tabLst>
            </a:pPr>
            <a:r>
              <a:rPr dirty="0">
                <a:solidFill>
                  <a:srgbClr val="333333"/>
                </a:solidFill>
                <a:latin typeface="+mn-ea"/>
                <a:ea typeface="+mn-ea"/>
                <a:cs typeface="Malgun Gothic"/>
              </a:rPr>
              <a:t>Person의</a:t>
            </a:r>
            <a:r>
              <a:rPr spc="-30" dirty="0">
                <a:solidFill>
                  <a:srgbClr val="333333"/>
                </a:solidFill>
                <a:latin typeface="+mn-ea"/>
                <a:ea typeface="+mn-ea"/>
                <a:cs typeface="Malgun Gothic"/>
              </a:rPr>
              <a:t> </a:t>
            </a:r>
            <a:r>
              <a:rPr u="sng" spc="114" dirty="0">
                <a:solidFill>
                  <a:srgbClr val="333333"/>
                </a:solidFill>
                <a:uFill>
                  <a:solidFill>
                    <a:srgbClr val="323232"/>
                  </a:solidFill>
                </a:uFill>
                <a:latin typeface="+mn-ea"/>
                <a:ea typeface="+mn-ea"/>
                <a:cs typeface="Malgun Gothic"/>
              </a:rPr>
              <a:t>  </a:t>
            </a:r>
            <a:r>
              <a:rPr dirty="0">
                <a:solidFill>
                  <a:srgbClr val="333333"/>
                </a:solidFill>
                <a:latin typeface="+mn-ea"/>
                <a:ea typeface="+mn-ea"/>
                <a:cs typeface="Malgun Gothic"/>
              </a:rPr>
              <a:t>name</a:t>
            </a:r>
            <a:r>
              <a:rPr spc="-30" dirty="0">
                <a:solidFill>
                  <a:srgbClr val="333333"/>
                </a:solidFill>
                <a:latin typeface="+mn-ea"/>
                <a:ea typeface="+mn-ea"/>
                <a:cs typeface="Malgun Gothic"/>
              </a:rPr>
              <a:t> </a:t>
            </a:r>
            <a:r>
              <a:rPr dirty="0">
                <a:solidFill>
                  <a:srgbClr val="333333"/>
                </a:solidFill>
                <a:latin typeface="+mn-ea"/>
                <a:ea typeface="+mn-ea"/>
                <a:cs typeface="Malgun Gothic"/>
              </a:rPr>
              <a:t>=&gt;</a:t>
            </a:r>
            <a:r>
              <a:rPr spc="-35" dirty="0">
                <a:solidFill>
                  <a:srgbClr val="333333"/>
                </a:solidFill>
                <a:latin typeface="+mn-ea"/>
                <a:ea typeface="+mn-ea"/>
                <a:cs typeface="Malgun Gothic"/>
              </a:rPr>
              <a:t> </a:t>
            </a:r>
            <a:r>
              <a:rPr dirty="0">
                <a:solidFill>
                  <a:srgbClr val="333333"/>
                </a:solidFill>
                <a:latin typeface="+mn-ea"/>
                <a:ea typeface="+mn-ea"/>
                <a:cs typeface="Malgun Gothic"/>
              </a:rPr>
              <a:t>_Person</a:t>
            </a:r>
            <a:r>
              <a:rPr u="sng" spc="114" dirty="0">
                <a:solidFill>
                  <a:srgbClr val="333333"/>
                </a:solidFill>
                <a:uFill>
                  <a:solidFill>
                    <a:srgbClr val="323232"/>
                  </a:solidFill>
                </a:uFill>
                <a:latin typeface="+mn-ea"/>
                <a:ea typeface="+mn-ea"/>
                <a:cs typeface="Malgun Gothic"/>
              </a:rPr>
              <a:t>  </a:t>
            </a:r>
            <a:r>
              <a:rPr dirty="0">
                <a:solidFill>
                  <a:srgbClr val="333333"/>
                </a:solidFill>
                <a:latin typeface="+mn-ea"/>
                <a:ea typeface="+mn-ea"/>
                <a:cs typeface="Malgun Gothic"/>
              </a:rPr>
              <a:t>name</a:t>
            </a:r>
            <a:r>
              <a:rPr spc="-30" dirty="0">
                <a:solidFill>
                  <a:srgbClr val="333333"/>
                </a:solidFill>
                <a:latin typeface="+mn-ea"/>
                <a:ea typeface="+mn-ea"/>
                <a:cs typeface="Malgun Gothic"/>
              </a:rPr>
              <a:t> </a:t>
            </a:r>
            <a:r>
              <a:rPr dirty="0">
                <a:solidFill>
                  <a:srgbClr val="333333"/>
                </a:solidFill>
                <a:latin typeface="+mn-ea"/>
                <a:ea typeface="+mn-ea"/>
                <a:cs typeface="Malgun Gothic"/>
              </a:rPr>
              <a:t>으로</a:t>
            </a:r>
            <a:r>
              <a:rPr spc="-35" dirty="0">
                <a:solidFill>
                  <a:srgbClr val="333333"/>
                </a:solidFill>
                <a:latin typeface="+mn-ea"/>
                <a:ea typeface="+mn-ea"/>
                <a:cs typeface="Malgun Gothic"/>
              </a:rPr>
              <a:t> </a:t>
            </a:r>
            <a:r>
              <a:rPr dirty="0">
                <a:solidFill>
                  <a:srgbClr val="333333"/>
                </a:solidFill>
                <a:latin typeface="+mn-ea"/>
                <a:ea typeface="+mn-ea"/>
                <a:cs typeface="Malgun Gothic"/>
              </a:rPr>
              <a:t>이름을</a:t>
            </a:r>
            <a:r>
              <a:rPr spc="-40" dirty="0">
                <a:solidFill>
                  <a:srgbClr val="333333"/>
                </a:solidFill>
                <a:latin typeface="+mn-ea"/>
                <a:ea typeface="+mn-ea"/>
                <a:cs typeface="Malgun Gothic"/>
              </a:rPr>
              <a:t> </a:t>
            </a:r>
            <a:r>
              <a:rPr spc="-20" dirty="0">
                <a:solidFill>
                  <a:srgbClr val="333333"/>
                </a:solidFill>
                <a:latin typeface="+mn-ea"/>
                <a:ea typeface="+mn-ea"/>
                <a:cs typeface="Malgun Gothic"/>
              </a:rPr>
              <a:t>바꾼다.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highlight>
                  <a:srgbClr val="FFFF00"/>
                </a:highlight>
                <a:latin typeface="+mn-ea"/>
                <a:ea typeface="+mn-ea"/>
                <a:cs typeface="Malgun Gothic"/>
              </a:rPr>
              <a:t>같은</a:t>
            </a:r>
            <a:r>
              <a:rPr spc="-10"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클래스</a:t>
            </a:r>
            <a:r>
              <a:rPr spc="-25"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내에서는</a:t>
            </a:r>
            <a:r>
              <a:rPr spc="-20"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원래</a:t>
            </a:r>
            <a:r>
              <a:rPr spc="-10"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이름으로</a:t>
            </a:r>
            <a:r>
              <a:rPr spc="-25"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접근</a:t>
            </a:r>
            <a:r>
              <a:rPr spc="-20"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하되</a:t>
            </a:r>
            <a:r>
              <a:rPr spc="-10"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외부에서는</a:t>
            </a:r>
            <a:r>
              <a:rPr spc="-30"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바뀐</a:t>
            </a:r>
            <a:r>
              <a:rPr spc="-20"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이름으로</a:t>
            </a:r>
            <a:r>
              <a:rPr spc="-20"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호출</a:t>
            </a:r>
            <a:r>
              <a:rPr spc="-10"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해야</a:t>
            </a:r>
            <a:r>
              <a:rPr spc="-10" dirty="0">
                <a:solidFill>
                  <a:srgbClr val="333333"/>
                </a:solidFill>
                <a:highlight>
                  <a:srgbClr val="FFFF00"/>
                </a:highlight>
                <a:latin typeface="+mn-ea"/>
                <a:ea typeface="+mn-ea"/>
                <a:cs typeface="Malgun Gothic"/>
              </a:rPr>
              <a:t> </a:t>
            </a:r>
            <a:r>
              <a:rPr spc="-25" dirty="0">
                <a:solidFill>
                  <a:srgbClr val="333333"/>
                </a:solidFill>
                <a:highlight>
                  <a:srgbClr val="FFFF00"/>
                </a:highlight>
                <a:latin typeface="+mn-ea"/>
                <a:ea typeface="+mn-ea"/>
                <a:cs typeface="Malgun Gothic"/>
              </a:rPr>
              <a:t>한다.</a:t>
            </a:r>
            <a:endParaRPr dirty="0">
              <a:highlight>
                <a:srgbClr val="FFFF00"/>
              </a:highlight>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값을</a:t>
            </a:r>
            <a:r>
              <a:rPr spc="-35" dirty="0">
                <a:solidFill>
                  <a:srgbClr val="333333"/>
                </a:solidFill>
                <a:latin typeface="+mn-ea"/>
                <a:ea typeface="+mn-ea"/>
                <a:cs typeface="Malgun Gothic"/>
              </a:rPr>
              <a:t> </a:t>
            </a:r>
            <a:r>
              <a:rPr dirty="0">
                <a:solidFill>
                  <a:srgbClr val="333333"/>
                </a:solidFill>
                <a:latin typeface="+mn-ea"/>
                <a:ea typeface="+mn-ea"/>
                <a:cs typeface="Malgun Gothic"/>
              </a:rPr>
              <a:t>변경하는</a:t>
            </a:r>
            <a:r>
              <a:rPr spc="-40" dirty="0">
                <a:solidFill>
                  <a:srgbClr val="333333"/>
                </a:solidFill>
                <a:latin typeface="+mn-ea"/>
                <a:ea typeface="+mn-ea"/>
                <a:cs typeface="Malgun Gothic"/>
              </a:rPr>
              <a:t> </a:t>
            </a:r>
            <a:r>
              <a:rPr dirty="0">
                <a:solidFill>
                  <a:srgbClr val="333333"/>
                </a:solidFill>
                <a:latin typeface="+mn-ea"/>
                <a:ea typeface="+mn-ea"/>
                <a:cs typeface="Malgun Gothic"/>
              </a:rPr>
              <a:t>메소드,</a:t>
            </a:r>
            <a:r>
              <a:rPr spc="-35" dirty="0">
                <a:solidFill>
                  <a:srgbClr val="333333"/>
                </a:solidFill>
                <a:latin typeface="+mn-ea"/>
                <a:ea typeface="+mn-ea"/>
                <a:cs typeface="Malgun Gothic"/>
              </a:rPr>
              <a:t> </a:t>
            </a:r>
            <a:r>
              <a:rPr dirty="0">
                <a:solidFill>
                  <a:srgbClr val="333333"/>
                </a:solidFill>
                <a:latin typeface="+mn-ea"/>
                <a:ea typeface="+mn-ea"/>
                <a:cs typeface="Malgun Gothic"/>
              </a:rPr>
              <a:t>조회하는</a:t>
            </a:r>
            <a:r>
              <a:rPr spc="-30" dirty="0">
                <a:solidFill>
                  <a:srgbClr val="333333"/>
                </a:solidFill>
                <a:latin typeface="+mn-ea"/>
                <a:ea typeface="+mn-ea"/>
                <a:cs typeface="Malgun Gothic"/>
              </a:rPr>
              <a:t> </a:t>
            </a:r>
            <a:r>
              <a:rPr dirty="0">
                <a:solidFill>
                  <a:srgbClr val="333333"/>
                </a:solidFill>
                <a:latin typeface="+mn-ea"/>
                <a:ea typeface="+mn-ea"/>
                <a:cs typeface="Malgun Gothic"/>
              </a:rPr>
              <a:t>메소드를</a:t>
            </a:r>
            <a:r>
              <a:rPr spc="-35" dirty="0">
                <a:solidFill>
                  <a:srgbClr val="333333"/>
                </a:solidFill>
                <a:latin typeface="+mn-ea"/>
                <a:ea typeface="+mn-ea"/>
                <a:cs typeface="Malgun Gothic"/>
              </a:rPr>
              <a:t> </a:t>
            </a:r>
            <a:r>
              <a:rPr spc="-10" dirty="0">
                <a:solidFill>
                  <a:srgbClr val="333333"/>
                </a:solidFill>
                <a:latin typeface="+mn-ea"/>
                <a:ea typeface="+mn-ea"/>
                <a:cs typeface="Malgun Gothic"/>
              </a:rPr>
              <a:t>제공한다.</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정보</a:t>
            </a:r>
            <a:r>
              <a:rPr sz="2400" spc="-10" dirty="0">
                <a:latin typeface="+mn-ea"/>
                <a:ea typeface="+mn-ea"/>
              </a:rPr>
              <a:t> </a:t>
            </a:r>
            <a:r>
              <a:rPr sz="2400" spc="-25" dirty="0">
                <a:latin typeface="+mn-ea"/>
                <a:ea typeface="+mn-ea"/>
              </a:rPr>
              <a:t>은닉</a:t>
            </a:r>
          </a:p>
        </p:txBody>
      </p:sp>
      <p:sp>
        <p:nvSpPr>
          <p:cNvPr id="4" name="TextBox 3">
            <a:extLst>
              <a:ext uri="{FF2B5EF4-FFF2-40B4-BE49-F238E27FC236}">
                <a16:creationId xmlns:a16="http://schemas.microsoft.com/office/drawing/2014/main" id="{B94D048D-29AA-AE36-C143-59B9F1A8BD8D}"/>
              </a:ext>
            </a:extLst>
          </p:cNvPr>
          <p:cNvSpPr txBox="1"/>
          <p:nvPr/>
        </p:nvSpPr>
        <p:spPr>
          <a:xfrm>
            <a:off x="990600" y="5257800"/>
            <a:ext cx="5101076" cy="1200329"/>
          </a:xfrm>
          <a:prstGeom prst="rect">
            <a:avLst/>
          </a:prstGeom>
          <a:noFill/>
        </p:spPr>
        <p:txBody>
          <a:bodyPr wrap="none" rtlCol="0">
            <a:spAutoFit/>
          </a:bodyPr>
          <a:lstStyle/>
          <a:p>
            <a:r>
              <a:rPr lang="en-US" altLang="ko-KR" dirty="0">
                <a:latin typeface="+mn-ea"/>
                <a:ea typeface="+mn-ea"/>
              </a:rPr>
              <a:t>Class</a:t>
            </a:r>
            <a:r>
              <a:rPr lang="ko-KR" altLang="en-US" dirty="0">
                <a:latin typeface="+mn-ea"/>
                <a:ea typeface="+mn-ea"/>
              </a:rPr>
              <a:t>의 </a:t>
            </a:r>
            <a:r>
              <a:rPr lang="ko-KR" altLang="en-US" dirty="0" err="1">
                <a:latin typeface="+mn-ea"/>
                <a:ea typeface="+mn-ea"/>
              </a:rPr>
              <a:t>메서드접근</a:t>
            </a:r>
            <a:r>
              <a:rPr lang="ko-KR" altLang="en-US" dirty="0">
                <a:latin typeface="+mn-ea"/>
                <a:ea typeface="+mn-ea"/>
              </a:rPr>
              <a:t> </a:t>
            </a:r>
            <a:r>
              <a:rPr lang="en-US" altLang="ko-KR" dirty="0">
                <a:latin typeface="+mn-ea"/>
                <a:ea typeface="+mn-ea"/>
              </a:rPr>
              <a:t>=&gt;    </a:t>
            </a:r>
            <a:r>
              <a:rPr lang="en-US" altLang="ko-KR" dirty="0" err="1">
                <a:latin typeface="+mn-ea"/>
                <a:ea typeface="+mn-ea"/>
              </a:rPr>
              <a:t>self._Person__score</a:t>
            </a:r>
            <a:endParaRPr lang="en-US" altLang="ko-KR" dirty="0">
              <a:latin typeface="+mn-ea"/>
              <a:ea typeface="+mn-ea"/>
            </a:endParaRPr>
          </a:p>
          <a:p>
            <a:r>
              <a:rPr lang="en-US" altLang="ko-KR" dirty="0">
                <a:latin typeface="+mn-ea"/>
                <a:ea typeface="+mn-ea"/>
              </a:rPr>
              <a:t>p1 = Person("</a:t>
            </a:r>
            <a:r>
              <a:rPr lang="ko-KR" altLang="en-US" dirty="0">
                <a:latin typeface="+mn-ea"/>
                <a:ea typeface="+mn-ea"/>
              </a:rPr>
              <a:t>이순신</a:t>
            </a:r>
            <a:r>
              <a:rPr lang="en-US" altLang="ko-KR" dirty="0">
                <a:latin typeface="+mn-ea"/>
                <a:ea typeface="+mn-ea"/>
              </a:rPr>
              <a:t>", 30, 100);  #</a:t>
            </a:r>
            <a:r>
              <a:rPr lang="ko-KR" altLang="en-US" dirty="0">
                <a:latin typeface="+mn-ea"/>
                <a:ea typeface="+mn-ea"/>
              </a:rPr>
              <a:t>인스턴스 생성 </a:t>
            </a:r>
          </a:p>
          <a:p>
            <a:r>
              <a:rPr lang="en-US" altLang="ko-KR" dirty="0">
                <a:latin typeface="+mn-ea"/>
                <a:ea typeface="+mn-ea"/>
              </a:rPr>
              <a:t>p1._Person__score = 200</a:t>
            </a:r>
            <a:r>
              <a:rPr lang="ko-KR" altLang="en-US" dirty="0">
                <a:latin typeface="+mn-ea"/>
                <a:ea typeface="+mn-ea"/>
              </a:rPr>
              <a:t>  </a:t>
            </a:r>
            <a:r>
              <a:rPr lang="en-US" altLang="ko-KR" dirty="0">
                <a:latin typeface="+mn-ea"/>
                <a:ea typeface="+mn-ea"/>
              </a:rPr>
              <a:t>#</a:t>
            </a:r>
            <a:r>
              <a:rPr lang="ko-KR" altLang="en-US" dirty="0">
                <a:latin typeface="+mn-ea"/>
                <a:ea typeface="+mn-ea"/>
              </a:rPr>
              <a:t>이렇게 접근가능 </a:t>
            </a:r>
          </a:p>
          <a:p>
            <a:r>
              <a:rPr lang="en-US" altLang="ko-KR" dirty="0">
                <a:latin typeface="+mn-ea"/>
                <a:ea typeface="+mn-ea"/>
              </a:rPr>
              <a:t>p1.__score = 300</a:t>
            </a:r>
            <a:r>
              <a:rPr lang="ko-KR" altLang="en-US" dirty="0">
                <a:latin typeface="+mn-ea"/>
                <a:ea typeface="+mn-ea"/>
              </a:rPr>
              <a:t>   </a:t>
            </a:r>
            <a:r>
              <a:rPr lang="en-US" altLang="ko-KR" dirty="0">
                <a:latin typeface="+mn-ea"/>
                <a:ea typeface="+mn-ea"/>
              </a:rPr>
              <a:t># </a:t>
            </a:r>
            <a:r>
              <a:rPr lang="ko-KR" altLang="en-US" dirty="0">
                <a:latin typeface="+mn-ea"/>
                <a:ea typeface="+mn-ea"/>
              </a:rPr>
              <a:t>값 </a:t>
            </a:r>
            <a:r>
              <a:rPr lang="ko-KR" altLang="en-US" dirty="0" err="1">
                <a:latin typeface="+mn-ea"/>
                <a:ea typeface="+mn-ea"/>
              </a:rPr>
              <a:t>할당되지않음</a:t>
            </a:r>
            <a:r>
              <a:rPr lang="ko-KR" altLang="en-US" dirty="0">
                <a:latin typeface="+mn-ea"/>
                <a:ea typeface="+mn-ea"/>
              </a:rPr>
              <a: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25" dirty="0">
                <a:latin typeface="+mn-ea"/>
                <a:ea typeface="+mn-ea"/>
              </a:rPr>
              <a:t>상속</a:t>
            </a:r>
          </a:p>
        </p:txBody>
      </p:sp>
      <p:sp>
        <p:nvSpPr>
          <p:cNvPr id="3" name="object 3"/>
          <p:cNvSpPr/>
          <p:nvPr/>
        </p:nvSpPr>
        <p:spPr>
          <a:xfrm>
            <a:off x="760476" y="2971800"/>
            <a:ext cx="7848600" cy="3505200"/>
          </a:xfrm>
          <a:custGeom>
            <a:avLst/>
            <a:gdLst/>
            <a:ahLst/>
            <a:cxnLst/>
            <a:rect l="l" t="t" r="r" b="b"/>
            <a:pathLst>
              <a:path w="7848600" h="3505200">
                <a:moveTo>
                  <a:pt x="0" y="990600"/>
                </a:moveTo>
                <a:lnTo>
                  <a:pt x="7848600" y="990600"/>
                </a:lnTo>
                <a:lnTo>
                  <a:pt x="7848600" y="0"/>
                </a:lnTo>
                <a:lnTo>
                  <a:pt x="0" y="0"/>
                </a:lnTo>
                <a:lnTo>
                  <a:pt x="0" y="990600"/>
                </a:lnTo>
                <a:close/>
              </a:path>
              <a:path w="7848600" h="3505200">
                <a:moveTo>
                  <a:pt x="0" y="3505200"/>
                </a:moveTo>
                <a:lnTo>
                  <a:pt x="7848600" y="3505200"/>
                </a:lnTo>
                <a:lnTo>
                  <a:pt x="7848600" y="990600"/>
                </a:lnTo>
                <a:lnTo>
                  <a:pt x="0" y="990600"/>
                </a:lnTo>
                <a:lnTo>
                  <a:pt x="0" y="3505200"/>
                </a:lnTo>
                <a:close/>
              </a:path>
            </a:pathLst>
          </a:custGeom>
          <a:ln w="12192">
            <a:solidFill>
              <a:srgbClr val="000000"/>
            </a:solidFill>
          </a:ln>
        </p:spPr>
        <p:txBody>
          <a:bodyPr wrap="square" lIns="0" tIns="0" rIns="0" bIns="0" rtlCol="0"/>
          <a:lstStyle/>
          <a:p>
            <a:endParaRPr>
              <a:latin typeface="+mn-ea"/>
              <a:ea typeface="+mn-ea"/>
            </a:endParaRPr>
          </a:p>
        </p:txBody>
      </p:sp>
      <p:sp>
        <p:nvSpPr>
          <p:cNvPr id="4" name="object 4"/>
          <p:cNvSpPr txBox="1"/>
          <p:nvPr/>
        </p:nvSpPr>
        <p:spPr>
          <a:xfrm>
            <a:off x="458216" y="905534"/>
            <a:ext cx="9198610" cy="5539978"/>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기존</a:t>
            </a:r>
            <a:r>
              <a:rPr spc="-5" dirty="0">
                <a:solidFill>
                  <a:srgbClr val="333333"/>
                </a:solidFill>
                <a:latin typeface="+mn-ea"/>
                <a:ea typeface="+mn-ea"/>
                <a:cs typeface="Malgun Gothic"/>
              </a:rPr>
              <a:t> </a:t>
            </a:r>
            <a:r>
              <a:rPr dirty="0">
                <a:solidFill>
                  <a:srgbClr val="333333"/>
                </a:solidFill>
                <a:latin typeface="+mn-ea"/>
                <a:ea typeface="+mn-ea"/>
                <a:cs typeface="Malgun Gothic"/>
              </a:rPr>
              <a:t>클래스를</a:t>
            </a:r>
            <a:r>
              <a:rPr spc="-5" dirty="0">
                <a:solidFill>
                  <a:srgbClr val="333333"/>
                </a:solidFill>
                <a:latin typeface="+mn-ea"/>
                <a:ea typeface="+mn-ea"/>
                <a:cs typeface="Malgun Gothic"/>
              </a:rPr>
              <a:t> </a:t>
            </a:r>
            <a:r>
              <a:rPr dirty="0">
                <a:solidFill>
                  <a:srgbClr val="333333"/>
                </a:solidFill>
                <a:latin typeface="+mn-ea"/>
                <a:ea typeface="+mn-ea"/>
                <a:cs typeface="Malgun Gothic"/>
              </a:rPr>
              <a:t>확장하여 instance</a:t>
            </a:r>
            <a:r>
              <a:rPr spc="-20" dirty="0">
                <a:solidFill>
                  <a:srgbClr val="333333"/>
                </a:solidFill>
                <a:latin typeface="+mn-ea"/>
                <a:ea typeface="+mn-ea"/>
                <a:cs typeface="Malgun Gothic"/>
              </a:rPr>
              <a:t> </a:t>
            </a:r>
            <a:r>
              <a:rPr dirty="0">
                <a:solidFill>
                  <a:srgbClr val="333333"/>
                </a:solidFill>
                <a:latin typeface="+mn-ea"/>
                <a:ea typeface="+mn-ea"/>
                <a:cs typeface="Malgun Gothic"/>
              </a:rPr>
              <a:t>변수나 메소드를</a:t>
            </a:r>
            <a:r>
              <a:rPr spc="5" dirty="0">
                <a:solidFill>
                  <a:srgbClr val="333333"/>
                </a:solidFill>
                <a:latin typeface="+mn-ea"/>
                <a:ea typeface="+mn-ea"/>
                <a:cs typeface="Malgun Gothic"/>
              </a:rPr>
              <a:t> </a:t>
            </a:r>
            <a:r>
              <a:rPr dirty="0">
                <a:solidFill>
                  <a:srgbClr val="333333"/>
                </a:solidFill>
                <a:latin typeface="+mn-ea"/>
                <a:ea typeface="+mn-ea"/>
                <a:cs typeface="Malgun Gothic"/>
              </a:rPr>
              <a:t>추가하는 </a:t>
            </a:r>
            <a:r>
              <a:rPr spc="-25" dirty="0">
                <a:solidFill>
                  <a:srgbClr val="333333"/>
                </a:solidFill>
                <a:latin typeface="+mn-ea"/>
                <a:ea typeface="+mn-ea"/>
                <a:cs typeface="Malgun Gothic"/>
              </a:rPr>
              <a:t>방식</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기반(Base)</a:t>
            </a:r>
            <a:r>
              <a:rPr spc="-60" dirty="0">
                <a:solidFill>
                  <a:srgbClr val="333333"/>
                </a:solidFill>
                <a:latin typeface="+mn-ea"/>
                <a:ea typeface="+mn-ea"/>
                <a:cs typeface="Malgun Gothic"/>
              </a:rPr>
              <a:t> </a:t>
            </a:r>
            <a:r>
              <a:rPr dirty="0">
                <a:solidFill>
                  <a:srgbClr val="333333"/>
                </a:solidFill>
                <a:latin typeface="+mn-ea"/>
                <a:ea typeface="+mn-ea"/>
                <a:cs typeface="Malgun Gothic"/>
              </a:rPr>
              <a:t>클래스,</a:t>
            </a:r>
            <a:r>
              <a:rPr spc="-75" dirty="0">
                <a:solidFill>
                  <a:srgbClr val="333333"/>
                </a:solidFill>
                <a:latin typeface="+mn-ea"/>
                <a:ea typeface="+mn-ea"/>
                <a:cs typeface="Malgun Gothic"/>
              </a:rPr>
              <a:t> </a:t>
            </a:r>
            <a:r>
              <a:rPr dirty="0">
                <a:solidFill>
                  <a:srgbClr val="333333"/>
                </a:solidFill>
                <a:latin typeface="+mn-ea"/>
                <a:ea typeface="+mn-ea"/>
                <a:cs typeface="Malgun Gothic"/>
              </a:rPr>
              <a:t>상위(Super)</a:t>
            </a:r>
            <a:r>
              <a:rPr spc="-40" dirty="0">
                <a:solidFill>
                  <a:srgbClr val="333333"/>
                </a:solidFill>
                <a:latin typeface="+mn-ea"/>
                <a:ea typeface="+mn-ea"/>
                <a:cs typeface="Malgun Gothic"/>
              </a:rPr>
              <a:t> </a:t>
            </a:r>
            <a:r>
              <a:rPr dirty="0">
                <a:solidFill>
                  <a:srgbClr val="333333"/>
                </a:solidFill>
                <a:latin typeface="+mn-ea"/>
                <a:ea typeface="+mn-ea"/>
                <a:cs typeface="Malgun Gothic"/>
              </a:rPr>
              <a:t>클래스,</a:t>
            </a:r>
            <a:r>
              <a:rPr spc="-70" dirty="0">
                <a:solidFill>
                  <a:srgbClr val="333333"/>
                </a:solidFill>
                <a:latin typeface="+mn-ea"/>
                <a:ea typeface="+mn-ea"/>
                <a:cs typeface="Malgun Gothic"/>
              </a:rPr>
              <a:t> </a:t>
            </a:r>
            <a:r>
              <a:rPr spc="-10" dirty="0">
                <a:solidFill>
                  <a:srgbClr val="333333"/>
                </a:solidFill>
                <a:latin typeface="+mn-ea"/>
                <a:ea typeface="+mn-ea"/>
                <a:cs typeface="Malgun Gothic"/>
              </a:rPr>
              <a:t>부모(Parent)</a:t>
            </a:r>
            <a:r>
              <a:rPr spc="-65" dirty="0">
                <a:solidFill>
                  <a:srgbClr val="333333"/>
                </a:solidFill>
                <a:latin typeface="+mn-ea"/>
                <a:ea typeface="+mn-ea"/>
                <a:cs typeface="Malgun Gothic"/>
              </a:rPr>
              <a:t> </a:t>
            </a:r>
            <a:r>
              <a:rPr spc="-25" dirty="0">
                <a:solidFill>
                  <a:srgbClr val="333333"/>
                </a:solidFill>
                <a:latin typeface="+mn-ea"/>
                <a:ea typeface="+mn-ea"/>
                <a:cs typeface="Malgun Gothic"/>
              </a:rPr>
              <a:t>클래스</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물려 주는 클래스.</a:t>
            </a:r>
            <a:r>
              <a:rPr spc="10" dirty="0">
                <a:solidFill>
                  <a:srgbClr val="333333"/>
                </a:solidFill>
                <a:latin typeface="+mn-ea"/>
                <a:ea typeface="+mn-ea"/>
                <a:cs typeface="Malgun Gothic"/>
              </a:rPr>
              <a:t> </a:t>
            </a:r>
            <a:r>
              <a:rPr dirty="0">
                <a:solidFill>
                  <a:srgbClr val="333333"/>
                </a:solidFill>
                <a:latin typeface="+mn-ea"/>
                <a:ea typeface="+mn-ea"/>
                <a:cs typeface="Malgun Gothic"/>
              </a:rPr>
              <a:t>좀더 </a:t>
            </a:r>
            <a:r>
              <a:rPr spc="-25" dirty="0">
                <a:solidFill>
                  <a:srgbClr val="333333"/>
                </a:solidFill>
                <a:latin typeface="+mn-ea"/>
                <a:ea typeface="+mn-ea"/>
                <a:cs typeface="Malgun Gothic"/>
              </a:rPr>
              <a:t>추상적</a:t>
            </a:r>
            <a:endParaRPr dirty="0">
              <a:latin typeface="+mn-ea"/>
              <a:ea typeface="+mn-ea"/>
              <a:cs typeface="Malgun Gothic"/>
            </a:endParaRPr>
          </a:p>
          <a:p>
            <a:pPr marL="560705" lvl="1" indent="-273685">
              <a:lnSpc>
                <a:spcPct val="100000"/>
              </a:lnSpc>
              <a:spcBef>
                <a:spcPts val="820"/>
              </a:spcBef>
              <a:buFont typeface="Consolas"/>
              <a:buChar char="–"/>
              <a:tabLst>
                <a:tab pos="560705" algn="l"/>
              </a:tabLst>
            </a:pPr>
            <a:r>
              <a:rPr dirty="0">
                <a:solidFill>
                  <a:srgbClr val="333333"/>
                </a:solidFill>
                <a:latin typeface="+mn-ea"/>
                <a:ea typeface="+mn-ea"/>
                <a:cs typeface="Malgun Gothic"/>
              </a:rPr>
              <a:t>파생(Derived)</a:t>
            </a:r>
            <a:r>
              <a:rPr spc="-40" dirty="0">
                <a:solidFill>
                  <a:srgbClr val="333333"/>
                </a:solidFill>
                <a:latin typeface="+mn-ea"/>
                <a:ea typeface="+mn-ea"/>
                <a:cs typeface="Malgun Gothic"/>
              </a:rPr>
              <a:t> </a:t>
            </a:r>
            <a:r>
              <a:rPr dirty="0">
                <a:solidFill>
                  <a:srgbClr val="333333"/>
                </a:solidFill>
                <a:latin typeface="+mn-ea"/>
                <a:ea typeface="+mn-ea"/>
                <a:cs typeface="Malgun Gothic"/>
              </a:rPr>
              <a:t>클래스,</a:t>
            </a:r>
            <a:r>
              <a:rPr spc="-45" dirty="0">
                <a:solidFill>
                  <a:srgbClr val="333333"/>
                </a:solidFill>
                <a:latin typeface="+mn-ea"/>
                <a:ea typeface="+mn-ea"/>
                <a:cs typeface="Malgun Gothic"/>
              </a:rPr>
              <a:t> </a:t>
            </a:r>
            <a:r>
              <a:rPr dirty="0">
                <a:solidFill>
                  <a:srgbClr val="333333"/>
                </a:solidFill>
                <a:latin typeface="+mn-ea"/>
                <a:ea typeface="+mn-ea"/>
                <a:cs typeface="Malgun Gothic"/>
              </a:rPr>
              <a:t>하위(Sub)</a:t>
            </a:r>
            <a:r>
              <a:rPr spc="-50" dirty="0">
                <a:solidFill>
                  <a:srgbClr val="333333"/>
                </a:solidFill>
                <a:latin typeface="+mn-ea"/>
                <a:ea typeface="+mn-ea"/>
                <a:cs typeface="Malgun Gothic"/>
              </a:rPr>
              <a:t> </a:t>
            </a:r>
            <a:r>
              <a:rPr dirty="0">
                <a:solidFill>
                  <a:srgbClr val="333333"/>
                </a:solidFill>
                <a:latin typeface="+mn-ea"/>
                <a:ea typeface="+mn-ea"/>
                <a:cs typeface="Malgun Gothic"/>
              </a:rPr>
              <a:t>클래스,</a:t>
            </a:r>
            <a:r>
              <a:rPr spc="-50" dirty="0">
                <a:solidFill>
                  <a:srgbClr val="333333"/>
                </a:solidFill>
                <a:latin typeface="+mn-ea"/>
                <a:ea typeface="+mn-ea"/>
                <a:cs typeface="Malgun Gothic"/>
              </a:rPr>
              <a:t> </a:t>
            </a:r>
            <a:r>
              <a:rPr dirty="0">
                <a:solidFill>
                  <a:srgbClr val="333333"/>
                </a:solidFill>
                <a:latin typeface="+mn-ea"/>
                <a:ea typeface="+mn-ea"/>
                <a:cs typeface="Malgun Gothic"/>
              </a:rPr>
              <a:t>자식(Child)</a:t>
            </a:r>
            <a:r>
              <a:rPr spc="-55" dirty="0">
                <a:solidFill>
                  <a:srgbClr val="333333"/>
                </a:solidFill>
                <a:latin typeface="+mn-ea"/>
                <a:ea typeface="+mn-ea"/>
                <a:cs typeface="Malgun Gothic"/>
              </a:rPr>
              <a:t> </a:t>
            </a:r>
            <a:r>
              <a:rPr spc="-25" dirty="0">
                <a:solidFill>
                  <a:srgbClr val="333333"/>
                </a:solidFill>
                <a:latin typeface="+mn-ea"/>
                <a:ea typeface="+mn-ea"/>
                <a:cs typeface="Malgun Gothic"/>
              </a:rPr>
              <a:t>클래스</a:t>
            </a:r>
            <a:endParaRPr dirty="0">
              <a:latin typeface="+mn-ea"/>
              <a:ea typeface="+mn-ea"/>
              <a:cs typeface="Malgun Gothic"/>
            </a:endParaRPr>
          </a:p>
          <a:p>
            <a:pPr marL="789305" lvl="2" indent="-227965">
              <a:lnSpc>
                <a:spcPct val="100000"/>
              </a:lnSpc>
              <a:spcBef>
                <a:spcPts val="835"/>
              </a:spcBef>
              <a:buFont typeface="Arial"/>
              <a:buChar char="▪"/>
              <a:tabLst>
                <a:tab pos="789305" algn="l"/>
              </a:tabLst>
            </a:pPr>
            <a:r>
              <a:rPr dirty="0">
                <a:solidFill>
                  <a:srgbClr val="333333"/>
                </a:solidFill>
                <a:latin typeface="+mn-ea"/>
                <a:ea typeface="+mn-ea"/>
                <a:cs typeface="Malgun Gothic"/>
              </a:rPr>
              <a:t>상속하는</a:t>
            </a:r>
            <a:r>
              <a:rPr spc="-15" dirty="0">
                <a:solidFill>
                  <a:srgbClr val="333333"/>
                </a:solidFill>
                <a:latin typeface="+mn-ea"/>
                <a:ea typeface="+mn-ea"/>
                <a:cs typeface="Malgun Gothic"/>
              </a:rPr>
              <a:t> </a:t>
            </a:r>
            <a:r>
              <a:rPr dirty="0">
                <a:solidFill>
                  <a:srgbClr val="333333"/>
                </a:solidFill>
                <a:latin typeface="+mn-ea"/>
                <a:ea typeface="+mn-ea"/>
                <a:cs typeface="Malgun Gothic"/>
              </a:rPr>
              <a:t>클래스. 좀더</a:t>
            </a:r>
            <a:r>
              <a:rPr spc="-15" dirty="0">
                <a:solidFill>
                  <a:srgbClr val="333333"/>
                </a:solidFill>
                <a:latin typeface="+mn-ea"/>
                <a:ea typeface="+mn-ea"/>
                <a:cs typeface="Malgun Gothic"/>
              </a:rPr>
              <a:t> </a:t>
            </a:r>
            <a:r>
              <a:rPr spc="-25" dirty="0">
                <a:solidFill>
                  <a:srgbClr val="333333"/>
                </a:solidFill>
                <a:latin typeface="+mn-ea"/>
                <a:ea typeface="+mn-ea"/>
                <a:cs typeface="Malgun Gothic"/>
              </a:rPr>
              <a:t>구체적</a:t>
            </a:r>
            <a:endParaRPr dirty="0">
              <a:latin typeface="+mn-ea"/>
              <a:ea typeface="+mn-ea"/>
              <a:cs typeface="Malgun Gothic"/>
            </a:endParaRPr>
          </a:p>
          <a:p>
            <a:pPr marL="393700">
              <a:lnSpc>
                <a:spcPct val="100000"/>
              </a:lnSpc>
              <a:spcBef>
                <a:spcPts val="1675"/>
              </a:spcBef>
            </a:pPr>
            <a:r>
              <a:rPr dirty="0">
                <a:latin typeface="+mn-ea"/>
                <a:ea typeface="+mn-ea"/>
                <a:cs typeface="Malgun Gothic"/>
              </a:rPr>
              <a:t>class</a:t>
            </a:r>
            <a:r>
              <a:rPr spc="-45" dirty="0">
                <a:latin typeface="+mn-ea"/>
                <a:ea typeface="+mn-ea"/>
                <a:cs typeface="Malgun Gothic"/>
              </a:rPr>
              <a:t> </a:t>
            </a:r>
            <a:r>
              <a:rPr dirty="0">
                <a:latin typeface="+mn-ea"/>
                <a:ea typeface="+mn-ea"/>
                <a:cs typeface="Malgun Gothic"/>
              </a:rPr>
              <a:t>클래스이름</a:t>
            </a:r>
            <a:r>
              <a:rPr spc="-40" dirty="0">
                <a:latin typeface="+mn-ea"/>
                <a:ea typeface="+mn-ea"/>
                <a:cs typeface="Malgun Gothic"/>
              </a:rPr>
              <a:t> </a:t>
            </a:r>
            <a:r>
              <a:rPr b="1" spc="-10" dirty="0">
                <a:latin typeface="+mn-ea"/>
                <a:ea typeface="+mn-ea"/>
                <a:cs typeface="Malgun Gothic"/>
              </a:rPr>
              <a:t>(Super클래스명[,Super클래명,..])</a:t>
            </a:r>
            <a:r>
              <a:rPr spc="-10" dirty="0">
                <a:latin typeface="+mn-ea"/>
                <a:ea typeface="+mn-ea"/>
                <a:cs typeface="Malgun Gothic"/>
              </a:rPr>
              <a:t>:</a:t>
            </a:r>
            <a:endParaRPr dirty="0">
              <a:latin typeface="+mn-ea"/>
              <a:ea typeface="+mn-ea"/>
              <a:cs typeface="Malgun Gothic"/>
            </a:endParaRPr>
          </a:p>
          <a:p>
            <a:pPr marL="749935">
              <a:lnSpc>
                <a:spcPct val="100000"/>
              </a:lnSpc>
              <a:spcBef>
                <a:spcPts val="2400"/>
              </a:spcBef>
            </a:pPr>
            <a:r>
              <a:rPr dirty="0">
                <a:latin typeface="+mn-ea"/>
                <a:ea typeface="+mn-ea"/>
                <a:cs typeface="Malgun Gothic"/>
              </a:rPr>
              <a:t>클래스</a:t>
            </a:r>
            <a:r>
              <a:rPr spc="-40" dirty="0">
                <a:latin typeface="+mn-ea"/>
                <a:ea typeface="+mn-ea"/>
                <a:cs typeface="Malgun Gothic"/>
              </a:rPr>
              <a:t> </a:t>
            </a:r>
            <a:r>
              <a:rPr dirty="0">
                <a:latin typeface="+mn-ea"/>
                <a:ea typeface="+mn-ea"/>
                <a:cs typeface="Malgun Gothic"/>
              </a:rPr>
              <a:t>코드</a:t>
            </a:r>
            <a:r>
              <a:rPr spc="-30" dirty="0">
                <a:latin typeface="+mn-ea"/>
                <a:ea typeface="+mn-ea"/>
                <a:cs typeface="Malgun Gothic"/>
              </a:rPr>
              <a:t> </a:t>
            </a:r>
            <a:r>
              <a:rPr spc="-25" dirty="0">
                <a:latin typeface="+mn-ea"/>
                <a:ea typeface="+mn-ea"/>
                <a:cs typeface="Malgun Gothic"/>
              </a:rPr>
              <a:t>블록</a:t>
            </a:r>
            <a:endParaRPr dirty="0">
              <a:latin typeface="+mn-ea"/>
              <a:ea typeface="+mn-ea"/>
              <a:cs typeface="Malgun Gothic"/>
            </a:endParaRPr>
          </a:p>
          <a:p>
            <a:pPr marL="749935" marR="7348220" indent="-356870">
              <a:lnSpc>
                <a:spcPct val="100000"/>
              </a:lnSpc>
              <a:spcBef>
                <a:spcPts val="600"/>
              </a:spcBef>
            </a:pPr>
            <a:r>
              <a:rPr dirty="0">
                <a:latin typeface="+mn-ea"/>
                <a:ea typeface="+mn-ea"/>
                <a:cs typeface="Malgun Gothic"/>
              </a:rPr>
              <a:t>class</a:t>
            </a:r>
            <a:r>
              <a:rPr spc="-50" dirty="0">
                <a:latin typeface="+mn-ea"/>
                <a:ea typeface="+mn-ea"/>
                <a:cs typeface="Malgun Gothic"/>
              </a:rPr>
              <a:t> </a:t>
            </a:r>
            <a:r>
              <a:rPr spc="-10" dirty="0">
                <a:latin typeface="+mn-ea"/>
                <a:ea typeface="+mn-ea"/>
                <a:cs typeface="Malgun Gothic"/>
              </a:rPr>
              <a:t>Person: </a:t>
            </a:r>
            <a:r>
              <a:rPr spc="-20" dirty="0">
                <a:latin typeface="+mn-ea"/>
                <a:ea typeface="+mn-ea"/>
                <a:cs typeface="Malgun Gothic"/>
              </a:rPr>
              <a:t>pass</a:t>
            </a:r>
            <a:endParaRPr dirty="0">
              <a:latin typeface="+mn-ea"/>
              <a:ea typeface="+mn-ea"/>
              <a:cs typeface="Malgun Gothic"/>
            </a:endParaRPr>
          </a:p>
          <a:p>
            <a:pPr marL="393700">
              <a:lnSpc>
                <a:spcPct val="100000"/>
              </a:lnSpc>
              <a:spcBef>
                <a:spcPts val="2400"/>
              </a:spcBef>
            </a:pPr>
            <a:r>
              <a:rPr dirty="0">
                <a:latin typeface="+mn-ea"/>
                <a:ea typeface="+mn-ea"/>
                <a:cs typeface="Malgun Gothic"/>
              </a:rPr>
              <a:t>class</a:t>
            </a:r>
            <a:r>
              <a:rPr spc="-50" dirty="0">
                <a:latin typeface="+mn-ea"/>
                <a:ea typeface="+mn-ea"/>
                <a:cs typeface="Malgun Gothic"/>
              </a:rPr>
              <a:t> </a:t>
            </a:r>
            <a:r>
              <a:rPr spc="-10" dirty="0">
                <a:latin typeface="+mn-ea"/>
                <a:ea typeface="+mn-ea"/>
                <a:cs typeface="Malgun Gothic"/>
              </a:rPr>
              <a:t>Student(Person):</a:t>
            </a:r>
            <a:endParaRPr dirty="0">
              <a:latin typeface="+mn-ea"/>
              <a:ea typeface="+mn-ea"/>
              <a:cs typeface="Malgun Gothic"/>
            </a:endParaRPr>
          </a:p>
          <a:p>
            <a:pPr marL="749935">
              <a:lnSpc>
                <a:spcPct val="100000"/>
              </a:lnSpc>
              <a:spcBef>
                <a:spcPts val="5"/>
              </a:spcBef>
            </a:pPr>
            <a:r>
              <a:rPr spc="-20" dirty="0">
                <a:latin typeface="+mn-ea"/>
                <a:ea typeface="+mn-ea"/>
                <a:cs typeface="Malgun Gothic"/>
              </a:rPr>
              <a:t>pass</a:t>
            </a:r>
            <a:endParaRPr dirty="0">
              <a:latin typeface="+mn-ea"/>
              <a:ea typeface="+mn-ea"/>
              <a:cs typeface="Malgun Gothic"/>
            </a:endParaRPr>
          </a:p>
          <a:p>
            <a:pPr marL="393700">
              <a:lnSpc>
                <a:spcPct val="100000"/>
              </a:lnSpc>
              <a:spcBef>
                <a:spcPts val="2400"/>
              </a:spcBef>
            </a:pPr>
            <a:r>
              <a:rPr dirty="0">
                <a:latin typeface="+mn-ea"/>
                <a:ea typeface="+mn-ea"/>
                <a:cs typeface="Malgun Gothic"/>
              </a:rPr>
              <a:t>class</a:t>
            </a:r>
            <a:r>
              <a:rPr spc="-45" dirty="0">
                <a:latin typeface="+mn-ea"/>
                <a:ea typeface="+mn-ea"/>
                <a:cs typeface="Malgun Gothic"/>
              </a:rPr>
              <a:t> </a:t>
            </a:r>
            <a:r>
              <a:rPr spc="-10" dirty="0">
                <a:latin typeface="+mn-ea"/>
                <a:ea typeface="+mn-ea"/>
                <a:cs typeface="Malgun Gothic"/>
              </a:rPr>
              <a:t>UniversityStudent(Person):</a:t>
            </a:r>
            <a:endParaRPr dirty="0">
              <a:latin typeface="+mn-ea"/>
              <a:ea typeface="+mn-ea"/>
              <a:cs typeface="Malgun Gothic"/>
            </a:endParaRPr>
          </a:p>
          <a:p>
            <a:pPr marL="749935">
              <a:lnSpc>
                <a:spcPct val="100000"/>
              </a:lnSpc>
            </a:pPr>
            <a:r>
              <a:rPr spc="-20" dirty="0">
                <a:latin typeface="+mn-ea"/>
                <a:ea typeface="+mn-ea"/>
                <a:cs typeface="Malgun Gothic"/>
              </a:rPr>
              <a:t>pass</a:t>
            </a:r>
            <a:endParaRPr dirty="0">
              <a:latin typeface="+mn-ea"/>
              <a:ea typeface="+mn-ea"/>
              <a:cs typeface="Malgun Gothic"/>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8736330" cy="4221669"/>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메소드</a:t>
            </a:r>
            <a:r>
              <a:rPr spc="-35" dirty="0">
                <a:solidFill>
                  <a:srgbClr val="333333"/>
                </a:solidFill>
                <a:latin typeface="+mn-ea"/>
                <a:ea typeface="+mn-ea"/>
                <a:cs typeface="Malgun Gothic"/>
              </a:rPr>
              <a:t> </a:t>
            </a:r>
            <a:r>
              <a:rPr dirty="0">
                <a:solidFill>
                  <a:srgbClr val="333333"/>
                </a:solidFill>
                <a:latin typeface="+mn-ea"/>
                <a:ea typeface="+mn-ea"/>
                <a:cs typeface="Malgun Gothic"/>
              </a:rPr>
              <a:t>재정의</a:t>
            </a:r>
            <a:r>
              <a:rPr spc="-35" dirty="0">
                <a:solidFill>
                  <a:srgbClr val="333333"/>
                </a:solidFill>
                <a:latin typeface="+mn-ea"/>
                <a:ea typeface="+mn-ea"/>
                <a:cs typeface="Malgun Gothic"/>
              </a:rPr>
              <a:t> </a:t>
            </a:r>
            <a:r>
              <a:rPr dirty="0">
                <a:solidFill>
                  <a:srgbClr val="333333"/>
                </a:solidFill>
                <a:latin typeface="+mn-ea"/>
                <a:ea typeface="+mn-ea"/>
                <a:cs typeface="Malgun Gothic"/>
              </a:rPr>
              <a:t>(Method</a:t>
            </a:r>
            <a:r>
              <a:rPr spc="-25" dirty="0">
                <a:solidFill>
                  <a:srgbClr val="333333"/>
                </a:solidFill>
                <a:latin typeface="+mn-ea"/>
                <a:ea typeface="+mn-ea"/>
                <a:cs typeface="Malgun Gothic"/>
              </a:rPr>
              <a:t> </a:t>
            </a:r>
            <a:r>
              <a:rPr spc="-10" dirty="0">
                <a:solidFill>
                  <a:srgbClr val="333333"/>
                </a:solidFill>
                <a:latin typeface="+mn-ea"/>
                <a:ea typeface="+mn-ea"/>
                <a:cs typeface="Malgun Gothic"/>
              </a:rPr>
              <a:t>Overriding)</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기반</a:t>
            </a:r>
            <a:r>
              <a:rPr spc="-25" dirty="0">
                <a:solidFill>
                  <a:srgbClr val="333333"/>
                </a:solidFill>
                <a:latin typeface="+mn-ea"/>
                <a:ea typeface="+mn-ea"/>
                <a:cs typeface="Malgun Gothic"/>
              </a:rPr>
              <a:t> </a:t>
            </a:r>
            <a:r>
              <a:rPr dirty="0">
                <a:solidFill>
                  <a:srgbClr val="333333"/>
                </a:solidFill>
                <a:latin typeface="+mn-ea"/>
                <a:ea typeface="+mn-ea"/>
                <a:cs typeface="Malgun Gothic"/>
              </a:rPr>
              <a:t>클래스의</a:t>
            </a:r>
            <a:r>
              <a:rPr spc="-40" dirty="0">
                <a:solidFill>
                  <a:srgbClr val="333333"/>
                </a:solidFill>
                <a:latin typeface="+mn-ea"/>
                <a:ea typeface="+mn-ea"/>
                <a:cs typeface="Malgun Gothic"/>
              </a:rPr>
              <a:t> </a:t>
            </a:r>
            <a:r>
              <a:rPr dirty="0">
                <a:solidFill>
                  <a:srgbClr val="333333"/>
                </a:solidFill>
                <a:latin typeface="+mn-ea"/>
                <a:ea typeface="+mn-ea"/>
                <a:cs typeface="Malgun Gothic"/>
              </a:rPr>
              <a:t>메소드의</a:t>
            </a:r>
            <a:r>
              <a:rPr spc="-35" dirty="0">
                <a:solidFill>
                  <a:srgbClr val="333333"/>
                </a:solidFill>
                <a:latin typeface="+mn-ea"/>
                <a:ea typeface="+mn-ea"/>
                <a:cs typeface="Malgun Gothic"/>
              </a:rPr>
              <a:t> </a:t>
            </a:r>
            <a:r>
              <a:rPr dirty="0">
                <a:solidFill>
                  <a:srgbClr val="333333"/>
                </a:solidFill>
                <a:latin typeface="+mn-ea"/>
                <a:ea typeface="+mn-ea"/>
                <a:cs typeface="Malgun Gothic"/>
              </a:rPr>
              <a:t>구현부를</a:t>
            </a:r>
            <a:r>
              <a:rPr spc="-35" dirty="0">
                <a:solidFill>
                  <a:srgbClr val="333333"/>
                </a:solidFill>
                <a:latin typeface="+mn-ea"/>
                <a:ea typeface="+mn-ea"/>
                <a:cs typeface="Malgun Gothic"/>
              </a:rPr>
              <a:t> </a:t>
            </a:r>
            <a:r>
              <a:rPr dirty="0">
                <a:solidFill>
                  <a:srgbClr val="333333"/>
                </a:solidFill>
                <a:latin typeface="+mn-ea"/>
                <a:ea typeface="+mn-ea"/>
                <a:cs typeface="Malgun Gothic"/>
              </a:rPr>
              <a:t>파생클래스에서</a:t>
            </a:r>
            <a:r>
              <a:rPr spc="-45" dirty="0">
                <a:solidFill>
                  <a:srgbClr val="333333"/>
                </a:solidFill>
                <a:latin typeface="+mn-ea"/>
                <a:ea typeface="+mn-ea"/>
                <a:cs typeface="Malgun Gothic"/>
              </a:rPr>
              <a:t> </a:t>
            </a:r>
            <a:r>
              <a:rPr dirty="0">
                <a:solidFill>
                  <a:srgbClr val="333333"/>
                </a:solidFill>
                <a:latin typeface="+mn-ea"/>
                <a:ea typeface="+mn-ea"/>
                <a:cs typeface="Malgun Gothic"/>
              </a:rPr>
              <a:t>재</a:t>
            </a:r>
            <a:r>
              <a:rPr spc="-20" dirty="0">
                <a:solidFill>
                  <a:srgbClr val="333333"/>
                </a:solidFill>
                <a:latin typeface="+mn-ea"/>
                <a:ea typeface="+mn-ea"/>
                <a:cs typeface="Malgun Gothic"/>
              </a:rPr>
              <a:t> </a:t>
            </a:r>
            <a:r>
              <a:rPr dirty="0">
                <a:solidFill>
                  <a:srgbClr val="333333"/>
                </a:solidFill>
                <a:latin typeface="+mn-ea"/>
                <a:ea typeface="+mn-ea"/>
                <a:cs typeface="Malgun Gothic"/>
              </a:rPr>
              <a:t>구현하는</a:t>
            </a:r>
            <a:r>
              <a:rPr spc="-35" dirty="0">
                <a:solidFill>
                  <a:srgbClr val="333333"/>
                </a:solidFill>
                <a:latin typeface="+mn-ea"/>
                <a:ea typeface="+mn-ea"/>
                <a:cs typeface="Malgun Gothic"/>
              </a:rPr>
              <a:t> </a:t>
            </a:r>
            <a:r>
              <a:rPr spc="-25" dirty="0">
                <a:solidFill>
                  <a:srgbClr val="333333"/>
                </a:solidFill>
                <a:latin typeface="+mn-ea"/>
                <a:ea typeface="+mn-ea"/>
                <a:cs typeface="Malgun Gothic"/>
              </a:rPr>
              <a:t>것.</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메소드</a:t>
            </a:r>
            <a:r>
              <a:rPr spc="-20" dirty="0">
                <a:solidFill>
                  <a:srgbClr val="333333"/>
                </a:solidFill>
                <a:latin typeface="+mn-ea"/>
                <a:ea typeface="+mn-ea"/>
                <a:cs typeface="Malgun Gothic"/>
              </a:rPr>
              <a:t> </a:t>
            </a:r>
            <a:r>
              <a:rPr dirty="0">
                <a:solidFill>
                  <a:srgbClr val="333333"/>
                </a:solidFill>
                <a:latin typeface="+mn-ea"/>
                <a:ea typeface="+mn-ea"/>
                <a:cs typeface="Malgun Gothic"/>
              </a:rPr>
              <a:t>구현을</a:t>
            </a:r>
            <a:r>
              <a:rPr spc="-10" dirty="0">
                <a:solidFill>
                  <a:srgbClr val="333333"/>
                </a:solidFill>
                <a:latin typeface="+mn-ea"/>
                <a:ea typeface="+mn-ea"/>
                <a:cs typeface="Malgun Gothic"/>
              </a:rPr>
              <a:t> </a:t>
            </a:r>
            <a:r>
              <a:rPr dirty="0">
                <a:solidFill>
                  <a:srgbClr val="333333"/>
                </a:solidFill>
                <a:latin typeface="+mn-ea"/>
                <a:ea typeface="+mn-ea"/>
                <a:cs typeface="Malgun Gothic"/>
              </a:rPr>
              <a:t>좀더</a:t>
            </a:r>
            <a:r>
              <a:rPr spc="-20" dirty="0">
                <a:solidFill>
                  <a:srgbClr val="333333"/>
                </a:solidFill>
                <a:latin typeface="+mn-ea"/>
                <a:ea typeface="+mn-ea"/>
                <a:cs typeface="Malgun Gothic"/>
              </a:rPr>
              <a:t> </a:t>
            </a:r>
            <a:r>
              <a:rPr spc="-10" dirty="0">
                <a:solidFill>
                  <a:srgbClr val="333333"/>
                </a:solidFill>
                <a:latin typeface="+mn-ea"/>
                <a:ea typeface="+mn-ea"/>
                <a:cs typeface="Malgun Gothic"/>
              </a:rPr>
              <a:t>구체화한다.</a:t>
            </a:r>
            <a:endParaRPr dirty="0">
              <a:latin typeface="+mn-ea"/>
              <a:ea typeface="+mn-ea"/>
              <a:cs typeface="Malgun Gothic"/>
            </a:endParaRPr>
          </a:p>
          <a:p>
            <a:pPr marL="286385" indent="-273685">
              <a:lnSpc>
                <a:spcPct val="100000"/>
              </a:lnSpc>
              <a:spcBef>
                <a:spcPts val="2280"/>
              </a:spcBef>
              <a:buFont typeface="Arial"/>
              <a:buChar char="▪"/>
              <a:tabLst>
                <a:tab pos="286385" algn="l"/>
              </a:tabLst>
            </a:pPr>
            <a:r>
              <a:rPr dirty="0">
                <a:solidFill>
                  <a:srgbClr val="333333"/>
                </a:solidFill>
                <a:latin typeface="+mn-ea"/>
                <a:ea typeface="+mn-ea"/>
                <a:cs typeface="Malgun Gothic"/>
              </a:rPr>
              <a:t>super()</a:t>
            </a:r>
            <a:r>
              <a:rPr spc="-65" dirty="0">
                <a:solidFill>
                  <a:srgbClr val="333333"/>
                </a:solidFill>
                <a:latin typeface="+mn-ea"/>
                <a:ea typeface="+mn-ea"/>
                <a:cs typeface="Malgun Gothic"/>
              </a:rPr>
              <a:t> </a:t>
            </a:r>
            <a:r>
              <a:rPr spc="-20" dirty="0">
                <a:solidFill>
                  <a:srgbClr val="333333"/>
                </a:solidFill>
                <a:latin typeface="+mn-ea"/>
                <a:ea typeface="+mn-ea"/>
                <a:cs typeface="Malgun Gothic"/>
              </a:rPr>
              <a:t>내장함수</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파생</a:t>
            </a:r>
            <a:r>
              <a:rPr spc="-35" dirty="0">
                <a:solidFill>
                  <a:srgbClr val="333333"/>
                </a:solidFill>
                <a:latin typeface="+mn-ea"/>
                <a:ea typeface="+mn-ea"/>
                <a:cs typeface="Malgun Gothic"/>
              </a:rPr>
              <a:t> </a:t>
            </a:r>
            <a:r>
              <a:rPr dirty="0">
                <a:solidFill>
                  <a:srgbClr val="333333"/>
                </a:solidFill>
                <a:latin typeface="+mn-ea"/>
                <a:ea typeface="+mn-ea"/>
                <a:cs typeface="Malgun Gothic"/>
              </a:rPr>
              <a:t>클래스에서</a:t>
            </a:r>
            <a:r>
              <a:rPr spc="-55" dirty="0">
                <a:solidFill>
                  <a:srgbClr val="333333"/>
                </a:solidFill>
                <a:latin typeface="+mn-ea"/>
                <a:ea typeface="+mn-ea"/>
                <a:cs typeface="Malgun Gothic"/>
              </a:rPr>
              <a:t> </a:t>
            </a:r>
            <a:r>
              <a:rPr dirty="0">
                <a:solidFill>
                  <a:srgbClr val="333333"/>
                </a:solidFill>
                <a:latin typeface="+mn-ea"/>
                <a:ea typeface="+mn-ea"/>
                <a:cs typeface="Malgun Gothic"/>
              </a:rPr>
              <a:t>기반</a:t>
            </a:r>
            <a:r>
              <a:rPr spc="-30" dirty="0">
                <a:solidFill>
                  <a:srgbClr val="333333"/>
                </a:solidFill>
                <a:latin typeface="+mn-ea"/>
                <a:ea typeface="+mn-ea"/>
                <a:cs typeface="Malgun Gothic"/>
              </a:rPr>
              <a:t> </a:t>
            </a:r>
            <a:r>
              <a:rPr dirty="0">
                <a:solidFill>
                  <a:srgbClr val="333333"/>
                </a:solidFill>
                <a:latin typeface="+mn-ea"/>
                <a:ea typeface="+mn-ea"/>
                <a:cs typeface="Malgun Gothic"/>
              </a:rPr>
              <a:t>클래스의</a:t>
            </a:r>
            <a:r>
              <a:rPr spc="-40" dirty="0">
                <a:solidFill>
                  <a:srgbClr val="333333"/>
                </a:solidFill>
                <a:latin typeface="+mn-ea"/>
                <a:ea typeface="+mn-ea"/>
                <a:cs typeface="Malgun Gothic"/>
              </a:rPr>
              <a:t> </a:t>
            </a:r>
            <a:r>
              <a:rPr dirty="0">
                <a:solidFill>
                  <a:srgbClr val="333333"/>
                </a:solidFill>
                <a:latin typeface="+mn-ea"/>
                <a:ea typeface="+mn-ea"/>
                <a:cs typeface="Malgun Gothic"/>
              </a:rPr>
              <a:t>instance를</a:t>
            </a:r>
            <a:r>
              <a:rPr spc="-40" dirty="0">
                <a:solidFill>
                  <a:srgbClr val="333333"/>
                </a:solidFill>
                <a:latin typeface="+mn-ea"/>
                <a:ea typeface="+mn-ea"/>
                <a:cs typeface="Malgun Gothic"/>
              </a:rPr>
              <a:t> </a:t>
            </a:r>
            <a:r>
              <a:rPr dirty="0">
                <a:solidFill>
                  <a:srgbClr val="333333"/>
                </a:solidFill>
                <a:latin typeface="+mn-ea"/>
                <a:ea typeface="+mn-ea"/>
                <a:cs typeface="Malgun Gothic"/>
              </a:rPr>
              <a:t>반환(return)</a:t>
            </a:r>
            <a:r>
              <a:rPr spc="-30" dirty="0">
                <a:solidFill>
                  <a:srgbClr val="333333"/>
                </a:solidFill>
                <a:latin typeface="+mn-ea"/>
                <a:ea typeface="+mn-ea"/>
                <a:cs typeface="Malgun Gothic"/>
              </a:rPr>
              <a:t> </a:t>
            </a:r>
            <a:r>
              <a:rPr dirty="0">
                <a:solidFill>
                  <a:srgbClr val="333333"/>
                </a:solidFill>
                <a:latin typeface="+mn-ea"/>
                <a:ea typeface="+mn-ea"/>
                <a:cs typeface="Malgun Gothic"/>
              </a:rPr>
              <a:t>해주는</a:t>
            </a:r>
            <a:r>
              <a:rPr spc="-30" dirty="0">
                <a:solidFill>
                  <a:srgbClr val="333333"/>
                </a:solidFill>
                <a:latin typeface="+mn-ea"/>
                <a:ea typeface="+mn-ea"/>
                <a:cs typeface="Malgun Gothic"/>
              </a:rPr>
              <a:t> </a:t>
            </a:r>
            <a:r>
              <a:rPr spc="-25" dirty="0">
                <a:solidFill>
                  <a:srgbClr val="333333"/>
                </a:solidFill>
                <a:latin typeface="+mn-ea"/>
                <a:ea typeface="+mn-ea"/>
                <a:cs typeface="Malgun Gothic"/>
              </a:rPr>
              <a:t>함수</a:t>
            </a:r>
            <a:endParaRPr dirty="0">
              <a:latin typeface="+mn-ea"/>
              <a:ea typeface="+mn-ea"/>
              <a:cs typeface="Malgun Gothic"/>
            </a:endParaRPr>
          </a:p>
          <a:p>
            <a:pPr marL="789305" lvl="2" indent="-227965">
              <a:lnSpc>
                <a:spcPct val="100000"/>
              </a:lnSpc>
              <a:spcBef>
                <a:spcPts val="850"/>
              </a:spcBef>
              <a:buFont typeface="Arial"/>
              <a:buChar char="▪"/>
              <a:tabLst>
                <a:tab pos="789305" algn="l"/>
              </a:tabLst>
            </a:pPr>
            <a:r>
              <a:rPr dirty="0">
                <a:solidFill>
                  <a:srgbClr val="333333"/>
                </a:solidFill>
                <a:latin typeface="+mn-ea"/>
                <a:ea typeface="+mn-ea"/>
                <a:cs typeface="Malgun Gothic"/>
              </a:rPr>
              <a:t>파생클래스에서</a:t>
            </a:r>
            <a:r>
              <a:rPr spc="5" dirty="0">
                <a:solidFill>
                  <a:srgbClr val="333333"/>
                </a:solidFill>
                <a:latin typeface="+mn-ea"/>
                <a:ea typeface="+mn-ea"/>
                <a:cs typeface="Malgun Gothic"/>
              </a:rPr>
              <a:t> </a:t>
            </a:r>
            <a:r>
              <a:rPr dirty="0">
                <a:solidFill>
                  <a:srgbClr val="333333"/>
                </a:solidFill>
                <a:latin typeface="+mn-ea"/>
                <a:ea typeface="+mn-ea"/>
                <a:cs typeface="Malgun Gothic"/>
              </a:rPr>
              <a:t>기반클래스의</a:t>
            </a:r>
            <a:r>
              <a:rPr spc="5" dirty="0">
                <a:solidFill>
                  <a:srgbClr val="333333"/>
                </a:solidFill>
                <a:latin typeface="+mn-ea"/>
                <a:ea typeface="+mn-ea"/>
                <a:cs typeface="Malgun Gothic"/>
              </a:rPr>
              <a:t> </a:t>
            </a:r>
            <a:r>
              <a:rPr dirty="0">
                <a:solidFill>
                  <a:srgbClr val="333333"/>
                </a:solidFill>
                <a:latin typeface="+mn-ea"/>
                <a:ea typeface="+mn-ea"/>
                <a:cs typeface="Malgun Gothic"/>
              </a:rPr>
              <a:t>메소드를 호출하려면</a:t>
            </a:r>
            <a:r>
              <a:rPr spc="15" dirty="0">
                <a:solidFill>
                  <a:srgbClr val="333333"/>
                </a:solidFill>
                <a:latin typeface="+mn-ea"/>
                <a:ea typeface="+mn-ea"/>
                <a:cs typeface="Malgun Gothic"/>
              </a:rPr>
              <a:t> </a:t>
            </a:r>
            <a:r>
              <a:rPr dirty="0">
                <a:solidFill>
                  <a:srgbClr val="333333"/>
                </a:solidFill>
                <a:latin typeface="+mn-ea"/>
                <a:ea typeface="+mn-ea"/>
                <a:cs typeface="Malgun Gothic"/>
              </a:rPr>
              <a:t>반드시</a:t>
            </a:r>
            <a:r>
              <a:rPr spc="5" dirty="0">
                <a:solidFill>
                  <a:srgbClr val="333333"/>
                </a:solidFill>
                <a:latin typeface="+mn-ea"/>
                <a:ea typeface="+mn-ea"/>
                <a:cs typeface="Malgun Gothic"/>
              </a:rPr>
              <a:t> </a:t>
            </a:r>
            <a:r>
              <a:rPr dirty="0">
                <a:solidFill>
                  <a:srgbClr val="333333"/>
                </a:solidFill>
                <a:latin typeface="+mn-ea"/>
                <a:ea typeface="+mn-ea"/>
                <a:cs typeface="Malgun Gothic"/>
              </a:rPr>
              <a:t>호출해야 </a:t>
            </a:r>
            <a:r>
              <a:rPr spc="-25" dirty="0">
                <a:solidFill>
                  <a:srgbClr val="333333"/>
                </a:solidFill>
                <a:latin typeface="+mn-ea"/>
                <a:ea typeface="+mn-ea"/>
                <a:cs typeface="Malgun Gothic"/>
              </a:rPr>
              <a:t>한다.</a:t>
            </a:r>
            <a:endParaRPr dirty="0">
              <a:latin typeface="+mn-ea"/>
              <a:ea typeface="+mn-ea"/>
              <a:cs typeface="Malgun Gothic"/>
            </a:endParaRPr>
          </a:p>
          <a:p>
            <a:pPr marL="560705" lvl="1" indent="-273685">
              <a:lnSpc>
                <a:spcPct val="100000"/>
              </a:lnSpc>
              <a:spcBef>
                <a:spcPts val="805"/>
              </a:spcBef>
              <a:buFont typeface="Consolas"/>
              <a:buChar char="–"/>
              <a:tabLst>
                <a:tab pos="560705" algn="l"/>
              </a:tabLst>
            </a:pPr>
            <a:r>
              <a:rPr spc="-10" dirty="0">
                <a:solidFill>
                  <a:srgbClr val="333333"/>
                </a:solidFill>
                <a:latin typeface="+mn-ea"/>
                <a:ea typeface="+mn-ea"/>
                <a:cs typeface="Malgun Gothic"/>
              </a:rPr>
              <a:t>super().메소드명()</a:t>
            </a:r>
            <a:endParaRPr dirty="0">
              <a:latin typeface="+mn-ea"/>
              <a:ea typeface="+mn-ea"/>
              <a:cs typeface="Malgun Gothic"/>
            </a:endParaRPr>
          </a:p>
          <a:p>
            <a:pPr marL="286385" indent="-273685">
              <a:lnSpc>
                <a:spcPct val="100000"/>
              </a:lnSpc>
              <a:spcBef>
                <a:spcPts val="2295"/>
              </a:spcBef>
              <a:buFont typeface="Arial"/>
              <a:buChar char="▪"/>
              <a:tabLst>
                <a:tab pos="286385" algn="l"/>
              </a:tabLst>
            </a:pPr>
            <a:r>
              <a:rPr dirty="0">
                <a:solidFill>
                  <a:srgbClr val="333333"/>
                </a:solidFill>
                <a:latin typeface="+mn-ea"/>
                <a:ea typeface="+mn-ea"/>
                <a:cs typeface="Malgun Gothic"/>
              </a:rPr>
              <a:t>기반</a:t>
            </a:r>
            <a:r>
              <a:rPr spc="-10" dirty="0">
                <a:solidFill>
                  <a:srgbClr val="333333"/>
                </a:solidFill>
                <a:latin typeface="+mn-ea"/>
                <a:ea typeface="+mn-ea"/>
                <a:cs typeface="Malgun Gothic"/>
              </a:rPr>
              <a:t> </a:t>
            </a:r>
            <a:r>
              <a:rPr dirty="0">
                <a:solidFill>
                  <a:srgbClr val="333333"/>
                </a:solidFill>
                <a:latin typeface="+mn-ea"/>
                <a:ea typeface="+mn-ea"/>
                <a:cs typeface="Malgun Gothic"/>
              </a:rPr>
              <a:t>클래스의</a:t>
            </a:r>
            <a:r>
              <a:rPr spc="-10" dirty="0">
                <a:solidFill>
                  <a:srgbClr val="333333"/>
                </a:solidFill>
                <a:latin typeface="+mn-ea"/>
                <a:ea typeface="+mn-ea"/>
                <a:cs typeface="Malgun Gothic"/>
              </a:rPr>
              <a:t> </a:t>
            </a:r>
            <a:r>
              <a:rPr dirty="0">
                <a:solidFill>
                  <a:srgbClr val="333333"/>
                </a:solidFill>
                <a:latin typeface="+mn-ea"/>
                <a:ea typeface="+mn-ea"/>
                <a:cs typeface="Malgun Gothic"/>
              </a:rPr>
              <a:t>Instance</a:t>
            </a:r>
            <a:r>
              <a:rPr spc="-25" dirty="0">
                <a:solidFill>
                  <a:srgbClr val="333333"/>
                </a:solidFill>
                <a:latin typeface="+mn-ea"/>
                <a:ea typeface="+mn-ea"/>
                <a:cs typeface="Malgun Gothic"/>
              </a:rPr>
              <a:t> </a:t>
            </a:r>
            <a:r>
              <a:rPr dirty="0">
                <a:solidFill>
                  <a:srgbClr val="333333"/>
                </a:solidFill>
                <a:latin typeface="+mn-ea"/>
                <a:ea typeface="+mn-ea"/>
                <a:cs typeface="Malgun Gothic"/>
              </a:rPr>
              <a:t>메소드를</a:t>
            </a:r>
            <a:r>
              <a:rPr spc="-10" dirty="0">
                <a:solidFill>
                  <a:srgbClr val="333333"/>
                </a:solidFill>
                <a:latin typeface="+mn-ea"/>
                <a:ea typeface="+mn-ea"/>
                <a:cs typeface="Malgun Gothic"/>
              </a:rPr>
              <a:t> </a:t>
            </a:r>
            <a:r>
              <a:rPr dirty="0">
                <a:solidFill>
                  <a:srgbClr val="333333"/>
                </a:solidFill>
                <a:latin typeface="+mn-ea"/>
                <a:ea typeface="+mn-ea"/>
                <a:cs typeface="Malgun Gothic"/>
              </a:rPr>
              <a:t>호출할</a:t>
            </a:r>
            <a:r>
              <a:rPr spc="-5" dirty="0">
                <a:solidFill>
                  <a:srgbClr val="333333"/>
                </a:solidFill>
                <a:latin typeface="+mn-ea"/>
                <a:ea typeface="+mn-ea"/>
                <a:cs typeface="Malgun Gothic"/>
              </a:rPr>
              <a:t> </a:t>
            </a:r>
            <a:r>
              <a:rPr dirty="0">
                <a:solidFill>
                  <a:srgbClr val="333333"/>
                </a:solidFill>
                <a:latin typeface="+mn-ea"/>
                <a:ea typeface="+mn-ea"/>
                <a:cs typeface="Malgun Gothic"/>
              </a:rPr>
              <a:t>때 – </a:t>
            </a:r>
            <a:r>
              <a:rPr spc="-10" dirty="0">
                <a:solidFill>
                  <a:srgbClr val="333333"/>
                </a:solidFill>
                <a:latin typeface="+mn-ea"/>
                <a:ea typeface="+mn-ea"/>
                <a:cs typeface="Malgun Gothic"/>
              </a:rPr>
              <a:t>super().메소드()</a:t>
            </a:r>
            <a:endParaRPr dirty="0">
              <a:latin typeface="+mn-ea"/>
              <a:ea typeface="+mn-ea"/>
              <a:cs typeface="Malgun Gothic"/>
            </a:endParaRPr>
          </a:p>
          <a:p>
            <a:pPr marL="286385" indent="-273685">
              <a:lnSpc>
                <a:spcPct val="100000"/>
              </a:lnSpc>
              <a:spcBef>
                <a:spcPts val="2420"/>
              </a:spcBef>
              <a:buFont typeface="Arial"/>
              <a:buChar char="▪"/>
              <a:tabLst>
                <a:tab pos="286385" algn="l"/>
              </a:tabLst>
            </a:pPr>
            <a:r>
              <a:rPr dirty="0">
                <a:solidFill>
                  <a:srgbClr val="333333"/>
                </a:solidFill>
                <a:latin typeface="+mn-ea"/>
                <a:ea typeface="+mn-ea"/>
                <a:cs typeface="Malgun Gothic"/>
              </a:rPr>
              <a:t>같은</a:t>
            </a:r>
            <a:r>
              <a:rPr spc="-10" dirty="0">
                <a:solidFill>
                  <a:srgbClr val="333333"/>
                </a:solidFill>
                <a:latin typeface="+mn-ea"/>
                <a:ea typeface="+mn-ea"/>
                <a:cs typeface="Malgun Gothic"/>
              </a:rPr>
              <a:t> </a:t>
            </a:r>
            <a:r>
              <a:rPr dirty="0">
                <a:solidFill>
                  <a:srgbClr val="333333"/>
                </a:solidFill>
                <a:latin typeface="+mn-ea"/>
                <a:ea typeface="+mn-ea"/>
                <a:cs typeface="Malgun Gothic"/>
              </a:rPr>
              <a:t>클래스의</a:t>
            </a:r>
            <a:r>
              <a:rPr spc="-10" dirty="0">
                <a:solidFill>
                  <a:srgbClr val="333333"/>
                </a:solidFill>
                <a:latin typeface="+mn-ea"/>
                <a:ea typeface="+mn-ea"/>
                <a:cs typeface="Malgun Gothic"/>
              </a:rPr>
              <a:t> </a:t>
            </a:r>
            <a:r>
              <a:rPr dirty="0">
                <a:solidFill>
                  <a:srgbClr val="333333"/>
                </a:solidFill>
                <a:latin typeface="+mn-ea"/>
                <a:ea typeface="+mn-ea"/>
                <a:cs typeface="Malgun Gothic"/>
              </a:rPr>
              <a:t>Instance</a:t>
            </a:r>
            <a:r>
              <a:rPr spc="-20" dirty="0">
                <a:solidFill>
                  <a:srgbClr val="333333"/>
                </a:solidFill>
                <a:latin typeface="+mn-ea"/>
                <a:ea typeface="+mn-ea"/>
                <a:cs typeface="Malgun Gothic"/>
              </a:rPr>
              <a:t> </a:t>
            </a:r>
            <a:r>
              <a:rPr dirty="0">
                <a:solidFill>
                  <a:srgbClr val="333333"/>
                </a:solidFill>
                <a:latin typeface="+mn-ea"/>
                <a:ea typeface="+mn-ea"/>
                <a:cs typeface="Malgun Gothic"/>
              </a:rPr>
              <a:t>메소드를</a:t>
            </a:r>
            <a:r>
              <a:rPr spc="-15" dirty="0">
                <a:solidFill>
                  <a:srgbClr val="333333"/>
                </a:solidFill>
                <a:latin typeface="+mn-ea"/>
                <a:ea typeface="+mn-ea"/>
                <a:cs typeface="Malgun Gothic"/>
              </a:rPr>
              <a:t> </a:t>
            </a:r>
            <a:r>
              <a:rPr dirty="0">
                <a:solidFill>
                  <a:srgbClr val="333333"/>
                </a:solidFill>
                <a:latin typeface="+mn-ea"/>
                <a:ea typeface="+mn-ea"/>
                <a:cs typeface="Malgun Gothic"/>
              </a:rPr>
              <a:t>호출할</a:t>
            </a:r>
            <a:r>
              <a:rPr spc="-5" dirty="0">
                <a:solidFill>
                  <a:srgbClr val="333333"/>
                </a:solidFill>
                <a:latin typeface="+mn-ea"/>
                <a:ea typeface="+mn-ea"/>
                <a:cs typeface="Malgun Gothic"/>
              </a:rPr>
              <a:t> </a:t>
            </a:r>
            <a:r>
              <a:rPr dirty="0">
                <a:solidFill>
                  <a:srgbClr val="333333"/>
                </a:solidFill>
                <a:latin typeface="+mn-ea"/>
                <a:ea typeface="+mn-ea"/>
                <a:cs typeface="Malgun Gothic"/>
              </a:rPr>
              <a:t>때</a:t>
            </a:r>
            <a:r>
              <a:rPr spc="-5" dirty="0">
                <a:solidFill>
                  <a:srgbClr val="333333"/>
                </a:solidFill>
                <a:latin typeface="+mn-ea"/>
                <a:ea typeface="+mn-ea"/>
                <a:cs typeface="Malgun Gothic"/>
              </a:rPr>
              <a:t> </a:t>
            </a:r>
            <a:r>
              <a:rPr dirty="0">
                <a:solidFill>
                  <a:srgbClr val="333333"/>
                </a:solidFill>
                <a:latin typeface="+mn-ea"/>
                <a:ea typeface="+mn-ea"/>
                <a:cs typeface="Malgun Gothic"/>
              </a:rPr>
              <a:t>–</a:t>
            </a:r>
            <a:r>
              <a:rPr spc="-5" dirty="0">
                <a:solidFill>
                  <a:srgbClr val="333333"/>
                </a:solidFill>
                <a:latin typeface="+mn-ea"/>
                <a:ea typeface="+mn-ea"/>
                <a:cs typeface="Malgun Gothic"/>
              </a:rPr>
              <a:t> </a:t>
            </a:r>
            <a:r>
              <a:rPr spc="-10" dirty="0">
                <a:solidFill>
                  <a:srgbClr val="333333"/>
                </a:solidFill>
                <a:latin typeface="+mn-ea"/>
                <a:ea typeface="+mn-ea"/>
                <a:cs typeface="Malgun Gothic"/>
              </a:rPr>
              <a:t>self.메소드()</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25" dirty="0">
                <a:latin typeface="CookieRun Regular" panose="020B0600000101010101" pitchFamily="50" charset="-127"/>
              </a:rPr>
              <a:t>상속</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9713595" cy="2798202"/>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isinstance(객체,</a:t>
            </a:r>
            <a:r>
              <a:rPr spc="-45" dirty="0">
                <a:solidFill>
                  <a:srgbClr val="333333"/>
                </a:solidFill>
                <a:latin typeface="+mn-ea"/>
                <a:ea typeface="+mn-ea"/>
                <a:cs typeface="Malgun Gothic"/>
              </a:rPr>
              <a:t> </a:t>
            </a:r>
            <a:r>
              <a:rPr dirty="0">
                <a:solidFill>
                  <a:srgbClr val="333333"/>
                </a:solidFill>
                <a:latin typeface="+mn-ea"/>
                <a:ea typeface="+mn-ea"/>
                <a:cs typeface="Malgun Gothic"/>
              </a:rPr>
              <a:t>클래스이름)</a:t>
            </a:r>
            <a:r>
              <a:rPr spc="-30" dirty="0">
                <a:solidFill>
                  <a:srgbClr val="333333"/>
                </a:solidFill>
                <a:latin typeface="+mn-ea"/>
                <a:ea typeface="+mn-ea"/>
                <a:cs typeface="Malgun Gothic"/>
              </a:rPr>
              <a:t> </a:t>
            </a:r>
            <a:r>
              <a:rPr dirty="0">
                <a:solidFill>
                  <a:srgbClr val="333333"/>
                </a:solidFill>
                <a:latin typeface="+mn-ea"/>
                <a:ea typeface="+mn-ea"/>
                <a:cs typeface="Malgun Gothic"/>
              </a:rPr>
              <a:t>:</a:t>
            </a:r>
            <a:r>
              <a:rPr spc="-20" dirty="0">
                <a:solidFill>
                  <a:srgbClr val="333333"/>
                </a:solidFill>
                <a:latin typeface="+mn-ea"/>
                <a:ea typeface="+mn-ea"/>
                <a:cs typeface="Malgun Gothic"/>
              </a:rPr>
              <a:t> bool</a:t>
            </a:r>
            <a:endParaRPr>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객체가</a:t>
            </a:r>
            <a:r>
              <a:rPr spc="-55" dirty="0">
                <a:solidFill>
                  <a:srgbClr val="333333"/>
                </a:solidFill>
                <a:latin typeface="+mn-ea"/>
                <a:ea typeface="+mn-ea"/>
                <a:cs typeface="Malgun Gothic"/>
              </a:rPr>
              <a:t> </a:t>
            </a:r>
            <a:r>
              <a:rPr dirty="0">
                <a:solidFill>
                  <a:srgbClr val="333333"/>
                </a:solidFill>
                <a:latin typeface="+mn-ea"/>
                <a:ea typeface="+mn-ea"/>
                <a:cs typeface="Malgun Gothic"/>
              </a:rPr>
              <a:t>두번째</a:t>
            </a:r>
            <a:r>
              <a:rPr spc="-50" dirty="0">
                <a:solidFill>
                  <a:srgbClr val="333333"/>
                </a:solidFill>
                <a:latin typeface="+mn-ea"/>
                <a:ea typeface="+mn-ea"/>
                <a:cs typeface="Malgun Gothic"/>
              </a:rPr>
              <a:t> </a:t>
            </a:r>
            <a:r>
              <a:rPr dirty="0">
                <a:solidFill>
                  <a:srgbClr val="333333"/>
                </a:solidFill>
                <a:latin typeface="+mn-ea"/>
                <a:ea typeface="+mn-ea"/>
                <a:cs typeface="Malgun Gothic"/>
              </a:rPr>
              <a:t>매개변수로</a:t>
            </a:r>
            <a:r>
              <a:rPr spc="-65" dirty="0">
                <a:solidFill>
                  <a:srgbClr val="333333"/>
                </a:solidFill>
                <a:latin typeface="+mn-ea"/>
                <a:ea typeface="+mn-ea"/>
                <a:cs typeface="Malgun Gothic"/>
              </a:rPr>
              <a:t> </a:t>
            </a:r>
            <a:r>
              <a:rPr dirty="0">
                <a:solidFill>
                  <a:srgbClr val="333333"/>
                </a:solidFill>
                <a:latin typeface="+mn-ea"/>
                <a:ea typeface="+mn-ea"/>
                <a:cs typeface="Malgun Gothic"/>
              </a:rPr>
              <a:t>지정한</a:t>
            </a:r>
            <a:r>
              <a:rPr spc="-50" dirty="0">
                <a:solidFill>
                  <a:srgbClr val="333333"/>
                </a:solidFill>
                <a:latin typeface="+mn-ea"/>
                <a:ea typeface="+mn-ea"/>
                <a:cs typeface="Malgun Gothic"/>
              </a:rPr>
              <a:t> </a:t>
            </a:r>
            <a:r>
              <a:rPr dirty="0">
                <a:solidFill>
                  <a:srgbClr val="333333"/>
                </a:solidFill>
                <a:latin typeface="+mn-ea"/>
                <a:ea typeface="+mn-ea"/>
                <a:cs typeface="Malgun Gothic"/>
              </a:rPr>
              <a:t>클래스의</a:t>
            </a:r>
            <a:r>
              <a:rPr spc="-60" dirty="0">
                <a:solidFill>
                  <a:srgbClr val="333333"/>
                </a:solidFill>
                <a:latin typeface="+mn-ea"/>
                <a:ea typeface="+mn-ea"/>
                <a:cs typeface="Malgun Gothic"/>
              </a:rPr>
              <a:t> </a:t>
            </a:r>
            <a:r>
              <a:rPr dirty="0">
                <a:solidFill>
                  <a:srgbClr val="333333"/>
                </a:solidFill>
                <a:latin typeface="+mn-ea"/>
                <a:ea typeface="+mn-ea"/>
                <a:cs typeface="Malgun Gothic"/>
              </a:rPr>
              <a:t>타입이면</a:t>
            </a:r>
            <a:r>
              <a:rPr spc="-55" dirty="0">
                <a:solidFill>
                  <a:srgbClr val="333333"/>
                </a:solidFill>
                <a:latin typeface="+mn-ea"/>
                <a:ea typeface="+mn-ea"/>
                <a:cs typeface="Malgun Gothic"/>
              </a:rPr>
              <a:t> </a:t>
            </a:r>
            <a:r>
              <a:rPr spc="-20" dirty="0">
                <a:solidFill>
                  <a:srgbClr val="333333"/>
                </a:solidFill>
                <a:latin typeface="+mn-ea"/>
                <a:ea typeface="+mn-ea"/>
                <a:cs typeface="Malgun Gothic"/>
              </a:rPr>
              <a:t>True,</a:t>
            </a:r>
            <a:r>
              <a:rPr spc="-45" dirty="0">
                <a:solidFill>
                  <a:srgbClr val="333333"/>
                </a:solidFill>
                <a:latin typeface="+mn-ea"/>
                <a:ea typeface="+mn-ea"/>
                <a:cs typeface="Malgun Gothic"/>
              </a:rPr>
              <a:t> </a:t>
            </a:r>
            <a:r>
              <a:rPr dirty="0">
                <a:solidFill>
                  <a:srgbClr val="333333"/>
                </a:solidFill>
                <a:latin typeface="+mn-ea"/>
                <a:ea typeface="+mn-ea"/>
                <a:cs typeface="Malgun Gothic"/>
              </a:rPr>
              <a:t>아니면</a:t>
            </a:r>
            <a:r>
              <a:rPr spc="-45" dirty="0">
                <a:solidFill>
                  <a:srgbClr val="333333"/>
                </a:solidFill>
                <a:latin typeface="+mn-ea"/>
                <a:ea typeface="+mn-ea"/>
                <a:cs typeface="Malgun Gothic"/>
              </a:rPr>
              <a:t> </a:t>
            </a:r>
            <a:r>
              <a:rPr dirty="0">
                <a:solidFill>
                  <a:srgbClr val="333333"/>
                </a:solidFill>
                <a:latin typeface="+mn-ea"/>
                <a:ea typeface="+mn-ea"/>
                <a:cs typeface="Malgun Gothic"/>
              </a:rPr>
              <a:t>False</a:t>
            </a:r>
            <a:r>
              <a:rPr spc="-55" dirty="0">
                <a:solidFill>
                  <a:srgbClr val="333333"/>
                </a:solidFill>
                <a:latin typeface="+mn-ea"/>
                <a:ea typeface="+mn-ea"/>
                <a:cs typeface="Malgun Gothic"/>
              </a:rPr>
              <a:t> </a:t>
            </a:r>
            <a:r>
              <a:rPr spc="-25" dirty="0">
                <a:solidFill>
                  <a:srgbClr val="333333"/>
                </a:solidFill>
                <a:latin typeface="+mn-ea"/>
                <a:ea typeface="+mn-ea"/>
                <a:cs typeface="Malgun Gothic"/>
              </a:rPr>
              <a:t>반환</a:t>
            </a:r>
            <a:endParaRPr>
              <a:latin typeface="+mn-ea"/>
              <a:ea typeface="+mn-ea"/>
              <a:cs typeface="Malgun Gothic"/>
            </a:endParaRPr>
          </a:p>
          <a:p>
            <a:pPr marL="286385" indent="-273685">
              <a:lnSpc>
                <a:spcPct val="100000"/>
              </a:lnSpc>
              <a:spcBef>
                <a:spcPts val="2280"/>
              </a:spcBef>
              <a:buFont typeface="Arial"/>
              <a:buChar char="▪"/>
              <a:tabLst>
                <a:tab pos="286385" algn="l"/>
                <a:tab pos="2091689" algn="l"/>
              </a:tabLst>
            </a:pPr>
            <a:r>
              <a:rPr dirty="0">
                <a:solidFill>
                  <a:srgbClr val="333333"/>
                </a:solidFill>
                <a:latin typeface="+mn-ea"/>
                <a:ea typeface="+mn-ea"/>
                <a:cs typeface="Malgun Gothic"/>
              </a:rPr>
              <a:t>객체.</a:t>
            </a:r>
            <a:r>
              <a:rPr u="sng" spc="170" dirty="0">
                <a:solidFill>
                  <a:srgbClr val="333333"/>
                </a:solidFill>
                <a:uFill>
                  <a:solidFill>
                    <a:srgbClr val="323232"/>
                  </a:solidFill>
                </a:uFill>
                <a:latin typeface="+mn-ea"/>
                <a:ea typeface="+mn-ea"/>
                <a:cs typeface="Malgun Gothic"/>
              </a:rPr>
              <a:t>  </a:t>
            </a:r>
            <a:r>
              <a:rPr spc="-20" dirty="0">
                <a:solidFill>
                  <a:srgbClr val="333333"/>
                </a:solidFill>
                <a:latin typeface="+mn-ea"/>
                <a:ea typeface="+mn-ea"/>
                <a:cs typeface="Malgun Gothic"/>
              </a:rPr>
              <a:t>dict</a:t>
            </a:r>
            <a:r>
              <a:rPr u="sng" dirty="0">
                <a:solidFill>
                  <a:srgbClr val="333333"/>
                </a:solidFill>
                <a:uFill>
                  <a:solidFill>
                    <a:srgbClr val="323232"/>
                  </a:solidFill>
                </a:uFill>
                <a:latin typeface="+mn-ea"/>
                <a:ea typeface="+mn-ea"/>
                <a:cs typeface="Malgun Gothic"/>
              </a:rPr>
              <a:t>	</a:t>
            </a:r>
            <a:endParaRPr>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객체가</a:t>
            </a:r>
            <a:r>
              <a:rPr spc="-30" dirty="0">
                <a:solidFill>
                  <a:srgbClr val="333333"/>
                </a:solidFill>
                <a:latin typeface="+mn-ea"/>
                <a:ea typeface="+mn-ea"/>
                <a:cs typeface="Malgun Gothic"/>
              </a:rPr>
              <a:t> </a:t>
            </a:r>
            <a:r>
              <a:rPr dirty="0">
                <a:solidFill>
                  <a:srgbClr val="333333"/>
                </a:solidFill>
                <a:latin typeface="+mn-ea"/>
                <a:ea typeface="+mn-ea"/>
                <a:cs typeface="Malgun Gothic"/>
              </a:rPr>
              <a:t>가지고</a:t>
            </a:r>
            <a:r>
              <a:rPr spc="-20" dirty="0">
                <a:solidFill>
                  <a:srgbClr val="333333"/>
                </a:solidFill>
                <a:latin typeface="+mn-ea"/>
                <a:ea typeface="+mn-ea"/>
                <a:cs typeface="Malgun Gothic"/>
              </a:rPr>
              <a:t> </a:t>
            </a:r>
            <a:r>
              <a:rPr dirty="0">
                <a:solidFill>
                  <a:srgbClr val="333333"/>
                </a:solidFill>
                <a:latin typeface="+mn-ea"/>
                <a:ea typeface="+mn-ea"/>
                <a:cs typeface="Malgun Gothic"/>
              </a:rPr>
              <a:t>있는</a:t>
            </a:r>
            <a:r>
              <a:rPr spc="-35" dirty="0">
                <a:solidFill>
                  <a:srgbClr val="333333"/>
                </a:solidFill>
                <a:latin typeface="+mn-ea"/>
                <a:ea typeface="+mn-ea"/>
                <a:cs typeface="Malgun Gothic"/>
              </a:rPr>
              <a:t> </a:t>
            </a:r>
            <a:r>
              <a:rPr dirty="0">
                <a:solidFill>
                  <a:srgbClr val="333333"/>
                </a:solidFill>
                <a:latin typeface="+mn-ea"/>
                <a:ea typeface="+mn-ea"/>
                <a:cs typeface="Malgun Gothic"/>
              </a:rPr>
              <a:t>instance</a:t>
            </a:r>
            <a:r>
              <a:rPr spc="-30" dirty="0">
                <a:solidFill>
                  <a:srgbClr val="333333"/>
                </a:solidFill>
                <a:latin typeface="+mn-ea"/>
                <a:ea typeface="+mn-ea"/>
                <a:cs typeface="Malgun Gothic"/>
              </a:rPr>
              <a:t> </a:t>
            </a:r>
            <a:r>
              <a:rPr dirty="0">
                <a:solidFill>
                  <a:srgbClr val="333333"/>
                </a:solidFill>
                <a:latin typeface="+mn-ea"/>
                <a:ea typeface="+mn-ea"/>
                <a:cs typeface="Malgun Gothic"/>
              </a:rPr>
              <a:t>변수들과</a:t>
            </a:r>
            <a:r>
              <a:rPr spc="-35" dirty="0">
                <a:solidFill>
                  <a:srgbClr val="333333"/>
                </a:solidFill>
                <a:latin typeface="+mn-ea"/>
                <a:ea typeface="+mn-ea"/>
                <a:cs typeface="Malgun Gothic"/>
              </a:rPr>
              <a:t> </a:t>
            </a:r>
            <a:r>
              <a:rPr dirty="0">
                <a:solidFill>
                  <a:srgbClr val="333333"/>
                </a:solidFill>
                <a:latin typeface="+mn-ea"/>
                <a:ea typeface="+mn-ea"/>
                <a:cs typeface="Malgun Gothic"/>
              </a:rPr>
              <a:t>대입된</a:t>
            </a:r>
            <a:r>
              <a:rPr spc="-20" dirty="0">
                <a:solidFill>
                  <a:srgbClr val="333333"/>
                </a:solidFill>
                <a:latin typeface="+mn-ea"/>
                <a:ea typeface="+mn-ea"/>
                <a:cs typeface="Malgun Gothic"/>
              </a:rPr>
              <a:t> </a:t>
            </a:r>
            <a:r>
              <a:rPr dirty="0">
                <a:solidFill>
                  <a:srgbClr val="333333"/>
                </a:solidFill>
                <a:latin typeface="+mn-ea"/>
                <a:ea typeface="+mn-ea"/>
                <a:cs typeface="Malgun Gothic"/>
              </a:rPr>
              <a:t>값을</a:t>
            </a:r>
            <a:r>
              <a:rPr spc="-30" dirty="0">
                <a:solidFill>
                  <a:srgbClr val="333333"/>
                </a:solidFill>
                <a:latin typeface="+mn-ea"/>
                <a:ea typeface="+mn-ea"/>
                <a:cs typeface="Malgun Gothic"/>
              </a:rPr>
              <a:t> </a:t>
            </a:r>
            <a:r>
              <a:rPr dirty="0">
                <a:solidFill>
                  <a:srgbClr val="333333"/>
                </a:solidFill>
                <a:latin typeface="+mn-ea"/>
                <a:ea typeface="+mn-ea"/>
                <a:cs typeface="Malgun Gothic"/>
              </a:rPr>
              <a:t>사전(dictionary)에</a:t>
            </a:r>
            <a:r>
              <a:rPr spc="-45" dirty="0">
                <a:solidFill>
                  <a:srgbClr val="333333"/>
                </a:solidFill>
                <a:latin typeface="+mn-ea"/>
                <a:ea typeface="+mn-ea"/>
                <a:cs typeface="Malgun Gothic"/>
              </a:rPr>
              <a:t> </a:t>
            </a:r>
            <a:r>
              <a:rPr dirty="0">
                <a:solidFill>
                  <a:srgbClr val="333333"/>
                </a:solidFill>
                <a:latin typeface="+mn-ea"/>
                <a:ea typeface="+mn-ea"/>
                <a:cs typeface="Malgun Gothic"/>
              </a:rPr>
              <a:t>넣어</a:t>
            </a:r>
            <a:r>
              <a:rPr spc="-35" dirty="0">
                <a:solidFill>
                  <a:srgbClr val="333333"/>
                </a:solidFill>
                <a:latin typeface="+mn-ea"/>
                <a:ea typeface="+mn-ea"/>
                <a:cs typeface="Malgun Gothic"/>
              </a:rPr>
              <a:t> </a:t>
            </a:r>
            <a:r>
              <a:rPr spc="-25" dirty="0">
                <a:solidFill>
                  <a:srgbClr val="333333"/>
                </a:solidFill>
                <a:latin typeface="+mn-ea"/>
                <a:ea typeface="+mn-ea"/>
                <a:cs typeface="Malgun Gothic"/>
              </a:rPr>
              <a:t>반환</a:t>
            </a:r>
            <a:endParaRPr>
              <a:latin typeface="+mn-ea"/>
              <a:ea typeface="+mn-ea"/>
              <a:cs typeface="Malgun Gothic"/>
            </a:endParaRPr>
          </a:p>
          <a:p>
            <a:pPr marL="286385" indent="-273685">
              <a:lnSpc>
                <a:spcPct val="100000"/>
              </a:lnSpc>
              <a:spcBef>
                <a:spcPts val="2290"/>
              </a:spcBef>
              <a:buFont typeface="Arial"/>
              <a:buChar char="▪"/>
              <a:tabLst>
                <a:tab pos="286385" algn="l"/>
                <a:tab pos="2226945" algn="l"/>
              </a:tabLst>
            </a:pPr>
            <a:r>
              <a:rPr dirty="0">
                <a:solidFill>
                  <a:srgbClr val="333333"/>
                </a:solidFill>
                <a:latin typeface="+mn-ea"/>
                <a:ea typeface="+mn-ea"/>
                <a:cs typeface="Malgun Gothic"/>
              </a:rPr>
              <a:t>객체.</a:t>
            </a:r>
            <a:r>
              <a:rPr u="sng" spc="170" dirty="0">
                <a:solidFill>
                  <a:srgbClr val="333333"/>
                </a:solidFill>
                <a:uFill>
                  <a:solidFill>
                    <a:srgbClr val="323232"/>
                  </a:solidFill>
                </a:uFill>
                <a:latin typeface="+mn-ea"/>
                <a:ea typeface="+mn-ea"/>
                <a:cs typeface="Malgun Gothic"/>
              </a:rPr>
              <a:t>  </a:t>
            </a:r>
            <a:r>
              <a:rPr spc="-20" dirty="0">
                <a:solidFill>
                  <a:srgbClr val="333333"/>
                </a:solidFill>
                <a:latin typeface="+mn-ea"/>
                <a:ea typeface="+mn-ea"/>
                <a:cs typeface="Malgun Gothic"/>
              </a:rPr>
              <a:t>class</a:t>
            </a:r>
            <a:r>
              <a:rPr u="sng" dirty="0">
                <a:solidFill>
                  <a:srgbClr val="333333"/>
                </a:solidFill>
                <a:uFill>
                  <a:solidFill>
                    <a:srgbClr val="323232"/>
                  </a:solidFill>
                </a:uFill>
                <a:latin typeface="+mn-ea"/>
                <a:ea typeface="+mn-ea"/>
                <a:cs typeface="Malgun Gothic"/>
              </a:rPr>
              <a:t>	</a:t>
            </a:r>
            <a:endParaRPr>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객체의</a:t>
            </a:r>
            <a:r>
              <a:rPr spc="-20" dirty="0">
                <a:solidFill>
                  <a:srgbClr val="333333"/>
                </a:solidFill>
                <a:latin typeface="+mn-ea"/>
                <a:ea typeface="+mn-ea"/>
                <a:cs typeface="Malgun Gothic"/>
              </a:rPr>
              <a:t> </a:t>
            </a:r>
            <a:r>
              <a:rPr dirty="0">
                <a:solidFill>
                  <a:srgbClr val="333333"/>
                </a:solidFill>
                <a:latin typeface="+mn-ea"/>
                <a:ea typeface="+mn-ea"/>
                <a:cs typeface="Malgun Gothic"/>
              </a:rPr>
              <a:t>타입을</a:t>
            </a:r>
            <a:r>
              <a:rPr spc="-10" dirty="0">
                <a:solidFill>
                  <a:srgbClr val="333333"/>
                </a:solidFill>
                <a:latin typeface="+mn-ea"/>
                <a:ea typeface="+mn-ea"/>
                <a:cs typeface="Malgun Gothic"/>
              </a:rPr>
              <a:t> </a:t>
            </a:r>
            <a:r>
              <a:rPr spc="-25" dirty="0">
                <a:solidFill>
                  <a:srgbClr val="333333"/>
                </a:solidFill>
                <a:latin typeface="+mn-ea"/>
                <a:ea typeface="+mn-ea"/>
                <a:cs typeface="Malgun Gothic"/>
              </a:rPr>
              <a:t>반환</a:t>
            </a:r>
            <a:endParaRPr>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객체</a:t>
            </a:r>
            <a:r>
              <a:rPr sz="2400" spc="-10" dirty="0">
                <a:latin typeface="+mn-ea"/>
                <a:ea typeface="+mn-ea"/>
              </a:rPr>
              <a:t> </a:t>
            </a:r>
            <a:r>
              <a:rPr sz="2400" dirty="0">
                <a:latin typeface="+mn-ea"/>
                <a:ea typeface="+mn-ea"/>
              </a:rPr>
              <a:t>관련</a:t>
            </a:r>
            <a:r>
              <a:rPr sz="2400" spc="-10" dirty="0">
                <a:latin typeface="+mn-ea"/>
                <a:ea typeface="+mn-ea"/>
              </a:rPr>
              <a:t> </a:t>
            </a:r>
            <a:r>
              <a:rPr sz="2400" dirty="0">
                <a:latin typeface="+mn-ea"/>
                <a:ea typeface="+mn-ea"/>
              </a:rPr>
              <a:t>유용한</a:t>
            </a:r>
            <a:r>
              <a:rPr sz="2400" spc="-10" dirty="0">
                <a:latin typeface="+mn-ea"/>
                <a:ea typeface="+mn-ea"/>
              </a:rPr>
              <a:t> </a:t>
            </a:r>
            <a:r>
              <a:rPr sz="2400" dirty="0">
                <a:latin typeface="+mn-ea"/>
                <a:ea typeface="+mn-ea"/>
              </a:rPr>
              <a:t>내장</a:t>
            </a:r>
            <a:r>
              <a:rPr sz="2400" spc="-10" dirty="0">
                <a:latin typeface="+mn-ea"/>
                <a:ea typeface="+mn-ea"/>
              </a:rPr>
              <a:t> </a:t>
            </a:r>
            <a:r>
              <a:rPr sz="2400" dirty="0">
                <a:latin typeface="+mn-ea"/>
                <a:ea typeface="+mn-ea"/>
              </a:rPr>
              <a:t>함수,</a:t>
            </a:r>
            <a:r>
              <a:rPr sz="2400" spc="-10" dirty="0">
                <a:latin typeface="+mn-ea"/>
                <a:ea typeface="+mn-ea"/>
              </a:rPr>
              <a:t> </a:t>
            </a:r>
            <a:r>
              <a:rPr sz="2400" dirty="0">
                <a:latin typeface="+mn-ea"/>
                <a:ea typeface="+mn-ea"/>
              </a:rPr>
              <a:t>특수</a:t>
            </a:r>
            <a:r>
              <a:rPr sz="2400" spc="-10" dirty="0">
                <a:latin typeface="+mn-ea"/>
                <a:ea typeface="+mn-ea"/>
              </a:rPr>
              <a:t> </a:t>
            </a:r>
            <a:r>
              <a:rPr sz="2400" spc="-35" dirty="0">
                <a:latin typeface="+mn-ea"/>
                <a:ea typeface="+mn-ea"/>
              </a:rPr>
              <a:t>변수</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869999"/>
            <a:ext cx="11103610" cy="5031634"/>
          </a:xfrm>
          <a:prstGeom prst="rect">
            <a:avLst/>
          </a:prstGeom>
        </p:spPr>
        <p:txBody>
          <a:bodyPr vert="horz" wrap="square" lIns="0" tIns="144780" rIns="0" bIns="0" rtlCol="0">
            <a:spAutoFit/>
          </a:bodyPr>
          <a:lstStyle/>
          <a:p>
            <a:pPr marL="286385" indent="-273685">
              <a:lnSpc>
                <a:spcPct val="100000"/>
              </a:lnSpc>
              <a:spcBef>
                <a:spcPts val="1140"/>
              </a:spcBef>
              <a:buFont typeface="Arial"/>
              <a:buChar char="▪"/>
              <a:tabLst>
                <a:tab pos="286385" algn="l"/>
              </a:tabLst>
            </a:pPr>
            <a:r>
              <a:rPr dirty="0">
                <a:solidFill>
                  <a:srgbClr val="333333"/>
                </a:solidFill>
                <a:latin typeface="+mn-ea"/>
                <a:ea typeface="+mn-ea"/>
                <a:cs typeface="Malgun Gothic"/>
              </a:rPr>
              <a:t>특수</a:t>
            </a:r>
            <a:r>
              <a:rPr spc="-50" dirty="0">
                <a:solidFill>
                  <a:srgbClr val="333333"/>
                </a:solidFill>
                <a:latin typeface="+mn-ea"/>
                <a:ea typeface="+mn-ea"/>
                <a:cs typeface="Malgun Gothic"/>
              </a:rPr>
              <a:t> </a:t>
            </a:r>
            <a:r>
              <a:rPr spc="-20" dirty="0">
                <a:solidFill>
                  <a:srgbClr val="333333"/>
                </a:solidFill>
                <a:latin typeface="+mn-ea"/>
                <a:ea typeface="+mn-ea"/>
                <a:cs typeface="Malgun Gothic"/>
              </a:rPr>
              <a:t>메소드란</a:t>
            </a:r>
            <a:endParaRPr dirty="0">
              <a:latin typeface="+mn-ea"/>
              <a:ea typeface="+mn-ea"/>
              <a:cs typeface="Malgun Gothic"/>
            </a:endParaRPr>
          </a:p>
          <a:p>
            <a:pPr marL="561340" marR="5080" lvl="1" indent="-274320">
              <a:lnSpc>
                <a:spcPct val="110000"/>
              </a:lnSpc>
              <a:spcBef>
                <a:spcPts val="605"/>
              </a:spcBef>
              <a:buFont typeface="Consolas"/>
              <a:buChar char="–"/>
              <a:tabLst>
                <a:tab pos="561340" algn="l"/>
              </a:tabLst>
            </a:pPr>
            <a:r>
              <a:rPr dirty="0">
                <a:solidFill>
                  <a:srgbClr val="333333"/>
                </a:solidFill>
                <a:latin typeface="+mn-ea"/>
                <a:ea typeface="+mn-ea"/>
                <a:cs typeface="Malgun Gothic"/>
              </a:rPr>
              <a:t>클래스에 정의</a:t>
            </a:r>
            <a:r>
              <a:rPr spc="5" dirty="0">
                <a:solidFill>
                  <a:srgbClr val="333333"/>
                </a:solidFill>
                <a:latin typeface="+mn-ea"/>
                <a:ea typeface="+mn-ea"/>
                <a:cs typeface="Malgun Gothic"/>
              </a:rPr>
              <a:t> </a:t>
            </a:r>
            <a:r>
              <a:rPr dirty="0">
                <a:solidFill>
                  <a:srgbClr val="333333"/>
                </a:solidFill>
                <a:latin typeface="+mn-ea"/>
                <a:ea typeface="+mn-ea"/>
                <a:cs typeface="Malgun Gothic"/>
              </a:rPr>
              <a:t>하는</a:t>
            </a:r>
            <a:r>
              <a:rPr spc="5" dirty="0">
                <a:solidFill>
                  <a:srgbClr val="333333"/>
                </a:solidFill>
                <a:latin typeface="+mn-ea"/>
                <a:ea typeface="+mn-ea"/>
                <a:cs typeface="Malgun Gothic"/>
              </a:rPr>
              <a:t> </a:t>
            </a:r>
            <a:r>
              <a:rPr dirty="0">
                <a:solidFill>
                  <a:srgbClr val="333333"/>
                </a:solidFill>
                <a:latin typeface="+mn-ea"/>
                <a:ea typeface="+mn-ea"/>
                <a:cs typeface="Malgun Gothic"/>
              </a:rPr>
              <a:t>약속된</a:t>
            </a:r>
            <a:r>
              <a:rPr spc="-5" dirty="0">
                <a:solidFill>
                  <a:srgbClr val="333333"/>
                </a:solidFill>
                <a:latin typeface="+mn-ea"/>
                <a:ea typeface="+mn-ea"/>
                <a:cs typeface="Malgun Gothic"/>
              </a:rPr>
              <a:t> </a:t>
            </a:r>
            <a:r>
              <a:rPr dirty="0">
                <a:solidFill>
                  <a:srgbClr val="333333"/>
                </a:solidFill>
                <a:latin typeface="+mn-ea"/>
                <a:ea typeface="+mn-ea"/>
                <a:cs typeface="Malgun Gothic"/>
              </a:rPr>
              <a:t>메소드로</a:t>
            </a:r>
            <a:r>
              <a:rPr spc="5" dirty="0">
                <a:solidFill>
                  <a:srgbClr val="333333"/>
                </a:solidFill>
                <a:latin typeface="+mn-ea"/>
                <a:ea typeface="+mn-ea"/>
                <a:cs typeface="Malgun Gothic"/>
              </a:rPr>
              <a:t> </a:t>
            </a:r>
            <a:r>
              <a:rPr dirty="0">
                <a:solidFill>
                  <a:srgbClr val="333333"/>
                </a:solidFill>
                <a:latin typeface="+mn-ea"/>
                <a:ea typeface="+mn-ea"/>
                <a:cs typeface="Malgun Gothic"/>
              </a:rPr>
              <a:t>객체가</a:t>
            </a:r>
            <a:r>
              <a:rPr spc="10" dirty="0">
                <a:solidFill>
                  <a:srgbClr val="333333"/>
                </a:solidFill>
                <a:latin typeface="+mn-ea"/>
                <a:ea typeface="+mn-ea"/>
                <a:cs typeface="Malgun Gothic"/>
              </a:rPr>
              <a:t> </a:t>
            </a:r>
            <a:r>
              <a:rPr dirty="0">
                <a:solidFill>
                  <a:srgbClr val="333333"/>
                </a:solidFill>
                <a:latin typeface="+mn-ea"/>
                <a:ea typeface="+mn-ea"/>
                <a:cs typeface="Malgun Gothic"/>
              </a:rPr>
              <a:t>특정한</a:t>
            </a:r>
            <a:r>
              <a:rPr spc="5" dirty="0">
                <a:solidFill>
                  <a:srgbClr val="333333"/>
                </a:solidFill>
                <a:latin typeface="+mn-ea"/>
                <a:ea typeface="+mn-ea"/>
                <a:cs typeface="Malgun Gothic"/>
              </a:rPr>
              <a:t> </a:t>
            </a:r>
            <a:r>
              <a:rPr dirty="0">
                <a:solidFill>
                  <a:srgbClr val="333333"/>
                </a:solidFill>
                <a:latin typeface="+mn-ea"/>
                <a:ea typeface="+mn-ea"/>
                <a:cs typeface="Malgun Gothic"/>
              </a:rPr>
              <a:t>상황에서</a:t>
            </a:r>
            <a:r>
              <a:rPr spc="10" dirty="0">
                <a:solidFill>
                  <a:srgbClr val="333333"/>
                </a:solidFill>
                <a:latin typeface="+mn-ea"/>
                <a:ea typeface="+mn-ea"/>
                <a:cs typeface="Malgun Gothic"/>
              </a:rPr>
              <a:t> </a:t>
            </a:r>
            <a:r>
              <a:rPr dirty="0">
                <a:solidFill>
                  <a:srgbClr val="333333"/>
                </a:solidFill>
                <a:latin typeface="+mn-ea"/>
                <a:ea typeface="+mn-ea"/>
                <a:cs typeface="Malgun Gothic"/>
              </a:rPr>
              <a:t>사용될</a:t>
            </a:r>
            <a:r>
              <a:rPr spc="5" dirty="0">
                <a:solidFill>
                  <a:srgbClr val="333333"/>
                </a:solidFill>
                <a:latin typeface="+mn-ea"/>
                <a:ea typeface="+mn-ea"/>
                <a:cs typeface="Malgun Gothic"/>
              </a:rPr>
              <a:t> </a:t>
            </a:r>
            <a:r>
              <a:rPr dirty="0">
                <a:solidFill>
                  <a:srgbClr val="333333"/>
                </a:solidFill>
                <a:latin typeface="+mn-ea"/>
                <a:ea typeface="+mn-ea"/>
                <a:cs typeface="Malgun Gothic"/>
              </a:rPr>
              <a:t>때</a:t>
            </a:r>
            <a:r>
              <a:rPr spc="-5" dirty="0">
                <a:solidFill>
                  <a:srgbClr val="333333"/>
                </a:solidFill>
                <a:latin typeface="+mn-ea"/>
                <a:ea typeface="+mn-ea"/>
                <a:cs typeface="Malgun Gothic"/>
              </a:rPr>
              <a:t> </a:t>
            </a:r>
            <a:r>
              <a:rPr spc="-45" dirty="0">
                <a:solidFill>
                  <a:srgbClr val="333333"/>
                </a:solidFill>
                <a:latin typeface="+mn-ea"/>
                <a:ea typeface="+mn-ea"/>
                <a:cs typeface="Malgun Gothic"/>
              </a:rPr>
              <a:t>자동 </a:t>
            </a:r>
            <a:r>
              <a:rPr dirty="0">
                <a:solidFill>
                  <a:srgbClr val="333333"/>
                </a:solidFill>
                <a:latin typeface="+mn-ea"/>
                <a:ea typeface="+mn-ea"/>
                <a:cs typeface="Malgun Gothic"/>
              </a:rPr>
              <a:t>으로 호출되는</a:t>
            </a:r>
            <a:r>
              <a:rPr spc="5" dirty="0">
                <a:solidFill>
                  <a:srgbClr val="333333"/>
                </a:solidFill>
                <a:latin typeface="+mn-ea"/>
                <a:ea typeface="+mn-ea"/>
                <a:cs typeface="Malgun Gothic"/>
              </a:rPr>
              <a:t> </a:t>
            </a:r>
            <a:r>
              <a:rPr spc="-10" dirty="0">
                <a:solidFill>
                  <a:srgbClr val="333333"/>
                </a:solidFill>
                <a:latin typeface="+mn-ea"/>
                <a:ea typeface="+mn-ea"/>
                <a:cs typeface="Malgun Gothic"/>
              </a:rPr>
              <a:t>메소드들이다.</a:t>
            </a:r>
            <a:endParaRPr dirty="0">
              <a:latin typeface="+mn-ea"/>
              <a:ea typeface="+mn-ea"/>
              <a:cs typeface="Malgun Gothic"/>
            </a:endParaRPr>
          </a:p>
          <a:p>
            <a:pPr marL="561340" lvl="1" indent="-274320">
              <a:lnSpc>
                <a:spcPct val="100000"/>
              </a:lnSpc>
              <a:spcBef>
                <a:spcPts val="890"/>
              </a:spcBef>
              <a:buFont typeface="Consolas"/>
              <a:buChar char="–"/>
              <a:tabLst>
                <a:tab pos="561340" algn="l"/>
              </a:tabLst>
            </a:pPr>
            <a:r>
              <a:rPr dirty="0">
                <a:solidFill>
                  <a:srgbClr val="333333"/>
                </a:solidFill>
                <a:highlight>
                  <a:srgbClr val="FFFF00"/>
                </a:highlight>
                <a:latin typeface="+mn-ea"/>
                <a:ea typeface="+mn-ea"/>
                <a:cs typeface="Malgun Gothic"/>
              </a:rPr>
              <a:t>메소드</a:t>
            </a:r>
            <a:r>
              <a:rPr spc="10"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명이</a:t>
            </a:r>
            <a:r>
              <a:rPr spc="5"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더블</a:t>
            </a:r>
            <a:r>
              <a:rPr spc="5"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언더스코어로</a:t>
            </a:r>
            <a:r>
              <a:rPr spc="-5"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시작하고</a:t>
            </a:r>
            <a:r>
              <a:rPr spc="5" dirty="0">
                <a:solidFill>
                  <a:srgbClr val="333333"/>
                </a:solidFill>
                <a:highlight>
                  <a:srgbClr val="FFFF00"/>
                </a:highlight>
                <a:latin typeface="+mn-ea"/>
                <a:ea typeface="+mn-ea"/>
                <a:cs typeface="Malgun Gothic"/>
              </a:rPr>
              <a:t> </a:t>
            </a:r>
            <a:r>
              <a:rPr spc="-20" dirty="0">
                <a:solidFill>
                  <a:srgbClr val="333333"/>
                </a:solidFill>
                <a:highlight>
                  <a:srgbClr val="FFFF00"/>
                </a:highlight>
                <a:latin typeface="+mn-ea"/>
                <a:ea typeface="+mn-ea"/>
                <a:cs typeface="Malgun Gothic"/>
              </a:rPr>
              <a:t>끝난다.</a:t>
            </a:r>
            <a:endParaRPr dirty="0">
              <a:highlight>
                <a:srgbClr val="FFFF00"/>
              </a:highlight>
              <a:latin typeface="+mn-ea"/>
              <a:ea typeface="+mn-ea"/>
              <a:cs typeface="Malgun Gothic"/>
            </a:endParaRPr>
          </a:p>
          <a:p>
            <a:pPr marL="789305" lvl="2" indent="-227965">
              <a:lnSpc>
                <a:spcPct val="100000"/>
              </a:lnSpc>
              <a:spcBef>
                <a:spcPts val="890"/>
              </a:spcBef>
              <a:buFont typeface="Arial"/>
              <a:buChar char="▪"/>
              <a:tabLst>
                <a:tab pos="789305" algn="l"/>
                <a:tab pos="2842260" algn="l"/>
              </a:tabLst>
            </a:pPr>
            <a:r>
              <a:rPr lang="en-US" altLang="ko-KR" dirty="0"/>
              <a:t>object.</a:t>
            </a:r>
            <a:r>
              <a:rPr lang="en-US" altLang="ko-KR" b="1" dirty="0"/>
              <a:t>__</a:t>
            </a:r>
            <a:r>
              <a:rPr lang="en-US" altLang="ko-KR" b="1" dirty="0" err="1"/>
              <a:t>init</a:t>
            </a:r>
            <a:r>
              <a:rPr lang="en-US" altLang="ko-KR" b="1" dirty="0"/>
              <a:t>__</a:t>
            </a:r>
            <a:r>
              <a:rPr lang="en-US" altLang="ko-KR" dirty="0"/>
              <a:t>(</a:t>
            </a:r>
            <a:r>
              <a:rPr lang="en-US" altLang="ko-KR" i="1" dirty="0"/>
              <a:t>self</a:t>
            </a:r>
            <a:r>
              <a:rPr lang="en-US" altLang="ko-KR" dirty="0"/>
              <a:t>[, </a:t>
            </a:r>
            <a:r>
              <a:rPr lang="en-US" altLang="ko-KR" i="1" dirty="0"/>
              <a:t>...</a:t>
            </a:r>
            <a:r>
              <a:rPr lang="en-US" altLang="ko-KR" dirty="0"/>
              <a:t>])    : </a:t>
            </a:r>
            <a:r>
              <a:rPr lang="ko-KR" altLang="en-US" dirty="0"/>
              <a:t>인스턴스가 만들어진 후에 </a:t>
            </a:r>
            <a:r>
              <a:rPr lang="en-US" altLang="ko-KR" dirty="0"/>
              <a:t>__</a:t>
            </a:r>
            <a:r>
              <a:rPr lang="en-US" altLang="ko-KR" dirty="0" err="1"/>
              <a:t>init</a:t>
            </a:r>
            <a:r>
              <a:rPr lang="en-US" altLang="ko-KR" dirty="0"/>
              <a:t>__()</a:t>
            </a:r>
            <a:r>
              <a:rPr lang="ko-KR" altLang="en-US" dirty="0"/>
              <a:t>를 호출 </a:t>
            </a:r>
            <a:endParaRPr lang="en-US" altLang="ko-KR" dirty="0">
              <a:solidFill>
                <a:srgbClr val="333333"/>
              </a:solidFill>
              <a:latin typeface="+mn-ea"/>
              <a:ea typeface="+mn-ea"/>
            </a:endParaRPr>
          </a:p>
          <a:p>
            <a:pPr marL="789305" lvl="2" indent="-227965">
              <a:lnSpc>
                <a:spcPct val="100000"/>
              </a:lnSpc>
              <a:spcBef>
                <a:spcPts val="890"/>
              </a:spcBef>
              <a:buFont typeface="Arial"/>
              <a:buChar char="▪"/>
              <a:tabLst>
                <a:tab pos="789305" algn="l"/>
                <a:tab pos="2842260" algn="l"/>
              </a:tabLst>
            </a:pPr>
            <a:r>
              <a:rPr spc="-30" dirty="0">
                <a:solidFill>
                  <a:srgbClr val="333333"/>
                </a:solidFill>
                <a:latin typeface="+mn-ea"/>
                <a:ea typeface="+mn-ea"/>
                <a:cs typeface="Malgun Gothic"/>
              </a:rPr>
              <a:t> </a:t>
            </a:r>
            <a:r>
              <a:rPr lang="en-US" altLang="ko-KR" dirty="0" err="1"/>
              <a:t>object.</a:t>
            </a:r>
            <a:r>
              <a:rPr lang="en-US" altLang="ko-KR" b="1" dirty="0" err="1"/>
              <a:t>__str</a:t>
            </a:r>
            <a:r>
              <a:rPr lang="en-US" altLang="ko-KR" b="1" dirty="0"/>
              <a:t>__</a:t>
            </a:r>
            <a:r>
              <a:rPr lang="en-US" altLang="ko-KR" dirty="0"/>
              <a:t>(</a:t>
            </a:r>
            <a:r>
              <a:rPr lang="en-US" altLang="ko-KR" i="1" dirty="0"/>
              <a:t>self</a:t>
            </a:r>
            <a:r>
              <a:rPr lang="en-US" altLang="ko-KR" dirty="0"/>
              <a:t>)  : __str__() </a:t>
            </a:r>
            <a:r>
              <a:rPr lang="ko-KR" altLang="en-US" dirty="0"/>
              <a:t>를</a:t>
            </a:r>
            <a:r>
              <a:rPr lang="en-US" altLang="ko-KR" dirty="0"/>
              <a:t> </a:t>
            </a:r>
            <a:r>
              <a:rPr lang="ko-KR" altLang="en-US" dirty="0"/>
              <a:t>호출 </a:t>
            </a:r>
            <a:r>
              <a:rPr lang="en-US" altLang="ko-KR" dirty="0"/>
              <a:t>, </a:t>
            </a:r>
            <a:r>
              <a:rPr lang="ko-KR" altLang="en-US" dirty="0"/>
              <a:t>객체를 문자열로 표현할 때 사용</a:t>
            </a:r>
            <a:endParaRPr lang="en-US" altLang="ko-KR" dirty="0"/>
          </a:p>
          <a:p>
            <a:pPr marL="561340" lvl="2">
              <a:lnSpc>
                <a:spcPct val="100000"/>
              </a:lnSpc>
              <a:spcBef>
                <a:spcPts val="890"/>
              </a:spcBef>
              <a:tabLst>
                <a:tab pos="789305" algn="l"/>
                <a:tab pos="2842260" algn="l"/>
              </a:tabLst>
            </a:pPr>
            <a:r>
              <a:rPr lang="en-US" altLang="ko-KR" dirty="0"/>
              <a:t>class</a:t>
            </a:r>
            <a:r>
              <a:rPr lang="ko-KR" altLang="en-US" dirty="0"/>
              <a:t> </a:t>
            </a:r>
            <a:r>
              <a:rPr lang="en-US" altLang="ko-KR" dirty="0" err="1"/>
              <a:t>MyClass</a:t>
            </a:r>
            <a:r>
              <a:rPr lang="en-US" altLang="ko-KR" dirty="0"/>
              <a:t>:</a:t>
            </a:r>
          </a:p>
          <a:p>
            <a:pPr marL="561340" lvl="2">
              <a:lnSpc>
                <a:spcPct val="100000"/>
              </a:lnSpc>
              <a:spcBef>
                <a:spcPts val="890"/>
              </a:spcBef>
              <a:tabLst>
                <a:tab pos="789305" algn="l"/>
                <a:tab pos="2842260" algn="l"/>
              </a:tabLst>
            </a:pPr>
            <a:r>
              <a:rPr lang="en-US" altLang="ko-KR" dirty="0"/>
              <a:t>    pass</a:t>
            </a:r>
          </a:p>
          <a:p>
            <a:pPr marL="561340" lvl="2">
              <a:lnSpc>
                <a:spcPct val="100000"/>
              </a:lnSpc>
              <a:spcBef>
                <a:spcPts val="890"/>
              </a:spcBef>
              <a:tabLst>
                <a:tab pos="789305" algn="l"/>
                <a:tab pos="2842260" algn="l"/>
              </a:tabLst>
            </a:pPr>
            <a:r>
              <a:rPr lang="en-US" altLang="ko-KR" dirty="0"/>
              <a:t>obj = </a:t>
            </a:r>
            <a:r>
              <a:rPr lang="en-US" altLang="ko-KR" dirty="0" err="1"/>
              <a:t>MyClass</a:t>
            </a:r>
            <a:r>
              <a:rPr lang="en-US" altLang="ko-KR" dirty="0"/>
              <a:t>()</a:t>
            </a:r>
          </a:p>
          <a:p>
            <a:pPr marL="561340" lvl="2">
              <a:lnSpc>
                <a:spcPct val="100000"/>
              </a:lnSpc>
              <a:spcBef>
                <a:spcPts val="890"/>
              </a:spcBef>
              <a:tabLst>
                <a:tab pos="789305" algn="l"/>
                <a:tab pos="2842260" algn="l"/>
              </a:tabLst>
            </a:pPr>
            <a:r>
              <a:rPr lang="en-US" altLang="ko-KR" dirty="0"/>
              <a:t>Print(str(obj)  #</a:t>
            </a:r>
            <a:r>
              <a:rPr lang="ko-KR" altLang="en-US" dirty="0"/>
              <a:t>내부적으로 </a:t>
            </a:r>
            <a:r>
              <a:rPr lang="en-US" altLang="ko-KR" dirty="0" err="1"/>
              <a:t>obj.__str</a:t>
            </a:r>
            <a:r>
              <a:rPr lang="en-US" altLang="ko-KR" dirty="0"/>
              <a:t>__()</a:t>
            </a:r>
            <a:r>
              <a:rPr lang="ko-KR" altLang="en-US" dirty="0"/>
              <a:t>호출됨 </a:t>
            </a:r>
            <a:endParaRPr lang="en-US" altLang="ko-KR" dirty="0"/>
          </a:p>
          <a:p>
            <a:pPr marL="789305" lvl="2" indent="-227965">
              <a:lnSpc>
                <a:spcPct val="100000"/>
              </a:lnSpc>
              <a:spcBef>
                <a:spcPts val="890"/>
              </a:spcBef>
              <a:buFont typeface="Arial"/>
              <a:buChar char="▪"/>
              <a:tabLst>
                <a:tab pos="789305" algn="l"/>
                <a:tab pos="2842260" algn="l"/>
              </a:tabLst>
            </a:pPr>
            <a:endParaRPr dirty="0">
              <a:latin typeface="+mn-ea"/>
              <a:ea typeface="+mn-ea"/>
              <a:cs typeface="Malgun Gothic"/>
            </a:endParaRPr>
          </a:p>
          <a:p>
            <a:pPr marL="561340" lvl="1" indent="-274320">
              <a:lnSpc>
                <a:spcPct val="100000"/>
              </a:lnSpc>
              <a:spcBef>
                <a:spcPts val="840"/>
              </a:spcBef>
              <a:buFont typeface="Consolas"/>
              <a:buChar char="–"/>
              <a:tabLst>
                <a:tab pos="561340" algn="l"/>
              </a:tabLst>
            </a:pPr>
            <a:r>
              <a:rPr dirty="0">
                <a:solidFill>
                  <a:srgbClr val="333333"/>
                </a:solidFill>
                <a:latin typeface="+mn-ea"/>
                <a:ea typeface="+mn-ea"/>
                <a:cs typeface="Malgun Gothic"/>
              </a:rPr>
              <a:t>매직</a:t>
            </a:r>
            <a:r>
              <a:rPr spc="-55" dirty="0">
                <a:solidFill>
                  <a:srgbClr val="333333"/>
                </a:solidFill>
                <a:latin typeface="+mn-ea"/>
                <a:ea typeface="+mn-ea"/>
                <a:cs typeface="Malgun Gothic"/>
              </a:rPr>
              <a:t> </a:t>
            </a:r>
            <a:r>
              <a:rPr dirty="0">
                <a:solidFill>
                  <a:srgbClr val="333333"/>
                </a:solidFill>
                <a:latin typeface="+mn-ea"/>
                <a:ea typeface="+mn-ea"/>
                <a:cs typeface="Malgun Gothic"/>
              </a:rPr>
              <a:t>메소드(Magic</a:t>
            </a:r>
            <a:r>
              <a:rPr spc="-50" dirty="0">
                <a:solidFill>
                  <a:srgbClr val="333333"/>
                </a:solidFill>
                <a:latin typeface="+mn-ea"/>
                <a:ea typeface="+mn-ea"/>
                <a:cs typeface="Malgun Gothic"/>
              </a:rPr>
              <a:t> </a:t>
            </a:r>
            <a:r>
              <a:rPr dirty="0">
                <a:solidFill>
                  <a:srgbClr val="333333"/>
                </a:solidFill>
                <a:latin typeface="+mn-ea"/>
                <a:ea typeface="+mn-ea"/>
                <a:cs typeface="Malgun Gothic"/>
              </a:rPr>
              <a:t>Method),</a:t>
            </a:r>
            <a:r>
              <a:rPr spc="-45" dirty="0">
                <a:solidFill>
                  <a:srgbClr val="333333"/>
                </a:solidFill>
                <a:latin typeface="+mn-ea"/>
                <a:ea typeface="+mn-ea"/>
                <a:cs typeface="Malgun Gothic"/>
              </a:rPr>
              <a:t> </a:t>
            </a:r>
            <a:r>
              <a:rPr dirty="0">
                <a:solidFill>
                  <a:srgbClr val="333333"/>
                </a:solidFill>
                <a:latin typeface="+mn-ea"/>
                <a:ea typeface="+mn-ea"/>
                <a:cs typeface="Malgun Gothic"/>
              </a:rPr>
              <a:t>던더(DUNDER)</a:t>
            </a:r>
            <a:r>
              <a:rPr spc="-30" dirty="0">
                <a:solidFill>
                  <a:srgbClr val="333333"/>
                </a:solidFill>
                <a:latin typeface="+mn-ea"/>
                <a:ea typeface="+mn-ea"/>
                <a:cs typeface="Malgun Gothic"/>
              </a:rPr>
              <a:t> </a:t>
            </a:r>
            <a:r>
              <a:rPr dirty="0">
                <a:solidFill>
                  <a:srgbClr val="333333"/>
                </a:solidFill>
                <a:latin typeface="+mn-ea"/>
                <a:ea typeface="+mn-ea"/>
                <a:cs typeface="Malgun Gothic"/>
              </a:rPr>
              <a:t>메소드라고도</a:t>
            </a:r>
            <a:r>
              <a:rPr spc="-60"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dirty="0">
              <a:latin typeface="+mn-ea"/>
              <a:ea typeface="+mn-ea"/>
              <a:cs typeface="Malgun Gothic"/>
            </a:endParaRPr>
          </a:p>
          <a:p>
            <a:pPr marL="561340" lvl="1" indent="-274320">
              <a:lnSpc>
                <a:spcPct val="100000"/>
              </a:lnSpc>
              <a:spcBef>
                <a:spcPts val="885"/>
              </a:spcBef>
              <a:buClr>
                <a:srgbClr val="333333"/>
              </a:buClr>
              <a:buFont typeface="Consolas"/>
              <a:buChar char="–"/>
              <a:tabLst>
                <a:tab pos="561340" algn="l"/>
              </a:tabLst>
            </a:pPr>
            <a:r>
              <a:rPr u="sng" spc="-10" dirty="0">
                <a:solidFill>
                  <a:srgbClr val="56BBE4"/>
                </a:solidFill>
                <a:uFill>
                  <a:solidFill>
                    <a:srgbClr val="56BBE4"/>
                  </a:solidFill>
                </a:uFill>
                <a:latin typeface="+mn-ea"/>
                <a:ea typeface="+mn-ea"/>
                <a:cs typeface="Malgun Gothic"/>
                <a:hlinkClick r:id="rId3"/>
              </a:rPr>
              <a:t>https://docs.python.org/ko/3/reference/datamodel.html#special-method-</a:t>
            </a:r>
            <a:endParaRPr dirty="0">
              <a:latin typeface="+mn-ea"/>
              <a:ea typeface="+mn-ea"/>
              <a:cs typeface="Malgun Gothic"/>
            </a:endParaRPr>
          </a:p>
          <a:p>
            <a:pPr marL="561340">
              <a:lnSpc>
                <a:spcPct val="100000"/>
              </a:lnSpc>
              <a:spcBef>
                <a:spcPts val="290"/>
              </a:spcBef>
            </a:pPr>
            <a:r>
              <a:rPr u="sng" spc="-10" dirty="0">
                <a:solidFill>
                  <a:srgbClr val="56BBE4"/>
                </a:solidFill>
                <a:uFill>
                  <a:solidFill>
                    <a:srgbClr val="56BBE4"/>
                  </a:solidFill>
                </a:uFill>
                <a:latin typeface="+mn-ea"/>
                <a:ea typeface="+mn-ea"/>
                <a:cs typeface="Malgun Gothic"/>
                <a:hlinkClick r:id="rId3"/>
              </a:rPr>
              <a:t>names</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특수</a:t>
            </a:r>
            <a:r>
              <a:rPr sz="2400" spc="-35" dirty="0">
                <a:latin typeface="CookieRun Regular" panose="020B0600000101010101" pitchFamily="50" charset="-127"/>
              </a:rPr>
              <a:t> </a:t>
            </a:r>
            <a:r>
              <a:rPr sz="2400" dirty="0">
                <a:latin typeface="CookieRun Regular" panose="020B0600000101010101" pitchFamily="50" charset="-127"/>
              </a:rPr>
              <a:t>메소드(Special</a:t>
            </a:r>
            <a:r>
              <a:rPr sz="2400" spc="-40" dirty="0">
                <a:latin typeface="CookieRun Regular" panose="020B0600000101010101" pitchFamily="50" charset="-127"/>
              </a:rPr>
              <a:t> </a:t>
            </a:r>
            <a:r>
              <a:rPr sz="2400" spc="-10" dirty="0">
                <a:latin typeface="CookieRun Regular" panose="020B0600000101010101" pitchFamily="50" charset="-127"/>
              </a:rPr>
              <a:t>Method)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CB11359-34F4-884F-2881-507100D192A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9E0EE55-3A13-AC3D-64B1-EA66E775EC81}"/>
              </a:ext>
            </a:extLst>
          </p:cNvPr>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a:extLst>
              <a:ext uri="{FF2B5EF4-FFF2-40B4-BE49-F238E27FC236}">
                <a16:creationId xmlns:a16="http://schemas.microsoft.com/office/drawing/2014/main" id="{2FDA68CB-23E9-F859-4B81-5A7FFBC47B00}"/>
              </a:ext>
            </a:extLst>
          </p:cNvPr>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a:extLst>
              <a:ext uri="{FF2B5EF4-FFF2-40B4-BE49-F238E27FC236}">
                <a16:creationId xmlns:a16="http://schemas.microsoft.com/office/drawing/2014/main" id="{3D200146-D117-43AF-69F7-865760A1E8F0}"/>
              </a:ext>
            </a:extLst>
          </p:cNvPr>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a:extLst>
              <a:ext uri="{FF2B5EF4-FFF2-40B4-BE49-F238E27FC236}">
                <a16:creationId xmlns:a16="http://schemas.microsoft.com/office/drawing/2014/main" id="{7F92C528-1504-78EC-8879-7ED8644F2EE7}"/>
              </a:ext>
            </a:extLst>
          </p:cNvPr>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a:extLst>
              <a:ext uri="{FF2B5EF4-FFF2-40B4-BE49-F238E27FC236}">
                <a16:creationId xmlns:a16="http://schemas.microsoft.com/office/drawing/2014/main" id="{E6F0FC48-8CAB-E8C0-BB0F-92A676BB7D7E}"/>
              </a:ext>
            </a:extLst>
          </p:cNvPr>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a:extLst>
              <a:ext uri="{FF2B5EF4-FFF2-40B4-BE49-F238E27FC236}">
                <a16:creationId xmlns:a16="http://schemas.microsoft.com/office/drawing/2014/main" id="{4CEFC67A-C04F-81FD-907C-6CF3A5AFE6CE}"/>
              </a:ext>
            </a:extLst>
          </p:cNvPr>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a:extLst>
              <a:ext uri="{FF2B5EF4-FFF2-40B4-BE49-F238E27FC236}">
                <a16:creationId xmlns:a16="http://schemas.microsoft.com/office/drawing/2014/main" id="{DE9A41A2-90C6-8C33-FB82-E61ACF046F50}"/>
              </a:ext>
            </a:extLst>
          </p:cNvPr>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a:extLst>
              <a:ext uri="{FF2B5EF4-FFF2-40B4-BE49-F238E27FC236}">
                <a16:creationId xmlns:a16="http://schemas.microsoft.com/office/drawing/2014/main" id="{EDA236B9-54E8-59EB-E5CF-43E62724E2B6}"/>
              </a:ext>
            </a:extLst>
          </p:cNvPr>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a:extLst>
              <a:ext uri="{FF2B5EF4-FFF2-40B4-BE49-F238E27FC236}">
                <a16:creationId xmlns:a16="http://schemas.microsoft.com/office/drawing/2014/main" id="{618153A8-2593-2269-9FA0-C4647AFD537F}"/>
              </a:ext>
            </a:extLst>
          </p:cNvPr>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a:extLst>
              <a:ext uri="{FF2B5EF4-FFF2-40B4-BE49-F238E27FC236}">
                <a16:creationId xmlns:a16="http://schemas.microsoft.com/office/drawing/2014/main" id="{DAE6719F-FDD4-3167-79E4-0AAA200083DB}"/>
              </a:ext>
            </a:extLst>
          </p:cNvPr>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a:extLst>
              <a:ext uri="{FF2B5EF4-FFF2-40B4-BE49-F238E27FC236}">
                <a16:creationId xmlns:a16="http://schemas.microsoft.com/office/drawing/2014/main" id="{4E4DB289-BC08-58A3-B697-CB2C78845116}"/>
              </a:ext>
            </a:extLst>
          </p:cNvPr>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a:extLst>
              <a:ext uri="{FF2B5EF4-FFF2-40B4-BE49-F238E27FC236}">
                <a16:creationId xmlns:a16="http://schemas.microsoft.com/office/drawing/2014/main" id="{C4F01E82-ACB0-8317-FF0B-B2893677296F}"/>
              </a:ext>
            </a:extLst>
          </p:cNvPr>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a:extLst>
              <a:ext uri="{FF2B5EF4-FFF2-40B4-BE49-F238E27FC236}">
                <a16:creationId xmlns:a16="http://schemas.microsoft.com/office/drawing/2014/main" id="{557588E4-AD03-568C-63BE-B8455A52676F}"/>
              </a:ext>
            </a:extLst>
          </p:cNvPr>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a:extLst>
              <a:ext uri="{FF2B5EF4-FFF2-40B4-BE49-F238E27FC236}">
                <a16:creationId xmlns:a16="http://schemas.microsoft.com/office/drawing/2014/main" id="{D72168E7-201E-6276-E521-244F5838E2A0}"/>
              </a:ext>
            </a:extLst>
          </p:cNvPr>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a:extLst>
              <a:ext uri="{FF2B5EF4-FFF2-40B4-BE49-F238E27FC236}">
                <a16:creationId xmlns:a16="http://schemas.microsoft.com/office/drawing/2014/main" id="{7B7BEA34-2D37-1038-C8C8-991AFE7D3A58}"/>
              </a:ext>
            </a:extLst>
          </p:cNvPr>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a:extLst>
              <a:ext uri="{FF2B5EF4-FFF2-40B4-BE49-F238E27FC236}">
                <a16:creationId xmlns:a16="http://schemas.microsoft.com/office/drawing/2014/main" id="{55EE2001-AE06-7AC9-3F81-6C5D921784CB}"/>
              </a:ext>
            </a:extLst>
          </p:cNvPr>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a:extLst>
              <a:ext uri="{FF2B5EF4-FFF2-40B4-BE49-F238E27FC236}">
                <a16:creationId xmlns:a16="http://schemas.microsoft.com/office/drawing/2014/main" id="{46B3D380-2821-636D-86AC-4BB96FDDB8B4}"/>
              </a:ext>
            </a:extLst>
          </p:cNvPr>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a:extLst>
              <a:ext uri="{FF2B5EF4-FFF2-40B4-BE49-F238E27FC236}">
                <a16:creationId xmlns:a16="http://schemas.microsoft.com/office/drawing/2014/main" id="{C94107EB-3289-28B7-DE40-3C26378E7B37}"/>
              </a:ext>
            </a:extLst>
          </p:cNvPr>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a:extLst>
              <a:ext uri="{FF2B5EF4-FFF2-40B4-BE49-F238E27FC236}">
                <a16:creationId xmlns:a16="http://schemas.microsoft.com/office/drawing/2014/main" id="{B2228A24-4281-B7E8-59FD-984858B30C4E}"/>
              </a:ext>
            </a:extLst>
          </p:cNvPr>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a:extLst>
              <a:ext uri="{FF2B5EF4-FFF2-40B4-BE49-F238E27FC236}">
                <a16:creationId xmlns:a16="http://schemas.microsoft.com/office/drawing/2014/main" id="{75D92BD9-5126-F96C-30DC-064AFF4F4D22}"/>
              </a:ext>
            </a:extLst>
          </p:cNvPr>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a:extLst>
              <a:ext uri="{FF2B5EF4-FFF2-40B4-BE49-F238E27FC236}">
                <a16:creationId xmlns:a16="http://schemas.microsoft.com/office/drawing/2014/main" id="{424C9B0A-DDDF-3805-E21D-7FA4ACBED01A}"/>
              </a:ext>
            </a:extLst>
          </p:cNvPr>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a:extLst>
              <a:ext uri="{FF2B5EF4-FFF2-40B4-BE49-F238E27FC236}">
                <a16:creationId xmlns:a16="http://schemas.microsoft.com/office/drawing/2014/main" id="{37D06AC2-2C29-185A-A962-0DE794EBCFC1}"/>
              </a:ext>
            </a:extLst>
          </p:cNvPr>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a:extLst>
              <a:ext uri="{FF2B5EF4-FFF2-40B4-BE49-F238E27FC236}">
                <a16:creationId xmlns:a16="http://schemas.microsoft.com/office/drawing/2014/main" id="{8FDE04AC-6782-B148-0F68-72512EB33D4C}"/>
              </a:ext>
            </a:extLst>
          </p:cNvPr>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a:extLst>
              <a:ext uri="{FF2B5EF4-FFF2-40B4-BE49-F238E27FC236}">
                <a16:creationId xmlns:a16="http://schemas.microsoft.com/office/drawing/2014/main" id="{F9FC3B2D-B9D1-CB96-3D11-F158410BBAD1}"/>
              </a:ext>
            </a:extLst>
          </p:cNvPr>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a:extLst>
              <a:ext uri="{FF2B5EF4-FFF2-40B4-BE49-F238E27FC236}">
                <a16:creationId xmlns:a16="http://schemas.microsoft.com/office/drawing/2014/main" id="{3293A6C2-AA9F-C2F0-6DD8-899B783CA8E4}"/>
              </a:ext>
            </a:extLst>
          </p:cNvPr>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a:extLst>
              <a:ext uri="{FF2B5EF4-FFF2-40B4-BE49-F238E27FC236}">
                <a16:creationId xmlns:a16="http://schemas.microsoft.com/office/drawing/2014/main" id="{2BDDC39A-F3E1-D5BE-2CF7-2BEC0F340853}"/>
              </a:ext>
            </a:extLst>
          </p:cNvPr>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a:extLst>
              <a:ext uri="{FF2B5EF4-FFF2-40B4-BE49-F238E27FC236}">
                <a16:creationId xmlns:a16="http://schemas.microsoft.com/office/drawing/2014/main" id="{9FABD7DE-2645-13F9-9DE3-6BB4EE8C2DB8}"/>
              </a:ext>
            </a:extLst>
          </p:cNvPr>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a:extLst>
              <a:ext uri="{FF2B5EF4-FFF2-40B4-BE49-F238E27FC236}">
                <a16:creationId xmlns:a16="http://schemas.microsoft.com/office/drawing/2014/main" id="{78AAA780-4E29-7A65-797C-B30A217E2E2B}"/>
              </a:ext>
            </a:extLst>
          </p:cNvPr>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a:extLst>
              <a:ext uri="{FF2B5EF4-FFF2-40B4-BE49-F238E27FC236}">
                <a16:creationId xmlns:a16="http://schemas.microsoft.com/office/drawing/2014/main" id="{B1BC6A55-E98B-E868-ED97-C11A3506C705}"/>
              </a:ext>
            </a:extLst>
          </p:cNvPr>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a:extLst>
              <a:ext uri="{FF2B5EF4-FFF2-40B4-BE49-F238E27FC236}">
                <a16:creationId xmlns:a16="http://schemas.microsoft.com/office/drawing/2014/main" id="{186C35C0-30EF-5179-2D7E-11859B7A3F79}"/>
              </a:ext>
            </a:extLst>
          </p:cNvPr>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a:extLst>
              <a:ext uri="{FF2B5EF4-FFF2-40B4-BE49-F238E27FC236}">
                <a16:creationId xmlns:a16="http://schemas.microsoft.com/office/drawing/2014/main" id="{0856821E-D835-4DD3-DBEB-D3FAD4E87AAE}"/>
              </a:ext>
            </a:extLst>
          </p:cNvPr>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a:extLst>
              <a:ext uri="{FF2B5EF4-FFF2-40B4-BE49-F238E27FC236}">
                <a16:creationId xmlns:a16="http://schemas.microsoft.com/office/drawing/2014/main" id="{C88AF454-7BC5-5B6C-6766-01F7A84089CE}"/>
              </a:ext>
            </a:extLst>
          </p:cNvPr>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a:extLst>
              <a:ext uri="{FF2B5EF4-FFF2-40B4-BE49-F238E27FC236}">
                <a16:creationId xmlns:a16="http://schemas.microsoft.com/office/drawing/2014/main" id="{554EDFB7-F2AB-DB05-27DC-C32DA2CA55AA}"/>
              </a:ext>
            </a:extLst>
          </p:cNvPr>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a:extLst>
              <a:ext uri="{FF2B5EF4-FFF2-40B4-BE49-F238E27FC236}">
                <a16:creationId xmlns:a16="http://schemas.microsoft.com/office/drawing/2014/main" id="{51917028-2148-C98E-8FD2-4EB093F62F14}"/>
              </a:ext>
            </a:extLst>
          </p:cNvPr>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a:extLst>
              <a:ext uri="{FF2B5EF4-FFF2-40B4-BE49-F238E27FC236}">
                <a16:creationId xmlns:a16="http://schemas.microsoft.com/office/drawing/2014/main" id="{9E981FB0-B9AE-2B53-545E-BA27D55E6115}"/>
              </a:ext>
            </a:extLst>
          </p:cNvPr>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a:extLst>
              <a:ext uri="{FF2B5EF4-FFF2-40B4-BE49-F238E27FC236}">
                <a16:creationId xmlns:a16="http://schemas.microsoft.com/office/drawing/2014/main" id="{F33ED3BB-A011-E524-9878-966359CD19DF}"/>
              </a:ext>
            </a:extLst>
          </p:cNvPr>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a:extLst>
              <a:ext uri="{FF2B5EF4-FFF2-40B4-BE49-F238E27FC236}">
                <a16:creationId xmlns:a16="http://schemas.microsoft.com/office/drawing/2014/main" id="{BE48B180-996F-24DF-EC88-B1859E5020A9}"/>
              </a:ext>
            </a:extLst>
          </p:cNvPr>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a:extLst>
              <a:ext uri="{FF2B5EF4-FFF2-40B4-BE49-F238E27FC236}">
                <a16:creationId xmlns:a16="http://schemas.microsoft.com/office/drawing/2014/main" id="{8DDC2510-D4C8-08F4-83DB-08226F639861}"/>
              </a:ext>
            </a:extLst>
          </p:cNvPr>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a:extLst>
              <a:ext uri="{FF2B5EF4-FFF2-40B4-BE49-F238E27FC236}">
                <a16:creationId xmlns:a16="http://schemas.microsoft.com/office/drawing/2014/main" id="{C03F73D7-77EA-E1DE-1B4C-2BBB72E84C6B}"/>
              </a:ext>
            </a:extLst>
          </p:cNvPr>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a:extLst>
              <a:ext uri="{FF2B5EF4-FFF2-40B4-BE49-F238E27FC236}">
                <a16:creationId xmlns:a16="http://schemas.microsoft.com/office/drawing/2014/main" id="{0E8B6DC1-1583-6493-41A3-7DF9DC96C096}"/>
              </a:ext>
            </a:extLst>
          </p:cNvPr>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a:extLst>
              <a:ext uri="{FF2B5EF4-FFF2-40B4-BE49-F238E27FC236}">
                <a16:creationId xmlns:a16="http://schemas.microsoft.com/office/drawing/2014/main" id="{573F3A4D-955D-AE85-3C7C-E225B1932C13}"/>
              </a:ext>
            </a:extLst>
          </p:cNvPr>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a:extLst>
              <a:ext uri="{FF2B5EF4-FFF2-40B4-BE49-F238E27FC236}">
                <a16:creationId xmlns:a16="http://schemas.microsoft.com/office/drawing/2014/main" id="{D7F55902-AD51-EDE3-676B-BF236309E316}"/>
              </a:ext>
            </a:extLst>
          </p:cNvPr>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a:extLst>
              <a:ext uri="{FF2B5EF4-FFF2-40B4-BE49-F238E27FC236}">
                <a16:creationId xmlns:a16="http://schemas.microsoft.com/office/drawing/2014/main" id="{1987DE8C-2CA6-7074-54E3-40253CBE6927}"/>
              </a:ext>
            </a:extLst>
          </p:cNvPr>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a:extLst>
              <a:ext uri="{FF2B5EF4-FFF2-40B4-BE49-F238E27FC236}">
                <a16:creationId xmlns:a16="http://schemas.microsoft.com/office/drawing/2014/main" id="{541A204A-34ED-2F8D-EAD2-2998A846F0FD}"/>
              </a:ext>
            </a:extLst>
          </p:cNvPr>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a:extLst>
              <a:ext uri="{FF2B5EF4-FFF2-40B4-BE49-F238E27FC236}">
                <a16:creationId xmlns:a16="http://schemas.microsoft.com/office/drawing/2014/main" id="{77911027-2838-60EB-4AE3-1E392610DFA6}"/>
              </a:ext>
            </a:extLst>
          </p:cNvPr>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a:extLst>
              <a:ext uri="{FF2B5EF4-FFF2-40B4-BE49-F238E27FC236}">
                <a16:creationId xmlns:a16="http://schemas.microsoft.com/office/drawing/2014/main" id="{82ACAD3F-4F3E-91CD-31BB-2CD9AA77DE72}"/>
              </a:ext>
            </a:extLst>
          </p:cNvPr>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a:extLst>
              <a:ext uri="{FF2B5EF4-FFF2-40B4-BE49-F238E27FC236}">
                <a16:creationId xmlns:a16="http://schemas.microsoft.com/office/drawing/2014/main" id="{2B019F22-61AE-8B37-8BC2-9E9C61F6E428}"/>
              </a:ext>
            </a:extLst>
          </p:cNvPr>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a:extLst>
              <a:ext uri="{FF2B5EF4-FFF2-40B4-BE49-F238E27FC236}">
                <a16:creationId xmlns:a16="http://schemas.microsoft.com/office/drawing/2014/main" id="{9FB7BE87-C7DF-9BE9-B636-2C2B11005982}"/>
              </a:ext>
            </a:extLst>
          </p:cNvPr>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a:extLst>
              <a:ext uri="{FF2B5EF4-FFF2-40B4-BE49-F238E27FC236}">
                <a16:creationId xmlns:a16="http://schemas.microsoft.com/office/drawing/2014/main" id="{7EB81E1E-8777-C0C9-0E1E-1CDAC5E3A4D5}"/>
              </a:ext>
            </a:extLst>
          </p:cNvPr>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a:extLst>
              <a:ext uri="{FF2B5EF4-FFF2-40B4-BE49-F238E27FC236}">
                <a16:creationId xmlns:a16="http://schemas.microsoft.com/office/drawing/2014/main" id="{EB3DBD36-1AC7-193E-AD87-526C78159863}"/>
              </a:ext>
            </a:extLst>
          </p:cNvPr>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a:extLst>
              <a:ext uri="{FF2B5EF4-FFF2-40B4-BE49-F238E27FC236}">
                <a16:creationId xmlns:a16="http://schemas.microsoft.com/office/drawing/2014/main" id="{340AC33B-8B2D-5669-35A3-4819B2E98F8D}"/>
              </a:ext>
            </a:extLst>
          </p:cNvPr>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a:extLst>
              <a:ext uri="{FF2B5EF4-FFF2-40B4-BE49-F238E27FC236}">
                <a16:creationId xmlns:a16="http://schemas.microsoft.com/office/drawing/2014/main" id="{0C150A36-6D23-BB6C-554B-923C20AFB018}"/>
              </a:ext>
            </a:extLst>
          </p:cNvPr>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a:extLst>
              <a:ext uri="{FF2B5EF4-FFF2-40B4-BE49-F238E27FC236}">
                <a16:creationId xmlns:a16="http://schemas.microsoft.com/office/drawing/2014/main" id="{D236D072-DDAC-5670-D342-B4AAFD7120D2}"/>
              </a:ext>
            </a:extLst>
          </p:cNvPr>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a:extLst>
              <a:ext uri="{FF2B5EF4-FFF2-40B4-BE49-F238E27FC236}">
                <a16:creationId xmlns:a16="http://schemas.microsoft.com/office/drawing/2014/main" id="{826AC596-E78F-435D-CE42-5DD98851285E}"/>
              </a:ext>
            </a:extLst>
          </p:cNvPr>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a:extLst>
              <a:ext uri="{FF2B5EF4-FFF2-40B4-BE49-F238E27FC236}">
                <a16:creationId xmlns:a16="http://schemas.microsoft.com/office/drawing/2014/main" id="{5381F035-BB3D-F604-5880-F346274CDD9A}"/>
              </a:ext>
            </a:extLst>
          </p:cNvPr>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a:extLst>
              <a:ext uri="{FF2B5EF4-FFF2-40B4-BE49-F238E27FC236}">
                <a16:creationId xmlns:a16="http://schemas.microsoft.com/office/drawing/2014/main" id="{92B31AF3-6F3B-28E7-6FE7-779ECD99F1E1}"/>
              </a:ext>
            </a:extLst>
          </p:cNvPr>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a:extLst>
              <a:ext uri="{FF2B5EF4-FFF2-40B4-BE49-F238E27FC236}">
                <a16:creationId xmlns:a16="http://schemas.microsoft.com/office/drawing/2014/main" id="{41410AF4-7D63-FD68-0D1D-EA30391BB231}"/>
              </a:ext>
            </a:extLst>
          </p:cNvPr>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a:extLst>
              <a:ext uri="{FF2B5EF4-FFF2-40B4-BE49-F238E27FC236}">
                <a16:creationId xmlns:a16="http://schemas.microsoft.com/office/drawing/2014/main" id="{635D294F-898C-E924-B510-63B7591502FA}"/>
              </a:ext>
            </a:extLst>
          </p:cNvPr>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a:extLst>
              <a:ext uri="{FF2B5EF4-FFF2-40B4-BE49-F238E27FC236}">
                <a16:creationId xmlns:a16="http://schemas.microsoft.com/office/drawing/2014/main" id="{064FFBF3-FA98-09ED-22CA-F470AC13CC35}"/>
              </a:ext>
            </a:extLst>
          </p:cNvPr>
          <p:cNvSpPr txBox="1">
            <a:spLocks noGrp="1"/>
          </p:cNvSpPr>
          <p:nvPr>
            <p:ph type="title"/>
          </p:nvPr>
        </p:nvSpPr>
        <p:spPr>
          <a:xfrm>
            <a:off x="902309" y="1153109"/>
            <a:ext cx="10451872" cy="381515"/>
          </a:xfrm>
          <a:prstGeom prst="rect">
            <a:avLst/>
          </a:prstGeom>
        </p:spPr>
        <p:txBody>
          <a:bodyPr vert="horz" wrap="square" lIns="0" tIns="12065" rIns="0" bIns="0" rtlCol="0">
            <a:spAutoFit/>
          </a:bodyPr>
          <a:lstStyle/>
          <a:p>
            <a:pPr marL="12700">
              <a:lnSpc>
                <a:spcPct val="100000"/>
              </a:lnSpc>
              <a:spcBef>
                <a:spcPts val="95"/>
              </a:spcBef>
            </a:pPr>
            <a:r>
              <a:rPr lang="ko-KR" altLang="en-US" sz="2400" dirty="0">
                <a:latin typeface="CookieRun Regular" panose="020B0600000101010101" pitchFamily="50" charset="-127"/>
              </a:rPr>
              <a:t>파이썬</a:t>
            </a:r>
            <a:r>
              <a:rPr lang="en-US" sz="2400" dirty="0">
                <a:latin typeface="CookieRun Regular" panose="020B0600000101010101" pitchFamily="50" charset="-127"/>
              </a:rPr>
              <a:t> </a:t>
            </a:r>
            <a:r>
              <a:rPr lang="ko-KR" altLang="en-US" sz="2400" dirty="0">
                <a:latin typeface="CookieRun Regular" panose="020B0600000101010101" pitchFamily="50" charset="-127"/>
              </a:rPr>
              <a:t>코딩관례</a:t>
            </a:r>
            <a:r>
              <a:rPr lang="en-US" altLang="ko-KR" sz="2400" dirty="0">
                <a:latin typeface="CookieRun Regular" panose="020B0600000101010101" pitchFamily="50" charset="-127"/>
              </a:rPr>
              <a:t>(Coding Convention</a:t>
            </a:r>
            <a:endParaRPr sz="2400" dirty="0">
              <a:latin typeface="CookieRun Regular" panose="020B0600000101010101" pitchFamily="50" charset="-127"/>
            </a:endParaRPr>
          </a:p>
        </p:txBody>
      </p:sp>
      <p:sp>
        <p:nvSpPr>
          <p:cNvPr id="61" name="object 61">
            <a:extLst>
              <a:ext uri="{FF2B5EF4-FFF2-40B4-BE49-F238E27FC236}">
                <a16:creationId xmlns:a16="http://schemas.microsoft.com/office/drawing/2014/main" id="{653E21D5-71F7-31CA-50E3-4A8E6B4934C2}"/>
              </a:ext>
            </a:extLst>
          </p:cNvPr>
          <p:cNvSpPr txBox="1"/>
          <p:nvPr/>
        </p:nvSpPr>
        <p:spPr>
          <a:xfrm>
            <a:off x="902309" y="2547573"/>
            <a:ext cx="10667391" cy="3352841"/>
          </a:xfrm>
          <a:prstGeom prst="rect">
            <a:avLst/>
          </a:prstGeom>
        </p:spPr>
        <p:txBody>
          <a:bodyPr vert="horz" wrap="square" lIns="0" tIns="196215" rIns="0" bIns="0" rtlCol="0">
            <a:spAutoFit/>
          </a:bodyPr>
          <a:lstStyle/>
          <a:p>
            <a:pPr marL="12700">
              <a:spcBef>
                <a:spcPts val="1545"/>
              </a:spcBef>
              <a:tabLst>
                <a:tab pos="469265" algn="l"/>
              </a:tabLst>
            </a:pPr>
            <a:r>
              <a:rPr lang="en-US" altLang="ko-KR" dirty="0">
                <a:latin typeface="CookieRun Regular" panose="020B0600000101010101" pitchFamily="50" charset="-127"/>
              </a:rPr>
              <a:t>– </a:t>
            </a:r>
            <a:r>
              <a:rPr lang="ko-KR" altLang="en-US" dirty="0">
                <a:latin typeface="CookieRun Regular" panose="020B0600000101010101" pitchFamily="50" charset="-127"/>
              </a:rPr>
              <a:t>한 줄은 최대</a:t>
            </a:r>
            <a:r>
              <a:rPr lang="en-US" altLang="ko-KR" dirty="0">
                <a:latin typeface="CookieRun Regular" panose="020B0600000101010101" pitchFamily="50" charset="-127"/>
              </a:rPr>
              <a:t>79</a:t>
            </a:r>
            <a:r>
              <a:rPr lang="ko-KR" altLang="en-US" dirty="0">
                <a:latin typeface="CookieRun Regular" panose="020B0600000101010101" pitchFamily="50" charset="-127"/>
              </a:rPr>
              <a:t>자까지 작성을 권장한다</a:t>
            </a:r>
            <a:r>
              <a:rPr lang="en-US" altLang="ko-KR" dirty="0">
                <a:latin typeface="CookieRun Regular" panose="020B0600000101010101" pitchFamily="50" charset="-127"/>
              </a:rPr>
              <a:t>. </a:t>
            </a:r>
          </a:p>
          <a:p>
            <a:pPr marL="12700">
              <a:spcBef>
                <a:spcPts val="1545"/>
              </a:spcBef>
              <a:tabLst>
                <a:tab pos="469265" algn="l"/>
              </a:tabLst>
            </a:pPr>
            <a:r>
              <a:rPr lang="en-US" altLang="ko-KR" dirty="0">
                <a:latin typeface="CookieRun Regular" panose="020B0600000101010101" pitchFamily="50" charset="-127"/>
              </a:rPr>
              <a:t>– </a:t>
            </a:r>
            <a:r>
              <a:rPr lang="ko-KR" altLang="en-US" dirty="0">
                <a:latin typeface="CookieRun Regular" panose="020B0600000101010101" pitchFamily="50" charset="-127"/>
              </a:rPr>
              <a:t>최상위 함수와 클래스 정의는 </a:t>
            </a:r>
            <a:r>
              <a:rPr lang="en-US" altLang="ko-KR" dirty="0">
                <a:latin typeface="CookieRun Regular" panose="020B0600000101010101" pitchFamily="50" charset="-127"/>
              </a:rPr>
              <a:t>2</a:t>
            </a:r>
            <a:r>
              <a:rPr lang="ko-KR" altLang="en-US" dirty="0">
                <a:latin typeface="CookieRun Regular" panose="020B0600000101010101" pitchFamily="50" charset="-127"/>
              </a:rPr>
              <a:t>줄을 띈다</a:t>
            </a:r>
            <a:r>
              <a:rPr lang="en-US" altLang="ko-KR" dirty="0">
                <a:latin typeface="CookieRun Regular" panose="020B0600000101010101" pitchFamily="50" charset="-127"/>
              </a:rPr>
              <a:t>.</a:t>
            </a:r>
          </a:p>
          <a:p>
            <a:pPr marL="12700">
              <a:spcBef>
                <a:spcPts val="1545"/>
              </a:spcBef>
              <a:tabLst>
                <a:tab pos="469265" algn="l"/>
              </a:tabLst>
            </a:pPr>
            <a:r>
              <a:rPr lang="en-US" altLang="ko-KR" dirty="0">
                <a:latin typeface="CookieRun Regular" panose="020B0600000101010101" pitchFamily="50" charset="-127"/>
              </a:rPr>
              <a:t>– </a:t>
            </a:r>
            <a:r>
              <a:rPr lang="ko-KR" altLang="en-US" dirty="0">
                <a:latin typeface="CookieRun Regular" panose="020B0600000101010101" pitchFamily="50" charset="-127"/>
              </a:rPr>
              <a:t>클래스내 메소드는 </a:t>
            </a:r>
            <a:r>
              <a:rPr lang="en-US" altLang="ko-KR" dirty="0">
                <a:latin typeface="CookieRun Regular" panose="020B0600000101010101" pitchFamily="50" charset="-127"/>
              </a:rPr>
              <a:t>1</a:t>
            </a:r>
            <a:r>
              <a:rPr lang="ko-KR" altLang="en-US" dirty="0">
                <a:latin typeface="CookieRun Regular" panose="020B0600000101010101" pitchFamily="50" charset="-127"/>
              </a:rPr>
              <a:t>줄을 띄어 쓴다</a:t>
            </a:r>
            <a:endParaRPr lang="en-US" altLang="ko-KR" dirty="0">
              <a:latin typeface="CookieRun Regular" panose="020B0600000101010101" pitchFamily="50" charset="-127"/>
            </a:endParaRPr>
          </a:p>
          <a:p>
            <a:pPr marL="12700">
              <a:spcBef>
                <a:spcPts val="1545"/>
              </a:spcBef>
              <a:tabLst>
                <a:tab pos="469265" algn="l"/>
              </a:tabLst>
            </a:pPr>
            <a:r>
              <a:rPr lang="en-US" altLang="ko-KR" dirty="0">
                <a:latin typeface="CookieRun Regular" panose="020B0600000101010101" pitchFamily="50" charset="-127"/>
              </a:rPr>
              <a:t>– </a:t>
            </a:r>
            <a:r>
              <a:rPr lang="ko-KR" altLang="en-US" dirty="0">
                <a:latin typeface="CookieRun Regular" panose="020B0600000101010101" pitchFamily="50" charset="-127"/>
              </a:rPr>
              <a:t>불필요한 공백을 주지 않는다 </a:t>
            </a:r>
            <a:r>
              <a:rPr lang="en-US" altLang="ko-KR" dirty="0">
                <a:latin typeface="CookieRun Regular" panose="020B0600000101010101" pitchFamily="50" charset="-127"/>
              </a:rPr>
              <a:t>([]</a:t>
            </a:r>
            <a:r>
              <a:rPr lang="ko-KR" altLang="en-US" dirty="0">
                <a:latin typeface="CookieRun Regular" panose="020B0600000101010101" pitchFamily="50" charset="-127"/>
              </a:rPr>
              <a:t>와 </a:t>
            </a:r>
            <a:r>
              <a:rPr lang="en-US" altLang="ko-KR" dirty="0">
                <a:latin typeface="CookieRun Regular" panose="020B0600000101010101" pitchFamily="50" charset="-127"/>
              </a:rPr>
              <a:t>() </a:t>
            </a:r>
            <a:r>
              <a:rPr lang="ko-KR" altLang="en-US" dirty="0">
                <a:latin typeface="CookieRun Regular" panose="020B0600000101010101" pitchFamily="50" charset="-127"/>
              </a:rPr>
              <a:t>안에 공백 </a:t>
            </a:r>
            <a:r>
              <a:rPr lang="en-US" altLang="ko-KR" dirty="0">
                <a:latin typeface="CookieRun Regular" panose="020B0600000101010101" pitchFamily="50" charset="-127"/>
              </a:rPr>
              <a:t>No, (,) , (:), (;) </a:t>
            </a:r>
            <a:r>
              <a:rPr lang="ko-KR" altLang="en-US" dirty="0">
                <a:latin typeface="CookieRun Regular" panose="020B0600000101010101" pitchFamily="50" charset="-127"/>
              </a:rPr>
              <a:t>앞의 공백 </a:t>
            </a:r>
            <a:r>
              <a:rPr lang="en-US" altLang="ko-KR" dirty="0">
                <a:latin typeface="CookieRun Regular" panose="020B0600000101010101" pitchFamily="50" charset="-127"/>
              </a:rPr>
              <a:t>No)</a:t>
            </a:r>
          </a:p>
          <a:p>
            <a:pPr marL="12700">
              <a:spcBef>
                <a:spcPts val="1545"/>
              </a:spcBef>
              <a:tabLst>
                <a:tab pos="469265" algn="l"/>
              </a:tabLst>
            </a:pPr>
            <a:r>
              <a:rPr lang="en-US" altLang="ko-KR" dirty="0">
                <a:latin typeface="CookieRun Regular" panose="020B0600000101010101" pitchFamily="50" charset="-127"/>
              </a:rPr>
              <a:t>– </a:t>
            </a:r>
            <a:r>
              <a:rPr lang="ko-KR" altLang="en-US" dirty="0">
                <a:latin typeface="CookieRun Regular" panose="020B0600000101010101" pitchFamily="50" charset="-127"/>
              </a:rPr>
              <a:t>다른 언어와의 유연한 확장구조이다</a:t>
            </a:r>
            <a:r>
              <a:rPr lang="en-US" altLang="ko-KR" dirty="0">
                <a:latin typeface="CookieRun Regular" panose="020B0600000101010101" pitchFamily="50" charset="-127"/>
              </a:rPr>
              <a:t>. </a:t>
            </a:r>
          </a:p>
          <a:p>
            <a:pPr marL="12700">
              <a:spcBef>
                <a:spcPts val="1545"/>
              </a:spcBef>
              <a:tabLst>
                <a:tab pos="469265" algn="l"/>
              </a:tabLst>
            </a:pPr>
            <a:r>
              <a:rPr lang="en-US" altLang="ko-KR" dirty="0">
                <a:latin typeface="CookieRun Regular" panose="020B0600000101010101" pitchFamily="50" charset="-127"/>
              </a:rPr>
              <a:t>– </a:t>
            </a:r>
            <a:r>
              <a:rPr lang="ko-KR" altLang="en-US" dirty="0">
                <a:latin typeface="CookieRun Regular" panose="020B0600000101010101" pitchFamily="50" charset="-127"/>
              </a:rPr>
              <a:t>키워드 인자와 기본값이 있는 매개변수의 경우 </a:t>
            </a:r>
            <a:r>
              <a:rPr lang="en-US" altLang="ko-KR" dirty="0">
                <a:latin typeface="CookieRun Regular" panose="020B0600000101010101" pitchFamily="50" charset="-127"/>
              </a:rPr>
              <a:t>= </a:t>
            </a:r>
            <a:r>
              <a:rPr lang="ko-KR" altLang="en-US" dirty="0">
                <a:latin typeface="CookieRun Regular" panose="020B0600000101010101" pitchFamily="50" charset="-127"/>
              </a:rPr>
              <a:t>은 붙여서 쓴다</a:t>
            </a:r>
            <a:r>
              <a:rPr lang="en-US" altLang="ko-KR" dirty="0">
                <a:latin typeface="CookieRun Regular" panose="020B0600000101010101" pitchFamily="50" charset="-127"/>
              </a:rPr>
              <a:t>.</a:t>
            </a:r>
            <a:endParaRPr lang="ko-KR" altLang="en-US" dirty="0">
              <a:latin typeface="CookieRun Regular" panose="020B0600000101010101" pitchFamily="50" charset="-127"/>
            </a:endParaRPr>
          </a:p>
          <a:p>
            <a:pPr marL="12700">
              <a:spcBef>
                <a:spcPts val="1545"/>
              </a:spcBef>
              <a:tabLst>
                <a:tab pos="469265" algn="l"/>
              </a:tabLst>
            </a:pPr>
            <a:r>
              <a:rPr lang="en-US" altLang="ko-KR" dirty="0">
                <a:latin typeface="CookieRun Regular" panose="020B0600000101010101" pitchFamily="50" charset="-127"/>
              </a:rPr>
              <a:t>– </a:t>
            </a:r>
            <a:r>
              <a:rPr lang="ko-KR" altLang="en-US" dirty="0">
                <a:latin typeface="CookieRun Regular" panose="020B0600000101010101" pitchFamily="50" charset="-127"/>
              </a:rPr>
              <a:t>코드가 변경되면 주석의 내용도 갱신하고 불필요한 주석은 달지 않는다</a:t>
            </a:r>
            <a:r>
              <a:rPr lang="en-US" altLang="ko-KR" dirty="0">
                <a:latin typeface="CookieRun Regular" panose="020B0600000101010101" pitchFamily="50" charset="-127"/>
              </a:rPr>
              <a:t>.</a:t>
            </a:r>
            <a:endParaRPr lang="ko-KR" altLang="en-US" dirty="0">
              <a:latin typeface="CookieRun Regular" panose="020B0600000101010101" pitchFamily="50" charset="-127"/>
              <a:cs typeface="Malgun Gothic"/>
            </a:endParaRPr>
          </a:p>
        </p:txBody>
      </p:sp>
      <p:sp>
        <p:nvSpPr>
          <p:cNvPr id="62" name="object 62">
            <a:extLst>
              <a:ext uri="{FF2B5EF4-FFF2-40B4-BE49-F238E27FC236}">
                <a16:creationId xmlns:a16="http://schemas.microsoft.com/office/drawing/2014/main" id="{BE29371E-3F25-C7FB-5716-09780698ED90}"/>
              </a:ext>
            </a:extLst>
          </p:cNvPr>
          <p:cNvSpPr txBox="1"/>
          <p:nvPr/>
        </p:nvSpPr>
        <p:spPr>
          <a:xfrm>
            <a:off x="12001245" y="6449669"/>
            <a:ext cx="95250" cy="289182"/>
          </a:xfrm>
          <a:prstGeom prst="rect">
            <a:avLst/>
          </a:prstGeom>
        </p:spPr>
        <p:txBody>
          <a:bodyPr vert="horz" wrap="square" lIns="0" tIns="12065" rIns="0" bIns="0" rtlCol="0">
            <a:spAutoFit/>
          </a:bodyPr>
          <a:lstStyle/>
          <a:p>
            <a:pPr marL="12700">
              <a:lnSpc>
                <a:spcPct val="100000"/>
              </a:lnSpc>
              <a:spcBef>
                <a:spcPts val="95"/>
              </a:spcBef>
            </a:pPr>
            <a:r>
              <a:rPr spc="-50" dirty="0">
                <a:solidFill>
                  <a:srgbClr val="333333"/>
                </a:solidFill>
                <a:latin typeface="CookieRun Regular" panose="020B0600000101010101" pitchFamily="50" charset="-127"/>
                <a:cs typeface="Malgun Gothic"/>
              </a:rPr>
              <a:t>9</a:t>
            </a:r>
            <a:endParaRPr>
              <a:latin typeface="CookieRun Regular" panose="020B0600000101010101" pitchFamily="50" charset="-127"/>
              <a:cs typeface="Malgun Gothic"/>
            </a:endParaRPr>
          </a:p>
        </p:txBody>
      </p:sp>
    </p:spTree>
    <p:extLst>
      <p:ext uri="{BB962C8B-B14F-4D97-AF65-F5344CB8AC3E}">
        <p14:creationId xmlns:p14="http://schemas.microsoft.com/office/powerpoint/2010/main" val="9688204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9445625" cy="3811300"/>
          </a:xfrm>
          <a:prstGeom prst="rect">
            <a:avLst/>
          </a:prstGeom>
        </p:spPr>
        <p:txBody>
          <a:bodyPr vert="horz" wrap="square" lIns="0" tIns="160020" rIns="0" bIns="0" rtlCol="0">
            <a:spAutoFit/>
          </a:bodyPr>
          <a:lstStyle/>
          <a:p>
            <a:pPr marL="273685" marR="6852284" indent="-273685" algn="r">
              <a:lnSpc>
                <a:spcPct val="100000"/>
              </a:lnSpc>
              <a:spcBef>
                <a:spcPts val="1260"/>
              </a:spcBef>
              <a:buFont typeface="Arial"/>
              <a:buChar char="▪"/>
              <a:tabLst>
                <a:tab pos="273685" algn="l"/>
                <a:tab pos="1223645" algn="l"/>
              </a:tabLst>
            </a:pPr>
            <a:r>
              <a:rPr u="sng" spc="160" dirty="0">
                <a:solidFill>
                  <a:srgbClr val="333333"/>
                </a:solidFill>
                <a:uFill>
                  <a:solidFill>
                    <a:srgbClr val="323232"/>
                  </a:solidFill>
                </a:uFill>
                <a:latin typeface="+mn-ea"/>
                <a:ea typeface="+mn-ea"/>
                <a:cs typeface="Malgun Gothic"/>
              </a:rPr>
              <a:t>  </a:t>
            </a:r>
            <a:r>
              <a:rPr spc="-20" dirty="0">
                <a:solidFill>
                  <a:srgbClr val="333333"/>
                </a:solidFill>
                <a:latin typeface="+mn-ea"/>
                <a:ea typeface="+mn-ea"/>
                <a:cs typeface="Malgun Gothic"/>
              </a:rPr>
              <a:t>init</a:t>
            </a:r>
            <a:r>
              <a:rPr u="heavy" dirty="0">
                <a:solidFill>
                  <a:srgbClr val="333333"/>
                </a:solidFill>
                <a:uFill>
                  <a:solidFill>
                    <a:srgbClr val="323232"/>
                  </a:solidFill>
                </a:uFill>
                <a:latin typeface="+mn-ea"/>
                <a:ea typeface="+mn-ea"/>
                <a:cs typeface="Times New Roman"/>
              </a:rPr>
              <a:t>	</a:t>
            </a:r>
            <a:r>
              <a:rPr dirty="0">
                <a:solidFill>
                  <a:srgbClr val="333333"/>
                </a:solidFill>
                <a:latin typeface="+mn-ea"/>
                <a:ea typeface="+mn-ea"/>
                <a:cs typeface="Malgun Gothic"/>
              </a:rPr>
              <a:t>(self</a:t>
            </a:r>
            <a:r>
              <a:rPr spc="-20" dirty="0">
                <a:solidFill>
                  <a:srgbClr val="333333"/>
                </a:solidFill>
                <a:latin typeface="+mn-ea"/>
                <a:ea typeface="+mn-ea"/>
                <a:cs typeface="Malgun Gothic"/>
              </a:rPr>
              <a:t> </a:t>
            </a:r>
            <a:r>
              <a:rPr dirty="0">
                <a:solidFill>
                  <a:srgbClr val="333333"/>
                </a:solidFill>
                <a:latin typeface="+mn-ea"/>
                <a:ea typeface="+mn-ea"/>
                <a:cs typeface="Malgun Gothic"/>
              </a:rPr>
              <a:t>[,</a:t>
            </a:r>
            <a:r>
              <a:rPr spc="-35" dirty="0">
                <a:solidFill>
                  <a:srgbClr val="333333"/>
                </a:solidFill>
                <a:latin typeface="+mn-ea"/>
                <a:ea typeface="+mn-ea"/>
                <a:cs typeface="Malgun Gothic"/>
              </a:rPr>
              <a:t> </a:t>
            </a:r>
            <a:r>
              <a:rPr spc="-25" dirty="0">
                <a:solidFill>
                  <a:srgbClr val="333333"/>
                </a:solidFill>
                <a:latin typeface="+mn-ea"/>
                <a:ea typeface="+mn-ea"/>
                <a:cs typeface="Malgun Gothic"/>
              </a:rPr>
              <a:t>…])</a:t>
            </a:r>
            <a:endParaRPr dirty="0">
              <a:latin typeface="+mn-ea"/>
              <a:ea typeface="+mn-ea"/>
              <a:cs typeface="Malgun Gothic"/>
            </a:endParaRPr>
          </a:p>
          <a:p>
            <a:pPr marL="273685" marR="6840220" lvl="1" indent="-273685" algn="r">
              <a:lnSpc>
                <a:spcPct val="100000"/>
              </a:lnSpc>
              <a:spcBef>
                <a:spcPts val="975"/>
              </a:spcBef>
              <a:buFont typeface="Consolas"/>
              <a:buChar char="–"/>
              <a:tabLst>
                <a:tab pos="273685" algn="l"/>
              </a:tabLst>
            </a:pPr>
            <a:r>
              <a:rPr dirty="0">
                <a:solidFill>
                  <a:srgbClr val="333333"/>
                </a:solidFill>
                <a:latin typeface="+mn-ea"/>
                <a:ea typeface="+mn-ea"/>
                <a:cs typeface="Malgun Gothic"/>
              </a:rPr>
              <a:t>생성자</a:t>
            </a:r>
            <a:r>
              <a:rPr spc="-30" dirty="0">
                <a:solidFill>
                  <a:srgbClr val="333333"/>
                </a:solidFill>
                <a:latin typeface="+mn-ea"/>
                <a:ea typeface="+mn-ea"/>
                <a:cs typeface="Malgun Gothic"/>
              </a:rPr>
              <a:t> </a:t>
            </a:r>
            <a:r>
              <a:rPr spc="-10" dirty="0">
                <a:solidFill>
                  <a:srgbClr val="333333"/>
                </a:solidFill>
                <a:latin typeface="+mn-ea"/>
                <a:ea typeface="+mn-ea"/>
                <a:cs typeface="Malgun Gothic"/>
              </a:rPr>
              <a:t>(Initializer)</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self는</a:t>
            </a:r>
            <a:r>
              <a:rPr spc="-25" dirty="0">
                <a:solidFill>
                  <a:srgbClr val="333333"/>
                </a:solidFill>
                <a:latin typeface="+mn-ea"/>
                <a:ea typeface="+mn-ea"/>
                <a:cs typeface="Malgun Gothic"/>
              </a:rPr>
              <a:t> </a:t>
            </a:r>
            <a:r>
              <a:rPr dirty="0">
                <a:solidFill>
                  <a:srgbClr val="333333"/>
                </a:solidFill>
                <a:latin typeface="+mn-ea"/>
                <a:ea typeface="+mn-ea"/>
                <a:cs typeface="Malgun Gothic"/>
              </a:rPr>
              <a:t>새롭게</a:t>
            </a:r>
            <a:r>
              <a:rPr spc="-25" dirty="0">
                <a:solidFill>
                  <a:srgbClr val="333333"/>
                </a:solidFill>
                <a:latin typeface="+mn-ea"/>
                <a:ea typeface="+mn-ea"/>
                <a:cs typeface="Malgun Gothic"/>
              </a:rPr>
              <a:t> </a:t>
            </a:r>
            <a:r>
              <a:rPr dirty="0">
                <a:solidFill>
                  <a:srgbClr val="333333"/>
                </a:solidFill>
                <a:latin typeface="+mn-ea"/>
                <a:ea typeface="+mn-ea"/>
                <a:cs typeface="Malgun Gothic"/>
              </a:rPr>
              <a:t>생성되는</a:t>
            </a:r>
            <a:r>
              <a:rPr spc="-30" dirty="0">
                <a:solidFill>
                  <a:srgbClr val="333333"/>
                </a:solidFill>
                <a:latin typeface="+mn-ea"/>
                <a:ea typeface="+mn-ea"/>
                <a:cs typeface="Malgun Gothic"/>
              </a:rPr>
              <a:t> </a:t>
            </a:r>
            <a:r>
              <a:rPr dirty="0">
                <a:solidFill>
                  <a:srgbClr val="333333"/>
                </a:solidFill>
                <a:latin typeface="+mn-ea"/>
                <a:ea typeface="+mn-ea"/>
                <a:cs typeface="Malgun Gothic"/>
              </a:rPr>
              <a:t>instance가</a:t>
            </a:r>
            <a:r>
              <a:rPr spc="-50" dirty="0">
                <a:solidFill>
                  <a:srgbClr val="333333"/>
                </a:solidFill>
                <a:latin typeface="+mn-ea"/>
                <a:ea typeface="+mn-ea"/>
                <a:cs typeface="Malgun Gothic"/>
              </a:rPr>
              <a:t> </a:t>
            </a:r>
            <a:r>
              <a:rPr spc="-10" dirty="0">
                <a:solidFill>
                  <a:srgbClr val="333333"/>
                </a:solidFill>
                <a:latin typeface="+mn-ea"/>
                <a:ea typeface="+mn-ea"/>
                <a:cs typeface="Malgun Gothic"/>
              </a:rPr>
              <a:t>전달된다.</a:t>
            </a:r>
            <a:endParaRPr dirty="0">
              <a:latin typeface="+mn-ea"/>
              <a:ea typeface="+mn-ea"/>
              <a:cs typeface="Malgun Gothic"/>
            </a:endParaRPr>
          </a:p>
          <a:p>
            <a:pPr marL="560705" lvl="1" indent="-273685">
              <a:lnSpc>
                <a:spcPct val="100000"/>
              </a:lnSpc>
              <a:spcBef>
                <a:spcPts val="840"/>
              </a:spcBef>
              <a:buFont typeface="Consolas"/>
              <a:buChar char="–"/>
              <a:tabLst>
                <a:tab pos="560705" algn="l"/>
                <a:tab pos="2098675" algn="l"/>
              </a:tabLst>
            </a:pPr>
            <a:r>
              <a:rPr dirty="0">
                <a:solidFill>
                  <a:srgbClr val="333333"/>
                </a:solidFill>
                <a:highlight>
                  <a:srgbClr val="FFFF00"/>
                </a:highlight>
                <a:latin typeface="+mn-ea"/>
                <a:ea typeface="+mn-ea"/>
                <a:cs typeface="Malgun Gothic"/>
              </a:rPr>
              <a:t>객체</a:t>
            </a:r>
            <a:r>
              <a:rPr spc="-10" dirty="0">
                <a:solidFill>
                  <a:srgbClr val="333333"/>
                </a:solidFill>
                <a:highlight>
                  <a:srgbClr val="FFFF00"/>
                </a:highlight>
                <a:latin typeface="+mn-ea"/>
                <a:ea typeface="+mn-ea"/>
                <a:cs typeface="Malgun Gothic"/>
              </a:rPr>
              <a:t> </a:t>
            </a:r>
            <a:r>
              <a:rPr spc="-25" dirty="0">
                <a:solidFill>
                  <a:srgbClr val="333333"/>
                </a:solidFill>
                <a:highlight>
                  <a:srgbClr val="FFFF00"/>
                </a:highlight>
                <a:latin typeface="+mn-ea"/>
                <a:ea typeface="+mn-ea"/>
                <a:cs typeface="Malgun Gothic"/>
              </a:rPr>
              <a:t>생성시</a:t>
            </a:r>
            <a:r>
              <a:rPr dirty="0">
                <a:solidFill>
                  <a:srgbClr val="333333"/>
                </a:solidFill>
                <a:highlight>
                  <a:srgbClr val="FFFF00"/>
                </a:highlight>
                <a:latin typeface="+mn-ea"/>
                <a:ea typeface="+mn-ea"/>
                <a:cs typeface="Malgun Gothic"/>
              </a:rPr>
              <a:t>	instance</a:t>
            </a:r>
            <a:r>
              <a:rPr spc="-45"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변수</a:t>
            </a:r>
            <a:r>
              <a:rPr spc="-20"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초기화에</a:t>
            </a:r>
            <a:r>
              <a:rPr spc="-40" dirty="0">
                <a:solidFill>
                  <a:srgbClr val="333333"/>
                </a:solidFill>
                <a:highlight>
                  <a:srgbClr val="FFFF00"/>
                </a:highlight>
                <a:latin typeface="+mn-ea"/>
                <a:ea typeface="+mn-ea"/>
                <a:cs typeface="Malgun Gothic"/>
              </a:rPr>
              <a:t> </a:t>
            </a:r>
            <a:r>
              <a:rPr spc="-25" dirty="0">
                <a:solidFill>
                  <a:srgbClr val="333333"/>
                </a:solidFill>
                <a:highlight>
                  <a:srgbClr val="FFFF00"/>
                </a:highlight>
                <a:latin typeface="+mn-ea"/>
                <a:ea typeface="+mn-ea"/>
                <a:cs typeface="Malgun Gothic"/>
              </a:rPr>
              <a:t>사용</a:t>
            </a:r>
            <a:endParaRPr dirty="0">
              <a:highlight>
                <a:srgbClr val="FFFF00"/>
              </a:highlight>
              <a:latin typeface="+mn-ea"/>
              <a:ea typeface="+mn-ea"/>
              <a:cs typeface="Malgun Gothic"/>
            </a:endParaRPr>
          </a:p>
          <a:p>
            <a:pPr marL="286385" indent="-273685">
              <a:lnSpc>
                <a:spcPct val="100000"/>
              </a:lnSpc>
              <a:spcBef>
                <a:spcPts val="2280"/>
              </a:spcBef>
              <a:buFont typeface="Arial"/>
              <a:buChar char="▪"/>
              <a:tabLst>
                <a:tab pos="286385" algn="l"/>
              </a:tabLst>
            </a:pPr>
            <a:r>
              <a:rPr u="sng" spc="165" dirty="0">
                <a:solidFill>
                  <a:srgbClr val="333333"/>
                </a:solidFill>
                <a:uFill>
                  <a:solidFill>
                    <a:srgbClr val="323232"/>
                  </a:solidFill>
                </a:uFill>
                <a:latin typeface="+mn-ea"/>
                <a:ea typeface="+mn-ea"/>
                <a:cs typeface="Malgun Gothic"/>
              </a:rPr>
              <a:t>  </a:t>
            </a:r>
            <a:r>
              <a:rPr dirty="0">
                <a:solidFill>
                  <a:srgbClr val="333333"/>
                </a:solidFill>
                <a:latin typeface="+mn-ea"/>
                <a:ea typeface="+mn-ea"/>
                <a:cs typeface="Malgun Gothic"/>
              </a:rPr>
              <a:t>del</a:t>
            </a:r>
            <a:r>
              <a:rPr u="sng" spc="165" dirty="0">
                <a:solidFill>
                  <a:srgbClr val="333333"/>
                </a:solidFill>
                <a:uFill>
                  <a:solidFill>
                    <a:srgbClr val="323232"/>
                  </a:solidFill>
                </a:uFill>
                <a:latin typeface="+mn-ea"/>
                <a:ea typeface="+mn-ea"/>
                <a:cs typeface="Malgun Gothic"/>
              </a:rPr>
              <a:t>  </a:t>
            </a:r>
            <a:r>
              <a:rPr spc="-10" dirty="0">
                <a:solidFill>
                  <a:srgbClr val="333333"/>
                </a:solidFill>
                <a:latin typeface="+mn-ea"/>
                <a:ea typeface="+mn-ea"/>
                <a:cs typeface="Malgun Gothic"/>
              </a:rPr>
              <a:t>(self)</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spc="-10" dirty="0">
                <a:solidFill>
                  <a:srgbClr val="333333"/>
                </a:solidFill>
                <a:latin typeface="+mn-ea"/>
                <a:ea typeface="+mn-ea"/>
                <a:cs typeface="Malgun Gothic"/>
              </a:rPr>
              <a:t>소멸자(finalizer)</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highlight>
                  <a:srgbClr val="FFFF00"/>
                </a:highlight>
                <a:latin typeface="+mn-ea"/>
                <a:ea typeface="+mn-ea"/>
                <a:cs typeface="Malgun Gothic"/>
              </a:rPr>
              <a:t>객체가</a:t>
            </a:r>
            <a:r>
              <a:rPr spc="-35"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소멸되기</a:t>
            </a:r>
            <a:r>
              <a:rPr spc="-35"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직전에</a:t>
            </a:r>
            <a:r>
              <a:rPr spc="-20" dirty="0">
                <a:solidFill>
                  <a:srgbClr val="333333"/>
                </a:solidFill>
                <a:highlight>
                  <a:srgbClr val="FFFF00"/>
                </a:highlight>
                <a:latin typeface="+mn-ea"/>
                <a:ea typeface="+mn-ea"/>
                <a:cs typeface="Malgun Gothic"/>
              </a:rPr>
              <a:t> </a:t>
            </a:r>
            <a:r>
              <a:rPr spc="-10" dirty="0">
                <a:solidFill>
                  <a:srgbClr val="333333"/>
                </a:solidFill>
                <a:highlight>
                  <a:srgbClr val="FFFF00"/>
                </a:highlight>
                <a:latin typeface="+mn-ea"/>
                <a:ea typeface="+mn-ea"/>
                <a:cs typeface="Malgun Gothic"/>
              </a:rPr>
              <a:t>호출된다.</a:t>
            </a:r>
            <a:endParaRPr dirty="0">
              <a:highlight>
                <a:srgbClr val="FFFF00"/>
              </a:highlight>
              <a:latin typeface="+mn-ea"/>
              <a:ea typeface="+mn-ea"/>
              <a:cs typeface="Malgun Gothic"/>
            </a:endParaRPr>
          </a:p>
          <a:p>
            <a:pPr marL="560705" lvl="1" indent="-273685">
              <a:lnSpc>
                <a:spcPct val="100000"/>
              </a:lnSpc>
              <a:spcBef>
                <a:spcPts val="844"/>
              </a:spcBef>
              <a:buFont typeface="Consolas"/>
              <a:buChar char="–"/>
              <a:tabLst>
                <a:tab pos="560705" algn="l"/>
              </a:tabLst>
            </a:pPr>
            <a:r>
              <a:rPr dirty="0">
                <a:solidFill>
                  <a:srgbClr val="333333"/>
                </a:solidFill>
                <a:latin typeface="+mn-ea"/>
                <a:ea typeface="+mn-ea"/>
                <a:cs typeface="Malgun Gothic"/>
              </a:rPr>
              <a:t>객체는</a:t>
            </a:r>
            <a:r>
              <a:rPr spc="-35" dirty="0">
                <a:solidFill>
                  <a:srgbClr val="333333"/>
                </a:solidFill>
                <a:latin typeface="+mn-ea"/>
                <a:ea typeface="+mn-ea"/>
                <a:cs typeface="Malgun Gothic"/>
              </a:rPr>
              <a:t> </a:t>
            </a:r>
            <a:r>
              <a:rPr dirty="0">
                <a:solidFill>
                  <a:srgbClr val="333333"/>
                </a:solidFill>
                <a:latin typeface="+mn-ea"/>
                <a:ea typeface="+mn-ea"/>
                <a:cs typeface="Malgun Gothic"/>
              </a:rPr>
              <a:t>참조</a:t>
            </a:r>
            <a:r>
              <a:rPr spc="-20" dirty="0">
                <a:solidFill>
                  <a:srgbClr val="333333"/>
                </a:solidFill>
                <a:latin typeface="+mn-ea"/>
                <a:ea typeface="+mn-ea"/>
                <a:cs typeface="Malgun Gothic"/>
              </a:rPr>
              <a:t> </a:t>
            </a:r>
            <a:r>
              <a:rPr dirty="0">
                <a:solidFill>
                  <a:srgbClr val="333333"/>
                </a:solidFill>
                <a:latin typeface="+mn-ea"/>
                <a:ea typeface="+mn-ea"/>
                <a:cs typeface="Malgun Gothic"/>
              </a:rPr>
              <a:t>카운트가</a:t>
            </a:r>
            <a:r>
              <a:rPr spc="-30" dirty="0">
                <a:solidFill>
                  <a:srgbClr val="333333"/>
                </a:solidFill>
                <a:latin typeface="+mn-ea"/>
                <a:ea typeface="+mn-ea"/>
                <a:cs typeface="Malgun Gothic"/>
              </a:rPr>
              <a:t> </a:t>
            </a:r>
            <a:r>
              <a:rPr dirty="0">
                <a:solidFill>
                  <a:srgbClr val="333333"/>
                </a:solidFill>
                <a:latin typeface="+mn-ea"/>
                <a:ea typeface="+mn-ea"/>
                <a:cs typeface="Malgun Gothic"/>
              </a:rPr>
              <a:t>0일때</a:t>
            </a:r>
            <a:r>
              <a:rPr spc="-35" dirty="0">
                <a:solidFill>
                  <a:srgbClr val="333333"/>
                </a:solidFill>
                <a:latin typeface="+mn-ea"/>
                <a:ea typeface="+mn-ea"/>
                <a:cs typeface="Malgun Gothic"/>
              </a:rPr>
              <a:t> </a:t>
            </a:r>
            <a:r>
              <a:rPr dirty="0">
                <a:solidFill>
                  <a:srgbClr val="333333"/>
                </a:solidFill>
                <a:latin typeface="+mn-ea"/>
                <a:ea typeface="+mn-ea"/>
                <a:cs typeface="Malgun Gothic"/>
              </a:rPr>
              <a:t>Garbage</a:t>
            </a:r>
            <a:r>
              <a:rPr spc="-35" dirty="0">
                <a:solidFill>
                  <a:srgbClr val="333333"/>
                </a:solidFill>
                <a:latin typeface="+mn-ea"/>
                <a:ea typeface="+mn-ea"/>
                <a:cs typeface="Malgun Gothic"/>
              </a:rPr>
              <a:t> </a:t>
            </a:r>
            <a:r>
              <a:rPr dirty="0">
                <a:solidFill>
                  <a:srgbClr val="333333"/>
                </a:solidFill>
                <a:latin typeface="+mn-ea"/>
                <a:ea typeface="+mn-ea"/>
                <a:cs typeface="Malgun Gothic"/>
              </a:rPr>
              <a:t>collection에</a:t>
            </a:r>
            <a:r>
              <a:rPr spc="-30" dirty="0">
                <a:solidFill>
                  <a:srgbClr val="333333"/>
                </a:solidFill>
                <a:latin typeface="+mn-ea"/>
                <a:ea typeface="+mn-ea"/>
                <a:cs typeface="Malgun Gothic"/>
              </a:rPr>
              <a:t> </a:t>
            </a:r>
            <a:r>
              <a:rPr dirty="0">
                <a:solidFill>
                  <a:srgbClr val="333333"/>
                </a:solidFill>
                <a:latin typeface="+mn-ea"/>
                <a:ea typeface="+mn-ea"/>
                <a:cs typeface="Malgun Gothic"/>
              </a:rPr>
              <a:t>의해</a:t>
            </a:r>
            <a:r>
              <a:rPr spc="-35" dirty="0">
                <a:solidFill>
                  <a:srgbClr val="333333"/>
                </a:solidFill>
                <a:latin typeface="+mn-ea"/>
                <a:ea typeface="+mn-ea"/>
                <a:cs typeface="Malgun Gothic"/>
              </a:rPr>
              <a:t> </a:t>
            </a:r>
            <a:r>
              <a:rPr spc="-10" dirty="0">
                <a:solidFill>
                  <a:srgbClr val="333333"/>
                </a:solidFill>
                <a:latin typeface="+mn-ea"/>
                <a:ea typeface="+mn-ea"/>
                <a:cs typeface="Malgun Gothic"/>
              </a:rPr>
              <a:t>소멸된다.</a:t>
            </a:r>
            <a:endParaRPr dirty="0">
              <a:latin typeface="+mn-ea"/>
              <a:ea typeface="+mn-ea"/>
              <a:cs typeface="Malgun Gothic"/>
            </a:endParaRPr>
          </a:p>
          <a:p>
            <a:pPr marL="789305" lvl="2" indent="-227965">
              <a:lnSpc>
                <a:spcPct val="100000"/>
              </a:lnSpc>
              <a:spcBef>
                <a:spcPts val="844"/>
              </a:spcBef>
              <a:buFont typeface="Arial"/>
              <a:buChar char="▪"/>
              <a:tabLst>
                <a:tab pos="789305" algn="l"/>
              </a:tabLst>
            </a:pPr>
            <a:r>
              <a:rPr dirty="0">
                <a:solidFill>
                  <a:srgbClr val="333333"/>
                </a:solidFill>
                <a:latin typeface="+mn-ea"/>
                <a:ea typeface="+mn-ea"/>
                <a:cs typeface="Malgun Gothic"/>
              </a:rPr>
              <a:t>인터프리터</a:t>
            </a:r>
            <a:r>
              <a:rPr spc="-5" dirty="0">
                <a:solidFill>
                  <a:srgbClr val="333333"/>
                </a:solidFill>
                <a:latin typeface="+mn-ea"/>
                <a:ea typeface="+mn-ea"/>
                <a:cs typeface="Malgun Gothic"/>
              </a:rPr>
              <a:t> </a:t>
            </a:r>
            <a:r>
              <a:rPr dirty="0">
                <a:solidFill>
                  <a:srgbClr val="333333"/>
                </a:solidFill>
                <a:latin typeface="+mn-ea"/>
                <a:ea typeface="+mn-ea"/>
                <a:cs typeface="Malgun Gothic"/>
              </a:rPr>
              <a:t>종료 시 아직</a:t>
            </a:r>
            <a:r>
              <a:rPr spc="15" dirty="0">
                <a:solidFill>
                  <a:srgbClr val="333333"/>
                </a:solidFill>
                <a:latin typeface="+mn-ea"/>
                <a:ea typeface="+mn-ea"/>
                <a:cs typeface="Malgun Gothic"/>
              </a:rPr>
              <a:t> </a:t>
            </a:r>
            <a:r>
              <a:rPr dirty="0">
                <a:solidFill>
                  <a:srgbClr val="333333"/>
                </a:solidFill>
                <a:latin typeface="+mn-ea"/>
                <a:ea typeface="+mn-ea"/>
                <a:cs typeface="Malgun Gothic"/>
              </a:rPr>
              <a:t>남아있는</a:t>
            </a:r>
            <a:r>
              <a:rPr spc="5" dirty="0">
                <a:solidFill>
                  <a:srgbClr val="333333"/>
                </a:solidFill>
                <a:latin typeface="+mn-ea"/>
                <a:ea typeface="+mn-ea"/>
                <a:cs typeface="Malgun Gothic"/>
              </a:rPr>
              <a:t> </a:t>
            </a:r>
            <a:r>
              <a:rPr dirty="0">
                <a:solidFill>
                  <a:srgbClr val="333333"/>
                </a:solidFill>
                <a:latin typeface="+mn-ea"/>
                <a:ea typeface="+mn-ea"/>
                <a:cs typeface="Malgun Gothic"/>
              </a:rPr>
              <a:t>객체들의 소멸자 메소드 호출은 </a:t>
            </a:r>
            <a:r>
              <a:rPr b="1" dirty="0">
                <a:solidFill>
                  <a:srgbClr val="333333"/>
                </a:solidFill>
                <a:latin typeface="+mn-ea"/>
                <a:ea typeface="+mn-ea"/>
                <a:cs typeface="Malgun Gothic"/>
              </a:rPr>
              <a:t>보장되지 </a:t>
            </a:r>
            <a:r>
              <a:rPr b="1" spc="-20" dirty="0">
                <a:solidFill>
                  <a:srgbClr val="333333"/>
                </a:solidFill>
                <a:latin typeface="+mn-ea"/>
                <a:ea typeface="+mn-ea"/>
                <a:cs typeface="Malgun Gothic"/>
              </a:rPr>
              <a:t>않는다.</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주요</a:t>
            </a:r>
            <a:r>
              <a:rPr sz="2400" spc="-10" dirty="0">
                <a:latin typeface="CookieRun Regular" panose="020B0600000101010101" pitchFamily="50" charset="-127"/>
              </a:rPr>
              <a:t> </a:t>
            </a:r>
            <a:r>
              <a:rPr sz="2400" dirty="0">
                <a:latin typeface="CookieRun Regular" panose="020B0600000101010101" pitchFamily="50" charset="-127"/>
              </a:rPr>
              <a:t>특수</a:t>
            </a:r>
            <a:r>
              <a:rPr sz="2400" spc="-10" dirty="0">
                <a:latin typeface="CookieRun Regular" panose="020B0600000101010101" pitchFamily="50" charset="-127"/>
              </a:rPr>
              <a:t> </a:t>
            </a:r>
            <a:r>
              <a:rPr sz="2400" dirty="0">
                <a:latin typeface="CookieRun Regular" panose="020B0600000101010101" pitchFamily="50" charset="-127"/>
              </a:rPr>
              <a:t>메소드</a:t>
            </a:r>
            <a:r>
              <a:rPr sz="2400" spc="-10" dirty="0">
                <a:latin typeface="CookieRun Regular" panose="020B0600000101010101" pitchFamily="50" charset="-127"/>
              </a:rPr>
              <a:t> </a:t>
            </a:r>
            <a:r>
              <a:rPr sz="2400" dirty="0">
                <a:latin typeface="CookieRun Regular" panose="020B0600000101010101" pitchFamily="50" charset="-127"/>
              </a:rPr>
              <a:t>–</a:t>
            </a:r>
            <a:r>
              <a:rPr sz="2400" spc="-10" dirty="0">
                <a:latin typeface="CookieRun Regular" panose="020B0600000101010101" pitchFamily="50" charset="-127"/>
              </a:rPr>
              <a:t> </a:t>
            </a:r>
            <a:r>
              <a:rPr sz="2400" dirty="0">
                <a:latin typeface="CookieRun Regular" panose="020B0600000101010101" pitchFamily="50" charset="-127"/>
              </a:rPr>
              <a:t>객체</a:t>
            </a:r>
            <a:r>
              <a:rPr sz="2400" spc="-10" dirty="0">
                <a:latin typeface="CookieRun Regular" panose="020B0600000101010101" pitchFamily="50" charset="-127"/>
              </a:rPr>
              <a:t> 생성/소멸</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11007090" cy="4192430"/>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u="sng" spc="145" dirty="0">
                <a:solidFill>
                  <a:srgbClr val="333333"/>
                </a:solidFill>
                <a:uFill>
                  <a:solidFill>
                    <a:srgbClr val="323232"/>
                  </a:solidFill>
                </a:uFill>
                <a:latin typeface="+mn-ea"/>
                <a:ea typeface="+mn-ea"/>
                <a:cs typeface="Malgun Gothic"/>
              </a:rPr>
              <a:t>  </a:t>
            </a:r>
            <a:r>
              <a:rPr dirty="0">
                <a:solidFill>
                  <a:srgbClr val="333333"/>
                </a:solidFill>
                <a:latin typeface="+mn-ea"/>
                <a:ea typeface="+mn-ea"/>
                <a:cs typeface="Malgun Gothic"/>
              </a:rPr>
              <a:t>repr</a:t>
            </a:r>
            <a:r>
              <a:rPr u="sng" spc="155" dirty="0">
                <a:solidFill>
                  <a:srgbClr val="333333"/>
                </a:solidFill>
                <a:uFill>
                  <a:solidFill>
                    <a:srgbClr val="323232"/>
                  </a:solidFill>
                </a:uFill>
                <a:latin typeface="+mn-ea"/>
                <a:ea typeface="+mn-ea"/>
                <a:cs typeface="Malgun Gothic"/>
              </a:rPr>
              <a:t>  </a:t>
            </a:r>
            <a:r>
              <a:rPr spc="-10" dirty="0">
                <a:solidFill>
                  <a:srgbClr val="333333"/>
                </a:solidFill>
                <a:latin typeface="+mn-ea"/>
                <a:ea typeface="+mn-ea"/>
                <a:cs typeface="Malgun Gothic"/>
              </a:rPr>
              <a:t>(self)</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Instance를</a:t>
            </a:r>
            <a:r>
              <a:rPr spc="-40" dirty="0">
                <a:solidFill>
                  <a:srgbClr val="333333"/>
                </a:solidFill>
                <a:latin typeface="+mn-ea"/>
                <a:ea typeface="+mn-ea"/>
                <a:cs typeface="Malgun Gothic"/>
              </a:rPr>
              <a:t> </a:t>
            </a:r>
            <a:r>
              <a:rPr dirty="0">
                <a:solidFill>
                  <a:srgbClr val="333333"/>
                </a:solidFill>
                <a:latin typeface="+mn-ea"/>
                <a:ea typeface="+mn-ea"/>
                <a:cs typeface="Malgun Gothic"/>
              </a:rPr>
              <a:t>문자열로</a:t>
            </a:r>
            <a:r>
              <a:rPr spc="-35" dirty="0">
                <a:solidFill>
                  <a:srgbClr val="333333"/>
                </a:solidFill>
                <a:latin typeface="+mn-ea"/>
                <a:ea typeface="+mn-ea"/>
                <a:cs typeface="Malgun Gothic"/>
              </a:rPr>
              <a:t> </a:t>
            </a:r>
            <a:r>
              <a:rPr dirty="0">
                <a:solidFill>
                  <a:srgbClr val="333333"/>
                </a:solidFill>
                <a:latin typeface="+mn-ea"/>
                <a:ea typeface="+mn-ea"/>
                <a:cs typeface="Malgun Gothic"/>
              </a:rPr>
              <a:t>바꿀</a:t>
            </a:r>
            <a:r>
              <a:rPr spc="-25" dirty="0">
                <a:solidFill>
                  <a:srgbClr val="333333"/>
                </a:solidFill>
                <a:latin typeface="+mn-ea"/>
                <a:ea typeface="+mn-ea"/>
                <a:cs typeface="Malgun Gothic"/>
              </a:rPr>
              <a:t> </a:t>
            </a:r>
            <a:r>
              <a:rPr dirty="0">
                <a:solidFill>
                  <a:srgbClr val="333333"/>
                </a:solidFill>
                <a:latin typeface="+mn-ea"/>
                <a:ea typeface="+mn-ea"/>
                <a:cs typeface="Malgun Gothic"/>
              </a:rPr>
              <a:t>때</a:t>
            </a:r>
            <a:r>
              <a:rPr spc="-20" dirty="0">
                <a:solidFill>
                  <a:srgbClr val="333333"/>
                </a:solidFill>
                <a:latin typeface="+mn-ea"/>
                <a:ea typeface="+mn-ea"/>
                <a:cs typeface="Malgun Gothic"/>
              </a:rPr>
              <a:t> </a:t>
            </a:r>
            <a:r>
              <a:rPr dirty="0">
                <a:solidFill>
                  <a:srgbClr val="333333"/>
                </a:solidFill>
                <a:latin typeface="+mn-ea"/>
                <a:ea typeface="+mn-ea"/>
                <a:cs typeface="Malgun Gothic"/>
              </a:rPr>
              <a:t>사용할</a:t>
            </a:r>
            <a:r>
              <a:rPr spc="-35" dirty="0">
                <a:solidFill>
                  <a:srgbClr val="333333"/>
                </a:solidFill>
                <a:latin typeface="+mn-ea"/>
                <a:ea typeface="+mn-ea"/>
                <a:cs typeface="Malgun Gothic"/>
              </a:rPr>
              <a:t> </a:t>
            </a:r>
            <a:r>
              <a:rPr dirty="0">
                <a:solidFill>
                  <a:srgbClr val="333333"/>
                </a:solidFill>
                <a:latin typeface="+mn-ea"/>
                <a:ea typeface="+mn-ea"/>
                <a:cs typeface="Malgun Gothic"/>
              </a:rPr>
              <a:t>문자열</a:t>
            </a:r>
            <a:r>
              <a:rPr spc="-40" dirty="0">
                <a:solidFill>
                  <a:srgbClr val="333333"/>
                </a:solidFill>
                <a:latin typeface="+mn-ea"/>
                <a:ea typeface="+mn-ea"/>
                <a:cs typeface="Malgun Gothic"/>
              </a:rPr>
              <a:t> </a:t>
            </a:r>
            <a:r>
              <a:rPr dirty="0">
                <a:solidFill>
                  <a:srgbClr val="333333"/>
                </a:solidFill>
                <a:latin typeface="+mn-ea"/>
                <a:ea typeface="+mn-ea"/>
                <a:cs typeface="Malgun Gothic"/>
              </a:rPr>
              <a:t>값을</a:t>
            </a:r>
            <a:r>
              <a:rPr spc="-20" dirty="0">
                <a:solidFill>
                  <a:srgbClr val="333333"/>
                </a:solidFill>
                <a:latin typeface="+mn-ea"/>
                <a:ea typeface="+mn-ea"/>
                <a:cs typeface="Malgun Gothic"/>
              </a:rPr>
              <a:t> </a:t>
            </a:r>
            <a:r>
              <a:rPr dirty="0">
                <a:solidFill>
                  <a:srgbClr val="333333"/>
                </a:solidFill>
                <a:latin typeface="+mn-ea"/>
                <a:ea typeface="+mn-ea"/>
                <a:cs typeface="Malgun Gothic"/>
              </a:rPr>
              <a:t>만들어</a:t>
            </a:r>
            <a:r>
              <a:rPr spc="-40" dirty="0">
                <a:solidFill>
                  <a:srgbClr val="333333"/>
                </a:solidFill>
                <a:latin typeface="+mn-ea"/>
                <a:ea typeface="+mn-ea"/>
                <a:cs typeface="Malgun Gothic"/>
              </a:rPr>
              <a:t> </a:t>
            </a:r>
            <a:r>
              <a:rPr spc="-10" dirty="0">
                <a:solidFill>
                  <a:srgbClr val="333333"/>
                </a:solidFill>
                <a:latin typeface="+mn-ea"/>
                <a:ea typeface="+mn-ea"/>
                <a:cs typeface="Malgun Gothic"/>
              </a:rPr>
              <a:t>반환한다.</a:t>
            </a:r>
            <a:endParaRPr dirty="0">
              <a:latin typeface="+mn-ea"/>
              <a:ea typeface="+mn-ea"/>
              <a:cs typeface="Malgun Gothic"/>
            </a:endParaRPr>
          </a:p>
          <a:p>
            <a:pPr marL="561340" marR="5080" lvl="1" indent="-274320">
              <a:lnSpc>
                <a:spcPct val="110000"/>
              </a:lnSpc>
              <a:spcBef>
                <a:spcPts val="600"/>
              </a:spcBef>
              <a:buFont typeface="Consolas"/>
              <a:buChar char="–"/>
              <a:tabLst>
                <a:tab pos="561340" algn="l"/>
              </a:tabLst>
            </a:pPr>
            <a:r>
              <a:rPr dirty="0">
                <a:solidFill>
                  <a:srgbClr val="333333"/>
                </a:solidFill>
                <a:latin typeface="+mn-ea"/>
                <a:ea typeface="+mn-ea"/>
                <a:cs typeface="Malgun Gothic"/>
              </a:rPr>
              <a:t>내장함수</a:t>
            </a:r>
            <a:r>
              <a:rPr spc="-40" dirty="0">
                <a:solidFill>
                  <a:srgbClr val="333333"/>
                </a:solidFill>
                <a:latin typeface="+mn-ea"/>
                <a:ea typeface="+mn-ea"/>
                <a:cs typeface="Malgun Gothic"/>
              </a:rPr>
              <a:t> </a:t>
            </a:r>
            <a:r>
              <a:rPr dirty="0">
                <a:solidFill>
                  <a:srgbClr val="333333"/>
                </a:solidFill>
                <a:latin typeface="+mn-ea"/>
                <a:ea typeface="+mn-ea"/>
                <a:cs typeface="Malgun Gothic"/>
              </a:rPr>
              <a:t>repr()에</a:t>
            </a:r>
            <a:r>
              <a:rPr spc="-25" dirty="0">
                <a:solidFill>
                  <a:srgbClr val="333333"/>
                </a:solidFill>
                <a:latin typeface="+mn-ea"/>
                <a:ea typeface="+mn-ea"/>
                <a:cs typeface="Malgun Gothic"/>
              </a:rPr>
              <a:t> </a:t>
            </a:r>
            <a:r>
              <a:rPr dirty="0">
                <a:solidFill>
                  <a:srgbClr val="333333"/>
                </a:solidFill>
                <a:latin typeface="+mn-ea"/>
                <a:ea typeface="+mn-ea"/>
                <a:cs typeface="Malgun Gothic"/>
              </a:rPr>
              <a:t>전달되면</a:t>
            </a:r>
            <a:r>
              <a:rPr spc="-40" dirty="0">
                <a:solidFill>
                  <a:srgbClr val="333333"/>
                </a:solidFill>
                <a:latin typeface="+mn-ea"/>
                <a:ea typeface="+mn-ea"/>
                <a:cs typeface="Malgun Gothic"/>
              </a:rPr>
              <a:t> </a:t>
            </a:r>
            <a:r>
              <a:rPr dirty="0">
                <a:solidFill>
                  <a:srgbClr val="333333"/>
                </a:solidFill>
                <a:latin typeface="+mn-ea"/>
                <a:ea typeface="+mn-ea"/>
                <a:cs typeface="Malgun Gothic"/>
              </a:rPr>
              <a:t>반환될</a:t>
            </a:r>
            <a:r>
              <a:rPr spc="-45" dirty="0">
                <a:solidFill>
                  <a:srgbClr val="333333"/>
                </a:solidFill>
                <a:latin typeface="+mn-ea"/>
                <a:ea typeface="+mn-ea"/>
                <a:cs typeface="Malgun Gothic"/>
              </a:rPr>
              <a:t> </a:t>
            </a:r>
            <a:r>
              <a:rPr dirty="0">
                <a:solidFill>
                  <a:srgbClr val="333333"/>
                </a:solidFill>
                <a:latin typeface="+mn-ea"/>
                <a:ea typeface="+mn-ea"/>
                <a:cs typeface="Malgun Gothic"/>
              </a:rPr>
              <a:t>문자열로</a:t>
            </a:r>
            <a:r>
              <a:rPr spc="-40" dirty="0">
                <a:solidFill>
                  <a:srgbClr val="333333"/>
                </a:solidFill>
                <a:latin typeface="+mn-ea"/>
                <a:ea typeface="+mn-ea"/>
                <a:cs typeface="Malgun Gothic"/>
              </a:rPr>
              <a:t> </a:t>
            </a:r>
            <a:r>
              <a:rPr dirty="0">
                <a:solidFill>
                  <a:srgbClr val="333333"/>
                </a:solidFill>
                <a:latin typeface="+mn-ea"/>
                <a:ea typeface="+mn-ea"/>
                <a:cs typeface="Malgun Gothic"/>
              </a:rPr>
              <a:t>다시</a:t>
            </a:r>
            <a:r>
              <a:rPr spc="-30" dirty="0">
                <a:solidFill>
                  <a:srgbClr val="333333"/>
                </a:solidFill>
                <a:latin typeface="+mn-ea"/>
                <a:ea typeface="+mn-ea"/>
                <a:cs typeface="Malgun Gothic"/>
              </a:rPr>
              <a:t> </a:t>
            </a:r>
            <a:r>
              <a:rPr dirty="0">
                <a:solidFill>
                  <a:srgbClr val="333333"/>
                </a:solidFill>
                <a:latin typeface="+mn-ea"/>
                <a:ea typeface="+mn-ea"/>
                <a:cs typeface="Malgun Gothic"/>
              </a:rPr>
              <a:t>eval()에</a:t>
            </a:r>
            <a:r>
              <a:rPr spc="-30" dirty="0">
                <a:solidFill>
                  <a:srgbClr val="333333"/>
                </a:solidFill>
                <a:latin typeface="+mn-ea"/>
                <a:ea typeface="+mn-ea"/>
                <a:cs typeface="Malgun Gothic"/>
              </a:rPr>
              <a:t> </a:t>
            </a:r>
            <a:r>
              <a:rPr dirty="0">
                <a:solidFill>
                  <a:srgbClr val="333333"/>
                </a:solidFill>
                <a:latin typeface="+mn-ea"/>
                <a:ea typeface="+mn-ea"/>
                <a:cs typeface="Malgun Gothic"/>
              </a:rPr>
              <a:t>전달하면</a:t>
            </a:r>
            <a:r>
              <a:rPr spc="-40" dirty="0">
                <a:solidFill>
                  <a:srgbClr val="333333"/>
                </a:solidFill>
                <a:latin typeface="+mn-ea"/>
                <a:ea typeface="+mn-ea"/>
                <a:cs typeface="Malgun Gothic"/>
              </a:rPr>
              <a:t> </a:t>
            </a:r>
            <a:r>
              <a:rPr dirty="0">
                <a:solidFill>
                  <a:srgbClr val="333333"/>
                </a:solidFill>
                <a:latin typeface="+mn-ea"/>
                <a:ea typeface="+mn-ea"/>
                <a:cs typeface="Malgun Gothic"/>
              </a:rPr>
              <a:t>원래</a:t>
            </a:r>
            <a:r>
              <a:rPr spc="-40" dirty="0">
                <a:solidFill>
                  <a:srgbClr val="333333"/>
                </a:solidFill>
                <a:latin typeface="+mn-ea"/>
                <a:ea typeface="+mn-ea"/>
                <a:cs typeface="Malgun Gothic"/>
              </a:rPr>
              <a:t> </a:t>
            </a:r>
            <a:r>
              <a:rPr dirty="0">
                <a:solidFill>
                  <a:srgbClr val="333333"/>
                </a:solidFill>
                <a:latin typeface="+mn-ea"/>
                <a:ea typeface="+mn-ea"/>
                <a:cs typeface="Malgun Gothic"/>
              </a:rPr>
              <a:t>Instance로</a:t>
            </a:r>
            <a:r>
              <a:rPr spc="-40" dirty="0">
                <a:solidFill>
                  <a:srgbClr val="333333"/>
                </a:solidFill>
                <a:latin typeface="+mn-ea"/>
                <a:ea typeface="+mn-ea"/>
                <a:cs typeface="Malgun Gothic"/>
              </a:rPr>
              <a:t> </a:t>
            </a:r>
            <a:r>
              <a:rPr spc="-25" dirty="0">
                <a:solidFill>
                  <a:srgbClr val="333333"/>
                </a:solidFill>
                <a:latin typeface="+mn-ea"/>
                <a:ea typeface="+mn-ea"/>
                <a:cs typeface="Malgun Gothic"/>
              </a:rPr>
              <a:t>변환될 </a:t>
            </a:r>
            <a:r>
              <a:rPr dirty="0">
                <a:solidFill>
                  <a:srgbClr val="333333"/>
                </a:solidFill>
                <a:latin typeface="+mn-ea"/>
                <a:ea typeface="+mn-ea"/>
                <a:cs typeface="Malgun Gothic"/>
              </a:rPr>
              <a:t>수</a:t>
            </a:r>
            <a:r>
              <a:rPr spc="-10" dirty="0">
                <a:solidFill>
                  <a:srgbClr val="333333"/>
                </a:solidFill>
                <a:latin typeface="+mn-ea"/>
                <a:ea typeface="+mn-ea"/>
                <a:cs typeface="Malgun Gothic"/>
              </a:rPr>
              <a:t> </a:t>
            </a:r>
            <a:r>
              <a:rPr dirty="0">
                <a:solidFill>
                  <a:srgbClr val="333333"/>
                </a:solidFill>
                <a:latin typeface="+mn-ea"/>
                <a:ea typeface="+mn-ea"/>
                <a:cs typeface="Malgun Gothic"/>
              </a:rPr>
              <a:t>있는</a:t>
            </a:r>
            <a:r>
              <a:rPr spc="-10" dirty="0">
                <a:solidFill>
                  <a:srgbClr val="333333"/>
                </a:solidFill>
                <a:latin typeface="+mn-ea"/>
                <a:ea typeface="+mn-ea"/>
                <a:cs typeface="Malgun Gothic"/>
              </a:rPr>
              <a:t> </a:t>
            </a:r>
            <a:r>
              <a:rPr dirty="0">
                <a:solidFill>
                  <a:srgbClr val="333333"/>
                </a:solidFill>
                <a:latin typeface="+mn-ea"/>
                <a:ea typeface="+mn-ea"/>
                <a:cs typeface="Malgun Gothic"/>
              </a:rPr>
              <a:t>문자열로</a:t>
            </a:r>
            <a:r>
              <a:rPr spc="-20" dirty="0">
                <a:solidFill>
                  <a:srgbClr val="333333"/>
                </a:solidFill>
                <a:latin typeface="+mn-ea"/>
                <a:ea typeface="+mn-ea"/>
                <a:cs typeface="Malgun Gothic"/>
              </a:rPr>
              <a:t> </a:t>
            </a:r>
            <a:r>
              <a:rPr spc="-10" dirty="0">
                <a:solidFill>
                  <a:srgbClr val="333333"/>
                </a:solidFill>
                <a:latin typeface="+mn-ea"/>
                <a:ea typeface="+mn-ea"/>
                <a:cs typeface="Malgun Gothic"/>
              </a:rPr>
              <a:t>반환한다.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대화형</a:t>
            </a:r>
            <a:r>
              <a:rPr spc="-45" dirty="0">
                <a:solidFill>
                  <a:srgbClr val="333333"/>
                </a:solidFill>
                <a:latin typeface="+mn-ea"/>
                <a:ea typeface="+mn-ea"/>
                <a:cs typeface="Malgun Gothic"/>
              </a:rPr>
              <a:t> </a:t>
            </a:r>
            <a:r>
              <a:rPr dirty="0">
                <a:solidFill>
                  <a:srgbClr val="333333"/>
                </a:solidFill>
                <a:latin typeface="+mn-ea"/>
                <a:ea typeface="+mn-ea"/>
                <a:cs typeface="Malgun Gothic"/>
              </a:rPr>
              <a:t>IDE에서</a:t>
            </a:r>
            <a:r>
              <a:rPr spc="-20" dirty="0">
                <a:solidFill>
                  <a:srgbClr val="333333"/>
                </a:solidFill>
                <a:latin typeface="+mn-ea"/>
                <a:ea typeface="+mn-ea"/>
                <a:cs typeface="Malgun Gothic"/>
              </a:rPr>
              <a:t> </a:t>
            </a:r>
            <a:r>
              <a:rPr dirty="0">
                <a:solidFill>
                  <a:srgbClr val="333333"/>
                </a:solidFill>
                <a:latin typeface="+mn-ea"/>
                <a:ea typeface="+mn-ea"/>
                <a:cs typeface="Malgun Gothic"/>
              </a:rPr>
              <a:t>변수를</a:t>
            </a:r>
            <a:r>
              <a:rPr spc="-35" dirty="0">
                <a:solidFill>
                  <a:srgbClr val="333333"/>
                </a:solidFill>
                <a:latin typeface="+mn-ea"/>
                <a:ea typeface="+mn-ea"/>
                <a:cs typeface="Malgun Gothic"/>
              </a:rPr>
              <a:t> </a:t>
            </a:r>
            <a:r>
              <a:rPr dirty="0">
                <a:solidFill>
                  <a:srgbClr val="333333"/>
                </a:solidFill>
                <a:latin typeface="+mn-ea"/>
                <a:ea typeface="+mn-ea"/>
                <a:cs typeface="Malgun Gothic"/>
              </a:rPr>
              <a:t>값을</a:t>
            </a:r>
            <a:r>
              <a:rPr spc="-20" dirty="0">
                <a:solidFill>
                  <a:srgbClr val="333333"/>
                </a:solidFill>
                <a:latin typeface="+mn-ea"/>
                <a:ea typeface="+mn-ea"/>
                <a:cs typeface="Malgun Gothic"/>
              </a:rPr>
              <a:t> </a:t>
            </a:r>
            <a:r>
              <a:rPr dirty="0">
                <a:solidFill>
                  <a:srgbClr val="333333"/>
                </a:solidFill>
                <a:latin typeface="+mn-ea"/>
                <a:ea typeface="+mn-ea"/>
                <a:cs typeface="Malgun Gothic"/>
              </a:rPr>
              <a:t>출력할</a:t>
            </a:r>
            <a:r>
              <a:rPr spc="-35" dirty="0">
                <a:solidFill>
                  <a:srgbClr val="333333"/>
                </a:solidFill>
                <a:latin typeface="+mn-ea"/>
                <a:ea typeface="+mn-ea"/>
                <a:cs typeface="Malgun Gothic"/>
              </a:rPr>
              <a:t> </a:t>
            </a:r>
            <a:r>
              <a:rPr dirty="0">
                <a:solidFill>
                  <a:srgbClr val="333333"/>
                </a:solidFill>
                <a:latin typeface="+mn-ea"/>
                <a:ea typeface="+mn-ea"/>
                <a:cs typeface="Malgun Gothic"/>
              </a:rPr>
              <a:t>때</a:t>
            </a:r>
            <a:r>
              <a:rPr spc="-20" dirty="0">
                <a:solidFill>
                  <a:srgbClr val="333333"/>
                </a:solidFill>
                <a:latin typeface="+mn-ea"/>
                <a:ea typeface="+mn-ea"/>
                <a:cs typeface="Malgun Gothic"/>
              </a:rPr>
              <a:t> </a:t>
            </a:r>
            <a:r>
              <a:rPr dirty="0">
                <a:solidFill>
                  <a:srgbClr val="333333"/>
                </a:solidFill>
                <a:latin typeface="+mn-ea"/>
                <a:ea typeface="+mn-ea"/>
                <a:cs typeface="Malgun Gothic"/>
              </a:rPr>
              <a:t>호출하는</a:t>
            </a:r>
            <a:r>
              <a:rPr spc="-35" dirty="0">
                <a:solidFill>
                  <a:srgbClr val="333333"/>
                </a:solidFill>
                <a:latin typeface="+mn-ea"/>
                <a:ea typeface="+mn-ea"/>
                <a:cs typeface="Malgun Gothic"/>
              </a:rPr>
              <a:t> </a:t>
            </a:r>
            <a:r>
              <a:rPr spc="-20" dirty="0">
                <a:solidFill>
                  <a:srgbClr val="333333"/>
                </a:solidFill>
                <a:latin typeface="+mn-ea"/>
                <a:ea typeface="+mn-ea"/>
                <a:cs typeface="Malgun Gothic"/>
              </a:rPr>
              <a:t>메소드.</a:t>
            </a:r>
            <a:endParaRPr dirty="0">
              <a:latin typeface="+mn-ea"/>
              <a:ea typeface="+mn-ea"/>
              <a:cs typeface="Malgun Gothic"/>
            </a:endParaRPr>
          </a:p>
          <a:p>
            <a:pPr marL="286385" indent="-273685">
              <a:lnSpc>
                <a:spcPct val="100000"/>
              </a:lnSpc>
              <a:spcBef>
                <a:spcPts val="2280"/>
              </a:spcBef>
              <a:buFont typeface="Arial"/>
              <a:buChar char="▪"/>
              <a:tabLst>
                <a:tab pos="286385" algn="l"/>
              </a:tabLst>
            </a:pPr>
            <a:r>
              <a:rPr u="sng" spc="170" dirty="0">
                <a:solidFill>
                  <a:srgbClr val="333333"/>
                </a:solidFill>
                <a:uFill>
                  <a:solidFill>
                    <a:srgbClr val="323232"/>
                  </a:solidFill>
                </a:uFill>
                <a:latin typeface="+mn-ea"/>
                <a:ea typeface="+mn-ea"/>
                <a:cs typeface="Malgun Gothic"/>
              </a:rPr>
              <a:t>  </a:t>
            </a:r>
            <a:r>
              <a:rPr dirty="0">
                <a:solidFill>
                  <a:srgbClr val="333333"/>
                </a:solidFill>
                <a:latin typeface="+mn-ea"/>
                <a:ea typeface="+mn-ea"/>
                <a:cs typeface="Malgun Gothic"/>
              </a:rPr>
              <a:t>str</a:t>
            </a:r>
            <a:r>
              <a:rPr u="sng" spc="170" dirty="0">
                <a:solidFill>
                  <a:srgbClr val="333333"/>
                </a:solidFill>
                <a:uFill>
                  <a:solidFill>
                    <a:srgbClr val="323232"/>
                  </a:solidFill>
                </a:uFill>
                <a:latin typeface="+mn-ea"/>
                <a:ea typeface="+mn-ea"/>
                <a:cs typeface="Malgun Gothic"/>
              </a:rPr>
              <a:t>  </a:t>
            </a:r>
            <a:r>
              <a:rPr spc="-10" dirty="0">
                <a:solidFill>
                  <a:srgbClr val="333333"/>
                </a:solidFill>
                <a:latin typeface="+mn-ea"/>
                <a:ea typeface="+mn-ea"/>
                <a:cs typeface="Malgun Gothic"/>
              </a:rPr>
              <a:t>(self)</a:t>
            </a:r>
            <a:endParaRPr dirty="0">
              <a:latin typeface="+mn-ea"/>
              <a:ea typeface="+mn-ea"/>
              <a:cs typeface="Malgun Gothic"/>
            </a:endParaRPr>
          </a:p>
          <a:p>
            <a:pPr marL="560705" lvl="1" indent="-273685">
              <a:lnSpc>
                <a:spcPct val="100000"/>
              </a:lnSpc>
              <a:spcBef>
                <a:spcPts val="975"/>
              </a:spcBef>
              <a:buFont typeface="Consolas"/>
              <a:buChar char="–"/>
              <a:tabLst>
                <a:tab pos="560705" algn="l"/>
                <a:tab pos="1699895" algn="l"/>
              </a:tabLst>
            </a:pPr>
            <a:r>
              <a:rPr u="sng" spc="145" dirty="0">
                <a:solidFill>
                  <a:srgbClr val="333333"/>
                </a:solidFill>
                <a:uFill>
                  <a:solidFill>
                    <a:srgbClr val="323232"/>
                  </a:solidFill>
                </a:uFill>
                <a:latin typeface="+mn-ea"/>
                <a:ea typeface="+mn-ea"/>
                <a:cs typeface="Malgun Gothic"/>
              </a:rPr>
              <a:t>  </a:t>
            </a:r>
            <a:r>
              <a:rPr spc="-10" dirty="0">
                <a:solidFill>
                  <a:srgbClr val="333333"/>
                </a:solidFill>
                <a:latin typeface="+mn-ea"/>
                <a:ea typeface="+mn-ea"/>
                <a:cs typeface="Malgun Gothic"/>
              </a:rPr>
              <a:t>repr()</a:t>
            </a:r>
            <a:r>
              <a:rPr u="sng" dirty="0">
                <a:solidFill>
                  <a:srgbClr val="333333"/>
                </a:solidFill>
                <a:uFill>
                  <a:solidFill>
                    <a:srgbClr val="323232"/>
                  </a:solidFill>
                </a:uFill>
                <a:latin typeface="+mn-ea"/>
                <a:ea typeface="+mn-ea"/>
                <a:cs typeface="Malgun Gothic"/>
              </a:rPr>
              <a:t>	</a:t>
            </a:r>
            <a:r>
              <a:rPr dirty="0">
                <a:solidFill>
                  <a:srgbClr val="333333"/>
                </a:solidFill>
                <a:latin typeface="+mn-ea"/>
                <a:ea typeface="+mn-ea"/>
                <a:cs typeface="Malgun Gothic"/>
              </a:rPr>
              <a:t>과</a:t>
            </a:r>
            <a:r>
              <a:rPr spc="-15" dirty="0">
                <a:solidFill>
                  <a:srgbClr val="333333"/>
                </a:solidFill>
                <a:latin typeface="+mn-ea"/>
                <a:ea typeface="+mn-ea"/>
                <a:cs typeface="Malgun Gothic"/>
              </a:rPr>
              <a:t> </a:t>
            </a:r>
            <a:r>
              <a:rPr dirty="0">
                <a:solidFill>
                  <a:srgbClr val="333333"/>
                </a:solidFill>
                <a:latin typeface="+mn-ea"/>
                <a:ea typeface="+mn-ea"/>
                <a:cs typeface="Malgun Gothic"/>
              </a:rPr>
              <a:t>비슷하게</a:t>
            </a:r>
            <a:r>
              <a:rPr spc="-25" dirty="0">
                <a:solidFill>
                  <a:srgbClr val="333333"/>
                </a:solidFill>
                <a:latin typeface="+mn-ea"/>
                <a:ea typeface="+mn-ea"/>
                <a:cs typeface="Malgun Gothic"/>
              </a:rPr>
              <a:t> </a:t>
            </a:r>
            <a:r>
              <a:rPr dirty="0">
                <a:solidFill>
                  <a:srgbClr val="333333"/>
                </a:solidFill>
                <a:latin typeface="+mn-ea"/>
                <a:ea typeface="+mn-ea"/>
                <a:cs typeface="Malgun Gothic"/>
              </a:rPr>
              <a:t>Instance를</a:t>
            </a:r>
            <a:r>
              <a:rPr spc="-25" dirty="0">
                <a:solidFill>
                  <a:srgbClr val="333333"/>
                </a:solidFill>
                <a:latin typeface="+mn-ea"/>
                <a:ea typeface="+mn-ea"/>
                <a:cs typeface="Malgun Gothic"/>
              </a:rPr>
              <a:t> </a:t>
            </a:r>
            <a:r>
              <a:rPr dirty="0">
                <a:solidFill>
                  <a:srgbClr val="333333"/>
                </a:solidFill>
                <a:latin typeface="+mn-ea"/>
                <a:ea typeface="+mn-ea"/>
                <a:cs typeface="Malgun Gothic"/>
              </a:rPr>
              <a:t>문자열로</a:t>
            </a:r>
            <a:r>
              <a:rPr spc="-20" dirty="0">
                <a:solidFill>
                  <a:srgbClr val="333333"/>
                </a:solidFill>
                <a:latin typeface="+mn-ea"/>
                <a:ea typeface="+mn-ea"/>
                <a:cs typeface="Malgun Gothic"/>
              </a:rPr>
              <a:t> </a:t>
            </a:r>
            <a:r>
              <a:rPr dirty="0">
                <a:solidFill>
                  <a:srgbClr val="333333"/>
                </a:solidFill>
                <a:latin typeface="+mn-ea"/>
                <a:ea typeface="+mn-ea"/>
                <a:cs typeface="Malgun Gothic"/>
              </a:rPr>
              <a:t>바꿀</a:t>
            </a:r>
            <a:r>
              <a:rPr spc="-25" dirty="0">
                <a:solidFill>
                  <a:srgbClr val="333333"/>
                </a:solidFill>
                <a:latin typeface="+mn-ea"/>
                <a:ea typeface="+mn-ea"/>
                <a:cs typeface="Malgun Gothic"/>
              </a:rPr>
              <a:t> </a:t>
            </a:r>
            <a:r>
              <a:rPr dirty="0">
                <a:solidFill>
                  <a:srgbClr val="333333"/>
                </a:solidFill>
                <a:latin typeface="+mn-ea"/>
                <a:ea typeface="+mn-ea"/>
                <a:cs typeface="Malgun Gothic"/>
              </a:rPr>
              <a:t>때</a:t>
            </a:r>
            <a:r>
              <a:rPr spc="-15" dirty="0">
                <a:solidFill>
                  <a:srgbClr val="333333"/>
                </a:solidFill>
                <a:latin typeface="+mn-ea"/>
                <a:ea typeface="+mn-ea"/>
                <a:cs typeface="Malgun Gothic"/>
              </a:rPr>
              <a:t> </a:t>
            </a:r>
            <a:r>
              <a:rPr dirty="0">
                <a:solidFill>
                  <a:srgbClr val="333333"/>
                </a:solidFill>
                <a:latin typeface="+mn-ea"/>
                <a:ea typeface="+mn-ea"/>
                <a:cs typeface="Malgun Gothic"/>
              </a:rPr>
              <a:t>사용할</a:t>
            </a:r>
            <a:r>
              <a:rPr spc="-10" dirty="0">
                <a:solidFill>
                  <a:srgbClr val="333333"/>
                </a:solidFill>
                <a:latin typeface="+mn-ea"/>
                <a:ea typeface="+mn-ea"/>
                <a:cs typeface="Malgun Gothic"/>
              </a:rPr>
              <a:t> </a:t>
            </a:r>
            <a:r>
              <a:rPr dirty="0">
                <a:solidFill>
                  <a:srgbClr val="333333"/>
                </a:solidFill>
                <a:latin typeface="+mn-ea"/>
                <a:ea typeface="+mn-ea"/>
                <a:cs typeface="Malgun Gothic"/>
              </a:rPr>
              <a:t>문자열</a:t>
            </a:r>
            <a:r>
              <a:rPr spc="-25" dirty="0">
                <a:solidFill>
                  <a:srgbClr val="333333"/>
                </a:solidFill>
                <a:latin typeface="+mn-ea"/>
                <a:ea typeface="+mn-ea"/>
                <a:cs typeface="Malgun Gothic"/>
              </a:rPr>
              <a:t> </a:t>
            </a:r>
            <a:r>
              <a:rPr dirty="0">
                <a:solidFill>
                  <a:srgbClr val="333333"/>
                </a:solidFill>
                <a:latin typeface="+mn-ea"/>
                <a:ea typeface="+mn-ea"/>
                <a:cs typeface="Malgun Gothic"/>
              </a:rPr>
              <a:t>값을</a:t>
            </a:r>
            <a:r>
              <a:rPr spc="-15" dirty="0">
                <a:solidFill>
                  <a:srgbClr val="333333"/>
                </a:solidFill>
                <a:latin typeface="+mn-ea"/>
                <a:ea typeface="+mn-ea"/>
                <a:cs typeface="Malgun Gothic"/>
              </a:rPr>
              <a:t> </a:t>
            </a:r>
            <a:r>
              <a:rPr spc="-10" dirty="0">
                <a:solidFill>
                  <a:srgbClr val="333333"/>
                </a:solidFill>
                <a:latin typeface="+mn-ea"/>
                <a:ea typeface="+mn-ea"/>
                <a:cs typeface="Malgun Gothic"/>
              </a:rPr>
              <a:t>반환(return)한다.</a:t>
            </a:r>
            <a:endParaRPr dirty="0">
              <a:latin typeface="+mn-ea"/>
              <a:ea typeface="+mn-ea"/>
              <a:cs typeface="Malgun Gothic"/>
            </a:endParaRPr>
          </a:p>
          <a:p>
            <a:pPr marL="789305" lvl="2" indent="-227965">
              <a:lnSpc>
                <a:spcPct val="100000"/>
              </a:lnSpc>
              <a:spcBef>
                <a:spcPts val="850"/>
              </a:spcBef>
              <a:buFont typeface="Arial"/>
              <a:buChar char="▪"/>
              <a:tabLst>
                <a:tab pos="789305" algn="l"/>
              </a:tabLst>
            </a:pPr>
            <a:r>
              <a:rPr dirty="0">
                <a:solidFill>
                  <a:srgbClr val="333333"/>
                </a:solidFill>
                <a:highlight>
                  <a:srgbClr val="FFFF00"/>
                </a:highlight>
                <a:latin typeface="+mn-ea"/>
                <a:ea typeface="+mn-ea"/>
                <a:cs typeface="Malgun Gothic"/>
              </a:rPr>
              <a:t>내장 함수</a:t>
            </a:r>
            <a:r>
              <a:rPr spc="-5"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str() 나</a:t>
            </a:r>
            <a:r>
              <a:rPr spc="-5"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출력</a:t>
            </a:r>
            <a:r>
              <a:rPr spc="-5"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함수에 의해</a:t>
            </a:r>
            <a:r>
              <a:rPr spc="-5" dirty="0">
                <a:solidFill>
                  <a:srgbClr val="333333"/>
                </a:solidFill>
                <a:highlight>
                  <a:srgbClr val="FFFF00"/>
                </a:highlight>
                <a:latin typeface="+mn-ea"/>
                <a:ea typeface="+mn-ea"/>
                <a:cs typeface="Malgun Gothic"/>
              </a:rPr>
              <a:t> </a:t>
            </a:r>
            <a:r>
              <a:rPr spc="-10" dirty="0">
                <a:solidFill>
                  <a:srgbClr val="333333"/>
                </a:solidFill>
                <a:highlight>
                  <a:srgbClr val="FFFF00"/>
                </a:highlight>
                <a:latin typeface="+mn-ea"/>
                <a:ea typeface="+mn-ea"/>
                <a:cs typeface="Malgun Gothic"/>
              </a:rPr>
              <a:t>호출된다.</a:t>
            </a:r>
            <a:endParaRPr dirty="0">
              <a:highlight>
                <a:srgbClr val="FFFF00"/>
              </a:highlight>
              <a:latin typeface="+mn-ea"/>
              <a:ea typeface="+mn-ea"/>
              <a:cs typeface="Malgun Gothic"/>
            </a:endParaRPr>
          </a:p>
          <a:p>
            <a:pPr marL="789305" lvl="2" indent="-227965">
              <a:lnSpc>
                <a:spcPct val="100000"/>
              </a:lnSpc>
              <a:spcBef>
                <a:spcPts val="820"/>
              </a:spcBef>
              <a:buFont typeface="Arial"/>
              <a:buChar char="▪"/>
              <a:tabLst>
                <a:tab pos="789305" algn="l"/>
              </a:tabLst>
            </a:pPr>
            <a:r>
              <a:rPr dirty="0">
                <a:solidFill>
                  <a:srgbClr val="333333"/>
                </a:solidFill>
                <a:latin typeface="+mn-ea"/>
                <a:ea typeface="+mn-ea"/>
                <a:cs typeface="Malgun Gothic"/>
              </a:rPr>
              <a:t>출력 시</a:t>
            </a:r>
            <a:r>
              <a:rPr spc="-5" dirty="0">
                <a:solidFill>
                  <a:srgbClr val="333333"/>
                </a:solidFill>
                <a:latin typeface="+mn-ea"/>
                <a:ea typeface="+mn-ea"/>
                <a:cs typeface="Malgun Gothic"/>
              </a:rPr>
              <a:t> </a:t>
            </a:r>
            <a:r>
              <a:rPr dirty="0">
                <a:solidFill>
                  <a:srgbClr val="333333"/>
                </a:solidFill>
                <a:latin typeface="+mn-ea"/>
                <a:ea typeface="+mn-ea"/>
                <a:cs typeface="Malgun Gothic"/>
              </a:rPr>
              <a:t>객체에</a:t>
            </a:r>
            <a:r>
              <a:rPr spc="-5" dirty="0">
                <a:solidFill>
                  <a:srgbClr val="333333"/>
                </a:solidFill>
                <a:latin typeface="+mn-ea"/>
                <a:ea typeface="+mn-ea"/>
                <a:cs typeface="Malgun Gothic"/>
              </a:rPr>
              <a:t> </a:t>
            </a:r>
            <a:r>
              <a:rPr u="sng" spc="125" dirty="0">
                <a:solidFill>
                  <a:srgbClr val="333333"/>
                </a:solidFill>
                <a:uFill>
                  <a:solidFill>
                    <a:srgbClr val="323232"/>
                  </a:solidFill>
                </a:uFill>
                <a:latin typeface="+mn-ea"/>
                <a:ea typeface="+mn-ea"/>
                <a:cs typeface="Malgun Gothic"/>
              </a:rPr>
              <a:t>  </a:t>
            </a:r>
            <a:r>
              <a:rPr dirty="0">
                <a:solidFill>
                  <a:srgbClr val="333333"/>
                </a:solidFill>
                <a:latin typeface="+mn-ea"/>
                <a:ea typeface="+mn-ea"/>
                <a:cs typeface="Malgun Gothic"/>
              </a:rPr>
              <a:t>str()</a:t>
            </a:r>
            <a:r>
              <a:rPr u="sng" spc="125" dirty="0">
                <a:solidFill>
                  <a:srgbClr val="333333"/>
                </a:solidFill>
                <a:uFill>
                  <a:solidFill>
                    <a:srgbClr val="323232"/>
                  </a:solidFill>
                </a:uFill>
                <a:latin typeface="+mn-ea"/>
                <a:ea typeface="+mn-ea"/>
                <a:cs typeface="Malgun Gothic"/>
              </a:rPr>
              <a:t>  </a:t>
            </a:r>
            <a:r>
              <a:rPr dirty="0">
                <a:solidFill>
                  <a:srgbClr val="333333"/>
                </a:solidFill>
                <a:latin typeface="+mn-ea"/>
                <a:ea typeface="+mn-ea"/>
                <a:cs typeface="Malgun Gothic"/>
              </a:rPr>
              <a:t>이</a:t>
            </a:r>
            <a:r>
              <a:rPr spc="-30" dirty="0">
                <a:solidFill>
                  <a:srgbClr val="333333"/>
                </a:solidFill>
                <a:latin typeface="+mn-ea"/>
                <a:ea typeface="+mn-ea"/>
                <a:cs typeface="Malgun Gothic"/>
              </a:rPr>
              <a:t> </a:t>
            </a:r>
            <a:r>
              <a:rPr dirty="0">
                <a:solidFill>
                  <a:srgbClr val="333333"/>
                </a:solidFill>
                <a:latin typeface="+mn-ea"/>
                <a:ea typeface="+mn-ea"/>
                <a:cs typeface="Malgun Gothic"/>
              </a:rPr>
              <a:t>없으면 </a:t>
            </a:r>
            <a:r>
              <a:rPr u="sng" spc="125" dirty="0">
                <a:solidFill>
                  <a:srgbClr val="333333"/>
                </a:solidFill>
                <a:uFill>
                  <a:solidFill>
                    <a:srgbClr val="323232"/>
                  </a:solidFill>
                </a:uFill>
                <a:latin typeface="+mn-ea"/>
                <a:ea typeface="+mn-ea"/>
                <a:cs typeface="Malgun Gothic"/>
              </a:rPr>
              <a:t>  </a:t>
            </a:r>
            <a:r>
              <a:rPr dirty="0">
                <a:solidFill>
                  <a:srgbClr val="333333"/>
                </a:solidFill>
                <a:latin typeface="+mn-ea"/>
                <a:ea typeface="+mn-ea"/>
                <a:cs typeface="Malgun Gothic"/>
              </a:rPr>
              <a:t>repr()</a:t>
            </a:r>
            <a:r>
              <a:rPr u="sng" spc="125" dirty="0">
                <a:solidFill>
                  <a:srgbClr val="333333"/>
                </a:solidFill>
                <a:uFill>
                  <a:solidFill>
                    <a:srgbClr val="323232"/>
                  </a:solidFill>
                </a:uFill>
                <a:latin typeface="+mn-ea"/>
                <a:ea typeface="+mn-ea"/>
                <a:cs typeface="Malgun Gothic"/>
              </a:rPr>
              <a:t>  </a:t>
            </a:r>
            <a:r>
              <a:rPr dirty="0">
                <a:solidFill>
                  <a:srgbClr val="333333"/>
                </a:solidFill>
                <a:latin typeface="+mn-ea"/>
                <a:ea typeface="+mn-ea"/>
                <a:cs typeface="Malgun Gothic"/>
              </a:rPr>
              <a:t>이</a:t>
            </a:r>
            <a:r>
              <a:rPr spc="-30" dirty="0">
                <a:solidFill>
                  <a:srgbClr val="333333"/>
                </a:solidFill>
                <a:latin typeface="+mn-ea"/>
                <a:ea typeface="+mn-ea"/>
                <a:cs typeface="Malgun Gothic"/>
              </a:rPr>
              <a:t> </a:t>
            </a:r>
            <a:r>
              <a:rPr spc="-10" dirty="0">
                <a:solidFill>
                  <a:srgbClr val="333333"/>
                </a:solidFill>
                <a:latin typeface="+mn-ea"/>
                <a:ea typeface="+mn-ea"/>
                <a:cs typeface="Malgun Gothic"/>
              </a:rPr>
              <a:t>호출된다.</a:t>
            </a:r>
            <a:endParaRPr dirty="0">
              <a:latin typeface="+mn-ea"/>
              <a:ea typeface="+mn-ea"/>
              <a:cs typeface="Malgun Gothic"/>
            </a:endParaRPr>
          </a:p>
          <a:p>
            <a:pPr marL="560705" lvl="1" indent="-273685">
              <a:lnSpc>
                <a:spcPct val="100000"/>
              </a:lnSpc>
              <a:spcBef>
                <a:spcPts val="805"/>
              </a:spcBef>
              <a:buFont typeface="Consolas"/>
              <a:buChar char="–"/>
              <a:tabLst>
                <a:tab pos="560705" algn="l"/>
              </a:tabLst>
            </a:pPr>
            <a:r>
              <a:rPr dirty="0">
                <a:solidFill>
                  <a:srgbClr val="333333"/>
                </a:solidFill>
                <a:latin typeface="+mn-ea"/>
                <a:ea typeface="+mn-ea"/>
                <a:cs typeface="Malgun Gothic"/>
              </a:rPr>
              <a:t>주로</a:t>
            </a:r>
            <a:r>
              <a:rPr spc="-15" dirty="0">
                <a:solidFill>
                  <a:srgbClr val="333333"/>
                </a:solidFill>
                <a:latin typeface="+mn-ea"/>
                <a:ea typeface="+mn-ea"/>
                <a:cs typeface="Malgun Gothic"/>
              </a:rPr>
              <a:t> </a:t>
            </a:r>
            <a:r>
              <a:rPr dirty="0">
                <a:solidFill>
                  <a:srgbClr val="333333"/>
                </a:solidFill>
                <a:latin typeface="+mn-ea"/>
                <a:ea typeface="+mn-ea"/>
                <a:cs typeface="Malgun Gothic"/>
              </a:rPr>
              <a:t>instance의</a:t>
            </a:r>
            <a:r>
              <a:rPr spc="-40" dirty="0">
                <a:solidFill>
                  <a:srgbClr val="333333"/>
                </a:solidFill>
                <a:latin typeface="+mn-ea"/>
                <a:ea typeface="+mn-ea"/>
                <a:cs typeface="Malgun Gothic"/>
              </a:rPr>
              <a:t> </a:t>
            </a:r>
            <a:r>
              <a:rPr dirty="0">
                <a:solidFill>
                  <a:srgbClr val="333333"/>
                </a:solidFill>
                <a:latin typeface="+mn-ea"/>
                <a:ea typeface="+mn-ea"/>
                <a:cs typeface="Malgun Gothic"/>
              </a:rPr>
              <a:t>속성값들을</a:t>
            </a:r>
            <a:r>
              <a:rPr spc="-25" dirty="0">
                <a:solidFill>
                  <a:srgbClr val="333333"/>
                </a:solidFill>
                <a:latin typeface="+mn-ea"/>
                <a:ea typeface="+mn-ea"/>
                <a:cs typeface="Malgun Gothic"/>
              </a:rPr>
              <a:t> </a:t>
            </a:r>
            <a:r>
              <a:rPr dirty="0">
                <a:solidFill>
                  <a:srgbClr val="333333"/>
                </a:solidFill>
                <a:latin typeface="+mn-ea"/>
                <a:ea typeface="+mn-ea"/>
                <a:cs typeface="Malgun Gothic"/>
              </a:rPr>
              <a:t>하나의</a:t>
            </a:r>
            <a:r>
              <a:rPr spc="-25" dirty="0">
                <a:solidFill>
                  <a:srgbClr val="333333"/>
                </a:solidFill>
                <a:latin typeface="+mn-ea"/>
                <a:ea typeface="+mn-ea"/>
                <a:cs typeface="Malgun Gothic"/>
              </a:rPr>
              <a:t> </a:t>
            </a:r>
            <a:r>
              <a:rPr dirty="0">
                <a:solidFill>
                  <a:srgbClr val="333333"/>
                </a:solidFill>
                <a:latin typeface="+mn-ea"/>
                <a:ea typeface="+mn-ea"/>
                <a:cs typeface="Malgun Gothic"/>
              </a:rPr>
              <a:t>문자열로</a:t>
            </a:r>
            <a:r>
              <a:rPr spc="-25" dirty="0">
                <a:solidFill>
                  <a:srgbClr val="333333"/>
                </a:solidFill>
                <a:latin typeface="+mn-ea"/>
                <a:ea typeface="+mn-ea"/>
                <a:cs typeface="Malgun Gothic"/>
              </a:rPr>
              <a:t> </a:t>
            </a:r>
            <a:r>
              <a:rPr dirty="0">
                <a:solidFill>
                  <a:srgbClr val="333333"/>
                </a:solidFill>
                <a:latin typeface="+mn-ea"/>
                <a:ea typeface="+mn-ea"/>
                <a:cs typeface="Malgun Gothic"/>
              </a:rPr>
              <a:t>합쳐</a:t>
            </a:r>
            <a:r>
              <a:rPr spc="-15" dirty="0">
                <a:solidFill>
                  <a:srgbClr val="333333"/>
                </a:solidFill>
                <a:latin typeface="+mn-ea"/>
                <a:ea typeface="+mn-ea"/>
                <a:cs typeface="Malgun Gothic"/>
              </a:rPr>
              <a:t> </a:t>
            </a:r>
            <a:r>
              <a:rPr dirty="0">
                <a:solidFill>
                  <a:srgbClr val="333333"/>
                </a:solidFill>
                <a:latin typeface="+mn-ea"/>
                <a:ea typeface="+mn-ea"/>
                <a:cs typeface="Malgun Gothic"/>
              </a:rPr>
              <a:t>리턴</a:t>
            </a:r>
            <a:r>
              <a:rPr spc="-15" dirty="0">
                <a:solidFill>
                  <a:srgbClr val="333333"/>
                </a:solidFill>
                <a:latin typeface="+mn-ea"/>
                <a:ea typeface="+mn-ea"/>
                <a:cs typeface="Malgun Gothic"/>
              </a:rPr>
              <a:t> </a:t>
            </a:r>
            <a:r>
              <a:rPr dirty="0">
                <a:solidFill>
                  <a:srgbClr val="333333"/>
                </a:solidFill>
                <a:latin typeface="+mn-ea"/>
                <a:ea typeface="+mn-ea"/>
                <a:cs typeface="Malgun Gothic"/>
              </a:rPr>
              <a:t>하도록</a:t>
            </a:r>
            <a:r>
              <a:rPr spc="-25" dirty="0">
                <a:solidFill>
                  <a:srgbClr val="333333"/>
                </a:solidFill>
                <a:latin typeface="+mn-ea"/>
                <a:ea typeface="+mn-ea"/>
                <a:cs typeface="Malgun Gothic"/>
              </a:rPr>
              <a:t> </a:t>
            </a:r>
            <a:r>
              <a:rPr spc="-10" dirty="0">
                <a:solidFill>
                  <a:srgbClr val="333333"/>
                </a:solidFill>
                <a:latin typeface="+mn-ea"/>
                <a:ea typeface="+mn-ea"/>
                <a:cs typeface="Malgun Gothic"/>
              </a:rPr>
              <a:t>구현한다.</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주요</a:t>
            </a:r>
            <a:r>
              <a:rPr sz="2400" spc="-10" dirty="0">
                <a:latin typeface="CookieRun Regular" panose="020B0600000101010101" pitchFamily="50" charset="-127"/>
              </a:rPr>
              <a:t> </a:t>
            </a:r>
            <a:r>
              <a:rPr sz="2400" dirty="0">
                <a:latin typeface="CookieRun Regular" panose="020B0600000101010101" pitchFamily="50" charset="-127"/>
              </a:rPr>
              <a:t>특수</a:t>
            </a:r>
            <a:r>
              <a:rPr sz="2400" spc="-10" dirty="0">
                <a:latin typeface="CookieRun Regular" panose="020B0600000101010101" pitchFamily="50" charset="-127"/>
              </a:rPr>
              <a:t> </a:t>
            </a:r>
            <a:r>
              <a:rPr sz="2400" dirty="0">
                <a:latin typeface="CookieRun Regular" panose="020B0600000101010101" pitchFamily="50" charset="-127"/>
              </a:rPr>
              <a:t>메소드</a:t>
            </a:r>
            <a:r>
              <a:rPr sz="2400" spc="-10" dirty="0">
                <a:latin typeface="CookieRun Regular" panose="020B0600000101010101" pitchFamily="50" charset="-127"/>
              </a:rPr>
              <a:t> </a:t>
            </a:r>
            <a:r>
              <a:rPr sz="2400" dirty="0">
                <a:latin typeface="CookieRun Regular" panose="020B0600000101010101" pitchFamily="50" charset="-127"/>
              </a:rPr>
              <a:t>–</a:t>
            </a:r>
            <a:r>
              <a:rPr sz="2400" spc="-10" dirty="0">
                <a:latin typeface="CookieRun Regular" panose="020B0600000101010101" pitchFamily="50" charset="-127"/>
              </a:rPr>
              <a:t> </a:t>
            </a:r>
            <a:r>
              <a:rPr sz="2400" dirty="0">
                <a:latin typeface="CookieRun Regular" panose="020B0600000101010101" pitchFamily="50" charset="-127"/>
              </a:rPr>
              <a:t>문자열</a:t>
            </a:r>
            <a:r>
              <a:rPr sz="2400" spc="-15" dirty="0">
                <a:latin typeface="CookieRun Regular" panose="020B0600000101010101" pitchFamily="50" charset="-127"/>
              </a:rPr>
              <a:t> </a:t>
            </a:r>
            <a:r>
              <a:rPr sz="2400" spc="-25" dirty="0">
                <a:latin typeface="CookieRun Regular" panose="020B0600000101010101" pitchFamily="50" charset="-127"/>
              </a:rPr>
              <a:t>표현</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8875395" cy="3806170"/>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u="sng" spc="120" dirty="0">
                <a:solidFill>
                  <a:srgbClr val="333333"/>
                </a:solidFill>
                <a:uFill>
                  <a:solidFill>
                    <a:srgbClr val="323232"/>
                  </a:solidFill>
                </a:uFill>
                <a:latin typeface="+mn-ea"/>
                <a:ea typeface="+mn-ea"/>
                <a:cs typeface="Malgun Gothic"/>
              </a:rPr>
              <a:t>  </a:t>
            </a:r>
            <a:r>
              <a:rPr dirty="0">
                <a:solidFill>
                  <a:srgbClr val="333333"/>
                </a:solidFill>
                <a:latin typeface="+mn-ea"/>
                <a:ea typeface="+mn-ea"/>
                <a:cs typeface="Malgun Gothic"/>
              </a:rPr>
              <a:t>eq</a:t>
            </a:r>
            <a:r>
              <a:rPr u="sng" spc="120" dirty="0">
                <a:solidFill>
                  <a:srgbClr val="333333"/>
                </a:solidFill>
                <a:uFill>
                  <a:solidFill>
                    <a:srgbClr val="323232"/>
                  </a:solidFill>
                </a:uFill>
                <a:latin typeface="+mn-ea"/>
                <a:ea typeface="+mn-ea"/>
                <a:cs typeface="Malgun Gothic"/>
              </a:rPr>
              <a:t>  </a:t>
            </a:r>
            <a:r>
              <a:rPr dirty="0">
                <a:solidFill>
                  <a:srgbClr val="333333"/>
                </a:solidFill>
                <a:latin typeface="+mn-ea"/>
                <a:ea typeface="+mn-ea"/>
                <a:cs typeface="Malgun Gothic"/>
              </a:rPr>
              <a:t>(self,</a:t>
            </a:r>
            <a:r>
              <a:rPr spc="10" dirty="0">
                <a:solidFill>
                  <a:srgbClr val="333333"/>
                </a:solidFill>
                <a:latin typeface="+mn-ea"/>
                <a:ea typeface="+mn-ea"/>
                <a:cs typeface="Malgun Gothic"/>
              </a:rPr>
              <a:t> </a:t>
            </a:r>
            <a:r>
              <a:rPr dirty="0">
                <a:solidFill>
                  <a:srgbClr val="333333"/>
                </a:solidFill>
                <a:latin typeface="+mn-ea"/>
                <a:ea typeface="+mn-ea"/>
                <a:cs typeface="Malgun Gothic"/>
              </a:rPr>
              <a:t>other)</a:t>
            </a:r>
            <a:r>
              <a:rPr spc="-45" dirty="0">
                <a:solidFill>
                  <a:srgbClr val="333333"/>
                </a:solidFill>
                <a:latin typeface="+mn-ea"/>
                <a:ea typeface="+mn-ea"/>
                <a:cs typeface="Malgun Gothic"/>
              </a:rPr>
              <a:t> </a:t>
            </a:r>
            <a:r>
              <a:rPr dirty="0">
                <a:solidFill>
                  <a:srgbClr val="333333"/>
                </a:solidFill>
                <a:latin typeface="+mn-ea"/>
                <a:ea typeface="+mn-ea"/>
                <a:cs typeface="Malgun Gothic"/>
              </a:rPr>
              <a:t>:</a:t>
            </a:r>
            <a:r>
              <a:rPr spc="-35" dirty="0">
                <a:solidFill>
                  <a:srgbClr val="333333"/>
                </a:solidFill>
                <a:latin typeface="+mn-ea"/>
                <a:ea typeface="+mn-ea"/>
                <a:cs typeface="Malgun Gothic"/>
              </a:rPr>
              <a:t> </a:t>
            </a:r>
            <a:r>
              <a:rPr dirty="0">
                <a:solidFill>
                  <a:srgbClr val="333333"/>
                </a:solidFill>
                <a:latin typeface="+mn-ea"/>
                <a:ea typeface="+mn-ea"/>
                <a:cs typeface="Malgun Gothic"/>
              </a:rPr>
              <a:t>self</a:t>
            </a:r>
            <a:r>
              <a:rPr spc="-40" dirty="0">
                <a:solidFill>
                  <a:srgbClr val="333333"/>
                </a:solidFill>
                <a:latin typeface="+mn-ea"/>
                <a:ea typeface="+mn-ea"/>
                <a:cs typeface="Malgun Gothic"/>
              </a:rPr>
              <a:t> </a:t>
            </a:r>
            <a:r>
              <a:rPr dirty="0">
                <a:solidFill>
                  <a:srgbClr val="333333"/>
                </a:solidFill>
                <a:latin typeface="+mn-ea"/>
                <a:ea typeface="+mn-ea"/>
                <a:cs typeface="Malgun Gothic"/>
              </a:rPr>
              <a:t>==</a:t>
            </a:r>
            <a:r>
              <a:rPr spc="-25" dirty="0">
                <a:solidFill>
                  <a:srgbClr val="333333"/>
                </a:solidFill>
                <a:latin typeface="+mn-ea"/>
                <a:ea typeface="+mn-ea"/>
                <a:cs typeface="Malgun Gothic"/>
              </a:rPr>
              <a:t> </a:t>
            </a:r>
            <a:r>
              <a:rPr spc="-10" dirty="0">
                <a:solidFill>
                  <a:srgbClr val="333333"/>
                </a:solidFill>
                <a:latin typeface="+mn-ea"/>
                <a:ea typeface="+mn-ea"/>
                <a:cs typeface="Malgun Gothic"/>
              </a:rPr>
              <a:t>other</a:t>
            </a:r>
            <a:endParaRPr dirty="0">
              <a:latin typeface="+mn-ea"/>
              <a:ea typeface="+mn-ea"/>
              <a:cs typeface="Malgun Gothic"/>
            </a:endParaRPr>
          </a:p>
          <a:p>
            <a:pPr marL="287020">
              <a:lnSpc>
                <a:spcPct val="100000"/>
              </a:lnSpc>
              <a:spcBef>
                <a:spcPts val="975"/>
              </a:spcBef>
            </a:pPr>
            <a:r>
              <a:rPr dirty="0">
                <a:solidFill>
                  <a:srgbClr val="333333"/>
                </a:solidFill>
                <a:latin typeface="+mn-ea"/>
                <a:ea typeface="+mn-ea"/>
                <a:cs typeface="Consolas"/>
              </a:rPr>
              <a:t>–</a:t>
            </a:r>
            <a:r>
              <a:rPr spc="-65" dirty="0">
                <a:solidFill>
                  <a:srgbClr val="333333"/>
                </a:solidFill>
                <a:latin typeface="+mn-ea"/>
                <a:ea typeface="+mn-ea"/>
                <a:cs typeface="Consolas"/>
              </a:rPr>
              <a:t> </a:t>
            </a:r>
            <a:r>
              <a:rPr dirty="0">
                <a:solidFill>
                  <a:srgbClr val="333333"/>
                </a:solidFill>
                <a:latin typeface="+mn-ea"/>
                <a:ea typeface="+mn-ea"/>
                <a:cs typeface="Malgun Gothic"/>
              </a:rPr>
              <a:t>==</a:t>
            </a:r>
            <a:r>
              <a:rPr spc="-15" dirty="0">
                <a:solidFill>
                  <a:srgbClr val="333333"/>
                </a:solidFill>
                <a:latin typeface="+mn-ea"/>
                <a:ea typeface="+mn-ea"/>
                <a:cs typeface="Malgun Gothic"/>
              </a:rPr>
              <a:t> </a:t>
            </a:r>
            <a:r>
              <a:rPr dirty="0">
                <a:solidFill>
                  <a:srgbClr val="333333"/>
                </a:solidFill>
                <a:latin typeface="+mn-ea"/>
                <a:ea typeface="+mn-ea"/>
                <a:cs typeface="Malgun Gothic"/>
              </a:rPr>
              <a:t>로</a:t>
            </a:r>
            <a:r>
              <a:rPr spc="-20" dirty="0">
                <a:solidFill>
                  <a:srgbClr val="333333"/>
                </a:solidFill>
                <a:latin typeface="+mn-ea"/>
                <a:ea typeface="+mn-ea"/>
                <a:cs typeface="Malgun Gothic"/>
              </a:rPr>
              <a:t> </a:t>
            </a:r>
            <a:r>
              <a:rPr dirty="0">
                <a:solidFill>
                  <a:srgbClr val="333333"/>
                </a:solidFill>
                <a:latin typeface="+mn-ea"/>
                <a:ea typeface="+mn-ea"/>
                <a:cs typeface="Malgun Gothic"/>
              </a:rPr>
              <a:t>객체의</a:t>
            </a:r>
            <a:r>
              <a:rPr spc="-30" dirty="0">
                <a:solidFill>
                  <a:srgbClr val="333333"/>
                </a:solidFill>
                <a:latin typeface="+mn-ea"/>
                <a:ea typeface="+mn-ea"/>
                <a:cs typeface="Malgun Gothic"/>
              </a:rPr>
              <a:t> </a:t>
            </a:r>
            <a:r>
              <a:rPr dirty="0">
                <a:solidFill>
                  <a:srgbClr val="333333"/>
                </a:solidFill>
                <a:latin typeface="+mn-ea"/>
                <a:ea typeface="+mn-ea"/>
                <a:cs typeface="Malgun Gothic"/>
              </a:rPr>
              <a:t>내용을</a:t>
            </a:r>
            <a:r>
              <a:rPr spc="-30" dirty="0">
                <a:solidFill>
                  <a:srgbClr val="333333"/>
                </a:solidFill>
                <a:latin typeface="+mn-ea"/>
                <a:ea typeface="+mn-ea"/>
                <a:cs typeface="Malgun Gothic"/>
              </a:rPr>
              <a:t> </a:t>
            </a:r>
            <a:r>
              <a:rPr dirty="0">
                <a:solidFill>
                  <a:srgbClr val="333333"/>
                </a:solidFill>
                <a:latin typeface="+mn-ea"/>
                <a:ea typeface="+mn-ea"/>
                <a:cs typeface="Malgun Gothic"/>
              </a:rPr>
              <a:t>비교할</a:t>
            </a:r>
            <a:r>
              <a:rPr spc="-15" dirty="0">
                <a:solidFill>
                  <a:srgbClr val="333333"/>
                </a:solidFill>
                <a:latin typeface="+mn-ea"/>
                <a:ea typeface="+mn-ea"/>
                <a:cs typeface="Malgun Gothic"/>
              </a:rPr>
              <a:t> </a:t>
            </a:r>
            <a:r>
              <a:rPr dirty="0">
                <a:solidFill>
                  <a:srgbClr val="333333"/>
                </a:solidFill>
                <a:latin typeface="+mn-ea"/>
                <a:ea typeface="+mn-ea"/>
                <a:cs typeface="Malgun Gothic"/>
              </a:rPr>
              <a:t>때</a:t>
            </a:r>
            <a:r>
              <a:rPr spc="-15" dirty="0">
                <a:solidFill>
                  <a:srgbClr val="333333"/>
                </a:solidFill>
                <a:latin typeface="+mn-ea"/>
                <a:ea typeface="+mn-ea"/>
                <a:cs typeface="Malgun Gothic"/>
              </a:rPr>
              <a:t> </a:t>
            </a:r>
            <a:r>
              <a:rPr dirty="0">
                <a:solidFill>
                  <a:srgbClr val="333333"/>
                </a:solidFill>
                <a:latin typeface="+mn-ea"/>
                <a:ea typeface="+mn-ea"/>
                <a:cs typeface="Malgun Gothic"/>
              </a:rPr>
              <a:t>정의해야</a:t>
            </a:r>
            <a:r>
              <a:rPr spc="-30"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dirty="0">
              <a:latin typeface="+mn-ea"/>
              <a:ea typeface="+mn-ea"/>
              <a:cs typeface="Malgun Gothic"/>
            </a:endParaRPr>
          </a:p>
          <a:p>
            <a:pPr marL="286385" indent="-273685">
              <a:lnSpc>
                <a:spcPct val="100000"/>
              </a:lnSpc>
              <a:spcBef>
                <a:spcPts val="2280"/>
              </a:spcBef>
              <a:buFont typeface="Arial"/>
              <a:buChar char="▪"/>
              <a:tabLst>
                <a:tab pos="286385" algn="l"/>
              </a:tabLst>
            </a:pPr>
            <a:r>
              <a:rPr u="sng" spc="114" dirty="0">
                <a:solidFill>
                  <a:srgbClr val="333333"/>
                </a:solidFill>
                <a:uFill>
                  <a:solidFill>
                    <a:srgbClr val="323232"/>
                  </a:solidFill>
                </a:uFill>
                <a:latin typeface="+mn-ea"/>
                <a:ea typeface="+mn-ea"/>
                <a:cs typeface="Malgun Gothic"/>
              </a:rPr>
              <a:t>  </a:t>
            </a:r>
            <a:r>
              <a:rPr dirty="0">
                <a:solidFill>
                  <a:srgbClr val="333333"/>
                </a:solidFill>
                <a:latin typeface="+mn-ea"/>
                <a:ea typeface="+mn-ea"/>
                <a:cs typeface="Malgun Gothic"/>
              </a:rPr>
              <a:t>lt</a:t>
            </a:r>
            <a:r>
              <a:rPr u="sng" spc="114" dirty="0">
                <a:solidFill>
                  <a:srgbClr val="333333"/>
                </a:solidFill>
                <a:uFill>
                  <a:solidFill>
                    <a:srgbClr val="323232"/>
                  </a:solidFill>
                </a:uFill>
                <a:latin typeface="+mn-ea"/>
                <a:ea typeface="+mn-ea"/>
                <a:cs typeface="Malgun Gothic"/>
              </a:rPr>
              <a:t>  </a:t>
            </a:r>
            <a:r>
              <a:rPr dirty="0">
                <a:solidFill>
                  <a:srgbClr val="333333"/>
                </a:solidFill>
                <a:latin typeface="+mn-ea"/>
                <a:ea typeface="+mn-ea"/>
                <a:cs typeface="Malgun Gothic"/>
              </a:rPr>
              <a:t>(self,</a:t>
            </a:r>
            <a:r>
              <a:rPr spc="-15" dirty="0">
                <a:solidFill>
                  <a:srgbClr val="333333"/>
                </a:solidFill>
                <a:latin typeface="+mn-ea"/>
                <a:ea typeface="+mn-ea"/>
                <a:cs typeface="Malgun Gothic"/>
              </a:rPr>
              <a:t> </a:t>
            </a:r>
            <a:r>
              <a:rPr dirty="0">
                <a:solidFill>
                  <a:srgbClr val="333333"/>
                </a:solidFill>
                <a:latin typeface="+mn-ea"/>
                <a:ea typeface="+mn-ea"/>
                <a:cs typeface="Malgun Gothic"/>
              </a:rPr>
              <a:t>other)</a:t>
            </a:r>
            <a:r>
              <a:rPr spc="-35" dirty="0">
                <a:solidFill>
                  <a:srgbClr val="333333"/>
                </a:solidFill>
                <a:latin typeface="+mn-ea"/>
                <a:ea typeface="+mn-ea"/>
                <a:cs typeface="Malgun Gothic"/>
              </a:rPr>
              <a:t> </a:t>
            </a:r>
            <a:r>
              <a:rPr dirty="0">
                <a:solidFill>
                  <a:srgbClr val="333333"/>
                </a:solidFill>
                <a:latin typeface="+mn-ea"/>
                <a:ea typeface="+mn-ea"/>
                <a:cs typeface="Malgun Gothic"/>
              </a:rPr>
              <a:t>:</a:t>
            </a:r>
            <a:r>
              <a:rPr spc="-45" dirty="0">
                <a:solidFill>
                  <a:srgbClr val="333333"/>
                </a:solidFill>
                <a:latin typeface="+mn-ea"/>
                <a:ea typeface="+mn-ea"/>
                <a:cs typeface="Malgun Gothic"/>
              </a:rPr>
              <a:t> </a:t>
            </a:r>
            <a:r>
              <a:rPr dirty="0">
                <a:solidFill>
                  <a:srgbClr val="333333"/>
                </a:solidFill>
                <a:latin typeface="+mn-ea"/>
                <a:ea typeface="+mn-ea"/>
                <a:cs typeface="Malgun Gothic"/>
              </a:rPr>
              <a:t>self</a:t>
            </a:r>
            <a:r>
              <a:rPr spc="-45" dirty="0">
                <a:solidFill>
                  <a:srgbClr val="333333"/>
                </a:solidFill>
                <a:latin typeface="+mn-ea"/>
                <a:ea typeface="+mn-ea"/>
                <a:cs typeface="Malgun Gothic"/>
              </a:rPr>
              <a:t> </a:t>
            </a:r>
            <a:r>
              <a:rPr dirty="0">
                <a:solidFill>
                  <a:srgbClr val="333333"/>
                </a:solidFill>
                <a:latin typeface="+mn-ea"/>
                <a:ea typeface="+mn-ea"/>
                <a:cs typeface="Malgun Gothic"/>
              </a:rPr>
              <a:t>&lt;</a:t>
            </a:r>
            <a:r>
              <a:rPr spc="-25" dirty="0">
                <a:solidFill>
                  <a:srgbClr val="333333"/>
                </a:solidFill>
                <a:latin typeface="+mn-ea"/>
                <a:ea typeface="+mn-ea"/>
                <a:cs typeface="Malgun Gothic"/>
              </a:rPr>
              <a:t> </a:t>
            </a:r>
            <a:r>
              <a:rPr dirty="0">
                <a:solidFill>
                  <a:srgbClr val="333333"/>
                </a:solidFill>
                <a:latin typeface="+mn-ea"/>
                <a:ea typeface="+mn-ea"/>
                <a:cs typeface="Malgun Gothic"/>
              </a:rPr>
              <a:t>other,</a:t>
            </a:r>
            <a:r>
              <a:rPr spc="-45" dirty="0">
                <a:solidFill>
                  <a:srgbClr val="333333"/>
                </a:solidFill>
                <a:latin typeface="+mn-ea"/>
                <a:ea typeface="+mn-ea"/>
                <a:cs typeface="Malgun Gothic"/>
              </a:rPr>
              <a:t> </a:t>
            </a:r>
            <a:r>
              <a:rPr u="sng" spc="120" dirty="0">
                <a:solidFill>
                  <a:srgbClr val="333333"/>
                </a:solidFill>
                <a:uFill>
                  <a:solidFill>
                    <a:srgbClr val="323232"/>
                  </a:solidFill>
                </a:uFill>
                <a:latin typeface="+mn-ea"/>
                <a:ea typeface="+mn-ea"/>
                <a:cs typeface="Malgun Gothic"/>
              </a:rPr>
              <a:t>  </a:t>
            </a:r>
            <a:r>
              <a:rPr dirty="0">
                <a:solidFill>
                  <a:srgbClr val="333333"/>
                </a:solidFill>
                <a:latin typeface="+mn-ea"/>
                <a:ea typeface="+mn-ea"/>
                <a:cs typeface="Malgun Gothic"/>
              </a:rPr>
              <a:t>gt</a:t>
            </a:r>
            <a:r>
              <a:rPr u="sng" spc="120" dirty="0">
                <a:solidFill>
                  <a:srgbClr val="333333"/>
                </a:solidFill>
                <a:uFill>
                  <a:solidFill>
                    <a:srgbClr val="323232"/>
                  </a:solidFill>
                </a:uFill>
                <a:latin typeface="+mn-ea"/>
                <a:ea typeface="+mn-ea"/>
                <a:cs typeface="Malgun Gothic"/>
              </a:rPr>
              <a:t>  </a:t>
            </a:r>
            <a:r>
              <a:rPr dirty="0">
                <a:solidFill>
                  <a:srgbClr val="333333"/>
                </a:solidFill>
                <a:latin typeface="+mn-ea"/>
                <a:ea typeface="+mn-ea"/>
                <a:cs typeface="Malgun Gothic"/>
              </a:rPr>
              <a:t>(self,</a:t>
            </a:r>
            <a:r>
              <a:rPr spc="5" dirty="0">
                <a:solidFill>
                  <a:srgbClr val="333333"/>
                </a:solidFill>
                <a:latin typeface="+mn-ea"/>
                <a:ea typeface="+mn-ea"/>
                <a:cs typeface="Malgun Gothic"/>
              </a:rPr>
              <a:t> </a:t>
            </a:r>
            <a:r>
              <a:rPr dirty="0">
                <a:solidFill>
                  <a:srgbClr val="333333"/>
                </a:solidFill>
                <a:latin typeface="+mn-ea"/>
                <a:ea typeface="+mn-ea"/>
                <a:cs typeface="Malgun Gothic"/>
              </a:rPr>
              <a:t>other)</a:t>
            </a:r>
            <a:r>
              <a:rPr spc="-40" dirty="0">
                <a:solidFill>
                  <a:srgbClr val="333333"/>
                </a:solidFill>
                <a:latin typeface="+mn-ea"/>
                <a:ea typeface="+mn-ea"/>
                <a:cs typeface="Malgun Gothic"/>
              </a:rPr>
              <a:t> </a:t>
            </a:r>
            <a:r>
              <a:rPr dirty="0">
                <a:solidFill>
                  <a:srgbClr val="333333"/>
                </a:solidFill>
                <a:latin typeface="+mn-ea"/>
                <a:ea typeface="+mn-ea"/>
                <a:cs typeface="Malgun Gothic"/>
              </a:rPr>
              <a:t>:</a:t>
            </a:r>
            <a:r>
              <a:rPr spc="-45" dirty="0">
                <a:solidFill>
                  <a:srgbClr val="333333"/>
                </a:solidFill>
                <a:latin typeface="+mn-ea"/>
                <a:ea typeface="+mn-ea"/>
                <a:cs typeface="Malgun Gothic"/>
              </a:rPr>
              <a:t> </a:t>
            </a:r>
            <a:r>
              <a:rPr dirty="0">
                <a:solidFill>
                  <a:srgbClr val="333333"/>
                </a:solidFill>
                <a:latin typeface="+mn-ea"/>
                <a:ea typeface="+mn-ea"/>
                <a:cs typeface="Malgun Gothic"/>
              </a:rPr>
              <a:t>self</a:t>
            </a:r>
            <a:r>
              <a:rPr spc="-40" dirty="0">
                <a:solidFill>
                  <a:srgbClr val="333333"/>
                </a:solidFill>
                <a:latin typeface="+mn-ea"/>
                <a:ea typeface="+mn-ea"/>
                <a:cs typeface="Malgun Gothic"/>
              </a:rPr>
              <a:t> </a:t>
            </a:r>
            <a:r>
              <a:rPr dirty="0">
                <a:solidFill>
                  <a:srgbClr val="333333"/>
                </a:solidFill>
                <a:latin typeface="+mn-ea"/>
                <a:ea typeface="+mn-ea"/>
                <a:cs typeface="Malgun Gothic"/>
              </a:rPr>
              <a:t>&gt;</a:t>
            </a:r>
            <a:r>
              <a:rPr spc="-30" dirty="0">
                <a:solidFill>
                  <a:srgbClr val="333333"/>
                </a:solidFill>
                <a:latin typeface="+mn-ea"/>
                <a:ea typeface="+mn-ea"/>
                <a:cs typeface="Malgun Gothic"/>
              </a:rPr>
              <a:t> </a:t>
            </a:r>
            <a:r>
              <a:rPr spc="-10" dirty="0">
                <a:solidFill>
                  <a:srgbClr val="333333"/>
                </a:solidFill>
                <a:latin typeface="+mn-ea"/>
                <a:ea typeface="+mn-ea"/>
                <a:cs typeface="Malgun Gothic"/>
              </a:rPr>
              <a:t>other</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min()이나</a:t>
            </a:r>
            <a:r>
              <a:rPr spc="-45" dirty="0">
                <a:solidFill>
                  <a:srgbClr val="333333"/>
                </a:solidFill>
                <a:latin typeface="+mn-ea"/>
                <a:ea typeface="+mn-ea"/>
                <a:cs typeface="Malgun Gothic"/>
              </a:rPr>
              <a:t> </a:t>
            </a:r>
            <a:r>
              <a:rPr dirty="0">
                <a:solidFill>
                  <a:srgbClr val="333333"/>
                </a:solidFill>
                <a:latin typeface="+mn-ea"/>
                <a:ea typeface="+mn-ea"/>
                <a:cs typeface="Malgun Gothic"/>
              </a:rPr>
              <a:t>max()에서</a:t>
            </a:r>
            <a:r>
              <a:rPr spc="-45" dirty="0">
                <a:solidFill>
                  <a:srgbClr val="333333"/>
                </a:solidFill>
                <a:latin typeface="+mn-ea"/>
                <a:ea typeface="+mn-ea"/>
                <a:cs typeface="Malgun Gothic"/>
              </a:rPr>
              <a:t> </a:t>
            </a:r>
            <a:r>
              <a:rPr dirty="0">
                <a:solidFill>
                  <a:srgbClr val="333333"/>
                </a:solidFill>
                <a:latin typeface="+mn-ea"/>
                <a:ea typeface="+mn-ea"/>
                <a:cs typeface="Malgun Gothic"/>
              </a:rPr>
              <a:t>인수로</a:t>
            </a:r>
            <a:r>
              <a:rPr spc="-15" dirty="0">
                <a:solidFill>
                  <a:srgbClr val="333333"/>
                </a:solidFill>
                <a:latin typeface="+mn-ea"/>
                <a:ea typeface="+mn-ea"/>
                <a:cs typeface="Malgun Gothic"/>
              </a:rPr>
              <a:t> </a:t>
            </a:r>
            <a:r>
              <a:rPr dirty="0">
                <a:solidFill>
                  <a:srgbClr val="333333"/>
                </a:solidFill>
                <a:latin typeface="+mn-ea"/>
                <a:ea typeface="+mn-ea"/>
                <a:cs typeface="Malgun Gothic"/>
              </a:rPr>
              <a:t>사용할</a:t>
            </a:r>
            <a:r>
              <a:rPr spc="-35" dirty="0">
                <a:solidFill>
                  <a:srgbClr val="333333"/>
                </a:solidFill>
                <a:latin typeface="+mn-ea"/>
                <a:ea typeface="+mn-ea"/>
                <a:cs typeface="Malgun Gothic"/>
              </a:rPr>
              <a:t> </a:t>
            </a:r>
            <a:r>
              <a:rPr dirty="0">
                <a:solidFill>
                  <a:srgbClr val="333333"/>
                </a:solidFill>
                <a:latin typeface="+mn-ea"/>
                <a:ea typeface="+mn-ea"/>
                <a:cs typeface="Malgun Gothic"/>
              </a:rPr>
              <a:t>경우</a:t>
            </a:r>
            <a:r>
              <a:rPr spc="-20" dirty="0">
                <a:solidFill>
                  <a:srgbClr val="333333"/>
                </a:solidFill>
                <a:latin typeface="+mn-ea"/>
                <a:ea typeface="+mn-ea"/>
                <a:cs typeface="Malgun Gothic"/>
              </a:rPr>
              <a:t> </a:t>
            </a:r>
            <a:r>
              <a:rPr dirty="0">
                <a:solidFill>
                  <a:srgbClr val="333333"/>
                </a:solidFill>
                <a:latin typeface="+mn-ea"/>
                <a:ea typeface="+mn-ea"/>
                <a:cs typeface="Malgun Gothic"/>
              </a:rPr>
              <a:t>정의해야</a:t>
            </a:r>
            <a:r>
              <a:rPr spc="-25" dirty="0">
                <a:solidFill>
                  <a:srgbClr val="333333"/>
                </a:solidFill>
                <a:latin typeface="+mn-ea"/>
                <a:ea typeface="+mn-ea"/>
                <a:cs typeface="Malgun Gothic"/>
              </a:rPr>
              <a:t> 한다.</a:t>
            </a:r>
            <a:endParaRPr dirty="0">
              <a:latin typeface="+mn-ea"/>
              <a:ea typeface="+mn-ea"/>
              <a:cs typeface="Malgun Gothic"/>
            </a:endParaRPr>
          </a:p>
          <a:p>
            <a:pPr marL="286385" indent="-273685">
              <a:lnSpc>
                <a:spcPct val="100000"/>
              </a:lnSpc>
              <a:spcBef>
                <a:spcPts val="2290"/>
              </a:spcBef>
              <a:buFont typeface="Arial"/>
              <a:buChar char="▪"/>
              <a:tabLst>
                <a:tab pos="286385" algn="l"/>
              </a:tabLst>
            </a:pPr>
            <a:r>
              <a:rPr dirty="0">
                <a:solidFill>
                  <a:srgbClr val="333333"/>
                </a:solidFill>
                <a:latin typeface="+mn-ea"/>
                <a:ea typeface="+mn-ea"/>
                <a:cs typeface="Malgun Gothic"/>
              </a:rPr>
              <a:t>그</a:t>
            </a:r>
            <a:r>
              <a:rPr spc="5" dirty="0">
                <a:solidFill>
                  <a:srgbClr val="333333"/>
                </a:solidFill>
                <a:latin typeface="+mn-ea"/>
                <a:ea typeface="+mn-ea"/>
                <a:cs typeface="Malgun Gothic"/>
              </a:rPr>
              <a:t> </a:t>
            </a:r>
            <a:r>
              <a:rPr dirty="0">
                <a:solidFill>
                  <a:srgbClr val="333333"/>
                </a:solidFill>
                <a:latin typeface="+mn-ea"/>
                <a:ea typeface="+mn-ea"/>
                <a:cs typeface="Malgun Gothic"/>
              </a:rPr>
              <a:t>외</a:t>
            </a:r>
            <a:r>
              <a:rPr spc="5" dirty="0">
                <a:solidFill>
                  <a:srgbClr val="333333"/>
                </a:solidFill>
                <a:latin typeface="+mn-ea"/>
                <a:ea typeface="+mn-ea"/>
                <a:cs typeface="Malgun Gothic"/>
              </a:rPr>
              <a:t> </a:t>
            </a:r>
            <a:r>
              <a:rPr dirty="0">
                <a:solidFill>
                  <a:srgbClr val="333333"/>
                </a:solidFill>
                <a:latin typeface="+mn-ea"/>
                <a:ea typeface="+mn-ea"/>
                <a:cs typeface="Malgun Gothic"/>
              </a:rPr>
              <a:t>비교연산자관련</a:t>
            </a:r>
            <a:r>
              <a:rPr spc="-5" dirty="0">
                <a:solidFill>
                  <a:srgbClr val="333333"/>
                </a:solidFill>
                <a:latin typeface="+mn-ea"/>
                <a:ea typeface="+mn-ea"/>
                <a:cs typeface="Malgun Gothic"/>
              </a:rPr>
              <a:t> </a:t>
            </a:r>
            <a:r>
              <a:rPr spc="-25" dirty="0">
                <a:solidFill>
                  <a:srgbClr val="333333"/>
                </a:solidFill>
                <a:latin typeface="+mn-ea"/>
                <a:ea typeface="+mn-ea"/>
                <a:cs typeface="Malgun Gothic"/>
              </a:rPr>
              <a:t>메소드</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u="sng" spc="114" dirty="0">
                <a:solidFill>
                  <a:srgbClr val="333333"/>
                </a:solidFill>
                <a:uFill>
                  <a:solidFill>
                    <a:srgbClr val="323232"/>
                  </a:solidFill>
                </a:uFill>
                <a:latin typeface="+mn-ea"/>
                <a:ea typeface="+mn-ea"/>
                <a:cs typeface="Malgun Gothic"/>
              </a:rPr>
              <a:t>  </a:t>
            </a:r>
            <a:r>
              <a:rPr dirty="0">
                <a:solidFill>
                  <a:srgbClr val="333333"/>
                </a:solidFill>
                <a:latin typeface="+mn-ea"/>
                <a:ea typeface="+mn-ea"/>
                <a:cs typeface="Malgun Gothic"/>
              </a:rPr>
              <a:t>le</a:t>
            </a:r>
            <a:r>
              <a:rPr u="sng" spc="120" dirty="0">
                <a:solidFill>
                  <a:srgbClr val="333333"/>
                </a:solidFill>
                <a:uFill>
                  <a:solidFill>
                    <a:srgbClr val="323232"/>
                  </a:solidFill>
                </a:uFill>
                <a:latin typeface="+mn-ea"/>
                <a:ea typeface="+mn-ea"/>
                <a:cs typeface="Malgun Gothic"/>
              </a:rPr>
              <a:t>  </a:t>
            </a:r>
            <a:r>
              <a:rPr spc="-10" dirty="0">
                <a:solidFill>
                  <a:srgbClr val="333333"/>
                </a:solidFill>
                <a:latin typeface="+mn-ea"/>
                <a:ea typeface="+mn-ea"/>
                <a:cs typeface="Malgun Gothic"/>
              </a:rPr>
              <a:t>(self,</a:t>
            </a:r>
            <a:r>
              <a:rPr spc="-35" dirty="0">
                <a:solidFill>
                  <a:srgbClr val="333333"/>
                </a:solidFill>
                <a:latin typeface="+mn-ea"/>
                <a:ea typeface="+mn-ea"/>
                <a:cs typeface="Malgun Gothic"/>
              </a:rPr>
              <a:t> </a:t>
            </a:r>
            <a:r>
              <a:rPr dirty="0">
                <a:solidFill>
                  <a:srgbClr val="333333"/>
                </a:solidFill>
                <a:latin typeface="+mn-ea"/>
                <a:ea typeface="+mn-ea"/>
                <a:cs typeface="Malgun Gothic"/>
              </a:rPr>
              <a:t>other),</a:t>
            </a:r>
            <a:r>
              <a:rPr spc="-35" dirty="0">
                <a:solidFill>
                  <a:srgbClr val="333333"/>
                </a:solidFill>
                <a:latin typeface="+mn-ea"/>
                <a:ea typeface="+mn-ea"/>
                <a:cs typeface="Malgun Gothic"/>
              </a:rPr>
              <a:t> </a:t>
            </a:r>
            <a:r>
              <a:rPr u="sng" spc="120" dirty="0">
                <a:solidFill>
                  <a:srgbClr val="333333"/>
                </a:solidFill>
                <a:uFill>
                  <a:solidFill>
                    <a:srgbClr val="323232"/>
                  </a:solidFill>
                </a:uFill>
                <a:latin typeface="+mn-ea"/>
                <a:ea typeface="+mn-ea"/>
                <a:cs typeface="Malgun Gothic"/>
              </a:rPr>
              <a:t>  </a:t>
            </a:r>
            <a:r>
              <a:rPr dirty="0">
                <a:solidFill>
                  <a:srgbClr val="333333"/>
                </a:solidFill>
                <a:latin typeface="+mn-ea"/>
                <a:ea typeface="+mn-ea"/>
                <a:cs typeface="Malgun Gothic"/>
              </a:rPr>
              <a:t>ge</a:t>
            </a:r>
            <a:r>
              <a:rPr u="sng" spc="120" dirty="0">
                <a:solidFill>
                  <a:srgbClr val="333333"/>
                </a:solidFill>
                <a:uFill>
                  <a:solidFill>
                    <a:srgbClr val="323232"/>
                  </a:solidFill>
                </a:uFill>
                <a:latin typeface="+mn-ea"/>
                <a:ea typeface="+mn-ea"/>
                <a:cs typeface="Malgun Gothic"/>
              </a:rPr>
              <a:t>  </a:t>
            </a:r>
            <a:r>
              <a:rPr spc="-10" dirty="0">
                <a:solidFill>
                  <a:srgbClr val="333333"/>
                </a:solidFill>
                <a:latin typeface="+mn-ea"/>
                <a:ea typeface="+mn-ea"/>
                <a:cs typeface="Malgun Gothic"/>
              </a:rPr>
              <a:t>(self,</a:t>
            </a:r>
            <a:r>
              <a:rPr spc="-40" dirty="0">
                <a:solidFill>
                  <a:srgbClr val="333333"/>
                </a:solidFill>
                <a:latin typeface="+mn-ea"/>
                <a:ea typeface="+mn-ea"/>
                <a:cs typeface="Malgun Gothic"/>
              </a:rPr>
              <a:t> </a:t>
            </a:r>
            <a:r>
              <a:rPr dirty="0">
                <a:solidFill>
                  <a:srgbClr val="333333"/>
                </a:solidFill>
                <a:latin typeface="+mn-ea"/>
                <a:ea typeface="+mn-ea"/>
                <a:cs typeface="Malgun Gothic"/>
              </a:rPr>
              <a:t>other),</a:t>
            </a:r>
            <a:r>
              <a:rPr spc="-30" dirty="0">
                <a:solidFill>
                  <a:srgbClr val="333333"/>
                </a:solidFill>
                <a:latin typeface="+mn-ea"/>
                <a:ea typeface="+mn-ea"/>
                <a:cs typeface="Malgun Gothic"/>
              </a:rPr>
              <a:t> </a:t>
            </a:r>
            <a:r>
              <a:rPr u="sng" spc="114" dirty="0">
                <a:solidFill>
                  <a:srgbClr val="333333"/>
                </a:solidFill>
                <a:uFill>
                  <a:solidFill>
                    <a:srgbClr val="323232"/>
                  </a:solidFill>
                </a:uFill>
                <a:latin typeface="+mn-ea"/>
                <a:ea typeface="+mn-ea"/>
                <a:cs typeface="Malgun Gothic"/>
              </a:rPr>
              <a:t>  </a:t>
            </a:r>
            <a:r>
              <a:rPr dirty="0">
                <a:solidFill>
                  <a:srgbClr val="333333"/>
                </a:solidFill>
                <a:latin typeface="+mn-ea"/>
                <a:ea typeface="+mn-ea"/>
                <a:cs typeface="Malgun Gothic"/>
              </a:rPr>
              <a:t>ne</a:t>
            </a:r>
            <a:r>
              <a:rPr u="sng" spc="120" dirty="0">
                <a:solidFill>
                  <a:srgbClr val="333333"/>
                </a:solidFill>
                <a:uFill>
                  <a:solidFill>
                    <a:srgbClr val="323232"/>
                  </a:solidFill>
                </a:uFill>
                <a:latin typeface="+mn-ea"/>
                <a:ea typeface="+mn-ea"/>
                <a:cs typeface="Malgun Gothic"/>
              </a:rPr>
              <a:t>  </a:t>
            </a:r>
            <a:r>
              <a:rPr spc="-10" dirty="0">
                <a:solidFill>
                  <a:srgbClr val="333333"/>
                </a:solidFill>
                <a:latin typeface="+mn-ea"/>
                <a:ea typeface="+mn-ea"/>
                <a:cs typeface="Malgun Gothic"/>
              </a:rPr>
              <a:t>(self,</a:t>
            </a:r>
            <a:r>
              <a:rPr spc="-35" dirty="0">
                <a:solidFill>
                  <a:srgbClr val="333333"/>
                </a:solidFill>
                <a:latin typeface="+mn-ea"/>
                <a:ea typeface="+mn-ea"/>
                <a:cs typeface="Malgun Gothic"/>
              </a:rPr>
              <a:t> </a:t>
            </a:r>
            <a:r>
              <a:rPr spc="-10" dirty="0">
                <a:solidFill>
                  <a:srgbClr val="333333"/>
                </a:solidFill>
                <a:latin typeface="+mn-ea"/>
                <a:ea typeface="+mn-ea"/>
                <a:cs typeface="Malgun Gothic"/>
              </a:rPr>
              <a:t>other)</a:t>
            </a:r>
            <a:endParaRPr dirty="0">
              <a:latin typeface="+mn-ea"/>
              <a:ea typeface="+mn-ea"/>
              <a:cs typeface="Malgun Gothic"/>
            </a:endParaRPr>
          </a:p>
          <a:p>
            <a:pPr marL="286385" indent="-273685">
              <a:lnSpc>
                <a:spcPct val="100000"/>
              </a:lnSpc>
              <a:spcBef>
                <a:spcPts val="2290"/>
              </a:spcBef>
              <a:buFont typeface="Arial"/>
              <a:buChar char="▪"/>
              <a:tabLst>
                <a:tab pos="286385" algn="l"/>
              </a:tabLst>
            </a:pPr>
            <a:r>
              <a:rPr dirty="0">
                <a:solidFill>
                  <a:srgbClr val="333333"/>
                </a:solidFill>
                <a:latin typeface="+mn-ea"/>
                <a:ea typeface="+mn-ea"/>
                <a:cs typeface="Malgun Gothic"/>
              </a:rPr>
              <a:t>산술</a:t>
            </a:r>
            <a:r>
              <a:rPr spc="5" dirty="0">
                <a:solidFill>
                  <a:srgbClr val="333333"/>
                </a:solidFill>
                <a:latin typeface="+mn-ea"/>
                <a:ea typeface="+mn-ea"/>
                <a:cs typeface="Malgun Gothic"/>
              </a:rPr>
              <a:t> </a:t>
            </a:r>
            <a:r>
              <a:rPr dirty="0">
                <a:solidFill>
                  <a:srgbClr val="333333"/>
                </a:solidFill>
                <a:latin typeface="+mn-ea"/>
                <a:ea typeface="+mn-ea"/>
                <a:cs typeface="Malgun Gothic"/>
              </a:rPr>
              <a:t>연산자</a:t>
            </a:r>
            <a:r>
              <a:rPr spc="5" dirty="0">
                <a:solidFill>
                  <a:srgbClr val="333333"/>
                </a:solidFill>
                <a:latin typeface="+mn-ea"/>
                <a:ea typeface="+mn-ea"/>
                <a:cs typeface="Malgun Gothic"/>
              </a:rPr>
              <a:t> </a:t>
            </a:r>
            <a:r>
              <a:rPr spc="-25" dirty="0">
                <a:solidFill>
                  <a:srgbClr val="333333"/>
                </a:solidFill>
                <a:latin typeface="+mn-ea"/>
                <a:ea typeface="+mn-ea"/>
                <a:cs typeface="Malgun Gothic"/>
              </a:rPr>
              <a:t>메소드</a:t>
            </a:r>
            <a:endParaRPr dirty="0">
              <a:latin typeface="+mn-ea"/>
              <a:ea typeface="+mn-ea"/>
              <a:cs typeface="Malgun Gothic"/>
            </a:endParaRPr>
          </a:p>
          <a:p>
            <a:pPr marL="560705" lvl="1" indent="-273685">
              <a:lnSpc>
                <a:spcPct val="100000"/>
              </a:lnSpc>
              <a:spcBef>
                <a:spcPts val="975"/>
              </a:spcBef>
              <a:buFont typeface="Consolas"/>
              <a:buChar char="–"/>
              <a:tabLst>
                <a:tab pos="560705" algn="l"/>
                <a:tab pos="1674495" algn="l"/>
              </a:tabLst>
            </a:pPr>
            <a:r>
              <a:rPr u="sng" spc="145" dirty="0">
                <a:solidFill>
                  <a:srgbClr val="333333"/>
                </a:solidFill>
                <a:uFill>
                  <a:solidFill>
                    <a:srgbClr val="323232"/>
                  </a:solidFill>
                </a:uFill>
                <a:latin typeface="+mn-ea"/>
                <a:ea typeface="+mn-ea"/>
                <a:cs typeface="Malgun Gothic"/>
              </a:rPr>
              <a:t>  </a:t>
            </a:r>
            <a:r>
              <a:rPr spc="-10" dirty="0">
                <a:solidFill>
                  <a:srgbClr val="333333"/>
                </a:solidFill>
                <a:latin typeface="+mn-ea"/>
                <a:ea typeface="+mn-ea"/>
                <a:cs typeface="Malgun Gothic"/>
              </a:rPr>
              <a:t>add()</a:t>
            </a:r>
            <a:r>
              <a:rPr u="sng" dirty="0">
                <a:solidFill>
                  <a:srgbClr val="333333"/>
                </a:solidFill>
                <a:uFill>
                  <a:solidFill>
                    <a:srgbClr val="323232"/>
                  </a:solidFill>
                </a:uFill>
                <a:latin typeface="+mn-ea"/>
                <a:ea typeface="+mn-ea"/>
                <a:cs typeface="Malgun Gothic"/>
              </a:rPr>
              <a:t>	</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주요</a:t>
            </a:r>
            <a:r>
              <a:rPr sz="2400" spc="-10" dirty="0">
                <a:latin typeface="CookieRun Regular" panose="020B0600000101010101" pitchFamily="50" charset="-127"/>
              </a:rPr>
              <a:t> </a:t>
            </a:r>
            <a:r>
              <a:rPr sz="2400" dirty="0">
                <a:latin typeface="CookieRun Regular" panose="020B0600000101010101" pitchFamily="50" charset="-127"/>
              </a:rPr>
              <a:t>특수</a:t>
            </a:r>
            <a:r>
              <a:rPr sz="2400" spc="-10" dirty="0">
                <a:latin typeface="CookieRun Regular" panose="020B0600000101010101" pitchFamily="50" charset="-127"/>
              </a:rPr>
              <a:t> </a:t>
            </a:r>
            <a:r>
              <a:rPr sz="2400" dirty="0">
                <a:latin typeface="CookieRun Regular" panose="020B0600000101010101" pitchFamily="50" charset="-127"/>
              </a:rPr>
              <a:t>메소드</a:t>
            </a:r>
            <a:r>
              <a:rPr sz="2400" spc="-10" dirty="0">
                <a:latin typeface="CookieRun Regular" panose="020B0600000101010101" pitchFamily="50" charset="-127"/>
              </a:rPr>
              <a:t> </a:t>
            </a:r>
            <a:r>
              <a:rPr sz="2400" dirty="0">
                <a:latin typeface="CookieRun Regular" panose="020B0600000101010101" pitchFamily="50" charset="-127"/>
              </a:rPr>
              <a:t>–</a:t>
            </a:r>
            <a:r>
              <a:rPr sz="2400" spc="-10" dirty="0">
                <a:latin typeface="CookieRun Regular" panose="020B0600000101010101" pitchFamily="50" charset="-127"/>
              </a:rPr>
              <a:t> </a:t>
            </a:r>
            <a:r>
              <a:rPr sz="2400" dirty="0">
                <a:latin typeface="CookieRun Regular" panose="020B0600000101010101" pitchFamily="50" charset="-127"/>
              </a:rPr>
              <a:t>비교</a:t>
            </a:r>
            <a:r>
              <a:rPr sz="2400" spc="-10" dirty="0">
                <a:latin typeface="CookieRun Regular" panose="020B0600000101010101" pitchFamily="50" charset="-127"/>
              </a:rPr>
              <a:t> </a:t>
            </a:r>
            <a:r>
              <a:rPr sz="2400" dirty="0">
                <a:latin typeface="CookieRun Regular" panose="020B0600000101010101" pitchFamily="50" charset="-127"/>
              </a:rPr>
              <a:t>연산자</a:t>
            </a:r>
            <a:r>
              <a:rPr sz="2400" spc="-10" dirty="0">
                <a:latin typeface="CookieRun Regular" panose="020B0600000101010101" pitchFamily="50" charset="-127"/>
              </a:rPr>
              <a:t> </a:t>
            </a:r>
            <a:r>
              <a:rPr sz="2400" dirty="0">
                <a:latin typeface="CookieRun Regular" panose="020B0600000101010101" pitchFamily="50" charset="-127"/>
              </a:rPr>
              <a:t>관련</a:t>
            </a:r>
            <a:r>
              <a:rPr sz="2400" spc="-10" dirty="0">
                <a:latin typeface="CookieRun Regular" panose="020B0600000101010101" pitchFamily="50" charset="-127"/>
              </a:rPr>
              <a:t> </a:t>
            </a:r>
            <a:r>
              <a:rPr sz="2400" spc="-25" dirty="0">
                <a:latin typeface="CookieRun Regular" panose="020B0600000101010101" pitchFamily="50" charset="-127"/>
              </a:rPr>
              <a:t>표현</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9180"/>
            <a:ext cx="10365740" cy="5464316"/>
          </a:xfrm>
          <a:prstGeom prst="rect">
            <a:avLst/>
          </a:prstGeom>
        </p:spPr>
        <p:txBody>
          <a:bodyPr vert="horz" wrap="square" lIns="0" tIns="156210" rIns="0" bIns="0" rtlCol="0">
            <a:spAutoFit/>
          </a:bodyPr>
          <a:lstStyle/>
          <a:p>
            <a:pPr marL="286385" indent="-273685">
              <a:lnSpc>
                <a:spcPct val="100000"/>
              </a:lnSpc>
              <a:spcBef>
                <a:spcPts val="1230"/>
              </a:spcBef>
              <a:buFont typeface="Arial"/>
              <a:buChar char="▪"/>
              <a:tabLst>
                <a:tab pos="286385" algn="l"/>
              </a:tabLst>
            </a:pPr>
            <a:r>
              <a:rPr dirty="0">
                <a:solidFill>
                  <a:srgbClr val="333333"/>
                </a:solidFill>
                <a:latin typeface="+mn-ea"/>
                <a:ea typeface="+mn-ea"/>
                <a:cs typeface="Malgun Gothic"/>
              </a:rPr>
              <a:t>객체가</a:t>
            </a:r>
            <a:r>
              <a:rPr spc="10" dirty="0">
                <a:solidFill>
                  <a:srgbClr val="333333"/>
                </a:solidFill>
                <a:latin typeface="+mn-ea"/>
                <a:ea typeface="+mn-ea"/>
                <a:cs typeface="Malgun Gothic"/>
              </a:rPr>
              <a:t> </a:t>
            </a:r>
            <a:r>
              <a:rPr dirty="0">
                <a:solidFill>
                  <a:srgbClr val="333333"/>
                </a:solidFill>
                <a:latin typeface="+mn-ea"/>
                <a:ea typeface="+mn-ea"/>
                <a:cs typeface="Malgun Gothic"/>
              </a:rPr>
              <a:t>아닌</a:t>
            </a:r>
            <a:r>
              <a:rPr spc="5" dirty="0">
                <a:solidFill>
                  <a:srgbClr val="333333"/>
                </a:solidFill>
                <a:latin typeface="+mn-ea"/>
                <a:ea typeface="+mn-ea"/>
                <a:cs typeface="Malgun Gothic"/>
              </a:rPr>
              <a:t> </a:t>
            </a:r>
            <a:r>
              <a:rPr dirty="0">
                <a:solidFill>
                  <a:srgbClr val="333333"/>
                </a:solidFill>
                <a:latin typeface="+mn-ea"/>
                <a:ea typeface="+mn-ea"/>
                <a:cs typeface="Malgun Gothic"/>
              </a:rPr>
              <a:t>클래스</a:t>
            </a:r>
            <a:r>
              <a:rPr spc="5" dirty="0">
                <a:solidFill>
                  <a:srgbClr val="333333"/>
                </a:solidFill>
                <a:latin typeface="+mn-ea"/>
                <a:ea typeface="+mn-ea"/>
                <a:cs typeface="Malgun Gothic"/>
              </a:rPr>
              <a:t> </a:t>
            </a:r>
            <a:r>
              <a:rPr dirty="0">
                <a:solidFill>
                  <a:srgbClr val="333333"/>
                </a:solidFill>
                <a:latin typeface="+mn-ea"/>
                <a:ea typeface="+mn-ea"/>
                <a:cs typeface="Malgun Gothic"/>
              </a:rPr>
              <a:t>자체의</a:t>
            </a:r>
            <a:r>
              <a:rPr spc="-5" dirty="0">
                <a:solidFill>
                  <a:srgbClr val="333333"/>
                </a:solidFill>
                <a:latin typeface="+mn-ea"/>
                <a:ea typeface="+mn-ea"/>
                <a:cs typeface="Malgun Gothic"/>
              </a:rPr>
              <a:t> </a:t>
            </a:r>
            <a:r>
              <a:rPr dirty="0">
                <a:solidFill>
                  <a:srgbClr val="333333"/>
                </a:solidFill>
                <a:latin typeface="+mn-ea"/>
                <a:ea typeface="+mn-ea"/>
                <a:cs typeface="Malgun Gothic"/>
              </a:rPr>
              <a:t>메소드와</a:t>
            </a:r>
            <a:r>
              <a:rPr spc="5" dirty="0">
                <a:solidFill>
                  <a:srgbClr val="333333"/>
                </a:solidFill>
                <a:latin typeface="+mn-ea"/>
                <a:ea typeface="+mn-ea"/>
                <a:cs typeface="Malgun Gothic"/>
              </a:rPr>
              <a:t> </a:t>
            </a:r>
            <a:r>
              <a:rPr spc="-25" dirty="0">
                <a:solidFill>
                  <a:srgbClr val="333333"/>
                </a:solidFill>
                <a:latin typeface="+mn-ea"/>
                <a:ea typeface="+mn-ea"/>
                <a:cs typeface="Malgun Gothic"/>
              </a:rPr>
              <a:t>변수</a:t>
            </a:r>
            <a:endParaRPr dirty="0">
              <a:latin typeface="+mn-ea"/>
              <a:ea typeface="+mn-ea"/>
              <a:cs typeface="Malgun Gothic"/>
            </a:endParaRPr>
          </a:p>
          <a:p>
            <a:pPr marL="560705" lvl="1" indent="-273685">
              <a:lnSpc>
                <a:spcPct val="100000"/>
              </a:lnSpc>
              <a:spcBef>
                <a:spcPts val="950"/>
              </a:spcBef>
              <a:buFont typeface="Consolas"/>
              <a:buChar char="–"/>
              <a:tabLst>
                <a:tab pos="560705" algn="l"/>
              </a:tabLst>
            </a:pPr>
            <a:r>
              <a:rPr dirty="0">
                <a:solidFill>
                  <a:srgbClr val="333333"/>
                </a:solidFill>
                <a:latin typeface="+mn-ea"/>
                <a:ea typeface="+mn-ea"/>
                <a:cs typeface="Malgun Gothic"/>
              </a:rPr>
              <a:t>객체</a:t>
            </a:r>
            <a:r>
              <a:rPr spc="-20" dirty="0">
                <a:solidFill>
                  <a:srgbClr val="333333"/>
                </a:solidFill>
                <a:latin typeface="+mn-ea"/>
                <a:ea typeface="+mn-ea"/>
                <a:cs typeface="Malgun Gothic"/>
              </a:rPr>
              <a:t> </a:t>
            </a:r>
            <a:r>
              <a:rPr dirty="0">
                <a:solidFill>
                  <a:srgbClr val="333333"/>
                </a:solidFill>
                <a:latin typeface="+mn-ea"/>
                <a:ea typeface="+mn-ea"/>
                <a:cs typeface="Malgun Gothic"/>
              </a:rPr>
              <a:t>별로</a:t>
            </a:r>
            <a:r>
              <a:rPr spc="-30" dirty="0">
                <a:solidFill>
                  <a:srgbClr val="333333"/>
                </a:solidFill>
                <a:latin typeface="+mn-ea"/>
                <a:ea typeface="+mn-ea"/>
                <a:cs typeface="Malgun Gothic"/>
              </a:rPr>
              <a:t> </a:t>
            </a:r>
            <a:r>
              <a:rPr dirty="0">
                <a:solidFill>
                  <a:srgbClr val="333333"/>
                </a:solidFill>
                <a:latin typeface="+mn-ea"/>
                <a:ea typeface="+mn-ea"/>
                <a:cs typeface="Malgun Gothic"/>
              </a:rPr>
              <a:t>생성되는</a:t>
            </a:r>
            <a:r>
              <a:rPr spc="-35" dirty="0">
                <a:solidFill>
                  <a:srgbClr val="333333"/>
                </a:solidFill>
                <a:latin typeface="+mn-ea"/>
                <a:ea typeface="+mn-ea"/>
                <a:cs typeface="Malgun Gothic"/>
              </a:rPr>
              <a:t> </a:t>
            </a:r>
            <a:r>
              <a:rPr dirty="0">
                <a:solidFill>
                  <a:srgbClr val="333333"/>
                </a:solidFill>
                <a:latin typeface="+mn-ea"/>
                <a:ea typeface="+mn-ea"/>
                <a:cs typeface="Malgun Gothic"/>
              </a:rPr>
              <a:t>것이</a:t>
            </a:r>
            <a:r>
              <a:rPr spc="-15" dirty="0">
                <a:solidFill>
                  <a:srgbClr val="333333"/>
                </a:solidFill>
                <a:latin typeface="+mn-ea"/>
                <a:ea typeface="+mn-ea"/>
                <a:cs typeface="Malgun Gothic"/>
              </a:rPr>
              <a:t> </a:t>
            </a:r>
            <a:r>
              <a:rPr dirty="0">
                <a:solidFill>
                  <a:srgbClr val="333333"/>
                </a:solidFill>
                <a:latin typeface="+mn-ea"/>
                <a:ea typeface="+mn-ea"/>
                <a:cs typeface="Malgun Gothic"/>
              </a:rPr>
              <a:t>아니라</a:t>
            </a:r>
            <a:r>
              <a:rPr spc="-30" dirty="0">
                <a:solidFill>
                  <a:srgbClr val="333333"/>
                </a:solidFill>
                <a:latin typeface="+mn-ea"/>
                <a:ea typeface="+mn-ea"/>
                <a:cs typeface="Malgun Gothic"/>
              </a:rPr>
              <a:t> </a:t>
            </a:r>
            <a:r>
              <a:rPr dirty="0">
                <a:solidFill>
                  <a:srgbClr val="333333"/>
                </a:solidFill>
                <a:latin typeface="+mn-ea"/>
                <a:ea typeface="+mn-ea"/>
                <a:cs typeface="Malgun Gothic"/>
              </a:rPr>
              <a:t>한</a:t>
            </a:r>
            <a:r>
              <a:rPr spc="-15" dirty="0">
                <a:solidFill>
                  <a:srgbClr val="333333"/>
                </a:solidFill>
                <a:latin typeface="+mn-ea"/>
                <a:ea typeface="+mn-ea"/>
                <a:cs typeface="Malgun Gothic"/>
              </a:rPr>
              <a:t> </a:t>
            </a:r>
            <a:r>
              <a:rPr dirty="0">
                <a:solidFill>
                  <a:srgbClr val="333333"/>
                </a:solidFill>
                <a:latin typeface="+mn-ea"/>
                <a:ea typeface="+mn-ea"/>
                <a:cs typeface="Malgun Gothic"/>
              </a:rPr>
              <a:t>클래스에</a:t>
            </a:r>
            <a:r>
              <a:rPr spc="-35" dirty="0">
                <a:solidFill>
                  <a:srgbClr val="333333"/>
                </a:solidFill>
                <a:latin typeface="+mn-ea"/>
                <a:ea typeface="+mn-ea"/>
                <a:cs typeface="Malgun Gothic"/>
              </a:rPr>
              <a:t> </a:t>
            </a:r>
            <a:r>
              <a:rPr dirty="0">
                <a:solidFill>
                  <a:srgbClr val="333333"/>
                </a:solidFill>
                <a:latin typeface="+mn-ea"/>
                <a:ea typeface="+mn-ea"/>
                <a:cs typeface="Malgun Gothic"/>
              </a:rPr>
              <a:t>속하게</a:t>
            </a:r>
            <a:r>
              <a:rPr spc="-15" dirty="0">
                <a:solidFill>
                  <a:srgbClr val="333333"/>
                </a:solidFill>
                <a:latin typeface="+mn-ea"/>
                <a:ea typeface="+mn-ea"/>
                <a:cs typeface="Malgun Gothic"/>
              </a:rPr>
              <a:t> </a:t>
            </a:r>
            <a:r>
              <a:rPr spc="-25" dirty="0">
                <a:solidFill>
                  <a:srgbClr val="333333"/>
                </a:solidFill>
                <a:latin typeface="+mn-ea"/>
                <a:ea typeface="+mn-ea"/>
                <a:cs typeface="Malgun Gothic"/>
              </a:rPr>
              <a:t>된다.</a:t>
            </a:r>
            <a:endParaRPr dirty="0">
              <a:latin typeface="+mn-ea"/>
              <a:ea typeface="+mn-ea"/>
              <a:cs typeface="Malgun Gothic"/>
            </a:endParaRPr>
          </a:p>
          <a:p>
            <a:pPr marL="560705" lvl="1" indent="-273685">
              <a:lnSpc>
                <a:spcPct val="100000"/>
              </a:lnSpc>
              <a:spcBef>
                <a:spcPts val="605"/>
              </a:spcBef>
              <a:buFont typeface="Consolas"/>
              <a:buChar char="–"/>
              <a:tabLst>
                <a:tab pos="560705" algn="l"/>
              </a:tabLst>
            </a:pPr>
            <a:r>
              <a:rPr dirty="0">
                <a:solidFill>
                  <a:srgbClr val="333333"/>
                </a:solidFill>
                <a:latin typeface="+mn-ea"/>
                <a:ea typeface="+mn-ea"/>
                <a:cs typeface="Malgun Gothic"/>
              </a:rPr>
              <a:t>클래스</a:t>
            </a:r>
            <a:r>
              <a:rPr spc="-20" dirty="0">
                <a:solidFill>
                  <a:srgbClr val="333333"/>
                </a:solidFill>
                <a:latin typeface="+mn-ea"/>
                <a:ea typeface="+mn-ea"/>
                <a:cs typeface="Malgun Gothic"/>
              </a:rPr>
              <a:t> </a:t>
            </a:r>
            <a:r>
              <a:rPr dirty="0">
                <a:solidFill>
                  <a:srgbClr val="333333"/>
                </a:solidFill>
                <a:latin typeface="+mn-ea"/>
                <a:ea typeface="+mn-ea"/>
                <a:cs typeface="Malgun Gothic"/>
              </a:rPr>
              <a:t>메소드는</a:t>
            </a:r>
            <a:r>
              <a:rPr spc="-20" dirty="0">
                <a:solidFill>
                  <a:srgbClr val="333333"/>
                </a:solidFill>
                <a:latin typeface="+mn-ea"/>
                <a:ea typeface="+mn-ea"/>
                <a:cs typeface="Malgun Gothic"/>
              </a:rPr>
              <a:t> </a:t>
            </a:r>
            <a:r>
              <a:rPr dirty="0">
                <a:solidFill>
                  <a:srgbClr val="333333"/>
                </a:solidFill>
                <a:latin typeface="+mn-ea"/>
                <a:ea typeface="+mn-ea"/>
                <a:cs typeface="Malgun Gothic"/>
              </a:rPr>
              <a:t>클래스</a:t>
            </a:r>
            <a:r>
              <a:rPr spc="-10" dirty="0">
                <a:solidFill>
                  <a:srgbClr val="333333"/>
                </a:solidFill>
                <a:latin typeface="+mn-ea"/>
                <a:ea typeface="+mn-ea"/>
                <a:cs typeface="Malgun Gothic"/>
              </a:rPr>
              <a:t> </a:t>
            </a:r>
            <a:r>
              <a:rPr dirty="0">
                <a:solidFill>
                  <a:srgbClr val="333333"/>
                </a:solidFill>
                <a:latin typeface="+mn-ea"/>
                <a:ea typeface="+mn-ea"/>
                <a:cs typeface="Malgun Gothic"/>
              </a:rPr>
              <a:t>변수와</a:t>
            </a:r>
            <a:r>
              <a:rPr spc="-20" dirty="0">
                <a:solidFill>
                  <a:srgbClr val="333333"/>
                </a:solidFill>
                <a:latin typeface="+mn-ea"/>
                <a:ea typeface="+mn-ea"/>
                <a:cs typeface="Malgun Gothic"/>
              </a:rPr>
              <a:t> </a:t>
            </a:r>
            <a:r>
              <a:rPr dirty="0">
                <a:solidFill>
                  <a:srgbClr val="333333"/>
                </a:solidFill>
                <a:latin typeface="+mn-ea"/>
                <a:ea typeface="+mn-ea"/>
                <a:cs typeface="Malgun Gothic"/>
              </a:rPr>
              <a:t>관련된</a:t>
            </a:r>
            <a:r>
              <a:rPr spc="-20" dirty="0">
                <a:solidFill>
                  <a:srgbClr val="333333"/>
                </a:solidFill>
                <a:latin typeface="+mn-ea"/>
                <a:ea typeface="+mn-ea"/>
                <a:cs typeface="Malgun Gothic"/>
              </a:rPr>
              <a:t> </a:t>
            </a:r>
            <a:r>
              <a:rPr dirty="0">
                <a:solidFill>
                  <a:srgbClr val="333333"/>
                </a:solidFill>
                <a:latin typeface="+mn-ea"/>
                <a:ea typeface="+mn-ea"/>
                <a:cs typeface="Malgun Gothic"/>
              </a:rPr>
              <a:t>기능을</a:t>
            </a:r>
            <a:r>
              <a:rPr spc="-10" dirty="0">
                <a:solidFill>
                  <a:srgbClr val="333333"/>
                </a:solidFill>
                <a:latin typeface="+mn-ea"/>
                <a:ea typeface="+mn-ea"/>
                <a:cs typeface="Malgun Gothic"/>
              </a:rPr>
              <a:t> </a:t>
            </a:r>
            <a:r>
              <a:rPr dirty="0">
                <a:solidFill>
                  <a:srgbClr val="333333"/>
                </a:solidFill>
                <a:latin typeface="+mn-ea"/>
                <a:ea typeface="+mn-ea"/>
                <a:cs typeface="Malgun Gothic"/>
              </a:rPr>
              <a:t>제공하는</a:t>
            </a:r>
            <a:r>
              <a:rPr spc="-20" dirty="0">
                <a:solidFill>
                  <a:srgbClr val="333333"/>
                </a:solidFill>
                <a:latin typeface="+mn-ea"/>
                <a:ea typeface="+mn-ea"/>
                <a:cs typeface="Malgun Gothic"/>
              </a:rPr>
              <a:t> </a:t>
            </a:r>
            <a:r>
              <a:rPr dirty="0">
                <a:solidFill>
                  <a:srgbClr val="333333"/>
                </a:solidFill>
                <a:latin typeface="+mn-ea"/>
                <a:ea typeface="+mn-ea"/>
                <a:cs typeface="Malgun Gothic"/>
              </a:rPr>
              <a:t>메소드를</a:t>
            </a:r>
            <a:r>
              <a:rPr spc="-20" dirty="0">
                <a:solidFill>
                  <a:srgbClr val="333333"/>
                </a:solidFill>
                <a:latin typeface="+mn-ea"/>
                <a:ea typeface="+mn-ea"/>
                <a:cs typeface="Malgun Gothic"/>
              </a:rPr>
              <a:t> </a:t>
            </a:r>
            <a:r>
              <a:rPr dirty="0">
                <a:solidFill>
                  <a:srgbClr val="333333"/>
                </a:solidFill>
                <a:latin typeface="+mn-ea"/>
                <a:ea typeface="+mn-ea"/>
                <a:cs typeface="Malgun Gothic"/>
              </a:rPr>
              <a:t>만들</a:t>
            </a:r>
            <a:r>
              <a:rPr spc="-20" dirty="0">
                <a:solidFill>
                  <a:srgbClr val="333333"/>
                </a:solidFill>
                <a:latin typeface="+mn-ea"/>
                <a:ea typeface="+mn-ea"/>
                <a:cs typeface="Malgun Gothic"/>
              </a:rPr>
              <a:t> </a:t>
            </a:r>
            <a:r>
              <a:rPr dirty="0">
                <a:solidFill>
                  <a:srgbClr val="333333"/>
                </a:solidFill>
                <a:latin typeface="+mn-ea"/>
                <a:ea typeface="+mn-ea"/>
                <a:cs typeface="Malgun Gothic"/>
              </a:rPr>
              <a:t>때</a:t>
            </a:r>
            <a:r>
              <a:rPr spc="-5" dirty="0">
                <a:solidFill>
                  <a:srgbClr val="333333"/>
                </a:solidFill>
                <a:latin typeface="+mn-ea"/>
                <a:ea typeface="+mn-ea"/>
                <a:cs typeface="Malgun Gothic"/>
              </a:rPr>
              <a:t> </a:t>
            </a:r>
            <a:r>
              <a:rPr spc="-25" dirty="0">
                <a:solidFill>
                  <a:srgbClr val="333333"/>
                </a:solidFill>
                <a:latin typeface="+mn-ea"/>
                <a:ea typeface="+mn-ea"/>
                <a:cs typeface="Malgun Gothic"/>
              </a:rPr>
              <a:t>사용</a:t>
            </a:r>
            <a:endParaRPr dirty="0">
              <a:latin typeface="+mn-ea"/>
              <a:ea typeface="+mn-ea"/>
              <a:cs typeface="Malgun Gothic"/>
            </a:endParaRPr>
          </a:p>
          <a:p>
            <a:pPr marL="286385" indent="-273685">
              <a:lnSpc>
                <a:spcPct val="100000"/>
              </a:lnSpc>
              <a:spcBef>
                <a:spcPts val="2060"/>
              </a:spcBef>
              <a:buFont typeface="Arial"/>
              <a:buChar char="▪"/>
              <a:tabLst>
                <a:tab pos="286385" algn="l"/>
              </a:tabLst>
            </a:pPr>
            <a:r>
              <a:rPr dirty="0">
                <a:solidFill>
                  <a:srgbClr val="333333"/>
                </a:solidFill>
                <a:latin typeface="+mn-ea"/>
                <a:ea typeface="+mn-ea"/>
                <a:cs typeface="Malgun Gothic"/>
              </a:rPr>
              <a:t>클래스</a:t>
            </a:r>
            <a:r>
              <a:rPr spc="-5" dirty="0">
                <a:solidFill>
                  <a:srgbClr val="333333"/>
                </a:solidFill>
                <a:latin typeface="+mn-ea"/>
                <a:ea typeface="+mn-ea"/>
                <a:cs typeface="Malgun Gothic"/>
              </a:rPr>
              <a:t> </a:t>
            </a:r>
            <a:r>
              <a:rPr dirty="0">
                <a:solidFill>
                  <a:srgbClr val="333333"/>
                </a:solidFill>
                <a:latin typeface="+mn-ea"/>
                <a:ea typeface="+mn-ea"/>
                <a:cs typeface="Malgun Gothic"/>
              </a:rPr>
              <a:t>변수 </a:t>
            </a:r>
            <a:r>
              <a:rPr spc="-25" dirty="0">
                <a:solidFill>
                  <a:srgbClr val="333333"/>
                </a:solidFill>
                <a:latin typeface="+mn-ea"/>
                <a:ea typeface="+mn-ea"/>
                <a:cs typeface="Malgun Gothic"/>
              </a:rPr>
              <a:t>선언</a:t>
            </a:r>
            <a:endParaRPr dirty="0">
              <a:latin typeface="+mn-ea"/>
              <a:ea typeface="+mn-ea"/>
              <a:cs typeface="Malgun Gothic"/>
            </a:endParaRPr>
          </a:p>
          <a:p>
            <a:pPr marL="560705" lvl="1" indent="-273685">
              <a:lnSpc>
                <a:spcPct val="100000"/>
              </a:lnSpc>
              <a:spcBef>
                <a:spcPts val="965"/>
              </a:spcBef>
              <a:buFont typeface="Consolas"/>
              <a:buChar char="–"/>
              <a:tabLst>
                <a:tab pos="560705" algn="l"/>
              </a:tabLst>
            </a:pPr>
            <a:r>
              <a:rPr dirty="0">
                <a:solidFill>
                  <a:srgbClr val="333333"/>
                </a:solidFill>
                <a:latin typeface="+mn-ea"/>
                <a:ea typeface="+mn-ea"/>
                <a:cs typeface="Malgun Gothic"/>
              </a:rPr>
              <a:t>클래스</a:t>
            </a:r>
            <a:r>
              <a:rPr spc="-25" dirty="0">
                <a:solidFill>
                  <a:srgbClr val="333333"/>
                </a:solidFill>
                <a:latin typeface="+mn-ea"/>
                <a:ea typeface="+mn-ea"/>
                <a:cs typeface="Malgun Gothic"/>
              </a:rPr>
              <a:t> </a:t>
            </a:r>
            <a:r>
              <a:rPr dirty="0">
                <a:solidFill>
                  <a:srgbClr val="333333"/>
                </a:solidFill>
                <a:latin typeface="+mn-ea"/>
                <a:ea typeface="+mn-ea"/>
                <a:cs typeface="Malgun Gothic"/>
              </a:rPr>
              <a:t>블록에</a:t>
            </a:r>
            <a:r>
              <a:rPr spc="-15" dirty="0">
                <a:solidFill>
                  <a:srgbClr val="333333"/>
                </a:solidFill>
                <a:latin typeface="+mn-ea"/>
                <a:ea typeface="+mn-ea"/>
                <a:cs typeface="Malgun Gothic"/>
              </a:rPr>
              <a:t> </a:t>
            </a:r>
            <a:r>
              <a:rPr dirty="0">
                <a:solidFill>
                  <a:srgbClr val="333333"/>
                </a:solidFill>
                <a:latin typeface="+mn-ea"/>
                <a:ea typeface="+mn-ea"/>
                <a:cs typeface="Malgun Gothic"/>
              </a:rPr>
              <a:t>선언한</a:t>
            </a:r>
            <a:r>
              <a:rPr spc="-25" dirty="0">
                <a:solidFill>
                  <a:srgbClr val="333333"/>
                </a:solidFill>
                <a:latin typeface="+mn-ea"/>
                <a:ea typeface="+mn-ea"/>
                <a:cs typeface="Malgun Gothic"/>
              </a:rPr>
              <a:t> </a:t>
            </a:r>
            <a:r>
              <a:rPr dirty="0">
                <a:solidFill>
                  <a:srgbClr val="333333"/>
                </a:solidFill>
                <a:latin typeface="+mn-ea"/>
                <a:ea typeface="+mn-ea"/>
                <a:cs typeface="Malgun Gothic"/>
              </a:rPr>
              <a:t>변수로</a:t>
            </a:r>
            <a:r>
              <a:rPr spc="-25" dirty="0">
                <a:solidFill>
                  <a:srgbClr val="333333"/>
                </a:solidFill>
                <a:latin typeface="+mn-ea"/>
                <a:ea typeface="+mn-ea"/>
                <a:cs typeface="Malgun Gothic"/>
              </a:rPr>
              <a:t> </a:t>
            </a:r>
            <a:r>
              <a:rPr dirty="0">
                <a:solidFill>
                  <a:srgbClr val="333333"/>
                </a:solidFill>
                <a:latin typeface="+mn-ea"/>
                <a:ea typeface="+mn-ea"/>
                <a:cs typeface="Malgun Gothic"/>
              </a:rPr>
              <a:t>Class이름.변수명</a:t>
            </a:r>
            <a:r>
              <a:rPr spc="-40" dirty="0">
                <a:solidFill>
                  <a:srgbClr val="333333"/>
                </a:solidFill>
                <a:latin typeface="+mn-ea"/>
                <a:ea typeface="+mn-ea"/>
                <a:cs typeface="Malgun Gothic"/>
              </a:rPr>
              <a:t> </a:t>
            </a:r>
            <a:r>
              <a:rPr dirty="0">
                <a:solidFill>
                  <a:srgbClr val="333333"/>
                </a:solidFill>
                <a:latin typeface="+mn-ea"/>
                <a:ea typeface="+mn-ea"/>
                <a:cs typeface="Malgun Gothic"/>
              </a:rPr>
              <a:t>으로</a:t>
            </a:r>
            <a:r>
              <a:rPr spc="-20" dirty="0">
                <a:solidFill>
                  <a:srgbClr val="333333"/>
                </a:solidFill>
                <a:latin typeface="+mn-ea"/>
                <a:ea typeface="+mn-ea"/>
                <a:cs typeface="Malgun Gothic"/>
              </a:rPr>
              <a:t> </a:t>
            </a:r>
            <a:r>
              <a:rPr spc="-25" dirty="0">
                <a:solidFill>
                  <a:srgbClr val="333333"/>
                </a:solidFill>
                <a:latin typeface="+mn-ea"/>
                <a:ea typeface="+mn-ea"/>
                <a:cs typeface="Malgun Gothic"/>
              </a:rPr>
              <a:t>사용.</a:t>
            </a:r>
            <a:endParaRPr dirty="0">
              <a:latin typeface="+mn-ea"/>
              <a:ea typeface="+mn-ea"/>
              <a:cs typeface="Malgun Gothic"/>
            </a:endParaRPr>
          </a:p>
          <a:p>
            <a:pPr marL="286385" indent="-273685">
              <a:lnSpc>
                <a:spcPct val="100000"/>
              </a:lnSpc>
              <a:spcBef>
                <a:spcPts val="2060"/>
              </a:spcBef>
              <a:buFont typeface="Arial"/>
              <a:buChar char="▪"/>
              <a:tabLst>
                <a:tab pos="286385" algn="l"/>
              </a:tabLst>
            </a:pPr>
            <a:r>
              <a:rPr dirty="0" err="1">
                <a:solidFill>
                  <a:srgbClr val="333333"/>
                </a:solidFill>
                <a:latin typeface="+mn-ea"/>
                <a:ea typeface="+mn-ea"/>
                <a:cs typeface="Malgun Gothic"/>
              </a:rPr>
              <a:t>클래스</a:t>
            </a:r>
            <a:r>
              <a:rPr spc="10" dirty="0">
                <a:solidFill>
                  <a:srgbClr val="333333"/>
                </a:solidFill>
                <a:latin typeface="+mn-ea"/>
                <a:ea typeface="+mn-ea"/>
                <a:cs typeface="Malgun Gothic"/>
              </a:rPr>
              <a:t> </a:t>
            </a:r>
            <a:r>
              <a:rPr spc="-25" dirty="0" err="1">
                <a:solidFill>
                  <a:srgbClr val="333333"/>
                </a:solidFill>
                <a:latin typeface="+mn-ea"/>
                <a:ea typeface="+mn-ea"/>
                <a:cs typeface="Malgun Gothic"/>
              </a:rPr>
              <a:t>메소드</a:t>
            </a:r>
            <a:endParaRPr dirty="0">
              <a:latin typeface="+mn-ea"/>
              <a:ea typeface="+mn-ea"/>
              <a:cs typeface="Malgun Gothic"/>
            </a:endParaRPr>
          </a:p>
          <a:p>
            <a:pPr marL="560705" lvl="1" indent="-273685">
              <a:lnSpc>
                <a:spcPct val="100000"/>
              </a:lnSpc>
              <a:spcBef>
                <a:spcPts val="965"/>
              </a:spcBef>
              <a:buFont typeface="Consolas"/>
              <a:buChar char="–"/>
              <a:tabLst>
                <a:tab pos="560705" algn="l"/>
              </a:tabLst>
            </a:pPr>
            <a:r>
              <a:rPr dirty="0" err="1">
                <a:solidFill>
                  <a:srgbClr val="333333"/>
                </a:solidFill>
                <a:latin typeface="+mn-ea"/>
                <a:ea typeface="+mn-ea"/>
                <a:cs typeface="Malgun Gothic"/>
              </a:rPr>
              <a:t>메소드</a:t>
            </a:r>
            <a:r>
              <a:rPr spc="-50" dirty="0">
                <a:solidFill>
                  <a:srgbClr val="333333"/>
                </a:solidFill>
                <a:latin typeface="+mn-ea"/>
                <a:ea typeface="+mn-ea"/>
                <a:cs typeface="Malgun Gothic"/>
              </a:rPr>
              <a:t> </a:t>
            </a:r>
            <a:r>
              <a:rPr dirty="0" err="1">
                <a:solidFill>
                  <a:srgbClr val="333333"/>
                </a:solidFill>
                <a:latin typeface="+mn-ea"/>
                <a:ea typeface="+mn-ea"/>
                <a:cs typeface="Malgun Gothic"/>
              </a:rPr>
              <a:t>선언부에</a:t>
            </a:r>
            <a:r>
              <a:rPr spc="-50" dirty="0">
                <a:solidFill>
                  <a:srgbClr val="333333"/>
                </a:solidFill>
                <a:latin typeface="+mn-ea"/>
                <a:ea typeface="+mn-ea"/>
                <a:cs typeface="Malgun Gothic"/>
              </a:rPr>
              <a:t> </a:t>
            </a:r>
            <a:r>
              <a:rPr dirty="0">
                <a:solidFill>
                  <a:srgbClr val="333333"/>
                </a:solidFill>
                <a:latin typeface="+mn-ea"/>
                <a:ea typeface="+mn-ea"/>
                <a:cs typeface="Malgun Gothic"/>
              </a:rPr>
              <a:t>@classmethod</a:t>
            </a:r>
            <a:r>
              <a:rPr spc="-50" dirty="0">
                <a:solidFill>
                  <a:srgbClr val="333333"/>
                </a:solidFill>
                <a:latin typeface="+mn-ea"/>
                <a:ea typeface="+mn-ea"/>
                <a:cs typeface="Malgun Gothic"/>
              </a:rPr>
              <a:t> </a:t>
            </a:r>
            <a:r>
              <a:rPr dirty="0" err="1">
                <a:solidFill>
                  <a:srgbClr val="333333"/>
                </a:solidFill>
                <a:latin typeface="+mn-ea"/>
                <a:ea typeface="+mn-ea"/>
                <a:cs typeface="Malgun Gothic"/>
              </a:rPr>
              <a:t>데코레이터를</a:t>
            </a:r>
            <a:r>
              <a:rPr spc="-60" dirty="0">
                <a:solidFill>
                  <a:srgbClr val="333333"/>
                </a:solidFill>
                <a:latin typeface="+mn-ea"/>
                <a:ea typeface="+mn-ea"/>
                <a:cs typeface="Malgun Gothic"/>
              </a:rPr>
              <a:t> </a:t>
            </a:r>
            <a:r>
              <a:rPr spc="-20" dirty="0" err="1">
                <a:solidFill>
                  <a:srgbClr val="333333"/>
                </a:solidFill>
                <a:latin typeface="+mn-ea"/>
                <a:ea typeface="+mn-ea"/>
                <a:cs typeface="Malgun Gothic"/>
              </a:rPr>
              <a:t>붙인다</a:t>
            </a:r>
            <a:r>
              <a:rPr spc="-20" dirty="0">
                <a:solidFill>
                  <a:srgbClr val="333333"/>
                </a:solidFill>
                <a:latin typeface="+mn-ea"/>
                <a:ea typeface="+mn-ea"/>
                <a:cs typeface="Malgun Gothic"/>
              </a:rPr>
              <a:t>.</a:t>
            </a:r>
            <a:endParaRPr dirty="0">
              <a:latin typeface="+mn-ea"/>
              <a:ea typeface="+mn-ea"/>
              <a:cs typeface="Malgun Gothic"/>
            </a:endParaRPr>
          </a:p>
          <a:p>
            <a:pPr marL="560705" lvl="1" indent="-273685">
              <a:lnSpc>
                <a:spcPct val="100000"/>
              </a:lnSpc>
              <a:spcBef>
                <a:spcPts val="605"/>
              </a:spcBef>
              <a:buFont typeface="Consolas"/>
              <a:buChar char="–"/>
              <a:tabLst>
                <a:tab pos="560705" algn="l"/>
              </a:tabLst>
            </a:pPr>
            <a:r>
              <a:rPr dirty="0" err="1">
                <a:solidFill>
                  <a:srgbClr val="333333"/>
                </a:solidFill>
                <a:latin typeface="+mn-ea"/>
                <a:ea typeface="+mn-ea"/>
                <a:cs typeface="Malgun Gothic"/>
              </a:rPr>
              <a:t>반드시</a:t>
            </a:r>
            <a:r>
              <a:rPr spc="-20" dirty="0">
                <a:solidFill>
                  <a:srgbClr val="333333"/>
                </a:solidFill>
                <a:latin typeface="+mn-ea"/>
                <a:ea typeface="+mn-ea"/>
                <a:cs typeface="Malgun Gothic"/>
              </a:rPr>
              <a:t> </a:t>
            </a:r>
            <a:r>
              <a:rPr dirty="0">
                <a:solidFill>
                  <a:srgbClr val="333333"/>
                </a:solidFill>
                <a:latin typeface="+mn-ea"/>
                <a:ea typeface="+mn-ea"/>
                <a:cs typeface="Malgun Gothic"/>
              </a:rPr>
              <a:t>한</a:t>
            </a:r>
            <a:r>
              <a:rPr spc="-10" dirty="0">
                <a:solidFill>
                  <a:srgbClr val="333333"/>
                </a:solidFill>
                <a:latin typeface="+mn-ea"/>
                <a:ea typeface="+mn-ea"/>
                <a:cs typeface="Malgun Gothic"/>
              </a:rPr>
              <a:t> </a:t>
            </a:r>
            <a:r>
              <a:rPr dirty="0" err="1">
                <a:solidFill>
                  <a:srgbClr val="333333"/>
                </a:solidFill>
                <a:latin typeface="+mn-ea"/>
                <a:ea typeface="+mn-ea"/>
                <a:cs typeface="Malgun Gothic"/>
              </a:rPr>
              <a:t>개의</a:t>
            </a:r>
            <a:r>
              <a:rPr spc="-10" dirty="0">
                <a:solidFill>
                  <a:srgbClr val="333333"/>
                </a:solidFill>
                <a:latin typeface="+mn-ea"/>
                <a:ea typeface="+mn-ea"/>
                <a:cs typeface="Malgun Gothic"/>
              </a:rPr>
              <a:t> </a:t>
            </a:r>
            <a:r>
              <a:rPr dirty="0" err="1">
                <a:solidFill>
                  <a:srgbClr val="333333"/>
                </a:solidFill>
                <a:latin typeface="+mn-ea"/>
                <a:ea typeface="+mn-ea"/>
                <a:cs typeface="Malgun Gothic"/>
              </a:rPr>
              <a:t>매개변수를</a:t>
            </a:r>
            <a:r>
              <a:rPr spc="-20" dirty="0">
                <a:solidFill>
                  <a:srgbClr val="333333"/>
                </a:solidFill>
                <a:latin typeface="+mn-ea"/>
                <a:ea typeface="+mn-ea"/>
                <a:cs typeface="Malgun Gothic"/>
              </a:rPr>
              <a:t> </a:t>
            </a:r>
            <a:r>
              <a:rPr dirty="0" err="1">
                <a:solidFill>
                  <a:srgbClr val="333333"/>
                </a:solidFill>
                <a:latin typeface="+mn-ea"/>
                <a:ea typeface="+mn-ea"/>
                <a:cs typeface="Malgun Gothic"/>
              </a:rPr>
              <a:t>선언해야</a:t>
            </a:r>
            <a:r>
              <a:rPr spc="-25" dirty="0">
                <a:solidFill>
                  <a:srgbClr val="333333"/>
                </a:solidFill>
                <a:latin typeface="+mn-ea"/>
                <a:ea typeface="+mn-ea"/>
                <a:cs typeface="Malgun Gothic"/>
              </a:rPr>
              <a:t> </a:t>
            </a:r>
            <a:r>
              <a:rPr spc="-25" dirty="0" err="1">
                <a:solidFill>
                  <a:srgbClr val="333333"/>
                </a:solidFill>
                <a:latin typeface="+mn-ea"/>
                <a:ea typeface="+mn-ea"/>
                <a:cs typeface="Malgun Gothic"/>
              </a:rPr>
              <a:t>한다</a:t>
            </a:r>
            <a:r>
              <a:rPr spc="-25" dirty="0">
                <a:solidFill>
                  <a:srgbClr val="333333"/>
                </a:solidFill>
                <a:latin typeface="+mn-ea"/>
                <a:ea typeface="+mn-ea"/>
                <a:cs typeface="Malgun Gothic"/>
              </a:rPr>
              <a:t>.</a:t>
            </a:r>
            <a:endParaRPr dirty="0">
              <a:latin typeface="+mn-ea"/>
              <a:ea typeface="+mn-ea"/>
              <a:cs typeface="Malgun Gothic"/>
            </a:endParaRPr>
          </a:p>
          <a:p>
            <a:pPr marL="789305" lvl="2" indent="-227965">
              <a:lnSpc>
                <a:spcPct val="100000"/>
              </a:lnSpc>
              <a:spcBef>
                <a:spcPts val="595"/>
              </a:spcBef>
              <a:buFont typeface="Arial"/>
              <a:buChar char="▪"/>
              <a:tabLst>
                <a:tab pos="789305" algn="l"/>
              </a:tabLst>
            </a:pPr>
            <a:r>
              <a:rPr dirty="0" err="1">
                <a:solidFill>
                  <a:srgbClr val="333333"/>
                </a:solidFill>
                <a:latin typeface="+mn-ea"/>
                <a:ea typeface="+mn-ea"/>
                <a:cs typeface="Malgun Gothic"/>
              </a:rPr>
              <a:t>첫번째</a:t>
            </a:r>
            <a:r>
              <a:rPr spc="5" dirty="0">
                <a:solidFill>
                  <a:srgbClr val="333333"/>
                </a:solidFill>
                <a:latin typeface="+mn-ea"/>
                <a:ea typeface="+mn-ea"/>
                <a:cs typeface="Malgun Gothic"/>
              </a:rPr>
              <a:t> </a:t>
            </a:r>
            <a:r>
              <a:rPr dirty="0" err="1">
                <a:solidFill>
                  <a:srgbClr val="333333"/>
                </a:solidFill>
                <a:latin typeface="+mn-ea"/>
                <a:ea typeface="+mn-ea"/>
                <a:cs typeface="Malgun Gothic"/>
              </a:rPr>
              <a:t>매개변수로</a:t>
            </a:r>
            <a:r>
              <a:rPr dirty="0">
                <a:solidFill>
                  <a:srgbClr val="333333"/>
                </a:solidFill>
                <a:latin typeface="+mn-ea"/>
                <a:ea typeface="+mn-ea"/>
                <a:cs typeface="Malgun Gothic"/>
              </a:rPr>
              <a:t> </a:t>
            </a:r>
            <a:r>
              <a:rPr dirty="0" err="1">
                <a:solidFill>
                  <a:srgbClr val="333333"/>
                </a:solidFill>
                <a:latin typeface="+mn-ea"/>
                <a:ea typeface="+mn-ea"/>
                <a:cs typeface="Malgun Gothic"/>
              </a:rPr>
              <a:t>클래스</a:t>
            </a:r>
            <a:r>
              <a:rPr dirty="0">
                <a:solidFill>
                  <a:srgbClr val="333333"/>
                </a:solidFill>
                <a:latin typeface="+mn-ea"/>
                <a:ea typeface="+mn-ea"/>
                <a:cs typeface="Malgun Gothic"/>
              </a:rPr>
              <a:t> </a:t>
            </a:r>
            <a:r>
              <a:rPr dirty="0" err="1">
                <a:solidFill>
                  <a:srgbClr val="333333"/>
                </a:solidFill>
                <a:latin typeface="+mn-ea"/>
                <a:ea typeface="+mn-ea"/>
                <a:cs typeface="Malgun Gothic"/>
              </a:rPr>
              <a:t>자신을</a:t>
            </a:r>
            <a:r>
              <a:rPr spc="15" dirty="0">
                <a:solidFill>
                  <a:srgbClr val="333333"/>
                </a:solidFill>
                <a:latin typeface="+mn-ea"/>
                <a:ea typeface="+mn-ea"/>
                <a:cs typeface="Malgun Gothic"/>
              </a:rPr>
              <a:t> </a:t>
            </a:r>
            <a:r>
              <a:rPr dirty="0" err="1">
                <a:solidFill>
                  <a:srgbClr val="333333"/>
                </a:solidFill>
                <a:latin typeface="+mn-ea"/>
                <a:ea typeface="+mn-ea"/>
                <a:cs typeface="Malgun Gothic"/>
              </a:rPr>
              <a:t>받는</a:t>
            </a:r>
            <a:r>
              <a:rPr dirty="0">
                <a:solidFill>
                  <a:srgbClr val="333333"/>
                </a:solidFill>
                <a:latin typeface="+mn-ea"/>
                <a:ea typeface="+mn-ea"/>
                <a:cs typeface="Malgun Gothic"/>
              </a:rPr>
              <a:t> </a:t>
            </a:r>
            <a:r>
              <a:rPr dirty="0" err="1">
                <a:solidFill>
                  <a:srgbClr val="333333"/>
                </a:solidFill>
                <a:latin typeface="+mn-ea"/>
                <a:ea typeface="+mn-ea"/>
                <a:cs typeface="Malgun Gothic"/>
              </a:rPr>
              <a:t>변수를</a:t>
            </a:r>
            <a:r>
              <a:rPr dirty="0">
                <a:solidFill>
                  <a:srgbClr val="333333"/>
                </a:solidFill>
                <a:latin typeface="+mn-ea"/>
                <a:ea typeface="+mn-ea"/>
                <a:cs typeface="Malgun Gothic"/>
              </a:rPr>
              <a:t> </a:t>
            </a:r>
            <a:r>
              <a:rPr dirty="0" err="1">
                <a:solidFill>
                  <a:srgbClr val="333333"/>
                </a:solidFill>
                <a:latin typeface="+mn-ea"/>
                <a:ea typeface="+mn-ea"/>
                <a:cs typeface="Malgun Gothic"/>
              </a:rPr>
              <a:t>선언해</a:t>
            </a:r>
            <a:r>
              <a:rPr spc="5" dirty="0">
                <a:solidFill>
                  <a:srgbClr val="333333"/>
                </a:solidFill>
                <a:latin typeface="+mn-ea"/>
                <a:ea typeface="+mn-ea"/>
                <a:cs typeface="Malgun Gothic"/>
              </a:rPr>
              <a:t> </a:t>
            </a:r>
            <a:endParaRPr lang="en-US" spc="5" dirty="0">
              <a:solidFill>
                <a:srgbClr val="333333"/>
              </a:solidFill>
              <a:latin typeface="+mn-ea"/>
              <a:ea typeface="+mn-ea"/>
              <a:cs typeface="Malgun Gothic"/>
            </a:endParaRPr>
          </a:p>
          <a:p>
            <a:pPr marL="561340" lvl="2">
              <a:lnSpc>
                <a:spcPct val="100000"/>
              </a:lnSpc>
              <a:spcBef>
                <a:spcPts val="595"/>
              </a:spcBef>
              <a:tabLst>
                <a:tab pos="789305" algn="l"/>
              </a:tabLst>
            </a:pPr>
            <a:r>
              <a:rPr dirty="0" err="1">
                <a:solidFill>
                  <a:srgbClr val="333333"/>
                </a:solidFill>
                <a:latin typeface="+mn-ea"/>
                <a:ea typeface="+mn-ea"/>
                <a:cs typeface="Malgun Gothic"/>
              </a:rPr>
              <a:t>다른</a:t>
            </a:r>
            <a:r>
              <a:rPr dirty="0">
                <a:solidFill>
                  <a:srgbClr val="333333"/>
                </a:solidFill>
                <a:latin typeface="+mn-ea"/>
                <a:ea typeface="+mn-ea"/>
                <a:cs typeface="Malgun Gothic"/>
              </a:rPr>
              <a:t> </a:t>
            </a:r>
            <a:r>
              <a:rPr dirty="0" err="1">
                <a:solidFill>
                  <a:srgbClr val="333333"/>
                </a:solidFill>
                <a:latin typeface="+mn-ea"/>
                <a:ea typeface="+mn-ea"/>
                <a:cs typeface="Malgun Gothic"/>
              </a:rPr>
              <a:t>클래스</a:t>
            </a:r>
            <a:r>
              <a:rPr dirty="0">
                <a:solidFill>
                  <a:srgbClr val="333333"/>
                </a:solidFill>
                <a:latin typeface="+mn-ea"/>
                <a:ea typeface="+mn-ea"/>
                <a:cs typeface="Malgun Gothic"/>
              </a:rPr>
              <a:t> </a:t>
            </a:r>
            <a:r>
              <a:rPr dirty="0" err="1">
                <a:solidFill>
                  <a:srgbClr val="333333"/>
                </a:solidFill>
                <a:latin typeface="+mn-ea"/>
                <a:ea typeface="+mn-ea"/>
                <a:cs typeface="Malgun Gothic"/>
              </a:rPr>
              <a:t>멤버들을</a:t>
            </a:r>
            <a:r>
              <a:rPr dirty="0">
                <a:solidFill>
                  <a:srgbClr val="333333"/>
                </a:solidFill>
                <a:latin typeface="+mn-ea"/>
                <a:ea typeface="+mn-ea"/>
                <a:cs typeface="Malgun Gothic"/>
              </a:rPr>
              <a:t> </a:t>
            </a:r>
            <a:r>
              <a:rPr dirty="0" err="1">
                <a:solidFill>
                  <a:srgbClr val="333333"/>
                </a:solidFill>
                <a:latin typeface="+mn-ea"/>
                <a:ea typeface="+mn-ea"/>
                <a:cs typeface="Malgun Gothic"/>
              </a:rPr>
              <a:t>호출</a:t>
            </a:r>
            <a:r>
              <a:rPr dirty="0">
                <a:solidFill>
                  <a:srgbClr val="333333"/>
                </a:solidFill>
                <a:latin typeface="+mn-ea"/>
                <a:ea typeface="+mn-ea"/>
                <a:cs typeface="Malgun Gothic"/>
              </a:rPr>
              <a:t> 할</a:t>
            </a:r>
            <a:r>
              <a:rPr spc="15" dirty="0">
                <a:solidFill>
                  <a:srgbClr val="333333"/>
                </a:solidFill>
                <a:latin typeface="+mn-ea"/>
                <a:ea typeface="+mn-ea"/>
                <a:cs typeface="Malgun Gothic"/>
              </a:rPr>
              <a:t> </a:t>
            </a:r>
            <a:r>
              <a:rPr dirty="0">
                <a:solidFill>
                  <a:srgbClr val="333333"/>
                </a:solidFill>
                <a:latin typeface="+mn-ea"/>
                <a:ea typeface="+mn-ea"/>
                <a:cs typeface="Malgun Gothic"/>
              </a:rPr>
              <a:t>수 </a:t>
            </a:r>
            <a:r>
              <a:rPr spc="-25" dirty="0" err="1">
                <a:solidFill>
                  <a:srgbClr val="333333"/>
                </a:solidFill>
                <a:latin typeface="+mn-ea"/>
                <a:ea typeface="+mn-ea"/>
                <a:cs typeface="Malgun Gothic"/>
              </a:rPr>
              <a:t>있다</a:t>
            </a:r>
            <a:r>
              <a:rPr spc="-25" dirty="0">
                <a:solidFill>
                  <a:srgbClr val="333333"/>
                </a:solidFill>
                <a:latin typeface="+mn-ea"/>
                <a:ea typeface="+mn-ea"/>
                <a:cs typeface="Malgun Gothic"/>
              </a:rPr>
              <a:t>.</a:t>
            </a:r>
            <a:endParaRPr dirty="0">
              <a:latin typeface="+mn-ea"/>
              <a:ea typeface="+mn-ea"/>
              <a:cs typeface="Malgun Gothic"/>
            </a:endParaRPr>
          </a:p>
          <a:p>
            <a:pPr marL="286385" indent="-273685">
              <a:lnSpc>
                <a:spcPct val="100000"/>
              </a:lnSpc>
              <a:spcBef>
                <a:spcPts val="2065"/>
              </a:spcBef>
              <a:buFont typeface="Arial"/>
              <a:buChar char="▪"/>
              <a:tabLst>
                <a:tab pos="286385" algn="l"/>
              </a:tabLst>
            </a:pPr>
            <a:r>
              <a:rPr dirty="0" err="1">
                <a:solidFill>
                  <a:srgbClr val="333333"/>
                </a:solidFill>
                <a:latin typeface="+mn-ea"/>
                <a:ea typeface="+mn-ea"/>
                <a:cs typeface="Malgun Gothic"/>
              </a:rPr>
              <a:t>클래스</a:t>
            </a:r>
            <a:r>
              <a:rPr spc="-5" dirty="0">
                <a:solidFill>
                  <a:srgbClr val="333333"/>
                </a:solidFill>
                <a:latin typeface="+mn-ea"/>
                <a:ea typeface="+mn-ea"/>
                <a:cs typeface="Malgun Gothic"/>
              </a:rPr>
              <a:t> </a:t>
            </a:r>
            <a:r>
              <a:rPr dirty="0">
                <a:solidFill>
                  <a:srgbClr val="333333"/>
                </a:solidFill>
                <a:latin typeface="+mn-ea"/>
                <a:ea typeface="+mn-ea"/>
                <a:cs typeface="Malgun Gothic"/>
              </a:rPr>
              <a:t>변수/메소드</a:t>
            </a:r>
            <a:r>
              <a:rPr spc="5" dirty="0">
                <a:solidFill>
                  <a:srgbClr val="333333"/>
                </a:solidFill>
                <a:latin typeface="+mn-ea"/>
                <a:ea typeface="+mn-ea"/>
                <a:cs typeface="Malgun Gothic"/>
              </a:rPr>
              <a:t> </a:t>
            </a:r>
            <a:r>
              <a:rPr spc="-35" dirty="0">
                <a:solidFill>
                  <a:srgbClr val="333333"/>
                </a:solidFill>
                <a:latin typeface="+mn-ea"/>
                <a:ea typeface="+mn-ea"/>
                <a:cs typeface="Malgun Gothic"/>
              </a:rPr>
              <a:t>호출</a:t>
            </a:r>
            <a:endParaRPr dirty="0">
              <a:latin typeface="+mn-ea"/>
              <a:ea typeface="+mn-ea"/>
              <a:cs typeface="Malgun Gothic"/>
            </a:endParaRPr>
          </a:p>
          <a:p>
            <a:pPr marL="560705" lvl="1" indent="-273685">
              <a:lnSpc>
                <a:spcPct val="100000"/>
              </a:lnSpc>
              <a:spcBef>
                <a:spcPts val="950"/>
              </a:spcBef>
              <a:buFont typeface="Consolas"/>
              <a:buChar char="–"/>
              <a:tabLst>
                <a:tab pos="560705" algn="l"/>
              </a:tabLst>
            </a:pPr>
            <a:r>
              <a:rPr dirty="0">
                <a:solidFill>
                  <a:srgbClr val="333333"/>
                </a:solidFill>
                <a:latin typeface="+mn-ea"/>
                <a:ea typeface="+mn-ea"/>
                <a:cs typeface="Malgun Gothic"/>
              </a:rPr>
              <a:t>클래스이름을</a:t>
            </a:r>
            <a:r>
              <a:rPr spc="-30" dirty="0">
                <a:solidFill>
                  <a:srgbClr val="333333"/>
                </a:solidFill>
                <a:latin typeface="+mn-ea"/>
                <a:ea typeface="+mn-ea"/>
                <a:cs typeface="Malgun Gothic"/>
              </a:rPr>
              <a:t> </a:t>
            </a:r>
            <a:r>
              <a:rPr dirty="0">
                <a:solidFill>
                  <a:srgbClr val="333333"/>
                </a:solidFill>
                <a:latin typeface="+mn-ea"/>
                <a:ea typeface="+mn-ea"/>
                <a:cs typeface="Malgun Gothic"/>
              </a:rPr>
              <a:t>이용해</a:t>
            </a:r>
            <a:r>
              <a:rPr spc="-10" dirty="0">
                <a:solidFill>
                  <a:srgbClr val="333333"/>
                </a:solidFill>
                <a:latin typeface="+mn-ea"/>
                <a:ea typeface="+mn-ea"/>
                <a:cs typeface="Malgun Gothic"/>
              </a:rPr>
              <a:t> 호출한다.</a:t>
            </a:r>
            <a:endParaRPr dirty="0">
              <a:latin typeface="+mn-ea"/>
              <a:ea typeface="+mn-ea"/>
              <a:cs typeface="Malgun Gothic"/>
            </a:endParaRPr>
          </a:p>
          <a:p>
            <a:pPr marL="560705" lvl="1" indent="-273685">
              <a:lnSpc>
                <a:spcPct val="100000"/>
              </a:lnSpc>
              <a:spcBef>
                <a:spcPts val="600"/>
              </a:spcBef>
              <a:buFont typeface="Consolas"/>
              <a:buChar char="–"/>
              <a:tabLst>
                <a:tab pos="560705" algn="l"/>
              </a:tabLst>
            </a:pPr>
            <a:r>
              <a:rPr dirty="0">
                <a:solidFill>
                  <a:srgbClr val="333333"/>
                </a:solidFill>
                <a:latin typeface="+mn-ea"/>
                <a:ea typeface="+mn-ea"/>
                <a:cs typeface="Malgun Gothic"/>
              </a:rPr>
              <a:t>객체를</a:t>
            </a:r>
            <a:r>
              <a:rPr spc="-20" dirty="0">
                <a:solidFill>
                  <a:srgbClr val="333333"/>
                </a:solidFill>
                <a:latin typeface="+mn-ea"/>
                <a:ea typeface="+mn-ea"/>
                <a:cs typeface="Malgun Gothic"/>
              </a:rPr>
              <a:t> </a:t>
            </a:r>
            <a:r>
              <a:rPr dirty="0">
                <a:solidFill>
                  <a:srgbClr val="333333"/>
                </a:solidFill>
                <a:latin typeface="+mn-ea"/>
                <a:ea typeface="+mn-ea"/>
                <a:cs typeface="Malgun Gothic"/>
              </a:rPr>
              <a:t>이용해서</a:t>
            </a:r>
            <a:r>
              <a:rPr spc="-20" dirty="0">
                <a:solidFill>
                  <a:srgbClr val="333333"/>
                </a:solidFill>
                <a:latin typeface="+mn-ea"/>
                <a:ea typeface="+mn-ea"/>
                <a:cs typeface="Malgun Gothic"/>
              </a:rPr>
              <a:t> </a:t>
            </a:r>
            <a:r>
              <a:rPr dirty="0">
                <a:solidFill>
                  <a:srgbClr val="333333"/>
                </a:solidFill>
                <a:latin typeface="+mn-ea"/>
                <a:ea typeface="+mn-ea"/>
                <a:cs typeface="Malgun Gothic"/>
              </a:rPr>
              <a:t>호출</a:t>
            </a:r>
            <a:r>
              <a:rPr spc="-10" dirty="0">
                <a:solidFill>
                  <a:srgbClr val="333333"/>
                </a:solidFill>
                <a:latin typeface="+mn-ea"/>
                <a:ea typeface="+mn-ea"/>
                <a:cs typeface="Malgun Gothic"/>
              </a:rPr>
              <a:t> </a:t>
            </a:r>
            <a:r>
              <a:rPr dirty="0">
                <a:solidFill>
                  <a:srgbClr val="333333"/>
                </a:solidFill>
                <a:latin typeface="+mn-ea"/>
                <a:ea typeface="+mn-ea"/>
                <a:cs typeface="Malgun Gothic"/>
              </a:rPr>
              <a:t>할</a:t>
            </a:r>
            <a:r>
              <a:rPr spc="-10" dirty="0">
                <a:solidFill>
                  <a:srgbClr val="333333"/>
                </a:solidFill>
                <a:latin typeface="+mn-ea"/>
                <a:ea typeface="+mn-ea"/>
                <a:cs typeface="Malgun Gothic"/>
              </a:rPr>
              <a:t> </a:t>
            </a:r>
            <a:r>
              <a:rPr dirty="0">
                <a:solidFill>
                  <a:srgbClr val="333333"/>
                </a:solidFill>
                <a:latin typeface="+mn-ea"/>
                <a:ea typeface="+mn-ea"/>
                <a:cs typeface="Malgun Gothic"/>
              </a:rPr>
              <a:t>수</a:t>
            </a:r>
            <a:r>
              <a:rPr spc="-5" dirty="0">
                <a:solidFill>
                  <a:srgbClr val="333333"/>
                </a:solidFill>
                <a:latin typeface="+mn-ea"/>
                <a:ea typeface="+mn-ea"/>
                <a:cs typeface="Malgun Gothic"/>
              </a:rPr>
              <a:t> </a:t>
            </a:r>
            <a:r>
              <a:rPr spc="-25" dirty="0">
                <a:solidFill>
                  <a:srgbClr val="333333"/>
                </a:solidFill>
                <a:latin typeface="+mn-ea"/>
                <a:ea typeface="+mn-ea"/>
                <a:cs typeface="Malgun Gothic"/>
              </a:rPr>
              <a:t>있다.</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클래스</a:t>
            </a:r>
            <a:r>
              <a:rPr sz="2400" spc="-10" dirty="0">
                <a:latin typeface="CookieRun Regular" panose="020B0600000101010101" pitchFamily="50" charset="-127"/>
              </a:rPr>
              <a:t> </a:t>
            </a:r>
            <a:r>
              <a:rPr sz="2400" dirty="0">
                <a:latin typeface="CookieRun Regular" panose="020B0600000101010101" pitchFamily="50" charset="-127"/>
              </a:rPr>
              <a:t>메소드와</a:t>
            </a:r>
            <a:r>
              <a:rPr sz="2400" spc="-25" dirty="0">
                <a:latin typeface="CookieRun Regular" panose="020B0600000101010101" pitchFamily="50" charset="-127"/>
              </a:rPr>
              <a:t> 변수</a:t>
            </a:r>
          </a:p>
        </p:txBody>
      </p:sp>
      <p:sp>
        <p:nvSpPr>
          <p:cNvPr id="4" name="TextBox 3">
            <a:extLst>
              <a:ext uri="{FF2B5EF4-FFF2-40B4-BE49-F238E27FC236}">
                <a16:creationId xmlns:a16="http://schemas.microsoft.com/office/drawing/2014/main" id="{C1A6AB12-4297-E608-BA04-2034EB62E005}"/>
              </a:ext>
            </a:extLst>
          </p:cNvPr>
          <p:cNvSpPr txBox="1"/>
          <p:nvPr/>
        </p:nvSpPr>
        <p:spPr>
          <a:xfrm>
            <a:off x="6629400" y="2402150"/>
            <a:ext cx="5104384" cy="4247317"/>
          </a:xfrm>
          <a:prstGeom prst="rect">
            <a:avLst/>
          </a:prstGeom>
          <a:noFill/>
          <a:ln>
            <a:solidFill>
              <a:srgbClr val="00B050"/>
            </a:solidFill>
          </a:ln>
        </p:spPr>
        <p:txBody>
          <a:bodyPr wrap="square" rtlCol="0">
            <a:spAutoFit/>
          </a:bodyPr>
          <a:lstStyle/>
          <a:p>
            <a:r>
              <a:rPr lang="en-US" altLang="ko-KR" dirty="0">
                <a:latin typeface="+mn-ea"/>
                <a:ea typeface="+mn-ea"/>
              </a:rPr>
              <a:t>class Student:</a:t>
            </a:r>
          </a:p>
          <a:p>
            <a:r>
              <a:rPr lang="en-US" altLang="ko-KR" dirty="0">
                <a:highlight>
                  <a:srgbClr val="FFFF00"/>
                </a:highlight>
                <a:latin typeface="+mn-ea"/>
                <a:ea typeface="+mn-ea"/>
              </a:rPr>
              <a:t>    count = 0  # </a:t>
            </a:r>
            <a:r>
              <a:rPr lang="ko-KR" altLang="en-US" dirty="0">
                <a:highlight>
                  <a:srgbClr val="FFFF00"/>
                </a:highlight>
                <a:latin typeface="+mn-ea"/>
                <a:ea typeface="+mn-ea"/>
              </a:rPr>
              <a:t>클래스 변수</a:t>
            </a:r>
          </a:p>
          <a:p>
            <a:br>
              <a:rPr lang="ko-KR" altLang="en-US" dirty="0">
                <a:latin typeface="+mn-ea"/>
                <a:ea typeface="+mn-ea"/>
              </a:rPr>
            </a:br>
            <a:r>
              <a:rPr lang="ko-KR" altLang="en-US" dirty="0">
                <a:latin typeface="+mn-ea"/>
                <a:ea typeface="+mn-ea"/>
              </a:rPr>
              <a:t>    </a:t>
            </a:r>
            <a:r>
              <a:rPr lang="en-US" altLang="ko-KR" dirty="0">
                <a:latin typeface="+mn-ea"/>
                <a:ea typeface="+mn-ea"/>
              </a:rPr>
              <a:t>def __</a:t>
            </a:r>
            <a:r>
              <a:rPr lang="en-US" altLang="ko-KR" dirty="0" err="1">
                <a:latin typeface="+mn-ea"/>
                <a:ea typeface="+mn-ea"/>
              </a:rPr>
              <a:t>init</a:t>
            </a:r>
            <a:r>
              <a:rPr lang="en-US" altLang="ko-KR" dirty="0">
                <a:latin typeface="+mn-ea"/>
                <a:ea typeface="+mn-ea"/>
              </a:rPr>
              <a:t>__(self, name):</a:t>
            </a:r>
          </a:p>
          <a:p>
            <a:r>
              <a:rPr lang="en-US" altLang="ko-KR" dirty="0">
                <a:latin typeface="+mn-ea"/>
                <a:ea typeface="+mn-ea"/>
              </a:rPr>
              <a:t>        self.name = name</a:t>
            </a:r>
          </a:p>
          <a:p>
            <a:r>
              <a:rPr lang="en-US" altLang="ko-KR" dirty="0">
                <a:latin typeface="+mn-ea"/>
                <a:ea typeface="+mn-ea"/>
              </a:rPr>
              <a:t>        </a:t>
            </a:r>
            <a:r>
              <a:rPr lang="en-US" altLang="ko-KR" dirty="0" err="1">
                <a:latin typeface="+mn-ea"/>
                <a:ea typeface="+mn-ea"/>
              </a:rPr>
              <a:t>Student.count</a:t>
            </a:r>
            <a:r>
              <a:rPr lang="en-US" altLang="ko-KR" dirty="0">
                <a:latin typeface="+mn-ea"/>
                <a:ea typeface="+mn-ea"/>
              </a:rPr>
              <a:t> += 1</a:t>
            </a:r>
          </a:p>
          <a:p>
            <a:br>
              <a:rPr lang="en-US" altLang="ko-KR" dirty="0">
                <a:latin typeface="+mn-ea"/>
                <a:ea typeface="+mn-ea"/>
              </a:rPr>
            </a:br>
            <a:r>
              <a:rPr lang="en-US" altLang="ko-KR" dirty="0">
                <a:latin typeface="+mn-ea"/>
                <a:ea typeface="+mn-ea"/>
              </a:rPr>
              <a:t>    </a:t>
            </a:r>
            <a:r>
              <a:rPr lang="en-US" altLang="ko-KR" dirty="0">
                <a:highlight>
                  <a:srgbClr val="FFFF00"/>
                </a:highlight>
                <a:latin typeface="+mn-ea"/>
                <a:ea typeface="+mn-ea"/>
              </a:rPr>
              <a:t>@classmethod</a:t>
            </a:r>
          </a:p>
          <a:p>
            <a:r>
              <a:rPr lang="en-US" altLang="ko-KR" dirty="0">
                <a:latin typeface="+mn-ea"/>
                <a:ea typeface="+mn-ea"/>
              </a:rPr>
              <a:t>    def </a:t>
            </a:r>
            <a:r>
              <a:rPr lang="en-US" altLang="ko-KR" dirty="0" err="1">
                <a:latin typeface="+mn-ea"/>
                <a:ea typeface="+mn-ea"/>
              </a:rPr>
              <a:t>how_many</a:t>
            </a:r>
            <a:r>
              <a:rPr lang="en-US" altLang="ko-KR" dirty="0">
                <a:latin typeface="+mn-ea"/>
                <a:ea typeface="+mn-ea"/>
              </a:rPr>
              <a:t>(</a:t>
            </a:r>
            <a:r>
              <a:rPr lang="en-US" altLang="ko-KR" dirty="0" err="1">
                <a:latin typeface="+mn-ea"/>
                <a:ea typeface="+mn-ea"/>
              </a:rPr>
              <a:t>cls</a:t>
            </a:r>
            <a:r>
              <a:rPr lang="en-US" altLang="ko-KR" dirty="0">
                <a:latin typeface="+mn-ea"/>
                <a:ea typeface="+mn-ea"/>
              </a:rPr>
              <a:t>):</a:t>
            </a:r>
          </a:p>
          <a:p>
            <a:r>
              <a:rPr lang="en-US" altLang="ko-KR" dirty="0">
                <a:latin typeface="+mn-ea"/>
                <a:ea typeface="+mn-ea"/>
              </a:rPr>
              <a:t>        return f"</a:t>
            </a:r>
            <a:r>
              <a:rPr lang="ko-KR" altLang="en-US" dirty="0">
                <a:latin typeface="+mn-ea"/>
                <a:ea typeface="+mn-ea"/>
              </a:rPr>
              <a:t>총 학생 수</a:t>
            </a:r>
            <a:r>
              <a:rPr lang="en-US" altLang="ko-KR" dirty="0">
                <a:latin typeface="+mn-ea"/>
                <a:ea typeface="+mn-ea"/>
              </a:rPr>
              <a:t>: {</a:t>
            </a:r>
            <a:r>
              <a:rPr lang="en-US" altLang="ko-KR" dirty="0" err="1">
                <a:latin typeface="+mn-ea"/>
                <a:ea typeface="+mn-ea"/>
              </a:rPr>
              <a:t>cls.count</a:t>
            </a:r>
            <a:r>
              <a:rPr lang="en-US" altLang="ko-KR" dirty="0">
                <a:latin typeface="+mn-ea"/>
                <a:ea typeface="+mn-ea"/>
              </a:rPr>
              <a:t>}</a:t>
            </a:r>
            <a:r>
              <a:rPr lang="ko-KR" altLang="en-US" dirty="0">
                <a:latin typeface="+mn-ea"/>
                <a:ea typeface="+mn-ea"/>
              </a:rPr>
              <a:t>명</a:t>
            </a:r>
            <a:r>
              <a:rPr lang="en-US" altLang="ko-KR" dirty="0">
                <a:latin typeface="+mn-ea"/>
                <a:ea typeface="+mn-ea"/>
              </a:rPr>
              <a:t>“</a:t>
            </a:r>
          </a:p>
          <a:p>
            <a:endParaRPr lang="en-US" altLang="ko-KR" dirty="0">
              <a:latin typeface="+mn-ea"/>
              <a:ea typeface="+mn-ea"/>
            </a:endParaRPr>
          </a:p>
          <a:p>
            <a:r>
              <a:rPr lang="en-US" altLang="ko-KR" dirty="0">
                <a:latin typeface="+mn-ea"/>
                <a:ea typeface="+mn-ea"/>
              </a:rPr>
              <a:t>s1 = Student("</a:t>
            </a:r>
            <a:r>
              <a:rPr lang="ko-KR" altLang="en-US" dirty="0">
                <a:latin typeface="+mn-ea"/>
                <a:ea typeface="+mn-ea"/>
              </a:rPr>
              <a:t>홍길동</a:t>
            </a:r>
            <a:r>
              <a:rPr lang="en-US" altLang="ko-KR" dirty="0">
                <a:latin typeface="+mn-ea"/>
                <a:ea typeface="+mn-ea"/>
              </a:rPr>
              <a:t>")</a:t>
            </a:r>
          </a:p>
          <a:p>
            <a:r>
              <a:rPr lang="en-US" altLang="ko-KR" dirty="0">
                <a:latin typeface="+mn-ea"/>
                <a:ea typeface="+mn-ea"/>
              </a:rPr>
              <a:t>s2 = Student("</a:t>
            </a:r>
            <a:r>
              <a:rPr lang="ko-KR" altLang="en-US" dirty="0" err="1">
                <a:latin typeface="+mn-ea"/>
                <a:ea typeface="+mn-ea"/>
              </a:rPr>
              <a:t>김길동</a:t>
            </a:r>
            <a:r>
              <a:rPr lang="en-US" altLang="ko-KR" dirty="0">
                <a:latin typeface="+mn-ea"/>
                <a:ea typeface="+mn-ea"/>
              </a:rPr>
              <a:t>")</a:t>
            </a:r>
          </a:p>
          <a:p>
            <a:r>
              <a:rPr lang="en-US" altLang="ko-KR" dirty="0">
                <a:latin typeface="+mn-ea"/>
                <a:ea typeface="+mn-ea"/>
              </a:rPr>
              <a:t>print(</a:t>
            </a:r>
            <a:r>
              <a:rPr lang="en-US" altLang="ko-KR" dirty="0" err="1">
                <a:latin typeface="+mn-ea"/>
                <a:ea typeface="+mn-ea"/>
              </a:rPr>
              <a:t>Student.how_many</a:t>
            </a:r>
            <a:r>
              <a:rPr lang="en-US" altLang="ko-KR" dirty="0">
                <a:latin typeface="+mn-ea"/>
                <a:ea typeface="+mn-ea"/>
              </a:rPr>
              <a:t>())</a:t>
            </a:r>
          </a:p>
          <a:p>
            <a:endParaRPr lang="ko-KR"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869999"/>
            <a:ext cx="11572875" cy="4039567"/>
          </a:xfrm>
          <a:prstGeom prst="rect">
            <a:avLst/>
          </a:prstGeom>
        </p:spPr>
        <p:txBody>
          <a:bodyPr vert="horz" wrap="square" lIns="0" tIns="144780" rIns="0" bIns="0" rtlCol="0">
            <a:spAutoFit/>
          </a:bodyPr>
          <a:lstStyle/>
          <a:p>
            <a:pPr marL="286385" indent="-273685">
              <a:lnSpc>
                <a:spcPct val="100000"/>
              </a:lnSpc>
              <a:spcBef>
                <a:spcPts val="1140"/>
              </a:spcBef>
              <a:buFont typeface="Arial"/>
              <a:buChar char="▪"/>
              <a:tabLst>
                <a:tab pos="286385" algn="l"/>
              </a:tabLst>
            </a:pPr>
            <a:r>
              <a:rPr dirty="0">
                <a:solidFill>
                  <a:srgbClr val="333333"/>
                </a:solidFill>
                <a:latin typeface="+mn-ea"/>
                <a:ea typeface="+mn-ea"/>
                <a:cs typeface="Malgun Gothic"/>
              </a:rPr>
              <a:t>클래스에</a:t>
            </a:r>
            <a:r>
              <a:rPr spc="-80" dirty="0">
                <a:solidFill>
                  <a:srgbClr val="333333"/>
                </a:solidFill>
                <a:latin typeface="+mn-ea"/>
                <a:ea typeface="+mn-ea"/>
                <a:cs typeface="Malgun Gothic"/>
              </a:rPr>
              <a:t> </a:t>
            </a:r>
            <a:r>
              <a:rPr dirty="0">
                <a:solidFill>
                  <a:srgbClr val="333333"/>
                </a:solidFill>
                <a:latin typeface="+mn-ea"/>
                <a:ea typeface="+mn-ea"/>
                <a:cs typeface="Malgun Gothic"/>
              </a:rPr>
              <a:t>선언된</a:t>
            </a:r>
            <a:r>
              <a:rPr spc="-85" dirty="0">
                <a:solidFill>
                  <a:srgbClr val="333333"/>
                </a:solidFill>
                <a:latin typeface="+mn-ea"/>
                <a:ea typeface="+mn-ea"/>
                <a:cs typeface="Malgun Gothic"/>
              </a:rPr>
              <a:t> </a:t>
            </a:r>
            <a:r>
              <a:rPr dirty="0">
                <a:solidFill>
                  <a:srgbClr val="333333"/>
                </a:solidFill>
                <a:latin typeface="+mn-ea"/>
                <a:ea typeface="+mn-ea"/>
                <a:cs typeface="Malgun Gothic"/>
              </a:rPr>
              <a:t>메소드로</a:t>
            </a:r>
            <a:r>
              <a:rPr spc="-80" dirty="0">
                <a:solidFill>
                  <a:srgbClr val="333333"/>
                </a:solidFill>
                <a:latin typeface="+mn-ea"/>
                <a:ea typeface="+mn-ea"/>
                <a:cs typeface="Malgun Gothic"/>
              </a:rPr>
              <a:t> </a:t>
            </a:r>
            <a:r>
              <a:rPr dirty="0">
                <a:solidFill>
                  <a:srgbClr val="333333"/>
                </a:solidFill>
                <a:latin typeface="+mn-ea"/>
                <a:ea typeface="+mn-ea"/>
                <a:cs typeface="Malgun Gothic"/>
              </a:rPr>
              <a:t>객체와</a:t>
            </a:r>
            <a:r>
              <a:rPr spc="-90" dirty="0">
                <a:solidFill>
                  <a:srgbClr val="333333"/>
                </a:solidFill>
                <a:latin typeface="+mn-ea"/>
                <a:ea typeface="+mn-ea"/>
                <a:cs typeface="Malgun Gothic"/>
              </a:rPr>
              <a:t> </a:t>
            </a:r>
            <a:r>
              <a:rPr dirty="0">
                <a:solidFill>
                  <a:srgbClr val="333333"/>
                </a:solidFill>
                <a:latin typeface="+mn-ea"/>
                <a:ea typeface="+mn-ea"/>
                <a:cs typeface="Malgun Gothic"/>
              </a:rPr>
              <a:t>상관없이</a:t>
            </a:r>
            <a:r>
              <a:rPr spc="-90" dirty="0">
                <a:solidFill>
                  <a:srgbClr val="333333"/>
                </a:solidFill>
                <a:latin typeface="+mn-ea"/>
                <a:ea typeface="+mn-ea"/>
                <a:cs typeface="Malgun Gothic"/>
              </a:rPr>
              <a:t> </a:t>
            </a:r>
            <a:r>
              <a:rPr dirty="0">
                <a:solidFill>
                  <a:srgbClr val="333333"/>
                </a:solidFill>
                <a:latin typeface="+mn-ea"/>
                <a:ea typeface="+mn-ea"/>
                <a:cs typeface="Malgun Gothic"/>
              </a:rPr>
              <a:t>클래스의</a:t>
            </a:r>
            <a:r>
              <a:rPr spc="-85" dirty="0">
                <a:solidFill>
                  <a:srgbClr val="333333"/>
                </a:solidFill>
                <a:latin typeface="+mn-ea"/>
                <a:ea typeface="+mn-ea"/>
                <a:cs typeface="Malgun Gothic"/>
              </a:rPr>
              <a:t> </a:t>
            </a:r>
            <a:r>
              <a:rPr dirty="0">
                <a:solidFill>
                  <a:srgbClr val="333333"/>
                </a:solidFill>
                <a:latin typeface="+mn-ea"/>
                <a:ea typeface="+mn-ea"/>
                <a:cs typeface="Malgun Gothic"/>
              </a:rPr>
              <a:t>기능을</a:t>
            </a:r>
            <a:r>
              <a:rPr spc="-95" dirty="0">
                <a:solidFill>
                  <a:srgbClr val="333333"/>
                </a:solidFill>
                <a:latin typeface="+mn-ea"/>
                <a:ea typeface="+mn-ea"/>
                <a:cs typeface="Malgun Gothic"/>
              </a:rPr>
              <a:t> </a:t>
            </a:r>
            <a:r>
              <a:rPr spc="-10" dirty="0">
                <a:solidFill>
                  <a:srgbClr val="333333"/>
                </a:solidFill>
                <a:latin typeface="+mn-ea"/>
                <a:ea typeface="+mn-ea"/>
                <a:cs typeface="Malgun Gothic"/>
              </a:rPr>
              <a:t>제공한다.</a:t>
            </a:r>
            <a:endParaRPr dirty="0">
              <a:latin typeface="+mn-ea"/>
              <a:ea typeface="+mn-ea"/>
              <a:cs typeface="Malgun Gothic"/>
            </a:endParaRPr>
          </a:p>
          <a:p>
            <a:pPr marL="561340" lvl="1" indent="-274320">
              <a:lnSpc>
                <a:spcPct val="100000"/>
              </a:lnSpc>
              <a:spcBef>
                <a:spcPts val="895"/>
              </a:spcBef>
              <a:buFont typeface="Consolas"/>
              <a:buChar char="–"/>
              <a:tabLst>
                <a:tab pos="561340" algn="l"/>
              </a:tabLst>
            </a:pPr>
            <a:r>
              <a:rPr dirty="0">
                <a:solidFill>
                  <a:srgbClr val="333333"/>
                </a:solidFill>
                <a:latin typeface="+mn-ea"/>
                <a:ea typeface="+mn-ea"/>
                <a:cs typeface="Malgun Gothic"/>
              </a:rPr>
              <a:t>객체와</a:t>
            </a:r>
            <a:r>
              <a:rPr spc="10" dirty="0">
                <a:solidFill>
                  <a:srgbClr val="333333"/>
                </a:solidFill>
                <a:latin typeface="+mn-ea"/>
                <a:ea typeface="+mn-ea"/>
                <a:cs typeface="Malgun Gothic"/>
              </a:rPr>
              <a:t> </a:t>
            </a:r>
            <a:r>
              <a:rPr dirty="0">
                <a:solidFill>
                  <a:srgbClr val="333333"/>
                </a:solidFill>
                <a:latin typeface="+mn-ea"/>
                <a:ea typeface="+mn-ea"/>
                <a:cs typeface="Malgun Gothic"/>
              </a:rPr>
              <a:t>상관없는</a:t>
            </a:r>
            <a:r>
              <a:rPr spc="5" dirty="0">
                <a:solidFill>
                  <a:srgbClr val="333333"/>
                </a:solidFill>
                <a:latin typeface="+mn-ea"/>
                <a:ea typeface="+mn-ea"/>
                <a:cs typeface="Malgun Gothic"/>
              </a:rPr>
              <a:t> </a:t>
            </a:r>
            <a:r>
              <a:rPr dirty="0">
                <a:solidFill>
                  <a:srgbClr val="333333"/>
                </a:solidFill>
                <a:latin typeface="+mn-ea"/>
                <a:ea typeface="+mn-ea"/>
                <a:cs typeface="Malgun Gothic"/>
              </a:rPr>
              <a:t>클래스</a:t>
            </a:r>
            <a:r>
              <a:rPr spc="10" dirty="0">
                <a:solidFill>
                  <a:srgbClr val="333333"/>
                </a:solidFill>
                <a:latin typeface="+mn-ea"/>
                <a:ea typeface="+mn-ea"/>
                <a:cs typeface="Malgun Gothic"/>
              </a:rPr>
              <a:t> </a:t>
            </a:r>
            <a:r>
              <a:rPr dirty="0">
                <a:solidFill>
                  <a:srgbClr val="333333"/>
                </a:solidFill>
                <a:latin typeface="+mn-ea"/>
                <a:ea typeface="+mn-ea"/>
                <a:cs typeface="Malgun Gothic"/>
              </a:rPr>
              <a:t>만의</a:t>
            </a:r>
            <a:r>
              <a:rPr spc="-5" dirty="0">
                <a:solidFill>
                  <a:srgbClr val="333333"/>
                </a:solidFill>
                <a:latin typeface="+mn-ea"/>
                <a:ea typeface="+mn-ea"/>
                <a:cs typeface="Malgun Gothic"/>
              </a:rPr>
              <a:t> </a:t>
            </a:r>
            <a:r>
              <a:rPr dirty="0">
                <a:solidFill>
                  <a:srgbClr val="333333"/>
                </a:solidFill>
                <a:latin typeface="+mn-ea"/>
                <a:ea typeface="+mn-ea"/>
                <a:cs typeface="Malgun Gothic"/>
              </a:rPr>
              <a:t>단순</a:t>
            </a:r>
            <a:r>
              <a:rPr spc="5" dirty="0">
                <a:solidFill>
                  <a:srgbClr val="333333"/>
                </a:solidFill>
                <a:latin typeface="+mn-ea"/>
                <a:ea typeface="+mn-ea"/>
                <a:cs typeface="Malgun Gothic"/>
              </a:rPr>
              <a:t> </a:t>
            </a:r>
            <a:r>
              <a:rPr dirty="0">
                <a:solidFill>
                  <a:srgbClr val="333333"/>
                </a:solidFill>
                <a:latin typeface="+mn-ea"/>
                <a:ea typeface="+mn-ea"/>
                <a:cs typeface="Malgun Gothic"/>
              </a:rPr>
              <a:t>기능을</a:t>
            </a:r>
            <a:r>
              <a:rPr spc="10" dirty="0">
                <a:solidFill>
                  <a:srgbClr val="333333"/>
                </a:solidFill>
                <a:latin typeface="+mn-ea"/>
                <a:ea typeface="+mn-ea"/>
                <a:cs typeface="Malgun Gothic"/>
              </a:rPr>
              <a:t> </a:t>
            </a:r>
            <a:r>
              <a:rPr dirty="0">
                <a:solidFill>
                  <a:srgbClr val="333333"/>
                </a:solidFill>
                <a:latin typeface="+mn-ea"/>
                <a:ea typeface="+mn-ea"/>
                <a:cs typeface="Malgun Gothic"/>
              </a:rPr>
              <a:t>제공하는</a:t>
            </a:r>
            <a:r>
              <a:rPr spc="5" dirty="0">
                <a:solidFill>
                  <a:srgbClr val="333333"/>
                </a:solidFill>
                <a:latin typeface="+mn-ea"/>
                <a:ea typeface="+mn-ea"/>
                <a:cs typeface="Malgun Gothic"/>
              </a:rPr>
              <a:t> </a:t>
            </a:r>
            <a:r>
              <a:rPr dirty="0">
                <a:solidFill>
                  <a:srgbClr val="333333"/>
                </a:solidFill>
                <a:latin typeface="+mn-ea"/>
                <a:ea typeface="+mn-ea"/>
                <a:cs typeface="Malgun Gothic"/>
              </a:rPr>
              <a:t>메소드를</a:t>
            </a:r>
            <a:r>
              <a:rPr spc="10" dirty="0">
                <a:solidFill>
                  <a:srgbClr val="333333"/>
                </a:solidFill>
                <a:latin typeface="+mn-ea"/>
                <a:ea typeface="+mn-ea"/>
                <a:cs typeface="Malgun Gothic"/>
              </a:rPr>
              <a:t> </a:t>
            </a:r>
            <a:r>
              <a:rPr dirty="0">
                <a:solidFill>
                  <a:srgbClr val="333333"/>
                </a:solidFill>
                <a:latin typeface="+mn-ea"/>
                <a:ea typeface="+mn-ea"/>
                <a:cs typeface="Malgun Gothic"/>
              </a:rPr>
              <a:t>만들</a:t>
            </a:r>
            <a:r>
              <a:rPr spc="5" dirty="0">
                <a:solidFill>
                  <a:srgbClr val="333333"/>
                </a:solidFill>
                <a:latin typeface="+mn-ea"/>
                <a:ea typeface="+mn-ea"/>
                <a:cs typeface="Malgun Gothic"/>
              </a:rPr>
              <a:t> </a:t>
            </a:r>
            <a:r>
              <a:rPr dirty="0">
                <a:solidFill>
                  <a:srgbClr val="333333"/>
                </a:solidFill>
                <a:latin typeface="+mn-ea"/>
                <a:ea typeface="+mn-ea"/>
                <a:cs typeface="Malgun Gothic"/>
              </a:rPr>
              <a:t>때</a:t>
            </a:r>
            <a:r>
              <a:rPr spc="-5" dirty="0">
                <a:solidFill>
                  <a:srgbClr val="333333"/>
                </a:solidFill>
                <a:latin typeface="+mn-ea"/>
                <a:ea typeface="+mn-ea"/>
                <a:cs typeface="Malgun Gothic"/>
              </a:rPr>
              <a:t> </a:t>
            </a:r>
            <a:r>
              <a:rPr spc="-25" dirty="0">
                <a:solidFill>
                  <a:srgbClr val="333333"/>
                </a:solidFill>
                <a:latin typeface="+mn-ea"/>
                <a:ea typeface="+mn-ea"/>
                <a:cs typeface="Malgun Gothic"/>
              </a:rPr>
              <a:t>사용.</a:t>
            </a:r>
            <a:endParaRPr dirty="0">
              <a:latin typeface="+mn-ea"/>
              <a:ea typeface="+mn-ea"/>
              <a:cs typeface="Malgun Gothic"/>
            </a:endParaRPr>
          </a:p>
          <a:p>
            <a:pPr marL="286385" indent="-273685">
              <a:lnSpc>
                <a:spcPct val="100000"/>
              </a:lnSpc>
              <a:spcBef>
                <a:spcPts val="1925"/>
              </a:spcBef>
              <a:buFont typeface="Arial"/>
              <a:buChar char="▪"/>
              <a:tabLst>
                <a:tab pos="286385" algn="l"/>
              </a:tabLst>
            </a:pPr>
            <a:r>
              <a:rPr spc="-25" dirty="0">
                <a:solidFill>
                  <a:srgbClr val="333333"/>
                </a:solidFill>
                <a:latin typeface="+mn-ea"/>
                <a:ea typeface="+mn-ea"/>
                <a:cs typeface="Malgun Gothic"/>
              </a:rPr>
              <a:t>구현</a:t>
            </a:r>
            <a:endParaRPr dirty="0">
              <a:latin typeface="+mn-ea"/>
              <a:ea typeface="+mn-ea"/>
              <a:cs typeface="Malgun Gothic"/>
            </a:endParaRPr>
          </a:p>
          <a:p>
            <a:pPr marL="561340" lvl="1" indent="-274320">
              <a:lnSpc>
                <a:spcPct val="100000"/>
              </a:lnSpc>
              <a:spcBef>
                <a:spcPts val="895"/>
              </a:spcBef>
              <a:buFont typeface="Consolas"/>
              <a:buChar char="–"/>
              <a:tabLst>
                <a:tab pos="561340" algn="l"/>
              </a:tabLst>
            </a:pPr>
            <a:r>
              <a:rPr dirty="0">
                <a:solidFill>
                  <a:srgbClr val="333333"/>
                </a:solidFill>
                <a:latin typeface="+mn-ea"/>
                <a:ea typeface="+mn-ea"/>
                <a:cs typeface="Malgun Gothic"/>
              </a:rPr>
              <a:t>메소드</a:t>
            </a:r>
            <a:r>
              <a:rPr spc="-35" dirty="0">
                <a:solidFill>
                  <a:srgbClr val="333333"/>
                </a:solidFill>
                <a:latin typeface="+mn-ea"/>
                <a:ea typeface="+mn-ea"/>
                <a:cs typeface="Malgun Gothic"/>
              </a:rPr>
              <a:t> </a:t>
            </a:r>
            <a:r>
              <a:rPr dirty="0">
                <a:solidFill>
                  <a:srgbClr val="333333"/>
                </a:solidFill>
                <a:latin typeface="+mn-ea"/>
                <a:ea typeface="+mn-ea"/>
                <a:cs typeface="Malgun Gothic"/>
              </a:rPr>
              <a:t>선언부에</a:t>
            </a:r>
            <a:r>
              <a:rPr spc="-25" dirty="0">
                <a:solidFill>
                  <a:srgbClr val="333333"/>
                </a:solidFill>
                <a:latin typeface="+mn-ea"/>
                <a:ea typeface="+mn-ea"/>
                <a:cs typeface="Malgun Gothic"/>
              </a:rPr>
              <a:t> </a:t>
            </a:r>
            <a:r>
              <a:rPr dirty="0">
                <a:solidFill>
                  <a:srgbClr val="333333"/>
                </a:solidFill>
                <a:latin typeface="+mn-ea"/>
                <a:ea typeface="+mn-ea"/>
                <a:cs typeface="Malgun Gothic"/>
              </a:rPr>
              <a:t>@staticmethod</a:t>
            </a:r>
            <a:r>
              <a:rPr spc="-30" dirty="0">
                <a:solidFill>
                  <a:srgbClr val="333333"/>
                </a:solidFill>
                <a:latin typeface="+mn-ea"/>
                <a:ea typeface="+mn-ea"/>
                <a:cs typeface="Malgun Gothic"/>
              </a:rPr>
              <a:t> </a:t>
            </a:r>
            <a:r>
              <a:rPr dirty="0">
                <a:solidFill>
                  <a:srgbClr val="333333"/>
                </a:solidFill>
                <a:latin typeface="+mn-ea"/>
                <a:ea typeface="+mn-ea"/>
                <a:cs typeface="Malgun Gothic"/>
              </a:rPr>
              <a:t>데코레이터를</a:t>
            </a:r>
            <a:r>
              <a:rPr spc="-30" dirty="0">
                <a:solidFill>
                  <a:srgbClr val="333333"/>
                </a:solidFill>
                <a:latin typeface="+mn-ea"/>
                <a:ea typeface="+mn-ea"/>
                <a:cs typeface="Malgun Gothic"/>
              </a:rPr>
              <a:t> </a:t>
            </a:r>
            <a:r>
              <a:rPr spc="-20" dirty="0">
                <a:solidFill>
                  <a:srgbClr val="333333"/>
                </a:solidFill>
                <a:latin typeface="+mn-ea"/>
                <a:ea typeface="+mn-ea"/>
                <a:cs typeface="Malgun Gothic"/>
              </a:rPr>
              <a:t>붙인다.</a:t>
            </a:r>
            <a:endParaRPr dirty="0">
              <a:latin typeface="+mn-ea"/>
              <a:ea typeface="+mn-ea"/>
              <a:cs typeface="Malgun Gothic"/>
            </a:endParaRPr>
          </a:p>
          <a:p>
            <a:pPr marL="286385" indent="-273685">
              <a:lnSpc>
                <a:spcPct val="100000"/>
              </a:lnSpc>
              <a:spcBef>
                <a:spcPts val="1939"/>
              </a:spcBef>
              <a:buFont typeface="Arial"/>
              <a:buChar char="▪"/>
              <a:tabLst>
                <a:tab pos="286385" algn="l"/>
              </a:tabLst>
            </a:pPr>
            <a:r>
              <a:rPr dirty="0">
                <a:solidFill>
                  <a:srgbClr val="333333"/>
                </a:solidFill>
                <a:latin typeface="+mn-ea"/>
                <a:ea typeface="+mn-ea"/>
                <a:cs typeface="Malgun Gothic"/>
              </a:rPr>
              <a:t>클래스</a:t>
            </a:r>
            <a:r>
              <a:rPr spc="-90" dirty="0">
                <a:solidFill>
                  <a:srgbClr val="333333"/>
                </a:solidFill>
                <a:latin typeface="+mn-ea"/>
                <a:ea typeface="+mn-ea"/>
                <a:cs typeface="Malgun Gothic"/>
              </a:rPr>
              <a:t> </a:t>
            </a:r>
            <a:r>
              <a:rPr dirty="0">
                <a:solidFill>
                  <a:srgbClr val="333333"/>
                </a:solidFill>
                <a:latin typeface="+mn-ea"/>
                <a:ea typeface="+mn-ea"/>
                <a:cs typeface="Malgun Gothic"/>
              </a:rPr>
              <a:t>메소드와</a:t>
            </a:r>
            <a:r>
              <a:rPr spc="-85" dirty="0">
                <a:solidFill>
                  <a:srgbClr val="333333"/>
                </a:solidFill>
                <a:latin typeface="+mn-ea"/>
                <a:ea typeface="+mn-ea"/>
                <a:cs typeface="Malgun Gothic"/>
              </a:rPr>
              <a:t> </a:t>
            </a:r>
            <a:r>
              <a:rPr dirty="0">
                <a:solidFill>
                  <a:srgbClr val="333333"/>
                </a:solidFill>
                <a:latin typeface="+mn-ea"/>
                <a:ea typeface="+mn-ea"/>
                <a:cs typeface="Malgun Gothic"/>
              </a:rPr>
              <a:t>다르게</a:t>
            </a:r>
            <a:r>
              <a:rPr spc="-85" dirty="0">
                <a:solidFill>
                  <a:srgbClr val="333333"/>
                </a:solidFill>
                <a:latin typeface="+mn-ea"/>
                <a:ea typeface="+mn-ea"/>
                <a:cs typeface="Malgun Gothic"/>
              </a:rPr>
              <a:t> </a:t>
            </a:r>
            <a:r>
              <a:rPr dirty="0">
                <a:solidFill>
                  <a:srgbClr val="333333"/>
                </a:solidFill>
                <a:latin typeface="+mn-ea"/>
                <a:ea typeface="+mn-ea"/>
                <a:cs typeface="Malgun Gothic"/>
              </a:rPr>
              <a:t>class를</a:t>
            </a:r>
            <a:r>
              <a:rPr spc="-90" dirty="0">
                <a:solidFill>
                  <a:srgbClr val="333333"/>
                </a:solidFill>
                <a:latin typeface="+mn-ea"/>
                <a:ea typeface="+mn-ea"/>
                <a:cs typeface="Malgun Gothic"/>
              </a:rPr>
              <a:t> </a:t>
            </a:r>
            <a:r>
              <a:rPr dirty="0">
                <a:solidFill>
                  <a:srgbClr val="333333"/>
                </a:solidFill>
                <a:latin typeface="+mn-ea"/>
                <a:ea typeface="+mn-ea"/>
                <a:cs typeface="Malgun Gothic"/>
              </a:rPr>
              <a:t>받는</a:t>
            </a:r>
            <a:r>
              <a:rPr spc="-90" dirty="0">
                <a:solidFill>
                  <a:srgbClr val="333333"/>
                </a:solidFill>
                <a:latin typeface="+mn-ea"/>
                <a:ea typeface="+mn-ea"/>
                <a:cs typeface="Malgun Gothic"/>
              </a:rPr>
              <a:t> </a:t>
            </a:r>
            <a:r>
              <a:rPr dirty="0">
                <a:solidFill>
                  <a:srgbClr val="333333"/>
                </a:solidFill>
                <a:latin typeface="+mn-ea"/>
                <a:ea typeface="+mn-ea"/>
                <a:cs typeface="Malgun Gothic"/>
              </a:rPr>
              <a:t>매개변수를</a:t>
            </a:r>
            <a:r>
              <a:rPr spc="-85" dirty="0">
                <a:solidFill>
                  <a:srgbClr val="333333"/>
                </a:solidFill>
                <a:latin typeface="+mn-ea"/>
                <a:ea typeface="+mn-ea"/>
                <a:cs typeface="Malgun Gothic"/>
              </a:rPr>
              <a:t> </a:t>
            </a:r>
            <a:r>
              <a:rPr dirty="0">
                <a:solidFill>
                  <a:srgbClr val="333333"/>
                </a:solidFill>
                <a:latin typeface="+mn-ea"/>
                <a:ea typeface="+mn-ea"/>
                <a:cs typeface="Malgun Gothic"/>
              </a:rPr>
              <a:t>선언하지</a:t>
            </a:r>
            <a:r>
              <a:rPr spc="-75" dirty="0">
                <a:solidFill>
                  <a:srgbClr val="333333"/>
                </a:solidFill>
                <a:latin typeface="+mn-ea"/>
                <a:ea typeface="+mn-ea"/>
                <a:cs typeface="Malgun Gothic"/>
              </a:rPr>
              <a:t> </a:t>
            </a:r>
            <a:r>
              <a:rPr spc="-20" dirty="0">
                <a:solidFill>
                  <a:srgbClr val="333333"/>
                </a:solidFill>
                <a:latin typeface="+mn-ea"/>
                <a:ea typeface="+mn-ea"/>
                <a:cs typeface="Malgun Gothic"/>
              </a:rPr>
              <a:t>않는다.</a:t>
            </a:r>
            <a:endParaRPr dirty="0">
              <a:latin typeface="+mn-ea"/>
              <a:ea typeface="+mn-ea"/>
              <a:cs typeface="Malgun Gothic"/>
            </a:endParaRPr>
          </a:p>
          <a:p>
            <a:pPr marL="561340" lvl="1" indent="-274320">
              <a:lnSpc>
                <a:spcPct val="100000"/>
              </a:lnSpc>
              <a:spcBef>
                <a:spcPts val="890"/>
              </a:spcBef>
              <a:buFont typeface="Consolas"/>
              <a:buChar char="–"/>
              <a:tabLst>
                <a:tab pos="561340" algn="l"/>
              </a:tabLst>
            </a:pPr>
            <a:r>
              <a:rPr dirty="0">
                <a:solidFill>
                  <a:srgbClr val="333333"/>
                </a:solidFill>
                <a:latin typeface="+mn-ea"/>
                <a:ea typeface="+mn-ea"/>
                <a:cs typeface="Malgun Gothic"/>
              </a:rPr>
              <a:t>클래스</a:t>
            </a:r>
            <a:r>
              <a:rPr spc="-5" dirty="0">
                <a:solidFill>
                  <a:srgbClr val="333333"/>
                </a:solidFill>
                <a:latin typeface="+mn-ea"/>
                <a:ea typeface="+mn-ea"/>
                <a:cs typeface="Malgun Gothic"/>
              </a:rPr>
              <a:t> </a:t>
            </a:r>
            <a:r>
              <a:rPr dirty="0">
                <a:solidFill>
                  <a:srgbClr val="333333"/>
                </a:solidFill>
                <a:latin typeface="+mn-ea"/>
                <a:ea typeface="+mn-ea"/>
                <a:cs typeface="Malgun Gothic"/>
              </a:rPr>
              <a:t>변수에</a:t>
            </a:r>
            <a:r>
              <a:rPr spc="-10" dirty="0">
                <a:solidFill>
                  <a:srgbClr val="333333"/>
                </a:solidFill>
                <a:latin typeface="+mn-ea"/>
                <a:ea typeface="+mn-ea"/>
                <a:cs typeface="Malgun Gothic"/>
              </a:rPr>
              <a:t> </a:t>
            </a:r>
            <a:r>
              <a:rPr dirty="0">
                <a:solidFill>
                  <a:srgbClr val="333333"/>
                </a:solidFill>
                <a:latin typeface="+mn-ea"/>
                <a:ea typeface="+mn-ea"/>
                <a:cs typeface="Malgun Gothic"/>
              </a:rPr>
              <a:t>직접</a:t>
            </a:r>
            <a:r>
              <a:rPr spc="-5" dirty="0">
                <a:solidFill>
                  <a:srgbClr val="333333"/>
                </a:solidFill>
                <a:latin typeface="+mn-ea"/>
                <a:ea typeface="+mn-ea"/>
                <a:cs typeface="Malgun Gothic"/>
              </a:rPr>
              <a:t> </a:t>
            </a:r>
            <a:r>
              <a:rPr dirty="0">
                <a:solidFill>
                  <a:srgbClr val="333333"/>
                </a:solidFill>
                <a:latin typeface="+mn-ea"/>
                <a:ea typeface="+mn-ea"/>
                <a:cs typeface="Malgun Gothic"/>
              </a:rPr>
              <a:t>접근하지</a:t>
            </a:r>
            <a:r>
              <a:rPr spc="-10" dirty="0">
                <a:solidFill>
                  <a:srgbClr val="333333"/>
                </a:solidFill>
                <a:latin typeface="+mn-ea"/>
                <a:ea typeface="+mn-ea"/>
                <a:cs typeface="Malgun Gothic"/>
              </a:rPr>
              <a:t> </a:t>
            </a:r>
            <a:r>
              <a:rPr spc="-20" dirty="0">
                <a:solidFill>
                  <a:srgbClr val="333333"/>
                </a:solidFill>
                <a:latin typeface="+mn-ea"/>
                <a:ea typeface="+mn-ea"/>
                <a:cs typeface="Malgun Gothic"/>
              </a:rPr>
              <a:t>못한다.</a:t>
            </a:r>
            <a:endParaRPr dirty="0">
              <a:latin typeface="+mn-ea"/>
              <a:ea typeface="+mn-ea"/>
              <a:cs typeface="Malgun Gothic"/>
            </a:endParaRPr>
          </a:p>
          <a:p>
            <a:pPr marL="789305" lvl="2" indent="-227965">
              <a:lnSpc>
                <a:spcPct val="100000"/>
              </a:lnSpc>
              <a:spcBef>
                <a:spcPts val="900"/>
              </a:spcBef>
              <a:buFont typeface="Arial"/>
              <a:buChar char="▪"/>
              <a:tabLst>
                <a:tab pos="789305" algn="l"/>
              </a:tabLst>
            </a:pPr>
            <a:r>
              <a:rPr dirty="0">
                <a:solidFill>
                  <a:srgbClr val="333333"/>
                </a:solidFill>
                <a:latin typeface="+mn-ea"/>
                <a:ea typeface="+mn-ea"/>
                <a:cs typeface="Malgun Gothic"/>
              </a:rPr>
              <a:t>Class이름.변수명</a:t>
            </a:r>
            <a:r>
              <a:rPr spc="-75" dirty="0">
                <a:solidFill>
                  <a:srgbClr val="333333"/>
                </a:solidFill>
                <a:latin typeface="+mn-ea"/>
                <a:ea typeface="+mn-ea"/>
                <a:cs typeface="Malgun Gothic"/>
              </a:rPr>
              <a:t> </a:t>
            </a:r>
            <a:r>
              <a:rPr dirty="0">
                <a:solidFill>
                  <a:srgbClr val="333333"/>
                </a:solidFill>
                <a:latin typeface="+mn-ea"/>
                <a:ea typeface="+mn-ea"/>
                <a:cs typeface="Malgun Gothic"/>
              </a:rPr>
              <a:t>으로</a:t>
            </a:r>
            <a:r>
              <a:rPr spc="-110" dirty="0">
                <a:solidFill>
                  <a:srgbClr val="333333"/>
                </a:solidFill>
                <a:latin typeface="+mn-ea"/>
                <a:ea typeface="+mn-ea"/>
                <a:cs typeface="Malgun Gothic"/>
              </a:rPr>
              <a:t> </a:t>
            </a:r>
            <a:r>
              <a:rPr spc="-10" dirty="0">
                <a:solidFill>
                  <a:srgbClr val="333333"/>
                </a:solidFill>
                <a:latin typeface="+mn-ea"/>
                <a:ea typeface="+mn-ea"/>
                <a:cs typeface="Malgun Gothic"/>
              </a:rPr>
              <a:t>사용한다.</a:t>
            </a:r>
            <a:endParaRPr dirty="0">
              <a:latin typeface="+mn-ea"/>
              <a:ea typeface="+mn-ea"/>
              <a:cs typeface="Malgun Gothic"/>
            </a:endParaRPr>
          </a:p>
          <a:p>
            <a:pPr marL="286385" indent="-273685">
              <a:lnSpc>
                <a:spcPct val="100000"/>
              </a:lnSpc>
              <a:spcBef>
                <a:spcPts val="1910"/>
              </a:spcBef>
              <a:buFont typeface="Arial"/>
              <a:buChar char="▪"/>
              <a:tabLst>
                <a:tab pos="286385" algn="l"/>
              </a:tabLst>
            </a:pPr>
            <a:r>
              <a:rPr spc="-25" dirty="0">
                <a:solidFill>
                  <a:srgbClr val="333333"/>
                </a:solidFill>
                <a:latin typeface="+mn-ea"/>
                <a:ea typeface="+mn-ea"/>
                <a:cs typeface="Malgun Gothic"/>
              </a:rPr>
              <a:t>호출</a:t>
            </a:r>
            <a:endParaRPr dirty="0">
              <a:latin typeface="+mn-ea"/>
              <a:ea typeface="+mn-ea"/>
              <a:cs typeface="Malgun Gothic"/>
            </a:endParaRPr>
          </a:p>
          <a:p>
            <a:pPr marL="561340" lvl="1" indent="-274320">
              <a:lnSpc>
                <a:spcPct val="100000"/>
              </a:lnSpc>
              <a:spcBef>
                <a:spcPts val="895"/>
              </a:spcBef>
              <a:buFont typeface="Consolas"/>
              <a:buChar char="–"/>
              <a:tabLst>
                <a:tab pos="561340" algn="l"/>
              </a:tabLst>
            </a:pPr>
            <a:r>
              <a:rPr b="1" dirty="0">
                <a:solidFill>
                  <a:srgbClr val="333333"/>
                </a:solidFill>
                <a:latin typeface="+mn-ea"/>
                <a:ea typeface="+mn-ea"/>
                <a:cs typeface="Malgun Gothic"/>
              </a:rPr>
              <a:t>클래스이름.메소드명() </a:t>
            </a:r>
            <a:r>
              <a:rPr dirty="0">
                <a:solidFill>
                  <a:srgbClr val="333333"/>
                </a:solidFill>
                <a:latin typeface="+mn-ea"/>
                <a:ea typeface="+mn-ea"/>
                <a:cs typeface="Malgun Gothic"/>
              </a:rPr>
              <a:t>으로</a:t>
            </a:r>
            <a:r>
              <a:rPr spc="-5" dirty="0">
                <a:solidFill>
                  <a:srgbClr val="333333"/>
                </a:solidFill>
                <a:latin typeface="+mn-ea"/>
                <a:ea typeface="+mn-ea"/>
                <a:cs typeface="Malgun Gothic"/>
              </a:rPr>
              <a:t> </a:t>
            </a:r>
            <a:r>
              <a:rPr spc="-10" dirty="0">
                <a:solidFill>
                  <a:srgbClr val="333333"/>
                </a:solidFill>
                <a:latin typeface="+mn-ea"/>
                <a:ea typeface="+mn-ea"/>
                <a:cs typeface="Malgun Gothic"/>
              </a:rPr>
              <a:t>호출한다.</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정적</a:t>
            </a:r>
            <a:r>
              <a:rPr sz="2400" spc="-90" dirty="0">
                <a:latin typeface="CookieRun Regular" panose="020B0600000101010101" pitchFamily="50" charset="-127"/>
              </a:rPr>
              <a:t> </a:t>
            </a:r>
            <a:r>
              <a:rPr sz="2400" dirty="0">
                <a:latin typeface="CookieRun Regular" panose="020B0600000101010101" pitchFamily="50" charset="-127"/>
              </a:rPr>
              <a:t>메소드(Static</a:t>
            </a:r>
            <a:r>
              <a:rPr sz="2400" spc="-110" dirty="0">
                <a:latin typeface="CookieRun Regular" panose="020B0600000101010101" pitchFamily="50" charset="-127"/>
              </a:rPr>
              <a:t> </a:t>
            </a:r>
            <a:r>
              <a:rPr sz="2400" spc="-10" dirty="0">
                <a:latin typeface="CookieRun Regular" panose="020B0600000101010101" pitchFamily="50" charset="-127"/>
              </a:rPr>
              <a:t>Method)</a:t>
            </a:r>
          </a:p>
        </p:txBody>
      </p:sp>
      <p:sp>
        <p:nvSpPr>
          <p:cNvPr id="4" name="TextBox 3">
            <a:extLst>
              <a:ext uri="{FF2B5EF4-FFF2-40B4-BE49-F238E27FC236}">
                <a16:creationId xmlns:a16="http://schemas.microsoft.com/office/drawing/2014/main" id="{77A03EDD-6914-B326-9AE7-616F78381C3A}"/>
              </a:ext>
            </a:extLst>
          </p:cNvPr>
          <p:cNvSpPr txBox="1"/>
          <p:nvPr/>
        </p:nvSpPr>
        <p:spPr>
          <a:xfrm>
            <a:off x="7010400" y="2514600"/>
            <a:ext cx="4527201" cy="3693319"/>
          </a:xfrm>
          <a:prstGeom prst="rect">
            <a:avLst/>
          </a:prstGeom>
          <a:noFill/>
          <a:ln>
            <a:solidFill>
              <a:srgbClr val="00B050"/>
            </a:solidFill>
          </a:ln>
        </p:spPr>
        <p:txBody>
          <a:bodyPr wrap="none" rtlCol="0">
            <a:spAutoFit/>
          </a:bodyPr>
          <a:lstStyle/>
          <a:p>
            <a:r>
              <a:rPr lang="en-US" altLang="ko-KR" dirty="0">
                <a:latin typeface="+mn-ea"/>
                <a:ea typeface="+mn-ea"/>
              </a:rPr>
              <a:t>class </a:t>
            </a:r>
            <a:r>
              <a:rPr lang="en-US" altLang="ko-KR" dirty="0" err="1">
                <a:latin typeface="+mn-ea"/>
                <a:ea typeface="+mn-ea"/>
              </a:rPr>
              <a:t>MathTool</a:t>
            </a:r>
            <a:r>
              <a:rPr lang="en-US" altLang="ko-KR" dirty="0">
                <a:latin typeface="+mn-ea"/>
                <a:ea typeface="+mn-ea"/>
              </a:rPr>
              <a:t>:</a:t>
            </a:r>
          </a:p>
          <a:p>
            <a:r>
              <a:rPr lang="en-US" altLang="ko-KR" dirty="0">
                <a:latin typeface="+mn-ea"/>
                <a:ea typeface="+mn-ea"/>
              </a:rPr>
              <a:t>   @staticmethod</a:t>
            </a:r>
          </a:p>
          <a:p>
            <a:r>
              <a:rPr lang="en-US" altLang="ko-KR" dirty="0">
                <a:latin typeface="+mn-ea"/>
                <a:ea typeface="+mn-ea"/>
              </a:rPr>
              <a:t>   def add(x, y):</a:t>
            </a:r>
          </a:p>
          <a:p>
            <a:r>
              <a:rPr lang="en-US" altLang="ko-KR" dirty="0">
                <a:latin typeface="+mn-ea"/>
                <a:ea typeface="+mn-ea"/>
              </a:rPr>
              <a:t>      return x + y</a:t>
            </a:r>
          </a:p>
          <a:p>
            <a:br>
              <a:rPr lang="en-US" altLang="ko-KR" dirty="0">
                <a:latin typeface="+mn-ea"/>
                <a:ea typeface="+mn-ea"/>
              </a:rPr>
            </a:br>
            <a:r>
              <a:rPr lang="en-US" altLang="ko-KR" dirty="0">
                <a:latin typeface="+mn-ea"/>
                <a:ea typeface="+mn-ea"/>
              </a:rPr>
              <a:t>   @staticmethod</a:t>
            </a:r>
          </a:p>
          <a:p>
            <a:r>
              <a:rPr lang="en-US" altLang="ko-KR" dirty="0">
                <a:latin typeface="+mn-ea"/>
                <a:ea typeface="+mn-ea"/>
              </a:rPr>
              <a:t>   def greet():</a:t>
            </a:r>
          </a:p>
          <a:p>
            <a:r>
              <a:rPr lang="en-US" altLang="ko-KR" dirty="0">
                <a:latin typeface="+mn-ea"/>
                <a:ea typeface="+mn-ea"/>
              </a:rPr>
              <a:t>       print("</a:t>
            </a:r>
            <a:r>
              <a:rPr lang="ko-KR" altLang="en-US" dirty="0">
                <a:latin typeface="+mn-ea"/>
                <a:ea typeface="+mn-ea"/>
              </a:rPr>
              <a:t>안녕하세요</a:t>
            </a:r>
            <a:r>
              <a:rPr lang="en-US" altLang="ko-KR" dirty="0">
                <a:latin typeface="+mn-ea"/>
                <a:ea typeface="+mn-ea"/>
              </a:rPr>
              <a:t>! </a:t>
            </a:r>
            <a:r>
              <a:rPr lang="en-US" altLang="ko-KR" dirty="0" err="1">
                <a:latin typeface="+mn-ea"/>
                <a:ea typeface="+mn-ea"/>
              </a:rPr>
              <a:t>MathTool</a:t>
            </a:r>
            <a:r>
              <a:rPr lang="ko-KR" altLang="en-US" dirty="0">
                <a:latin typeface="+mn-ea"/>
                <a:ea typeface="+mn-ea"/>
              </a:rPr>
              <a:t>입니다</a:t>
            </a:r>
            <a:r>
              <a:rPr lang="en-US" altLang="ko-KR" dirty="0">
                <a:latin typeface="+mn-ea"/>
                <a:ea typeface="+mn-ea"/>
              </a:rPr>
              <a:t>.")</a:t>
            </a:r>
          </a:p>
          <a:p>
            <a:br>
              <a:rPr lang="en-US" altLang="ko-KR" dirty="0">
                <a:latin typeface="+mn-ea"/>
                <a:ea typeface="+mn-ea"/>
              </a:rPr>
            </a:br>
            <a:r>
              <a:rPr lang="en-US" altLang="ko-KR" dirty="0">
                <a:latin typeface="+mn-ea"/>
                <a:ea typeface="+mn-ea"/>
              </a:rPr>
              <a:t># </a:t>
            </a:r>
            <a:r>
              <a:rPr lang="ko-KR" altLang="en-US" dirty="0">
                <a:latin typeface="+mn-ea"/>
                <a:ea typeface="+mn-ea"/>
              </a:rPr>
              <a:t>호출 방법</a:t>
            </a:r>
          </a:p>
          <a:p>
            <a:r>
              <a:rPr lang="en-US" altLang="ko-KR" dirty="0">
                <a:latin typeface="+mn-ea"/>
                <a:ea typeface="+mn-ea"/>
              </a:rPr>
              <a:t>print(</a:t>
            </a:r>
            <a:r>
              <a:rPr lang="en-US" altLang="ko-KR" dirty="0" err="1">
                <a:latin typeface="+mn-ea"/>
                <a:ea typeface="+mn-ea"/>
              </a:rPr>
              <a:t>MathTool.add</a:t>
            </a:r>
            <a:r>
              <a:rPr lang="en-US" altLang="ko-KR" dirty="0">
                <a:latin typeface="+mn-ea"/>
                <a:ea typeface="+mn-ea"/>
              </a:rPr>
              <a:t>(10, 20))  </a:t>
            </a:r>
          </a:p>
          <a:p>
            <a:r>
              <a:rPr lang="en-US" altLang="ko-KR" dirty="0" err="1">
                <a:latin typeface="+mn-ea"/>
                <a:ea typeface="+mn-ea"/>
              </a:rPr>
              <a:t>MathTool.greet</a:t>
            </a:r>
            <a:r>
              <a:rPr lang="en-US" altLang="ko-KR" dirty="0">
                <a:latin typeface="+mn-ea"/>
                <a:ea typeface="+mn-ea"/>
              </a:rPr>
              <a:t>() </a:t>
            </a:r>
          </a:p>
          <a:p>
            <a:endParaRPr lang="ko-KR" altLang="en-US" dirty="0">
              <a:latin typeface="+mn-ea"/>
              <a:ea typeface="+mn-e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p:cNvSpPr txBox="1">
            <a:spLocks noGrp="1"/>
          </p:cNvSpPr>
          <p:nvPr>
            <p:ph type="title"/>
          </p:nvPr>
        </p:nvSpPr>
        <p:spPr>
          <a:xfrm>
            <a:off x="915416" y="1153109"/>
            <a:ext cx="3733800" cy="381515"/>
          </a:xfrm>
          <a:prstGeom prst="rect">
            <a:avLst/>
          </a:prstGeom>
        </p:spPr>
        <p:txBody>
          <a:bodyPr vert="horz" wrap="square" lIns="0" tIns="12065" rIns="0" bIns="0" rtlCol="0">
            <a:spAutoFit/>
          </a:bodyPr>
          <a:lstStyle/>
          <a:p>
            <a:pPr marL="12700">
              <a:lnSpc>
                <a:spcPct val="100000"/>
              </a:lnSpc>
              <a:spcBef>
                <a:spcPts val="95"/>
              </a:spcBef>
            </a:pPr>
            <a:r>
              <a:rPr sz="2400" dirty="0">
                <a:latin typeface="CookieRun Regular" panose="020B0600000101010101" pitchFamily="50" charset="-127"/>
              </a:rPr>
              <a:t>모듈과</a:t>
            </a:r>
            <a:r>
              <a:rPr sz="2400" spc="-150" dirty="0">
                <a:latin typeface="CookieRun Regular" panose="020B0600000101010101" pitchFamily="50" charset="-127"/>
              </a:rPr>
              <a:t> </a:t>
            </a:r>
            <a:r>
              <a:rPr sz="2400" spc="-25" dirty="0">
                <a:latin typeface="CookieRun Regular" panose="020B0600000101010101" pitchFamily="50" charset="-127"/>
              </a:rPr>
              <a:t>패키지</a:t>
            </a:r>
            <a:endParaRPr sz="2400">
              <a:latin typeface="CookieRun Regular" panose="020B0600000101010101" pitchFamily="50" charset="-127"/>
            </a:endParaRPr>
          </a:p>
        </p:txBody>
      </p:sp>
      <p:sp>
        <p:nvSpPr>
          <p:cNvPr id="61" name="object 61"/>
          <p:cNvSpPr txBox="1"/>
          <p:nvPr/>
        </p:nvSpPr>
        <p:spPr>
          <a:xfrm>
            <a:off x="915416" y="2547573"/>
            <a:ext cx="1414145" cy="1388201"/>
          </a:xfrm>
          <a:prstGeom prst="rect">
            <a:avLst/>
          </a:prstGeom>
        </p:spPr>
        <p:txBody>
          <a:bodyPr vert="horz" wrap="square" lIns="0" tIns="196215" rIns="0" bIns="0" rtlCol="0">
            <a:spAutoFit/>
          </a:bodyPr>
          <a:lstStyle/>
          <a:p>
            <a:pPr marL="469265" indent="-456565">
              <a:lnSpc>
                <a:spcPct val="100000"/>
              </a:lnSpc>
              <a:spcBef>
                <a:spcPts val="1545"/>
              </a:spcBef>
              <a:buAutoNum type="arabicParenR"/>
              <a:tabLst>
                <a:tab pos="469265" algn="l"/>
              </a:tabLst>
            </a:pPr>
            <a:r>
              <a:rPr spc="-25" dirty="0">
                <a:latin typeface="+mn-ea"/>
                <a:ea typeface="+mn-ea"/>
                <a:cs typeface="Malgun Gothic"/>
              </a:rPr>
              <a:t>모듈</a:t>
            </a:r>
            <a:endParaRPr dirty="0">
              <a:latin typeface="+mn-ea"/>
              <a:ea typeface="+mn-ea"/>
              <a:cs typeface="Malgun Gothic"/>
            </a:endParaRPr>
          </a:p>
          <a:p>
            <a:pPr marL="469265" indent="-456565">
              <a:lnSpc>
                <a:spcPct val="100000"/>
              </a:lnSpc>
              <a:spcBef>
                <a:spcPts val="1440"/>
              </a:spcBef>
              <a:buAutoNum type="arabicParenR"/>
              <a:tabLst>
                <a:tab pos="469265" algn="l"/>
              </a:tabLst>
            </a:pPr>
            <a:r>
              <a:rPr spc="-10" dirty="0">
                <a:latin typeface="+mn-ea"/>
                <a:ea typeface="+mn-ea"/>
                <a:cs typeface="Malgun Gothic"/>
              </a:rPr>
              <a:t>import</a:t>
            </a:r>
            <a:endParaRPr dirty="0">
              <a:latin typeface="+mn-ea"/>
              <a:ea typeface="+mn-ea"/>
              <a:cs typeface="Malgun Gothic"/>
            </a:endParaRPr>
          </a:p>
          <a:p>
            <a:pPr marL="469265" indent="-456565">
              <a:lnSpc>
                <a:spcPct val="100000"/>
              </a:lnSpc>
              <a:spcBef>
                <a:spcPts val="1440"/>
              </a:spcBef>
              <a:buAutoNum type="arabicParenR"/>
              <a:tabLst>
                <a:tab pos="469265" algn="l"/>
              </a:tabLst>
            </a:pPr>
            <a:r>
              <a:rPr spc="-25" dirty="0">
                <a:latin typeface="+mn-ea"/>
                <a:ea typeface="+mn-ea"/>
                <a:cs typeface="Malgun Gothic"/>
              </a:rPr>
              <a:t>패키지</a:t>
            </a:r>
            <a:endParaRPr dirty="0">
              <a:latin typeface="+mn-ea"/>
              <a:ea typeface="+mn-ea"/>
              <a:cs typeface="Malgun Gothic"/>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2816" y="1052829"/>
            <a:ext cx="10318750" cy="4926990"/>
          </a:xfrm>
          <a:prstGeom prst="rect">
            <a:avLst/>
          </a:prstGeom>
        </p:spPr>
        <p:txBody>
          <a:bodyPr vert="horz" wrap="square" lIns="0" tIns="12700" rIns="0" bIns="0" rtlCol="0">
            <a:spAutoFit/>
          </a:bodyPr>
          <a:lstStyle/>
          <a:p>
            <a:pPr marL="311785" indent="-273685">
              <a:lnSpc>
                <a:spcPct val="100000"/>
              </a:lnSpc>
              <a:spcBef>
                <a:spcPts val="100"/>
              </a:spcBef>
              <a:buFont typeface="Arial"/>
              <a:buChar char="▪"/>
              <a:tabLst>
                <a:tab pos="311785" algn="l"/>
              </a:tabLst>
            </a:pPr>
            <a:r>
              <a:rPr dirty="0">
                <a:solidFill>
                  <a:srgbClr val="333333"/>
                </a:solidFill>
                <a:latin typeface="+mn-ea"/>
                <a:ea typeface="+mn-ea"/>
                <a:cs typeface="Malgun Gothic"/>
              </a:rPr>
              <a:t>독립적인</a:t>
            </a:r>
            <a:r>
              <a:rPr spc="10" dirty="0">
                <a:solidFill>
                  <a:srgbClr val="333333"/>
                </a:solidFill>
                <a:latin typeface="+mn-ea"/>
                <a:ea typeface="+mn-ea"/>
                <a:cs typeface="Malgun Gothic"/>
              </a:rPr>
              <a:t> </a:t>
            </a:r>
            <a:r>
              <a:rPr dirty="0">
                <a:solidFill>
                  <a:srgbClr val="333333"/>
                </a:solidFill>
                <a:latin typeface="+mn-ea"/>
                <a:ea typeface="+mn-ea"/>
                <a:cs typeface="Malgun Gothic"/>
              </a:rPr>
              <a:t>기능을</a:t>
            </a:r>
            <a:r>
              <a:rPr spc="5" dirty="0">
                <a:solidFill>
                  <a:srgbClr val="333333"/>
                </a:solidFill>
                <a:latin typeface="+mn-ea"/>
                <a:ea typeface="+mn-ea"/>
                <a:cs typeface="Malgun Gothic"/>
              </a:rPr>
              <a:t> </a:t>
            </a:r>
            <a:r>
              <a:rPr dirty="0">
                <a:solidFill>
                  <a:srgbClr val="333333"/>
                </a:solidFill>
                <a:latin typeface="+mn-ea"/>
                <a:ea typeface="+mn-ea"/>
                <a:cs typeface="Malgun Gothic"/>
              </a:rPr>
              <a:t>가지고</a:t>
            </a:r>
            <a:r>
              <a:rPr spc="5" dirty="0">
                <a:solidFill>
                  <a:srgbClr val="333333"/>
                </a:solidFill>
                <a:latin typeface="+mn-ea"/>
                <a:ea typeface="+mn-ea"/>
                <a:cs typeface="Malgun Gothic"/>
              </a:rPr>
              <a:t> </a:t>
            </a:r>
            <a:r>
              <a:rPr dirty="0">
                <a:solidFill>
                  <a:srgbClr val="333333"/>
                </a:solidFill>
                <a:latin typeface="+mn-ea"/>
                <a:ea typeface="+mn-ea"/>
                <a:cs typeface="Malgun Gothic"/>
              </a:rPr>
              <a:t>재사용가능한</a:t>
            </a:r>
            <a:r>
              <a:rPr spc="-15" dirty="0">
                <a:solidFill>
                  <a:srgbClr val="333333"/>
                </a:solidFill>
                <a:latin typeface="+mn-ea"/>
                <a:ea typeface="+mn-ea"/>
                <a:cs typeface="Malgun Gothic"/>
              </a:rPr>
              <a:t> </a:t>
            </a:r>
            <a:r>
              <a:rPr dirty="0">
                <a:solidFill>
                  <a:srgbClr val="333333"/>
                </a:solidFill>
                <a:latin typeface="+mn-ea"/>
                <a:ea typeface="+mn-ea"/>
                <a:cs typeface="Malgun Gothic"/>
              </a:rPr>
              <a:t>프로그램</a:t>
            </a:r>
            <a:r>
              <a:rPr spc="10" dirty="0">
                <a:solidFill>
                  <a:srgbClr val="333333"/>
                </a:solidFill>
                <a:latin typeface="+mn-ea"/>
                <a:ea typeface="+mn-ea"/>
                <a:cs typeface="Malgun Gothic"/>
              </a:rPr>
              <a:t> </a:t>
            </a:r>
            <a:r>
              <a:rPr dirty="0">
                <a:solidFill>
                  <a:srgbClr val="333333"/>
                </a:solidFill>
                <a:latin typeface="+mn-ea"/>
                <a:ea typeface="+mn-ea"/>
                <a:cs typeface="Malgun Gothic"/>
              </a:rPr>
              <a:t>단위를</a:t>
            </a:r>
            <a:r>
              <a:rPr spc="5" dirty="0">
                <a:solidFill>
                  <a:srgbClr val="333333"/>
                </a:solidFill>
                <a:latin typeface="+mn-ea"/>
                <a:ea typeface="+mn-ea"/>
                <a:cs typeface="Malgun Gothic"/>
              </a:rPr>
              <a:t> </a:t>
            </a:r>
            <a:r>
              <a:rPr dirty="0">
                <a:solidFill>
                  <a:srgbClr val="333333"/>
                </a:solidFill>
                <a:latin typeface="+mn-ea"/>
                <a:ea typeface="+mn-ea"/>
                <a:cs typeface="Malgun Gothic"/>
              </a:rPr>
              <a:t>모듈이라고</a:t>
            </a:r>
            <a:r>
              <a:rPr spc="10"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dirty="0">
              <a:latin typeface="+mn-ea"/>
              <a:ea typeface="+mn-ea"/>
              <a:cs typeface="Malgun Gothic"/>
            </a:endParaRPr>
          </a:p>
          <a:p>
            <a:pPr marL="311785" indent="-273685">
              <a:lnSpc>
                <a:spcPct val="100000"/>
              </a:lnSpc>
              <a:spcBef>
                <a:spcPts val="2415"/>
              </a:spcBef>
              <a:buFont typeface="Arial"/>
              <a:buChar char="▪"/>
              <a:tabLst>
                <a:tab pos="311785" algn="l"/>
              </a:tabLst>
            </a:pPr>
            <a:r>
              <a:rPr dirty="0">
                <a:solidFill>
                  <a:srgbClr val="333333"/>
                </a:solidFill>
                <a:latin typeface="+mn-ea"/>
                <a:ea typeface="+mn-ea"/>
                <a:cs typeface="Malgun Gothic"/>
              </a:rPr>
              <a:t>파이썬에서</a:t>
            </a:r>
            <a:r>
              <a:rPr spc="10" dirty="0">
                <a:solidFill>
                  <a:srgbClr val="333333"/>
                </a:solidFill>
                <a:latin typeface="+mn-ea"/>
                <a:ea typeface="+mn-ea"/>
                <a:cs typeface="Malgun Gothic"/>
              </a:rPr>
              <a:t> </a:t>
            </a:r>
            <a:r>
              <a:rPr dirty="0">
                <a:solidFill>
                  <a:srgbClr val="333333"/>
                </a:solidFill>
                <a:latin typeface="+mn-ea"/>
                <a:ea typeface="+mn-ea"/>
                <a:cs typeface="Malgun Gothic"/>
              </a:rPr>
              <a:t>모듈은</a:t>
            </a:r>
            <a:r>
              <a:rPr spc="5" dirty="0">
                <a:solidFill>
                  <a:srgbClr val="333333"/>
                </a:solidFill>
                <a:latin typeface="+mn-ea"/>
                <a:ea typeface="+mn-ea"/>
                <a:cs typeface="Malgun Gothic"/>
              </a:rPr>
              <a:t> </a:t>
            </a:r>
            <a:r>
              <a:rPr dirty="0">
                <a:solidFill>
                  <a:srgbClr val="333333"/>
                </a:solidFill>
                <a:latin typeface="+mn-ea"/>
                <a:ea typeface="+mn-ea"/>
                <a:cs typeface="Malgun Gothic"/>
              </a:rPr>
              <a:t>각각의</a:t>
            </a:r>
            <a:r>
              <a:rPr spc="10" dirty="0">
                <a:solidFill>
                  <a:srgbClr val="333333"/>
                </a:solidFill>
                <a:latin typeface="+mn-ea"/>
                <a:ea typeface="+mn-ea"/>
                <a:cs typeface="Malgun Gothic"/>
              </a:rPr>
              <a:t> </a:t>
            </a:r>
            <a:r>
              <a:rPr dirty="0">
                <a:solidFill>
                  <a:srgbClr val="333333"/>
                </a:solidFill>
                <a:latin typeface="+mn-ea"/>
                <a:ea typeface="+mn-ea"/>
                <a:cs typeface="Malgun Gothic"/>
              </a:rPr>
              <a:t>소스</a:t>
            </a:r>
            <a:r>
              <a:rPr spc="-5" dirty="0">
                <a:solidFill>
                  <a:srgbClr val="333333"/>
                </a:solidFill>
                <a:latin typeface="+mn-ea"/>
                <a:ea typeface="+mn-ea"/>
                <a:cs typeface="Malgun Gothic"/>
              </a:rPr>
              <a:t> </a:t>
            </a:r>
            <a:r>
              <a:rPr dirty="0">
                <a:solidFill>
                  <a:srgbClr val="333333"/>
                </a:solidFill>
                <a:latin typeface="+mn-ea"/>
                <a:ea typeface="+mn-ea"/>
                <a:cs typeface="Malgun Gothic"/>
              </a:rPr>
              <a:t>파일을</a:t>
            </a:r>
            <a:r>
              <a:rPr spc="5" dirty="0">
                <a:solidFill>
                  <a:srgbClr val="333333"/>
                </a:solidFill>
                <a:latin typeface="+mn-ea"/>
                <a:ea typeface="+mn-ea"/>
                <a:cs typeface="Malgun Gothic"/>
              </a:rPr>
              <a:t> </a:t>
            </a:r>
            <a:r>
              <a:rPr spc="-20" dirty="0">
                <a:solidFill>
                  <a:srgbClr val="333333"/>
                </a:solidFill>
                <a:latin typeface="+mn-ea"/>
                <a:ea typeface="+mn-ea"/>
                <a:cs typeface="Malgun Gothic"/>
              </a:rPr>
              <a:t>말한다.</a:t>
            </a:r>
            <a:endParaRPr dirty="0">
              <a:latin typeface="+mn-ea"/>
              <a:ea typeface="+mn-ea"/>
              <a:cs typeface="Malgun Gothic"/>
            </a:endParaRPr>
          </a:p>
          <a:p>
            <a:pPr marL="586105" lvl="1" indent="-273685">
              <a:lnSpc>
                <a:spcPct val="100000"/>
              </a:lnSpc>
              <a:spcBef>
                <a:spcPts val="975"/>
              </a:spcBef>
              <a:buFont typeface="Consolas"/>
              <a:buChar char="–"/>
              <a:tabLst>
                <a:tab pos="586105" algn="l"/>
              </a:tabLst>
            </a:pPr>
            <a:r>
              <a:rPr dirty="0">
                <a:solidFill>
                  <a:srgbClr val="333333"/>
                </a:solidFill>
                <a:highlight>
                  <a:srgbClr val="FFFF00"/>
                </a:highlight>
                <a:latin typeface="+mn-ea"/>
                <a:ea typeface="+mn-ea"/>
                <a:cs typeface="Malgun Gothic"/>
              </a:rPr>
              <a:t>.py</a:t>
            </a:r>
            <a:r>
              <a:rPr spc="-15"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로</a:t>
            </a:r>
            <a:r>
              <a:rPr spc="-10"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저장한</a:t>
            </a:r>
            <a:r>
              <a:rPr spc="-20"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하나의</a:t>
            </a:r>
            <a:r>
              <a:rPr spc="-10"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파일이</a:t>
            </a:r>
            <a:r>
              <a:rPr spc="-20"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하나의</a:t>
            </a:r>
            <a:r>
              <a:rPr spc="-20"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모듈이</a:t>
            </a:r>
            <a:r>
              <a:rPr spc="-10" dirty="0">
                <a:solidFill>
                  <a:srgbClr val="333333"/>
                </a:solidFill>
                <a:highlight>
                  <a:srgbClr val="FFFF00"/>
                </a:highlight>
                <a:latin typeface="+mn-ea"/>
                <a:ea typeface="+mn-ea"/>
                <a:cs typeface="Malgun Gothic"/>
              </a:rPr>
              <a:t> </a:t>
            </a:r>
            <a:r>
              <a:rPr spc="-25" dirty="0">
                <a:solidFill>
                  <a:srgbClr val="333333"/>
                </a:solidFill>
                <a:highlight>
                  <a:srgbClr val="FFFF00"/>
                </a:highlight>
                <a:latin typeface="+mn-ea"/>
                <a:ea typeface="+mn-ea"/>
                <a:cs typeface="Malgun Gothic"/>
              </a:rPr>
              <a:t>된다.</a:t>
            </a:r>
            <a:endParaRPr dirty="0">
              <a:highlight>
                <a:srgbClr val="FFFF00"/>
              </a:highlight>
              <a:latin typeface="+mn-ea"/>
              <a:ea typeface="+mn-ea"/>
              <a:cs typeface="Malgun Gothic"/>
            </a:endParaRPr>
          </a:p>
          <a:p>
            <a:pPr marL="586105" lvl="1" indent="-273685">
              <a:lnSpc>
                <a:spcPct val="100000"/>
              </a:lnSpc>
              <a:spcBef>
                <a:spcPts val="840"/>
              </a:spcBef>
              <a:buFont typeface="Consolas"/>
              <a:buChar char="–"/>
              <a:tabLst>
                <a:tab pos="586105" algn="l"/>
              </a:tabLst>
            </a:pPr>
            <a:r>
              <a:rPr dirty="0">
                <a:solidFill>
                  <a:srgbClr val="333333"/>
                </a:solidFill>
                <a:latin typeface="+mn-ea"/>
                <a:ea typeface="+mn-ea"/>
                <a:cs typeface="Malgun Gothic"/>
              </a:rPr>
              <a:t>소스파일에</a:t>
            </a:r>
            <a:r>
              <a:rPr spc="-35" dirty="0">
                <a:solidFill>
                  <a:srgbClr val="333333"/>
                </a:solidFill>
                <a:latin typeface="+mn-ea"/>
                <a:ea typeface="+mn-ea"/>
                <a:cs typeface="Malgun Gothic"/>
              </a:rPr>
              <a:t> </a:t>
            </a:r>
            <a:r>
              <a:rPr dirty="0">
                <a:solidFill>
                  <a:srgbClr val="333333"/>
                </a:solidFill>
                <a:latin typeface="+mn-ea"/>
                <a:ea typeface="+mn-ea"/>
                <a:cs typeface="Malgun Gothic"/>
              </a:rPr>
              <a:t>저장된</a:t>
            </a:r>
            <a:r>
              <a:rPr spc="-35" dirty="0">
                <a:solidFill>
                  <a:srgbClr val="333333"/>
                </a:solidFill>
                <a:latin typeface="+mn-ea"/>
                <a:ea typeface="+mn-ea"/>
                <a:cs typeface="Malgun Gothic"/>
              </a:rPr>
              <a:t> </a:t>
            </a:r>
            <a:r>
              <a:rPr dirty="0">
                <a:solidFill>
                  <a:srgbClr val="333333"/>
                </a:solidFill>
                <a:latin typeface="+mn-ea"/>
                <a:ea typeface="+mn-ea"/>
                <a:cs typeface="Malgun Gothic"/>
              </a:rPr>
              <a:t>함수나</a:t>
            </a:r>
            <a:r>
              <a:rPr spc="-40" dirty="0">
                <a:solidFill>
                  <a:srgbClr val="333333"/>
                </a:solidFill>
                <a:latin typeface="+mn-ea"/>
                <a:ea typeface="+mn-ea"/>
                <a:cs typeface="Malgun Gothic"/>
              </a:rPr>
              <a:t> </a:t>
            </a:r>
            <a:r>
              <a:rPr dirty="0">
                <a:solidFill>
                  <a:srgbClr val="333333"/>
                </a:solidFill>
                <a:latin typeface="+mn-ea"/>
                <a:ea typeface="+mn-ea"/>
                <a:cs typeface="Malgun Gothic"/>
              </a:rPr>
              <a:t>클래스</a:t>
            </a:r>
            <a:r>
              <a:rPr spc="-25" dirty="0">
                <a:solidFill>
                  <a:srgbClr val="333333"/>
                </a:solidFill>
                <a:latin typeface="+mn-ea"/>
                <a:ea typeface="+mn-ea"/>
                <a:cs typeface="Malgun Gothic"/>
              </a:rPr>
              <a:t> </a:t>
            </a:r>
            <a:r>
              <a:rPr dirty="0">
                <a:solidFill>
                  <a:srgbClr val="333333"/>
                </a:solidFill>
                <a:latin typeface="+mn-ea"/>
                <a:ea typeface="+mn-ea"/>
                <a:cs typeface="Malgun Gothic"/>
              </a:rPr>
              <a:t>들을</a:t>
            </a:r>
            <a:r>
              <a:rPr spc="-40" dirty="0">
                <a:solidFill>
                  <a:srgbClr val="333333"/>
                </a:solidFill>
                <a:latin typeface="+mn-ea"/>
                <a:ea typeface="+mn-ea"/>
                <a:cs typeface="Malgun Gothic"/>
              </a:rPr>
              <a:t> </a:t>
            </a:r>
            <a:r>
              <a:rPr dirty="0">
                <a:solidFill>
                  <a:srgbClr val="333333"/>
                </a:solidFill>
                <a:latin typeface="+mn-ea"/>
                <a:ea typeface="+mn-ea"/>
                <a:cs typeface="Malgun Gothic"/>
              </a:rPr>
              <a:t>다른</a:t>
            </a:r>
            <a:r>
              <a:rPr spc="-20" dirty="0">
                <a:solidFill>
                  <a:srgbClr val="333333"/>
                </a:solidFill>
                <a:latin typeface="+mn-ea"/>
                <a:ea typeface="+mn-ea"/>
                <a:cs typeface="Malgun Gothic"/>
              </a:rPr>
              <a:t> </a:t>
            </a:r>
            <a:r>
              <a:rPr dirty="0">
                <a:solidFill>
                  <a:srgbClr val="333333"/>
                </a:solidFill>
                <a:latin typeface="+mn-ea"/>
                <a:ea typeface="+mn-ea"/>
                <a:cs typeface="Malgun Gothic"/>
              </a:rPr>
              <a:t>python</a:t>
            </a:r>
            <a:r>
              <a:rPr spc="-20" dirty="0">
                <a:solidFill>
                  <a:srgbClr val="333333"/>
                </a:solidFill>
                <a:latin typeface="+mn-ea"/>
                <a:ea typeface="+mn-ea"/>
                <a:cs typeface="Malgun Gothic"/>
              </a:rPr>
              <a:t> </a:t>
            </a:r>
            <a:r>
              <a:rPr dirty="0">
                <a:solidFill>
                  <a:srgbClr val="333333"/>
                </a:solidFill>
                <a:latin typeface="+mn-ea"/>
                <a:ea typeface="+mn-ea"/>
                <a:cs typeface="Malgun Gothic"/>
              </a:rPr>
              <a:t>프로그램에서</a:t>
            </a:r>
            <a:r>
              <a:rPr spc="-35" dirty="0">
                <a:solidFill>
                  <a:srgbClr val="333333"/>
                </a:solidFill>
                <a:latin typeface="+mn-ea"/>
                <a:ea typeface="+mn-ea"/>
                <a:cs typeface="Malgun Gothic"/>
              </a:rPr>
              <a:t> </a:t>
            </a:r>
            <a:r>
              <a:rPr dirty="0">
                <a:solidFill>
                  <a:srgbClr val="333333"/>
                </a:solidFill>
                <a:latin typeface="+mn-ea"/>
                <a:ea typeface="+mn-ea"/>
                <a:cs typeface="Malgun Gothic"/>
              </a:rPr>
              <a:t>사용할</a:t>
            </a:r>
            <a:r>
              <a:rPr spc="-35" dirty="0">
                <a:solidFill>
                  <a:srgbClr val="333333"/>
                </a:solidFill>
                <a:latin typeface="+mn-ea"/>
                <a:ea typeface="+mn-ea"/>
                <a:cs typeface="Malgun Gothic"/>
              </a:rPr>
              <a:t> </a:t>
            </a:r>
            <a:r>
              <a:rPr dirty="0">
                <a:solidFill>
                  <a:srgbClr val="333333"/>
                </a:solidFill>
                <a:latin typeface="+mn-ea"/>
                <a:ea typeface="+mn-ea"/>
                <a:cs typeface="Malgun Gothic"/>
              </a:rPr>
              <a:t>수</a:t>
            </a:r>
            <a:r>
              <a:rPr spc="-20" dirty="0">
                <a:solidFill>
                  <a:srgbClr val="333333"/>
                </a:solidFill>
                <a:latin typeface="+mn-ea"/>
                <a:ea typeface="+mn-ea"/>
                <a:cs typeface="Malgun Gothic"/>
              </a:rPr>
              <a:t> </a:t>
            </a:r>
            <a:r>
              <a:rPr spc="-25" dirty="0">
                <a:solidFill>
                  <a:srgbClr val="333333"/>
                </a:solidFill>
                <a:latin typeface="+mn-ea"/>
                <a:ea typeface="+mn-ea"/>
                <a:cs typeface="Malgun Gothic"/>
              </a:rPr>
              <a:t>있다.</a:t>
            </a:r>
            <a:endParaRPr dirty="0">
              <a:latin typeface="+mn-ea"/>
              <a:ea typeface="+mn-ea"/>
              <a:cs typeface="Malgun Gothic"/>
            </a:endParaRPr>
          </a:p>
          <a:p>
            <a:pPr marL="586105" lvl="1" indent="-273685">
              <a:lnSpc>
                <a:spcPct val="100000"/>
              </a:lnSpc>
              <a:spcBef>
                <a:spcPts val="840"/>
              </a:spcBef>
              <a:buFont typeface="Consolas"/>
              <a:buChar char="–"/>
              <a:tabLst>
                <a:tab pos="586105" algn="l"/>
              </a:tabLst>
            </a:pPr>
            <a:r>
              <a:rPr dirty="0">
                <a:solidFill>
                  <a:srgbClr val="333333"/>
                </a:solidFill>
                <a:latin typeface="+mn-ea"/>
                <a:ea typeface="+mn-ea"/>
                <a:cs typeface="Malgun Gothic"/>
              </a:rPr>
              <a:t>그러므로</a:t>
            </a:r>
            <a:r>
              <a:rPr spc="-20" dirty="0">
                <a:solidFill>
                  <a:srgbClr val="333333"/>
                </a:solidFill>
                <a:latin typeface="+mn-ea"/>
                <a:ea typeface="+mn-ea"/>
                <a:cs typeface="Malgun Gothic"/>
              </a:rPr>
              <a:t> </a:t>
            </a:r>
            <a:r>
              <a:rPr dirty="0">
                <a:solidFill>
                  <a:srgbClr val="333333"/>
                </a:solidFill>
                <a:latin typeface="+mn-ea"/>
                <a:ea typeface="+mn-ea"/>
                <a:cs typeface="Malgun Gothic"/>
              </a:rPr>
              <a:t>모듈은</a:t>
            </a:r>
            <a:r>
              <a:rPr spc="-20" dirty="0">
                <a:solidFill>
                  <a:srgbClr val="333333"/>
                </a:solidFill>
                <a:latin typeface="+mn-ea"/>
                <a:ea typeface="+mn-ea"/>
                <a:cs typeface="Malgun Gothic"/>
              </a:rPr>
              <a:t> </a:t>
            </a:r>
            <a:r>
              <a:rPr dirty="0">
                <a:solidFill>
                  <a:srgbClr val="333333"/>
                </a:solidFill>
                <a:latin typeface="+mn-ea"/>
                <a:ea typeface="+mn-ea"/>
                <a:cs typeface="Malgun Gothic"/>
              </a:rPr>
              <a:t>라이브러리로</a:t>
            </a:r>
            <a:r>
              <a:rPr spc="-20" dirty="0">
                <a:solidFill>
                  <a:srgbClr val="333333"/>
                </a:solidFill>
                <a:latin typeface="+mn-ea"/>
                <a:ea typeface="+mn-ea"/>
                <a:cs typeface="Malgun Gothic"/>
              </a:rPr>
              <a:t> </a:t>
            </a:r>
            <a:r>
              <a:rPr dirty="0">
                <a:solidFill>
                  <a:srgbClr val="333333"/>
                </a:solidFill>
                <a:latin typeface="+mn-ea"/>
                <a:ea typeface="+mn-ea"/>
                <a:cs typeface="Malgun Gothic"/>
              </a:rPr>
              <a:t>볼</a:t>
            </a:r>
            <a:r>
              <a:rPr spc="-10" dirty="0">
                <a:solidFill>
                  <a:srgbClr val="333333"/>
                </a:solidFill>
                <a:latin typeface="+mn-ea"/>
                <a:ea typeface="+mn-ea"/>
                <a:cs typeface="Malgun Gothic"/>
              </a:rPr>
              <a:t> </a:t>
            </a:r>
            <a:r>
              <a:rPr dirty="0">
                <a:solidFill>
                  <a:srgbClr val="333333"/>
                </a:solidFill>
                <a:latin typeface="+mn-ea"/>
                <a:ea typeface="+mn-ea"/>
                <a:cs typeface="Malgun Gothic"/>
              </a:rPr>
              <a:t>수</a:t>
            </a:r>
            <a:r>
              <a:rPr spc="-10" dirty="0">
                <a:solidFill>
                  <a:srgbClr val="333333"/>
                </a:solidFill>
                <a:latin typeface="+mn-ea"/>
                <a:ea typeface="+mn-ea"/>
                <a:cs typeface="Malgun Gothic"/>
              </a:rPr>
              <a:t> </a:t>
            </a:r>
            <a:r>
              <a:rPr spc="-25" dirty="0">
                <a:solidFill>
                  <a:srgbClr val="333333"/>
                </a:solidFill>
                <a:latin typeface="+mn-ea"/>
                <a:ea typeface="+mn-ea"/>
                <a:cs typeface="Malgun Gothic"/>
              </a:rPr>
              <a:t>있다.</a:t>
            </a:r>
            <a:endParaRPr dirty="0">
              <a:latin typeface="+mn-ea"/>
              <a:ea typeface="+mn-ea"/>
              <a:cs typeface="Malgun Gothic"/>
            </a:endParaRPr>
          </a:p>
          <a:p>
            <a:pPr marL="311785" indent="-273685">
              <a:lnSpc>
                <a:spcPct val="100000"/>
              </a:lnSpc>
              <a:spcBef>
                <a:spcPts val="2290"/>
              </a:spcBef>
              <a:buFont typeface="Arial"/>
              <a:buChar char="▪"/>
              <a:tabLst>
                <a:tab pos="311785" algn="l"/>
              </a:tabLst>
            </a:pPr>
            <a:r>
              <a:rPr dirty="0">
                <a:solidFill>
                  <a:srgbClr val="333333"/>
                </a:solidFill>
                <a:latin typeface="+mn-ea"/>
                <a:ea typeface="+mn-ea"/>
                <a:cs typeface="Malgun Gothic"/>
              </a:rPr>
              <a:t>모듈의</a:t>
            </a:r>
            <a:r>
              <a:rPr spc="10" dirty="0">
                <a:solidFill>
                  <a:srgbClr val="333333"/>
                </a:solidFill>
                <a:latin typeface="+mn-ea"/>
                <a:ea typeface="+mn-ea"/>
                <a:cs typeface="Malgun Gothic"/>
              </a:rPr>
              <a:t> </a:t>
            </a:r>
            <a:r>
              <a:rPr spc="-35" dirty="0">
                <a:solidFill>
                  <a:srgbClr val="333333"/>
                </a:solidFill>
                <a:latin typeface="+mn-ea"/>
                <a:ea typeface="+mn-ea"/>
                <a:cs typeface="Malgun Gothic"/>
              </a:rPr>
              <a:t>종류</a:t>
            </a:r>
            <a:endParaRPr dirty="0">
              <a:latin typeface="+mn-ea"/>
              <a:ea typeface="+mn-ea"/>
              <a:cs typeface="Malgun Gothic"/>
            </a:endParaRPr>
          </a:p>
          <a:p>
            <a:pPr marL="586105" lvl="1" indent="-273685">
              <a:lnSpc>
                <a:spcPct val="100000"/>
              </a:lnSpc>
              <a:spcBef>
                <a:spcPts val="980"/>
              </a:spcBef>
              <a:buFont typeface="Consolas"/>
              <a:buChar char="–"/>
              <a:tabLst>
                <a:tab pos="586105" algn="l"/>
              </a:tabLst>
            </a:pPr>
            <a:r>
              <a:rPr b="1" dirty="0">
                <a:solidFill>
                  <a:srgbClr val="333333"/>
                </a:solidFill>
                <a:latin typeface="+mn-ea"/>
                <a:ea typeface="+mn-ea"/>
                <a:cs typeface="Malgun Gothic"/>
              </a:rPr>
              <a:t>표준</a:t>
            </a:r>
            <a:r>
              <a:rPr b="1" spc="-10" dirty="0">
                <a:solidFill>
                  <a:srgbClr val="333333"/>
                </a:solidFill>
                <a:latin typeface="+mn-ea"/>
                <a:ea typeface="+mn-ea"/>
                <a:cs typeface="Malgun Gothic"/>
              </a:rPr>
              <a:t> </a:t>
            </a:r>
            <a:r>
              <a:rPr b="1" spc="-25" dirty="0">
                <a:solidFill>
                  <a:srgbClr val="333333"/>
                </a:solidFill>
                <a:latin typeface="+mn-ea"/>
                <a:ea typeface="+mn-ea"/>
                <a:cs typeface="Malgun Gothic"/>
              </a:rPr>
              <a:t>모듈</a:t>
            </a:r>
            <a:endParaRPr dirty="0">
              <a:latin typeface="+mn-ea"/>
              <a:ea typeface="+mn-ea"/>
              <a:cs typeface="Malgun Gothic"/>
            </a:endParaRPr>
          </a:p>
          <a:p>
            <a:pPr marL="814705" lvl="2" indent="-227965">
              <a:lnSpc>
                <a:spcPct val="100000"/>
              </a:lnSpc>
              <a:spcBef>
                <a:spcPts val="844"/>
              </a:spcBef>
              <a:buFont typeface="Arial"/>
              <a:buChar char="▪"/>
              <a:tabLst>
                <a:tab pos="814705" algn="l"/>
              </a:tabLst>
            </a:pPr>
            <a:r>
              <a:rPr dirty="0">
                <a:solidFill>
                  <a:srgbClr val="333333"/>
                </a:solidFill>
                <a:latin typeface="+mn-ea"/>
                <a:ea typeface="+mn-ea"/>
                <a:cs typeface="Malgun Gothic"/>
              </a:rPr>
              <a:t>파이썬에</a:t>
            </a:r>
            <a:r>
              <a:rPr spc="5" dirty="0">
                <a:solidFill>
                  <a:srgbClr val="333333"/>
                </a:solidFill>
                <a:latin typeface="+mn-ea"/>
                <a:ea typeface="+mn-ea"/>
                <a:cs typeface="Malgun Gothic"/>
              </a:rPr>
              <a:t> </a:t>
            </a:r>
            <a:r>
              <a:rPr dirty="0">
                <a:solidFill>
                  <a:srgbClr val="333333"/>
                </a:solidFill>
                <a:latin typeface="+mn-ea"/>
                <a:ea typeface="+mn-ea"/>
                <a:cs typeface="Malgun Gothic"/>
              </a:rPr>
              <a:t>내장된 </a:t>
            </a:r>
            <a:r>
              <a:rPr spc="-25" dirty="0">
                <a:solidFill>
                  <a:srgbClr val="333333"/>
                </a:solidFill>
                <a:latin typeface="+mn-ea"/>
                <a:ea typeface="+mn-ea"/>
                <a:cs typeface="Malgun Gothic"/>
              </a:rPr>
              <a:t>모듈</a:t>
            </a:r>
            <a:endParaRPr dirty="0">
              <a:latin typeface="+mn-ea"/>
              <a:ea typeface="+mn-ea"/>
              <a:cs typeface="Malgun Gothic"/>
            </a:endParaRPr>
          </a:p>
          <a:p>
            <a:pPr marL="586105" lvl="1" indent="-273685">
              <a:lnSpc>
                <a:spcPct val="100000"/>
              </a:lnSpc>
              <a:spcBef>
                <a:spcPts val="810"/>
              </a:spcBef>
              <a:buFont typeface="Consolas"/>
              <a:buChar char="–"/>
              <a:tabLst>
                <a:tab pos="586105" algn="l"/>
              </a:tabLst>
            </a:pPr>
            <a:r>
              <a:rPr b="1" dirty="0">
                <a:solidFill>
                  <a:srgbClr val="333333"/>
                </a:solidFill>
                <a:latin typeface="+mn-ea"/>
                <a:ea typeface="+mn-ea"/>
                <a:cs typeface="Malgun Gothic"/>
              </a:rPr>
              <a:t>3</a:t>
            </a:r>
            <a:r>
              <a:rPr b="1" baseline="25641" dirty="0">
                <a:solidFill>
                  <a:srgbClr val="333333"/>
                </a:solidFill>
                <a:latin typeface="+mn-ea"/>
                <a:ea typeface="+mn-ea"/>
                <a:cs typeface="Malgun Gothic"/>
              </a:rPr>
              <a:t>rd</a:t>
            </a:r>
            <a:r>
              <a:rPr b="1" spc="375" baseline="25641" dirty="0">
                <a:solidFill>
                  <a:srgbClr val="333333"/>
                </a:solidFill>
                <a:latin typeface="+mn-ea"/>
                <a:ea typeface="+mn-ea"/>
                <a:cs typeface="Malgun Gothic"/>
              </a:rPr>
              <a:t> </a:t>
            </a:r>
            <a:r>
              <a:rPr b="1" dirty="0">
                <a:solidFill>
                  <a:srgbClr val="333333"/>
                </a:solidFill>
                <a:latin typeface="+mn-ea"/>
                <a:ea typeface="+mn-ea"/>
                <a:cs typeface="Malgun Gothic"/>
              </a:rPr>
              <a:t>Party</a:t>
            </a:r>
            <a:r>
              <a:rPr b="1" spc="-25" dirty="0">
                <a:solidFill>
                  <a:srgbClr val="333333"/>
                </a:solidFill>
                <a:latin typeface="+mn-ea"/>
                <a:ea typeface="+mn-ea"/>
                <a:cs typeface="Malgun Gothic"/>
              </a:rPr>
              <a:t> </a:t>
            </a:r>
            <a:r>
              <a:rPr b="1" spc="-35" dirty="0">
                <a:solidFill>
                  <a:srgbClr val="333333"/>
                </a:solidFill>
                <a:latin typeface="+mn-ea"/>
                <a:ea typeface="+mn-ea"/>
                <a:cs typeface="Malgun Gothic"/>
              </a:rPr>
              <a:t>모듈</a:t>
            </a:r>
            <a:endParaRPr dirty="0">
              <a:latin typeface="+mn-ea"/>
              <a:ea typeface="+mn-ea"/>
              <a:cs typeface="Malgun Gothic"/>
            </a:endParaRPr>
          </a:p>
          <a:p>
            <a:pPr marL="814705" lvl="2" indent="-227965">
              <a:lnSpc>
                <a:spcPct val="100000"/>
              </a:lnSpc>
              <a:spcBef>
                <a:spcPts val="850"/>
              </a:spcBef>
              <a:buFont typeface="Arial"/>
              <a:buChar char="▪"/>
              <a:tabLst>
                <a:tab pos="814705" algn="l"/>
              </a:tabLst>
            </a:pPr>
            <a:r>
              <a:rPr dirty="0">
                <a:solidFill>
                  <a:srgbClr val="333333"/>
                </a:solidFill>
                <a:latin typeface="+mn-ea"/>
                <a:ea typeface="+mn-ea"/>
                <a:cs typeface="Malgun Gothic"/>
              </a:rPr>
              <a:t>특정</a:t>
            </a:r>
            <a:r>
              <a:rPr spc="5" dirty="0">
                <a:solidFill>
                  <a:srgbClr val="333333"/>
                </a:solidFill>
                <a:latin typeface="+mn-ea"/>
                <a:ea typeface="+mn-ea"/>
                <a:cs typeface="Malgun Gothic"/>
              </a:rPr>
              <a:t> </a:t>
            </a:r>
            <a:r>
              <a:rPr dirty="0">
                <a:solidFill>
                  <a:srgbClr val="333333"/>
                </a:solidFill>
                <a:latin typeface="+mn-ea"/>
                <a:ea typeface="+mn-ea"/>
                <a:cs typeface="Malgun Gothic"/>
              </a:rPr>
              <a:t>개발업체나 개발자들이 만들어</a:t>
            </a:r>
            <a:r>
              <a:rPr spc="10" dirty="0">
                <a:solidFill>
                  <a:srgbClr val="333333"/>
                </a:solidFill>
                <a:latin typeface="+mn-ea"/>
                <a:ea typeface="+mn-ea"/>
                <a:cs typeface="Malgun Gothic"/>
              </a:rPr>
              <a:t> </a:t>
            </a:r>
            <a:r>
              <a:rPr dirty="0">
                <a:solidFill>
                  <a:srgbClr val="333333"/>
                </a:solidFill>
                <a:latin typeface="+mn-ea"/>
                <a:ea typeface="+mn-ea"/>
                <a:cs typeface="Malgun Gothic"/>
              </a:rPr>
              <a:t>배포하는 </a:t>
            </a:r>
            <a:r>
              <a:rPr spc="-25" dirty="0">
                <a:solidFill>
                  <a:srgbClr val="333333"/>
                </a:solidFill>
                <a:latin typeface="+mn-ea"/>
                <a:ea typeface="+mn-ea"/>
                <a:cs typeface="Malgun Gothic"/>
              </a:rPr>
              <a:t>모듈</a:t>
            </a:r>
            <a:endParaRPr dirty="0">
              <a:latin typeface="+mn-ea"/>
              <a:ea typeface="+mn-ea"/>
              <a:cs typeface="Malgun Gothic"/>
            </a:endParaRPr>
          </a:p>
          <a:p>
            <a:pPr marL="586105" lvl="1" indent="-273685">
              <a:lnSpc>
                <a:spcPct val="100000"/>
              </a:lnSpc>
              <a:spcBef>
                <a:spcPts val="810"/>
              </a:spcBef>
              <a:buFont typeface="Consolas"/>
              <a:buChar char="–"/>
              <a:tabLst>
                <a:tab pos="586105" algn="l"/>
              </a:tabLst>
            </a:pPr>
            <a:r>
              <a:rPr b="1" dirty="0">
                <a:solidFill>
                  <a:srgbClr val="333333"/>
                </a:solidFill>
                <a:latin typeface="+mn-ea"/>
                <a:ea typeface="+mn-ea"/>
                <a:cs typeface="Malgun Gothic"/>
              </a:rPr>
              <a:t>사용자</a:t>
            </a:r>
            <a:r>
              <a:rPr b="1" spc="-20" dirty="0">
                <a:solidFill>
                  <a:srgbClr val="333333"/>
                </a:solidFill>
                <a:latin typeface="+mn-ea"/>
                <a:ea typeface="+mn-ea"/>
                <a:cs typeface="Malgun Gothic"/>
              </a:rPr>
              <a:t> </a:t>
            </a:r>
            <a:r>
              <a:rPr b="1" dirty="0">
                <a:solidFill>
                  <a:srgbClr val="333333"/>
                </a:solidFill>
                <a:latin typeface="+mn-ea"/>
                <a:ea typeface="+mn-ea"/>
                <a:cs typeface="Malgun Gothic"/>
              </a:rPr>
              <a:t>작성</a:t>
            </a:r>
            <a:r>
              <a:rPr b="1" spc="-10" dirty="0">
                <a:solidFill>
                  <a:srgbClr val="333333"/>
                </a:solidFill>
                <a:latin typeface="+mn-ea"/>
                <a:ea typeface="+mn-ea"/>
                <a:cs typeface="Malgun Gothic"/>
              </a:rPr>
              <a:t> </a:t>
            </a:r>
            <a:r>
              <a:rPr b="1" spc="-35" dirty="0">
                <a:solidFill>
                  <a:srgbClr val="333333"/>
                </a:solidFill>
                <a:latin typeface="+mn-ea"/>
                <a:ea typeface="+mn-ea"/>
                <a:cs typeface="Malgun Gothic"/>
              </a:rPr>
              <a:t>모듈</a:t>
            </a:r>
            <a:endParaRPr dirty="0">
              <a:latin typeface="+mn-ea"/>
              <a:ea typeface="+mn-ea"/>
              <a:cs typeface="Malgun Gothic"/>
            </a:endParaRPr>
          </a:p>
          <a:p>
            <a:pPr marL="814705" lvl="2" indent="-227965">
              <a:lnSpc>
                <a:spcPct val="100000"/>
              </a:lnSpc>
              <a:spcBef>
                <a:spcPts val="844"/>
              </a:spcBef>
              <a:buFont typeface="Arial"/>
              <a:buChar char="▪"/>
              <a:tabLst>
                <a:tab pos="814705" algn="l"/>
              </a:tabLst>
            </a:pPr>
            <a:r>
              <a:rPr dirty="0">
                <a:solidFill>
                  <a:srgbClr val="333333"/>
                </a:solidFill>
                <a:latin typeface="+mn-ea"/>
                <a:ea typeface="+mn-ea"/>
                <a:cs typeface="Malgun Gothic"/>
              </a:rPr>
              <a:t>개발자가</a:t>
            </a:r>
            <a:r>
              <a:rPr spc="5" dirty="0">
                <a:solidFill>
                  <a:srgbClr val="333333"/>
                </a:solidFill>
                <a:latin typeface="+mn-ea"/>
                <a:ea typeface="+mn-ea"/>
                <a:cs typeface="Malgun Gothic"/>
              </a:rPr>
              <a:t> </a:t>
            </a:r>
            <a:r>
              <a:rPr dirty="0">
                <a:solidFill>
                  <a:srgbClr val="333333"/>
                </a:solidFill>
                <a:latin typeface="+mn-ea"/>
                <a:ea typeface="+mn-ea"/>
                <a:cs typeface="Malgun Gothic"/>
              </a:rPr>
              <a:t>재사용을 위해 직접</a:t>
            </a:r>
            <a:r>
              <a:rPr spc="15" dirty="0">
                <a:solidFill>
                  <a:srgbClr val="333333"/>
                </a:solidFill>
                <a:latin typeface="+mn-ea"/>
                <a:ea typeface="+mn-ea"/>
                <a:cs typeface="Malgun Gothic"/>
              </a:rPr>
              <a:t> </a:t>
            </a:r>
            <a:r>
              <a:rPr dirty="0">
                <a:solidFill>
                  <a:srgbClr val="333333"/>
                </a:solidFill>
                <a:latin typeface="+mn-ea"/>
                <a:ea typeface="+mn-ea"/>
                <a:cs typeface="Malgun Gothic"/>
              </a:rPr>
              <a:t>만든 </a:t>
            </a:r>
            <a:r>
              <a:rPr spc="-25" dirty="0">
                <a:solidFill>
                  <a:srgbClr val="333333"/>
                </a:solidFill>
                <a:latin typeface="+mn-ea"/>
                <a:ea typeface="+mn-ea"/>
                <a:cs typeface="Malgun Gothic"/>
              </a:rPr>
              <a:t>모듈</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20" dirty="0">
                <a:latin typeface="CookieRun Regular" panose="020B0600000101010101" pitchFamily="50" charset="-127"/>
              </a:rPr>
              <a:t>모듈이란</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8873490" cy="1795363"/>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내장함수이외의</a:t>
            </a:r>
            <a:r>
              <a:rPr spc="10" dirty="0">
                <a:solidFill>
                  <a:srgbClr val="333333"/>
                </a:solidFill>
                <a:latin typeface="+mn-ea"/>
                <a:ea typeface="+mn-ea"/>
                <a:cs typeface="Malgun Gothic"/>
              </a:rPr>
              <a:t> </a:t>
            </a:r>
            <a:r>
              <a:rPr dirty="0" err="1">
                <a:solidFill>
                  <a:srgbClr val="333333"/>
                </a:solidFill>
                <a:latin typeface="+mn-ea"/>
                <a:ea typeface="+mn-ea"/>
                <a:cs typeface="Malgun Gothic"/>
              </a:rPr>
              <a:t>모듈을</a:t>
            </a:r>
            <a:r>
              <a:rPr spc="5" dirty="0">
                <a:solidFill>
                  <a:srgbClr val="333333"/>
                </a:solidFill>
                <a:latin typeface="+mn-ea"/>
                <a:ea typeface="+mn-ea"/>
                <a:cs typeface="Malgun Gothic"/>
              </a:rPr>
              <a:t> </a:t>
            </a:r>
            <a:r>
              <a:rPr dirty="0" err="1">
                <a:solidFill>
                  <a:srgbClr val="333333"/>
                </a:solidFill>
                <a:latin typeface="+mn-ea"/>
                <a:ea typeface="+mn-ea"/>
                <a:cs typeface="Malgun Gothic"/>
              </a:rPr>
              <a:t>사용하기</a:t>
            </a:r>
            <a:r>
              <a:rPr dirty="0">
                <a:solidFill>
                  <a:srgbClr val="333333"/>
                </a:solidFill>
                <a:latin typeface="+mn-ea"/>
                <a:ea typeface="+mn-ea"/>
                <a:cs typeface="Malgun Gothic"/>
              </a:rPr>
              <a:t> </a:t>
            </a:r>
            <a:r>
              <a:rPr dirty="0" err="1">
                <a:solidFill>
                  <a:srgbClr val="333333"/>
                </a:solidFill>
                <a:latin typeface="+mn-ea"/>
                <a:ea typeface="+mn-ea"/>
                <a:cs typeface="Malgun Gothic"/>
              </a:rPr>
              <a:t>위해</a:t>
            </a:r>
            <a:r>
              <a:rPr lang="en-US" spc="-5" dirty="0">
                <a:solidFill>
                  <a:srgbClr val="333333"/>
                </a:solidFill>
                <a:latin typeface="+mn-ea"/>
                <a:ea typeface="+mn-ea"/>
                <a:cs typeface="Malgun Gothic"/>
              </a:rPr>
              <a:t> </a:t>
            </a:r>
            <a:r>
              <a:rPr dirty="0" err="1">
                <a:solidFill>
                  <a:srgbClr val="333333"/>
                </a:solidFill>
                <a:latin typeface="+mn-ea"/>
                <a:ea typeface="+mn-ea"/>
                <a:cs typeface="Malgun Gothic"/>
              </a:rPr>
              <a:t>불러들이는</a:t>
            </a:r>
            <a:r>
              <a:rPr spc="5" dirty="0">
                <a:solidFill>
                  <a:srgbClr val="333333"/>
                </a:solidFill>
                <a:latin typeface="+mn-ea"/>
                <a:ea typeface="+mn-ea"/>
                <a:cs typeface="Malgun Gothic"/>
              </a:rPr>
              <a:t> </a:t>
            </a:r>
            <a:r>
              <a:rPr spc="-25" dirty="0">
                <a:solidFill>
                  <a:srgbClr val="333333"/>
                </a:solidFill>
                <a:latin typeface="+mn-ea"/>
                <a:ea typeface="+mn-ea"/>
                <a:cs typeface="Malgun Gothic"/>
              </a:rPr>
              <a:t>작업</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사용하려는</a:t>
            </a:r>
            <a:r>
              <a:rPr spc="-25" dirty="0">
                <a:solidFill>
                  <a:srgbClr val="333333"/>
                </a:solidFill>
                <a:latin typeface="+mn-ea"/>
                <a:ea typeface="+mn-ea"/>
                <a:cs typeface="Malgun Gothic"/>
              </a:rPr>
              <a:t> </a:t>
            </a:r>
            <a:r>
              <a:rPr dirty="0">
                <a:solidFill>
                  <a:srgbClr val="333333"/>
                </a:solidFill>
                <a:latin typeface="+mn-ea"/>
                <a:ea typeface="+mn-ea"/>
                <a:cs typeface="Malgun Gothic"/>
              </a:rPr>
              <a:t>외부</a:t>
            </a:r>
            <a:r>
              <a:rPr spc="-25" dirty="0">
                <a:solidFill>
                  <a:srgbClr val="333333"/>
                </a:solidFill>
                <a:latin typeface="+mn-ea"/>
                <a:ea typeface="+mn-ea"/>
                <a:cs typeface="Malgun Gothic"/>
              </a:rPr>
              <a:t> </a:t>
            </a:r>
            <a:r>
              <a:rPr dirty="0">
                <a:solidFill>
                  <a:srgbClr val="333333"/>
                </a:solidFill>
                <a:latin typeface="+mn-ea"/>
                <a:ea typeface="+mn-ea"/>
                <a:cs typeface="Malgun Gothic"/>
              </a:rPr>
              <a:t>library를</a:t>
            </a:r>
            <a:r>
              <a:rPr spc="-10" dirty="0">
                <a:solidFill>
                  <a:srgbClr val="333333"/>
                </a:solidFill>
                <a:latin typeface="+mn-ea"/>
                <a:ea typeface="+mn-ea"/>
                <a:cs typeface="Malgun Gothic"/>
              </a:rPr>
              <a:t> </a:t>
            </a:r>
            <a:r>
              <a:rPr dirty="0">
                <a:solidFill>
                  <a:srgbClr val="333333"/>
                </a:solidFill>
                <a:latin typeface="+mn-ea"/>
                <a:ea typeface="+mn-ea"/>
                <a:cs typeface="Malgun Gothic"/>
              </a:rPr>
              <a:t>메모리에</a:t>
            </a:r>
            <a:r>
              <a:rPr spc="-30" dirty="0">
                <a:solidFill>
                  <a:srgbClr val="333333"/>
                </a:solidFill>
                <a:latin typeface="+mn-ea"/>
                <a:ea typeface="+mn-ea"/>
                <a:cs typeface="Malgun Gothic"/>
              </a:rPr>
              <a:t> </a:t>
            </a:r>
            <a:r>
              <a:rPr dirty="0">
                <a:solidFill>
                  <a:srgbClr val="333333"/>
                </a:solidFill>
                <a:latin typeface="+mn-ea"/>
                <a:ea typeface="+mn-ea"/>
                <a:cs typeface="Malgun Gothic"/>
              </a:rPr>
              <a:t>올리는</a:t>
            </a:r>
            <a:r>
              <a:rPr spc="-10" dirty="0">
                <a:solidFill>
                  <a:srgbClr val="333333"/>
                </a:solidFill>
                <a:latin typeface="+mn-ea"/>
                <a:ea typeface="+mn-ea"/>
                <a:cs typeface="Malgun Gothic"/>
              </a:rPr>
              <a:t> </a:t>
            </a:r>
            <a:r>
              <a:rPr spc="-25" dirty="0">
                <a:solidFill>
                  <a:srgbClr val="333333"/>
                </a:solidFill>
                <a:latin typeface="+mn-ea"/>
                <a:ea typeface="+mn-ea"/>
                <a:cs typeface="Malgun Gothic"/>
              </a:rPr>
              <a:t>작업</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모듈내의</a:t>
            </a:r>
            <a:r>
              <a:rPr spc="-15" dirty="0">
                <a:solidFill>
                  <a:srgbClr val="333333"/>
                </a:solidFill>
                <a:latin typeface="+mn-ea"/>
                <a:ea typeface="+mn-ea"/>
                <a:cs typeface="Malgun Gothic"/>
              </a:rPr>
              <a:t> </a:t>
            </a:r>
            <a:r>
              <a:rPr dirty="0">
                <a:solidFill>
                  <a:srgbClr val="333333"/>
                </a:solidFill>
                <a:latin typeface="+mn-ea"/>
                <a:ea typeface="+mn-ea"/>
                <a:cs typeface="Malgun Gothic"/>
              </a:rPr>
              <a:t>함수나</a:t>
            </a:r>
            <a:r>
              <a:rPr spc="-15" dirty="0">
                <a:solidFill>
                  <a:srgbClr val="333333"/>
                </a:solidFill>
                <a:latin typeface="+mn-ea"/>
                <a:ea typeface="+mn-ea"/>
                <a:cs typeface="Malgun Gothic"/>
              </a:rPr>
              <a:t> </a:t>
            </a:r>
            <a:r>
              <a:rPr dirty="0">
                <a:solidFill>
                  <a:srgbClr val="333333"/>
                </a:solidFill>
                <a:latin typeface="+mn-ea"/>
                <a:ea typeface="+mn-ea"/>
                <a:cs typeface="Malgun Gothic"/>
              </a:rPr>
              <a:t>변수를</a:t>
            </a:r>
            <a:r>
              <a:rPr spc="-5" dirty="0">
                <a:solidFill>
                  <a:srgbClr val="333333"/>
                </a:solidFill>
                <a:latin typeface="+mn-ea"/>
                <a:ea typeface="+mn-ea"/>
                <a:cs typeface="Malgun Gothic"/>
              </a:rPr>
              <a:t> </a:t>
            </a:r>
            <a:r>
              <a:rPr dirty="0">
                <a:solidFill>
                  <a:srgbClr val="333333"/>
                </a:solidFill>
                <a:latin typeface="+mn-ea"/>
                <a:ea typeface="+mn-ea"/>
                <a:cs typeface="Malgun Gothic"/>
              </a:rPr>
              <a:t>사용하기</a:t>
            </a:r>
            <a:r>
              <a:rPr spc="-10" dirty="0">
                <a:solidFill>
                  <a:srgbClr val="333333"/>
                </a:solidFill>
                <a:latin typeface="+mn-ea"/>
                <a:ea typeface="+mn-ea"/>
                <a:cs typeface="Malgun Gothic"/>
              </a:rPr>
              <a:t> </a:t>
            </a:r>
            <a:r>
              <a:rPr dirty="0">
                <a:solidFill>
                  <a:srgbClr val="333333"/>
                </a:solidFill>
                <a:latin typeface="+mn-ea"/>
                <a:ea typeface="+mn-ea"/>
                <a:cs typeface="Malgun Gothic"/>
              </a:rPr>
              <a:t>위해서는</a:t>
            </a:r>
            <a:r>
              <a:rPr spc="-15" dirty="0">
                <a:solidFill>
                  <a:srgbClr val="333333"/>
                </a:solidFill>
                <a:latin typeface="+mn-ea"/>
                <a:ea typeface="+mn-ea"/>
                <a:cs typeface="Malgun Gothic"/>
              </a:rPr>
              <a:t> </a:t>
            </a:r>
            <a:r>
              <a:rPr b="1" dirty="0">
                <a:solidFill>
                  <a:srgbClr val="333333"/>
                </a:solidFill>
                <a:latin typeface="+mn-ea"/>
                <a:ea typeface="+mn-ea"/>
                <a:cs typeface="Malgun Gothic"/>
              </a:rPr>
              <a:t>반드시</a:t>
            </a:r>
            <a:r>
              <a:rPr b="1" spc="-15" dirty="0">
                <a:solidFill>
                  <a:srgbClr val="333333"/>
                </a:solidFill>
                <a:latin typeface="+mn-ea"/>
                <a:ea typeface="+mn-ea"/>
                <a:cs typeface="Malgun Gothic"/>
              </a:rPr>
              <a:t> </a:t>
            </a:r>
            <a:r>
              <a:rPr dirty="0">
                <a:solidFill>
                  <a:srgbClr val="333333"/>
                </a:solidFill>
                <a:latin typeface="+mn-ea"/>
                <a:ea typeface="+mn-ea"/>
                <a:cs typeface="Malgun Gothic"/>
              </a:rPr>
              <a:t>import를</a:t>
            </a:r>
            <a:r>
              <a:rPr spc="-15" dirty="0">
                <a:solidFill>
                  <a:srgbClr val="333333"/>
                </a:solidFill>
                <a:latin typeface="+mn-ea"/>
                <a:ea typeface="+mn-ea"/>
                <a:cs typeface="Malgun Gothic"/>
              </a:rPr>
              <a:t> </a:t>
            </a:r>
            <a:r>
              <a:rPr dirty="0">
                <a:solidFill>
                  <a:srgbClr val="333333"/>
                </a:solidFill>
                <a:latin typeface="+mn-ea"/>
                <a:ea typeface="+mn-ea"/>
                <a:cs typeface="Malgun Gothic"/>
              </a:rPr>
              <a:t>해야 </a:t>
            </a:r>
            <a:r>
              <a:rPr spc="-25" dirty="0">
                <a:solidFill>
                  <a:srgbClr val="333333"/>
                </a:solidFill>
                <a:latin typeface="+mn-ea"/>
                <a:ea typeface="+mn-ea"/>
                <a:cs typeface="Malgun Gothic"/>
              </a:rPr>
              <a:t>한다.</a:t>
            </a:r>
            <a:endParaRPr dirty="0">
              <a:latin typeface="+mn-ea"/>
              <a:ea typeface="+mn-ea"/>
              <a:cs typeface="Malgun Gothic"/>
            </a:endParaRPr>
          </a:p>
          <a:p>
            <a:pPr marL="286385" indent="-273685">
              <a:lnSpc>
                <a:spcPct val="100000"/>
              </a:lnSpc>
              <a:spcBef>
                <a:spcPts val="2280"/>
              </a:spcBef>
              <a:buFont typeface="Arial"/>
              <a:buChar char="▪"/>
              <a:tabLst>
                <a:tab pos="286385" algn="l"/>
              </a:tabLst>
            </a:pPr>
            <a:r>
              <a:rPr spc="-20" dirty="0">
                <a:solidFill>
                  <a:srgbClr val="333333"/>
                </a:solidFill>
                <a:latin typeface="+mn-ea"/>
                <a:ea typeface="+mn-ea"/>
                <a:cs typeface="Malgun Gothic"/>
              </a:rPr>
              <a:t>기본구문</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10" dirty="0">
                <a:latin typeface="+mn-ea"/>
                <a:ea typeface="+mn-ea"/>
              </a:rPr>
              <a:t>import</a:t>
            </a:r>
          </a:p>
        </p:txBody>
      </p:sp>
      <p:sp>
        <p:nvSpPr>
          <p:cNvPr id="4" name="object 4"/>
          <p:cNvSpPr txBox="1"/>
          <p:nvPr/>
        </p:nvSpPr>
        <p:spPr>
          <a:xfrm>
            <a:off x="684276" y="3200400"/>
            <a:ext cx="10972800" cy="1032334"/>
          </a:xfrm>
          <a:prstGeom prst="rect">
            <a:avLst/>
          </a:prstGeom>
          <a:ln w="12192">
            <a:solidFill>
              <a:srgbClr val="000000"/>
            </a:solidFill>
          </a:ln>
        </p:spPr>
        <p:txBody>
          <a:bodyPr vert="horz" wrap="square" lIns="0" tIns="194310" rIns="0" bIns="0" rtlCol="0">
            <a:spAutoFit/>
          </a:bodyPr>
          <a:lstStyle/>
          <a:p>
            <a:pPr marL="90805">
              <a:lnSpc>
                <a:spcPct val="100000"/>
              </a:lnSpc>
              <a:spcBef>
                <a:spcPts val="1530"/>
              </a:spcBef>
            </a:pPr>
            <a:r>
              <a:rPr dirty="0">
                <a:latin typeface="+mn-ea"/>
                <a:ea typeface="+mn-ea"/>
                <a:cs typeface="Malgun Gothic"/>
              </a:rPr>
              <a:t>import 모듈명</a:t>
            </a:r>
            <a:r>
              <a:rPr spc="20" dirty="0">
                <a:latin typeface="+mn-ea"/>
                <a:ea typeface="+mn-ea"/>
                <a:cs typeface="Malgun Gothic"/>
              </a:rPr>
              <a:t> </a:t>
            </a:r>
            <a:r>
              <a:rPr dirty="0">
                <a:latin typeface="+mn-ea"/>
                <a:ea typeface="+mn-ea"/>
                <a:cs typeface="Malgun Gothic"/>
              </a:rPr>
              <a:t>as</a:t>
            </a:r>
            <a:r>
              <a:rPr spc="15" dirty="0">
                <a:latin typeface="+mn-ea"/>
                <a:ea typeface="+mn-ea"/>
                <a:cs typeface="Malgun Gothic"/>
              </a:rPr>
              <a:t> </a:t>
            </a:r>
            <a:r>
              <a:rPr spc="-25" dirty="0">
                <a:latin typeface="+mn-ea"/>
                <a:ea typeface="+mn-ea"/>
                <a:cs typeface="Malgun Gothic"/>
              </a:rPr>
              <a:t>별칭</a:t>
            </a:r>
            <a:endParaRPr dirty="0">
              <a:latin typeface="+mn-ea"/>
              <a:ea typeface="+mn-ea"/>
              <a:cs typeface="Malgun Gothic"/>
            </a:endParaRPr>
          </a:p>
          <a:p>
            <a:pPr marL="90805">
              <a:lnSpc>
                <a:spcPct val="100000"/>
              </a:lnSpc>
              <a:spcBef>
                <a:spcPts val="2160"/>
              </a:spcBef>
            </a:pPr>
            <a:r>
              <a:rPr dirty="0">
                <a:latin typeface="+mn-ea"/>
                <a:ea typeface="+mn-ea"/>
                <a:cs typeface="Malgun Gothic"/>
              </a:rPr>
              <a:t>from 사용하려는것이</a:t>
            </a:r>
            <a:r>
              <a:rPr spc="-5" dirty="0">
                <a:latin typeface="+mn-ea"/>
                <a:ea typeface="+mn-ea"/>
                <a:cs typeface="Malgun Gothic"/>
              </a:rPr>
              <a:t> </a:t>
            </a:r>
            <a:r>
              <a:rPr dirty="0">
                <a:latin typeface="+mn-ea"/>
                <a:ea typeface="+mn-ea"/>
                <a:cs typeface="Malgun Gothic"/>
              </a:rPr>
              <a:t>있는</a:t>
            </a:r>
            <a:r>
              <a:rPr spc="-10" dirty="0">
                <a:latin typeface="+mn-ea"/>
                <a:ea typeface="+mn-ea"/>
                <a:cs typeface="Malgun Gothic"/>
              </a:rPr>
              <a:t> </a:t>
            </a:r>
            <a:r>
              <a:rPr dirty="0">
                <a:latin typeface="+mn-ea"/>
                <a:ea typeface="+mn-ea"/>
                <a:cs typeface="Malgun Gothic"/>
              </a:rPr>
              <a:t>경로</a:t>
            </a:r>
            <a:r>
              <a:rPr spc="-5" dirty="0">
                <a:latin typeface="+mn-ea"/>
                <a:ea typeface="+mn-ea"/>
                <a:cs typeface="Malgun Gothic"/>
              </a:rPr>
              <a:t> </a:t>
            </a:r>
            <a:r>
              <a:rPr dirty="0">
                <a:latin typeface="+mn-ea"/>
                <a:ea typeface="+mn-ea"/>
                <a:cs typeface="Malgun Gothic"/>
              </a:rPr>
              <a:t>import</a:t>
            </a:r>
            <a:r>
              <a:rPr spc="-25" dirty="0">
                <a:latin typeface="+mn-ea"/>
                <a:ea typeface="+mn-ea"/>
                <a:cs typeface="Malgun Gothic"/>
              </a:rPr>
              <a:t> </a:t>
            </a:r>
            <a:r>
              <a:rPr dirty="0">
                <a:latin typeface="+mn-ea"/>
                <a:ea typeface="+mn-ea"/>
                <a:cs typeface="Malgun Gothic"/>
              </a:rPr>
              <a:t>사용하려는</a:t>
            </a:r>
            <a:r>
              <a:rPr spc="-5" dirty="0">
                <a:latin typeface="+mn-ea"/>
                <a:ea typeface="+mn-ea"/>
                <a:cs typeface="Malgun Gothic"/>
              </a:rPr>
              <a:t> </a:t>
            </a:r>
            <a:r>
              <a:rPr dirty="0">
                <a:latin typeface="+mn-ea"/>
                <a:ea typeface="+mn-ea"/>
                <a:cs typeface="Malgun Gothic"/>
              </a:rPr>
              <a:t>것 as</a:t>
            </a:r>
            <a:r>
              <a:rPr spc="-15" dirty="0">
                <a:latin typeface="+mn-ea"/>
                <a:ea typeface="+mn-ea"/>
                <a:cs typeface="Malgun Gothic"/>
              </a:rPr>
              <a:t> </a:t>
            </a:r>
            <a:r>
              <a:rPr spc="-25" dirty="0">
                <a:latin typeface="+mn-ea"/>
                <a:ea typeface="+mn-ea"/>
                <a:cs typeface="Malgun Gothic"/>
              </a:rPr>
              <a:t>별칭</a:t>
            </a:r>
            <a:endParaRPr dirty="0">
              <a:latin typeface="+mn-ea"/>
              <a:ea typeface="+mn-ea"/>
              <a:cs typeface="Malgun Gothic"/>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10" dirty="0">
                <a:latin typeface="+mn-ea"/>
                <a:ea typeface="+mn-ea"/>
              </a:rPr>
              <a:t>import</a:t>
            </a:r>
          </a:p>
        </p:txBody>
      </p:sp>
      <p:graphicFrame>
        <p:nvGraphicFramePr>
          <p:cNvPr id="3" name="object 3"/>
          <p:cNvGraphicFramePr>
            <a:graphicFrameLocks noGrp="1"/>
          </p:cNvGraphicFramePr>
          <p:nvPr>
            <p:extLst>
              <p:ext uri="{D42A27DB-BD31-4B8C-83A1-F6EECF244321}">
                <p14:modId xmlns:p14="http://schemas.microsoft.com/office/powerpoint/2010/main" val="4088211076"/>
              </p:ext>
            </p:extLst>
          </p:nvPr>
        </p:nvGraphicFramePr>
        <p:xfrm>
          <a:off x="449262" y="1070610"/>
          <a:ext cx="11202034" cy="5464175"/>
        </p:xfrm>
        <a:graphic>
          <a:graphicData uri="http://schemas.openxmlformats.org/drawingml/2006/table">
            <a:tbl>
              <a:tblPr firstRow="1" bandRow="1">
                <a:tableStyleId>{2D5ABB26-0587-4C30-8999-92F81FD0307C}</a:tableStyleId>
              </a:tblPr>
              <a:tblGrid>
                <a:gridCol w="3733800">
                  <a:extLst>
                    <a:ext uri="{9D8B030D-6E8A-4147-A177-3AD203B41FA5}">
                      <a16:colId xmlns:a16="http://schemas.microsoft.com/office/drawing/2014/main" val="20000"/>
                    </a:ext>
                  </a:extLst>
                </a:gridCol>
                <a:gridCol w="4434205">
                  <a:extLst>
                    <a:ext uri="{9D8B030D-6E8A-4147-A177-3AD203B41FA5}">
                      <a16:colId xmlns:a16="http://schemas.microsoft.com/office/drawing/2014/main" val="20001"/>
                    </a:ext>
                  </a:extLst>
                </a:gridCol>
                <a:gridCol w="3034029">
                  <a:extLst>
                    <a:ext uri="{9D8B030D-6E8A-4147-A177-3AD203B41FA5}">
                      <a16:colId xmlns:a16="http://schemas.microsoft.com/office/drawing/2014/main" val="20002"/>
                    </a:ext>
                  </a:extLst>
                </a:gridCol>
              </a:tblGrid>
              <a:tr h="370205">
                <a:tc>
                  <a:txBody>
                    <a:bodyPr/>
                    <a:lstStyle/>
                    <a:p>
                      <a:pPr marL="91440">
                        <a:lnSpc>
                          <a:spcPct val="100000"/>
                        </a:lnSpc>
                        <a:spcBef>
                          <a:spcPts val="325"/>
                        </a:spcBef>
                      </a:pPr>
                      <a:r>
                        <a:rPr sz="1800" b="1" spc="-25" dirty="0">
                          <a:solidFill>
                            <a:srgbClr val="FFFFFF"/>
                          </a:solidFill>
                          <a:latin typeface="Malgun Gothic"/>
                          <a:cs typeface="Malgun Gothic"/>
                        </a:rPr>
                        <a:t>구문</a:t>
                      </a:r>
                      <a:endParaRPr sz="1800">
                        <a:latin typeface="Malgun Gothic"/>
                        <a:cs typeface="Malgun Gothic"/>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6BBE4"/>
                    </a:solidFill>
                  </a:tcPr>
                </a:tc>
                <a:tc>
                  <a:txBody>
                    <a:bodyPr/>
                    <a:lstStyle/>
                    <a:p>
                      <a:pPr marL="92075">
                        <a:lnSpc>
                          <a:spcPct val="100000"/>
                        </a:lnSpc>
                        <a:spcBef>
                          <a:spcPts val="325"/>
                        </a:spcBef>
                      </a:pPr>
                      <a:r>
                        <a:rPr sz="1800" b="1" spc="-50" dirty="0">
                          <a:solidFill>
                            <a:srgbClr val="FFFFFF"/>
                          </a:solidFill>
                          <a:latin typeface="Malgun Gothic"/>
                          <a:cs typeface="Malgun Gothic"/>
                        </a:rPr>
                        <a:t>예</a:t>
                      </a:r>
                      <a:endParaRPr sz="1800">
                        <a:latin typeface="Malgun Gothic"/>
                        <a:cs typeface="Malgun Gothic"/>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6BBE4"/>
                    </a:solidFill>
                  </a:tcPr>
                </a:tc>
                <a:tc>
                  <a:txBody>
                    <a:bodyPr/>
                    <a:lstStyle/>
                    <a:p>
                      <a:pPr marL="92075">
                        <a:lnSpc>
                          <a:spcPct val="100000"/>
                        </a:lnSpc>
                        <a:spcBef>
                          <a:spcPts val="325"/>
                        </a:spcBef>
                      </a:pPr>
                      <a:r>
                        <a:rPr sz="1800" b="1" spc="-25" dirty="0">
                          <a:solidFill>
                            <a:srgbClr val="FFFFFF"/>
                          </a:solidFill>
                          <a:latin typeface="Malgun Gothic"/>
                          <a:cs typeface="Malgun Gothic"/>
                        </a:rPr>
                        <a:t>비고</a:t>
                      </a:r>
                      <a:endParaRPr sz="1800">
                        <a:latin typeface="Malgun Gothic"/>
                        <a:cs typeface="Malgun Gothic"/>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6BBE4"/>
                    </a:solidFill>
                  </a:tcPr>
                </a:tc>
                <a:extLst>
                  <a:ext uri="{0D108BD9-81ED-4DB2-BD59-A6C34878D82A}">
                    <a16:rowId xmlns:a16="http://schemas.microsoft.com/office/drawing/2014/main" val="10000"/>
                  </a:ext>
                </a:extLst>
              </a:tr>
              <a:tr h="1188720">
                <a:tc>
                  <a:txBody>
                    <a:bodyPr/>
                    <a:lstStyle/>
                    <a:p>
                      <a:pPr marL="91440">
                        <a:lnSpc>
                          <a:spcPct val="100000"/>
                        </a:lnSpc>
                        <a:spcBef>
                          <a:spcPts val="325"/>
                        </a:spcBef>
                      </a:pPr>
                      <a:r>
                        <a:rPr sz="1800" b="1" dirty="0">
                          <a:latin typeface="Malgun Gothic"/>
                          <a:cs typeface="Malgun Gothic"/>
                        </a:rPr>
                        <a:t>import</a:t>
                      </a:r>
                      <a:r>
                        <a:rPr sz="1800" b="1" spc="45" dirty="0">
                          <a:latin typeface="Malgun Gothic"/>
                          <a:cs typeface="Malgun Gothic"/>
                        </a:rPr>
                        <a:t> </a:t>
                      </a:r>
                      <a:r>
                        <a:rPr sz="1800" spc="-25" dirty="0">
                          <a:latin typeface="Malgun Gothic"/>
                          <a:cs typeface="Malgun Gothic"/>
                        </a:rPr>
                        <a:t>모듈명</a:t>
                      </a:r>
                      <a:endParaRPr sz="1800" dirty="0">
                        <a:latin typeface="Malgun Gothic"/>
                        <a:cs typeface="Malgun Gothic"/>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92075">
                        <a:lnSpc>
                          <a:spcPct val="100000"/>
                        </a:lnSpc>
                        <a:spcBef>
                          <a:spcPts val="325"/>
                        </a:spcBef>
                      </a:pPr>
                      <a:r>
                        <a:rPr sz="1800" dirty="0">
                          <a:latin typeface="+mn-ea"/>
                          <a:ea typeface="+mn-ea"/>
                          <a:cs typeface="Malgun Gothic"/>
                        </a:rPr>
                        <a:t>my_lib.py</a:t>
                      </a:r>
                      <a:r>
                        <a:rPr sz="1800" spc="-45" dirty="0">
                          <a:latin typeface="+mn-ea"/>
                          <a:ea typeface="+mn-ea"/>
                          <a:cs typeface="Malgun Gothic"/>
                        </a:rPr>
                        <a:t> </a:t>
                      </a:r>
                      <a:r>
                        <a:rPr sz="1800" dirty="0">
                          <a:latin typeface="+mn-ea"/>
                          <a:ea typeface="+mn-ea"/>
                          <a:cs typeface="Malgun Gothic"/>
                        </a:rPr>
                        <a:t>를</a:t>
                      </a:r>
                      <a:r>
                        <a:rPr sz="1800" spc="-5" dirty="0">
                          <a:latin typeface="+mn-ea"/>
                          <a:ea typeface="+mn-ea"/>
                          <a:cs typeface="Malgun Gothic"/>
                        </a:rPr>
                        <a:t> </a:t>
                      </a:r>
                      <a:r>
                        <a:rPr sz="1800" dirty="0">
                          <a:latin typeface="+mn-ea"/>
                          <a:ea typeface="+mn-ea"/>
                          <a:cs typeface="Malgun Gothic"/>
                        </a:rPr>
                        <a:t>사용할</a:t>
                      </a:r>
                      <a:r>
                        <a:rPr sz="1800" spc="5" dirty="0">
                          <a:latin typeface="+mn-ea"/>
                          <a:ea typeface="+mn-ea"/>
                          <a:cs typeface="Malgun Gothic"/>
                        </a:rPr>
                        <a:t> </a:t>
                      </a:r>
                      <a:r>
                        <a:rPr sz="1800" spc="-50" dirty="0">
                          <a:latin typeface="+mn-ea"/>
                          <a:ea typeface="+mn-ea"/>
                          <a:cs typeface="Malgun Gothic"/>
                        </a:rPr>
                        <a:t>때</a:t>
                      </a:r>
                      <a:endParaRPr sz="1800" dirty="0">
                        <a:latin typeface="+mn-ea"/>
                        <a:ea typeface="+mn-ea"/>
                        <a:cs typeface="Malgun Gothic"/>
                      </a:endParaRPr>
                    </a:p>
                    <a:p>
                      <a:pPr marL="92075">
                        <a:lnSpc>
                          <a:spcPct val="100000"/>
                        </a:lnSpc>
                        <a:spcBef>
                          <a:spcPts val="5"/>
                        </a:spcBef>
                      </a:pPr>
                      <a:r>
                        <a:rPr sz="1800" b="1" dirty="0">
                          <a:latin typeface="+mn-ea"/>
                          <a:ea typeface="+mn-ea"/>
                          <a:cs typeface="Malgun Gothic"/>
                        </a:rPr>
                        <a:t>import</a:t>
                      </a:r>
                      <a:r>
                        <a:rPr sz="1800" b="1" spc="20" dirty="0">
                          <a:latin typeface="+mn-ea"/>
                          <a:ea typeface="+mn-ea"/>
                          <a:cs typeface="Malgun Gothic"/>
                        </a:rPr>
                        <a:t> </a:t>
                      </a:r>
                      <a:r>
                        <a:rPr sz="1800" spc="-10" dirty="0">
                          <a:latin typeface="+mn-ea"/>
                          <a:ea typeface="+mn-ea"/>
                          <a:cs typeface="Malgun Gothic"/>
                        </a:rPr>
                        <a:t>my_lib</a:t>
                      </a:r>
                      <a:endParaRPr sz="1800" dirty="0">
                        <a:latin typeface="+mn-ea"/>
                        <a:ea typeface="+mn-ea"/>
                        <a:cs typeface="Malgun Gothic"/>
                      </a:endParaRPr>
                    </a:p>
                    <a:p>
                      <a:pPr marL="92075">
                        <a:lnSpc>
                          <a:spcPct val="100000"/>
                        </a:lnSpc>
                        <a:spcBef>
                          <a:spcPts val="5"/>
                        </a:spcBef>
                      </a:pPr>
                      <a:r>
                        <a:rPr sz="1800" spc="-10" dirty="0">
                          <a:latin typeface="+mn-ea"/>
                          <a:ea typeface="+mn-ea"/>
                          <a:cs typeface="Malgun Gothic"/>
                        </a:rPr>
                        <a:t>my_lib.test1()</a:t>
                      </a:r>
                      <a:endParaRPr sz="1800" dirty="0">
                        <a:latin typeface="+mn-ea"/>
                        <a:ea typeface="+mn-ea"/>
                        <a:cs typeface="Malgun Gothic"/>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92075">
                        <a:lnSpc>
                          <a:spcPct val="100000"/>
                        </a:lnSpc>
                        <a:spcBef>
                          <a:spcPts val="325"/>
                        </a:spcBef>
                      </a:pPr>
                      <a:r>
                        <a:rPr sz="1800" dirty="0">
                          <a:latin typeface="Malgun Gothic"/>
                          <a:cs typeface="Malgun Gothic"/>
                        </a:rPr>
                        <a:t>확장자인</a:t>
                      </a:r>
                      <a:r>
                        <a:rPr sz="1800" spc="-15" dirty="0">
                          <a:latin typeface="Malgun Gothic"/>
                          <a:cs typeface="Malgun Gothic"/>
                        </a:rPr>
                        <a:t> </a:t>
                      </a:r>
                      <a:r>
                        <a:rPr sz="1800" dirty="0">
                          <a:latin typeface="Malgun Gothic"/>
                          <a:cs typeface="Malgun Gothic"/>
                        </a:rPr>
                        <a:t>.py는</a:t>
                      </a:r>
                      <a:r>
                        <a:rPr sz="1800" spc="-10" dirty="0">
                          <a:latin typeface="Malgun Gothic"/>
                          <a:cs typeface="Malgun Gothic"/>
                        </a:rPr>
                        <a:t> </a:t>
                      </a:r>
                      <a:r>
                        <a:rPr sz="1800" dirty="0">
                          <a:latin typeface="Malgun Gothic"/>
                          <a:cs typeface="Malgun Gothic"/>
                        </a:rPr>
                        <a:t>넣지</a:t>
                      </a:r>
                      <a:r>
                        <a:rPr sz="1800" spc="-10" dirty="0">
                          <a:latin typeface="Malgun Gothic"/>
                          <a:cs typeface="Malgun Gothic"/>
                        </a:rPr>
                        <a:t> </a:t>
                      </a:r>
                      <a:r>
                        <a:rPr sz="1800" spc="-20" dirty="0">
                          <a:latin typeface="Malgun Gothic"/>
                          <a:cs typeface="Malgun Gothic"/>
                        </a:rPr>
                        <a:t>않는다.</a:t>
                      </a:r>
                      <a:endParaRPr sz="1800">
                        <a:latin typeface="Malgun Gothic"/>
                        <a:cs typeface="Malgun Gothic"/>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1"/>
                  </a:ext>
                </a:extLst>
              </a:tr>
              <a:tr h="1188085">
                <a:tc>
                  <a:txBody>
                    <a:bodyPr/>
                    <a:lstStyle/>
                    <a:p>
                      <a:pPr marL="91440">
                        <a:lnSpc>
                          <a:spcPct val="100000"/>
                        </a:lnSpc>
                        <a:spcBef>
                          <a:spcPts val="330"/>
                        </a:spcBef>
                      </a:pPr>
                      <a:r>
                        <a:rPr lang="en-US" altLang="ko-KR" sz="1800" b="1" dirty="0">
                          <a:latin typeface="Malgun Gothic"/>
                          <a:cs typeface="Malgun Gothic"/>
                        </a:rPr>
                        <a:t>from</a:t>
                      </a:r>
                      <a:r>
                        <a:rPr lang="ko-KR" altLang="en-US" sz="1800" b="1" spc="5" dirty="0">
                          <a:latin typeface="Malgun Gothic"/>
                          <a:cs typeface="Malgun Gothic"/>
                        </a:rPr>
                        <a:t> </a:t>
                      </a:r>
                      <a:r>
                        <a:rPr lang="ko-KR" altLang="en-US" sz="1800" dirty="0" err="1">
                          <a:latin typeface="Malgun Gothic"/>
                          <a:cs typeface="Malgun Gothic"/>
                        </a:rPr>
                        <a:t>모듈명</a:t>
                      </a:r>
                      <a:r>
                        <a:rPr lang="ko-KR" altLang="en-US" sz="1800" spc="5" dirty="0">
                          <a:latin typeface="Malgun Gothic"/>
                          <a:cs typeface="Malgun Gothic"/>
                        </a:rPr>
                        <a:t> </a:t>
                      </a:r>
                      <a:r>
                        <a:rPr lang="en-US" altLang="ko-KR" sz="1800" b="1" dirty="0">
                          <a:latin typeface="Malgun Gothic"/>
                          <a:cs typeface="Malgun Gothic"/>
                        </a:rPr>
                        <a:t>import</a:t>
                      </a:r>
                      <a:r>
                        <a:rPr lang="ko-KR" altLang="en-US" sz="1800" b="1" spc="-5" dirty="0">
                          <a:latin typeface="Malgun Gothic"/>
                          <a:cs typeface="Malgun Gothic"/>
                        </a:rPr>
                        <a:t> </a:t>
                      </a:r>
                      <a:r>
                        <a:rPr lang="ko-KR" altLang="en-US" sz="1800" spc="-10" dirty="0">
                          <a:latin typeface="Malgun Gothic"/>
                          <a:cs typeface="Malgun Gothic"/>
                        </a:rPr>
                        <a:t>모듈내 요소</a:t>
                      </a:r>
                      <a:endParaRPr lang="ko-KR" altLang="en-US" sz="1800" dirty="0">
                        <a:latin typeface="Malgun Gothic"/>
                        <a:cs typeface="Malgun Gothic"/>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92075">
                        <a:lnSpc>
                          <a:spcPct val="100000"/>
                        </a:lnSpc>
                        <a:spcBef>
                          <a:spcPts val="330"/>
                        </a:spcBef>
                      </a:pPr>
                      <a:r>
                        <a:rPr lang="en-US" sz="1800" dirty="0">
                          <a:latin typeface="+mn-ea"/>
                          <a:ea typeface="+mn-ea"/>
                          <a:cs typeface="Malgun Gothic"/>
                        </a:rPr>
                        <a:t>from </a:t>
                      </a:r>
                      <a:r>
                        <a:rPr lang="en-US" sz="1800" dirty="0" err="1">
                          <a:latin typeface="+mn-ea"/>
                          <a:ea typeface="+mn-ea"/>
                          <a:cs typeface="Malgun Gothic"/>
                        </a:rPr>
                        <a:t>my_lib</a:t>
                      </a:r>
                      <a:r>
                        <a:rPr lang="en-US" sz="1800" dirty="0">
                          <a:latin typeface="+mn-ea"/>
                          <a:ea typeface="+mn-ea"/>
                          <a:cs typeface="Malgun Gothic"/>
                        </a:rPr>
                        <a:t> import test1 </a:t>
                      </a:r>
                    </a:p>
                    <a:p>
                      <a:pPr marL="92075">
                        <a:lnSpc>
                          <a:spcPct val="100000"/>
                        </a:lnSpc>
                        <a:spcBef>
                          <a:spcPts val="330"/>
                        </a:spcBef>
                      </a:pPr>
                      <a:r>
                        <a:rPr lang="en-US" sz="1800" dirty="0">
                          <a:latin typeface="+mn-ea"/>
                          <a:ea typeface="+mn-ea"/>
                          <a:cs typeface="Malgun Gothic"/>
                        </a:rPr>
                        <a:t>from </a:t>
                      </a:r>
                      <a:r>
                        <a:rPr lang="en-US" sz="1800" dirty="0" err="1">
                          <a:latin typeface="+mn-ea"/>
                          <a:ea typeface="+mn-ea"/>
                          <a:cs typeface="Malgun Gothic"/>
                        </a:rPr>
                        <a:t>my_lib</a:t>
                      </a:r>
                      <a:r>
                        <a:rPr lang="en-US" sz="1800" dirty="0">
                          <a:latin typeface="+mn-ea"/>
                          <a:ea typeface="+mn-ea"/>
                          <a:cs typeface="Malgun Gothic"/>
                        </a:rPr>
                        <a:t> import test2 </a:t>
                      </a:r>
                    </a:p>
                    <a:p>
                      <a:pPr marL="92075">
                        <a:lnSpc>
                          <a:spcPct val="100000"/>
                        </a:lnSpc>
                        <a:spcBef>
                          <a:spcPts val="330"/>
                        </a:spcBef>
                      </a:pPr>
                      <a:r>
                        <a:rPr lang="en-US" sz="1800" dirty="0">
                          <a:latin typeface="+mn-ea"/>
                          <a:ea typeface="+mn-ea"/>
                          <a:cs typeface="Malgun Gothic"/>
                        </a:rPr>
                        <a:t>test1 </a:t>
                      </a:r>
                    </a:p>
                    <a:p>
                      <a:pPr marL="92075">
                        <a:lnSpc>
                          <a:spcPct val="100000"/>
                        </a:lnSpc>
                        <a:spcBef>
                          <a:spcPts val="330"/>
                        </a:spcBef>
                      </a:pPr>
                      <a:r>
                        <a:rPr lang="en-US" sz="1800" dirty="0">
                          <a:latin typeface="+mn-ea"/>
                          <a:ea typeface="+mn-ea"/>
                          <a:cs typeface="Malgun Gothic"/>
                        </a:rPr>
                        <a:t>test()</a:t>
                      </a: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92075">
                        <a:lnSpc>
                          <a:spcPct val="100000"/>
                        </a:lnSpc>
                        <a:spcBef>
                          <a:spcPts val="330"/>
                        </a:spcBef>
                      </a:pPr>
                      <a:r>
                        <a:rPr lang="ko-KR" altLang="en-US" sz="1800" dirty="0">
                          <a:latin typeface="Malgun Gothic"/>
                          <a:cs typeface="Malgun Gothic"/>
                        </a:rPr>
                        <a:t>모듈내</a:t>
                      </a:r>
                      <a:r>
                        <a:rPr lang="ko-KR" altLang="en-US" sz="1800" spc="-10" dirty="0">
                          <a:latin typeface="Malgun Gothic"/>
                          <a:cs typeface="Malgun Gothic"/>
                        </a:rPr>
                        <a:t> </a:t>
                      </a:r>
                      <a:r>
                        <a:rPr lang="ko-KR" altLang="en-US" sz="1800" dirty="0">
                          <a:latin typeface="Malgun Gothic"/>
                          <a:cs typeface="Malgun Gothic"/>
                        </a:rPr>
                        <a:t>요소로는</a:t>
                      </a:r>
                      <a:r>
                        <a:rPr lang="ko-KR" altLang="en-US" sz="1800" spc="-15" dirty="0">
                          <a:latin typeface="Malgun Gothic"/>
                          <a:cs typeface="Malgun Gothic"/>
                        </a:rPr>
                        <a:t> </a:t>
                      </a:r>
                      <a:r>
                        <a:rPr lang="ko-KR" altLang="en-US" sz="1800" dirty="0">
                          <a:latin typeface="Malgun Gothic"/>
                          <a:cs typeface="Malgun Gothic"/>
                        </a:rPr>
                        <a:t>함수</a:t>
                      </a:r>
                      <a:r>
                        <a:rPr lang="en-US" altLang="ko-KR" sz="1800" dirty="0">
                          <a:latin typeface="Malgun Gothic"/>
                          <a:cs typeface="Malgun Gothic"/>
                        </a:rPr>
                        <a:t>,</a:t>
                      </a:r>
                      <a:r>
                        <a:rPr lang="ko-KR" altLang="en-US" sz="1800" spc="5" dirty="0">
                          <a:latin typeface="Malgun Gothic"/>
                          <a:cs typeface="Malgun Gothic"/>
                        </a:rPr>
                        <a:t> </a:t>
                      </a:r>
                      <a:r>
                        <a:rPr lang="ko-KR" altLang="en-US" sz="1800" spc="-25" dirty="0" err="1">
                          <a:latin typeface="Malgun Gothic"/>
                          <a:cs typeface="Malgun Gothic"/>
                        </a:rPr>
                        <a:t>클래</a:t>
                      </a:r>
                      <a:endParaRPr lang="ko-KR" altLang="en-US" sz="1800" dirty="0">
                        <a:latin typeface="Malgun Gothic"/>
                        <a:cs typeface="Malgun Gothic"/>
                      </a:endParaRPr>
                    </a:p>
                    <a:p>
                      <a:pPr marL="92075">
                        <a:lnSpc>
                          <a:spcPct val="100000"/>
                        </a:lnSpc>
                      </a:pPr>
                      <a:r>
                        <a:rPr lang="ko-KR" altLang="en-US" sz="1800" dirty="0" err="1">
                          <a:latin typeface="Malgun Gothic"/>
                          <a:cs typeface="Malgun Gothic"/>
                        </a:rPr>
                        <a:t>스</a:t>
                      </a:r>
                      <a:r>
                        <a:rPr lang="en-US" altLang="ko-KR" sz="1800" dirty="0">
                          <a:latin typeface="Malgun Gothic"/>
                          <a:cs typeface="Malgun Gothic"/>
                        </a:rPr>
                        <a:t>, </a:t>
                      </a:r>
                      <a:r>
                        <a:rPr lang="ko-KR" altLang="en-US" sz="1800" dirty="0">
                          <a:latin typeface="Malgun Gothic"/>
                          <a:cs typeface="Malgun Gothic"/>
                        </a:rPr>
                        <a:t>전역변수</a:t>
                      </a:r>
                      <a:r>
                        <a:rPr lang="ko-KR" altLang="en-US" sz="1800" spc="10" dirty="0">
                          <a:latin typeface="Malgun Gothic"/>
                          <a:cs typeface="Malgun Gothic"/>
                        </a:rPr>
                        <a:t> </a:t>
                      </a:r>
                      <a:r>
                        <a:rPr lang="ko-KR" altLang="en-US" sz="1800" dirty="0">
                          <a:latin typeface="Malgun Gothic"/>
                          <a:cs typeface="Malgun Gothic"/>
                        </a:rPr>
                        <a:t>모두 </a:t>
                      </a:r>
                      <a:r>
                        <a:rPr lang="ko-KR" altLang="en-US" sz="1800" spc="-10" dirty="0">
                          <a:latin typeface="Malgun Gothic"/>
                          <a:cs typeface="Malgun Gothic"/>
                        </a:rPr>
                        <a:t>가능하다</a:t>
                      </a:r>
                      <a:r>
                        <a:rPr lang="en-US" altLang="ko-KR" sz="1800" spc="-10" dirty="0">
                          <a:latin typeface="Malgun Gothic"/>
                          <a:cs typeface="Malgun Gothic"/>
                        </a:rPr>
                        <a:t>.</a:t>
                      </a:r>
                      <a:endParaRPr lang="ko-KR" altLang="en-US" sz="1800" dirty="0">
                        <a:latin typeface="Malgun Gothic"/>
                        <a:cs typeface="Malgun Gothic"/>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2"/>
                  </a:ext>
                </a:extLst>
              </a:tr>
              <a:tr h="1188720">
                <a:tc>
                  <a:txBody>
                    <a:bodyPr/>
                    <a:lstStyle/>
                    <a:p>
                      <a:pPr marL="91440">
                        <a:lnSpc>
                          <a:spcPct val="100000"/>
                        </a:lnSpc>
                        <a:spcBef>
                          <a:spcPts val="330"/>
                        </a:spcBef>
                      </a:pPr>
                      <a:r>
                        <a:rPr sz="1800" b="1" dirty="0">
                          <a:latin typeface="Malgun Gothic"/>
                          <a:cs typeface="Malgun Gothic"/>
                        </a:rPr>
                        <a:t>from </a:t>
                      </a:r>
                      <a:r>
                        <a:rPr sz="1800" dirty="0">
                          <a:latin typeface="Malgun Gothic"/>
                          <a:cs typeface="Malgun Gothic"/>
                        </a:rPr>
                        <a:t>모듈명 </a:t>
                      </a:r>
                      <a:r>
                        <a:rPr sz="1800" b="1" dirty="0">
                          <a:latin typeface="Malgun Gothic"/>
                          <a:cs typeface="Malgun Gothic"/>
                        </a:rPr>
                        <a:t>import</a:t>
                      </a:r>
                      <a:r>
                        <a:rPr sz="1800" b="1" spc="-15" dirty="0">
                          <a:latin typeface="Malgun Gothic"/>
                          <a:cs typeface="Malgun Gothic"/>
                        </a:rPr>
                        <a:t> </a:t>
                      </a:r>
                      <a:r>
                        <a:rPr sz="1800" dirty="0">
                          <a:latin typeface="Malgun Gothic"/>
                          <a:cs typeface="Malgun Gothic"/>
                        </a:rPr>
                        <a:t>요소,</a:t>
                      </a:r>
                      <a:r>
                        <a:rPr sz="1800" spc="15" dirty="0">
                          <a:latin typeface="Malgun Gothic"/>
                          <a:cs typeface="Malgun Gothic"/>
                        </a:rPr>
                        <a:t> </a:t>
                      </a:r>
                      <a:r>
                        <a:rPr sz="1800" spc="-25" dirty="0">
                          <a:latin typeface="Malgun Gothic"/>
                          <a:cs typeface="Malgun Gothic"/>
                        </a:rPr>
                        <a:t>요소</a:t>
                      </a:r>
                      <a:endParaRPr sz="1800" dirty="0">
                        <a:latin typeface="Malgun Gothic"/>
                        <a:cs typeface="Malgun Gothic"/>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92075">
                        <a:lnSpc>
                          <a:spcPct val="100000"/>
                        </a:lnSpc>
                        <a:spcBef>
                          <a:spcPts val="330"/>
                        </a:spcBef>
                      </a:pPr>
                      <a:r>
                        <a:rPr lang="en-US" sz="1800" dirty="0">
                          <a:latin typeface="+mn-ea"/>
                          <a:ea typeface="+mn-ea"/>
                          <a:cs typeface="Malgun Gothic"/>
                        </a:rPr>
                        <a:t>from </a:t>
                      </a:r>
                      <a:r>
                        <a:rPr lang="en-US" sz="1800" dirty="0" err="1">
                          <a:latin typeface="+mn-ea"/>
                          <a:ea typeface="+mn-ea"/>
                          <a:cs typeface="Malgun Gothic"/>
                        </a:rPr>
                        <a:t>my_lib</a:t>
                      </a:r>
                      <a:r>
                        <a:rPr lang="en-US" sz="1800" dirty="0">
                          <a:latin typeface="+mn-ea"/>
                          <a:ea typeface="+mn-ea"/>
                          <a:cs typeface="Malgun Gothic"/>
                        </a:rPr>
                        <a:t> import test1, test2</a:t>
                      </a:r>
                    </a:p>
                    <a:p>
                      <a:pPr marL="92075">
                        <a:lnSpc>
                          <a:spcPct val="100000"/>
                        </a:lnSpc>
                        <a:spcBef>
                          <a:spcPts val="330"/>
                        </a:spcBef>
                      </a:pPr>
                      <a:r>
                        <a:rPr lang="en-US" sz="1800" dirty="0">
                          <a:latin typeface="+mn-ea"/>
                          <a:ea typeface="+mn-ea"/>
                          <a:cs typeface="Malgun Gothic"/>
                        </a:rPr>
                        <a:t>test1() </a:t>
                      </a:r>
                    </a:p>
                    <a:p>
                      <a:pPr marL="92075">
                        <a:lnSpc>
                          <a:spcPct val="100000"/>
                        </a:lnSpc>
                        <a:spcBef>
                          <a:spcPts val="330"/>
                        </a:spcBef>
                      </a:pPr>
                      <a:r>
                        <a:rPr lang="en-US" sz="1800" dirty="0">
                          <a:latin typeface="+mn-ea"/>
                          <a:ea typeface="+mn-ea"/>
                          <a:cs typeface="Malgun Gothic"/>
                        </a:rPr>
                        <a:t>test2()</a:t>
                      </a:r>
                      <a:endParaRPr sz="1800" dirty="0">
                        <a:latin typeface="+mn-ea"/>
                        <a:ea typeface="+mn-ea"/>
                        <a:cs typeface="Malgun Gothic"/>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tc>
                  <a:txBody>
                    <a:bodyPr/>
                    <a:lstStyle/>
                    <a:p>
                      <a:pPr marL="92075" marR="132080">
                        <a:lnSpc>
                          <a:spcPct val="100000"/>
                        </a:lnSpc>
                        <a:spcBef>
                          <a:spcPts val="330"/>
                        </a:spcBef>
                      </a:pPr>
                      <a:r>
                        <a:rPr sz="1800" dirty="0">
                          <a:latin typeface="Malgun Gothic"/>
                          <a:cs typeface="Malgun Gothic"/>
                        </a:rPr>
                        <a:t>여러</a:t>
                      </a:r>
                      <a:r>
                        <a:rPr sz="1800" spc="5" dirty="0">
                          <a:latin typeface="Malgun Gothic"/>
                          <a:cs typeface="Malgun Gothic"/>
                        </a:rPr>
                        <a:t> </a:t>
                      </a:r>
                      <a:r>
                        <a:rPr sz="1800" dirty="0">
                          <a:latin typeface="Malgun Gothic"/>
                          <a:cs typeface="Malgun Gothic"/>
                        </a:rPr>
                        <a:t>요소를</a:t>
                      </a:r>
                      <a:r>
                        <a:rPr sz="1800" spc="10" dirty="0">
                          <a:latin typeface="Malgun Gothic"/>
                          <a:cs typeface="Malgun Gothic"/>
                        </a:rPr>
                        <a:t> </a:t>
                      </a:r>
                      <a:r>
                        <a:rPr sz="1800" dirty="0">
                          <a:latin typeface="Malgun Gothic"/>
                          <a:cs typeface="Malgun Gothic"/>
                        </a:rPr>
                        <a:t>import할</a:t>
                      </a:r>
                      <a:r>
                        <a:rPr sz="1800" spc="-5" dirty="0">
                          <a:latin typeface="Malgun Gothic"/>
                          <a:cs typeface="Malgun Gothic"/>
                        </a:rPr>
                        <a:t> </a:t>
                      </a:r>
                      <a:r>
                        <a:rPr sz="1800" spc="-50" dirty="0">
                          <a:latin typeface="Malgun Gothic"/>
                          <a:cs typeface="Malgun Gothic"/>
                        </a:rPr>
                        <a:t>때 </a:t>
                      </a:r>
                      <a:r>
                        <a:rPr sz="1800" dirty="0">
                          <a:latin typeface="Malgun Gothic"/>
                          <a:cs typeface="Malgun Gothic"/>
                        </a:rPr>
                        <a:t>from</a:t>
                      </a:r>
                      <a:r>
                        <a:rPr sz="1800" spc="5" dirty="0">
                          <a:latin typeface="Malgun Gothic"/>
                          <a:cs typeface="Malgun Gothic"/>
                        </a:rPr>
                        <a:t> </a:t>
                      </a:r>
                      <a:r>
                        <a:rPr sz="1800" dirty="0">
                          <a:latin typeface="Malgun Gothic"/>
                          <a:cs typeface="Malgun Gothic"/>
                        </a:rPr>
                        <a:t>import를</a:t>
                      </a:r>
                      <a:r>
                        <a:rPr sz="1800" spc="-10" dirty="0">
                          <a:latin typeface="Malgun Gothic"/>
                          <a:cs typeface="Malgun Gothic"/>
                        </a:rPr>
                        <a:t> </a:t>
                      </a:r>
                      <a:r>
                        <a:rPr sz="1800" dirty="0">
                          <a:latin typeface="Malgun Gothic"/>
                          <a:cs typeface="Malgun Gothic"/>
                        </a:rPr>
                        <a:t>반복해도</a:t>
                      </a:r>
                      <a:r>
                        <a:rPr sz="1800" spc="-5" dirty="0">
                          <a:latin typeface="Malgun Gothic"/>
                          <a:cs typeface="Malgun Gothic"/>
                        </a:rPr>
                        <a:t> </a:t>
                      </a:r>
                      <a:r>
                        <a:rPr sz="1800" spc="-50" dirty="0">
                          <a:latin typeface="Malgun Gothic"/>
                          <a:cs typeface="Malgun Gothic"/>
                        </a:rPr>
                        <a:t>되 </a:t>
                      </a:r>
                      <a:r>
                        <a:rPr sz="1800" dirty="0">
                          <a:latin typeface="Malgun Gothic"/>
                          <a:cs typeface="Malgun Gothic"/>
                        </a:rPr>
                        <a:t>지만</a:t>
                      </a:r>
                      <a:r>
                        <a:rPr sz="1800" spc="-5" dirty="0">
                          <a:latin typeface="Malgun Gothic"/>
                          <a:cs typeface="Malgun Gothic"/>
                        </a:rPr>
                        <a:t> </a:t>
                      </a:r>
                      <a:r>
                        <a:rPr sz="1800" b="1" dirty="0">
                          <a:latin typeface="Malgun Gothic"/>
                          <a:cs typeface="Malgun Gothic"/>
                        </a:rPr>
                        <a:t>,</a:t>
                      </a:r>
                      <a:r>
                        <a:rPr sz="1800" b="1" spc="10" dirty="0">
                          <a:latin typeface="Malgun Gothic"/>
                          <a:cs typeface="Malgun Gothic"/>
                        </a:rPr>
                        <a:t> </a:t>
                      </a:r>
                      <a:r>
                        <a:rPr sz="1800" dirty="0">
                          <a:latin typeface="Malgun Gothic"/>
                          <a:cs typeface="Malgun Gothic"/>
                        </a:rPr>
                        <a:t>를</a:t>
                      </a:r>
                      <a:r>
                        <a:rPr sz="1800" spc="5" dirty="0">
                          <a:latin typeface="Malgun Gothic"/>
                          <a:cs typeface="Malgun Gothic"/>
                        </a:rPr>
                        <a:t> </a:t>
                      </a:r>
                      <a:r>
                        <a:rPr sz="1800" dirty="0">
                          <a:latin typeface="Malgun Gothic"/>
                          <a:cs typeface="Malgun Gothic"/>
                        </a:rPr>
                        <a:t>구분자로 </a:t>
                      </a:r>
                      <a:r>
                        <a:rPr sz="1800" spc="-25" dirty="0">
                          <a:latin typeface="Malgun Gothic"/>
                          <a:cs typeface="Malgun Gothic"/>
                        </a:rPr>
                        <a:t>등록한 다.</a:t>
                      </a:r>
                      <a:endParaRPr sz="1800" dirty="0">
                        <a:latin typeface="Malgun Gothic"/>
                        <a:cs typeface="Malgun Gothic"/>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7"/>
                    </a:solidFill>
                  </a:tcPr>
                </a:tc>
                <a:extLst>
                  <a:ext uri="{0D108BD9-81ED-4DB2-BD59-A6C34878D82A}">
                    <a16:rowId xmlns:a16="http://schemas.microsoft.com/office/drawing/2014/main" val="10003"/>
                  </a:ext>
                </a:extLst>
              </a:tr>
              <a:tr h="1463040">
                <a:tc>
                  <a:txBody>
                    <a:bodyPr/>
                    <a:lstStyle/>
                    <a:p>
                      <a:pPr marL="91440">
                        <a:lnSpc>
                          <a:spcPct val="100000"/>
                        </a:lnSpc>
                        <a:spcBef>
                          <a:spcPts val="330"/>
                        </a:spcBef>
                      </a:pPr>
                      <a:r>
                        <a:rPr sz="1800" b="1" dirty="0">
                          <a:latin typeface="Malgun Gothic"/>
                          <a:cs typeface="Malgun Gothic"/>
                        </a:rPr>
                        <a:t>from</a:t>
                      </a:r>
                      <a:r>
                        <a:rPr sz="1800" b="1" spc="5" dirty="0">
                          <a:latin typeface="Malgun Gothic"/>
                          <a:cs typeface="Malgun Gothic"/>
                        </a:rPr>
                        <a:t> </a:t>
                      </a:r>
                      <a:r>
                        <a:rPr sz="1800" dirty="0">
                          <a:latin typeface="Malgun Gothic"/>
                          <a:cs typeface="Malgun Gothic"/>
                        </a:rPr>
                        <a:t>모듈명</a:t>
                      </a:r>
                      <a:r>
                        <a:rPr sz="1800" spc="5" dirty="0">
                          <a:latin typeface="Malgun Gothic"/>
                          <a:cs typeface="Malgun Gothic"/>
                        </a:rPr>
                        <a:t> </a:t>
                      </a:r>
                      <a:r>
                        <a:rPr sz="1800" b="1" dirty="0">
                          <a:latin typeface="Malgun Gothic"/>
                          <a:cs typeface="Malgun Gothic"/>
                        </a:rPr>
                        <a:t>import</a:t>
                      </a:r>
                      <a:r>
                        <a:rPr sz="1800" b="1" spc="-10" dirty="0">
                          <a:latin typeface="Malgun Gothic"/>
                          <a:cs typeface="Malgun Gothic"/>
                        </a:rPr>
                        <a:t> </a:t>
                      </a:r>
                      <a:r>
                        <a:rPr sz="1800" spc="-50" dirty="0">
                          <a:latin typeface="Malgun Gothic"/>
                          <a:cs typeface="Malgun Gothic"/>
                        </a:rPr>
                        <a:t>*</a:t>
                      </a:r>
                      <a:endParaRPr sz="1800" dirty="0">
                        <a:latin typeface="Malgun Gothic"/>
                        <a:cs typeface="Malgun Gothic"/>
                      </a:endParaRPr>
                    </a:p>
                  </a:txBody>
                  <a:tcPr marL="0" marR="0" marT="41910" marB="0">
                    <a:lnL w="12700">
                      <a:solidFill>
                        <a:srgbClr val="FFFFFF"/>
                      </a:solidFill>
                      <a:prstDash val="soli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lnB>
                  </a:tcPr>
                </a:tc>
                <a:tc>
                  <a:txBody>
                    <a:bodyPr/>
                    <a:lstStyle/>
                    <a:p>
                      <a:pPr marL="92075">
                        <a:lnSpc>
                          <a:spcPct val="100000"/>
                        </a:lnSpc>
                        <a:spcBef>
                          <a:spcPts val="330"/>
                        </a:spcBef>
                      </a:pPr>
                      <a:r>
                        <a:rPr lang="en-US" sz="1800" dirty="0">
                          <a:latin typeface="+mn-ea"/>
                          <a:ea typeface="+mn-ea"/>
                          <a:cs typeface="Malgun Gothic"/>
                        </a:rPr>
                        <a:t>from </a:t>
                      </a:r>
                      <a:r>
                        <a:rPr lang="en-US" sz="1800" dirty="0" err="1">
                          <a:latin typeface="+mn-ea"/>
                          <a:ea typeface="+mn-ea"/>
                          <a:cs typeface="Malgun Gothic"/>
                        </a:rPr>
                        <a:t>my_lib</a:t>
                      </a:r>
                      <a:r>
                        <a:rPr lang="en-US" sz="1800" dirty="0">
                          <a:latin typeface="+mn-ea"/>
                          <a:ea typeface="+mn-ea"/>
                          <a:cs typeface="Malgun Gothic"/>
                        </a:rPr>
                        <a:t> import *</a:t>
                      </a:r>
                    </a:p>
                    <a:p>
                      <a:pPr marL="92075">
                        <a:lnSpc>
                          <a:spcPct val="100000"/>
                        </a:lnSpc>
                        <a:spcBef>
                          <a:spcPts val="330"/>
                        </a:spcBef>
                      </a:pPr>
                      <a:r>
                        <a:rPr lang="en-US" sz="1800" dirty="0">
                          <a:latin typeface="+mn-ea"/>
                          <a:ea typeface="+mn-ea"/>
                          <a:cs typeface="Malgun Gothic"/>
                        </a:rPr>
                        <a:t>test1() </a:t>
                      </a:r>
                    </a:p>
                    <a:p>
                      <a:pPr marL="92075">
                        <a:lnSpc>
                          <a:spcPct val="100000"/>
                        </a:lnSpc>
                        <a:spcBef>
                          <a:spcPts val="330"/>
                        </a:spcBef>
                      </a:pPr>
                      <a:r>
                        <a:rPr lang="en-US" sz="1800" dirty="0">
                          <a:latin typeface="+mn-ea"/>
                          <a:ea typeface="+mn-ea"/>
                          <a:cs typeface="Malgun Gothic"/>
                        </a:rPr>
                        <a:t>test2() </a:t>
                      </a:r>
                    </a:p>
                    <a:p>
                      <a:pPr marL="92075">
                        <a:lnSpc>
                          <a:spcPct val="100000"/>
                        </a:lnSpc>
                        <a:spcBef>
                          <a:spcPts val="330"/>
                        </a:spcBef>
                      </a:pPr>
                      <a:r>
                        <a:rPr lang="en-US" sz="1800" dirty="0">
                          <a:latin typeface="+mn-ea"/>
                          <a:ea typeface="+mn-ea"/>
                          <a:cs typeface="Malgun Gothic"/>
                        </a:rPr>
                        <a:t>test3</a:t>
                      </a:r>
                      <a:endParaRPr sz="1800" dirty="0">
                        <a:latin typeface="+mn-ea"/>
                        <a:ea typeface="+mn-ea"/>
                        <a:cs typeface="Malgun Gothic"/>
                      </a:endParaRPr>
                    </a:p>
                  </a:txBody>
                  <a:tcPr marL="0" marR="0" marT="4191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lnB>
                  </a:tcPr>
                </a:tc>
                <a:tc>
                  <a:txBody>
                    <a:bodyPr/>
                    <a:lstStyle/>
                    <a:p>
                      <a:pPr marL="92075" marR="106045">
                        <a:lnSpc>
                          <a:spcPct val="100000"/>
                        </a:lnSpc>
                        <a:spcBef>
                          <a:spcPts val="330"/>
                        </a:spcBef>
                      </a:pPr>
                      <a:r>
                        <a:rPr sz="1800" b="1" dirty="0">
                          <a:latin typeface="Malgun Gothic"/>
                          <a:cs typeface="Malgun Gothic"/>
                        </a:rPr>
                        <a:t>*</a:t>
                      </a:r>
                      <a:r>
                        <a:rPr sz="1800" b="1" spc="-10" dirty="0">
                          <a:latin typeface="Malgun Gothic"/>
                          <a:cs typeface="Malgun Gothic"/>
                        </a:rPr>
                        <a:t> </a:t>
                      </a:r>
                      <a:r>
                        <a:rPr sz="1800" dirty="0">
                          <a:latin typeface="Malgun Gothic"/>
                          <a:cs typeface="Malgun Gothic"/>
                        </a:rPr>
                        <a:t>를</a:t>
                      </a:r>
                      <a:r>
                        <a:rPr sz="1800" spc="-15" dirty="0">
                          <a:latin typeface="Malgun Gothic"/>
                          <a:cs typeface="Malgun Gothic"/>
                        </a:rPr>
                        <a:t> </a:t>
                      </a:r>
                      <a:r>
                        <a:rPr sz="1800" dirty="0">
                          <a:latin typeface="Malgun Gothic"/>
                          <a:cs typeface="Malgun Gothic"/>
                        </a:rPr>
                        <a:t>from 에</a:t>
                      </a:r>
                      <a:r>
                        <a:rPr sz="1800" spc="-15" dirty="0">
                          <a:latin typeface="Malgun Gothic"/>
                          <a:cs typeface="Malgun Gothic"/>
                        </a:rPr>
                        <a:t> </a:t>
                      </a:r>
                      <a:r>
                        <a:rPr sz="1800" dirty="0">
                          <a:latin typeface="Malgun Gothic"/>
                          <a:cs typeface="Malgun Gothic"/>
                        </a:rPr>
                        <a:t>사용하면</a:t>
                      </a:r>
                      <a:r>
                        <a:rPr sz="1800" spc="-15" dirty="0">
                          <a:latin typeface="Malgun Gothic"/>
                          <a:cs typeface="Malgun Gothic"/>
                        </a:rPr>
                        <a:t> </a:t>
                      </a:r>
                      <a:r>
                        <a:rPr sz="1800" spc="-25" dirty="0">
                          <a:latin typeface="Malgun Gothic"/>
                          <a:cs typeface="Malgun Gothic"/>
                        </a:rPr>
                        <a:t>모듈 </a:t>
                      </a:r>
                      <a:r>
                        <a:rPr sz="1800" dirty="0">
                          <a:latin typeface="Malgun Gothic"/>
                          <a:cs typeface="Malgun Gothic"/>
                        </a:rPr>
                        <a:t>내</a:t>
                      </a:r>
                      <a:r>
                        <a:rPr sz="1800" spc="10" dirty="0">
                          <a:latin typeface="Malgun Gothic"/>
                          <a:cs typeface="Malgun Gothic"/>
                        </a:rPr>
                        <a:t> </a:t>
                      </a:r>
                      <a:r>
                        <a:rPr sz="1800" dirty="0">
                          <a:latin typeface="Malgun Gothic"/>
                          <a:cs typeface="Malgun Gothic"/>
                        </a:rPr>
                        <a:t>모든</a:t>
                      </a:r>
                      <a:r>
                        <a:rPr sz="1800" spc="10" dirty="0">
                          <a:latin typeface="Malgun Gothic"/>
                          <a:cs typeface="Malgun Gothic"/>
                        </a:rPr>
                        <a:t> </a:t>
                      </a:r>
                      <a:r>
                        <a:rPr sz="1800" dirty="0">
                          <a:latin typeface="Malgun Gothic"/>
                          <a:cs typeface="Malgun Gothic"/>
                        </a:rPr>
                        <a:t>요소를</a:t>
                      </a:r>
                      <a:r>
                        <a:rPr sz="1800" spc="15" dirty="0">
                          <a:latin typeface="Malgun Gothic"/>
                          <a:cs typeface="Malgun Gothic"/>
                        </a:rPr>
                        <a:t> </a:t>
                      </a:r>
                      <a:r>
                        <a:rPr sz="1800" dirty="0">
                          <a:latin typeface="Malgun Gothic"/>
                          <a:cs typeface="Malgun Gothic"/>
                        </a:rPr>
                        <a:t>import </a:t>
                      </a:r>
                      <a:r>
                        <a:rPr sz="1800" spc="-50" dirty="0">
                          <a:latin typeface="Malgun Gothic"/>
                          <a:cs typeface="Malgun Gothic"/>
                        </a:rPr>
                        <a:t>한 </a:t>
                      </a:r>
                      <a:r>
                        <a:rPr sz="1800" spc="-25" dirty="0">
                          <a:latin typeface="Malgun Gothic"/>
                          <a:cs typeface="Malgun Gothic"/>
                        </a:rPr>
                        <a:t>다.</a:t>
                      </a:r>
                      <a:endParaRPr sz="1800" dirty="0">
                        <a:latin typeface="Malgun Gothic"/>
                        <a:cs typeface="Malgun Gothic"/>
                      </a:endParaRPr>
                    </a:p>
                  </a:txBody>
                  <a:tcPr marL="0" marR="0" marT="41910" marB="0">
                    <a:lnL w="12700" cap="flat" cmpd="sng" algn="ctr">
                      <a:solidFill>
                        <a:srgbClr val="FFFFFF"/>
                      </a:solidFill>
                      <a:prstDash val="solid"/>
                      <a:round/>
                      <a:headEnd type="none" w="med" len="med"/>
                      <a:tailEnd type="none" w="med" len="me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9930765" cy="874598"/>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import</a:t>
            </a:r>
            <a:r>
              <a:rPr spc="10" dirty="0">
                <a:solidFill>
                  <a:srgbClr val="333333"/>
                </a:solidFill>
                <a:latin typeface="+mn-ea"/>
                <a:ea typeface="+mn-ea"/>
                <a:cs typeface="Malgun Gothic"/>
              </a:rPr>
              <a:t> </a:t>
            </a:r>
            <a:r>
              <a:rPr dirty="0">
                <a:solidFill>
                  <a:srgbClr val="333333"/>
                </a:solidFill>
                <a:latin typeface="+mn-ea"/>
                <a:ea typeface="+mn-ea"/>
                <a:cs typeface="Malgun Gothic"/>
              </a:rPr>
              <a:t>한</a:t>
            </a:r>
            <a:r>
              <a:rPr spc="20" dirty="0">
                <a:solidFill>
                  <a:srgbClr val="333333"/>
                </a:solidFill>
                <a:latin typeface="+mn-ea"/>
                <a:ea typeface="+mn-ea"/>
                <a:cs typeface="Malgun Gothic"/>
              </a:rPr>
              <a:t> </a:t>
            </a:r>
            <a:r>
              <a:rPr dirty="0">
                <a:solidFill>
                  <a:srgbClr val="333333"/>
                </a:solidFill>
                <a:latin typeface="+mn-ea"/>
                <a:ea typeface="+mn-ea"/>
                <a:cs typeface="Malgun Gothic"/>
              </a:rPr>
              <a:t>요소에</a:t>
            </a:r>
            <a:r>
              <a:rPr spc="25" dirty="0">
                <a:solidFill>
                  <a:srgbClr val="333333"/>
                </a:solidFill>
                <a:latin typeface="+mn-ea"/>
                <a:ea typeface="+mn-ea"/>
                <a:cs typeface="Malgun Gothic"/>
              </a:rPr>
              <a:t> </a:t>
            </a:r>
            <a:r>
              <a:rPr dirty="0">
                <a:solidFill>
                  <a:srgbClr val="333333"/>
                </a:solidFill>
                <a:latin typeface="+mn-ea"/>
                <a:ea typeface="+mn-ea"/>
                <a:cs typeface="Malgun Gothic"/>
              </a:rPr>
              <a:t>별칭</a:t>
            </a:r>
            <a:r>
              <a:rPr spc="25" dirty="0">
                <a:solidFill>
                  <a:srgbClr val="333333"/>
                </a:solidFill>
                <a:latin typeface="+mn-ea"/>
                <a:ea typeface="+mn-ea"/>
                <a:cs typeface="Malgun Gothic"/>
              </a:rPr>
              <a:t> </a:t>
            </a:r>
            <a:r>
              <a:rPr spc="-25" dirty="0">
                <a:solidFill>
                  <a:srgbClr val="333333"/>
                </a:solidFill>
                <a:latin typeface="+mn-ea"/>
                <a:ea typeface="+mn-ea"/>
                <a:cs typeface="Malgun Gothic"/>
              </a:rPr>
              <a:t>주기</a:t>
            </a:r>
            <a:endParaRPr>
              <a:latin typeface="+mn-ea"/>
              <a:ea typeface="+mn-ea"/>
              <a:cs typeface="Malgun Gothic"/>
            </a:endParaRPr>
          </a:p>
          <a:p>
            <a:pPr marL="287020">
              <a:lnSpc>
                <a:spcPct val="100000"/>
              </a:lnSpc>
              <a:spcBef>
                <a:spcPts val="975"/>
              </a:spcBef>
            </a:pPr>
            <a:r>
              <a:rPr dirty="0">
                <a:solidFill>
                  <a:srgbClr val="333333"/>
                </a:solidFill>
                <a:latin typeface="+mn-ea"/>
                <a:ea typeface="+mn-ea"/>
                <a:cs typeface="Consolas"/>
              </a:rPr>
              <a:t>–</a:t>
            </a:r>
            <a:r>
              <a:rPr spc="-55" dirty="0">
                <a:solidFill>
                  <a:srgbClr val="333333"/>
                </a:solidFill>
                <a:latin typeface="+mn-ea"/>
                <a:ea typeface="+mn-ea"/>
                <a:cs typeface="Consolas"/>
              </a:rPr>
              <a:t> </a:t>
            </a:r>
            <a:r>
              <a:rPr dirty="0">
                <a:solidFill>
                  <a:srgbClr val="333333"/>
                </a:solidFill>
                <a:latin typeface="+mn-ea"/>
                <a:ea typeface="+mn-ea"/>
                <a:cs typeface="Malgun Gothic"/>
              </a:rPr>
              <a:t>import</a:t>
            </a:r>
            <a:r>
              <a:rPr spc="-5" dirty="0">
                <a:solidFill>
                  <a:srgbClr val="333333"/>
                </a:solidFill>
                <a:latin typeface="+mn-ea"/>
                <a:ea typeface="+mn-ea"/>
                <a:cs typeface="Malgun Gothic"/>
              </a:rPr>
              <a:t> </a:t>
            </a:r>
            <a:r>
              <a:rPr dirty="0">
                <a:solidFill>
                  <a:srgbClr val="333333"/>
                </a:solidFill>
                <a:latin typeface="+mn-ea"/>
                <a:ea typeface="+mn-ea"/>
                <a:cs typeface="Malgun Gothic"/>
              </a:rPr>
              <a:t>한</a:t>
            </a:r>
            <a:r>
              <a:rPr spc="-15" dirty="0">
                <a:solidFill>
                  <a:srgbClr val="333333"/>
                </a:solidFill>
                <a:latin typeface="+mn-ea"/>
                <a:ea typeface="+mn-ea"/>
                <a:cs typeface="Malgun Gothic"/>
              </a:rPr>
              <a:t> </a:t>
            </a:r>
            <a:r>
              <a:rPr dirty="0">
                <a:solidFill>
                  <a:srgbClr val="333333"/>
                </a:solidFill>
                <a:latin typeface="+mn-ea"/>
                <a:ea typeface="+mn-ea"/>
                <a:cs typeface="Malgun Gothic"/>
              </a:rPr>
              <a:t>모듈이나</a:t>
            </a:r>
            <a:r>
              <a:rPr spc="-30" dirty="0">
                <a:solidFill>
                  <a:srgbClr val="333333"/>
                </a:solidFill>
                <a:latin typeface="+mn-ea"/>
                <a:ea typeface="+mn-ea"/>
                <a:cs typeface="Malgun Gothic"/>
              </a:rPr>
              <a:t> </a:t>
            </a:r>
            <a:r>
              <a:rPr dirty="0">
                <a:solidFill>
                  <a:srgbClr val="333333"/>
                </a:solidFill>
                <a:latin typeface="+mn-ea"/>
                <a:ea typeface="+mn-ea"/>
                <a:cs typeface="Malgun Gothic"/>
              </a:rPr>
              <a:t>함수등의</a:t>
            </a:r>
            <a:r>
              <a:rPr spc="-20" dirty="0">
                <a:solidFill>
                  <a:srgbClr val="333333"/>
                </a:solidFill>
                <a:latin typeface="+mn-ea"/>
                <a:ea typeface="+mn-ea"/>
                <a:cs typeface="Malgun Gothic"/>
              </a:rPr>
              <a:t> </a:t>
            </a:r>
            <a:r>
              <a:rPr dirty="0">
                <a:solidFill>
                  <a:srgbClr val="333333"/>
                </a:solidFill>
                <a:latin typeface="+mn-ea"/>
                <a:ea typeface="+mn-ea"/>
                <a:cs typeface="Malgun Gothic"/>
              </a:rPr>
              <a:t>이름이</a:t>
            </a:r>
            <a:r>
              <a:rPr spc="-30" dirty="0">
                <a:solidFill>
                  <a:srgbClr val="333333"/>
                </a:solidFill>
                <a:latin typeface="+mn-ea"/>
                <a:ea typeface="+mn-ea"/>
                <a:cs typeface="Malgun Gothic"/>
              </a:rPr>
              <a:t> </a:t>
            </a:r>
            <a:r>
              <a:rPr dirty="0">
                <a:solidFill>
                  <a:srgbClr val="333333"/>
                </a:solidFill>
                <a:latin typeface="+mn-ea"/>
                <a:ea typeface="+mn-ea"/>
                <a:cs typeface="Malgun Gothic"/>
              </a:rPr>
              <a:t>길</a:t>
            </a:r>
            <a:r>
              <a:rPr spc="-15" dirty="0">
                <a:solidFill>
                  <a:srgbClr val="333333"/>
                </a:solidFill>
                <a:latin typeface="+mn-ea"/>
                <a:ea typeface="+mn-ea"/>
                <a:cs typeface="Malgun Gothic"/>
              </a:rPr>
              <a:t> </a:t>
            </a:r>
            <a:r>
              <a:rPr dirty="0">
                <a:solidFill>
                  <a:srgbClr val="333333"/>
                </a:solidFill>
                <a:latin typeface="+mn-ea"/>
                <a:ea typeface="+mn-ea"/>
                <a:cs typeface="Malgun Gothic"/>
              </a:rPr>
              <a:t>경우</a:t>
            </a:r>
            <a:r>
              <a:rPr spc="-10" dirty="0">
                <a:solidFill>
                  <a:srgbClr val="333333"/>
                </a:solidFill>
                <a:latin typeface="+mn-ea"/>
                <a:ea typeface="+mn-ea"/>
                <a:cs typeface="Malgun Gothic"/>
              </a:rPr>
              <a:t> </a:t>
            </a:r>
            <a:r>
              <a:rPr dirty="0">
                <a:solidFill>
                  <a:srgbClr val="333333"/>
                </a:solidFill>
                <a:latin typeface="+mn-ea"/>
                <a:ea typeface="+mn-ea"/>
                <a:cs typeface="Malgun Gothic"/>
              </a:rPr>
              <a:t>별칭을</a:t>
            </a:r>
            <a:r>
              <a:rPr spc="-25" dirty="0">
                <a:solidFill>
                  <a:srgbClr val="333333"/>
                </a:solidFill>
                <a:latin typeface="+mn-ea"/>
                <a:ea typeface="+mn-ea"/>
                <a:cs typeface="Malgun Gothic"/>
              </a:rPr>
              <a:t> </a:t>
            </a:r>
            <a:r>
              <a:rPr dirty="0">
                <a:solidFill>
                  <a:srgbClr val="333333"/>
                </a:solidFill>
                <a:latin typeface="+mn-ea"/>
                <a:ea typeface="+mn-ea"/>
                <a:cs typeface="Malgun Gothic"/>
              </a:rPr>
              <a:t>주어</a:t>
            </a:r>
            <a:r>
              <a:rPr spc="-15" dirty="0">
                <a:solidFill>
                  <a:srgbClr val="333333"/>
                </a:solidFill>
                <a:latin typeface="+mn-ea"/>
                <a:ea typeface="+mn-ea"/>
                <a:cs typeface="Malgun Gothic"/>
              </a:rPr>
              <a:t> </a:t>
            </a:r>
            <a:r>
              <a:rPr dirty="0">
                <a:solidFill>
                  <a:srgbClr val="333333"/>
                </a:solidFill>
                <a:latin typeface="+mn-ea"/>
                <a:ea typeface="+mn-ea"/>
                <a:cs typeface="Malgun Gothic"/>
              </a:rPr>
              <a:t>편하게</a:t>
            </a:r>
            <a:r>
              <a:rPr spc="-25" dirty="0">
                <a:solidFill>
                  <a:srgbClr val="333333"/>
                </a:solidFill>
                <a:latin typeface="+mn-ea"/>
                <a:ea typeface="+mn-ea"/>
                <a:cs typeface="Malgun Gothic"/>
              </a:rPr>
              <a:t> </a:t>
            </a:r>
            <a:r>
              <a:rPr dirty="0">
                <a:solidFill>
                  <a:srgbClr val="333333"/>
                </a:solidFill>
                <a:latin typeface="+mn-ea"/>
                <a:ea typeface="+mn-ea"/>
                <a:cs typeface="Malgun Gothic"/>
              </a:rPr>
              <a:t>사용</a:t>
            </a:r>
            <a:r>
              <a:rPr spc="-15" dirty="0">
                <a:solidFill>
                  <a:srgbClr val="333333"/>
                </a:solidFill>
                <a:latin typeface="+mn-ea"/>
                <a:ea typeface="+mn-ea"/>
                <a:cs typeface="Malgun Gothic"/>
              </a:rPr>
              <a:t> </a:t>
            </a:r>
            <a:r>
              <a:rPr dirty="0">
                <a:solidFill>
                  <a:srgbClr val="333333"/>
                </a:solidFill>
                <a:latin typeface="+mn-ea"/>
                <a:ea typeface="+mn-ea"/>
                <a:cs typeface="Malgun Gothic"/>
              </a:rPr>
              <a:t>할</a:t>
            </a:r>
            <a:r>
              <a:rPr spc="-15" dirty="0">
                <a:solidFill>
                  <a:srgbClr val="333333"/>
                </a:solidFill>
                <a:latin typeface="+mn-ea"/>
                <a:ea typeface="+mn-ea"/>
                <a:cs typeface="Malgun Gothic"/>
              </a:rPr>
              <a:t> </a:t>
            </a:r>
            <a:r>
              <a:rPr dirty="0">
                <a:solidFill>
                  <a:srgbClr val="333333"/>
                </a:solidFill>
                <a:latin typeface="+mn-ea"/>
                <a:ea typeface="+mn-ea"/>
                <a:cs typeface="Malgun Gothic"/>
              </a:rPr>
              <a:t>수</a:t>
            </a:r>
            <a:r>
              <a:rPr spc="-10" dirty="0">
                <a:solidFill>
                  <a:srgbClr val="333333"/>
                </a:solidFill>
                <a:latin typeface="+mn-ea"/>
                <a:ea typeface="+mn-ea"/>
                <a:cs typeface="Malgun Gothic"/>
              </a:rPr>
              <a:t> </a:t>
            </a:r>
            <a:r>
              <a:rPr spc="-25" dirty="0">
                <a:solidFill>
                  <a:srgbClr val="333333"/>
                </a:solidFill>
                <a:latin typeface="+mn-ea"/>
                <a:ea typeface="+mn-ea"/>
                <a:cs typeface="Malgun Gothic"/>
              </a:rPr>
              <a:t>있다.</a:t>
            </a:r>
            <a:endParaRPr>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10" dirty="0">
                <a:latin typeface="+mn-ea"/>
                <a:ea typeface="+mn-ea"/>
              </a:rPr>
              <a:t>import</a:t>
            </a:r>
          </a:p>
        </p:txBody>
      </p:sp>
      <p:graphicFrame>
        <p:nvGraphicFramePr>
          <p:cNvPr id="4" name="object 4"/>
          <p:cNvGraphicFramePr>
            <a:graphicFrameLocks noGrp="1"/>
          </p:cNvGraphicFramePr>
          <p:nvPr>
            <p:extLst>
              <p:ext uri="{D42A27DB-BD31-4B8C-83A1-F6EECF244321}">
                <p14:modId xmlns:p14="http://schemas.microsoft.com/office/powerpoint/2010/main" val="2281847481"/>
              </p:ext>
            </p:extLst>
          </p:nvPr>
        </p:nvGraphicFramePr>
        <p:xfrm>
          <a:off x="637971" y="2044700"/>
          <a:ext cx="11391899" cy="1284605"/>
        </p:xfrm>
        <a:graphic>
          <a:graphicData uri="http://schemas.openxmlformats.org/drawingml/2006/table">
            <a:tbl>
              <a:tblPr firstRow="1" bandRow="1">
                <a:tableStyleId>{2D5ABB26-0587-4C30-8999-92F81FD0307C}</a:tableStyleId>
              </a:tblPr>
              <a:tblGrid>
                <a:gridCol w="3071495">
                  <a:extLst>
                    <a:ext uri="{9D8B030D-6E8A-4147-A177-3AD203B41FA5}">
                      <a16:colId xmlns:a16="http://schemas.microsoft.com/office/drawing/2014/main" val="20000"/>
                    </a:ext>
                  </a:extLst>
                </a:gridCol>
                <a:gridCol w="3373120">
                  <a:extLst>
                    <a:ext uri="{9D8B030D-6E8A-4147-A177-3AD203B41FA5}">
                      <a16:colId xmlns:a16="http://schemas.microsoft.com/office/drawing/2014/main" val="20001"/>
                    </a:ext>
                  </a:extLst>
                </a:gridCol>
                <a:gridCol w="4947284">
                  <a:extLst>
                    <a:ext uri="{9D8B030D-6E8A-4147-A177-3AD203B41FA5}">
                      <a16:colId xmlns:a16="http://schemas.microsoft.com/office/drawing/2014/main" val="20002"/>
                    </a:ext>
                  </a:extLst>
                </a:gridCol>
              </a:tblGrid>
              <a:tr h="370205">
                <a:tc>
                  <a:txBody>
                    <a:bodyPr/>
                    <a:lstStyle/>
                    <a:p>
                      <a:pPr marL="90805">
                        <a:lnSpc>
                          <a:spcPct val="100000"/>
                        </a:lnSpc>
                        <a:spcBef>
                          <a:spcPts val="330"/>
                        </a:spcBef>
                      </a:pPr>
                      <a:r>
                        <a:rPr sz="1800" b="1" spc="-25" dirty="0">
                          <a:solidFill>
                            <a:srgbClr val="FFFFFF"/>
                          </a:solidFill>
                          <a:latin typeface="+mn-ea"/>
                          <a:ea typeface="+mn-ea"/>
                          <a:cs typeface="Malgun Gothic"/>
                        </a:rPr>
                        <a:t>구문</a:t>
                      </a:r>
                      <a:endParaRPr sz="1800">
                        <a:latin typeface="+mn-ea"/>
                        <a:ea typeface="+mn-ea"/>
                        <a:cs typeface="Malgun Gothic"/>
                      </a:endParaRPr>
                    </a:p>
                  </a:txBody>
                  <a:tcPr marL="0" marR="0" marT="41910" marB="0">
                    <a:lnT w="28575">
                      <a:solidFill>
                        <a:srgbClr val="000000"/>
                      </a:solidFill>
                      <a:prstDash val="solid"/>
                    </a:lnT>
                    <a:lnB w="28575">
                      <a:solidFill>
                        <a:srgbClr val="000000"/>
                      </a:solidFill>
                      <a:prstDash val="solid"/>
                    </a:lnB>
                    <a:solidFill>
                      <a:srgbClr val="56BBE4"/>
                    </a:solidFill>
                  </a:tcPr>
                </a:tc>
                <a:tc>
                  <a:txBody>
                    <a:bodyPr/>
                    <a:lstStyle/>
                    <a:p>
                      <a:pPr marL="678180">
                        <a:lnSpc>
                          <a:spcPct val="100000"/>
                        </a:lnSpc>
                        <a:spcBef>
                          <a:spcPts val="330"/>
                        </a:spcBef>
                      </a:pPr>
                      <a:r>
                        <a:rPr sz="1800" b="1" spc="-50" dirty="0">
                          <a:solidFill>
                            <a:srgbClr val="FFFFFF"/>
                          </a:solidFill>
                          <a:latin typeface="+mn-ea"/>
                          <a:ea typeface="+mn-ea"/>
                          <a:cs typeface="Malgun Gothic"/>
                        </a:rPr>
                        <a:t>예</a:t>
                      </a:r>
                      <a:endParaRPr sz="1800" dirty="0">
                        <a:latin typeface="+mn-ea"/>
                        <a:ea typeface="+mn-ea"/>
                        <a:cs typeface="Malgun Gothic"/>
                      </a:endParaRPr>
                    </a:p>
                  </a:txBody>
                  <a:tcPr marL="0" marR="0" marT="41910" marB="0">
                    <a:lnT w="28575">
                      <a:solidFill>
                        <a:srgbClr val="000000"/>
                      </a:solidFill>
                      <a:prstDash val="solid"/>
                    </a:lnT>
                    <a:lnB w="28575">
                      <a:solidFill>
                        <a:srgbClr val="000000"/>
                      </a:solidFill>
                      <a:prstDash val="solid"/>
                    </a:lnB>
                    <a:solidFill>
                      <a:srgbClr val="56BBE4"/>
                    </a:solidFill>
                  </a:tcPr>
                </a:tc>
                <a:tc>
                  <a:txBody>
                    <a:bodyPr/>
                    <a:lstStyle/>
                    <a:p>
                      <a:pPr marL="619125">
                        <a:lnSpc>
                          <a:spcPct val="100000"/>
                        </a:lnSpc>
                        <a:spcBef>
                          <a:spcPts val="330"/>
                        </a:spcBef>
                      </a:pPr>
                      <a:r>
                        <a:rPr sz="1800" b="1" spc="-25" dirty="0">
                          <a:solidFill>
                            <a:srgbClr val="FFFFFF"/>
                          </a:solidFill>
                          <a:latin typeface="+mn-ea"/>
                          <a:ea typeface="+mn-ea"/>
                          <a:cs typeface="Malgun Gothic"/>
                        </a:rPr>
                        <a:t>비고</a:t>
                      </a:r>
                      <a:endParaRPr sz="1800">
                        <a:latin typeface="+mn-ea"/>
                        <a:ea typeface="+mn-ea"/>
                        <a:cs typeface="Malgun Gothic"/>
                      </a:endParaRPr>
                    </a:p>
                  </a:txBody>
                  <a:tcPr marL="0" marR="0" marT="41910" marB="0">
                    <a:lnT w="28575">
                      <a:solidFill>
                        <a:srgbClr val="000000"/>
                      </a:solidFill>
                      <a:prstDash val="solid"/>
                    </a:lnT>
                    <a:lnB w="28575">
                      <a:solidFill>
                        <a:srgbClr val="000000"/>
                      </a:solidFill>
                      <a:prstDash val="solid"/>
                    </a:lnB>
                    <a:solidFill>
                      <a:srgbClr val="56BBE4"/>
                    </a:solidFill>
                  </a:tcPr>
                </a:tc>
                <a:extLst>
                  <a:ext uri="{0D108BD9-81ED-4DB2-BD59-A6C34878D82A}">
                    <a16:rowId xmlns:a16="http://schemas.microsoft.com/office/drawing/2014/main" val="10000"/>
                  </a:ext>
                </a:extLst>
              </a:tr>
              <a:tr h="914400">
                <a:tc>
                  <a:txBody>
                    <a:bodyPr/>
                    <a:lstStyle/>
                    <a:p>
                      <a:pPr marL="90805">
                        <a:lnSpc>
                          <a:spcPct val="100000"/>
                        </a:lnSpc>
                        <a:spcBef>
                          <a:spcPts val="330"/>
                        </a:spcBef>
                      </a:pPr>
                      <a:r>
                        <a:rPr sz="1800" dirty="0">
                          <a:latin typeface="+mn-ea"/>
                          <a:ea typeface="+mn-ea"/>
                          <a:cs typeface="Malgun Gothic"/>
                        </a:rPr>
                        <a:t>import</a:t>
                      </a:r>
                      <a:r>
                        <a:rPr sz="1800" spc="5" dirty="0">
                          <a:latin typeface="+mn-ea"/>
                          <a:ea typeface="+mn-ea"/>
                          <a:cs typeface="Malgun Gothic"/>
                        </a:rPr>
                        <a:t> </a:t>
                      </a:r>
                      <a:r>
                        <a:rPr sz="1800" dirty="0">
                          <a:latin typeface="+mn-ea"/>
                          <a:ea typeface="+mn-ea"/>
                          <a:cs typeface="Malgun Gothic"/>
                        </a:rPr>
                        <a:t>모듈명</a:t>
                      </a:r>
                      <a:r>
                        <a:rPr sz="1800" spc="15" dirty="0">
                          <a:latin typeface="+mn-ea"/>
                          <a:ea typeface="+mn-ea"/>
                          <a:cs typeface="Malgun Gothic"/>
                        </a:rPr>
                        <a:t> </a:t>
                      </a:r>
                      <a:r>
                        <a:rPr sz="1800" dirty="0">
                          <a:highlight>
                            <a:srgbClr val="FFFF00"/>
                          </a:highlight>
                          <a:latin typeface="+mn-ea"/>
                          <a:ea typeface="+mn-ea"/>
                          <a:cs typeface="Malgun Gothic"/>
                        </a:rPr>
                        <a:t>as</a:t>
                      </a:r>
                      <a:r>
                        <a:rPr sz="1800" spc="15" dirty="0">
                          <a:highlight>
                            <a:srgbClr val="FFFF00"/>
                          </a:highlight>
                          <a:latin typeface="+mn-ea"/>
                          <a:ea typeface="+mn-ea"/>
                          <a:cs typeface="Malgun Gothic"/>
                        </a:rPr>
                        <a:t> </a:t>
                      </a:r>
                      <a:r>
                        <a:rPr sz="1800" spc="-25" dirty="0">
                          <a:highlight>
                            <a:srgbClr val="FFFF00"/>
                          </a:highlight>
                          <a:latin typeface="+mn-ea"/>
                          <a:ea typeface="+mn-ea"/>
                          <a:cs typeface="Malgun Gothic"/>
                        </a:rPr>
                        <a:t>별칭</a:t>
                      </a:r>
                      <a:endParaRPr sz="1800" dirty="0">
                        <a:highlight>
                          <a:srgbClr val="FFFF00"/>
                        </a:highlight>
                        <a:latin typeface="+mn-ea"/>
                        <a:ea typeface="+mn-ea"/>
                        <a:cs typeface="Malgun Gothic"/>
                      </a:endParaRPr>
                    </a:p>
                  </a:txBody>
                  <a:tcPr marL="0" marR="0" marT="41910" marB="0">
                    <a:lnT w="28575">
                      <a:solidFill>
                        <a:srgbClr val="000000"/>
                      </a:solidFill>
                      <a:prstDash val="solid"/>
                    </a:lnT>
                    <a:solidFill>
                      <a:srgbClr val="E7E7E7"/>
                    </a:solidFill>
                  </a:tcPr>
                </a:tc>
                <a:tc>
                  <a:txBody>
                    <a:bodyPr/>
                    <a:lstStyle/>
                    <a:p>
                      <a:pPr marL="678180">
                        <a:lnSpc>
                          <a:spcPct val="100000"/>
                        </a:lnSpc>
                        <a:spcBef>
                          <a:spcPts val="330"/>
                        </a:spcBef>
                      </a:pPr>
                      <a:r>
                        <a:rPr sz="1800" dirty="0">
                          <a:latin typeface="+mn-ea"/>
                          <a:ea typeface="+mn-ea"/>
                          <a:cs typeface="Malgun Gothic"/>
                        </a:rPr>
                        <a:t>import my_lib</a:t>
                      </a:r>
                      <a:r>
                        <a:rPr sz="1800" spc="-10" dirty="0">
                          <a:latin typeface="+mn-ea"/>
                          <a:ea typeface="+mn-ea"/>
                          <a:cs typeface="Malgun Gothic"/>
                        </a:rPr>
                        <a:t> </a:t>
                      </a:r>
                      <a:r>
                        <a:rPr sz="1800" dirty="0">
                          <a:latin typeface="+mn-ea"/>
                          <a:ea typeface="+mn-ea"/>
                          <a:cs typeface="Malgun Gothic"/>
                        </a:rPr>
                        <a:t>as</a:t>
                      </a:r>
                      <a:r>
                        <a:rPr sz="1800" spc="15" dirty="0">
                          <a:latin typeface="+mn-ea"/>
                          <a:ea typeface="+mn-ea"/>
                          <a:cs typeface="Malgun Gothic"/>
                        </a:rPr>
                        <a:t> </a:t>
                      </a:r>
                      <a:r>
                        <a:rPr sz="1800" spc="-25" dirty="0">
                          <a:latin typeface="+mn-ea"/>
                          <a:ea typeface="+mn-ea"/>
                          <a:cs typeface="Malgun Gothic"/>
                        </a:rPr>
                        <a:t>ml</a:t>
                      </a:r>
                      <a:endParaRPr sz="1800" dirty="0">
                        <a:latin typeface="+mn-ea"/>
                        <a:ea typeface="+mn-ea"/>
                        <a:cs typeface="Malgun Gothic"/>
                      </a:endParaRPr>
                    </a:p>
                    <a:p>
                      <a:pPr>
                        <a:lnSpc>
                          <a:spcPct val="100000"/>
                        </a:lnSpc>
                        <a:spcBef>
                          <a:spcPts val="90"/>
                        </a:spcBef>
                      </a:pPr>
                      <a:endParaRPr sz="1800" dirty="0">
                        <a:latin typeface="+mn-ea"/>
                        <a:ea typeface="+mn-ea"/>
                        <a:cs typeface="Times New Roman"/>
                      </a:endParaRPr>
                    </a:p>
                    <a:p>
                      <a:pPr marL="678180">
                        <a:lnSpc>
                          <a:spcPct val="100000"/>
                        </a:lnSpc>
                      </a:pPr>
                      <a:r>
                        <a:rPr sz="1800" spc="-10" dirty="0">
                          <a:latin typeface="+mn-ea"/>
                          <a:ea typeface="+mn-ea"/>
                          <a:cs typeface="Malgun Gothic"/>
                        </a:rPr>
                        <a:t>ml.test1()</a:t>
                      </a:r>
                      <a:endParaRPr sz="1800" dirty="0">
                        <a:latin typeface="+mn-ea"/>
                        <a:ea typeface="+mn-ea"/>
                        <a:cs typeface="Malgun Gothic"/>
                      </a:endParaRPr>
                    </a:p>
                  </a:txBody>
                  <a:tcPr marL="0" marR="0" marT="41910" marB="0">
                    <a:lnT w="28575">
                      <a:solidFill>
                        <a:srgbClr val="000000"/>
                      </a:solidFill>
                      <a:prstDash val="solid"/>
                    </a:lnT>
                    <a:solidFill>
                      <a:srgbClr val="E7E7E7"/>
                    </a:solidFill>
                  </a:tcPr>
                </a:tc>
                <a:tc>
                  <a:txBody>
                    <a:bodyPr/>
                    <a:lstStyle/>
                    <a:p>
                      <a:pPr marL="619125">
                        <a:lnSpc>
                          <a:spcPct val="100000"/>
                        </a:lnSpc>
                        <a:spcBef>
                          <a:spcPts val="330"/>
                        </a:spcBef>
                      </a:pPr>
                      <a:r>
                        <a:rPr sz="1800" dirty="0">
                          <a:latin typeface="+mn-ea"/>
                          <a:ea typeface="+mn-ea"/>
                          <a:cs typeface="Malgun Gothic"/>
                        </a:rPr>
                        <a:t>my_lib</a:t>
                      </a:r>
                      <a:r>
                        <a:rPr sz="1800" spc="-35" dirty="0">
                          <a:latin typeface="+mn-ea"/>
                          <a:ea typeface="+mn-ea"/>
                          <a:cs typeface="Malgun Gothic"/>
                        </a:rPr>
                        <a:t> </a:t>
                      </a:r>
                      <a:r>
                        <a:rPr sz="1800" dirty="0">
                          <a:latin typeface="+mn-ea"/>
                          <a:ea typeface="+mn-ea"/>
                          <a:cs typeface="Malgun Gothic"/>
                        </a:rPr>
                        <a:t>모듈을</a:t>
                      </a:r>
                      <a:r>
                        <a:rPr sz="1800" spc="5" dirty="0">
                          <a:latin typeface="+mn-ea"/>
                          <a:ea typeface="+mn-ea"/>
                          <a:cs typeface="Malgun Gothic"/>
                        </a:rPr>
                        <a:t> </a:t>
                      </a:r>
                      <a:r>
                        <a:rPr sz="1800" dirty="0">
                          <a:latin typeface="+mn-ea"/>
                          <a:ea typeface="+mn-ea"/>
                          <a:cs typeface="Malgun Gothic"/>
                        </a:rPr>
                        <a:t>별칭</a:t>
                      </a:r>
                      <a:r>
                        <a:rPr sz="1800" spc="-10" dirty="0">
                          <a:latin typeface="+mn-ea"/>
                          <a:ea typeface="+mn-ea"/>
                          <a:cs typeface="Malgun Gothic"/>
                        </a:rPr>
                        <a:t> </a:t>
                      </a:r>
                      <a:r>
                        <a:rPr sz="1800" dirty="0">
                          <a:latin typeface="+mn-ea"/>
                          <a:ea typeface="+mn-ea"/>
                          <a:cs typeface="Malgun Gothic"/>
                        </a:rPr>
                        <a:t>ml로</a:t>
                      </a:r>
                      <a:r>
                        <a:rPr sz="1800" spc="-5" dirty="0">
                          <a:latin typeface="+mn-ea"/>
                          <a:ea typeface="+mn-ea"/>
                          <a:cs typeface="Malgun Gothic"/>
                        </a:rPr>
                        <a:t> </a:t>
                      </a:r>
                      <a:r>
                        <a:rPr sz="1800" spc="-25" dirty="0">
                          <a:latin typeface="+mn-ea"/>
                          <a:ea typeface="+mn-ea"/>
                          <a:cs typeface="Malgun Gothic"/>
                        </a:rPr>
                        <a:t>사용</a:t>
                      </a:r>
                      <a:endParaRPr sz="1800" dirty="0">
                        <a:latin typeface="+mn-ea"/>
                        <a:ea typeface="+mn-ea"/>
                        <a:cs typeface="Malgun Gothic"/>
                      </a:endParaRPr>
                    </a:p>
                  </a:txBody>
                  <a:tcPr marL="0" marR="0" marT="41910" marB="0">
                    <a:lnT w="28575">
                      <a:solidFill>
                        <a:srgbClr val="000000"/>
                      </a:solidFill>
                      <a:prstDash val="solid"/>
                    </a:lnT>
                    <a:solidFill>
                      <a:srgbClr val="E7E7E7"/>
                    </a:solidFill>
                  </a:tcPr>
                </a:tc>
                <a:extLst>
                  <a:ext uri="{0D108BD9-81ED-4DB2-BD59-A6C34878D82A}">
                    <a16:rowId xmlns:a16="http://schemas.microsoft.com/office/drawing/2014/main" val="10001"/>
                  </a:ext>
                </a:extLst>
              </a:tr>
            </a:tbl>
          </a:graphicData>
        </a:graphic>
      </p:graphicFrame>
      <p:sp>
        <p:nvSpPr>
          <p:cNvPr id="5" name="object 5"/>
          <p:cNvSpPr/>
          <p:nvPr/>
        </p:nvSpPr>
        <p:spPr>
          <a:xfrm>
            <a:off x="637971" y="4257040"/>
            <a:ext cx="11391265" cy="0"/>
          </a:xfrm>
          <a:custGeom>
            <a:avLst/>
            <a:gdLst/>
            <a:ahLst/>
            <a:cxnLst/>
            <a:rect l="l" t="t" r="r" b="b"/>
            <a:pathLst>
              <a:path w="11391265">
                <a:moveTo>
                  <a:pt x="0" y="0"/>
                </a:moveTo>
                <a:lnTo>
                  <a:pt x="11391087" y="0"/>
                </a:lnTo>
              </a:path>
            </a:pathLst>
          </a:custGeom>
          <a:ln w="25400">
            <a:solidFill>
              <a:srgbClr val="000000"/>
            </a:solidFill>
          </a:ln>
        </p:spPr>
        <p:txBody>
          <a:bodyPr wrap="square" lIns="0" tIns="0" rIns="0" bIns="0" rtlCol="0"/>
          <a:lstStyle/>
          <a:p>
            <a:endParaRPr>
              <a:latin typeface="+mn-ea"/>
              <a:ea typeface="+mn-ea"/>
            </a:endParaRPr>
          </a:p>
        </p:txBody>
      </p:sp>
      <p:sp>
        <p:nvSpPr>
          <p:cNvPr id="6" name="object 6"/>
          <p:cNvSpPr txBox="1"/>
          <p:nvPr/>
        </p:nvSpPr>
        <p:spPr>
          <a:xfrm>
            <a:off x="716686" y="3372104"/>
            <a:ext cx="3435350" cy="289823"/>
          </a:xfrm>
          <a:prstGeom prst="rect">
            <a:avLst/>
          </a:prstGeom>
        </p:spPr>
        <p:txBody>
          <a:bodyPr vert="horz" wrap="square" lIns="0" tIns="12700" rIns="0" bIns="0" rtlCol="0">
            <a:spAutoFit/>
          </a:bodyPr>
          <a:lstStyle/>
          <a:p>
            <a:pPr marL="12700">
              <a:lnSpc>
                <a:spcPct val="100000"/>
              </a:lnSpc>
              <a:spcBef>
                <a:spcPts val="100"/>
              </a:spcBef>
            </a:pPr>
            <a:r>
              <a:rPr dirty="0">
                <a:latin typeface="+mn-ea"/>
                <a:ea typeface="+mn-ea"/>
                <a:cs typeface="Malgun Gothic"/>
              </a:rPr>
              <a:t>from</a:t>
            </a:r>
            <a:r>
              <a:rPr spc="10" dirty="0">
                <a:latin typeface="+mn-ea"/>
                <a:ea typeface="+mn-ea"/>
                <a:cs typeface="Malgun Gothic"/>
              </a:rPr>
              <a:t> </a:t>
            </a:r>
            <a:r>
              <a:rPr dirty="0">
                <a:latin typeface="+mn-ea"/>
                <a:ea typeface="+mn-ea"/>
                <a:cs typeface="Malgun Gothic"/>
              </a:rPr>
              <a:t>모듈명</a:t>
            </a:r>
            <a:r>
              <a:rPr spc="-5" dirty="0">
                <a:latin typeface="+mn-ea"/>
                <a:ea typeface="+mn-ea"/>
                <a:cs typeface="Malgun Gothic"/>
              </a:rPr>
              <a:t> </a:t>
            </a:r>
            <a:r>
              <a:rPr dirty="0">
                <a:latin typeface="+mn-ea"/>
                <a:ea typeface="+mn-ea"/>
                <a:cs typeface="Malgun Gothic"/>
              </a:rPr>
              <a:t>import</a:t>
            </a:r>
            <a:r>
              <a:rPr spc="-15" dirty="0">
                <a:latin typeface="+mn-ea"/>
                <a:ea typeface="+mn-ea"/>
                <a:cs typeface="Malgun Gothic"/>
              </a:rPr>
              <a:t> </a:t>
            </a:r>
            <a:r>
              <a:rPr dirty="0">
                <a:latin typeface="+mn-ea"/>
                <a:ea typeface="+mn-ea"/>
                <a:cs typeface="Malgun Gothic"/>
              </a:rPr>
              <a:t>요소</a:t>
            </a:r>
            <a:r>
              <a:rPr spc="-5" dirty="0">
                <a:latin typeface="+mn-ea"/>
                <a:ea typeface="+mn-ea"/>
                <a:cs typeface="Malgun Gothic"/>
              </a:rPr>
              <a:t> </a:t>
            </a:r>
            <a:r>
              <a:rPr dirty="0">
                <a:highlight>
                  <a:srgbClr val="FFFF00"/>
                </a:highlight>
                <a:latin typeface="+mn-ea"/>
                <a:ea typeface="+mn-ea"/>
                <a:cs typeface="Malgun Gothic"/>
              </a:rPr>
              <a:t>as </a:t>
            </a:r>
            <a:r>
              <a:rPr spc="-25" dirty="0">
                <a:highlight>
                  <a:srgbClr val="FFFF00"/>
                </a:highlight>
                <a:latin typeface="+mn-ea"/>
                <a:ea typeface="+mn-ea"/>
                <a:cs typeface="Malgun Gothic"/>
              </a:rPr>
              <a:t>별칭</a:t>
            </a:r>
            <a:endParaRPr dirty="0">
              <a:highlight>
                <a:srgbClr val="FFFF00"/>
              </a:highlight>
              <a:latin typeface="+mn-ea"/>
              <a:ea typeface="+mn-ea"/>
              <a:cs typeface="Malgun Gothic"/>
            </a:endParaRPr>
          </a:p>
        </p:txBody>
      </p:sp>
      <p:sp>
        <p:nvSpPr>
          <p:cNvPr id="7" name="object 7"/>
          <p:cNvSpPr txBox="1"/>
          <p:nvPr/>
        </p:nvSpPr>
        <p:spPr>
          <a:xfrm>
            <a:off x="4337050" y="3372104"/>
            <a:ext cx="3435350" cy="848950"/>
          </a:xfrm>
          <a:prstGeom prst="rect">
            <a:avLst/>
          </a:prstGeom>
        </p:spPr>
        <p:txBody>
          <a:bodyPr vert="horz" wrap="square" lIns="0" tIns="12700" rIns="0" bIns="0" rtlCol="0">
            <a:spAutoFit/>
          </a:bodyPr>
          <a:lstStyle/>
          <a:p>
            <a:pPr marL="12700">
              <a:lnSpc>
                <a:spcPct val="100000"/>
              </a:lnSpc>
              <a:spcBef>
                <a:spcPts val="100"/>
              </a:spcBef>
            </a:pPr>
            <a:r>
              <a:rPr dirty="0">
                <a:latin typeface="+mn-ea"/>
                <a:ea typeface="+mn-ea"/>
                <a:cs typeface="Malgun Gothic"/>
              </a:rPr>
              <a:t>from</a:t>
            </a:r>
            <a:r>
              <a:rPr spc="5" dirty="0">
                <a:latin typeface="+mn-ea"/>
                <a:ea typeface="+mn-ea"/>
                <a:cs typeface="Malgun Gothic"/>
              </a:rPr>
              <a:t> </a:t>
            </a:r>
            <a:r>
              <a:rPr dirty="0">
                <a:latin typeface="+mn-ea"/>
                <a:ea typeface="+mn-ea"/>
                <a:cs typeface="Malgun Gothic"/>
              </a:rPr>
              <a:t>my_lib</a:t>
            </a:r>
            <a:r>
              <a:rPr spc="-35" dirty="0">
                <a:latin typeface="+mn-ea"/>
                <a:ea typeface="+mn-ea"/>
                <a:cs typeface="Malgun Gothic"/>
              </a:rPr>
              <a:t> </a:t>
            </a:r>
            <a:r>
              <a:rPr dirty="0">
                <a:latin typeface="+mn-ea"/>
                <a:ea typeface="+mn-ea"/>
                <a:cs typeface="Malgun Gothic"/>
              </a:rPr>
              <a:t>import</a:t>
            </a:r>
            <a:r>
              <a:rPr spc="-15" dirty="0">
                <a:latin typeface="+mn-ea"/>
                <a:ea typeface="+mn-ea"/>
                <a:cs typeface="Malgun Gothic"/>
              </a:rPr>
              <a:t> </a:t>
            </a:r>
            <a:r>
              <a:rPr dirty="0">
                <a:latin typeface="+mn-ea"/>
                <a:ea typeface="+mn-ea"/>
                <a:cs typeface="Malgun Gothic"/>
              </a:rPr>
              <a:t>test1</a:t>
            </a:r>
            <a:r>
              <a:rPr spc="-10" dirty="0">
                <a:latin typeface="+mn-ea"/>
                <a:ea typeface="+mn-ea"/>
                <a:cs typeface="Malgun Gothic"/>
              </a:rPr>
              <a:t> </a:t>
            </a:r>
            <a:r>
              <a:rPr dirty="0">
                <a:latin typeface="+mn-ea"/>
                <a:ea typeface="+mn-ea"/>
                <a:cs typeface="Malgun Gothic"/>
              </a:rPr>
              <a:t>as</a:t>
            </a:r>
            <a:r>
              <a:rPr spc="-10" dirty="0">
                <a:latin typeface="+mn-ea"/>
                <a:ea typeface="+mn-ea"/>
                <a:cs typeface="Malgun Gothic"/>
              </a:rPr>
              <a:t> </a:t>
            </a:r>
            <a:r>
              <a:rPr lang="en-US" spc="-10" dirty="0" err="1">
                <a:latin typeface="+mn-ea"/>
                <a:ea typeface="+mn-ea"/>
                <a:cs typeface="Malgun Gothic"/>
              </a:rPr>
              <a:t>tt</a:t>
            </a:r>
            <a:endParaRPr dirty="0">
              <a:latin typeface="+mn-ea"/>
              <a:ea typeface="+mn-ea"/>
              <a:cs typeface="Malgun Gothic"/>
            </a:endParaRPr>
          </a:p>
          <a:p>
            <a:pPr marL="12700">
              <a:lnSpc>
                <a:spcPct val="100000"/>
              </a:lnSpc>
              <a:spcBef>
                <a:spcPts val="2160"/>
              </a:spcBef>
            </a:pPr>
            <a:r>
              <a:rPr spc="-25" dirty="0" err="1">
                <a:latin typeface="+mn-ea"/>
                <a:ea typeface="+mn-ea"/>
                <a:cs typeface="Malgun Gothic"/>
              </a:rPr>
              <a:t>t</a:t>
            </a:r>
            <a:r>
              <a:rPr lang="en-US" spc="-25" dirty="0" err="1">
                <a:latin typeface="+mn-ea"/>
                <a:ea typeface="+mn-ea"/>
                <a:cs typeface="Malgun Gothic"/>
              </a:rPr>
              <a:t>t</a:t>
            </a:r>
            <a:r>
              <a:rPr spc="-25" dirty="0">
                <a:latin typeface="+mn-ea"/>
                <a:ea typeface="+mn-ea"/>
                <a:cs typeface="Malgun Gothic"/>
              </a:rPr>
              <a:t>()</a:t>
            </a:r>
            <a:endParaRPr dirty="0">
              <a:latin typeface="+mn-ea"/>
              <a:ea typeface="+mn-ea"/>
              <a:cs typeface="Malgun Gothic"/>
            </a:endParaRPr>
          </a:p>
        </p:txBody>
      </p:sp>
      <p:sp>
        <p:nvSpPr>
          <p:cNvPr id="8" name="object 8"/>
          <p:cNvSpPr txBox="1"/>
          <p:nvPr/>
        </p:nvSpPr>
        <p:spPr>
          <a:xfrm>
            <a:off x="8053705" y="3372104"/>
            <a:ext cx="3528695" cy="299720"/>
          </a:xfrm>
          <a:prstGeom prst="rect">
            <a:avLst/>
          </a:prstGeom>
        </p:spPr>
        <p:txBody>
          <a:bodyPr vert="horz" wrap="square" lIns="0" tIns="12700" rIns="0" bIns="0" rtlCol="0">
            <a:spAutoFit/>
          </a:bodyPr>
          <a:lstStyle/>
          <a:p>
            <a:pPr marL="12700">
              <a:lnSpc>
                <a:spcPct val="100000"/>
              </a:lnSpc>
              <a:spcBef>
                <a:spcPts val="100"/>
              </a:spcBef>
            </a:pPr>
            <a:r>
              <a:rPr dirty="0">
                <a:latin typeface="+mn-ea"/>
                <a:ea typeface="+mn-ea"/>
                <a:cs typeface="Malgun Gothic"/>
              </a:rPr>
              <a:t>test1</a:t>
            </a:r>
            <a:r>
              <a:rPr spc="-15" dirty="0">
                <a:latin typeface="+mn-ea"/>
                <a:ea typeface="+mn-ea"/>
                <a:cs typeface="Malgun Gothic"/>
              </a:rPr>
              <a:t> </a:t>
            </a:r>
            <a:r>
              <a:rPr dirty="0">
                <a:latin typeface="+mn-ea"/>
                <a:ea typeface="+mn-ea"/>
                <a:cs typeface="Malgun Gothic"/>
              </a:rPr>
              <a:t>함수의</a:t>
            </a:r>
            <a:r>
              <a:rPr spc="-5" dirty="0">
                <a:latin typeface="+mn-ea"/>
                <a:ea typeface="+mn-ea"/>
                <a:cs typeface="Malgun Gothic"/>
              </a:rPr>
              <a:t> </a:t>
            </a:r>
            <a:r>
              <a:rPr dirty="0">
                <a:latin typeface="+mn-ea"/>
                <a:ea typeface="+mn-ea"/>
                <a:cs typeface="Malgun Gothic"/>
              </a:rPr>
              <a:t>이름을</a:t>
            </a:r>
            <a:r>
              <a:rPr spc="-5" dirty="0">
                <a:latin typeface="+mn-ea"/>
                <a:ea typeface="+mn-ea"/>
                <a:cs typeface="Malgun Gothic"/>
              </a:rPr>
              <a:t> </a:t>
            </a:r>
            <a:r>
              <a:rPr dirty="0" err="1">
                <a:latin typeface="+mn-ea"/>
                <a:ea typeface="+mn-ea"/>
                <a:cs typeface="Malgun Gothic"/>
              </a:rPr>
              <a:t>별칭</a:t>
            </a:r>
            <a:r>
              <a:rPr spc="15" dirty="0">
                <a:latin typeface="+mn-ea"/>
                <a:ea typeface="+mn-ea"/>
                <a:cs typeface="Malgun Gothic"/>
              </a:rPr>
              <a:t> </a:t>
            </a:r>
            <a:r>
              <a:rPr dirty="0" err="1">
                <a:latin typeface="+mn-ea"/>
                <a:ea typeface="+mn-ea"/>
                <a:cs typeface="Malgun Gothic"/>
              </a:rPr>
              <a:t>t</a:t>
            </a:r>
            <a:r>
              <a:rPr lang="en-US" dirty="0" err="1">
                <a:latin typeface="+mn-ea"/>
                <a:ea typeface="+mn-ea"/>
                <a:cs typeface="Malgun Gothic"/>
              </a:rPr>
              <a:t>t</a:t>
            </a:r>
            <a:r>
              <a:rPr dirty="0" err="1">
                <a:latin typeface="+mn-ea"/>
                <a:ea typeface="+mn-ea"/>
                <a:cs typeface="Malgun Gothic"/>
              </a:rPr>
              <a:t>로</a:t>
            </a:r>
            <a:r>
              <a:rPr spc="-5" dirty="0">
                <a:latin typeface="+mn-ea"/>
                <a:ea typeface="+mn-ea"/>
                <a:cs typeface="Malgun Gothic"/>
              </a:rPr>
              <a:t> </a:t>
            </a:r>
            <a:r>
              <a:rPr spc="-25" dirty="0">
                <a:latin typeface="+mn-ea"/>
                <a:ea typeface="+mn-ea"/>
                <a:cs typeface="Malgun Gothic"/>
              </a:rPr>
              <a:t>사용</a:t>
            </a:r>
            <a:endParaRPr dirty="0">
              <a:latin typeface="+mn-ea"/>
              <a:ea typeface="+mn-ea"/>
              <a:cs typeface="Malgun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7B15A88-E194-8202-9BD7-86A78D98FC9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5798B8B-B54D-DA4D-A01D-434F82785C62}"/>
              </a:ext>
            </a:extLst>
          </p:cNvPr>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a:extLst>
              <a:ext uri="{FF2B5EF4-FFF2-40B4-BE49-F238E27FC236}">
                <a16:creationId xmlns:a16="http://schemas.microsoft.com/office/drawing/2014/main" id="{25B88C08-4185-C001-FD8E-C6AFFA90D8F5}"/>
              </a:ext>
            </a:extLst>
          </p:cNvPr>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a:extLst>
              <a:ext uri="{FF2B5EF4-FFF2-40B4-BE49-F238E27FC236}">
                <a16:creationId xmlns:a16="http://schemas.microsoft.com/office/drawing/2014/main" id="{4E158D54-86E4-4EB6-2CFB-C1CED2A5A44C}"/>
              </a:ext>
            </a:extLst>
          </p:cNvPr>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a:extLst>
              <a:ext uri="{FF2B5EF4-FFF2-40B4-BE49-F238E27FC236}">
                <a16:creationId xmlns:a16="http://schemas.microsoft.com/office/drawing/2014/main" id="{171D2816-F03C-1F7A-295A-A51577B2BC78}"/>
              </a:ext>
            </a:extLst>
          </p:cNvPr>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a:extLst>
              <a:ext uri="{FF2B5EF4-FFF2-40B4-BE49-F238E27FC236}">
                <a16:creationId xmlns:a16="http://schemas.microsoft.com/office/drawing/2014/main" id="{E21C73A5-72CC-7F7E-265C-0D0E9630A263}"/>
              </a:ext>
            </a:extLst>
          </p:cNvPr>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a:extLst>
              <a:ext uri="{FF2B5EF4-FFF2-40B4-BE49-F238E27FC236}">
                <a16:creationId xmlns:a16="http://schemas.microsoft.com/office/drawing/2014/main" id="{4AE7DDF8-B4F4-8EA9-D663-271470B05604}"/>
              </a:ext>
            </a:extLst>
          </p:cNvPr>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a:extLst>
              <a:ext uri="{FF2B5EF4-FFF2-40B4-BE49-F238E27FC236}">
                <a16:creationId xmlns:a16="http://schemas.microsoft.com/office/drawing/2014/main" id="{D0E4ECD3-A24F-F131-3DDC-CB8AD4CABBE8}"/>
              </a:ext>
            </a:extLst>
          </p:cNvPr>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a:extLst>
              <a:ext uri="{FF2B5EF4-FFF2-40B4-BE49-F238E27FC236}">
                <a16:creationId xmlns:a16="http://schemas.microsoft.com/office/drawing/2014/main" id="{8825F507-6007-8176-C316-D15E72372A52}"/>
              </a:ext>
            </a:extLst>
          </p:cNvPr>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a:extLst>
              <a:ext uri="{FF2B5EF4-FFF2-40B4-BE49-F238E27FC236}">
                <a16:creationId xmlns:a16="http://schemas.microsoft.com/office/drawing/2014/main" id="{9624670D-4725-C1A0-B52D-931C236D7DA2}"/>
              </a:ext>
            </a:extLst>
          </p:cNvPr>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a:extLst>
              <a:ext uri="{FF2B5EF4-FFF2-40B4-BE49-F238E27FC236}">
                <a16:creationId xmlns:a16="http://schemas.microsoft.com/office/drawing/2014/main" id="{EF3AC046-67DC-BDC6-8C91-BEB416DCCB64}"/>
              </a:ext>
            </a:extLst>
          </p:cNvPr>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a:extLst>
              <a:ext uri="{FF2B5EF4-FFF2-40B4-BE49-F238E27FC236}">
                <a16:creationId xmlns:a16="http://schemas.microsoft.com/office/drawing/2014/main" id="{B79F5DBE-A389-B607-3EFA-7ED57C1AEC93}"/>
              </a:ext>
            </a:extLst>
          </p:cNvPr>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a:extLst>
              <a:ext uri="{FF2B5EF4-FFF2-40B4-BE49-F238E27FC236}">
                <a16:creationId xmlns:a16="http://schemas.microsoft.com/office/drawing/2014/main" id="{83F3F153-9BD1-245B-F49C-1D537ED8D593}"/>
              </a:ext>
            </a:extLst>
          </p:cNvPr>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a:extLst>
              <a:ext uri="{FF2B5EF4-FFF2-40B4-BE49-F238E27FC236}">
                <a16:creationId xmlns:a16="http://schemas.microsoft.com/office/drawing/2014/main" id="{5B1F25DA-A8EA-D38A-E4DF-BC817D84EC50}"/>
              </a:ext>
            </a:extLst>
          </p:cNvPr>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a:extLst>
              <a:ext uri="{FF2B5EF4-FFF2-40B4-BE49-F238E27FC236}">
                <a16:creationId xmlns:a16="http://schemas.microsoft.com/office/drawing/2014/main" id="{92265C42-B259-5C4C-854C-4C4D9B25B8B6}"/>
              </a:ext>
            </a:extLst>
          </p:cNvPr>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a:extLst>
              <a:ext uri="{FF2B5EF4-FFF2-40B4-BE49-F238E27FC236}">
                <a16:creationId xmlns:a16="http://schemas.microsoft.com/office/drawing/2014/main" id="{9DF34567-D3BB-5988-7477-29036C6D88DE}"/>
              </a:ext>
            </a:extLst>
          </p:cNvPr>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a:extLst>
              <a:ext uri="{FF2B5EF4-FFF2-40B4-BE49-F238E27FC236}">
                <a16:creationId xmlns:a16="http://schemas.microsoft.com/office/drawing/2014/main" id="{65A09FF2-571D-FAC7-FC20-A76D51C94EDC}"/>
              </a:ext>
            </a:extLst>
          </p:cNvPr>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a:extLst>
              <a:ext uri="{FF2B5EF4-FFF2-40B4-BE49-F238E27FC236}">
                <a16:creationId xmlns:a16="http://schemas.microsoft.com/office/drawing/2014/main" id="{12929E8D-0734-C618-9A3C-3962CCCE2201}"/>
              </a:ext>
            </a:extLst>
          </p:cNvPr>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a:extLst>
              <a:ext uri="{FF2B5EF4-FFF2-40B4-BE49-F238E27FC236}">
                <a16:creationId xmlns:a16="http://schemas.microsoft.com/office/drawing/2014/main" id="{0173FE56-58AC-7AE3-15C3-22D93371A87C}"/>
              </a:ext>
            </a:extLst>
          </p:cNvPr>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a:extLst>
              <a:ext uri="{FF2B5EF4-FFF2-40B4-BE49-F238E27FC236}">
                <a16:creationId xmlns:a16="http://schemas.microsoft.com/office/drawing/2014/main" id="{68B99105-B1F2-C741-670C-C19DB8C2E9C5}"/>
              </a:ext>
            </a:extLst>
          </p:cNvPr>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a:extLst>
              <a:ext uri="{FF2B5EF4-FFF2-40B4-BE49-F238E27FC236}">
                <a16:creationId xmlns:a16="http://schemas.microsoft.com/office/drawing/2014/main" id="{27925347-E0FC-1273-7159-F4ACB6C16E61}"/>
              </a:ext>
            </a:extLst>
          </p:cNvPr>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a:extLst>
              <a:ext uri="{FF2B5EF4-FFF2-40B4-BE49-F238E27FC236}">
                <a16:creationId xmlns:a16="http://schemas.microsoft.com/office/drawing/2014/main" id="{20753E22-4039-E426-7B62-00E13683C11F}"/>
              </a:ext>
            </a:extLst>
          </p:cNvPr>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a:extLst>
              <a:ext uri="{FF2B5EF4-FFF2-40B4-BE49-F238E27FC236}">
                <a16:creationId xmlns:a16="http://schemas.microsoft.com/office/drawing/2014/main" id="{B526770C-2286-E8C0-C1B2-80ED65A5BBEF}"/>
              </a:ext>
            </a:extLst>
          </p:cNvPr>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a:extLst>
              <a:ext uri="{FF2B5EF4-FFF2-40B4-BE49-F238E27FC236}">
                <a16:creationId xmlns:a16="http://schemas.microsoft.com/office/drawing/2014/main" id="{643D10D4-8790-2EAE-7308-DE834E84318A}"/>
              </a:ext>
            </a:extLst>
          </p:cNvPr>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a:extLst>
              <a:ext uri="{FF2B5EF4-FFF2-40B4-BE49-F238E27FC236}">
                <a16:creationId xmlns:a16="http://schemas.microsoft.com/office/drawing/2014/main" id="{877BC15E-3B20-41BF-AA3A-F7CAADA9B947}"/>
              </a:ext>
            </a:extLst>
          </p:cNvPr>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a:extLst>
              <a:ext uri="{FF2B5EF4-FFF2-40B4-BE49-F238E27FC236}">
                <a16:creationId xmlns:a16="http://schemas.microsoft.com/office/drawing/2014/main" id="{21994C3C-3053-77A2-1457-88DEB4EA1F02}"/>
              </a:ext>
            </a:extLst>
          </p:cNvPr>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a:extLst>
              <a:ext uri="{FF2B5EF4-FFF2-40B4-BE49-F238E27FC236}">
                <a16:creationId xmlns:a16="http://schemas.microsoft.com/office/drawing/2014/main" id="{1ACB71E5-A84A-1C5F-DB5D-DA7A7C978D15}"/>
              </a:ext>
            </a:extLst>
          </p:cNvPr>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a:extLst>
              <a:ext uri="{FF2B5EF4-FFF2-40B4-BE49-F238E27FC236}">
                <a16:creationId xmlns:a16="http://schemas.microsoft.com/office/drawing/2014/main" id="{9EFA8C9F-71C5-EDA2-1857-30FC85C20888}"/>
              </a:ext>
            </a:extLst>
          </p:cNvPr>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a:extLst>
              <a:ext uri="{FF2B5EF4-FFF2-40B4-BE49-F238E27FC236}">
                <a16:creationId xmlns:a16="http://schemas.microsoft.com/office/drawing/2014/main" id="{821EF52E-0152-00D1-627C-A4E011739C82}"/>
              </a:ext>
            </a:extLst>
          </p:cNvPr>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a:extLst>
              <a:ext uri="{FF2B5EF4-FFF2-40B4-BE49-F238E27FC236}">
                <a16:creationId xmlns:a16="http://schemas.microsoft.com/office/drawing/2014/main" id="{AD1F9611-69A9-7834-309A-BCCC9731DE1D}"/>
              </a:ext>
            </a:extLst>
          </p:cNvPr>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a:extLst>
              <a:ext uri="{FF2B5EF4-FFF2-40B4-BE49-F238E27FC236}">
                <a16:creationId xmlns:a16="http://schemas.microsoft.com/office/drawing/2014/main" id="{068661B2-52EB-F413-981A-F94861B1D9F7}"/>
              </a:ext>
            </a:extLst>
          </p:cNvPr>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a:extLst>
              <a:ext uri="{FF2B5EF4-FFF2-40B4-BE49-F238E27FC236}">
                <a16:creationId xmlns:a16="http://schemas.microsoft.com/office/drawing/2014/main" id="{86645A3D-A331-5206-30C5-520F7948D618}"/>
              </a:ext>
            </a:extLst>
          </p:cNvPr>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a:extLst>
              <a:ext uri="{FF2B5EF4-FFF2-40B4-BE49-F238E27FC236}">
                <a16:creationId xmlns:a16="http://schemas.microsoft.com/office/drawing/2014/main" id="{5CBD0E2A-86B5-B262-4082-73AA92756D14}"/>
              </a:ext>
            </a:extLst>
          </p:cNvPr>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a:extLst>
              <a:ext uri="{FF2B5EF4-FFF2-40B4-BE49-F238E27FC236}">
                <a16:creationId xmlns:a16="http://schemas.microsoft.com/office/drawing/2014/main" id="{395636C6-7859-96E1-78D7-8FFF8CDD0808}"/>
              </a:ext>
            </a:extLst>
          </p:cNvPr>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a:extLst>
              <a:ext uri="{FF2B5EF4-FFF2-40B4-BE49-F238E27FC236}">
                <a16:creationId xmlns:a16="http://schemas.microsoft.com/office/drawing/2014/main" id="{63F5D7BB-8FBF-9CCF-6099-1EF4F603CC12}"/>
              </a:ext>
            </a:extLst>
          </p:cNvPr>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a:extLst>
              <a:ext uri="{FF2B5EF4-FFF2-40B4-BE49-F238E27FC236}">
                <a16:creationId xmlns:a16="http://schemas.microsoft.com/office/drawing/2014/main" id="{1E53EE54-B8B0-5668-F903-5ACFF36A18E1}"/>
              </a:ext>
            </a:extLst>
          </p:cNvPr>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a:extLst>
              <a:ext uri="{FF2B5EF4-FFF2-40B4-BE49-F238E27FC236}">
                <a16:creationId xmlns:a16="http://schemas.microsoft.com/office/drawing/2014/main" id="{0991CDD3-5239-4B3E-C537-0DA216AF01CA}"/>
              </a:ext>
            </a:extLst>
          </p:cNvPr>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a:extLst>
              <a:ext uri="{FF2B5EF4-FFF2-40B4-BE49-F238E27FC236}">
                <a16:creationId xmlns:a16="http://schemas.microsoft.com/office/drawing/2014/main" id="{6CBFE8B7-BCC1-62A0-FEE3-22B5155013EA}"/>
              </a:ext>
            </a:extLst>
          </p:cNvPr>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a:extLst>
              <a:ext uri="{FF2B5EF4-FFF2-40B4-BE49-F238E27FC236}">
                <a16:creationId xmlns:a16="http://schemas.microsoft.com/office/drawing/2014/main" id="{734FE236-EB3A-60CB-FD80-BEB05E0D14C9}"/>
              </a:ext>
            </a:extLst>
          </p:cNvPr>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a:extLst>
              <a:ext uri="{FF2B5EF4-FFF2-40B4-BE49-F238E27FC236}">
                <a16:creationId xmlns:a16="http://schemas.microsoft.com/office/drawing/2014/main" id="{BDCF16C4-8E83-20A6-A4FF-91903319D3DF}"/>
              </a:ext>
            </a:extLst>
          </p:cNvPr>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a:extLst>
              <a:ext uri="{FF2B5EF4-FFF2-40B4-BE49-F238E27FC236}">
                <a16:creationId xmlns:a16="http://schemas.microsoft.com/office/drawing/2014/main" id="{1A795A49-1621-A988-7632-BD548F3F57E1}"/>
              </a:ext>
            </a:extLst>
          </p:cNvPr>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a:extLst>
              <a:ext uri="{FF2B5EF4-FFF2-40B4-BE49-F238E27FC236}">
                <a16:creationId xmlns:a16="http://schemas.microsoft.com/office/drawing/2014/main" id="{94220555-37D5-F639-B8DA-87981C6EA284}"/>
              </a:ext>
            </a:extLst>
          </p:cNvPr>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a:extLst>
              <a:ext uri="{FF2B5EF4-FFF2-40B4-BE49-F238E27FC236}">
                <a16:creationId xmlns:a16="http://schemas.microsoft.com/office/drawing/2014/main" id="{2BA0169A-0B98-3F9F-74F2-DBBE4CEDB8A9}"/>
              </a:ext>
            </a:extLst>
          </p:cNvPr>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a:extLst>
              <a:ext uri="{FF2B5EF4-FFF2-40B4-BE49-F238E27FC236}">
                <a16:creationId xmlns:a16="http://schemas.microsoft.com/office/drawing/2014/main" id="{6B0DC71B-1E32-F2CF-57B5-E02F9BE6A5E2}"/>
              </a:ext>
            </a:extLst>
          </p:cNvPr>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a:extLst>
              <a:ext uri="{FF2B5EF4-FFF2-40B4-BE49-F238E27FC236}">
                <a16:creationId xmlns:a16="http://schemas.microsoft.com/office/drawing/2014/main" id="{0B56C2BE-B788-2CDE-AC7C-95030BB2451A}"/>
              </a:ext>
            </a:extLst>
          </p:cNvPr>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a:extLst>
              <a:ext uri="{FF2B5EF4-FFF2-40B4-BE49-F238E27FC236}">
                <a16:creationId xmlns:a16="http://schemas.microsoft.com/office/drawing/2014/main" id="{394A3E06-1128-A9BA-E0AA-AA85C50D8CDE}"/>
              </a:ext>
            </a:extLst>
          </p:cNvPr>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a:extLst>
              <a:ext uri="{FF2B5EF4-FFF2-40B4-BE49-F238E27FC236}">
                <a16:creationId xmlns:a16="http://schemas.microsoft.com/office/drawing/2014/main" id="{0856CF80-6110-41E3-F608-1483EA7037A4}"/>
              </a:ext>
            </a:extLst>
          </p:cNvPr>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a:extLst>
              <a:ext uri="{FF2B5EF4-FFF2-40B4-BE49-F238E27FC236}">
                <a16:creationId xmlns:a16="http://schemas.microsoft.com/office/drawing/2014/main" id="{55EBC78A-81B6-BDFA-07B9-93E69606765D}"/>
              </a:ext>
            </a:extLst>
          </p:cNvPr>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a:extLst>
              <a:ext uri="{FF2B5EF4-FFF2-40B4-BE49-F238E27FC236}">
                <a16:creationId xmlns:a16="http://schemas.microsoft.com/office/drawing/2014/main" id="{1751C07A-6EBA-28D4-07E2-63BE841BF660}"/>
              </a:ext>
            </a:extLst>
          </p:cNvPr>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a:extLst>
              <a:ext uri="{FF2B5EF4-FFF2-40B4-BE49-F238E27FC236}">
                <a16:creationId xmlns:a16="http://schemas.microsoft.com/office/drawing/2014/main" id="{6BAFAC3A-E227-533E-E781-02E87A3E1868}"/>
              </a:ext>
            </a:extLst>
          </p:cNvPr>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a:extLst>
              <a:ext uri="{FF2B5EF4-FFF2-40B4-BE49-F238E27FC236}">
                <a16:creationId xmlns:a16="http://schemas.microsoft.com/office/drawing/2014/main" id="{34E9D3D3-3DF3-A05C-4EFB-B93D97736215}"/>
              </a:ext>
            </a:extLst>
          </p:cNvPr>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a:extLst>
              <a:ext uri="{FF2B5EF4-FFF2-40B4-BE49-F238E27FC236}">
                <a16:creationId xmlns:a16="http://schemas.microsoft.com/office/drawing/2014/main" id="{09731AA9-FD19-04F6-B1DC-0F3B612E0413}"/>
              </a:ext>
            </a:extLst>
          </p:cNvPr>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a:extLst>
              <a:ext uri="{FF2B5EF4-FFF2-40B4-BE49-F238E27FC236}">
                <a16:creationId xmlns:a16="http://schemas.microsoft.com/office/drawing/2014/main" id="{709E915D-B43F-575F-3025-FE85002A6682}"/>
              </a:ext>
            </a:extLst>
          </p:cNvPr>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a:extLst>
              <a:ext uri="{FF2B5EF4-FFF2-40B4-BE49-F238E27FC236}">
                <a16:creationId xmlns:a16="http://schemas.microsoft.com/office/drawing/2014/main" id="{717E899F-D393-1266-EF76-26396572980D}"/>
              </a:ext>
            </a:extLst>
          </p:cNvPr>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a:extLst>
              <a:ext uri="{FF2B5EF4-FFF2-40B4-BE49-F238E27FC236}">
                <a16:creationId xmlns:a16="http://schemas.microsoft.com/office/drawing/2014/main" id="{CEE1EDE6-C441-D5F0-5601-3D6E3BC162FC}"/>
              </a:ext>
            </a:extLst>
          </p:cNvPr>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a:extLst>
              <a:ext uri="{FF2B5EF4-FFF2-40B4-BE49-F238E27FC236}">
                <a16:creationId xmlns:a16="http://schemas.microsoft.com/office/drawing/2014/main" id="{0EB7898C-50DB-3B0B-5091-7467B02CE121}"/>
              </a:ext>
            </a:extLst>
          </p:cNvPr>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a:extLst>
              <a:ext uri="{FF2B5EF4-FFF2-40B4-BE49-F238E27FC236}">
                <a16:creationId xmlns:a16="http://schemas.microsoft.com/office/drawing/2014/main" id="{700B20C5-A3ED-DEFF-FF41-5DBC02ABC603}"/>
              </a:ext>
            </a:extLst>
          </p:cNvPr>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a:extLst>
              <a:ext uri="{FF2B5EF4-FFF2-40B4-BE49-F238E27FC236}">
                <a16:creationId xmlns:a16="http://schemas.microsoft.com/office/drawing/2014/main" id="{986A4B21-F450-C398-4A41-B9BE7EB00C48}"/>
              </a:ext>
            </a:extLst>
          </p:cNvPr>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a:extLst>
              <a:ext uri="{FF2B5EF4-FFF2-40B4-BE49-F238E27FC236}">
                <a16:creationId xmlns:a16="http://schemas.microsoft.com/office/drawing/2014/main" id="{CFE24E42-304F-E96A-0AF7-92223616B06C}"/>
              </a:ext>
            </a:extLst>
          </p:cNvPr>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a:extLst>
              <a:ext uri="{FF2B5EF4-FFF2-40B4-BE49-F238E27FC236}">
                <a16:creationId xmlns:a16="http://schemas.microsoft.com/office/drawing/2014/main" id="{DDE1BB66-5383-469D-2EFC-CA3C2E0C0742}"/>
              </a:ext>
            </a:extLst>
          </p:cNvPr>
          <p:cNvSpPr txBox="1">
            <a:spLocks noGrp="1"/>
          </p:cNvSpPr>
          <p:nvPr>
            <p:ph type="title"/>
          </p:nvPr>
        </p:nvSpPr>
        <p:spPr>
          <a:xfrm>
            <a:off x="902309" y="1153109"/>
            <a:ext cx="10451872" cy="381515"/>
          </a:xfrm>
          <a:prstGeom prst="rect">
            <a:avLst/>
          </a:prstGeom>
        </p:spPr>
        <p:txBody>
          <a:bodyPr vert="horz" wrap="square" lIns="0" tIns="12065" rIns="0" bIns="0" rtlCol="0">
            <a:spAutoFit/>
          </a:bodyPr>
          <a:lstStyle/>
          <a:p>
            <a:pPr marL="12700">
              <a:lnSpc>
                <a:spcPct val="100000"/>
              </a:lnSpc>
              <a:spcBef>
                <a:spcPts val="95"/>
              </a:spcBef>
            </a:pPr>
            <a:r>
              <a:rPr lang="en-US" altLang="ko-KR" sz="2400" dirty="0" err="1">
                <a:latin typeface="CookieRun Regular" panose="020B0600000101010101" pitchFamily="50" charset="-127"/>
              </a:rPr>
              <a:t>PyPI</a:t>
            </a:r>
            <a:r>
              <a:rPr lang="en-US" altLang="ko-KR" sz="2400" dirty="0">
                <a:latin typeface="CookieRun Regular" panose="020B0600000101010101" pitchFamily="50" charset="-127"/>
              </a:rPr>
              <a:t> ( Python Package Index )</a:t>
            </a:r>
            <a:endParaRPr sz="2400" dirty="0">
              <a:latin typeface="CookieRun Regular" panose="020B0600000101010101" pitchFamily="50" charset="-127"/>
            </a:endParaRPr>
          </a:p>
        </p:txBody>
      </p:sp>
      <p:sp>
        <p:nvSpPr>
          <p:cNvPr id="61" name="object 61">
            <a:extLst>
              <a:ext uri="{FF2B5EF4-FFF2-40B4-BE49-F238E27FC236}">
                <a16:creationId xmlns:a16="http://schemas.microsoft.com/office/drawing/2014/main" id="{679FBF3F-9644-21DF-7A8F-B63DBC57A72C}"/>
              </a:ext>
            </a:extLst>
          </p:cNvPr>
          <p:cNvSpPr txBox="1"/>
          <p:nvPr/>
        </p:nvSpPr>
        <p:spPr>
          <a:xfrm>
            <a:off x="902309" y="2547573"/>
            <a:ext cx="10667391" cy="2383345"/>
          </a:xfrm>
          <a:prstGeom prst="rect">
            <a:avLst/>
          </a:prstGeom>
        </p:spPr>
        <p:txBody>
          <a:bodyPr vert="horz" wrap="square" lIns="0" tIns="196215" rIns="0" bIns="0" rtlCol="0">
            <a:spAutoFit/>
          </a:bodyPr>
          <a:lstStyle/>
          <a:p>
            <a:pPr marL="12700">
              <a:spcBef>
                <a:spcPts val="1545"/>
              </a:spcBef>
              <a:tabLst>
                <a:tab pos="469265" algn="l"/>
              </a:tabLst>
            </a:pPr>
            <a:r>
              <a:rPr lang="en-US" altLang="ko-KR" dirty="0">
                <a:latin typeface="+mn-ea"/>
                <a:ea typeface="+mn-ea"/>
              </a:rPr>
              <a:t>– </a:t>
            </a:r>
            <a:r>
              <a:rPr lang="ko-KR" altLang="en-US" dirty="0" err="1">
                <a:latin typeface="+mn-ea"/>
                <a:ea typeface="+mn-ea"/>
              </a:rPr>
              <a:t>파이썬의</a:t>
            </a:r>
            <a:r>
              <a:rPr lang="ko-KR" altLang="en-US" dirty="0">
                <a:latin typeface="+mn-ea"/>
                <a:ea typeface="+mn-ea"/>
              </a:rPr>
              <a:t> 패키지 대부분이 관리되고 있는 패키지 저장소이다</a:t>
            </a:r>
            <a:r>
              <a:rPr lang="en-US" altLang="ko-KR" dirty="0">
                <a:latin typeface="+mn-ea"/>
                <a:ea typeface="+mn-ea"/>
              </a:rPr>
              <a:t>. </a:t>
            </a:r>
          </a:p>
          <a:p>
            <a:pPr marL="12700">
              <a:spcBef>
                <a:spcPts val="1545"/>
              </a:spcBef>
              <a:tabLst>
                <a:tab pos="469265" algn="l"/>
              </a:tabLst>
            </a:pPr>
            <a:r>
              <a:rPr lang="en-US" altLang="ko-KR" dirty="0">
                <a:latin typeface="+mn-ea"/>
                <a:ea typeface="+mn-ea"/>
              </a:rPr>
              <a:t>–</a:t>
            </a:r>
            <a:r>
              <a:rPr lang="en-US" altLang="ko-KR" dirty="0">
                <a:latin typeface="+mn-ea"/>
                <a:ea typeface="+mn-ea"/>
                <a:cs typeface="Malgun Gothic"/>
              </a:rPr>
              <a:t> </a:t>
            </a:r>
            <a:r>
              <a:rPr lang="en-US" altLang="ko-KR" u="sng" dirty="0" err="1">
                <a:latin typeface="+mn-ea"/>
                <a:ea typeface="+mn-ea"/>
                <a:hlinkClick r:id="rId3"/>
              </a:rPr>
              <a:t>PyPI</a:t>
            </a:r>
            <a:r>
              <a:rPr lang="en-US" altLang="ko-KR" u="sng" dirty="0">
                <a:latin typeface="+mn-ea"/>
                <a:ea typeface="+mn-ea"/>
                <a:hlinkClick r:id="rId3"/>
              </a:rPr>
              <a:t> · </a:t>
            </a:r>
            <a:r>
              <a:rPr lang="ko-KR" altLang="en-US" u="sng" dirty="0">
                <a:latin typeface="+mn-ea"/>
                <a:ea typeface="+mn-ea"/>
                <a:hlinkClick r:id="rId3"/>
              </a:rPr>
              <a:t>파이썬 패키지 인덱스</a:t>
            </a:r>
            <a:endParaRPr lang="en-US" altLang="ko-KR" u="sng" dirty="0">
              <a:latin typeface="+mn-ea"/>
              <a:ea typeface="+mn-ea"/>
            </a:endParaRPr>
          </a:p>
          <a:p>
            <a:pPr marL="12700">
              <a:spcBef>
                <a:spcPts val="1545"/>
              </a:spcBef>
              <a:tabLst>
                <a:tab pos="469265" algn="l"/>
              </a:tabLst>
            </a:pPr>
            <a:r>
              <a:rPr lang="en-US" altLang="ko-KR" dirty="0">
                <a:latin typeface="+mn-ea"/>
                <a:ea typeface="+mn-ea"/>
              </a:rPr>
              <a:t>–</a:t>
            </a:r>
            <a:r>
              <a:rPr lang="en-US" altLang="ko-KR" dirty="0">
                <a:latin typeface="+mn-ea"/>
                <a:ea typeface="+mn-ea"/>
                <a:cs typeface="Malgun Gothic"/>
              </a:rPr>
              <a:t> </a:t>
            </a:r>
            <a:r>
              <a:rPr lang="ko-KR" altLang="en-US" dirty="0">
                <a:latin typeface="+mn-ea"/>
                <a:ea typeface="+mn-ea"/>
                <a:cs typeface="Malgun Gothic"/>
              </a:rPr>
              <a:t>설치는</a:t>
            </a:r>
            <a:r>
              <a:rPr lang="en-US" altLang="ko-KR" dirty="0">
                <a:latin typeface="+mn-ea"/>
                <a:ea typeface="+mn-ea"/>
                <a:cs typeface="Malgun Gothic"/>
              </a:rPr>
              <a:t> </a:t>
            </a:r>
            <a:r>
              <a:rPr lang="en-US" altLang="ko-KR" dirty="0">
                <a:latin typeface="+mn-ea"/>
                <a:ea typeface="+mn-ea"/>
              </a:rPr>
              <a:t>pip install </a:t>
            </a:r>
            <a:r>
              <a:rPr lang="ko-KR" altLang="en-US" dirty="0">
                <a:latin typeface="+mn-ea"/>
                <a:ea typeface="+mn-ea"/>
              </a:rPr>
              <a:t>패키지명</a:t>
            </a:r>
            <a:endParaRPr lang="en-US" altLang="ko-KR" dirty="0">
              <a:latin typeface="+mn-ea"/>
              <a:ea typeface="+mn-ea"/>
            </a:endParaRPr>
          </a:p>
          <a:p>
            <a:pPr marL="12700" algn="l">
              <a:spcBef>
                <a:spcPts val="1545"/>
              </a:spcBef>
              <a:tabLst>
                <a:tab pos="469265" algn="l"/>
              </a:tabLst>
            </a:pPr>
            <a:r>
              <a:rPr lang="en-US" altLang="ko-KR" dirty="0">
                <a:latin typeface="+mn-ea"/>
                <a:ea typeface="+mn-ea"/>
              </a:rPr>
              <a:t>– </a:t>
            </a:r>
            <a:r>
              <a:rPr lang="ko-KR" altLang="en-US" dirty="0">
                <a:latin typeface="+mn-ea"/>
                <a:ea typeface="+mn-ea"/>
              </a:rPr>
              <a:t>제거는  </a:t>
            </a:r>
            <a:r>
              <a:rPr lang="en-US" altLang="ko-KR" dirty="0">
                <a:latin typeface="+mn-ea"/>
                <a:ea typeface="+mn-ea"/>
              </a:rPr>
              <a:t>pip uninstall </a:t>
            </a:r>
            <a:r>
              <a:rPr lang="ko-KR" altLang="en-US" dirty="0">
                <a:latin typeface="+mn-ea"/>
                <a:ea typeface="+mn-ea"/>
              </a:rPr>
              <a:t>패키지명</a:t>
            </a:r>
            <a:endParaRPr lang="en-US" altLang="ko-KR" dirty="0">
              <a:latin typeface="+mn-ea"/>
              <a:ea typeface="+mn-ea"/>
            </a:endParaRPr>
          </a:p>
          <a:p>
            <a:pPr marL="12700">
              <a:spcBef>
                <a:spcPts val="1545"/>
              </a:spcBef>
              <a:tabLst>
                <a:tab pos="469265" algn="l"/>
              </a:tabLst>
            </a:pPr>
            <a:endParaRPr lang="ko-KR" altLang="en-US" sz="2000" u="sng" dirty="0">
              <a:latin typeface="+mn-ea"/>
              <a:ea typeface="+mn-ea"/>
              <a:cs typeface="Malgun Gothic"/>
            </a:endParaRPr>
          </a:p>
        </p:txBody>
      </p:sp>
      <p:sp>
        <p:nvSpPr>
          <p:cNvPr id="62" name="object 62">
            <a:extLst>
              <a:ext uri="{FF2B5EF4-FFF2-40B4-BE49-F238E27FC236}">
                <a16:creationId xmlns:a16="http://schemas.microsoft.com/office/drawing/2014/main" id="{13C30D96-57C1-CE34-29F2-17B7218A239A}"/>
              </a:ext>
            </a:extLst>
          </p:cNvPr>
          <p:cNvSpPr txBox="1"/>
          <p:nvPr/>
        </p:nvSpPr>
        <p:spPr>
          <a:xfrm>
            <a:off x="12001245" y="6449669"/>
            <a:ext cx="95250" cy="289182"/>
          </a:xfrm>
          <a:prstGeom prst="rect">
            <a:avLst/>
          </a:prstGeom>
        </p:spPr>
        <p:txBody>
          <a:bodyPr vert="horz" wrap="square" lIns="0" tIns="12065" rIns="0" bIns="0" rtlCol="0">
            <a:spAutoFit/>
          </a:bodyPr>
          <a:lstStyle/>
          <a:p>
            <a:pPr marL="12700">
              <a:lnSpc>
                <a:spcPct val="100000"/>
              </a:lnSpc>
              <a:spcBef>
                <a:spcPts val="95"/>
              </a:spcBef>
            </a:pPr>
            <a:r>
              <a:rPr spc="-50" dirty="0">
                <a:solidFill>
                  <a:srgbClr val="333333"/>
                </a:solidFill>
                <a:latin typeface="CookieRun Regular" panose="020B0600000101010101" pitchFamily="50" charset="-127"/>
                <a:cs typeface="Malgun Gothic"/>
              </a:rPr>
              <a:t>9</a:t>
            </a:r>
            <a:endParaRPr>
              <a:latin typeface="CookieRun Regular" panose="020B0600000101010101" pitchFamily="50" charset="-127"/>
              <a:cs typeface="Malgun Gothic"/>
            </a:endParaRPr>
          </a:p>
        </p:txBody>
      </p:sp>
    </p:spTree>
    <p:extLst>
      <p:ext uri="{BB962C8B-B14F-4D97-AF65-F5344CB8AC3E}">
        <p14:creationId xmlns:p14="http://schemas.microsoft.com/office/powerpoint/2010/main" val="9158436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79475" y="990600"/>
            <a:ext cx="11506200" cy="5638800"/>
          </a:xfrm>
          <a:custGeom>
            <a:avLst/>
            <a:gdLst/>
            <a:ahLst/>
            <a:cxnLst/>
            <a:rect l="l" t="t" r="r" b="b"/>
            <a:pathLst>
              <a:path w="11506200" h="5638800">
                <a:moveTo>
                  <a:pt x="0" y="5638800"/>
                </a:moveTo>
                <a:lnTo>
                  <a:pt x="11506200" y="5638800"/>
                </a:lnTo>
                <a:lnTo>
                  <a:pt x="11506200" y="0"/>
                </a:lnTo>
                <a:lnTo>
                  <a:pt x="0" y="0"/>
                </a:lnTo>
                <a:lnTo>
                  <a:pt x="0" y="5638800"/>
                </a:lnTo>
                <a:close/>
              </a:path>
            </a:pathLst>
          </a:custGeom>
          <a:ln w="12192">
            <a:solidFill>
              <a:srgbClr val="000000"/>
            </a:solidFill>
          </a:ln>
        </p:spPr>
        <p:txBody>
          <a:bodyPr wrap="square" lIns="0" tIns="0" rIns="0" bIns="0" rtlCol="0"/>
          <a:lstStyle/>
          <a:p>
            <a:endParaRPr/>
          </a:p>
        </p:txBody>
      </p:sp>
      <p:sp>
        <p:nvSpPr>
          <p:cNvPr id="3" name="object 3"/>
          <p:cNvSpPr txBox="1"/>
          <p:nvPr/>
        </p:nvSpPr>
        <p:spPr>
          <a:xfrm>
            <a:off x="458216" y="905534"/>
            <a:ext cx="9793605" cy="4185761"/>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메인</a:t>
            </a:r>
            <a:r>
              <a:rPr spc="5" dirty="0">
                <a:solidFill>
                  <a:srgbClr val="333333"/>
                </a:solidFill>
                <a:latin typeface="+mn-ea"/>
                <a:ea typeface="+mn-ea"/>
                <a:cs typeface="Malgun Gothic"/>
              </a:rPr>
              <a:t> </a:t>
            </a:r>
            <a:r>
              <a:rPr spc="-25" dirty="0">
                <a:solidFill>
                  <a:srgbClr val="333333"/>
                </a:solidFill>
                <a:latin typeface="+mn-ea"/>
                <a:ea typeface="+mn-ea"/>
                <a:cs typeface="Malgun Gothic"/>
              </a:rPr>
              <a:t>모듈</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highlight>
                  <a:srgbClr val="FFFF00"/>
                </a:highlight>
                <a:latin typeface="+mn-ea"/>
                <a:ea typeface="+mn-ea"/>
                <a:cs typeface="Malgun Gothic"/>
              </a:rPr>
              <a:t>현재</a:t>
            </a:r>
            <a:r>
              <a:rPr spc="-25"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실행하고</a:t>
            </a:r>
            <a:r>
              <a:rPr spc="-35" dirty="0">
                <a:solidFill>
                  <a:srgbClr val="333333"/>
                </a:solidFill>
                <a:highlight>
                  <a:srgbClr val="FFFF00"/>
                </a:highlight>
                <a:latin typeface="+mn-ea"/>
                <a:ea typeface="+mn-ea"/>
                <a:cs typeface="Malgun Gothic"/>
              </a:rPr>
              <a:t> </a:t>
            </a:r>
            <a:r>
              <a:rPr dirty="0">
                <a:solidFill>
                  <a:srgbClr val="333333"/>
                </a:solidFill>
                <a:highlight>
                  <a:srgbClr val="FFFF00"/>
                </a:highlight>
                <a:latin typeface="+mn-ea"/>
                <a:ea typeface="+mn-ea"/>
                <a:cs typeface="Malgun Gothic"/>
              </a:rPr>
              <a:t>있는</a:t>
            </a:r>
            <a:r>
              <a:rPr spc="-25" dirty="0">
                <a:solidFill>
                  <a:srgbClr val="333333"/>
                </a:solidFill>
                <a:highlight>
                  <a:srgbClr val="FFFF00"/>
                </a:highlight>
                <a:latin typeface="+mn-ea"/>
                <a:ea typeface="+mn-ea"/>
                <a:cs typeface="Malgun Gothic"/>
              </a:rPr>
              <a:t> 모듈</a:t>
            </a:r>
            <a:endParaRPr dirty="0">
              <a:highlight>
                <a:srgbClr val="FFFF00"/>
              </a:highlight>
              <a:latin typeface="+mn-ea"/>
              <a:ea typeface="+mn-ea"/>
              <a:cs typeface="Malgun Gothic"/>
            </a:endParaRPr>
          </a:p>
          <a:p>
            <a:pPr marL="286385" indent="-273685">
              <a:lnSpc>
                <a:spcPct val="100000"/>
              </a:lnSpc>
              <a:spcBef>
                <a:spcPts val="2280"/>
              </a:spcBef>
              <a:buFont typeface="Arial"/>
              <a:buChar char="▪"/>
              <a:tabLst>
                <a:tab pos="286385" algn="l"/>
              </a:tabLst>
            </a:pPr>
            <a:r>
              <a:rPr dirty="0">
                <a:solidFill>
                  <a:srgbClr val="333333"/>
                </a:solidFill>
                <a:latin typeface="+mn-ea"/>
                <a:ea typeface="+mn-ea"/>
                <a:cs typeface="Malgun Gothic"/>
              </a:rPr>
              <a:t>하위</a:t>
            </a:r>
            <a:r>
              <a:rPr spc="5" dirty="0">
                <a:solidFill>
                  <a:srgbClr val="333333"/>
                </a:solidFill>
                <a:latin typeface="+mn-ea"/>
                <a:ea typeface="+mn-ea"/>
                <a:cs typeface="Malgun Gothic"/>
              </a:rPr>
              <a:t> </a:t>
            </a:r>
            <a:r>
              <a:rPr spc="-25" dirty="0">
                <a:solidFill>
                  <a:srgbClr val="333333"/>
                </a:solidFill>
                <a:latin typeface="+mn-ea"/>
                <a:ea typeface="+mn-ea"/>
                <a:cs typeface="Malgun Gothic"/>
              </a:rPr>
              <a:t>모듈</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메인</a:t>
            </a:r>
            <a:r>
              <a:rPr spc="-5" dirty="0">
                <a:solidFill>
                  <a:srgbClr val="333333"/>
                </a:solidFill>
                <a:latin typeface="+mn-ea"/>
                <a:ea typeface="+mn-ea"/>
                <a:cs typeface="Malgun Gothic"/>
              </a:rPr>
              <a:t> </a:t>
            </a:r>
            <a:r>
              <a:rPr dirty="0">
                <a:solidFill>
                  <a:srgbClr val="333333"/>
                </a:solidFill>
                <a:latin typeface="+mn-ea"/>
                <a:ea typeface="+mn-ea"/>
                <a:cs typeface="Malgun Gothic"/>
              </a:rPr>
              <a:t>모듈에서</a:t>
            </a:r>
            <a:r>
              <a:rPr spc="-25" dirty="0">
                <a:solidFill>
                  <a:srgbClr val="333333"/>
                </a:solidFill>
                <a:latin typeface="+mn-ea"/>
                <a:ea typeface="+mn-ea"/>
                <a:cs typeface="Malgun Gothic"/>
              </a:rPr>
              <a:t> </a:t>
            </a:r>
            <a:r>
              <a:rPr dirty="0">
                <a:solidFill>
                  <a:srgbClr val="333333"/>
                </a:solidFill>
                <a:latin typeface="+mn-ea"/>
                <a:ea typeface="+mn-ea"/>
                <a:cs typeface="Malgun Gothic"/>
              </a:rPr>
              <a:t>import</a:t>
            </a:r>
            <a:r>
              <a:rPr spc="-10" dirty="0">
                <a:solidFill>
                  <a:srgbClr val="333333"/>
                </a:solidFill>
                <a:latin typeface="+mn-ea"/>
                <a:ea typeface="+mn-ea"/>
                <a:cs typeface="Malgun Gothic"/>
              </a:rPr>
              <a:t> </a:t>
            </a:r>
            <a:r>
              <a:rPr dirty="0">
                <a:solidFill>
                  <a:srgbClr val="333333"/>
                </a:solidFill>
                <a:latin typeface="+mn-ea"/>
                <a:ea typeface="+mn-ea"/>
                <a:cs typeface="Malgun Gothic"/>
              </a:rPr>
              <a:t>한</a:t>
            </a:r>
            <a:r>
              <a:rPr spc="-5" dirty="0">
                <a:solidFill>
                  <a:srgbClr val="333333"/>
                </a:solidFill>
                <a:latin typeface="+mn-ea"/>
                <a:ea typeface="+mn-ea"/>
                <a:cs typeface="Malgun Gothic"/>
              </a:rPr>
              <a:t> </a:t>
            </a:r>
            <a:r>
              <a:rPr spc="-25" dirty="0">
                <a:solidFill>
                  <a:srgbClr val="333333"/>
                </a:solidFill>
                <a:latin typeface="+mn-ea"/>
                <a:ea typeface="+mn-ea"/>
                <a:cs typeface="Malgun Gothic"/>
              </a:rPr>
              <a:t>모듈</a:t>
            </a:r>
            <a:endParaRPr dirty="0">
              <a:latin typeface="+mn-ea"/>
              <a:ea typeface="+mn-ea"/>
              <a:cs typeface="Malgun Gothic"/>
            </a:endParaRPr>
          </a:p>
          <a:p>
            <a:pPr marL="286385" indent="-273685">
              <a:lnSpc>
                <a:spcPct val="100000"/>
              </a:lnSpc>
              <a:spcBef>
                <a:spcPts val="2290"/>
              </a:spcBef>
              <a:buFont typeface="Arial"/>
              <a:buChar char="▪"/>
              <a:tabLst>
                <a:tab pos="286385" algn="l"/>
                <a:tab pos="1675130" algn="l"/>
              </a:tabLst>
            </a:pPr>
            <a:r>
              <a:rPr lang="en-US" u="sng" spc="170" dirty="0">
                <a:solidFill>
                  <a:srgbClr val="333333"/>
                </a:solidFill>
                <a:uFill>
                  <a:solidFill>
                    <a:srgbClr val="323232"/>
                  </a:solidFill>
                </a:uFill>
                <a:latin typeface="+mn-ea"/>
                <a:ea typeface="+mn-ea"/>
                <a:cs typeface="Malgun Gothic"/>
              </a:rPr>
              <a:t>__</a:t>
            </a:r>
            <a:r>
              <a:rPr spc="-20" dirty="0">
                <a:solidFill>
                  <a:srgbClr val="333333"/>
                </a:solidFill>
                <a:latin typeface="+mn-ea"/>
                <a:ea typeface="+mn-ea"/>
                <a:cs typeface="Malgun Gothic"/>
              </a:rPr>
              <a:t>name</a:t>
            </a:r>
            <a:r>
              <a:rPr lang="en-US" u="sng" dirty="0">
                <a:solidFill>
                  <a:srgbClr val="333333"/>
                </a:solidFill>
                <a:uFill>
                  <a:solidFill>
                    <a:srgbClr val="323232"/>
                  </a:solidFill>
                </a:uFill>
                <a:latin typeface="+mn-ea"/>
                <a:ea typeface="+mn-ea"/>
                <a:cs typeface="Malgun Gothic"/>
              </a:rPr>
              <a:t>__ </a:t>
            </a:r>
            <a:r>
              <a:rPr dirty="0" err="1">
                <a:solidFill>
                  <a:srgbClr val="333333"/>
                </a:solidFill>
                <a:latin typeface="+mn-ea"/>
                <a:ea typeface="+mn-ea"/>
                <a:cs typeface="Malgun Gothic"/>
              </a:rPr>
              <a:t>내장</a:t>
            </a:r>
            <a:r>
              <a:rPr spc="-15" dirty="0">
                <a:solidFill>
                  <a:srgbClr val="333333"/>
                </a:solidFill>
                <a:latin typeface="+mn-ea"/>
                <a:ea typeface="+mn-ea"/>
                <a:cs typeface="Malgun Gothic"/>
              </a:rPr>
              <a:t> </a:t>
            </a:r>
            <a:r>
              <a:rPr spc="-20" dirty="0">
                <a:solidFill>
                  <a:srgbClr val="333333"/>
                </a:solidFill>
                <a:latin typeface="+mn-ea"/>
                <a:ea typeface="+mn-ea"/>
                <a:cs typeface="Malgun Gothic"/>
              </a:rPr>
              <a:t>전역변수</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실행</a:t>
            </a:r>
            <a:r>
              <a:rPr spc="-10" dirty="0">
                <a:solidFill>
                  <a:srgbClr val="333333"/>
                </a:solidFill>
                <a:latin typeface="+mn-ea"/>
                <a:ea typeface="+mn-ea"/>
                <a:cs typeface="Malgun Gothic"/>
              </a:rPr>
              <a:t> </a:t>
            </a:r>
            <a:r>
              <a:rPr dirty="0">
                <a:solidFill>
                  <a:srgbClr val="333333"/>
                </a:solidFill>
                <a:latin typeface="+mn-ea"/>
                <a:ea typeface="+mn-ea"/>
                <a:cs typeface="Malgun Gothic"/>
              </a:rPr>
              <a:t>중이</a:t>
            </a:r>
            <a:r>
              <a:rPr spc="-20" dirty="0">
                <a:solidFill>
                  <a:srgbClr val="333333"/>
                </a:solidFill>
                <a:latin typeface="+mn-ea"/>
                <a:ea typeface="+mn-ea"/>
                <a:cs typeface="Malgun Gothic"/>
              </a:rPr>
              <a:t> </a:t>
            </a:r>
            <a:r>
              <a:rPr dirty="0">
                <a:solidFill>
                  <a:srgbClr val="333333"/>
                </a:solidFill>
                <a:latin typeface="+mn-ea"/>
                <a:ea typeface="+mn-ea"/>
                <a:cs typeface="Malgun Gothic"/>
              </a:rPr>
              <a:t>모듈명을</a:t>
            </a:r>
            <a:r>
              <a:rPr spc="-20" dirty="0">
                <a:solidFill>
                  <a:srgbClr val="333333"/>
                </a:solidFill>
                <a:latin typeface="+mn-ea"/>
                <a:ea typeface="+mn-ea"/>
                <a:cs typeface="Malgun Gothic"/>
              </a:rPr>
              <a:t> </a:t>
            </a:r>
            <a:r>
              <a:rPr dirty="0">
                <a:solidFill>
                  <a:srgbClr val="333333"/>
                </a:solidFill>
                <a:latin typeface="+mn-ea"/>
                <a:ea typeface="+mn-ea"/>
                <a:cs typeface="Malgun Gothic"/>
              </a:rPr>
              <a:t>저장하는</a:t>
            </a:r>
            <a:r>
              <a:rPr spc="-20" dirty="0">
                <a:solidFill>
                  <a:srgbClr val="333333"/>
                </a:solidFill>
                <a:latin typeface="+mn-ea"/>
                <a:ea typeface="+mn-ea"/>
                <a:cs typeface="Malgun Gothic"/>
              </a:rPr>
              <a:t> </a:t>
            </a:r>
            <a:r>
              <a:rPr dirty="0">
                <a:solidFill>
                  <a:srgbClr val="333333"/>
                </a:solidFill>
                <a:latin typeface="+mn-ea"/>
                <a:ea typeface="+mn-ea"/>
                <a:cs typeface="Malgun Gothic"/>
              </a:rPr>
              <a:t>내장</a:t>
            </a:r>
            <a:r>
              <a:rPr spc="-10" dirty="0">
                <a:solidFill>
                  <a:srgbClr val="333333"/>
                </a:solidFill>
                <a:latin typeface="+mn-ea"/>
                <a:ea typeface="+mn-ea"/>
                <a:cs typeface="Malgun Gothic"/>
              </a:rPr>
              <a:t> </a:t>
            </a:r>
            <a:r>
              <a:rPr spc="-20" dirty="0">
                <a:solidFill>
                  <a:srgbClr val="333333"/>
                </a:solidFill>
                <a:latin typeface="+mn-ea"/>
                <a:ea typeface="+mn-ea"/>
                <a:cs typeface="Malgun Gothic"/>
              </a:rPr>
              <a:t>전역변수</a:t>
            </a:r>
            <a:endParaRPr dirty="0">
              <a:latin typeface="+mn-ea"/>
              <a:ea typeface="+mn-ea"/>
              <a:cs typeface="Malgun Gothic"/>
            </a:endParaRPr>
          </a:p>
          <a:p>
            <a:pPr marL="560705" lvl="1" indent="-273685">
              <a:lnSpc>
                <a:spcPct val="100000"/>
              </a:lnSpc>
              <a:spcBef>
                <a:spcPts val="845"/>
              </a:spcBef>
              <a:buFont typeface="Consolas"/>
              <a:buChar char="–"/>
              <a:tabLst>
                <a:tab pos="560705" algn="l"/>
              </a:tabLst>
            </a:pPr>
            <a:r>
              <a:rPr dirty="0">
                <a:solidFill>
                  <a:srgbClr val="333333"/>
                </a:solidFill>
                <a:latin typeface="+mn-ea"/>
                <a:ea typeface="+mn-ea"/>
                <a:cs typeface="Malgun Gothic"/>
              </a:rPr>
              <a:t>메인</a:t>
            </a:r>
            <a:r>
              <a:rPr spc="-15" dirty="0">
                <a:solidFill>
                  <a:srgbClr val="333333"/>
                </a:solidFill>
                <a:latin typeface="+mn-ea"/>
                <a:ea typeface="+mn-ea"/>
                <a:cs typeface="Malgun Gothic"/>
              </a:rPr>
              <a:t> </a:t>
            </a:r>
            <a:r>
              <a:rPr dirty="0" err="1">
                <a:solidFill>
                  <a:srgbClr val="333333"/>
                </a:solidFill>
                <a:latin typeface="+mn-ea"/>
                <a:ea typeface="+mn-ea"/>
                <a:cs typeface="Malgun Gothic"/>
              </a:rPr>
              <a:t>모듈은</a:t>
            </a:r>
            <a:r>
              <a:rPr spc="-25" dirty="0">
                <a:solidFill>
                  <a:srgbClr val="333333"/>
                </a:solidFill>
                <a:latin typeface="+mn-ea"/>
                <a:ea typeface="+mn-ea"/>
                <a:cs typeface="Malgun Gothic"/>
              </a:rPr>
              <a:t> </a:t>
            </a:r>
            <a:r>
              <a:rPr dirty="0">
                <a:solidFill>
                  <a:srgbClr val="333333"/>
                </a:solidFill>
                <a:latin typeface="+mn-ea"/>
                <a:ea typeface="+mn-ea"/>
                <a:cs typeface="Malgun Gothic"/>
              </a:rPr>
              <a:t>‘</a:t>
            </a:r>
            <a:r>
              <a:rPr lang="en-US" dirty="0">
                <a:solidFill>
                  <a:srgbClr val="333333"/>
                </a:solidFill>
                <a:latin typeface="+mn-ea"/>
                <a:ea typeface="+mn-ea"/>
                <a:cs typeface="Malgun Gothic"/>
              </a:rPr>
              <a:t>__</a:t>
            </a:r>
            <a:r>
              <a:rPr dirty="0">
                <a:solidFill>
                  <a:srgbClr val="333333"/>
                </a:solidFill>
                <a:latin typeface="+mn-ea"/>
                <a:ea typeface="+mn-ea"/>
                <a:cs typeface="Malgun Gothic"/>
              </a:rPr>
              <a:t>main</a:t>
            </a:r>
            <a:r>
              <a:rPr lang="en-US" u="sng" spc="145" dirty="0">
                <a:solidFill>
                  <a:srgbClr val="333333"/>
                </a:solidFill>
                <a:uFill>
                  <a:solidFill>
                    <a:srgbClr val="323232"/>
                  </a:solidFill>
                </a:uFill>
                <a:latin typeface="+mn-ea"/>
                <a:ea typeface="+mn-ea"/>
                <a:cs typeface="Malgun Gothic"/>
              </a:rPr>
              <a:t>__</a:t>
            </a:r>
            <a:r>
              <a:rPr dirty="0">
                <a:solidFill>
                  <a:srgbClr val="333333"/>
                </a:solidFill>
                <a:latin typeface="+mn-ea"/>
                <a:ea typeface="+mn-ea"/>
                <a:cs typeface="Malgun Gothic"/>
              </a:rPr>
              <a:t>'</a:t>
            </a:r>
            <a:r>
              <a:rPr spc="-25" dirty="0">
                <a:solidFill>
                  <a:srgbClr val="333333"/>
                </a:solidFill>
                <a:latin typeface="+mn-ea"/>
                <a:ea typeface="+mn-ea"/>
                <a:cs typeface="Malgun Gothic"/>
              </a:rPr>
              <a:t> </a:t>
            </a:r>
            <a:r>
              <a:rPr dirty="0">
                <a:solidFill>
                  <a:srgbClr val="333333"/>
                </a:solidFill>
                <a:latin typeface="+mn-ea"/>
                <a:ea typeface="+mn-ea"/>
                <a:cs typeface="Malgun Gothic"/>
              </a:rPr>
              <a:t>을</a:t>
            </a:r>
            <a:r>
              <a:rPr spc="-15" dirty="0">
                <a:solidFill>
                  <a:srgbClr val="333333"/>
                </a:solidFill>
                <a:latin typeface="+mn-ea"/>
                <a:ea typeface="+mn-ea"/>
                <a:cs typeface="Malgun Gothic"/>
              </a:rPr>
              <a:t> </a:t>
            </a:r>
            <a:r>
              <a:rPr dirty="0">
                <a:solidFill>
                  <a:srgbClr val="333333"/>
                </a:solidFill>
                <a:latin typeface="+mn-ea"/>
                <a:ea typeface="+mn-ea"/>
                <a:cs typeface="Malgun Gothic"/>
              </a:rPr>
              <a:t>하위</a:t>
            </a:r>
            <a:r>
              <a:rPr spc="-20" dirty="0">
                <a:solidFill>
                  <a:srgbClr val="333333"/>
                </a:solidFill>
                <a:latin typeface="+mn-ea"/>
                <a:ea typeface="+mn-ea"/>
                <a:cs typeface="Malgun Gothic"/>
              </a:rPr>
              <a:t> </a:t>
            </a:r>
            <a:r>
              <a:rPr dirty="0">
                <a:solidFill>
                  <a:srgbClr val="333333"/>
                </a:solidFill>
                <a:latin typeface="+mn-ea"/>
                <a:ea typeface="+mn-ea"/>
                <a:cs typeface="Malgun Gothic"/>
              </a:rPr>
              <a:t>모듈은</a:t>
            </a:r>
            <a:r>
              <a:rPr spc="-15" dirty="0">
                <a:solidFill>
                  <a:srgbClr val="333333"/>
                </a:solidFill>
                <a:latin typeface="+mn-ea"/>
                <a:ea typeface="+mn-ea"/>
                <a:cs typeface="Malgun Gothic"/>
              </a:rPr>
              <a:t> </a:t>
            </a:r>
            <a:r>
              <a:rPr dirty="0">
                <a:solidFill>
                  <a:srgbClr val="333333"/>
                </a:solidFill>
                <a:latin typeface="+mn-ea"/>
                <a:ea typeface="+mn-ea"/>
                <a:cs typeface="Malgun Gothic"/>
              </a:rPr>
              <a:t>모듈명(파일명)</a:t>
            </a:r>
            <a:r>
              <a:rPr spc="-30" dirty="0">
                <a:solidFill>
                  <a:srgbClr val="333333"/>
                </a:solidFill>
                <a:latin typeface="+mn-ea"/>
                <a:ea typeface="+mn-ea"/>
                <a:cs typeface="Malgun Gothic"/>
              </a:rPr>
              <a:t> </a:t>
            </a:r>
            <a:r>
              <a:rPr dirty="0">
                <a:solidFill>
                  <a:srgbClr val="333333"/>
                </a:solidFill>
                <a:latin typeface="+mn-ea"/>
                <a:ea typeface="+mn-ea"/>
                <a:cs typeface="Malgun Gothic"/>
              </a:rPr>
              <a:t>을</a:t>
            </a:r>
            <a:r>
              <a:rPr spc="-15" dirty="0">
                <a:solidFill>
                  <a:srgbClr val="333333"/>
                </a:solidFill>
                <a:latin typeface="+mn-ea"/>
                <a:ea typeface="+mn-ea"/>
                <a:cs typeface="Malgun Gothic"/>
              </a:rPr>
              <a:t> </a:t>
            </a:r>
            <a:r>
              <a:rPr spc="-20" dirty="0">
                <a:solidFill>
                  <a:srgbClr val="333333"/>
                </a:solidFill>
                <a:latin typeface="+mn-ea"/>
                <a:ea typeface="+mn-ea"/>
                <a:cs typeface="Malgun Gothic"/>
              </a:rPr>
              <a:t>가진다.</a:t>
            </a:r>
            <a:endParaRPr dirty="0">
              <a:latin typeface="+mn-ea"/>
              <a:ea typeface="+mn-ea"/>
              <a:cs typeface="Malgun Gothic"/>
            </a:endParaRPr>
          </a:p>
          <a:p>
            <a:pPr marL="286385" indent="-273685">
              <a:lnSpc>
                <a:spcPct val="100000"/>
              </a:lnSpc>
              <a:spcBef>
                <a:spcPts val="2285"/>
              </a:spcBef>
              <a:buFont typeface="Arial"/>
              <a:buChar char="▪"/>
              <a:tabLst>
                <a:tab pos="286385" algn="l"/>
              </a:tabLst>
            </a:pPr>
            <a:r>
              <a:rPr dirty="0">
                <a:solidFill>
                  <a:srgbClr val="333333"/>
                </a:solidFill>
                <a:latin typeface="+mn-ea"/>
                <a:ea typeface="+mn-ea"/>
                <a:cs typeface="Malgun Gothic"/>
              </a:rPr>
              <a:t>모듈이</a:t>
            </a:r>
            <a:r>
              <a:rPr spc="10" dirty="0">
                <a:solidFill>
                  <a:srgbClr val="333333"/>
                </a:solidFill>
                <a:latin typeface="+mn-ea"/>
                <a:ea typeface="+mn-ea"/>
                <a:cs typeface="Malgun Gothic"/>
              </a:rPr>
              <a:t> </a:t>
            </a:r>
            <a:r>
              <a:rPr b="1" dirty="0">
                <a:solidFill>
                  <a:srgbClr val="333333"/>
                </a:solidFill>
                <a:latin typeface="+mn-ea"/>
                <a:ea typeface="+mn-ea"/>
                <a:cs typeface="Malgun Gothic"/>
              </a:rPr>
              <a:t>메인</a:t>
            </a:r>
            <a:r>
              <a:rPr b="1" spc="5" dirty="0">
                <a:solidFill>
                  <a:srgbClr val="333333"/>
                </a:solidFill>
                <a:latin typeface="+mn-ea"/>
                <a:ea typeface="+mn-ea"/>
                <a:cs typeface="Malgun Gothic"/>
              </a:rPr>
              <a:t> </a:t>
            </a:r>
            <a:r>
              <a:rPr b="1" dirty="0">
                <a:solidFill>
                  <a:srgbClr val="333333"/>
                </a:solidFill>
                <a:latin typeface="+mn-ea"/>
                <a:ea typeface="+mn-ea"/>
                <a:cs typeface="Malgun Gothic"/>
              </a:rPr>
              <a:t>모듈로</a:t>
            </a:r>
            <a:r>
              <a:rPr b="1" spc="5" dirty="0">
                <a:solidFill>
                  <a:srgbClr val="333333"/>
                </a:solidFill>
                <a:latin typeface="+mn-ea"/>
                <a:ea typeface="+mn-ea"/>
                <a:cs typeface="Malgun Gothic"/>
              </a:rPr>
              <a:t> </a:t>
            </a:r>
            <a:r>
              <a:rPr b="1" dirty="0">
                <a:solidFill>
                  <a:srgbClr val="333333"/>
                </a:solidFill>
                <a:latin typeface="+mn-ea"/>
                <a:ea typeface="+mn-ea"/>
                <a:cs typeface="Malgun Gothic"/>
              </a:rPr>
              <a:t>시작하는지</a:t>
            </a:r>
            <a:r>
              <a:rPr b="1" spc="-5" dirty="0">
                <a:solidFill>
                  <a:srgbClr val="333333"/>
                </a:solidFill>
                <a:latin typeface="+mn-ea"/>
                <a:ea typeface="+mn-ea"/>
                <a:cs typeface="Malgun Gothic"/>
              </a:rPr>
              <a:t> </a:t>
            </a:r>
            <a:r>
              <a:rPr dirty="0">
                <a:solidFill>
                  <a:srgbClr val="333333"/>
                </a:solidFill>
                <a:latin typeface="+mn-ea"/>
                <a:ea typeface="+mn-ea"/>
                <a:cs typeface="Malgun Gothic"/>
              </a:rPr>
              <a:t>여부</a:t>
            </a:r>
            <a:r>
              <a:rPr spc="5" dirty="0">
                <a:solidFill>
                  <a:srgbClr val="333333"/>
                </a:solidFill>
                <a:latin typeface="+mn-ea"/>
                <a:ea typeface="+mn-ea"/>
                <a:cs typeface="Malgun Gothic"/>
              </a:rPr>
              <a:t> </a:t>
            </a:r>
            <a:r>
              <a:rPr dirty="0">
                <a:solidFill>
                  <a:srgbClr val="333333"/>
                </a:solidFill>
                <a:latin typeface="+mn-ea"/>
                <a:ea typeface="+mn-ea"/>
                <a:cs typeface="Malgun Gothic"/>
              </a:rPr>
              <a:t>확인</a:t>
            </a:r>
            <a:r>
              <a:rPr spc="5" dirty="0">
                <a:solidFill>
                  <a:srgbClr val="333333"/>
                </a:solidFill>
                <a:latin typeface="+mn-ea"/>
                <a:ea typeface="+mn-ea"/>
                <a:cs typeface="Malgun Gothic"/>
              </a:rPr>
              <a:t> </a:t>
            </a:r>
            <a:r>
              <a:rPr spc="-25" dirty="0">
                <a:solidFill>
                  <a:srgbClr val="333333"/>
                </a:solidFill>
                <a:latin typeface="+mn-ea"/>
                <a:ea typeface="+mn-ea"/>
                <a:cs typeface="Malgun Gothic"/>
              </a:rPr>
              <a:t>구문</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실행구문을</a:t>
            </a:r>
            <a:r>
              <a:rPr spc="-40" dirty="0">
                <a:solidFill>
                  <a:srgbClr val="333333"/>
                </a:solidFill>
                <a:latin typeface="+mn-ea"/>
                <a:ea typeface="+mn-ea"/>
                <a:cs typeface="Malgun Gothic"/>
              </a:rPr>
              <a:t> </a:t>
            </a:r>
            <a:r>
              <a:rPr dirty="0">
                <a:solidFill>
                  <a:srgbClr val="333333"/>
                </a:solidFill>
                <a:latin typeface="+mn-ea"/>
                <a:ea typeface="+mn-ea"/>
                <a:cs typeface="Malgun Gothic"/>
              </a:rPr>
              <a:t>다음</a:t>
            </a:r>
            <a:r>
              <a:rPr spc="-35" dirty="0">
                <a:solidFill>
                  <a:srgbClr val="333333"/>
                </a:solidFill>
                <a:latin typeface="+mn-ea"/>
                <a:ea typeface="+mn-ea"/>
                <a:cs typeface="Malgun Gothic"/>
              </a:rPr>
              <a:t> </a:t>
            </a:r>
            <a:r>
              <a:rPr dirty="0">
                <a:solidFill>
                  <a:srgbClr val="333333"/>
                </a:solidFill>
                <a:latin typeface="+mn-ea"/>
                <a:ea typeface="+mn-ea"/>
                <a:cs typeface="Malgun Gothic"/>
              </a:rPr>
              <a:t>구문의</a:t>
            </a:r>
            <a:r>
              <a:rPr spc="-20" dirty="0">
                <a:solidFill>
                  <a:srgbClr val="333333"/>
                </a:solidFill>
                <a:latin typeface="+mn-ea"/>
                <a:ea typeface="+mn-ea"/>
                <a:cs typeface="Malgun Gothic"/>
              </a:rPr>
              <a:t> </a:t>
            </a:r>
            <a:r>
              <a:rPr dirty="0">
                <a:solidFill>
                  <a:srgbClr val="333333"/>
                </a:solidFill>
                <a:latin typeface="+mn-ea"/>
                <a:ea typeface="+mn-ea"/>
                <a:cs typeface="Malgun Gothic"/>
              </a:rPr>
              <a:t>if문</a:t>
            </a:r>
            <a:r>
              <a:rPr spc="-30" dirty="0">
                <a:solidFill>
                  <a:srgbClr val="333333"/>
                </a:solidFill>
                <a:latin typeface="+mn-ea"/>
                <a:ea typeface="+mn-ea"/>
                <a:cs typeface="Malgun Gothic"/>
              </a:rPr>
              <a:t> </a:t>
            </a:r>
            <a:r>
              <a:rPr dirty="0">
                <a:solidFill>
                  <a:srgbClr val="333333"/>
                </a:solidFill>
                <a:latin typeface="+mn-ea"/>
                <a:ea typeface="+mn-ea"/>
                <a:cs typeface="Malgun Gothic"/>
              </a:rPr>
              <a:t>안에</a:t>
            </a:r>
            <a:r>
              <a:rPr spc="-20" dirty="0">
                <a:solidFill>
                  <a:srgbClr val="333333"/>
                </a:solidFill>
                <a:latin typeface="+mn-ea"/>
                <a:ea typeface="+mn-ea"/>
                <a:cs typeface="Malgun Gothic"/>
              </a:rPr>
              <a:t> </a:t>
            </a:r>
            <a:r>
              <a:rPr dirty="0">
                <a:solidFill>
                  <a:srgbClr val="333333"/>
                </a:solidFill>
                <a:latin typeface="+mn-ea"/>
                <a:ea typeface="+mn-ea"/>
                <a:cs typeface="Malgun Gothic"/>
              </a:rPr>
              <a:t>넣지</a:t>
            </a:r>
            <a:r>
              <a:rPr spc="-20" dirty="0">
                <a:solidFill>
                  <a:srgbClr val="333333"/>
                </a:solidFill>
                <a:latin typeface="+mn-ea"/>
                <a:ea typeface="+mn-ea"/>
                <a:cs typeface="Malgun Gothic"/>
              </a:rPr>
              <a:t> </a:t>
            </a:r>
            <a:r>
              <a:rPr dirty="0">
                <a:solidFill>
                  <a:srgbClr val="333333"/>
                </a:solidFill>
                <a:latin typeface="+mn-ea"/>
                <a:ea typeface="+mn-ea"/>
                <a:cs typeface="Malgun Gothic"/>
              </a:rPr>
              <a:t>않으면</a:t>
            </a:r>
            <a:r>
              <a:rPr spc="-35" dirty="0">
                <a:solidFill>
                  <a:srgbClr val="333333"/>
                </a:solidFill>
                <a:latin typeface="+mn-ea"/>
                <a:ea typeface="+mn-ea"/>
                <a:cs typeface="Malgun Gothic"/>
              </a:rPr>
              <a:t> </a:t>
            </a:r>
            <a:r>
              <a:rPr dirty="0">
                <a:solidFill>
                  <a:srgbClr val="333333"/>
                </a:solidFill>
                <a:latin typeface="+mn-ea"/>
                <a:ea typeface="+mn-ea"/>
                <a:cs typeface="Malgun Gothic"/>
              </a:rPr>
              <a:t>서브</a:t>
            </a:r>
            <a:r>
              <a:rPr spc="-20" dirty="0">
                <a:solidFill>
                  <a:srgbClr val="333333"/>
                </a:solidFill>
                <a:latin typeface="+mn-ea"/>
                <a:ea typeface="+mn-ea"/>
                <a:cs typeface="Malgun Gothic"/>
              </a:rPr>
              <a:t> </a:t>
            </a:r>
            <a:r>
              <a:rPr dirty="0">
                <a:solidFill>
                  <a:srgbClr val="333333"/>
                </a:solidFill>
                <a:latin typeface="+mn-ea"/>
                <a:ea typeface="+mn-ea"/>
                <a:cs typeface="Malgun Gothic"/>
              </a:rPr>
              <a:t>모듈로</a:t>
            </a:r>
            <a:r>
              <a:rPr spc="-35" dirty="0">
                <a:solidFill>
                  <a:srgbClr val="333333"/>
                </a:solidFill>
                <a:latin typeface="+mn-ea"/>
                <a:ea typeface="+mn-ea"/>
                <a:cs typeface="Malgun Gothic"/>
              </a:rPr>
              <a:t> </a:t>
            </a:r>
            <a:r>
              <a:rPr dirty="0">
                <a:solidFill>
                  <a:srgbClr val="333333"/>
                </a:solidFill>
                <a:latin typeface="+mn-ea"/>
                <a:ea typeface="+mn-ea"/>
                <a:cs typeface="Malgun Gothic"/>
              </a:rPr>
              <a:t>실행시에도</a:t>
            </a:r>
            <a:r>
              <a:rPr spc="-30" dirty="0">
                <a:solidFill>
                  <a:srgbClr val="333333"/>
                </a:solidFill>
                <a:latin typeface="+mn-ea"/>
                <a:ea typeface="+mn-ea"/>
                <a:cs typeface="Malgun Gothic"/>
              </a:rPr>
              <a:t> </a:t>
            </a:r>
            <a:r>
              <a:rPr spc="-10" dirty="0">
                <a:solidFill>
                  <a:srgbClr val="333333"/>
                </a:solidFill>
                <a:latin typeface="+mn-ea"/>
                <a:ea typeface="+mn-ea"/>
                <a:cs typeface="Malgun Gothic"/>
              </a:rPr>
              <a:t>실행된다.</a:t>
            </a:r>
            <a:endParaRPr dirty="0">
              <a:latin typeface="+mn-ea"/>
              <a:ea typeface="+mn-ea"/>
              <a:cs typeface="Malgun Gothic"/>
            </a:endParaRPr>
          </a:p>
        </p:txBody>
      </p:sp>
      <p:sp>
        <p:nvSpPr>
          <p:cNvPr id="4" name="object 4"/>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메인</a:t>
            </a:r>
            <a:r>
              <a:rPr sz="2400" spc="-25" dirty="0">
                <a:latin typeface="CookieRun Regular" panose="020B0600000101010101" pitchFamily="50" charset="-127"/>
              </a:rPr>
              <a:t> </a:t>
            </a:r>
            <a:r>
              <a:rPr sz="2400" dirty="0">
                <a:latin typeface="CookieRun Regular" panose="020B0600000101010101" pitchFamily="50" charset="-127"/>
              </a:rPr>
              <a:t>모듈(Main</a:t>
            </a:r>
            <a:r>
              <a:rPr sz="2400" spc="-20" dirty="0">
                <a:latin typeface="CookieRun Regular" panose="020B0600000101010101" pitchFamily="50" charset="-127"/>
              </a:rPr>
              <a:t> </a:t>
            </a:r>
            <a:r>
              <a:rPr sz="2400" dirty="0">
                <a:latin typeface="CookieRun Regular" panose="020B0600000101010101" pitchFamily="50" charset="-127"/>
              </a:rPr>
              <a:t>Module)과</a:t>
            </a:r>
            <a:r>
              <a:rPr sz="2400" spc="-15" dirty="0">
                <a:latin typeface="CookieRun Regular" panose="020B0600000101010101" pitchFamily="50" charset="-127"/>
              </a:rPr>
              <a:t> </a:t>
            </a:r>
            <a:r>
              <a:rPr sz="2400" dirty="0">
                <a:latin typeface="CookieRun Regular" panose="020B0600000101010101" pitchFamily="50" charset="-127"/>
              </a:rPr>
              <a:t>하위</a:t>
            </a:r>
            <a:r>
              <a:rPr sz="2400" spc="-25" dirty="0">
                <a:latin typeface="CookieRun Regular" panose="020B0600000101010101" pitchFamily="50" charset="-127"/>
              </a:rPr>
              <a:t> </a:t>
            </a:r>
            <a:r>
              <a:rPr sz="2400" dirty="0">
                <a:latin typeface="CookieRun Regular" panose="020B0600000101010101" pitchFamily="50" charset="-127"/>
              </a:rPr>
              <a:t>모듈(Sub</a:t>
            </a:r>
            <a:r>
              <a:rPr sz="2400" spc="-25" dirty="0">
                <a:latin typeface="CookieRun Regular" panose="020B0600000101010101" pitchFamily="50" charset="-127"/>
              </a:rPr>
              <a:t> </a:t>
            </a:r>
            <a:r>
              <a:rPr sz="2400" spc="-10" dirty="0">
                <a:latin typeface="CookieRun Regular" panose="020B0600000101010101" pitchFamily="50" charset="-127"/>
              </a:rPr>
              <a:t>Module)</a:t>
            </a:r>
          </a:p>
        </p:txBody>
      </p:sp>
      <p:sp>
        <p:nvSpPr>
          <p:cNvPr id="5" name="object 5"/>
          <p:cNvSpPr txBox="1"/>
          <p:nvPr/>
        </p:nvSpPr>
        <p:spPr>
          <a:xfrm>
            <a:off x="818533" y="5356198"/>
            <a:ext cx="9525000" cy="1135567"/>
          </a:xfrm>
          <a:prstGeom prst="rect">
            <a:avLst/>
          </a:prstGeom>
          <a:ln w="12192">
            <a:solidFill>
              <a:srgbClr val="000000"/>
            </a:solidFill>
          </a:ln>
        </p:spPr>
        <p:txBody>
          <a:bodyPr vert="horz" wrap="square" lIns="0" tIns="27305" rIns="0" bIns="0" rtlCol="0">
            <a:spAutoFit/>
          </a:bodyPr>
          <a:lstStyle/>
          <a:p>
            <a:endParaRPr lang="en-US" altLang="ko-KR" dirty="0">
              <a:latin typeface="+mn-ea"/>
              <a:ea typeface="+mn-ea"/>
            </a:endParaRPr>
          </a:p>
          <a:p>
            <a:endParaRPr lang="en-US" altLang="ko-KR" dirty="0">
              <a:latin typeface="+mn-ea"/>
              <a:ea typeface="+mn-ea"/>
            </a:endParaRPr>
          </a:p>
          <a:p>
            <a:endParaRPr lang="en-US" altLang="ko-KR" dirty="0">
              <a:latin typeface="+mn-ea"/>
              <a:ea typeface="+mn-ea"/>
            </a:endParaRPr>
          </a:p>
          <a:p>
            <a:endParaRPr lang="en-US" altLang="ko-KR" dirty="0">
              <a:latin typeface="+mn-ea"/>
              <a:ea typeface="+mn-ea"/>
            </a:endParaRPr>
          </a:p>
        </p:txBody>
      </p:sp>
      <p:pic>
        <p:nvPicPr>
          <p:cNvPr id="7" name="그림 6">
            <a:extLst>
              <a:ext uri="{FF2B5EF4-FFF2-40B4-BE49-F238E27FC236}">
                <a16:creationId xmlns:a16="http://schemas.microsoft.com/office/drawing/2014/main" id="{0D8449FE-83E3-A31D-CE74-C4528480EAC5}"/>
              </a:ext>
            </a:extLst>
          </p:cNvPr>
          <p:cNvPicPr>
            <a:picLocks noChangeAspect="1"/>
          </p:cNvPicPr>
          <p:nvPr/>
        </p:nvPicPr>
        <p:blipFill>
          <a:blip r:embed="rId3"/>
          <a:stretch>
            <a:fillRect/>
          </a:stretch>
        </p:blipFill>
        <p:spPr>
          <a:xfrm>
            <a:off x="8165949" y="1138194"/>
            <a:ext cx="3553321" cy="3267531"/>
          </a:xfrm>
          <a:prstGeom prst="rect">
            <a:avLst/>
          </a:prstGeom>
        </p:spPr>
      </p:pic>
      <p:sp>
        <p:nvSpPr>
          <p:cNvPr id="8" name="TextBox 7">
            <a:extLst>
              <a:ext uri="{FF2B5EF4-FFF2-40B4-BE49-F238E27FC236}">
                <a16:creationId xmlns:a16="http://schemas.microsoft.com/office/drawing/2014/main" id="{8B3DF362-1076-FD7D-4071-B4CE0DA7B4FF}"/>
              </a:ext>
            </a:extLst>
          </p:cNvPr>
          <p:cNvSpPr txBox="1"/>
          <p:nvPr/>
        </p:nvSpPr>
        <p:spPr>
          <a:xfrm>
            <a:off x="1295400" y="5487577"/>
            <a:ext cx="7101624" cy="1200329"/>
          </a:xfrm>
          <a:prstGeom prst="rect">
            <a:avLst/>
          </a:prstGeom>
          <a:noFill/>
        </p:spPr>
        <p:txBody>
          <a:bodyPr wrap="none" rtlCol="0">
            <a:spAutoFit/>
          </a:bodyPr>
          <a:lstStyle/>
          <a:p>
            <a:r>
              <a:rPr lang="en-US" altLang="ko-KR" dirty="0">
                <a:latin typeface="+mn-ea"/>
              </a:rPr>
              <a:t>import </a:t>
            </a:r>
            <a:r>
              <a:rPr lang="en-US" altLang="ko-KR" dirty="0" err="1">
                <a:latin typeface="+mn-ea"/>
              </a:rPr>
              <a:t>os</a:t>
            </a:r>
            <a:endParaRPr lang="en-US" altLang="ko-KR" dirty="0">
              <a:latin typeface="+mn-ea"/>
            </a:endParaRPr>
          </a:p>
          <a:p>
            <a:r>
              <a:rPr lang="en-US" altLang="ko-KR" dirty="0">
                <a:latin typeface="+mn-ea"/>
              </a:rPr>
              <a:t>print(</a:t>
            </a:r>
            <a:r>
              <a:rPr lang="en-US" altLang="ko-KR" dirty="0" err="1">
                <a:latin typeface="+mn-ea"/>
              </a:rPr>
              <a:t>os.getcwd</a:t>
            </a:r>
            <a:r>
              <a:rPr lang="en-US" altLang="ko-KR" dirty="0">
                <a:latin typeface="+mn-ea"/>
              </a:rPr>
              <a:t>())  </a:t>
            </a:r>
          </a:p>
          <a:p>
            <a:r>
              <a:rPr lang="en-US" altLang="ko-KR" dirty="0">
                <a:latin typeface="+mn-ea"/>
              </a:rPr>
              <a:t>%run "/content/drive/</a:t>
            </a:r>
            <a:r>
              <a:rPr lang="en-US" altLang="ko-KR" dirty="0" err="1">
                <a:latin typeface="+mn-ea"/>
              </a:rPr>
              <a:t>MyDrive</a:t>
            </a:r>
            <a:r>
              <a:rPr lang="en-US" altLang="ko-KR" dirty="0">
                <a:latin typeface="+mn-ea"/>
              </a:rPr>
              <a:t>/</a:t>
            </a:r>
            <a:r>
              <a:rPr lang="en-US" altLang="ko-KR" dirty="0" err="1">
                <a:latin typeface="+mn-ea"/>
              </a:rPr>
              <a:t>Colab</a:t>
            </a:r>
            <a:r>
              <a:rPr lang="en-US" altLang="ko-KR" dirty="0">
                <a:latin typeface="+mn-ea"/>
              </a:rPr>
              <a:t> Notebooks/mymath.py"</a:t>
            </a:r>
          </a:p>
          <a:p>
            <a:endParaRPr lang="ko-KR"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9923145" cy="2623795"/>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모듈들을</a:t>
            </a:r>
            <a:r>
              <a:rPr spc="10" dirty="0">
                <a:solidFill>
                  <a:srgbClr val="333333"/>
                </a:solidFill>
                <a:latin typeface="+mn-ea"/>
                <a:ea typeface="+mn-ea"/>
                <a:cs typeface="Malgun Gothic"/>
              </a:rPr>
              <a:t> </a:t>
            </a:r>
            <a:r>
              <a:rPr dirty="0">
                <a:solidFill>
                  <a:srgbClr val="333333"/>
                </a:solidFill>
                <a:latin typeface="+mn-ea"/>
                <a:ea typeface="+mn-ea"/>
                <a:cs typeface="Malgun Gothic"/>
              </a:rPr>
              <a:t>모아</a:t>
            </a:r>
            <a:r>
              <a:rPr spc="5" dirty="0">
                <a:solidFill>
                  <a:srgbClr val="333333"/>
                </a:solidFill>
                <a:latin typeface="+mn-ea"/>
                <a:ea typeface="+mn-ea"/>
                <a:cs typeface="Malgun Gothic"/>
              </a:rPr>
              <a:t> </a:t>
            </a:r>
            <a:r>
              <a:rPr dirty="0">
                <a:solidFill>
                  <a:srgbClr val="333333"/>
                </a:solidFill>
                <a:latin typeface="+mn-ea"/>
                <a:ea typeface="+mn-ea"/>
                <a:cs typeface="Malgun Gothic"/>
              </a:rPr>
              <a:t>놓은</a:t>
            </a:r>
            <a:r>
              <a:rPr spc="5" dirty="0">
                <a:solidFill>
                  <a:srgbClr val="333333"/>
                </a:solidFill>
                <a:latin typeface="+mn-ea"/>
                <a:ea typeface="+mn-ea"/>
                <a:cs typeface="Malgun Gothic"/>
              </a:rPr>
              <a:t> </a:t>
            </a:r>
            <a:r>
              <a:rPr spc="-20" dirty="0">
                <a:solidFill>
                  <a:srgbClr val="333333"/>
                </a:solidFill>
                <a:latin typeface="+mn-ea"/>
                <a:ea typeface="+mn-ea"/>
                <a:cs typeface="Malgun Gothic"/>
              </a:rPr>
              <a:t>디렉토리</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모듈의</a:t>
            </a:r>
            <a:r>
              <a:rPr spc="-40" dirty="0">
                <a:solidFill>
                  <a:srgbClr val="333333"/>
                </a:solidFill>
                <a:latin typeface="+mn-ea"/>
                <a:ea typeface="+mn-ea"/>
                <a:cs typeface="Malgun Gothic"/>
              </a:rPr>
              <a:t> </a:t>
            </a:r>
            <a:r>
              <a:rPr dirty="0">
                <a:solidFill>
                  <a:srgbClr val="333333"/>
                </a:solidFill>
                <a:latin typeface="+mn-ea"/>
                <a:ea typeface="+mn-ea"/>
                <a:cs typeface="Malgun Gothic"/>
              </a:rPr>
              <a:t>수가</a:t>
            </a:r>
            <a:r>
              <a:rPr spc="-20" dirty="0">
                <a:solidFill>
                  <a:srgbClr val="333333"/>
                </a:solidFill>
                <a:latin typeface="+mn-ea"/>
                <a:ea typeface="+mn-ea"/>
                <a:cs typeface="Malgun Gothic"/>
              </a:rPr>
              <a:t> </a:t>
            </a:r>
            <a:r>
              <a:rPr dirty="0">
                <a:solidFill>
                  <a:srgbClr val="333333"/>
                </a:solidFill>
                <a:latin typeface="+mn-ea"/>
                <a:ea typeface="+mn-ea"/>
                <a:cs typeface="Malgun Gothic"/>
              </a:rPr>
              <a:t>많아질</a:t>
            </a:r>
            <a:r>
              <a:rPr spc="-30" dirty="0">
                <a:solidFill>
                  <a:srgbClr val="333333"/>
                </a:solidFill>
                <a:latin typeface="+mn-ea"/>
                <a:ea typeface="+mn-ea"/>
                <a:cs typeface="Malgun Gothic"/>
              </a:rPr>
              <a:t> </a:t>
            </a:r>
            <a:r>
              <a:rPr dirty="0">
                <a:solidFill>
                  <a:srgbClr val="333333"/>
                </a:solidFill>
                <a:latin typeface="+mn-ea"/>
                <a:ea typeface="+mn-ea"/>
                <a:cs typeface="Malgun Gothic"/>
              </a:rPr>
              <a:t>경우</a:t>
            </a:r>
            <a:r>
              <a:rPr spc="-20" dirty="0">
                <a:solidFill>
                  <a:srgbClr val="333333"/>
                </a:solidFill>
                <a:latin typeface="+mn-ea"/>
                <a:ea typeface="+mn-ea"/>
                <a:cs typeface="Malgun Gothic"/>
              </a:rPr>
              <a:t> </a:t>
            </a:r>
            <a:r>
              <a:rPr dirty="0">
                <a:solidFill>
                  <a:srgbClr val="333333"/>
                </a:solidFill>
                <a:latin typeface="+mn-ea"/>
                <a:ea typeface="+mn-ea"/>
                <a:cs typeface="Malgun Gothic"/>
              </a:rPr>
              <a:t>역할이나</a:t>
            </a:r>
            <a:r>
              <a:rPr spc="-25" dirty="0">
                <a:solidFill>
                  <a:srgbClr val="333333"/>
                </a:solidFill>
                <a:latin typeface="+mn-ea"/>
                <a:ea typeface="+mn-ea"/>
                <a:cs typeface="Malgun Gothic"/>
              </a:rPr>
              <a:t> </a:t>
            </a:r>
            <a:r>
              <a:rPr dirty="0">
                <a:solidFill>
                  <a:srgbClr val="333333"/>
                </a:solidFill>
                <a:latin typeface="+mn-ea"/>
                <a:ea typeface="+mn-ea"/>
                <a:cs typeface="Malgun Gothic"/>
              </a:rPr>
              <a:t>의미에</a:t>
            </a:r>
            <a:r>
              <a:rPr spc="-35" dirty="0">
                <a:solidFill>
                  <a:srgbClr val="333333"/>
                </a:solidFill>
                <a:latin typeface="+mn-ea"/>
                <a:ea typeface="+mn-ea"/>
                <a:cs typeface="Malgun Gothic"/>
              </a:rPr>
              <a:t> </a:t>
            </a:r>
            <a:r>
              <a:rPr dirty="0">
                <a:solidFill>
                  <a:srgbClr val="333333"/>
                </a:solidFill>
                <a:latin typeface="+mn-ea"/>
                <a:ea typeface="+mn-ea"/>
                <a:cs typeface="Malgun Gothic"/>
              </a:rPr>
              <a:t>따라</a:t>
            </a:r>
            <a:r>
              <a:rPr spc="-15" dirty="0">
                <a:solidFill>
                  <a:srgbClr val="333333"/>
                </a:solidFill>
                <a:latin typeface="+mn-ea"/>
                <a:ea typeface="+mn-ea"/>
                <a:cs typeface="Malgun Gothic"/>
              </a:rPr>
              <a:t> </a:t>
            </a:r>
            <a:r>
              <a:rPr dirty="0">
                <a:solidFill>
                  <a:srgbClr val="333333"/>
                </a:solidFill>
                <a:latin typeface="+mn-ea"/>
                <a:ea typeface="+mn-ea"/>
                <a:cs typeface="Malgun Gothic"/>
              </a:rPr>
              <a:t>디렉토리를</a:t>
            </a:r>
            <a:r>
              <a:rPr spc="-40" dirty="0">
                <a:solidFill>
                  <a:srgbClr val="333333"/>
                </a:solidFill>
                <a:latin typeface="+mn-ea"/>
                <a:ea typeface="+mn-ea"/>
                <a:cs typeface="Malgun Gothic"/>
              </a:rPr>
              <a:t> </a:t>
            </a:r>
            <a:r>
              <a:rPr dirty="0">
                <a:solidFill>
                  <a:srgbClr val="333333"/>
                </a:solidFill>
                <a:latin typeface="+mn-ea"/>
                <a:ea typeface="+mn-ea"/>
                <a:cs typeface="Malgun Gothic"/>
              </a:rPr>
              <a:t>만들어</a:t>
            </a:r>
            <a:r>
              <a:rPr spc="-30" dirty="0">
                <a:solidFill>
                  <a:srgbClr val="333333"/>
                </a:solidFill>
                <a:latin typeface="+mn-ea"/>
                <a:ea typeface="+mn-ea"/>
                <a:cs typeface="Malgun Gothic"/>
              </a:rPr>
              <a:t> </a:t>
            </a:r>
            <a:r>
              <a:rPr spc="-10" dirty="0">
                <a:solidFill>
                  <a:srgbClr val="333333"/>
                </a:solidFill>
                <a:latin typeface="+mn-ea"/>
                <a:ea typeface="+mn-ea"/>
                <a:cs typeface="Malgun Gothic"/>
              </a:rPr>
              <a:t>관리한다.</a:t>
            </a:r>
            <a:endParaRPr dirty="0">
              <a:latin typeface="+mn-ea"/>
              <a:ea typeface="+mn-ea"/>
              <a:cs typeface="Malgun Gothic"/>
            </a:endParaRPr>
          </a:p>
          <a:p>
            <a:pPr marL="286385" indent="-273685">
              <a:lnSpc>
                <a:spcPct val="100000"/>
              </a:lnSpc>
              <a:spcBef>
                <a:spcPts val="2280"/>
              </a:spcBef>
              <a:buFont typeface="Arial"/>
              <a:buChar char="▪"/>
              <a:tabLst>
                <a:tab pos="286385" algn="l"/>
              </a:tabLst>
            </a:pPr>
            <a:r>
              <a:rPr u="sng" spc="170" dirty="0">
                <a:solidFill>
                  <a:srgbClr val="333333"/>
                </a:solidFill>
                <a:uFill>
                  <a:solidFill>
                    <a:srgbClr val="323232"/>
                  </a:solidFill>
                </a:uFill>
                <a:latin typeface="+mn-ea"/>
                <a:ea typeface="+mn-ea"/>
                <a:cs typeface="Malgun Gothic"/>
              </a:rPr>
              <a:t>  </a:t>
            </a:r>
            <a:r>
              <a:rPr dirty="0">
                <a:solidFill>
                  <a:srgbClr val="333333"/>
                </a:solidFill>
                <a:latin typeface="+mn-ea"/>
                <a:ea typeface="+mn-ea"/>
                <a:cs typeface="Malgun Gothic"/>
              </a:rPr>
              <a:t>init</a:t>
            </a:r>
            <a:r>
              <a:rPr u="sng" spc="170" dirty="0">
                <a:solidFill>
                  <a:srgbClr val="333333"/>
                </a:solidFill>
                <a:uFill>
                  <a:solidFill>
                    <a:srgbClr val="323232"/>
                  </a:solidFill>
                </a:uFill>
                <a:latin typeface="+mn-ea"/>
                <a:ea typeface="+mn-ea"/>
                <a:cs typeface="Malgun Gothic"/>
              </a:rPr>
              <a:t>  </a:t>
            </a:r>
            <a:r>
              <a:rPr spc="-25" dirty="0">
                <a:solidFill>
                  <a:srgbClr val="333333"/>
                </a:solidFill>
                <a:latin typeface="+mn-ea"/>
                <a:ea typeface="+mn-ea"/>
                <a:cs typeface="Malgun Gothic"/>
              </a:rPr>
              <a:t>.py</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디렉토리가</a:t>
            </a:r>
            <a:r>
              <a:rPr spc="-30" dirty="0">
                <a:solidFill>
                  <a:srgbClr val="333333"/>
                </a:solidFill>
                <a:latin typeface="+mn-ea"/>
                <a:ea typeface="+mn-ea"/>
                <a:cs typeface="Malgun Gothic"/>
              </a:rPr>
              <a:t> </a:t>
            </a:r>
            <a:r>
              <a:rPr dirty="0">
                <a:solidFill>
                  <a:srgbClr val="333333"/>
                </a:solidFill>
                <a:latin typeface="+mn-ea"/>
                <a:ea typeface="+mn-ea"/>
                <a:cs typeface="Malgun Gothic"/>
              </a:rPr>
              <a:t>패키지가</a:t>
            </a:r>
            <a:r>
              <a:rPr spc="-35" dirty="0">
                <a:solidFill>
                  <a:srgbClr val="333333"/>
                </a:solidFill>
                <a:latin typeface="+mn-ea"/>
                <a:ea typeface="+mn-ea"/>
                <a:cs typeface="Malgun Gothic"/>
              </a:rPr>
              <a:t> </a:t>
            </a:r>
            <a:r>
              <a:rPr dirty="0">
                <a:solidFill>
                  <a:srgbClr val="333333"/>
                </a:solidFill>
                <a:latin typeface="+mn-ea"/>
                <a:ea typeface="+mn-ea"/>
                <a:cs typeface="Malgun Gothic"/>
              </a:rPr>
              <a:t>되기</a:t>
            </a:r>
            <a:r>
              <a:rPr spc="-30" dirty="0">
                <a:solidFill>
                  <a:srgbClr val="333333"/>
                </a:solidFill>
                <a:latin typeface="+mn-ea"/>
                <a:ea typeface="+mn-ea"/>
                <a:cs typeface="Malgun Gothic"/>
              </a:rPr>
              <a:t> </a:t>
            </a:r>
            <a:r>
              <a:rPr dirty="0">
                <a:solidFill>
                  <a:srgbClr val="333333"/>
                </a:solidFill>
                <a:latin typeface="+mn-ea"/>
                <a:ea typeface="+mn-ea"/>
                <a:cs typeface="Malgun Gothic"/>
              </a:rPr>
              <a:t>위해서는</a:t>
            </a:r>
            <a:r>
              <a:rPr spc="-40" dirty="0">
                <a:solidFill>
                  <a:srgbClr val="333333"/>
                </a:solidFill>
                <a:latin typeface="+mn-ea"/>
                <a:ea typeface="+mn-ea"/>
                <a:cs typeface="Malgun Gothic"/>
              </a:rPr>
              <a:t> </a:t>
            </a:r>
            <a:r>
              <a:rPr u="sng" spc="140" dirty="0">
                <a:solidFill>
                  <a:srgbClr val="333333"/>
                </a:solidFill>
                <a:uFill>
                  <a:solidFill>
                    <a:srgbClr val="323232"/>
                  </a:solidFill>
                </a:uFill>
                <a:latin typeface="+mn-ea"/>
                <a:ea typeface="+mn-ea"/>
                <a:cs typeface="Malgun Gothic"/>
              </a:rPr>
              <a:t>  </a:t>
            </a:r>
            <a:r>
              <a:rPr dirty="0">
                <a:solidFill>
                  <a:srgbClr val="333333"/>
                </a:solidFill>
                <a:latin typeface="+mn-ea"/>
                <a:ea typeface="+mn-ea"/>
                <a:cs typeface="Malgun Gothic"/>
              </a:rPr>
              <a:t>init</a:t>
            </a:r>
            <a:r>
              <a:rPr u="sng" spc="140" dirty="0">
                <a:solidFill>
                  <a:srgbClr val="333333"/>
                </a:solidFill>
                <a:uFill>
                  <a:solidFill>
                    <a:srgbClr val="323232"/>
                  </a:solidFill>
                </a:uFill>
                <a:latin typeface="+mn-ea"/>
                <a:ea typeface="+mn-ea"/>
                <a:cs typeface="Malgun Gothic"/>
              </a:rPr>
              <a:t>  </a:t>
            </a:r>
            <a:r>
              <a:rPr dirty="0">
                <a:solidFill>
                  <a:srgbClr val="333333"/>
                </a:solidFill>
                <a:latin typeface="+mn-ea"/>
                <a:ea typeface="+mn-ea"/>
                <a:cs typeface="Malgun Gothic"/>
              </a:rPr>
              <a:t>.py</a:t>
            </a:r>
            <a:r>
              <a:rPr spc="-45" dirty="0">
                <a:solidFill>
                  <a:srgbClr val="333333"/>
                </a:solidFill>
                <a:latin typeface="+mn-ea"/>
                <a:ea typeface="+mn-ea"/>
                <a:cs typeface="Malgun Gothic"/>
              </a:rPr>
              <a:t> </a:t>
            </a:r>
            <a:r>
              <a:rPr dirty="0">
                <a:solidFill>
                  <a:srgbClr val="333333"/>
                </a:solidFill>
                <a:latin typeface="+mn-ea"/>
                <a:ea typeface="+mn-ea"/>
                <a:cs typeface="Malgun Gothic"/>
              </a:rPr>
              <a:t>파일이</a:t>
            </a:r>
            <a:r>
              <a:rPr spc="-15" dirty="0">
                <a:solidFill>
                  <a:srgbClr val="333333"/>
                </a:solidFill>
                <a:latin typeface="+mn-ea"/>
                <a:ea typeface="+mn-ea"/>
                <a:cs typeface="Malgun Gothic"/>
              </a:rPr>
              <a:t> </a:t>
            </a:r>
            <a:r>
              <a:rPr dirty="0">
                <a:solidFill>
                  <a:srgbClr val="333333"/>
                </a:solidFill>
                <a:latin typeface="+mn-ea"/>
                <a:ea typeface="+mn-ea"/>
                <a:cs typeface="Malgun Gothic"/>
              </a:rPr>
              <a:t>그</a:t>
            </a:r>
            <a:r>
              <a:rPr spc="-20" dirty="0">
                <a:solidFill>
                  <a:srgbClr val="333333"/>
                </a:solidFill>
                <a:latin typeface="+mn-ea"/>
                <a:ea typeface="+mn-ea"/>
                <a:cs typeface="Malgun Gothic"/>
              </a:rPr>
              <a:t> </a:t>
            </a:r>
            <a:r>
              <a:rPr dirty="0">
                <a:solidFill>
                  <a:srgbClr val="333333"/>
                </a:solidFill>
                <a:latin typeface="+mn-ea"/>
                <a:ea typeface="+mn-ea"/>
                <a:cs typeface="Malgun Gothic"/>
              </a:rPr>
              <a:t>디렉토리에</a:t>
            </a:r>
            <a:r>
              <a:rPr spc="-40" dirty="0">
                <a:solidFill>
                  <a:srgbClr val="333333"/>
                </a:solidFill>
                <a:latin typeface="+mn-ea"/>
                <a:ea typeface="+mn-ea"/>
                <a:cs typeface="Malgun Gothic"/>
              </a:rPr>
              <a:t> </a:t>
            </a:r>
            <a:r>
              <a:rPr dirty="0">
                <a:solidFill>
                  <a:srgbClr val="333333"/>
                </a:solidFill>
                <a:latin typeface="+mn-ea"/>
                <a:ea typeface="+mn-ea"/>
                <a:cs typeface="Malgun Gothic"/>
              </a:rPr>
              <a:t>있어야</a:t>
            </a:r>
            <a:r>
              <a:rPr spc="-20"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dirty="0">
              <a:latin typeface="+mn-ea"/>
              <a:ea typeface="+mn-ea"/>
              <a:cs typeface="Malgun Gothic"/>
            </a:endParaRPr>
          </a:p>
          <a:p>
            <a:pPr marL="789305" lvl="2" indent="-227965">
              <a:lnSpc>
                <a:spcPct val="100000"/>
              </a:lnSpc>
              <a:spcBef>
                <a:spcPts val="850"/>
              </a:spcBef>
              <a:buFont typeface="Arial"/>
              <a:buChar char="▪"/>
              <a:tabLst>
                <a:tab pos="789305" algn="l"/>
              </a:tabLst>
            </a:pPr>
            <a:r>
              <a:rPr dirty="0">
                <a:solidFill>
                  <a:srgbClr val="333333"/>
                </a:solidFill>
                <a:latin typeface="+mn-ea"/>
                <a:ea typeface="+mn-ea"/>
                <a:cs typeface="Malgun Gothic"/>
              </a:rPr>
              <a:t>파이썬 3.3</a:t>
            </a:r>
            <a:r>
              <a:rPr spc="-10" dirty="0">
                <a:solidFill>
                  <a:srgbClr val="333333"/>
                </a:solidFill>
                <a:latin typeface="+mn-ea"/>
                <a:ea typeface="+mn-ea"/>
                <a:cs typeface="Malgun Gothic"/>
              </a:rPr>
              <a:t> </a:t>
            </a:r>
            <a:r>
              <a:rPr dirty="0">
                <a:solidFill>
                  <a:srgbClr val="333333"/>
                </a:solidFill>
                <a:latin typeface="+mn-ea"/>
                <a:ea typeface="+mn-ea"/>
                <a:cs typeface="Malgun Gothic"/>
              </a:rPr>
              <a:t>부터는 없어도</a:t>
            </a:r>
            <a:r>
              <a:rPr spc="-5" dirty="0">
                <a:solidFill>
                  <a:srgbClr val="333333"/>
                </a:solidFill>
                <a:latin typeface="+mn-ea"/>
                <a:ea typeface="+mn-ea"/>
                <a:cs typeface="Malgun Gothic"/>
              </a:rPr>
              <a:t> </a:t>
            </a:r>
            <a:r>
              <a:rPr dirty="0">
                <a:solidFill>
                  <a:srgbClr val="333333"/>
                </a:solidFill>
                <a:latin typeface="+mn-ea"/>
                <a:ea typeface="+mn-ea"/>
                <a:cs typeface="Malgun Gothic"/>
              </a:rPr>
              <a:t>패키지로</a:t>
            </a:r>
            <a:r>
              <a:rPr spc="15" dirty="0">
                <a:solidFill>
                  <a:srgbClr val="333333"/>
                </a:solidFill>
                <a:latin typeface="+mn-ea"/>
                <a:ea typeface="+mn-ea"/>
                <a:cs typeface="Malgun Gothic"/>
              </a:rPr>
              <a:t> </a:t>
            </a:r>
            <a:r>
              <a:rPr spc="-10" dirty="0">
                <a:solidFill>
                  <a:srgbClr val="333333"/>
                </a:solidFill>
                <a:latin typeface="+mn-ea"/>
                <a:ea typeface="+mn-ea"/>
                <a:cs typeface="Malgun Gothic"/>
              </a:rPr>
              <a:t>인식된다.</a:t>
            </a:r>
            <a:endParaRPr dirty="0">
              <a:latin typeface="+mn-ea"/>
              <a:ea typeface="+mn-ea"/>
              <a:cs typeface="Malgun Gothic"/>
            </a:endParaRPr>
          </a:p>
          <a:p>
            <a:pPr marL="789305" lvl="2" indent="-227965">
              <a:lnSpc>
                <a:spcPct val="100000"/>
              </a:lnSpc>
              <a:spcBef>
                <a:spcPts val="815"/>
              </a:spcBef>
              <a:buFont typeface="Arial"/>
              <a:buChar char="▪"/>
              <a:tabLst>
                <a:tab pos="789305" algn="l"/>
                <a:tab pos="1487170" algn="l"/>
                <a:tab pos="5054600" algn="l"/>
              </a:tabLst>
            </a:pPr>
            <a:r>
              <a:rPr u="sng" spc="125" dirty="0">
                <a:solidFill>
                  <a:srgbClr val="333333"/>
                </a:solidFill>
                <a:uFill>
                  <a:solidFill>
                    <a:srgbClr val="323232"/>
                  </a:solidFill>
                </a:uFill>
                <a:latin typeface="+mn-ea"/>
                <a:ea typeface="+mn-ea"/>
                <a:cs typeface="Malgun Gothic"/>
              </a:rPr>
              <a:t>  </a:t>
            </a:r>
            <a:r>
              <a:rPr spc="-25" dirty="0">
                <a:solidFill>
                  <a:srgbClr val="333333"/>
                </a:solidFill>
                <a:latin typeface="+mn-ea"/>
                <a:ea typeface="+mn-ea"/>
                <a:cs typeface="Malgun Gothic"/>
              </a:rPr>
              <a:t>all</a:t>
            </a:r>
            <a:r>
              <a:rPr u="sng" dirty="0">
                <a:solidFill>
                  <a:srgbClr val="333333"/>
                </a:solidFill>
                <a:uFill>
                  <a:solidFill>
                    <a:srgbClr val="323232"/>
                  </a:solidFill>
                </a:uFill>
                <a:latin typeface="+mn-ea"/>
                <a:ea typeface="+mn-ea"/>
                <a:cs typeface="Malgun Gothic"/>
              </a:rPr>
              <a:t>	</a:t>
            </a:r>
            <a:r>
              <a:rPr dirty="0">
                <a:solidFill>
                  <a:srgbClr val="333333"/>
                </a:solidFill>
                <a:latin typeface="+mn-ea"/>
                <a:ea typeface="+mn-ea"/>
                <a:cs typeface="Malgun Gothic"/>
              </a:rPr>
              <a:t>속성을</a:t>
            </a:r>
            <a:r>
              <a:rPr spc="10" dirty="0">
                <a:solidFill>
                  <a:srgbClr val="333333"/>
                </a:solidFill>
                <a:latin typeface="+mn-ea"/>
                <a:ea typeface="+mn-ea"/>
                <a:cs typeface="Malgun Gothic"/>
              </a:rPr>
              <a:t> </a:t>
            </a:r>
            <a:r>
              <a:rPr dirty="0">
                <a:solidFill>
                  <a:srgbClr val="333333"/>
                </a:solidFill>
                <a:latin typeface="+mn-ea"/>
                <a:ea typeface="+mn-ea"/>
                <a:cs typeface="Malgun Gothic"/>
              </a:rPr>
              <a:t>이용해</a:t>
            </a:r>
            <a:r>
              <a:rPr spc="25" dirty="0">
                <a:solidFill>
                  <a:srgbClr val="333333"/>
                </a:solidFill>
                <a:latin typeface="+mn-ea"/>
                <a:ea typeface="+mn-ea"/>
                <a:cs typeface="Malgun Gothic"/>
              </a:rPr>
              <a:t> </a:t>
            </a:r>
            <a:r>
              <a:rPr dirty="0">
                <a:solidFill>
                  <a:srgbClr val="333333"/>
                </a:solidFill>
                <a:latin typeface="+mn-ea"/>
                <a:ea typeface="+mn-ea"/>
                <a:cs typeface="Malgun Gothic"/>
              </a:rPr>
              <a:t>외부에서</a:t>
            </a:r>
            <a:r>
              <a:rPr spc="20" dirty="0">
                <a:solidFill>
                  <a:srgbClr val="333333"/>
                </a:solidFill>
                <a:latin typeface="+mn-ea"/>
                <a:ea typeface="+mn-ea"/>
                <a:cs typeface="Malgun Gothic"/>
              </a:rPr>
              <a:t> </a:t>
            </a:r>
            <a:r>
              <a:rPr dirty="0">
                <a:solidFill>
                  <a:srgbClr val="333333"/>
                </a:solidFill>
                <a:latin typeface="+mn-ea"/>
                <a:ea typeface="+mn-ea"/>
                <a:cs typeface="Malgun Gothic"/>
              </a:rPr>
              <a:t>import </a:t>
            </a:r>
            <a:r>
              <a:rPr spc="-50" dirty="0">
                <a:solidFill>
                  <a:srgbClr val="333333"/>
                </a:solidFill>
                <a:latin typeface="+mn-ea"/>
                <a:ea typeface="+mn-ea"/>
                <a:cs typeface="Malgun Gothic"/>
              </a:rPr>
              <a:t>*</a:t>
            </a:r>
            <a:r>
              <a:rPr dirty="0">
                <a:solidFill>
                  <a:srgbClr val="333333"/>
                </a:solidFill>
                <a:latin typeface="+mn-ea"/>
                <a:ea typeface="+mn-ea"/>
                <a:cs typeface="Malgun Gothic"/>
              </a:rPr>
              <a:t>	했을</a:t>
            </a:r>
            <a:r>
              <a:rPr spc="5" dirty="0">
                <a:solidFill>
                  <a:srgbClr val="333333"/>
                </a:solidFill>
                <a:latin typeface="+mn-ea"/>
                <a:ea typeface="+mn-ea"/>
                <a:cs typeface="Malgun Gothic"/>
              </a:rPr>
              <a:t> </a:t>
            </a:r>
            <a:r>
              <a:rPr dirty="0">
                <a:solidFill>
                  <a:srgbClr val="333333"/>
                </a:solidFill>
                <a:latin typeface="+mn-ea"/>
                <a:ea typeface="+mn-ea"/>
                <a:cs typeface="Malgun Gothic"/>
              </a:rPr>
              <a:t>때 임포트</a:t>
            </a:r>
            <a:r>
              <a:rPr spc="5" dirty="0">
                <a:solidFill>
                  <a:srgbClr val="333333"/>
                </a:solidFill>
                <a:latin typeface="+mn-ea"/>
                <a:ea typeface="+mn-ea"/>
                <a:cs typeface="Malgun Gothic"/>
              </a:rPr>
              <a:t> </a:t>
            </a:r>
            <a:r>
              <a:rPr dirty="0">
                <a:solidFill>
                  <a:srgbClr val="333333"/>
                </a:solidFill>
                <a:latin typeface="+mn-ea"/>
                <a:ea typeface="+mn-ea"/>
                <a:cs typeface="Malgun Gothic"/>
              </a:rPr>
              <a:t>될 모듈들을 선언 할 수</a:t>
            </a:r>
            <a:r>
              <a:rPr spc="5" dirty="0">
                <a:solidFill>
                  <a:srgbClr val="333333"/>
                </a:solidFill>
                <a:latin typeface="+mn-ea"/>
                <a:ea typeface="+mn-ea"/>
                <a:cs typeface="Malgun Gothic"/>
              </a:rPr>
              <a:t> </a:t>
            </a:r>
            <a:r>
              <a:rPr spc="-25" dirty="0">
                <a:solidFill>
                  <a:srgbClr val="333333"/>
                </a:solidFill>
                <a:latin typeface="+mn-ea"/>
                <a:ea typeface="+mn-ea"/>
                <a:cs typeface="Malgun Gothic"/>
              </a:rPr>
              <a:t>있다.</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패키지</a:t>
            </a:r>
            <a:r>
              <a:rPr sz="2400" spc="-10" dirty="0">
                <a:latin typeface="CookieRun Regular" panose="020B0600000101010101" pitchFamily="50" charset="-127"/>
              </a:rPr>
              <a:t> (Package)</a:t>
            </a:r>
          </a:p>
        </p:txBody>
      </p:sp>
      <p:pic>
        <p:nvPicPr>
          <p:cNvPr id="4" name="object 4"/>
          <p:cNvPicPr/>
          <p:nvPr/>
        </p:nvPicPr>
        <p:blipFill>
          <a:blip r:embed="rId3" cstate="print"/>
          <a:stretch>
            <a:fillRect/>
          </a:stretch>
        </p:blipFill>
        <p:spPr>
          <a:xfrm>
            <a:off x="417576" y="3809998"/>
            <a:ext cx="2247900" cy="2961132"/>
          </a:xfrm>
          <a:prstGeom prst="rect">
            <a:avLst/>
          </a:prstGeom>
        </p:spPr>
      </p:pic>
      <p:grpSp>
        <p:nvGrpSpPr>
          <p:cNvPr id="5" name="object 5"/>
          <p:cNvGrpSpPr/>
          <p:nvPr/>
        </p:nvGrpSpPr>
        <p:grpSpPr>
          <a:xfrm>
            <a:off x="2970148" y="4244340"/>
            <a:ext cx="8725535" cy="383540"/>
            <a:chOff x="2970148" y="4244340"/>
            <a:chExt cx="8725535" cy="383540"/>
          </a:xfrm>
        </p:grpSpPr>
        <p:sp>
          <p:nvSpPr>
            <p:cNvPr id="6" name="object 6"/>
            <p:cNvSpPr/>
            <p:nvPr/>
          </p:nvSpPr>
          <p:spPr>
            <a:xfrm>
              <a:off x="2970149" y="4257052"/>
              <a:ext cx="8725535" cy="370840"/>
            </a:xfrm>
            <a:custGeom>
              <a:avLst/>
              <a:gdLst/>
              <a:ahLst/>
              <a:cxnLst/>
              <a:rect l="l" t="t" r="r" b="b"/>
              <a:pathLst>
                <a:path w="8725535" h="370839">
                  <a:moveTo>
                    <a:pt x="4362577" y="0"/>
                  </a:moveTo>
                  <a:lnTo>
                    <a:pt x="0" y="0"/>
                  </a:lnTo>
                  <a:lnTo>
                    <a:pt x="0" y="370827"/>
                  </a:lnTo>
                  <a:lnTo>
                    <a:pt x="4362577" y="370827"/>
                  </a:lnTo>
                  <a:lnTo>
                    <a:pt x="4362577" y="0"/>
                  </a:lnTo>
                  <a:close/>
                </a:path>
                <a:path w="8725535" h="370839">
                  <a:moveTo>
                    <a:pt x="8725281" y="0"/>
                  </a:moveTo>
                  <a:lnTo>
                    <a:pt x="4362704" y="0"/>
                  </a:lnTo>
                  <a:lnTo>
                    <a:pt x="4362704" y="370827"/>
                  </a:lnTo>
                  <a:lnTo>
                    <a:pt x="8725281" y="370827"/>
                  </a:lnTo>
                  <a:lnTo>
                    <a:pt x="8725281" y="0"/>
                  </a:lnTo>
                  <a:close/>
                </a:path>
              </a:pathLst>
            </a:custGeom>
            <a:solidFill>
              <a:srgbClr val="E7E7E7"/>
            </a:solidFill>
          </p:spPr>
          <p:txBody>
            <a:bodyPr wrap="square" lIns="0" tIns="0" rIns="0" bIns="0" rtlCol="0"/>
            <a:lstStyle/>
            <a:p>
              <a:endParaRPr/>
            </a:p>
          </p:txBody>
        </p:sp>
        <p:sp>
          <p:nvSpPr>
            <p:cNvPr id="7" name="object 7"/>
            <p:cNvSpPr/>
            <p:nvPr/>
          </p:nvSpPr>
          <p:spPr>
            <a:xfrm>
              <a:off x="2970148" y="4257040"/>
              <a:ext cx="8725535" cy="0"/>
            </a:xfrm>
            <a:custGeom>
              <a:avLst/>
              <a:gdLst/>
              <a:ahLst/>
              <a:cxnLst/>
              <a:rect l="l" t="t" r="r" b="b"/>
              <a:pathLst>
                <a:path w="8725535">
                  <a:moveTo>
                    <a:pt x="0" y="0"/>
                  </a:moveTo>
                  <a:lnTo>
                    <a:pt x="8725281" y="0"/>
                  </a:lnTo>
                </a:path>
              </a:pathLst>
            </a:custGeom>
            <a:ln w="25400">
              <a:solidFill>
                <a:srgbClr val="000000"/>
              </a:solidFill>
            </a:ln>
          </p:spPr>
          <p:txBody>
            <a:bodyPr wrap="square" lIns="0" tIns="0" rIns="0" bIns="0" rtlCol="0"/>
            <a:lstStyle/>
            <a:p>
              <a:endParaRPr/>
            </a:p>
          </p:txBody>
        </p:sp>
      </p:grpSp>
      <p:grpSp>
        <p:nvGrpSpPr>
          <p:cNvPr id="8" name="object 8"/>
          <p:cNvGrpSpPr/>
          <p:nvPr/>
        </p:nvGrpSpPr>
        <p:grpSpPr>
          <a:xfrm>
            <a:off x="2970148" y="4998720"/>
            <a:ext cx="8725535" cy="985082"/>
            <a:chOff x="2970148" y="4998720"/>
            <a:chExt cx="8725535" cy="383540"/>
          </a:xfrm>
        </p:grpSpPr>
        <p:sp>
          <p:nvSpPr>
            <p:cNvPr id="9" name="object 9"/>
            <p:cNvSpPr/>
            <p:nvPr/>
          </p:nvSpPr>
          <p:spPr>
            <a:xfrm>
              <a:off x="2970149" y="4998719"/>
              <a:ext cx="8725535" cy="370840"/>
            </a:xfrm>
            <a:custGeom>
              <a:avLst/>
              <a:gdLst/>
              <a:ahLst/>
              <a:cxnLst/>
              <a:rect l="l" t="t" r="r" b="b"/>
              <a:pathLst>
                <a:path w="8725535" h="370839">
                  <a:moveTo>
                    <a:pt x="4362577" y="0"/>
                  </a:moveTo>
                  <a:lnTo>
                    <a:pt x="0" y="0"/>
                  </a:lnTo>
                  <a:lnTo>
                    <a:pt x="0" y="370840"/>
                  </a:lnTo>
                  <a:lnTo>
                    <a:pt x="4362577" y="370840"/>
                  </a:lnTo>
                  <a:lnTo>
                    <a:pt x="4362577" y="0"/>
                  </a:lnTo>
                  <a:close/>
                </a:path>
                <a:path w="8725535" h="370839">
                  <a:moveTo>
                    <a:pt x="8725281" y="0"/>
                  </a:moveTo>
                  <a:lnTo>
                    <a:pt x="4362704" y="0"/>
                  </a:lnTo>
                  <a:lnTo>
                    <a:pt x="4362704" y="370840"/>
                  </a:lnTo>
                  <a:lnTo>
                    <a:pt x="8725281" y="370840"/>
                  </a:lnTo>
                  <a:lnTo>
                    <a:pt x="8725281" y="0"/>
                  </a:lnTo>
                  <a:close/>
                </a:path>
              </a:pathLst>
            </a:custGeom>
            <a:solidFill>
              <a:srgbClr val="E7E7E7"/>
            </a:solidFill>
          </p:spPr>
          <p:txBody>
            <a:bodyPr wrap="square" lIns="0" tIns="0" rIns="0" bIns="0" rtlCol="0"/>
            <a:lstStyle/>
            <a:p>
              <a:endParaRPr/>
            </a:p>
          </p:txBody>
        </p:sp>
        <p:sp>
          <p:nvSpPr>
            <p:cNvPr id="10" name="object 10"/>
            <p:cNvSpPr/>
            <p:nvPr/>
          </p:nvSpPr>
          <p:spPr>
            <a:xfrm>
              <a:off x="2970148" y="5369560"/>
              <a:ext cx="8725535" cy="0"/>
            </a:xfrm>
            <a:custGeom>
              <a:avLst/>
              <a:gdLst/>
              <a:ahLst/>
              <a:cxnLst/>
              <a:rect l="l" t="t" r="r" b="b"/>
              <a:pathLst>
                <a:path w="8725535">
                  <a:moveTo>
                    <a:pt x="0" y="0"/>
                  </a:moveTo>
                  <a:lnTo>
                    <a:pt x="8725281" y="0"/>
                  </a:lnTo>
                </a:path>
              </a:pathLst>
            </a:custGeom>
            <a:ln w="25400">
              <a:solidFill>
                <a:srgbClr val="000000"/>
              </a:solidFill>
            </a:ln>
          </p:spPr>
          <p:txBody>
            <a:bodyPr wrap="square" lIns="0" tIns="0" rIns="0" bIns="0" rtlCol="0"/>
            <a:lstStyle/>
            <a:p>
              <a:endParaRPr/>
            </a:p>
          </p:txBody>
        </p:sp>
      </p:grpSp>
      <p:sp>
        <p:nvSpPr>
          <p:cNvPr id="11" name="object 11"/>
          <p:cNvSpPr/>
          <p:nvPr/>
        </p:nvSpPr>
        <p:spPr>
          <a:xfrm>
            <a:off x="2970148" y="3886200"/>
            <a:ext cx="8725535" cy="0"/>
          </a:xfrm>
          <a:custGeom>
            <a:avLst/>
            <a:gdLst/>
            <a:ahLst/>
            <a:cxnLst/>
            <a:rect l="l" t="t" r="r" b="b"/>
            <a:pathLst>
              <a:path w="8725535">
                <a:moveTo>
                  <a:pt x="0" y="0"/>
                </a:moveTo>
                <a:lnTo>
                  <a:pt x="8725281" y="0"/>
                </a:lnTo>
              </a:path>
            </a:pathLst>
          </a:custGeom>
          <a:ln w="25400">
            <a:solidFill>
              <a:srgbClr val="000000"/>
            </a:solidFill>
          </a:ln>
        </p:spPr>
        <p:txBody>
          <a:bodyPr wrap="square" lIns="0" tIns="0" rIns="0" bIns="0" rtlCol="0"/>
          <a:lstStyle/>
          <a:p>
            <a:endParaRPr/>
          </a:p>
        </p:txBody>
      </p:sp>
      <p:sp>
        <p:nvSpPr>
          <p:cNvPr id="12" name="object 12"/>
          <p:cNvSpPr txBox="1"/>
          <p:nvPr/>
        </p:nvSpPr>
        <p:spPr>
          <a:xfrm>
            <a:off x="2970148" y="3886200"/>
            <a:ext cx="8725535" cy="319318"/>
          </a:xfrm>
          <a:prstGeom prst="rect">
            <a:avLst/>
          </a:prstGeom>
          <a:solidFill>
            <a:srgbClr val="56BBE4"/>
          </a:solidFill>
        </p:spPr>
        <p:txBody>
          <a:bodyPr vert="horz" wrap="square" lIns="0" tIns="41910" rIns="0" bIns="0" rtlCol="0">
            <a:spAutoFit/>
          </a:bodyPr>
          <a:lstStyle/>
          <a:p>
            <a:pPr marL="91440">
              <a:lnSpc>
                <a:spcPct val="100000"/>
              </a:lnSpc>
              <a:spcBef>
                <a:spcPts val="330"/>
              </a:spcBef>
            </a:pPr>
            <a:r>
              <a:rPr b="1" spc="-25" dirty="0">
                <a:solidFill>
                  <a:srgbClr val="FFFFFF"/>
                </a:solidFill>
                <a:latin typeface="CookieRun Regular" panose="020B0600000101010101" pitchFamily="50" charset="-127"/>
                <a:cs typeface="Malgun Gothic"/>
              </a:rPr>
              <a:t>PYTHONPATH</a:t>
            </a:r>
            <a:r>
              <a:rPr b="1" spc="-20" dirty="0">
                <a:solidFill>
                  <a:srgbClr val="FFFFFF"/>
                </a:solidFill>
                <a:latin typeface="CookieRun Regular" panose="020B0600000101010101" pitchFamily="50" charset="-127"/>
                <a:cs typeface="Malgun Gothic"/>
              </a:rPr>
              <a:t> </a:t>
            </a:r>
            <a:r>
              <a:rPr b="1" dirty="0">
                <a:solidFill>
                  <a:srgbClr val="FFFFFF"/>
                </a:solidFill>
                <a:latin typeface="CookieRun Regular" panose="020B0600000101010101" pitchFamily="50" charset="-127"/>
                <a:cs typeface="Malgun Gothic"/>
              </a:rPr>
              <a:t>=</a:t>
            </a:r>
            <a:r>
              <a:rPr b="1" spc="-40" dirty="0">
                <a:solidFill>
                  <a:srgbClr val="FFFFFF"/>
                </a:solidFill>
                <a:latin typeface="CookieRun Regular" panose="020B0600000101010101" pitchFamily="50" charset="-127"/>
                <a:cs typeface="Malgun Gothic"/>
              </a:rPr>
              <a:t> </a:t>
            </a:r>
            <a:r>
              <a:rPr b="1" dirty="0">
                <a:solidFill>
                  <a:srgbClr val="FFFFFF"/>
                </a:solidFill>
                <a:latin typeface="CookieRun Regular" panose="020B0600000101010101" pitchFamily="50" charset="-127"/>
                <a:cs typeface="Malgun Gothic"/>
              </a:rPr>
              <a:t>SRC</a:t>
            </a:r>
            <a:r>
              <a:rPr b="1" spc="-45" dirty="0">
                <a:solidFill>
                  <a:srgbClr val="FFFFFF"/>
                </a:solidFill>
                <a:latin typeface="CookieRun Regular" panose="020B0600000101010101" pitchFamily="50" charset="-127"/>
                <a:cs typeface="Malgun Gothic"/>
              </a:rPr>
              <a:t> </a:t>
            </a:r>
            <a:r>
              <a:rPr b="1" spc="-25" dirty="0">
                <a:solidFill>
                  <a:srgbClr val="FFFFFF"/>
                </a:solidFill>
                <a:latin typeface="CookieRun Regular" panose="020B0600000101010101" pitchFamily="50" charset="-127"/>
                <a:cs typeface="Malgun Gothic"/>
              </a:rPr>
              <a:t>인경우</a:t>
            </a:r>
            <a:endParaRPr>
              <a:latin typeface="CookieRun Regular" panose="020B0600000101010101" pitchFamily="50" charset="-127"/>
              <a:cs typeface="Malgun Gothic"/>
            </a:endParaRPr>
          </a:p>
        </p:txBody>
      </p:sp>
      <p:sp>
        <p:nvSpPr>
          <p:cNvPr id="13" name="object 13"/>
          <p:cNvSpPr txBox="1"/>
          <p:nvPr/>
        </p:nvSpPr>
        <p:spPr>
          <a:xfrm>
            <a:off x="2970148" y="4189484"/>
            <a:ext cx="8725535" cy="1423467"/>
          </a:xfrm>
          <a:prstGeom prst="rect">
            <a:avLst/>
          </a:prstGeom>
        </p:spPr>
        <p:txBody>
          <a:bodyPr vert="horz" wrap="square" lIns="0" tIns="109220" rIns="0" bIns="0" rtlCol="0">
            <a:spAutoFit/>
          </a:bodyPr>
          <a:lstStyle/>
          <a:p>
            <a:pPr marL="91440">
              <a:lnSpc>
                <a:spcPct val="100000"/>
              </a:lnSpc>
              <a:spcBef>
                <a:spcPts val="860"/>
              </a:spcBef>
              <a:tabLst>
                <a:tab pos="4454525" algn="l"/>
              </a:tabLst>
            </a:pPr>
            <a:r>
              <a:rPr dirty="0">
                <a:latin typeface="CookieRun Regular" panose="020B0600000101010101" pitchFamily="50" charset="-127"/>
                <a:cs typeface="Malgun Gothic"/>
              </a:rPr>
              <a:t>cart.py</a:t>
            </a:r>
            <a:r>
              <a:rPr spc="5" dirty="0">
                <a:latin typeface="CookieRun Regular" panose="020B0600000101010101" pitchFamily="50" charset="-127"/>
                <a:cs typeface="Malgun Gothic"/>
              </a:rPr>
              <a:t> </a:t>
            </a:r>
            <a:r>
              <a:rPr dirty="0">
                <a:latin typeface="CookieRun Regular" panose="020B0600000101010101" pitchFamily="50" charset="-127"/>
                <a:cs typeface="Malgun Gothic"/>
              </a:rPr>
              <a:t>임포트</a:t>
            </a:r>
            <a:r>
              <a:rPr spc="5" dirty="0">
                <a:latin typeface="CookieRun Regular" panose="020B0600000101010101" pitchFamily="50" charset="-127"/>
                <a:cs typeface="Malgun Gothic"/>
              </a:rPr>
              <a:t> </a:t>
            </a:r>
            <a:r>
              <a:rPr spc="-25" dirty="0">
                <a:latin typeface="CookieRun Regular" panose="020B0600000101010101" pitchFamily="50" charset="-127"/>
                <a:cs typeface="Malgun Gothic"/>
              </a:rPr>
              <a:t>하기</a:t>
            </a:r>
            <a:r>
              <a:rPr dirty="0">
                <a:latin typeface="CookieRun Regular" panose="020B0600000101010101" pitchFamily="50" charset="-127"/>
                <a:cs typeface="Malgun Gothic"/>
              </a:rPr>
              <a:t>	from</a:t>
            </a:r>
            <a:r>
              <a:rPr spc="-25" dirty="0">
                <a:latin typeface="CookieRun Regular" panose="020B0600000101010101" pitchFamily="50" charset="-127"/>
                <a:cs typeface="Malgun Gothic"/>
              </a:rPr>
              <a:t> </a:t>
            </a:r>
            <a:r>
              <a:rPr dirty="0">
                <a:latin typeface="CookieRun Regular" panose="020B0600000101010101" pitchFamily="50" charset="-127"/>
                <a:cs typeface="Malgun Gothic"/>
              </a:rPr>
              <a:t>model.order</a:t>
            </a:r>
            <a:r>
              <a:rPr spc="-20" dirty="0">
                <a:latin typeface="CookieRun Regular" panose="020B0600000101010101" pitchFamily="50" charset="-127"/>
                <a:cs typeface="Malgun Gothic"/>
              </a:rPr>
              <a:t> </a:t>
            </a:r>
            <a:r>
              <a:rPr dirty="0">
                <a:latin typeface="CookieRun Regular" panose="020B0600000101010101" pitchFamily="50" charset="-127"/>
                <a:cs typeface="Malgun Gothic"/>
              </a:rPr>
              <a:t>import</a:t>
            </a:r>
            <a:r>
              <a:rPr spc="-45" dirty="0">
                <a:latin typeface="CookieRun Regular" panose="020B0600000101010101" pitchFamily="50" charset="-127"/>
                <a:cs typeface="Malgun Gothic"/>
              </a:rPr>
              <a:t> </a:t>
            </a:r>
            <a:r>
              <a:rPr spc="-20" dirty="0">
                <a:latin typeface="CookieRun Regular" panose="020B0600000101010101" pitchFamily="50" charset="-127"/>
                <a:cs typeface="Malgun Gothic"/>
              </a:rPr>
              <a:t>cart</a:t>
            </a:r>
            <a:endParaRPr dirty="0">
              <a:latin typeface="CookieRun Regular" panose="020B0600000101010101" pitchFamily="50" charset="-127"/>
              <a:cs typeface="Malgun Gothic"/>
            </a:endParaRPr>
          </a:p>
          <a:p>
            <a:pPr marL="91440">
              <a:lnSpc>
                <a:spcPct val="100000"/>
              </a:lnSpc>
              <a:spcBef>
                <a:spcPts val="765"/>
              </a:spcBef>
              <a:tabLst>
                <a:tab pos="4454525" algn="l"/>
              </a:tabLst>
            </a:pPr>
            <a:r>
              <a:rPr dirty="0">
                <a:latin typeface="CookieRun Regular" panose="020B0600000101010101" pitchFamily="50" charset="-127"/>
                <a:cs typeface="Malgun Gothic"/>
              </a:rPr>
              <a:t>order</a:t>
            </a:r>
            <a:r>
              <a:rPr spc="-10" dirty="0">
                <a:latin typeface="CookieRun Regular" panose="020B0600000101010101" pitchFamily="50" charset="-127"/>
                <a:cs typeface="Malgun Gothic"/>
              </a:rPr>
              <a:t> </a:t>
            </a:r>
            <a:r>
              <a:rPr dirty="0">
                <a:latin typeface="CookieRun Regular" panose="020B0600000101010101" pitchFamily="50" charset="-127"/>
                <a:cs typeface="Malgun Gothic"/>
              </a:rPr>
              <a:t>패키지내</a:t>
            </a:r>
            <a:r>
              <a:rPr spc="-10" dirty="0">
                <a:latin typeface="CookieRun Regular" panose="020B0600000101010101" pitchFamily="50" charset="-127"/>
                <a:cs typeface="Malgun Gothic"/>
              </a:rPr>
              <a:t> </a:t>
            </a:r>
            <a:r>
              <a:rPr dirty="0">
                <a:latin typeface="CookieRun Regular" panose="020B0600000101010101" pitchFamily="50" charset="-127"/>
                <a:cs typeface="Malgun Gothic"/>
              </a:rPr>
              <a:t>모든</a:t>
            </a:r>
            <a:r>
              <a:rPr spc="-20" dirty="0">
                <a:latin typeface="CookieRun Regular" panose="020B0600000101010101" pitchFamily="50" charset="-127"/>
                <a:cs typeface="Malgun Gothic"/>
              </a:rPr>
              <a:t> </a:t>
            </a:r>
            <a:r>
              <a:rPr dirty="0">
                <a:latin typeface="CookieRun Regular" panose="020B0600000101010101" pitchFamily="50" charset="-127"/>
                <a:cs typeface="Malgun Gothic"/>
              </a:rPr>
              <a:t>모듈</a:t>
            </a:r>
            <a:r>
              <a:rPr spc="-15" dirty="0">
                <a:latin typeface="CookieRun Regular" panose="020B0600000101010101" pitchFamily="50" charset="-127"/>
                <a:cs typeface="Malgun Gothic"/>
              </a:rPr>
              <a:t> </a:t>
            </a:r>
            <a:r>
              <a:rPr spc="-25" dirty="0">
                <a:latin typeface="CookieRun Regular" panose="020B0600000101010101" pitchFamily="50" charset="-127"/>
                <a:cs typeface="Malgun Gothic"/>
              </a:rPr>
              <a:t>임포트</a:t>
            </a:r>
            <a:r>
              <a:rPr dirty="0">
                <a:latin typeface="CookieRun Regular" panose="020B0600000101010101" pitchFamily="50" charset="-127"/>
                <a:cs typeface="Malgun Gothic"/>
              </a:rPr>
              <a:t>	from</a:t>
            </a:r>
            <a:r>
              <a:rPr spc="-40" dirty="0">
                <a:latin typeface="CookieRun Regular" panose="020B0600000101010101" pitchFamily="50" charset="-127"/>
                <a:cs typeface="Malgun Gothic"/>
              </a:rPr>
              <a:t> </a:t>
            </a:r>
            <a:r>
              <a:rPr dirty="0">
                <a:latin typeface="CookieRun Regular" panose="020B0600000101010101" pitchFamily="50" charset="-127"/>
                <a:cs typeface="Malgun Gothic"/>
              </a:rPr>
              <a:t>model.order</a:t>
            </a:r>
            <a:r>
              <a:rPr spc="-45" dirty="0">
                <a:latin typeface="CookieRun Regular" panose="020B0600000101010101" pitchFamily="50" charset="-127"/>
                <a:cs typeface="Malgun Gothic"/>
              </a:rPr>
              <a:t> </a:t>
            </a:r>
            <a:r>
              <a:rPr dirty="0">
                <a:latin typeface="CookieRun Regular" panose="020B0600000101010101" pitchFamily="50" charset="-127"/>
                <a:cs typeface="Malgun Gothic"/>
              </a:rPr>
              <a:t>import</a:t>
            </a:r>
            <a:r>
              <a:rPr spc="-60" dirty="0">
                <a:latin typeface="CookieRun Regular" panose="020B0600000101010101" pitchFamily="50" charset="-127"/>
                <a:cs typeface="Malgun Gothic"/>
              </a:rPr>
              <a:t> </a:t>
            </a:r>
            <a:r>
              <a:rPr spc="-50" dirty="0">
                <a:latin typeface="CookieRun Regular" panose="020B0600000101010101" pitchFamily="50" charset="-127"/>
                <a:cs typeface="Malgun Gothic"/>
              </a:rPr>
              <a:t>*</a:t>
            </a:r>
            <a:endParaRPr dirty="0">
              <a:latin typeface="CookieRun Regular" panose="020B0600000101010101" pitchFamily="50" charset="-127"/>
              <a:cs typeface="Malgun Gothic"/>
            </a:endParaRPr>
          </a:p>
          <a:p>
            <a:pPr marL="91440">
              <a:lnSpc>
                <a:spcPct val="100000"/>
              </a:lnSpc>
              <a:spcBef>
                <a:spcPts val="760"/>
              </a:spcBef>
              <a:tabLst>
                <a:tab pos="4454525" algn="l"/>
              </a:tabLst>
            </a:pPr>
            <a:r>
              <a:rPr spc="-10" dirty="0">
                <a:latin typeface="CookieRun Regular" panose="020B0600000101010101" pitchFamily="50" charset="-127"/>
                <a:cs typeface="Malgun Gothic"/>
              </a:rPr>
              <a:t>user.py의</a:t>
            </a:r>
            <a:r>
              <a:rPr spc="-75" dirty="0">
                <a:latin typeface="CookieRun Regular" panose="020B0600000101010101" pitchFamily="50" charset="-127"/>
                <a:cs typeface="Malgun Gothic"/>
              </a:rPr>
              <a:t> </a:t>
            </a:r>
            <a:r>
              <a:rPr dirty="0">
                <a:latin typeface="CookieRun Regular" panose="020B0600000101010101" pitchFamily="50" charset="-127"/>
                <a:cs typeface="Malgun Gothic"/>
              </a:rPr>
              <a:t>add_user()</a:t>
            </a:r>
            <a:r>
              <a:rPr spc="-60" dirty="0">
                <a:latin typeface="CookieRun Regular" panose="020B0600000101010101" pitchFamily="50" charset="-127"/>
                <a:cs typeface="Malgun Gothic"/>
              </a:rPr>
              <a:t> </a:t>
            </a:r>
            <a:r>
              <a:rPr dirty="0">
                <a:latin typeface="CookieRun Regular" panose="020B0600000101010101" pitchFamily="50" charset="-127"/>
                <a:cs typeface="Malgun Gothic"/>
              </a:rPr>
              <a:t>함수</a:t>
            </a:r>
            <a:r>
              <a:rPr spc="-60" dirty="0">
                <a:latin typeface="CookieRun Regular" panose="020B0600000101010101" pitchFamily="50" charset="-127"/>
                <a:cs typeface="Malgun Gothic"/>
              </a:rPr>
              <a:t> </a:t>
            </a:r>
            <a:r>
              <a:rPr spc="-25" dirty="0">
                <a:latin typeface="CookieRun Regular" panose="020B0600000101010101" pitchFamily="50" charset="-127"/>
                <a:cs typeface="Malgun Gothic"/>
              </a:rPr>
              <a:t>임포트</a:t>
            </a:r>
            <a:r>
              <a:rPr dirty="0">
                <a:latin typeface="CookieRun Regular" panose="020B0600000101010101" pitchFamily="50" charset="-127"/>
                <a:cs typeface="Malgun Gothic"/>
              </a:rPr>
              <a:t>	from</a:t>
            </a:r>
            <a:r>
              <a:rPr spc="-10" dirty="0">
                <a:latin typeface="CookieRun Regular" panose="020B0600000101010101" pitchFamily="50" charset="-127"/>
                <a:cs typeface="Malgun Gothic"/>
              </a:rPr>
              <a:t> model.user.user</a:t>
            </a:r>
            <a:r>
              <a:rPr spc="-45" dirty="0">
                <a:latin typeface="CookieRun Regular" panose="020B0600000101010101" pitchFamily="50" charset="-127"/>
                <a:cs typeface="Malgun Gothic"/>
              </a:rPr>
              <a:t> </a:t>
            </a:r>
            <a:r>
              <a:rPr dirty="0">
                <a:latin typeface="CookieRun Regular" panose="020B0600000101010101" pitchFamily="50" charset="-127"/>
                <a:cs typeface="Malgun Gothic"/>
              </a:rPr>
              <a:t>import</a:t>
            </a:r>
            <a:r>
              <a:rPr spc="-35" dirty="0">
                <a:latin typeface="CookieRun Regular" panose="020B0600000101010101" pitchFamily="50" charset="-127"/>
                <a:cs typeface="Malgun Gothic"/>
              </a:rPr>
              <a:t> </a:t>
            </a:r>
            <a:r>
              <a:rPr spc="-10" dirty="0">
                <a:latin typeface="CookieRun Regular" panose="020B0600000101010101" pitchFamily="50" charset="-127"/>
                <a:cs typeface="Malgun Gothic"/>
              </a:rPr>
              <a:t>add_user</a:t>
            </a:r>
            <a:endParaRPr dirty="0">
              <a:latin typeface="CookieRun Regular" panose="020B0600000101010101" pitchFamily="50" charset="-127"/>
              <a:cs typeface="Malgun Gothic"/>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1052829"/>
            <a:ext cx="9890125" cy="1459374"/>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dirty="0">
                <a:solidFill>
                  <a:srgbClr val="333333"/>
                </a:solidFill>
                <a:latin typeface="+mn-ea"/>
                <a:ea typeface="+mn-ea"/>
                <a:cs typeface="Malgun Gothic"/>
              </a:rPr>
              <a:t>추가</a:t>
            </a:r>
            <a:r>
              <a:rPr spc="5" dirty="0">
                <a:solidFill>
                  <a:srgbClr val="333333"/>
                </a:solidFill>
                <a:latin typeface="+mn-ea"/>
                <a:ea typeface="+mn-ea"/>
                <a:cs typeface="Malgun Gothic"/>
              </a:rPr>
              <a:t> </a:t>
            </a:r>
            <a:r>
              <a:rPr dirty="0">
                <a:solidFill>
                  <a:srgbClr val="333333"/>
                </a:solidFill>
                <a:latin typeface="+mn-ea"/>
                <a:ea typeface="+mn-ea"/>
                <a:cs typeface="Malgun Gothic"/>
              </a:rPr>
              <a:t>패키지를 넣기</a:t>
            </a:r>
            <a:r>
              <a:rPr spc="5" dirty="0">
                <a:solidFill>
                  <a:srgbClr val="333333"/>
                </a:solidFill>
                <a:latin typeface="+mn-ea"/>
                <a:ea typeface="+mn-ea"/>
                <a:cs typeface="Malgun Gothic"/>
              </a:rPr>
              <a:t> </a:t>
            </a:r>
            <a:r>
              <a:rPr dirty="0">
                <a:solidFill>
                  <a:srgbClr val="333333"/>
                </a:solidFill>
                <a:latin typeface="+mn-ea"/>
                <a:ea typeface="+mn-ea"/>
                <a:cs typeface="Malgun Gothic"/>
              </a:rPr>
              <a:t>위해</a:t>
            </a:r>
            <a:r>
              <a:rPr spc="-5" dirty="0">
                <a:solidFill>
                  <a:srgbClr val="333333"/>
                </a:solidFill>
                <a:latin typeface="+mn-ea"/>
                <a:ea typeface="+mn-ea"/>
                <a:cs typeface="Malgun Gothic"/>
              </a:rPr>
              <a:t> </a:t>
            </a:r>
            <a:r>
              <a:rPr dirty="0">
                <a:solidFill>
                  <a:srgbClr val="333333"/>
                </a:solidFill>
                <a:latin typeface="+mn-ea"/>
                <a:ea typeface="+mn-ea"/>
                <a:cs typeface="Malgun Gothic"/>
              </a:rPr>
              <a:t>제공되는 </a:t>
            </a:r>
            <a:r>
              <a:rPr spc="-20" dirty="0">
                <a:solidFill>
                  <a:srgbClr val="333333"/>
                </a:solidFill>
                <a:latin typeface="+mn-ea"/>
                <a:ea typeface="+mn-ea"/>
                <a:cs typeface="Malgun Gothic"/>
              </a:rPr>
              <a:t>디렉토리</a:t>
            </a:r>
            <a:endParaRPr dirty="0">
              <a:latin typeface="+mn-ea"/>
              <a:ea typeface="+mn-ea"/>
              <a:cs typeface="Malgun Gothic"/>
            </a:endParaRPr>
          </a:p>
          <a:p>
            <a:pPr marL="286385" indent="-273685">
              <a:lnSpc>
                <a:spcPct val="100000"/>
              </a:lnSpc>
              <a:spcBef>
                <a:spcPts val="2415"/>
              </a:spcBef>
              <a:buFont typeface="Arial"/>
              <a:buChar char="▪"/>
              <a:tabLst>
                <a:tab pos="286385" algn="l"/>
              </a:tabLst>
            </a:pPr>
            <a:r>
              <a:rPr dirty="0">
                <a:solidFill>
                  <a:srgbClr val="333333"/>
                </a:solidFill>
                <a:latin typeface="+mn-ea"/>
                <a:ea typeface="+mn-ea"/>
                <a:cs typeface="Malgun Gothic"/>
              </a:rPr>
              <a:t>이</a:t>
            </a:r>
            <a:r>
              <a:rPr spc="10" dirty="0">
                <a:solidFill>
                  <a:srgbClr val="333333"/>
                </a:solidFill>
                <a:latin typeface="+mn-ea"/>
                <a:ea typeface="+mn-ea"/>
                <a:cs typeface="Malgun Gothic"/>
              </a:rPr>
              <a:t> </a:t>
            </a:r>
            <a:r>
              <a:rPr dirty="0">
                <a:solidFill>
                  <a:srgbClr val="333333"/>
                </a:solidFill>
                <a:latin typeface="+mn-ea"/>
                <a:ea typeface="+mn-ea"/>
                <a:cs typeface="Malgun Gothic"/>
              </a:rPr>
              <a:t>경로에</a:t>
            </a:r>
            <a:r>
              <a:rPr spc="15" dirty="0">
                <a:solidFill>
                  <a:srgbClr val="333333"/>
                </a:solidFill>
                <a:latin typeface="+mn-ea"/>
                <a:ea typeface="+mn-ea"/>
                <a:cs typeface="Malgun Gothic"/>
              </a:rPr>
              <a:t> </a:t>
            </a:r>
            <a:r>
              <a:rPr dirty="0">
                <a:solidFill>
                  <a:srgbClr val="333333"/>
                </a:solidFill>
                <a:latin typeface="+mn-ea"/>
                <a:ea typeface="+mn-ea"/>
                <a:cs typeface="Malgun Gothic"/>
              </a:rPr>
              <a:t>추가된</a:t>
            </a:r>
            <a:r>
              <a:rPr spc="15" dirty="0">
                <a:solidFill>
                  <a:srgbClr val="333333"/>
                </a:solidFill>
                <a:latin typeface="+mn-ea"/>
                <a:ea typeface="+mn-ea"/>
                <a:cs typeface="Malgun Gothic"/>
              </a:rPr>
              <a:t> </a:t>
            </a:r>
            <a:r>
              <a:rPr dirty="0">
                <a:solidFill>
                  <a:srgbClr val="333333"/>
                </a:solidFill>
                <a:latin typeface="+mn-ea"/>
                <a:ea typeface="+mn-ea"/>
                <a:cs typeface="Malgun Gothic"/>
              </a:rPr>
              <a:t>패키지는 환경설정</a:t>
            </a:r>
            <a:r>
              <a:rPr spc="15" dirty="0">
                <a:solidFill>
                  <a:srgbClr val="333333"/>
                </a:solidFill>
                <a:latin typeface="+mn-ea"/>
                <a:ea typeface="+mn-ea"/>
                <a:cs typeface="Malgun Gothic"/>
              </a:rPr>
              <a:t> </a:t>
            </a:r>
            <a:r>
              <a:rPr dirty="0">
                <a:solidFill>
                  <a:srgbClr val="333333"/>
                </a:solidFill>
                <a:latin typeface="+mn-ea"/>
                <a:ea typeface="+mn-ea"/>
                <a:cs typeface="Malgun Gothic"/>
              </a:rPr>
              <a:t>없이</a:t>
            </a:r>
            <a:r>
              <a:rPr spc="10" dirty="0">
                <a:solidFill>
                  <a:srgbClr val="333333"/>
                </a:solidFill>
                <a:latin typeface="+mn-ea"/>
                <a:ea typeface="+mn-ea"/>
                <a:cs typeface="Malgun Gothic"/>
              </a:rPr>
              <a:t> </a:t>
            </a:r>
            <a:r>
              <a:rPr dirty="0">
                <a:solidFill>
                  <a:srgbClr val="333333"/>
                </a:solidFill>
                <a:latin typeface="+mn-ea"/>
                <a:ea typeface="+mn-ea"/>
                <a:cs typeface="Malgun Gothic"/>
              </a:rPr>
              <a:t>import해서</a:t>
            </a:r>
            <a:r>
              <a:rPr spc="5" dirty="0">
                <a:solidFill>
                  <a:srgbClr val="333333"/>
                </a:solidFill>
                <a:latin typeface="+mn-ea"/>
                <a:ea typeface="+mn-ea"/>
                <a:cs typeface="Malgun Gothic"/>
              </a:rPr>
              <a:t> </a:t>
            </a:r>
            <a:r>
              <a:rPr dirty="0">
                <a:solidFill>
                  <a:srgbClr val="333333"/>
                </a:solidFill>
                <a:latin typeface="+mn-ea"/>
                <a:ea typeface="+mn-ea"/>
                <a:cs typeface="Malgun Gothic"/>
              </a:rPr>
              <a:t>사용할</a:t>
            </a:r>
            <a:r>
              <a:rPr spc="10" dirty="0">
                <a:solidFill>
                  <a:srgbClr val="333333"/>
                </a:solidFill>
                <a:latin typeface="+mn-ea"/>
                <a:ea typeface="+mn-ea"/>
                <a:cs typeface="Malgun Gothic"/>
              </a:rPr>
              <a:t> </a:t>
            </a:r>
            <a:r>
              <a:rPr dirty="0">
                <a:solidFill>
                  <a:srgbClr val="333333"/>
                </a:solidFill>
                <a:latin typeface="+mn-ea"/>
                <a:ea typeface="+mn-ea"/>
                <a:cs typeface="Malgun Gothic"/>
              </a:rPr>
              <a:t>수</a:t>
            </a:r>
            <a:r>
              <a:rPr spc="20" dirty="0">
                <a:solidFill>
                  <a:srgbClr val="333333"/>
                </a:solidFill>
                <a:latin typeface="+mn-ea"/>
                <a:ea typeface="+mn-ea"/>
                <a:cs typeface="Malgun Gothic"/>
              </a:rPr>
              <a:t> </a:t>
            </a:r>
            <a:r>
              <a:rPr spc="-25" dirty="0">
                <a:solidFill>
                  <a:srgbClr val="333333"/>
                </a:solidFill>
                <a:latin typeface="+mn-ea"/>
                <a:ea typeface="+mn-ea"/>
                <a:cs typeface="Malgun Gothic"/>
              </a:rPr>
              <a:t>있다.</a:t>
            </a:r>
            <a:endParaRPr dirty="0">
              <a:latin typeface="+mn-ea"/>
              <a:ea typeface="+mn-ea"/>
              <a:cs typeface="Malgun Gothic"/>
            </a:endParaRPr>
          </a:p>
          <a:p>
            <a:pPr marL="286385" indent="-273685">
              <a:lnSpc>
                <a:spcPct val="100000"/>
              </a:lnSpc>
              <a:spcBef>
                <a:spcPts val="2425"/>
              </a:spcBef>
              <a:buFont typeface="Arial"/>
              <a:buChar char="▪"/>
              <a:tabLst>
                <a:tab pos="286385" algn="l"/>
              </a:tabLst>
            </a:pPr>
            <a:r>
              <a:rPr dirty="0">
                <a:solidFill>
                  <a:srgbClr val="333333"/>
                </a:solidFill>
                <a:latin typeface="+mn-ea"/>
                <a:ea typeface="+mn-ea"/>
                <a:cs typeface="Malgun Gothic"/>
              </a:rPr>
              <a:t>import</a:t>
            </a:r>
            <a:r>
              <a:rPr spc="10" dirty="0">
                <a:solidFill>
                  <a:srgbClr val="333333"/>
                </a:solidFill>
                <a:latin typeface="+mn-ea"/>
                <a:ea typeface="+mn-ea"/>
                <a:cs typeface="Malgun Gothic"/>
              </a:rPr>
              <a:t> </a:t>
            </a:r>
            <a:r>
              <a:rPr dirty="0">
                <a:solidFill>
                  <a:srgbClr val="333333"/>
                </a:solidFill>
                <a:latin typeface="+mn-ea"/>
                <a:ea typeface="+mn-ea"/>
                <a:cs typeface="Malgun Gothic"/>
              </a:rPr>
              <a:t>시</a:t>
            </a:r>
            <a:r>
              <a:rPr spc="20" dirty="0">
                <a:solidFill>
                  <a:srgbClr val="333333"/>
                </a:solidFill>
                <a:latin typeface="+mn-ea"/>
                <a:ea typeface="+mn-ea"/>
                <a:cs typeface="Malgun Gothic"/>
              </a:rPr>
              <a:t> </a:t>
            </a:r>
            <a:r>
              <a:rPr dirty="0">
                <a:solidFill>
                  <a:srgbClr val="333333"/>
                </a:solidFill>
                <a:latin typeface="+mn-ea"/>
                <a:ea typeface="+mn-ea"/>
                <a:cs typeface="Malgun Gothic"/>
              </a:rPr>
              <a:t>탐색되는</a:t>
            </a:r>
            <a:r>
              <a:rPr spc="25" dirty="0">
                <a:solidFill>
                  <a:srgbClr val="333333"/>
                </a:solidFill>
                <a:latin typeface="+mn-ea"/>
                <a:ea typeface="+mn-ea"/>
                <a:cs typeface="Malgun Gothic"/>
              </a:rPr>
              <a:t> </a:t>
            </a:r>
            <a:r>
              <a:rPr dirty="0">
                <a:solidFill>
                  <a:srgbClr val="333333"/>
                </a:solidFill>
                <a:latin typeface="+mn-ea"/>
                <a:ea typeface="+mn-ea"/>
                <a:cs typeface="Malgun Gothic"/>
              </a:rPr>
              <a:t>디렉토리</a:t>
            </a:r>
            <a:r>
              <a:rPr spc="30" dirty="0">
                <a:solidFill>
                  <a:srgbClr val="333333"/>
                </a:solidFill>
                <a:latin typeface="+mn-ea"/>
                <a:ea typeface="+mn-ea"/>
                <a:cs typeface="Malgun Gothic"/>
              </a:rPr>
              <a:t> </a:t>
            </a:r>
            <a:r>
              <a:rPr spc="-25" dirty="0">
                <a:solidFill>
                  <a:srgbClr val="333333"/>
                </a:solidFill>
                <a:latin typeface="+mn-ea"/>
                <a:ea typeface="+mn-ea"/>
                <a:cs typeface="Malgun Gothic"/>
              </a:rPr>
              <a:t>확인</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20" dirty="0">
                <a:latin typeface="CookieRun Regular" panose="020B0600000101010101" pitchFamily="50" charset="-127"/>
              </a:rPr>
              <a:t>site-</a:t>
            </a:r>
            <a:r>
              <a:rPr sz="2400" dirty="0">
                <a:latin typeface="CookieRun Regular" panose="020B0600000101010101" pitchFamily="50" charset="-127"/>
              </a:rPr>
              <a:t>packages</a:t>
            </a:r>
            <a:r>
              <a:rPr sz="2400" spc="-25" dirty="0">
                <a:latin typeface="CookieRun Regular" panose="020B0600000101010101" pitchFamily="50" charset="-127"/>
              </a:rPr>
              <a:t> </a:t>
            </a:r>
            <a:r>
              <a:rPr sz="2400" spc="-20" dirty="0">
                <a:latin typeface="CookieRun Regular" panose="020B0600000101010101" pitchFamily="50" charset="-127"/>
              </a:rPr>
              <a:t>디렉토리</a:t>
            </a:r>
          </a:p>
        </p:txBody>
      </p:sp>
      <p:sp>
        <p:nvSpPr>
          <p:cNvPr id="4" name="object 4"/>
          <p:cNvSpPr txBox="1"/>
          <p:nvPr/>
        </p:nvSpPr>
        <p:spPr>
          <a:xfrm>
            <a:off x="684276" y="2895600"/>
            <a:ext cx="6553200" cy="1243930"/>
          </a:xfrm>
          <a:prstGeom prst="rect">
            <a:avLst/>
          </a:prstGeom>
          <a:ln w="12192">
            <a:solidFill>
              <a:srgbClr val="000000"/>
            </a:solidFill>
          </a:ln>
        </p:spPr>
        <p:txBody>
          <a:bodyPr vert="horz" wrap="square" lIns="0" tIns="40640" rIns="0" bIns="0" rtlCol="0">
            <a:spAutoFit/>
          </a:bodyPr>
          <a:lstStyle/>
          <a:p>
            <a:pPr marL="90805">
              <a:lnSpc>
                <a:spcPct val="100000"/>
              </a:lnSpc>
              <a:spcBef>
                <a:spcPts val="320"/>
              </a:spcBef>
            </a:pPr>
            <a:r>
              <a:rPr dirty="0">
                <a:latin typeface="CookieRun Regular" panose="020B0600000101010101" pitchFamily="50" charset="-127"/>
                <a:cs typeface="Malgun Gothic"/>
              </a:rPr>
              <a:t>import</a:t>
            </a:r>
            <a:r>
              <a:rPr spc="70" dirty="0">
                <a:latin typeface="CookieRun Regular" panose="020B0600000101010101" pitchFamily="50" charset="-127"/>
                <a:cs typeface="Malgun Gothic"/>
              </a:rPr>
              <a:t> </a:t>
            </a:r>
            <a:r>
              <a:rPr spc="-25" dirty="0">
                <a:latin typeface="CookieRun Regular" panose="020B0600000101010101" pitchFamily="50" charset="-127"/>
                <a:cs typeface="Malgun Gothic"/>
              </a:rPr>
              <a:t>sys</a:t>
            </a:r>
            <a:endParaRPr>
              <a:latin typeface="CookieRun Regular" panose="020B0600000101010101" pitchFamily="50" charset="-127"/>
              <a:cs typeface="Malgun Gothic"/>
            </a:endParaRPr>
          </a:p>
          <a:p>
            <a:pPr marL="522605" marR="3704590" indent="-431800">
              <a:lnSpc>
                <a:spcPct val="100000"/>
              </a:lnSpc>
              <a:spcBef>
                <a:spcPts val="2875"/>
              </a:spcBef>
            </a:pPr>
            <a:r>
              <a:rPr dirty="0">
                <a:latin typeface="CookieRun Regular" panose="020B0600000101010101" pitchFamily="50" charset="-127"/>
                <a:cs typeface="Malgun Gothic"/>
              </a:rPr>
              <a:t>for</a:t>
            </a:r>
            <a:r>
              <a:rPr spc="-25" dirty="0">
                <a:latin typeface="CookieRun Regular" panose="020B0600000101010101" pitchFamily="50" charset="-127"/>
                <a:cs typeface="Malgun Gothic"/>
              </a:rPr>
              <a:t> </a:t>
            </a:r>
            <a:r>
              <a:rPr dirty="0">
                <a:latin typeface="CookieRun Regular" panose="020B0600000101010101" pitchFamily="50" charset="-127"/>
                <a:cs typeface="Malgun Gothic"/>
              </a:rPr>
              <a:t>path</a:t>
            </a:r>
            <a:r>
              <a:rPr spc="-25" dirty="0">
                <a:latin typeface="CookieRun Regular" panose="020B0600000101010101" pitchFamily="50" charset="-127"/>
                <a:cs typeface="Malgun Gothic"/>
              </a:rPr>
              <a:t> </a:t>
            </a:r>
            <a:r>
              <a:rPr dirty="0">
                <a:latin typeface="CookieRun Regular" panose="020B0600000101010101" pitchFamily="50" charset="-127"/>
                <a:cs typeface="Malgun Gothic"/>
              </a:rPr>
              <a:t>in</a:t>
            </a:r>
            <a:r>
              <a:rPr spc="-20" dirty="0">
                <a:latin typeface="CookieRun Regular" panose="020B0600000101010101" pitchFamily="50" charset="-127"/>
                <a:cs typeface="Malgun Gothic"/>
              </a:rPr>
              <a:t> </a:t>
            </a:r>
            <a:r>
              <a:rPr spc="-10" dirty="0">
                <a:latin typeface="CookieRun Regular" panose="020B0600000101010101" pitchFamily="50" charset="-127"/>
                <a:cs typeface="Malgun Gothic"/>
              </a:rPr>
              <a:t>sys.path: print(path)</a:t>
            </a:r>
            <a:endParaRPr>
              <a:latin typeface="CookieRun Regular" panose="020B0600000101010101" pitchFamily="50" charset="-127"/>
              <a:cs typeface="Malgun Gothic"/>
            </a:endParaRPr>
          </a:p>
        </p:txBody>
      </p:sp>
      <p:pic>
        <p:nvPicPr>
          <p:cNvPr id="5" name="object 5"/>
          <p:cNvPicPr/>
          <p:nvPr/>
        </p:nvPicPr>
        <p:blipFill>
          <a:blip r:embed="rId3" cstate="print"/>
          <a:stretch>
            <a:fillRect/>
          </a:stretch>
        </p:blipFill>
        <p:spPr>
          <a:xfrm>
            <a:off x="707136" y="4753355"/>
            <a:ext cx="4126991" cy="1952244"/>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p:cNvSpPr txBox="1">
            <a:spLocks noGrp="1"/>
          </p:cNvSpPr>
          <p:nvPr>
            <p:ph type="title"/>
          </p:nvPr>
        </p:nvSpPr>
        <p:spPr>
          <a:xfrm>
            <a:off x="915416" y="1153109"/>
            <a:ext cx="4317365" cy="381515"/>
          </a:xfrm>
          <a:prstGeom prst="rect">
            <a:avLst/>
          </a:prstGeom>
        </p:spPr>
        <p:txBody>
          <a:bodyPr vert="horz" wrap="square" lIns="0" tIns="12065" rIns="0" bIns="0" rtlCol="0">
            <a:spAutoFit/>
          </a:bodyPr>
          <a:lstStyle/>
          <a:p>
            <a:pPr marL="12700">
              <a:lnSpc>
                <a:spcPct val="100000"/>
              </a:lnSpc>
              <a:spcBef>
                <a:spcPts val="95"/>
              </a:spcBef>
            </a:pPr>
            <a:r>
              <a:rPr sz="2400" dirty="0">
                <a:latin typeface="CookieRun Regular" panose="020B0600000101010101" pitchFamily="50" charset="-127"/>
              </a:rPr>
              <a:t>예외와</a:t>
            </a:r>
            <a:r>
              <a:rPr sz="2400" spc="-150" dirty="0">
                <a:latin typeface="CookieRun Regular" panose="020B0600000101010101" pitchFamily="50" charset="-127"/>
              </a:rPr>
              <a:t> </a:t>
            </a:r>
            <a:r>
              <a:rPr sz="2400" spc="-20" dirty="0">
                <a:latin typeface="CookieRun Regular" panose="020B0600000101010101" pitchFamily="50" charset="-127"/>
              </a:rPr>
              <a:t>예외처리</a:t>
            </a:r>
            <a:endParaRPr sz="2400">
              <a:latin typeface="CookieRun Regular" panose="020B0600000101010101" pitchFamily="50" charset="-127"/>
            </a:endParaRPr>
          </a:p>
        </p:txBody>
      </p:sp>
      <p:sp>
        <p:nvSpPr>
          <p:cNvPr id="61" name="object 61"/>
          <p:cNvSpPr txBox="1"/>
          <p:nvPr/>
        </p:nvSpPr>
        <p:spPr>
          <a:xfrm>
            <a:off x="915416" y="2547573"/>
            <a:ext cx="4573270" cy="1388201"/>
          </a:xfrm>
          <a:prstGeom prst="rect">
            <a:avLst/>
          </a:prstGeom>
        </p:spPr>
        <p:txBody>
          <a:bodyPr vert="horz" wrap="square" lIns="0" tIns="196215" rIns="0" bIns="0" rtlCol="0">
            <a:spAutoFit/>
          </a:bodyPr>
          <a:lstStyle/>
          <a:p>
            <a:pPr marL="469265" indent="-456565">
              <a:lnSpc>
                <a:spcPct val="100000"/>
              </a:lnSpc>
              <a:spcBef>
                <a:spcPts val="1545"/>
              </a:spcBef>
              <a:buAutoNum type="arabicParenR"/>
              <a:tabLst>
                <a:tab pos="469265" algn="l"/>
              </a:tabLst>
            </a:pPr>
            <a:r>
              <a:rPr dirty="0">
                <a:latin typeface="CookieRun Regular" panose="020B0600000101010101" pitchFamily="50" charset="-127"/>
                <a:cs typeface="Malgun Gothic"/>
              </a:rPr>
              <a:t>예외 </a:t>
            </a:r>
            <a:r>
              <a:rPr spc="-20" dirty="0">
                <a:latin typeface="CookieRun Regular" panose="020B0600000101010101" pitchFamily="50" charset="-127"/>
                <a:cs typeface="Malgun Gothic"/>
              </a:rPr>
              <a:t>처리개요</a:t>
            </a:r>
            <a:endParaRPr>
              <a:latin typeface="CookieRun Regular" panose="020B0600000101010101" pitchFamily="50" charset="-127"/>
              <a:cs typeface="Malgun Gothic"/>
            </a:endParaRPr>
          </a:p>
          <a:p>
            <a:pPr marL="469265" indent="-456565">
              <a:lnSpc>
                <a:spcPct val="100000"/>
              </a:lnSpc>
              <a:spcBef>
                <a:spcPts val="1440"/>
              </a:spcBef>
              <a:buAutoNum type="arabicParenR"/>
              <a:tabLst>
                <a:tab pos="469265" algn="l"/>
              </a:tabLst>
            </a:pPr>
            <a:r>
              <a:rPr dirty="0">
                <a:latin typeface="CookieRun Regular" panose="020B0600000101010101" pitchFamily="50" charset="-127"/>
                <a:cs typeface="Malgun Gothic"/>
              </a:rPr>
              <a:t>예외 </a:t>
            </a:r>
            <a:r>
              <a:rPr spc="-20" dirty="0">
                <a:latin typeface="CookieRun Regular" panose="020B0600000101010101" pitchFamily="50" charset="-127"/>
                <a:cs typeface="Malgun Gothic"/>
              </a:rPr>
              <a:t>처리하기</a:t>
            </a:r>
            <a:endParaRPr>
              <a:latin typeface="CookieRun Regular" panose="020B0600000101010101" pitchFamily="50" charset="-127"/>
              <a:cs typeface="Malgun Gothic"/>
            </a:endParaRPr>
          </a:p>
          <a:p>
            <a:pPr marL="469265" indent="-456565">
              <a:lnSpc>
                <a:spcPct val="100000"/>
              </a:lnSpc>
              <a:spcBef>
                <a:spcPts val="1440"/>
              </a:spcBef>
              <a:buAutoNum type="arabicParenR"/>
              <a:tabLst>
                <a:tab pos="469265" algn="l"/>
              </a:tabLst>
            </a:pPr>
            <a:r>
              <a:rPr dirty="0">
                <a:latin typeface="CookieRun Regular" panose="020B0600000101010101" pitchFamily="50" charset="-127"/>
                <a:cs typeface="Malgun Gothic"/>
              </a:rPr>
              <a:t>예외 구현 및 예외</a:t>
            </a:r>
            <a:r>
              <a:rPr spc="-10" dirty="0">
                <a:latin typeface="CookieRun Regular" panose="020B0600000101010101" pitchFamily="50" charset="-127"/>
                <a:cs typeface="Malgun Gothic"/>
              </a:rPr>
              <a:t> 발생시키기</a:t>
            </a:r>
            <a:endParaRPr>
              <a:latin typeface="CookieRun Regular" panose="020B0600000101010101" pitchFamily="50" charset="-127"/>
              <a:cs typeface="Malgun Gothic"/>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예외</a:t>
            </a:r>
            <a:r>
              <a:rPr sz="2400" spc="-65" dirty="0">
                <a:latin typeface="CookieRun Regular" panose="020B0600000101010101" pitchFamily="50" charset="-127"/>
              </a:rPr>
              <a:t> </a:t>
            </a:r>
            <a:r>
              <a:rPr sz="2400" dirty="0">
                <a:latin typeface="CookieRun Regular" panose="020B0600000101010101" pitchFamily="50" charset="-127"/>
              </a:rPr>
              <a:t>(Exception)</a:t>
            </a:r>
            <a:r>
              <a:rPr sz="2400" spc="-65" dirty="0">
                <a:latin typeface="CookieRun Regular" panose="020B0600000101010101" pitchFamily="50" charset="-127"/>
              </a:rPr>
              <a:t> </a:t>
            </a:r>
            <a:r>
              <a:rPr sz="2400" spc="-25" dirty="0">
                <a:latin typeface="CookieRun Regular" panose="020B0600000101010101" pitchFamily="50" charset="-127"/>
              </a:rPr>
              <a:t>이란</a:t>
            </a:r>
          </a:p>
        </p:txBody>
      </p:sp>
      <p:grpSp>
        <p:nvGrpSpPr>
          <p:cNvPr id="3" name="object 3"/>
          <p:cNvGrpSpPr/>
          <p:nvPr/>
        </p:nvGrpSpPr>
        <p:grpSpPr>
          <a:xfrm>
            <a:off x="671512" y="4178300"/>
            <a:ext cx="10818495" cy="2540000"/>
            <a:chOff x="671512" y="4178300"/>
            <a:chExt cx="10818495" cy="2540000"/>
          </a:xfrm>
        </p:grpSpPr>
        <p:sp>
          <p:nvSpPr>
            <p:cNvPr id="4" name="object 4"/>
            <p:cNvSpPr/>
            <p:nvPr/>
          </p:nvSpPr>
          <p:spPr>
            <a:xfrm>
              <a:off x="684212" y="4191012"/>
              <a:ext cx="10792460" cy="453390"/>
            </a:xfrm>
            <a:custGeom>
              <a:avLst/>
              <a:gdLst/>
              <a:ahLst/>
              <a:cxnLst/>
              <a:rect l="l" t="t" r="r" b="b"/>
              <a:pathLst>
                <a:path w="10792460" h="453389">
                  <a:moveTo>
                    <a:pt x="10792397" y="0"/>
                  </a:moveTo>
                  <a:lnTo>
                    <a:pt x="5257800" y="0"/>
                  </a:lnTo>
                  <a:lnTo>
                    <a:pt x="0" y="0"/>
                  </a:lnTo>
                  <a:lnTo>
                    <a:pt x="0" y="453250"/>
                  </a:lnTo>
                  <a:lnTo>
                    <a:pt x="5257736" y="453250"/>
                  </a:lnTo>
                  <a:lnTo>
                    <a:pt x="10792397" y="453250"/>
                  </a:lnTo>
                  <a:lnTo>
                    <a:pt x="10792397" y="0"/>
                  </a:lnTo>
                  <a:close/>
                </a:path>
              </a:pathLst>
            </a:custGeom>
            <a:solidFill>
              <a:srgbClr val="56BBE4"/>
            </a:solidFill>
          </p:spPr>
          <p:txBody>
            <a:bodyPr wrap="square" lIns="0" tIns="0" rIns="0" bIns="0" rtlCol="0"/>
            <a:lstStyle/>
            <a:p>
              <a:endParaRPr/>
            </a:p>
          </p:txBody>
        </p:sp>
        <p:sp>
          <p:nvSpPr>
            <p:cNvPr id="5" name="object 5"/>
            <p:cNvSpPr/>
            <p:nvPr/>
          </p:nvSpPr>
          <p:spPr>
            <a:xfrm>
              <a:off x="684212" y="4644262"/>
              <a:ext cx="10792460" cy="2061845"/>
            </a:xfrm>
            <a:custGeom>
              <a:avLst/>
              <a:gdLst/>
              <a:ahLst/>
              <a:cxnLst/>
              <a:rect l="l" t="t" r="r" b="b"/>
              <a:pathLst>
                <a:path w="10792460" h="2061845">
                  <a:moveTo>
                    <a:pt x="10792397" y="0"/>
                  </a:moveTo>
                  <a:lnTo>
                    <a:pt x="5257800" y="0"/>
                  </a:lnTo>
                  <a:lnTo>
                    <a:pt x="0" y="0"/>
                  </a:lnTo>
                  <a:lnTo>
                    <a:pt x="0" y="2061337"/>
                  </a:lnTo>
                  <a:lnTo>
                    <a:pt x="5257736" y="2061337"/>
                  </a:lnTo>
                  <a:lnTo>
                    <a:pt x="10792397" y="2061337"/>
                  </a:lnTo>
                  <a:lnTo>
                    <a:pt x="10792397" y="0"/>
                  </a:lnTo>
                  <a:close/>
                </a:path>
              </a:pathLst>
            </a:custGeom>
            <a:solidFill>
              <a:srgbClr val="E7E7E7"/>
            </a:solidFill>
          </p:spPr>
          <p:txBody>
            <a:bodyPr wrap="square" lIns="0" tIns="0" rIns="0" bIns="0" rtlCol="0"/>
            <a:lstStyle/>
            <a:p>
              <a:endParaRPr/>
            </a:p>
          </p:txBody>
        </p:sp>
        <p:sp>
          <p:nvSpPr>
            <p:cNvPr id="6" name="object 6"/>
            <p:cNvSpPr/>
            <p:nvPr/>
          </p:nvSpPr>
          <p:spPr>
            <a:xfrm>
              <a:off x="684212" y="4191000"/>
              <a:ext cx="10793095" cy="2514600"/>
            </a:xfrm>
            <a:custGeom>
              <a:avLst/>
              <a:gdLst/>
              <a:ahLst/>
              <a:cxnLst/>
              <a:rect l="l" t="t" r="r" b="b"/>
              <a:pathLst>
                <a:path w="10793095" h="2514600">
                  <a:moveTo>
                    <a:pt x="0" y="453263"/>
                  </a:moveTo>
                  <a:lnTo>
                    <a:pt x="10792523" y="453263"/>
                  </a:lnTo>
                </a:path>
                <a:path w="10793095" h="2514600">
                  <a:moveTo>
                    <a:pt x="0" y="0"/>
                  </a:moveTo>
                  <a:lnTo>
                    <a:pt x="10792523" y="0"/>
                  </a:lnTo>
                </a:path>
                <a:path w="10793095" h="2514600">
                  <a:moveTo>
                    <a:pt x="0" y="2514600"/>
                  </a:moveTo>
                  <a:lnTo>
                    <a:pt x="10792523" y="2514600"/>
                  </a:lnTo>
                </a:path>
              </a:pathLst>
            </a:custGeom>
            <a:ln w="25400">
              <a:solidFill>
                <a:srgbClr val="000000"/>
              </a:solidFill>
            </a:ln>
          </p:spPr>
          <p:txBody>
            <a:bodyPr wrap="square" lIns="0" tIns="0" rIns="0" bIns="0" rtlCol="0"/>
            <a:lstStyle/>
            <a:p>
              <a:endParaRPr/>
            </a:p>
          </p:txBody>
        </p:sp>
      </p:grpSp>
      <p:sp>
        <p:nvSpPr>
          <p:cNvPr id="7" name="object 7"/>
          <p:cNvSpPr txBox="1"/>
          <p:nvPr/>
        </p:nvSpPr>
        <p:spPr>
          <a:xfrm>
            <a:off x="458216" y="905534"/>
            <a:ext cx="7486650" cy="3760004"/>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프로그램</a:t>
            </a:r>
            <a:r>
              <a:rPr spc="10" dirty="0">
                <a:solidFill>
                  <a:srgbClr val="333333"/>
                </a:solidFill>
                <a:latin typeface="+mn-ea"/>
                <a:ea typeface="+mn-ea"/>
                <a:cs typeface="Malgun Gothic"/>
              </a:rPr>
              <a:t> </a:t>
            </a:r>
            <a:r>
              <a:rPr dirty="0">
                <a:solidFill>
                  <a:srgbClr val="333333"/>
                </a:solidFill>
                <a:latin typeface="+mn-ea"/>
                <a:ea typeface="+mn-ea"/>
                <a:cs typeface="Malgun Gothic"/>
              </a:rPr>
              <a:t>실행</a:t>
            </a:r>
            <a:r>
              <a:rPr spc="5" dirty="0">
                <a:solidFill>
                  <a:srgbClr val="333333"/>
                </a:solidFill>
                <a:latin typeface="+mn-ea"/>
                <a:ea typeface="+mn-ea"/>
                <a:cs typeface="Malgun Gothic"/>
              </a:rPr>
              <a:t> </a:t>
            </a:r>
            <a:r>
              <a:rPr dirty="0">
                <a:solidFill>
                  <a:srgbClr val="333333"/>
                </a:solidFill>
                <a:latin typeface="+mn-ea"/>
                <a:ea typeface="+mn-ea"/>
                <a:cs typeface="Malgun Gothic"/>
              </a:rPr>
              <a:t>도중</a:t>
            </a:r>
            <a:r>
              <a:rPr spc="5" dirty="0">
                <a:solidFill>
                  <a:srgbClr val="333333"/>
                </a:solidFill>
                <a:latin typeface="+mn-ea"/>
                <a:ea typeface="+mn-ea"/>
                <a:cs typeface="Malgun Gothic"/>
              </a:rPr>
              <a:t> </a:t>
            </a:r>
            <a:r>
              <a:rPr dirty="0">
                <a:solidFill>
                  <a:srgbClr val="333333"/>
                </a:solidFill>
                <a:latin typeface="+mn-ea"/>
                <a:ea typeface="+mn-ea"/>
                <a:cs typeface="Malgun Gothic"/>
              </a:rPr>
              <a:t>발생하는</a:t>
            </a:r>
            <a:r>
              <a:rPr spc="-5" dirty="0">
                <a:solidFill>
                  <a:srgbClr val="333333"/>
                </a:solidFill>
                <a:latin typeface="+mn-ea"/>
                <a:ea typeface="+mn-ea"/>
                <a:cs typeface="Malgun Gothic"/>
              </a:rPr>
              <a:t> </a:t>
            </a:r>
            <a:r>
              <a:rPr spc="-25" dirty="0">
                <a:solidFill>
                  <a:srgbClr val="333333"/>
                </a:solidFill>
                <a:latin typeface="+mn-ea"/>
                <a:ea typeface="+mn-ea"/>
                <a:cs typeface="Malgun Gothic"/>
              </a:rPr>
              <a:t>오류</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파이썬</a:t>
            </a:r>
            <a:r>
              <a:rPr spc="-35" dirty="0">
                <a:solidFill>
                  <a:srgbClr val="333333"/>
                </a:solidFill>
                <a:latin typeface="+mn-ea"/>
                <a:ea typeface="+mn-ea"/>
                <a:cs typeface="Malgun Gothic"/>
              </a:rPr>
              <a:t> </a:t>
            </a:r>
            <a:r>
              <a:rPr dirty="0">
                <a:solidFill>
                  <a:srgbClr val="333333"/>
                </a:solidFill>
                <a:latin typeface="+mn-ea"/>
                <a:ea typeface="+mn-ea"/>
                <a:cs typeface="Malgun Gothic"/>
              </a:rPr>
              <a:t>문법이나</a:t>
            </a:r>
            <a:r>
              <a:rPr spc="-35" dirty="0">
                <a:solidFill>
                  <a:srgbClr val="333333"/>
                </a:solidFill>
                <a:latin typeface="+mn-ea"/>
                <a:ea typeface="+mn-ea"/>
                <a:cs typeface="Malgun Gothic"/>
              </a:rPr>
              <a:t> </a:t>
            </a:r>
            <a:r>
              <a:rPr dirty="0">
                <a:solidFill>
                  <a:srgbClr val="333333"/>
                </a:solidFill>
                <a:latin typeface="+mn-ea"/>
                <a:ea typeface="+mn-ea"/>
                <a:cs typeface="Malgun Gothic"/>
              </a:rPr>
              <a:t>구문</a:t>
            </a:r>
            <a:r>
              <a:rPr spc="-20" dirty="0">
                <a:solidFill>
                  <a:srgbClr val="333333"/>
                </a:solidFill>
                <a:latin typeface="+mn-ea"/>
                <a:ea typeface="+mn-ea"/>
                <a:cs typeface="Malgun Gothic"/>
              </a:rPr>
              <a:t> </a:t>
            </a:r>
            <a:r>
              <a:rPr dirty="0">
                <a:solidFill>
                  <a:srgbClr val="333333"/>
                </a:solidFill>
                <a:latin typeface="+mn-ea"/>
                <a:ea typeface="+mn-ea"/>
                <a:cs typeface="Malgun Gothic"/>
              </a:rPr>
              <a:t>규칙을</a:t>
            </a:r>
            <a:r>
              <a:rPr spc="-30" dirty="0">
                <a:solidFill>
                  <a:srgbClr val="333333"/>
                </a:solidFill>
                <a:latin typeface="+mn-ea"/>
                <a:ea typeface="+mn-ea"/>
                <a:cs typeface="Malgun Gothic"/>
              </a:rPr>
              <a:t> </a:t>
            </a:r>
            <a:r>
              <a:rPr dirty="0">
                <a:solidFill>
                  <a:srgbClr val="333333"/>
                </a:solidFill>
                <a:latin typeface="+mn-ea"/>
                <a:ea typeface="+mn-ea"/>
                <a:cs typeface="Malgun Gothic"/>
              </a:rPr>
              <a:t>어겨서</a:t>
            </a:r>
            <a:r>
              <a:rPr spc="-20" dirty="0">
                <a:solidFill>
                  <a:srgbClr val="333333"/>
                </a:solidFill>
                <a:latin typeface="+mn-ea"/>
                <a:ea typeface="+mn-ea"/>
                <a:cs typeface="Malgun Gothic"/>
              </a:rPr>
              <a:t> </a:t>
            </a:r>
            <a:r>
              <a:rPr dirty="0">
                <a:solidFill>
                  <a:srgbClr val="333333"/>
                </a:solidFill>
                <a:latin typeface="+mn-ea"/>
                <a:ea typeface="+mn-ea"/>
                <a:cs typeface="Malgun Gothic"/>
              </a:rPr>
              <a:t>때문에</a:t>
            </a:r>
            <a:r>
              <a:rPr spc="-35" dirty="0">
                <a:solidFill>
                  <a:srgbClr val="333333"/>
                </a:solidFill>
                <a:latin typeface="+mn-ea"/>
                <a:ea typeface="+mn-ea"/>
                <a:cs typeface="Malgun Gothic"/>
              </a:rPr>
              <a:t> </a:t>
            </a:r>
            <a:r>
              <a:rPr dirty="0">
                <a:solidFill>
                  <a:srgbClr val="333333"/>
                </a:solidFill>
                <a:latin typeface="+mn-ea"/>
                <a:ea typeface="+mn-ea"/>
                <a:cs typeface="Malgun Gothic"/>
              </a:rPr>
              <a:t>발생하는</a:t>
            </a:r>
            <a:r>
              <a:rPr spc="-30" dirty="0">
                <a:solidFill>
                  <a:srgbClr val="333333"/>
                </a:solidFill>
                <a:latin typeface="+mn-ea"/>
                <a:ea typeface="+mn-ea"/>
                <a:cs typeface="Malgun Gothic"/>
              </a:rPr>
              <a:t> </a:t>
            </a:r>
            <a:r>
              <a:rPr spc="-25" dirty="0">
                <a:solidFill>
                  <a:srgbClr val="333333"/>
                </a:solidFill>
                <a:latin typeface="+mn-ea"/>
                <a:ea typeface="+mn-ea"/>
                <a:cs typeface="Malgun Gothic"/>
              </a:rPr>
              <a:t>오류</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대부분</a:t>
            </a:r>
            <a:r>
              <a:rPr spc="5" dirty="0">
                <a:solidFill>
                  <a:srgbClr val="333333"/>
                </a:solidFill>
                <a:latin typeface="+mn-ea"/>
                <a:ea typeface="+mn-ea"/>
                <a:cs typeface="Malgun Gothic"/>
              </a:rPr>
              <a:t> </a:t>
            </a:r>
            <a:r>
              <a:rPr dirty="0">
                <a:solidFill>
                  <a:srgbClr val="333333"/>
                </a:solidFill>
                <a:latin typeface="+mn-ea"/>
                <a:ea typeface="+mn-ea"/>
                <a:cs typeface="Malgun Gothic"/>
              </a:rPr>
              <a:t>코드를 수정해야하는 </a:t>
            </a:r>
            <a:r>
              <a:rPr spc="-25" dirty="0">
                <a:solidFill>
                  <a:srgbClr val="333333"/>
                </a:solidFill>
                <a:latin typeface="+mn-ea"/>
                <a:ea typeface="+mn-ea"/>
                <a:cs typeface="Malgun Gothic"/>
              </a:rPr>
              <a:t>오류</a:t>
            </a:r>
            <a:endParaRPr dirty="0">
              <a:latin typeface="+mn-ea"/>
              <a:ea typeface="+mn-ea"/>
              <a:cs typeface="Malgun Gothic"/>
            </a:endParaRPr>
          </a:p>
          <a:p>
            <a:pPr marL="560705" lvl="1" indent="-273685">
              <a:lnSpc>
                <a:spcPct val="100000"/>
              </a:lnSpc>
              <a:spcBef>
                <a:spcPts val="820"/>
              </a:spcBef>
              <a:buFont typeface="Consolas"/>
              <a:buChar char="–"/>
              <a:tabLst>
                <a:tab pos="560705" algn="l"/>
              </a:tabLst>
            </a:pPr>
            <a:r>
              <a:rPr dirty="0">
                <a:solidFill>
                  <a:srgbClr val="333333"/>
                </a:solidFill>
                <a:latin typeface="+mn-ea"/>
                <a:ea typeface="+mn-ea"/>
                <a:cs typeface="Malgun Gothic"/>
              </a:rPr>
              <a:t>프로그램</a:t>
            </a:r>
            <a:r>
              <a:rPr spc="-20" dirty="0">
                <a:solidFill>
                  <a:srgbClr val="333333"/>
                </a:solidFill>
                <a:latin typeface="+mn-ea"/>
                <a:ea typeface="+mn-ea"/>
                <a:cs typeface="Malgun Gothic"/>
              </a:rPr>
              <a:t> </a:t>
            </a:r>
            <a:r>
              <a:rPr dirty="0">
                <a:solidFill>
                  <a:srgbClr val="333333"/>
                </a:solidFill>
                <a:latin typeface="+mn-ea"/>
                <a:ea typeface="+mn-ea"/>
                <a:cs typeface="Malgun Gothic"/>
              </a:rPr>
              <a:t>업무</a:t>
            </a:r>
            <a:r>
              <a:rPr spc="-10" dirty="0">
                <a:solidFill>
                  <a:srgbClr val="333333"/>
                </a:solidFill>
                <a:latin typeface="+mn-ea"/>
                <a:ea typeface="+mn-ea"/>
                <a:cs typeface="Malgun Gothic"/>
              </a:rPr>
              <a:t> </a:t>
            </a:r>
            <a:r>
              <a:rPr dirty="0">
                <a:solidFill>
                  <a:srgbClr val="333333"/>
                </a:solidFill>
                <a:latin typeface="+mn-ea"/>
                <a:ea typeface="+mn-ea"/>
                <a:cs typeface="Malgun Gothic"/>
              </a:rPr>
              <a:t>규칙상</a:t>
            </a:r>
            <a:r>
              <a:rPr spc="-20" dirty="0">
                <a:solidFill>
                  <a:srgbClr val="333333"/>
                </a:solidFill>
                <a:latin typeface="+mn-ea"/>
                <a:ea typeface="+mn-ea"/>
                <a:cs typeface="Malgun Gothic"/>
              </a:rPr>
              <a:t> </a:t>
            </a:r>
            <a:r>
              <a:rPr dirty="0">
                <a:solidFill>
                  <a:srgbClr val="333333"/>
                </a:solidFill>
                <a:latin typeface="+mn-ea"/>
                <a:ea typeface="+mn-ea"/>
                <a:cs typeface="Malgun Gothic"/>
              </a:rPr>
              <a:t>발생하는</a:t>
            </a:r>
            <a:r>
              <a:rPr spc="-20" dirty="0">
                <a:solidFill>
                  <a:srgbClr val="333333"/>
                </a:solidFill>
                <a:latin typeface="+mn-ea"/>
                <a:ea typeface="+mn-ea"/>
                <a:cs typeface="Malgun Gothic"/>
              </a:rPr>
              <a:t> </a:t>
            </a:r>
            <a:r>
              <a:rPr spc="-25" dirty="0">
                <a:solidFill>
                  <a:srgbClr val="333333"/>
                </a:solidFill>
                <a:latin typeface="+mn-ea"/>
                <a:ea typeface="+mn-ea"/>
                <a:cs typeface="Malgun Gothic"/>
              </a:rPr>
              <a:t>오류</a:t>
            </a:r>
            <a:endParaRPr dirty="0">
              <a:latin typeface="+mn-ea"/>
              <a:ea typeface="+mn-ea"/>
              <a:cs typeface="Malgun Gothic"/>
            </a:endParaRPr>
          </a:p>
          <a:p>
            <a:pPr marL="789305" lvl="2" indent="-227965">
              <a:lnSpc>
                <a:spcPct val="100000"/>
              </a:lnSpc>
              <a:spcBef>
                <a:spcPts val="835"/>
              </a:spcBef>
              <a:buFont typeface="Arial"/>
              <a:buChar char="▪"/>
              <a:tabLst>
                <a:tab pos="789305" algn="l"/>
              </a:tabLst>
            </a:pPr>
            <a:r>
              <a:rPr dirty="0">
                <a:solidFill>
                  <a:srgbClr val="333333"/>
                </a:solidFill>
                <a:latin typeface="+mn-ea"/>
                <a:ea typeface="+mn-ea"/>
                <a:cs typeface="Malgun Gothic"/>
              </a:rPr>
              <a:t>프로그램이</a:t>
            </a:r>
            <a:r>
              <a:rPr spc="-15" dirty="0">
                <a:solidFill>
                  <a:srgbClr val="333333"/>
                </a:solidFill>
                <a:latin typeface="+mn-ea"/>
                <a:ea typeface="+mn-ea"/>
                <a:cs typeface="Malgun Gothic"/>
              </a:rPr>
              <a:t> </a:t>
            </a:r>
            <a:r>
              <a:rPr dirty="0">
                <a:solidFill>
                  <a:srgbClr val="333333"/>
                </a:solidFill>
                <a:latin typeface="+mn-ea"/>
                <a:ea typeface="+mn-ea"/>
                <a:cs typeface="Malgun Gothic"/>
              </a:rPr>
              <a:t>정한</a:t>
            </a:r>
            <a:r>
              <a:rPr spc="-10" dirty="0">
                <a:solidFill>
                  <a:srgbClr val="333333"/>
                </a:solidFill>
                <a:latin typeface="+mn-ea"/>
                <a:ea typeface="+mn-ea"/>
                <a:cs typeface="Malgun Gothic"/>
              </a:rPr>
              <a:t> </a:t>
            </a:r>
            <a:r>
              <a:rPr dirty="0">
                <a:solidFill>
                  <a:srgbClr val="333333"/>
                </a:solidFill>
                <a:latin typeface="+mn-ea"/>
                <a:ea typeface="+mn-ea"/>
                <a:cs typeface="Malgun Gothic"/>
              </a:rPr>
              <a:t>업무규칙을</a:t>
            </a:r>
            <a:r>
              <a:rPr spc="-15" dirty="0">
                <a:solidFill>
                  <a:srgbClr val="333333"/>
                </a:solidFill>
                <a:latin typeface="+mn-ea"/>
                <a:ea typeface="+mn-ea"/>
                <a:cs typeface="Malgun Gothic"/>
              </a:rPr>
              <a:t> </a:t>
            </a:r>
            <a:r>
              <a:rPr dirty="0">
                <a:solidFill>
                  <a:srgbClr val="333333"/>
                </a:solidFill>
                <a:latin typeface="+mn-ea"/>
                <a:ea typeface="+mn-ea"/>
                <a:cs typeface="Malgun Gothic"/>
              </a:rPr>
              <a:t>어기는</a:t>
            </a:r>
            <a:r>
              <a:rPr spc="-5" dirty="0">
                <a:solidFill>
                  <a:srgbClr val="333333"/>
                </a:solidFill>
                <a:latin typeface="+mn-ea"/>
                <a:ea typeface="+mn-ea"/>
                <a:cs typeface="Malgun Gothic"/>
              </a:rPr>
              <a:t> </a:t>
            </a:r>
            <a:r>
              <a:rPr dirty="0">
                <a:solidFill>
                  <a:srgbClr val="333333"/>
                </a:solidFill>
                <a:latin typeface="+mn-ea"/>
                <a:ea typeface="+mn-ea"/>
                <a:cs typeface="Malgun Gothic"/>
              </a:rPr>
              <a:t>상황에서</a:t>
            </a:r>
            <a:r>
              <a:rPr spc="-10" dirty="0">
                <a:solidFill>
                  <a:srgbClr val="333333"/>
                </a:solidFill>
                <a:latin typeface="+mn-ea"/>
                <a:ea typeface="+mn-ea"/>
                <a:cs typeface="Malgun Gothic"/>
              </a:rPr>
              <a:t> </a:t>
            </a:r>
            <a:r>
              <a:rPr dirty="0">
                <a:solidFill>
                  <a:srgbClr val="333333"/>
                </a:solidFill>
                <a:latin typeface="+mn-ea"/>
                <a:ea typeface="+mn-ea"/>
                <a:cs typeface="Malgun Gothic"/>
              </a:rPr>
              <a:t>발생하는</a:t>
            </a:r>
            <a:r>
              <a:rPr spc="-10" dirty="0">
                <a:solidFill>
                  <a:srgbClr val="333333"/>
                </a:solidFill>
                <a:latin typeface="+mn-ea"/>
                <a:ea typeface="+mn-ea"/>
                <a:cs typeface="Malgun Gothic"/>
              </a:rPr>
              <a:t> </a:t>
            </a:r>
            <a:r>
              <a:rPr spc="-25" dirty="0">
                <a:solidFill>
                  <a:srgbClr val="333333"/>
                </a:solidFill>
                <a:latin typeface="+mn-ea"/>
                <a:ea typeface="+mn-ea"/>
                <a:cs typeface="Malgun Gothic"/>
              </a:rPr>
              <a:t>오류.</a:t>
            </a:r>
            <a:endParaRPr dirty="0">
              <a:latin typeface="+mn-ea"/>
              <a:ea typeface="+mn-ea"/>
              <a:cs typeface="Malgun Gothic"/>
            </a:endParaRPr>
          </a:p>
          <a:p>
            <a:pPr marL="789305" lvl="2" indent="-227965">
              <a:lnSpc>
                <a:spcPct val="100000"/>
              </a:lnSpc>
              <a:spcBef>
                <a:spcPts val="815"/>
              </a:spcBef>
              <a:buFont typeface="Arial"/>
              <a:buChar char="▪"/>
              <a:tabLst>
                <a:tab pos="789305" algn="l"/>
              </a:tabLst>
            </a:pPr>
            <a:r>
              <a:rPr dirty="0">
                <a:solidFill>
                  <a:srgbClr val="333333"/>
                </a:solidFill>
                <a:latin typeface="+mn-ea"/>
                <a:ea typeface="+mn-ea"/>
                <a:cs typeface="Malgun Gothic"/>
              </a:rPr>
              <a:t>코드의</a:t>
            </a:r>
            <a:r>
              <a:rPr spc="5" dirty="0">
                <a:solidFill>
                  <a:srgbClr val="333333"/>
                </a:solidFill>
                <a:latin typeface="+mn-ea"/>
                <a:ea typeface="+mn-ea"/>
                <a:cs typeface="Malgun Gothic"/>
              </a:rPr>
              <a:t> </a:t>
            </a:r>
            <a:r>
              <a:rPr dirty="0">
                <a:solidFill>
                  <a:srgbClr val="333333"/>
                </a:solidFill>
                <a:latin typeface="+mn-ea"/>
                <a:ea typeface="+mn-ea"/>
                <a:cs typeface="Malgun Gothic"/>
              </a:rPr>
              <a:t>수정이 아니라 처리를</a:t>
            </a:r>
            <a:r>
              <a:rPr spc="15" dirty="0">
                <a:solidFill>
                  <a:srgbClr val="333333"/>
                </a:solidFill>
                <a:latin typeface="+mn-ea"/>
                <a:ea typeface="+mn-ea"/>
                <a:cs typeface="Malgun Gothic"/>
              </a:rPr>
              <a:t> </a:t>
            </a:r>
            <a:r>
              <a:rPr dirty="0">
                <a:solidFill>
                  <a:srgbClr val="333333"/>
                </a:solidFill>
                <a:latin typeface="+mn-ea"/>
                <a:ea typeface="+mn-ea"/>
                <a:cs typeface="Malgun Gothic"/>
              </a:rPr>
              <a:t>해서 정상화 해야 </a:t>
            </a:r>
            <a:r>
              <a:rPr spc="-25" dirty="0">
                <a:solidFill>
                  <a:srgbClr val="333333"/>
                </a:solidFill>
                <a:latin typeface="+mn-ea"/>
                <a:ea typeface="+mn-ea"/>
                <a:cs typeface="Malgun Gothic"/>
              </a:rPr>
              <a:t>한다.</a:t>
            </a:r>
            <a:endParaRPr dirty="0">
              <a:latin typeface="+mn-ea"/>
              <a:ea typeface="+mn-ea"/>
              <a:cs typeface="Malgun Gothic"/>
            </a:endParaRPr>
          </a:p>
          <a:p>
            <a:pPr marL="286385" indent="-273685">
              <a:lnSpc>
                <a:spcPct val="100000"/>
              </a:lnSpc>
              <a:spcBef>
                <a:spcPts val="2260"/>
              </a:spcBef>
              <a:buFont typeface="Arial"/>
              <a:buChar char="▪"/>
              <a:tabLst>
                <a:tab pos="286385" algn="l"/>
              </a:tabLst>
            </a:pPr>
            <a:r>
              <a:rPr dirty="0">
                <a:solidFill>
                  <a:srgbClr val="333333"/>
                </a:solidFill>
                <a:latin typeface="+mn-ea"/>
                <a:ea typeface="+mn-ea"/>
                <a:cs typeface="Malgun Gothic"/>
              </a:rPr>
              <a:t>파이썬</a:t>
            </a:r>
            <a:r>
              <a:rPr spc="-5" dirty="0">
                <a:solidFill>
                  <a:srgbClr val="333333"/>
                </a:solidFill>
                <a:latin typeface="+mn-ea"/>
                <a:ea typeface="+mn-ea"/>
                <a:cs typeface="Malgun Gothic"/>
              </a:rPr>
              <a:t> </a:t>
            </a:r>
            <a:r>
              <a:rPr dirty="0" err="1">
                <a:solidFill>
                  <a:srgbClr val="333333"/>
                </a:solidFill>
                <a:latin typeface="+mn-ea"/>
                <a:ea typeface="+mn-ea"/>
                <a:cs typeface="Malgun Gothic"/>
              </a:rPr>
              <a:t>오류</a:t>
            </a:r>
            <a:r>
              <a:rPr dirty="0">
                <a:solidFill>
                  <a:srgbClr val="333333"/>
                </a:solidFill>
                <a:latin typeface="+mn-ea"/>
                <a:ea typeface="+mn-ea"/>
                <a:cs typeface="Malgun Gothic"/>
              </a:rPr>
              <a:t> </a:t>
            </a:r>
            <a:r>
              <a:rPr spc="-25" dirty="0" err="1">
                <a:solidFill>
                  <a:srgbClr val="333333"/>
                </a:solidFill>
                <a:latin typeface="+mn-ea"/>
                <a:ea typeface="+mn-ea"/>
                <a:cs typeface="Malgun Gothic"/>
              </a:rPr>
              <a:t>메세지</a:t>
            </a:r>
            <a:endParaRPr lang="ko-KR" altLang="en-US" dirty="0">
              <a:latin typeface="+mn-ea"/>
              <a:ea typeface="+mn-ea"/>
              <a:cs typeface="Malgun Gothic"/>
            </a:endParaRPr>
          </a:p>
          <a:p>
            <a:pPr marL="317500">
              <a:lnSpc>
                <a:spcPct val="100000"/>
              </a:lnSpc>
              <a:spcBef>
                <a:spcPts val="1355"/>
              </a:spcBef>
              <a:tabLst>
                <a:tab pos="5575300" algn="l"/>
              </a:tabLst>
            </a:pPr>
            <a:r>
              <a:rPr lang="ko-KR" altLang="en-US" b="1" dirty="0">
                <a:solidFill>
                  <a:srgbClr val="FFFFFF"/>
                </a:solidFill>
                <a:latin typeface="+mn-ea"/>
                <a:ea typeface="+mn-ea"/>
                <a:cs typeface="Malgun Gothic"/>
              </a:rPr>
              <a:t>파이썬</a:t>
            </a:r>
            <a:r>
              <a:rPr lang="ko-KR" altLang="en-US" b="1" spc="-10" dirty="0">
                <a:solidFill>
                  <a:srgbClr val="FFFFFF"/>
                </a:solidFill>
                <a:latin typeface="+mn-ea"/>
                <a:ea typeface="+mn-ea"/>
                <a:cs typeface="Malgun Gothic"/>
              </a:rPr>
              <a:t> </a:t>
            </a:r>
            <a:r>
              <a:rPr lang="en-US" b="1" spc="-20" dirty="0">
                <a:solidFill>
                  <a:srgbClr val="FFFFFF"/>
                </a:solidFill>
                <a:latin typeface="+mn-ea"/>
                <a:ea typeface="+mn-ea"/>
                <a:cs typeface="Malgun Gothic"/>
              </a:rPr>
              <a:t>shell</a:t>
            </a:r>
            <a:r>
              <a:rPr lang="en-US" b="1" dirty="0">
                <a:solidFill>
                  <a:srgbClr val="FFFFFF"/>
                </a:solidFill>
                <a:latin typeface="+mn-ea"/>
                <a:ea typeface="+mn-ea"/>
                <a:cs typeface="Malgun Gothic"/>
              </a:rPr>
              <a:t>	</a:t>
            </a:r>
            <a:r>
              <a:rPr lang="en-US" b="1" dirty="0" err="1">
                <a:solidFill>
                  <a:srgbClr val="FFFFFF"/>
                </a:solidFill>
                <a:latin typeface="+mn-ea"/>
                <a:ea typeface="+mn-ea"/>
                <a:cs typeface="Malgun Gothic"/>
              </a:rPr>
              <a:t>jupyter</a:t>
            </a:r>
            <a:r>
              <a:rPr lang="en-US" b="1" spc="-35" dirty="0">
                <a:solidFill>
                  <a:srgbClr val="FFFFFF"/>
                </a:solidFill>
                <a:latin typeface="+mn-ea"/>
                <a:ea typeface="+mn-ea"/>
                <a:cs typeface="Malgun Gothic"/>
              </a:rPr>
              <a:t> </a:t>
            </a:r>
            <a:r>
              <a:rPr lang="en-US" b="1" spc="-10" dirty="0">
                <a:solidFill>
                  <a:srgbClr val="FFFFFF"/>
                </a:solidFill>
                <a:latin typeface="+mn-ea"/>
                <a:ea typeface="+mn-ea"/>
                <a:cs typeface="Malgun Gothic"/>
              </a:rPr>
              <a:t>notebook</a:t>
            </a:r>
            <a:endParaRPr lang="en-US" dirty="0">
              <a:latin typeface="+mn-ea"/>
              <a:ea typeface="+mn-ea"/>
              <a:cs typeface="Malgun Gothic"/>
            </a:endParaRPr>
          </a:p>
        </p:txBody>
      </p:sp>
      <p:grpSp>
        <p:nvGrpSpPr>
          <p:cNvPr id="8" name="object 8"/>
          <p:cNvGrpSpPr/>
          <p:nvPr/>
        </p:nvGrpSpPr>
        <p:grpSpPr>
          <a:xfrm>
            <a:off x="693419" y="4677155"/>
            <a:ext cx="10659110" cy="1952625"/>
            <a:chOff x="693419" y="4677155"/>
            <a:chExt cx="10659110" cy="1952625"/>
          </a:xfrm>
        </p:grpSpPr>
        <p:pic>
          <p:nvPicPr>
            <p:cNvPr id="9" name="object 9"/>
            <p:cNvPicPr/>
            <p:nvPr/>
          </p:nvPicPr>
          <p:blipFill>
            <a:blip r:embed="rId2" cstate="print"/>
            <a:stretch>
              <a:fillRect/>
            </a:stretch>
          </p:blipFill>
          <p:spPr>
            <a:xfrm>
              <a:off x="693419" y="4677155"/>
              <a:ext cx="5096256" cy="1952244"/>
            </a:xfrm>
            <a:prstGeom prst="rect">
              <a:avLst/>
            </a:prstGeom>
          </p:spPr>
        </p:pic>
        <p:pic>
          <p:nvPicPr>
            <p:cNvPr id="10" name="object 10"/>
            <p:cNvPicPr/>
            <p:nvPr/>
          </p:nvPicPr>
          <p:blipFill>
            <a:blip r:embed="rId3" cstate="print"/>
            <a:stretch>
              <a:fillRect/>
            </a:stretch>
          </p:blipFill>
          <p:spPr>
            <a:xfrm>
              <a:off x="5919216" y="4677155"/>
              <a:ext cx="5433060" cy="1952244"/>
            </a:xfrm>
            <a:prstGeom prst="rect">
              <a:avLst/>
            </a:prstGeom>
          </p:spPr>
        </p:pic>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예외</a:t>
            </a:r>
            <a:r>
              <a:rPr sz="2400" spc="-65" dirty="0">
                <a:latin typeface="CookieRun Regular" panose="020B0600000101010101" pitchFamily="50" charset="-127"/>
              </a:rPr>
              <a:t> </a:t>
            </a:r>
            <a:r>
              <a:rPr sz="2400" dirty="0">
                <a:latin typeface="CookieRun Regular" panose="020B0600000101010101" pitchFamily="50" charset="-127"/>
              </a:rPr>
              <a:t>(Exception)</a:t>
            </a:r>
            <a:r>
              <a:rPr sz="2400" spc="-65" dirty="0">
                <a:latin typeface="CookieRun Regular" panose="020B0600000101010101" pitchFamily="50" charset="-127"/>
              </a:rPr>
              <a:t> </a:t>
            </a:r>
            <a:r>
              <a:rPr sz="2400" spc="-25" dirty="0">
                <a:latin typeface="CookieRun Regular" panose="020B0600000101010101" pitchFamily="50" charset="-127"/>
              </a:rPr>
              <a:t>이란</a:t>
            </a:r>
          </a:p>
        </p:txBody>
      </p:sp>
      <p:grpSp>
        <p:nvGrpSpPr>
          <p:cNvPr id="3" name="object 3"/>
          <p:cNvGrpSpPr/>
          <p:nvPr/>
        </p:nvGrpSpPr>
        <p:grpSpPr>
          <a:xfrm>
            <a:off x="694918" y="2420620"/>
            <a:ext cx="11125835" cy="754380"/>
            <a:chOff x="694918" y="2499360"/>
            <a:chExt cx="11125835" cy="754380"/>
          </a:xfrm>
        </p:grpSpPr>
        <p:sp>
          <p:nvSpPr>
            <p:cNvPr id="4" name="object 4"/>
            <p:cNvSpPr/>
            <p:nvPr/>
          </p:nvSpPr>
          <p:spPr>
            <a:xfrm>
              <a:off x="694918" y="2512059"/>
              <a:ext cx="11125835" cy="370840"/>
            </a:xfrm>
            <a:custGeom>
              <a:avLst/>
              <a:gdLst/>
              <a:ahLst/>
              <a:cxnLst/>
              <a:rect l="l" t="t" r="r" b="b"/>
              <a:pathLst>
                <a:path w="11125835" h="370839">
                  <a:moveTo>
                    <a:pt x="2232152" y="0"/>
                  </a:moveTo>
                  <a:lnTo>
                    <a:pt x="0" y="0"/>
                  </a:lnTo>
                  <a:lnTo>
                    <a:pt x="0" y="370840"/>
                  </a:lnTo>
                  <a:lnTo>
                    <a:pt x="2232152" y="370840"/>
                  </a:lnTo>
                  <a:lnTo>
                    <a:pt x="2232152" y="0"/>
                  </a:lnTo>
                  <a:close/>
                </a:path>
                <a:path w="11125835" h="370839">
                  <a:moveTo>
                    <a:pt x="11125225" y="0"/>
                  </a:moveTo>
                  <a:lnTo>
                    <a:pt x="2232177" y="0"/>
                  </a:lnTo>
                  <a:lnTo>
                    <a:pt x="2232177" y="370840"/>
                  </a:lnTo>
                  <a:lnTo>
                    <a:pt x="11125225" y="370840"/>
                  </a:lnTo>
                  <a:lnTo>
                    <a:pt x="11125225" y="0"/>
                  </a:lnTo>
                  <a:close/>
                </a:path>
              </a:pathLst>
            </a:custGeom>
            <a:solidFill>
              <a:srgbClr val="56BBE4"/>
            </a:solidFill>
          </p:spPr>
          <p:txBody>
            <a:bodyPr wrap="square" lIns="0" tIns="0" rIns="0" bIns="0" rtlCol="0"/>
            <a:lstStyle/>
            <a:p>
              <a:endParaRPr>
                <a:latin typeface="+mn-ea"/>
                <a:ea typeface="+mn-ea"/>
              </a:endParaRPr>
            </a:p>
          </p:txBody>
        </p:sp>
        <p:sp>
          <p:nvSpPr>
            <p:cNvPr id="5" name="object 5"/>
            <p:cNvSpPr/>
            <p:nvPr/>
          </p:nvSpPr>
          <p:spPr>
            <a:xfrm>
              <a:off x="694918" y="2882899"/>
              <a:ext cx="11125835" cy="370840"/>
            </a:xfrm>
            <a:custGeom>
              <a:avLst/>
              <a:gdLst/>
              <a:ahLst/>
              <a:cxnLst/>
              <a:rect l="l" t="t" r="r" b="b"/>
              <a:pathLst>
                <a:path w="11125835" h="370839">
                  <a:moveTo>
                    <a:pt x="2232152" y="0"/>
                  </a:moveTo>
                  <a:lnTo>
                    <a:pt x="0" y="0"/>
                  </a:lnTo>
                  <a:lnTo>
                    <a:pt x="0" y="370840"/>
                  </a:lnTo>
                  <a:lnTo>
                    <a:pt x="2232152" y="370840"/>
                  </a:lnTo>
                  <a:lnTo>
                    <a:pt x="2232152" y="0"/>
                  </a:lnTo>
                  <a:close/>
                </a:path>
                <a:path w="11125835" h="370839">
                  <a:moveTo>
                    <a:pt x="11125225" y="0"/>
                  </a:moveTo>
                  <a:lnTo>
                    <a:pt x="2232177" y="0"/>
                  </a:lnTo>
                  <a:lnTo>
                    <a:pt x="2232177" y="370840"/>
                  </a:lnTo>
                  <a:lnTo>
                    <a:pt x="11125225" y="370840"/>
                  </a:lnTo>
                  <a:lnTo>
                    <a:pt x="11125225" y="0"/>
                  </a:lnTo>
                  <a:close/>
                </a:path>
              </a:pathLst>
            </a:custGeom>
            <a:solidFill>
              <a:srgbClr val="E7E7E7"/>
            </a:solidFill>
          </p:spPr>
          <p:txBody>
            <a:bodyPr wrap="square" lIns="0" tIns="0" rIns="0" bIns="0" rtlCol="0"/>
            <a:lstStyle/>
            <a:p>
              <a:endParaRPr>
                <a:latin typeface="+mn-ea"/>
                <a:ea typeface="+mn-ea"/>
              </a:endParaRPr>
            </a:p>
          </p:txBody>
        </p:sp>
        <p:sp>
          <p:nvSpPr>
            <p:cNvPr id="6" name="object 6"/>
            <p:cNvSpPr/>
            <p:nvPr/>
          </p:nvSpPr>
          <p:spPr>
            <a:xfrm>
              <a:off x="694918" y="2512060"/>
              <a:ext cx="11125835" cy="370840"/>
            </a:xfrm>
            <a:custGeom>
              <a:avLst/>
              <a:gdLst/>
              <a:ahLst/>
              <a:cxnLst/>
              <a:rect l="l" t="t" r="r" b="b"/>
              <a:pathLst>
                <a:path w="11125835" h="370839">
                  <a:moveTo>
                    <a:pt x="0" y="370839"/>
                  </a:moveTo>
                  <a:lnTo>
                    <a:pt x="11125225" y="370839"/>
                  </a:lnTo>
                </a:path>
                <a:path w="11125835" h="370839">
                  <a:moveTo>
                    <a:pt x="0" y="0"/>
                  </a:moveTo>
                  <a:lnTo>
                    <a:pt x="11125225" y="0"/>
                  </a:lnTo>
                </a:path>
              </a:pathLst>
            </a:custGeom>
            <a:ln w="25400">
              <a:solidFill>
                <a:srgbClr val="000000"/>
              </a:solidFill>
            </a:ln>
          </p:spPr>
          <p:txBody>
            <a:bodyPr wrap="square" lIns="0" tIns="0" rIns="0" bIns="0" rtlCol="0"/>
            <a:lstStyle/>
            <a:p>
              <a:endParaRPr>
                <a:latin typeface="+mn-ea"/>
                <a:ea typeface="+mn-ea"/>
              </a:endParaRPr>
            </a:p>
          </p:txBody>
        </p:sp>
      </p:grpSp>
      <p:sp>
        <p:nvSpPr>
          <p:cNvPr id="7" name="object 7"/>
          <p:cNvSpPr txBox="1"/>
          <p:nvPr/>
        </p:nvSpPr>
        <p:spPr>
          <a:xfrm>
            <a:off x="458216" y="990600"/>
            <a:ext cx="7991475" cy="2572499"/>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파이썬</a:t>
            </a:r>
            <a:r>
              <a:rPr spc="10" dirty="0">
                <a:solidFill>
                  <a:srgbClr val="333333"/>
                </a:solidFill>
                <a:latin typeface="+mn-ea"/>
                <a:ea typeface="+mn-ea"/>
                <a:cs typeface="Malgun Gothic"/>
              </a:rPr>
              <a:t> </a:t>
            </a:r>
            <a:r>
              <a:rPr dirty="0">
                <a:solidFill>
                  <a:srgbClr val="333333"/>
                </a:solidFill>
                <a:latin typeface="+mn-ea"/>
                <a:ea typeface="+mn-ea"/>
                <a:cs typeface="Malgun Gothic"/>
              </a:rPr>
              <a:t>실행</a:t>
            </a:r>
            <a:r>
              <a:rPr spc="5" dirty="0">
                <a:solidFill>
                  <a:srgbClr val="333333"/>
                </a:solidFill>
                <a:latin typeface="+mn-ea"/>
                <a:ea typeface="+mn-ea"/>
                <a:cs typeface="Malgun Gothic"/>
              </a:rPr>
              <a:t> </a:t>
            </a:r>
            <a:r>
              <a:rPr dirty="0">
                <a:solidFill>
                  <a:srgbClr val="333333"/>
                </a:solidFill>
                <a:latin typeface="+mn-ea"/>
                <a:ea typeface="+mn-ea"/>
                <a:cs typeface="Malgun Gothic"/>
              </a:rPr>
              <a:t>시</a:t>
            </a:r>
            <a:r>
              <a:rPr spc="5" dirty="0">
                <a:solidFill>
                  <a:srgbClr val="333333"/>
                </a:solidFill>
                <a:latin typeface="+mn-ea"/>
                <a:ea typeface="+mn-ea"/>
                <a:cs typeface="Malgun Gothic"/>
              </a:rPr>
              <a:t> </a:t>
            </a:r>
            <a:r>
              <a:rPr dirty="0">
                <a:solidFill>
                  <a:srgbClr val="333333"/>
                </a:solidFill>
                <a:latin typeface="+mn-ea"/>
                <a:ea typeface="+mn-ea"/>
                <a:cs typeface="Malgun Gothic"/>
              </a:rPr>
              <a:t>발생되는</a:t>
            </a:r>
            <a:r>
              <a:rPr spc="-5" dirty="0">
                <a:solidFill>
                  <a:srgbClr val="333333"/>
                </a:solidFill>
                <a:latin typeface="+mn-ea"/>
                <a:ea typeface="+mn-ea"/>
                <a:cs typeface="Malgun Gothic"/>
              </a:rPr>
              <a:t> </a:t>
            </a:r>
            <a:r>
              <a:rPr dirty="0">
                <a:solidFill>
                  <a:srgbClr val="333333"/>
                </a:solidFill>
                <a:latin typeface="+mn-ea"/>
                <a:ea typeface="+mn-ea"/>
                <a:cs typeface="Malgun Gothic"/>
              </a:rPr>
              <a:t>주요</a:t>
            </a:r>
            <a:r>
              <a:rPr spc="5" dirty="0">
                <a:solidFill>
                  <a:srgbClr val="333333"/>
                </a:solidFill>
                <a:latin typeface="+mn-ea"/>
                <a:ea typeface="+mn-ea"/>
                <a:cs typeface="Malgun Gothic"/>
              </a:rPr>
              <a:t> </a:t>
            </a:r>
            <a:r>
              <a:rPr spc="-25" dirty="0">
                <a:solidFill>
                  <a:srgbClr val="333333"/>
                </a:solidFill>
                <a:latin typeface="+mn-ea"/>
                <a:ea typeface="+mn-ea"/>
                <a:cs typeface="Malgun Gothic"/>
              </a:rPr>
              <a:t>예외</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아래</a:t>
            </a:r>
            <a:r>
              <a:rPr spc="-30" dirty="0">
                <a:solidFill>
                  <a:srgbClr val="333333"/>
                </a:solidFill>
                <a:latin typeface="+mn-ea"/>
                <a:ea typeface="+mn-ea"/>
                <a:cs typeface="Malgun Gothic"/>
              </a:rPr>
              <a:t> </a:t>
            </a:r>
            <a:r>
              <a:rPr dirty="0">
                <a:solidFill>
                  <a:srgbClr val="333333"/>
                </a:solidFill>
                <a:latin typeface="+mn-ea"/>
                <a:ea typeface="+mn-ea"/>
                <a:cs typeface="Malgun Gothic"/>
              </a:rPr>
              <a:t>예외는</a:t>
            </a:r>
            <a:r>
              <a:rPr spc="-25" dirty="0">
                <a:solidFill>
                  <a:srgbClr val="333333"/>
                </a:solidFill>
                <a:latin typeface="+mn-ea"/>
                <a:ea typeface="+mn-ea"/>
                <a:cs typeface="Malgun Gothic"/>
              </a:rPr>
              <a:t> </a:t>
            </a:r>
            <a:r>
              <a:rPr dirty="0">
                <a:solidFill>
                  <a:srgbClr val="333333"/>
                </a:solidFill>
                <a:latin typeface="+mn-ea"/>
                <a:ea typeface="+mn-ea"/>
                <a:cs typeface="Malgun Gothic"/>
              </a:rPr>
              <a:t>코드를</a:t>
            </a:r>
            <a:r>
              <a:rPr spc="-30" dirty="0">
                <a:solidFill>
                  <a:srgbClr val="333333"/>
                </a:solidFill>
                <a:latin typeface="+mn-ea"/>
                <a:ea typeface="+mn-ea"/>
                <a:cs typeface="Malgun Gothic"/>
              </a:rPr>
              <a:t> </a:t>
            </a:r>
            <a:r>
              <a:rPr dirty="0">
                <a:solidFill>
                  <a:srgbClr val="333333"/>
                </a:solidFill>
                <a:latin typeface="+mn-ea"/>
                <a:ea typeface="+mn-ea"/>
                <a:cs typeface="Malgun Gothic"/>
              </a:rPr>
              <a:t>대부분</a:t>
            </a:r>
            <a:r>
              <a:rPr spc="-20" dirty="0">
                <a:solidFill>
                  <a:srgbClr val="333333"/>
                </a:solidFill>
                <a:latin typeface="+mn-ea"/>
                <a:ea typeface="+mn-ea"/>
                <a:cs typeface="Malgun Gothic"/>
              </a:rPr>
              <a:t> </a:t>
            </a:r>
            <a:r>
              <a:rPr dirty="0">
                <a:solidFill>
                  <a:srgbClr val="333333"/>
                </a:solidFill>
                <a:latin typeface="+mn-ea"/>
                <a:ea typeface="+mn-ea"/>
                <a:cs typeface="Malgun Gothic"/>
              </a:rPr>
              <a:t>수정해야</a:t>
            </a:r>
            <a:r>
              <a:rPr spc="-30" dirty="0">
                <a:solidFill>
                  <a:srgbClr val="333333"/>
                </a:solidFill>
                <a:latin typeface="+mn-ea"/>
                <a:ea typeface="+mn-ea"/>
                <a:cs typeface="Malgun Gothic"/>
              </a:rPr>
              <a:t> </a:t>
            </a:r>
            <a:r>
              <a:rPr dirty="0">
                <a:solidFill>
                  <a:srgbClr val="333333"/>
                </a:solidFill>
                <a:latin typeface="+mn-ea"/>
                <a:ea typeface="+mn-ea"/>
                <a:cs typeface="Malgun Gothic"/>
              </a:rPr>
              <a:t>하는</a:t>
            </a:r>
            <a:r>
              <a:rPr spc="-30" dirty="0">
                <a:solidFill>
                  <a:srgbClr val="333333"/>
                </a:solidFill>
                <a:latin typeface="+mn-ea"/>
                <a:ea typeface="+mn-ea"/>
                <a:cs typeface="Malgun Gothic"/>
              </a:rPr>
              <a:t> </a:t>
            </a:r>
            <a:r>
              <a:rPr spc="-10" dirty="0">
                <a:solidFill>
                  <a:srgbClr val="333333"/>
                </a:solidFill>
                <a:latin typeface="+mn-ea"/>
                <a:ea typeface="+mn-ea"/>
                <a:cs typeface="Malgun Gothic"/>
              </a:rPr>
              <a:t>오류들이다.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예외</a:t>
            </a:r>
            <a:r>
              <a:rPr spc="-30" dirty="0">
                <a:solidFill>
                  <a:srgbClr val="333333"/>
                </a:solidFill>
                <a:latin typeface="+mn-ea"/>
                <a:ea typeface="+mn-ea"/>
                <a:cs typeface="Malgun Gothic"/>
              </a:rPr>
              <a:t> </a:t>
            </a:r>
            <a:r>
              <a:rPr dirty="0">
                <a:solidFill>
                  <a:srgbClr val="333333"/>
                </a:solidFill>
                <a:latin typeface="+mn-ea"/>
                <a:ea typeface="+mn-ea"/>
                <a:cs typeface="Malgun Gothic"/>
              </a:rPr>
              <a:t>이름은</a:t>
            </a:r>
            <a:r>
              <a:rPr spc="-45" dirty="0">
                <a:solidFill>
                  <a:srgbClr val="333333"/>
                </a:solidFill>
                <a:latin typeface="+mn-ea"/>
                <a:ea typeface="+mn-ea"/>
                <a:cs typeface="Malgun Gothic"/>
              </a:rPr>
              <a:t> </a:t>
            </a:r>
            <a:r>
              <a:rPr dirty="0">
                <a:solidFill>
                  <a:srgbClr val="333333"/>
                </a:solidFill>
                <a:latin typeface="+mn-ea"/>
                <a:ea typeface="+mn-ea"/>
                <a:cs typeface="Malgun Gothic"/>
              </a:rPr>
              <a:t>보통</a:t>
            </a:r>
            <a:r>
              <a:rPr spc="-30" dirty="0">
                <a:solidFill>
                  <a:srgbClr val="333333"/>
                </a:solidFill>
                <a:latin typeface="+mn-ea"/>
                <a:ea typeface="+mn-ea"/>
                <a:cs typeface="Malgun Gothic"/>
              </a:rPr>
              <a:t> </a:t>
            </a:r>
            <a:r>
              <a:rPr dirty="0">
                <a:solidFill>
                  <a:srgbClr val="333333"/>
                </a:solidFill>
                <a:latin typeface="+mn-ea"/>
                <a:ea typeface="+mn-ea"/>
                <a:cs typeface="Malgun Gothic"/>
              </a:rPr>
              <a:t>Error로</a:t>
            </a:r>
            <a:r>
              <a:rPr spc="-20" dirty="0">
                <a:solidFill>
                  <a:srgbClr val="333333"/>
                </a:solidFill>
                <a:latin typeface="+mn-ea"/>
                <a:ea typeface="+mn-ea"/>
                <a:cs typeface="Malgun Gothic"/>
              </a:rPr>
              <a:t> 끝난다.</a:t>
            </a:r>
            <a:endParaRPr dirty="0">
              <a:latin typeface="+mn-ea"/>
              <a:ea typeface="+mn-ea"/>
              <a:cs typeface="Malgun Gothic"/>
            </a:endParaRPr>
          </a:p>
          <a:p>
            <a:pPr marL="327660">
              <a:lnSpc>
                <a:spcPct val="100000"/>
              </a:lnSpc>
              <a:spcBef>
                <a:spcPts val="2225"/>
              </a:spcBef>
              <a:tabLst>
                <a:tab pos="2560320" algn="l"/>
              </a:tabLst>
            </a:pPr>
            <a:r>
              <a:rPr b="1" spc="-20" dirty="0">
                <a:solidFill>
                  <a:srgbClr val="FFFFFF"/>
                </a:solidFill>
                <a:latin typeface="+mn-ea"/>
                <a:ea typeface="+mn-ea"/>
                <a:cs typeface="Malgun Gothic"/>
              </a:rPr>
              <a:t>예외이름</a:t>
            </a:r>
            <a:r>
              <a:rPr b="1" dirty="0">
                <a:solidFill>
                  <a:srgbClr val="FFFFFF"/>
                </a:solidFill>
                <a:latin typeface="+mn-ea"/>
                <a:ea typeface="+mn-ea"/>
                <a:cs typeface="Malgun Gothic"/>
              </a:rPr>
              <a:t>	</a:t>
            </a:r>
            <a:r>
              <a:rPr b="1" spc="-25" dirty="0">
                <a:solidFill>
                  <a:srgbClr val="FFFFFF"/>
                </a:solidFill>
                <a:latin typeface="+mn-ea"/>
                <a:ea typeface="+mn-ea"/>
                <a:cs typeface="Malgun Gothic"/>
              </a:rPr>
              <a:t>설명</a:t>
            </a:r>
            <a:endParaRPr dirty="0">
              <a:latin typeface="+mn-ea"/>
              <a:ea typeface="+mn-ea"/>
              <a:cs typeface="Malgun Gothic"/>
            </a:endParaRPr>
          </a:p>
          <a:p>
            <a:pPr marL="327660">
              <a:lnSpc>
                <a:spcPct val="100000"/>
              </a:lnSpc>
              <a:spcBef>
                <a:spcPts val="760"/>
              </a:spcBef>
              <a:tabLst>
                <a:tab pos="2560320" algn="l"/>
              </a:tabLst>
            </a:pPr>
            <a:r>
              <a:rPr b="1" spc="-10" dirty="0">
                <a:latin typeface="+mn-ea"/>
                <a:ea typeface="+mn-ea"/>
                <a:cs typeface="Malgun Gothic"/>
              </a:rPr>
              <a:t>SyntaxError</a:t>
            </a:r>
            <a:r>
              <a:rPr b="1" dirty="0">
                <a:latin typeface="+mn-ea"/>
                <a:ea typeface="+mn-ea"/>
                <a:cs typeface="Malgun Gothic"/>
              </a:rPr>
              <a:t>	</a:t>
            </a:r>
            <a:r>
              <a:rPr dirty="0">
                <a:latin typeface="+mn-ea"/>
                <a:ea typeface="+mn-ea"/>
                <a:cs typeface="Malgun Gothic"/>
              </a:rPr>
              <a:t>파이썬</a:t>
            </a:r>
            <a:r>
              <a:rPr spc="5" dirty="0">
                <a:latin typeface="+mn-ea"/>
                <a:ea typeface="+mn-ea"/>
                <a:cs typeface="Malgun Gothic"/>
              </a:rPr>
              <a:t> </a:t>
            </a:r>
            <a:r>
              <a:rPr dirty="0">
                <a:latin typeface="+mn-ea"/>
                <a:ea typeface="+mn-ea"/>
                <a:cs typeface="Malgun Gothic"/>
              </a:rPr>
              <a:t>문법에 어긋난 코드</a:t>
            </a:r>
            <a:r>
              <a:rPr spc="15" dirty="0">
                <a:latin typeface="+mn-ea"/>
                <a:ea typeface="+mn-ea"/>
                <a:cs typeface="Malgun Gothic"/>
              </a:rPr>
              <a:t> </a:t>
            </a:r>
            <a:r>
              <a:rPr dirty="0">
                <a:latin typeface="+mn-ea"/>
                <a:ea typeface="+mn-ea"/>
                <a:cs typeface="Malgun Gothic"/>
              </a:rPr>
              <a:t>작성시 </a:t>
            </a:r>
            <a:r>
              <a:rPr spc="-10" dirty="0">
                <a:latin typeface="+mn-ea"/>
                <a:ea typeface="+mn-ea"/>
                <a:cs typeface="Malgun Gothic"/>
              </a:rPr>
              <a:t>발생한다.</a:t>
            </a:r>
            <a:endParaRPr dirty="0">
              <a:latin typeface="+mn-ea"/>
              <a:ea typeface="+mn-ea"/>
              <a:cs typeface="Malgun Gothic"/>
            </a:endParaRPr>
          </a:p>
          <a:p>
            <a:pPr marL="327660">
              <a:lnSpc>
                <a:spcPct val="100000"/>
              </a:lnSpc>
              <a:spcBef>
                <a:spcPts val="760"/>
              </a:spcBef>
              <a:tabLst>
                <a:tab pos="2560320" algn="l"/>
              </a:tabLst>
            </a:pPr>
            <a:r>
              <a:rPr b="1" spc="-10" dirty="0">
                <a:latin typeface="+mn-ea"/>
                <a:ea typeface="+mn-ea"/>
                <a:cs typeface="Malgun Gothic"/>
              </a:rPr>
              <a:t>NameError</a:t>
            </a:r>
            <a:r>
              <a:rPr b="1" dirty="0">
                <a:latin typeface="+mn-ea"/>
                <a:ea typeface="+mn-ea"/>
                <a:cs typeface="Malgun Gothic"/>
              </a:rPr>
              <a:t>	</a:t>
            </a:r>
            <a:r>
              <a:rPr dirty="0">
                <a:latin typeface="+mn-ea"/>
                <a:ea typeface="+mn-ea"/>
                <a:cs typeface="Malgun Gothic"/>
              </a:rPr>
              <a:t>정의되지</a:t>
            </a:r>
            <a:r>
              <a:rPr spc="5" dirty="0">
                <a:latin typeface="+mn-ea"/>
                <a:ea typeface="+mn-ea"/>
                <a:cs typeface="Malgun Gothic"/>
              </a:rPr>
              <a:t> </a:t>
            </a:r>
            <a:r>
              <a:rPr dirty="0">
                <a:latin typeface="+mn-ea"/>
                <a:ea typeface="+mn-ea"/>
                <a:cs typeface="Malgun Gothic"/>
              </a:rPr>
              <a:t>않은 변수나 함수를</a:t>
            </a:r>
            <a:r>
              <a:rPr spc="15" dirty="0">
                <a:latin typeface="+mn-ea"/>
                <a:ea typeface="+mn-ea"/>
                <a:cs typeface="Malgun Gothic"/>
              </a:rPr>
              <a:t> </a:t>
            </a:r>
            <a:r>
              <a:rPr dirty="0">
                <a:latin typeface="+mn-ea"/>
                <a:ea typeface="+mn-ea"/>
                <a:cs typeface="Malgun Gothic"/>
              </a:rPr>
              <a:t>호출 한 경우 </a:t>
            </a:r>
            <a:r>
              <a:rPr spc="-10" dirty="0">
                <a:latin typeface="+mn-ea"/>
                <a:ea typeface="+mn-ea"/>
                <a:cs typeface="Malgun Gothic"/>
              </a:rPr>
              <a:t>발생한다.</a:t>
            </a:r>
            <a:endParaRPr dirty="0">
              <a:latin typeface="+mn-ea"/>
              <a:ea typeface="+mn-ea"/>
              <a:cs typeface="Malgun Gothic"/>
            </a:endParaRPr>
          </a:p>
        </p:txBody>
      </p:sp>
      <p:sp>
        <p:nvSpPr>
          <p:cNvPr id="8" name="object 8"/>
          <p:cNvSpPr/>
          <p:nvPr/>
        </p:nvSpPr>
        <p:spPr>
          <a:xfrm>
            <a:off x="694918" y="5029200"/>
            <a:ext cx="11125835" cy="0"/>
          </a:xfrm>
          <a:custGeom>
            <a:avLst/>
            <a:gdLst/>
            <a:ahLst/>
            <a:cxnLst/>
            <a:rect l="l" t="t" r="r" b="b"/>
            <a:pathLst>
              <a:path w="11125835">
                <a:moveTo>
                  <a:pt x="0" y="0"/>
                </a:moveTo>
                <a:lnTo>
                  <a:pt x="11125225" y="0"/>
                </a:lnTo>
              </a:path>
            </a:pathLst>
          </a:custGeom>
          <a:ln w="25400">
            <a:solidFill>
              <a:srgbClr val="000000"/>
            </a:solidFill>
          </a:ln>
        </p:spPr>
        <p:txBody>
          <a:bodyPr wrap="square" lIns="0" tIns="0" rIns="0" bIns="0" rtlCol="0"/>
          <a:lstStyle/>
          <a:p>
            <a:endParaRPr>
              <a:latin typeface="+mn-ea"/>
              <a:ea typeface="+mn-ea"/>
            </a:endParaRPr>
          </a:p>
        </p:txBody>
      </p:sp>
      <p:sp>
        <p:nvSpPr>
          <p:cNvPr id="9" name="object 9"/>
          <p:cNvSpPr txBox="1"/>
          <p:nvPr/>
        </p:nvSpPr>
        <p:spPr>
          <a:xfrm>
            <a:off x="694918" y="3545839"/>
            <a:ext cx="11125835" cy="319318"/>
          </a:xfrm>
          <a:prstGeom prst="rect">
            <a:avLst/>
          </a:prstGeom>
          <a:solidFill>
            <a:srgbClr val="E7E7E7"/>
          </a:solidFill>
        </p:spPr>
        <p:txBody>
          <a:bodyPr vert="horz" wrap="square" lIns="0" tIns="41910" rIns="0" bIns="0" rtlCol="0">
            <a:spAutoFit/>
          </a:bodyPr>
          <a:lstStyle/>
          <a:p>
            <a:pPr marL="91440">
              <a:lnSpc>
                <a:spcPct val="100000"/>
              </a:lnSpc>
              <a:spcBef>
                <a:spcPts val="330"/>
              </a:spcBef>
              <a:tabLst>
                <a:tab pos="2323465" algn="l"/>
              </a:tabLst>
            </a:pPr>
            <a:r>
              <a:rPr b="1" spc="-10" dirty="0">
                <a:latin typeface="+mn-ea"/>
                <a:ea typeface="+mn-ea"/>
                <a:cs typeface="Malgun Gothic"/>
              </a:rPr>
              <a:t>TypeError</a:t>
            </a:r>
            <a:r>
              <a:rPr b="1" dirty="0">
                <a:latin typeface="+mn-ea"/>
                <a:ea typeface="+mn-ea"/>
                <a:cs typeface="Malgun Gothic"/>
              </a:rPr>
              <a:t>	</a:t>
            </a:r>
            <a:r>
              <a:rPr dirty="0">
                <a:latin typeface="+mn-ea"/>
                <a:ea typeface="+mn-ea"/>
                <a:cs typeface="Malgun Gothic"/>
              </a:rPr>
              <a:t>잘못된</a:t>
            </a:r>
            <a:r>
              <a:rPr spc="-5" dirty="0">
                <a:latin typeface="+mn-ea"/>
                <a:ea typeface="+mn-ea"/>
                <a:cs typeface="Malgun Gothic"/>
              </a:rPr>
              <a:t> </a:t>
            </a:r>
            <a:r>
              <a:rPr dirty="0">
                <a:latin typeface="+mn-ea"/>
                <a:ea typeface="+mn-ea"/>
                <a:cs typeface="Malgun Gothic"/>
              </a:rPr>
              <a:t>타입의 값을 전달할</a:t>
            </a:r>
            <a:r>
              <a:rPr spc="15" dirty="0">
                <a:latin typeface="+mn-ea"/>
                <a:ea typeface="+mn-ea"/>
                <a:cs typeface="Malgun Gothic"/>
              </a:rPr>
              <a:t> </a:t>
            </a:r>
            <a:r>
              <a:rPr dirty="0">
                <a:latin typeface="+mn-ea"/>
                <a:ea typeface="+mn-ea"/>
                <a:cs typeface="Malgun Gothic"/>
              </a:rPr>
              <a:t>경우 </a:t>
            </a:r>
            <a:r>
              <a:rPr spc="-10" dirty="0">
                <a:latin typeface="+mn-ea"/>
                <a:ea typeface="+mn-ea"/>
                <a:cs typeface="Malgun Gothic"/>
              </a:rPr>
              <a:t>발생한다.</a:t>
            </a:r>
            <a:endParaRPr>
              <a:latin typeface="+mn-ea"/>
              <a:ea typeface="+mn-ea"/>
              <a:cs typeface="Malgun Gothic"/>
            </a:endParaRPr>
          </a:p>
        </p:txBody>
      </p:sp>
      <p:sp>
        <p:nvSpPr>
          <p:cNvPr id="10" name="object 10"/>
          <p:cNvSpPr txBox="1"/>
          <p:nvPr/>
        </p:nvSpPr>
        <p:spPr>
          <a:xfrm>
            <a:off x="773683" y="3946270"/>
            <a:ext cx="6600190" cy="299720"/>
          </a:xfrm>
          <a:prstGeom prst="rect">
            <a:avLst/>
          </a:prstGeom>
        </p:spPr>
        <p:txBody>
          <a:bodyPr vert="horz" wrap="square" lIns="0" tIns="12700" rIns="0" bIns="0" rtlCol="0">
            <a:spAutoFit/>
          </a:bodyPr>
          <a:lstStyle/>
          <a:p>
            <a:pPr marL="12700">
              <a:lnSpc>
                <a:spcPct val="100000"/>
              </a:lnSpc>
              <a:spcBef>
                <a:spcPts val="100"/>
              </a:spcBef>
              <a:tabLst>
                <a:tab pos="2244725" algn="l"/>
              </a:tabLst>
            </a:pPr>
            <a:r>
              <a:rPr b="1" spc="-10" dirty="0">
                <a:latin typeface="+mn-ea"/>
                <a:ea typeface="+mn-ea"/>
                <a:cs typeface="Malgun Gothic"/>
              </a:rPr>
              <a:t>ValueError</a:t>
            </a:r>
            <a:r>
              <a:rPr b="1" dirty="0">
                <a:latin typeface="+mn-ea"/>
                <a:ea typeface="+mn-ea"/>
                <a:cs typeface="Malgun Gothic"/>
              </a:rPr>
              <a:t>	</a:t>
            </a:r>
            <a:r>
              <a:rPr dirty="0">
                <a:latin typeface="+mn-ea"/>
                <a:ea typeface="+mn-ea"/>
                <a:cs typeface="Malgun Gothic"/>
              </a:rPr>
              <a:t>타입은</a:t>
            </a:r>
            <a:r>
              <a:rPr spc="-5" dirty="0">
                <a:latin typeface="+mn-ea"/>
                <a:ea typeface="+mn-ea"/>
                <a:cs typeface="Malgun Gothic"/>
              </a:rPr>
              <a:t> </a:t>
            </a:r>
            <a:r>
              <a:rPr dirty="0">
                <a:latin typeface="+mn-ea"/>
                <a:ea typeface="+mn-ea"/>
                <a:cs typeface="Malgun Gothic"/>
              </a:rPr>
              <a:t>맞는데 값이 잘못된</a:t>
            </a:r>
            <a:r>
              <a:rPr spc="15" dirty="0">
                <a:latin typeface="+mn-ea"/>
                <a:ea typeface="+mn-ea"/>
                <a:cs typeface="Malgun Gothic"/>
              </a:rPr>
              <a:t> </a:t>
            </a:r>
            <a:r>
              <a:rPr dirty="0">
                <a:latin typeface="+mn-ea"/>
                <a:ea typeface="+mn-ea"/>
                <a:cs typeface="Malgun Gothic"/>
              </a:rPr>
              <a:t>경우 </a:t>
            </a:r>
            <a:r>
              <a:rPr spc="-10" dirty="0">
                <a:latin typeface="+mn-ea"/>
                <a:ea typeface="+mn-ea"/>
                <a:cs typeface="Malgun Gothic"/>
              </a:rPr>
              <a:t>발생한다.</a:t>
            </a:r>
            <a:endParaRPr dirty="0">
              <a:latin typeface="+mn-ea"/>
              <a:ea typeface="+mn-ea"/>
              <a:cs typeface="Malgun Gothic"/>
            </a:endParaRPr>
          </a:p>
        </p:txBody>
      </p:sp>
      <p:sp>
        <p:nvSpPr>
          <p:cNvPr id="11" name="object 11"/>
          <p:cNvSpPr txBox="1"/>
          <p:nvPr/>
        </p:nvSpPr>
        <p:spPr>
          <a:xfrm>
            <a:off x="694918" y="4287519"/>
            <a:ext cx="11125835" cy="319318"/>
          </a:xfrm>
          <a:prstGeom prst="rect">
            <a:avLst/>
          </a:prstGeom>
          <a:solidFill>
            <a:srgbClr val="E7E7E7"/>
          </a:solidFill>
        </p:spPr>
        <p:txBody>
          <a:bodyPr vert="horz" wrap="square" lIns="0" tIns="41910" rIns="0" bIns="0" rtlCol="0">
            <a:spAutoFit/>
          </a:bodyPr>
          <a:lstStyle/>
          <a:p>
            <a:pPr marL="91440">
              <a:lnSpc>
                <a:spcPct val="100000"/>
              </a:lnSpc>
              <a:spcBef>
                <a:spcPts val="330"/>
              </a:spcBef>
              <a:tabLst>
                <a:tab pos="2323465" algn="l"/>
              </a:tabLst>
            </a:pPr>
            <a:r>
              <a:rPr b="1" spc="-10" dirty="0">
                <a:latin typeface="+mn-ea"/>
                <a:ea typeface="+mn-ea"/>
                <a:cs typeface="Malgun Gothic"/>
              </a:rPr>
              <a:t>IndexError</a:t>
            </a:r>
            <a:r>
              <a:rPr b="1" dirty="0">
                <a:latin typeface="+mn-ea"/>
                <a:ea typeface="+mn-ea"/>
                <a:cs typeface="Malgun Gothic"/>
              </a:rPr>
              <a:t>	</a:t>
            </a:r>
            <a:r>
              <a:rPr dirty="0">
                <a:latin typeface="+mn-ea"/>
                <a:ea typeface="+mn-ea"/>
                <a:cs typeface="Malgun Gothic"/>
              </a:rPr>
              <a:t>없는</a:t>
            </a:r>
            <a:r>
              <a:rPr spc="-10" dirty="0">
                <a:latin typeface="+mn-ea"/>
                <a:ea typeface="+mn-ea"/>
                <a:cs typeface="Malgun Gothic"/>
              </a:rPr>
              <a:t> </a:t>
            </a:r>
            <a:r>
              <a:rPr dirty="0">
                <a:latin typeface="+mn-ea"/>
                <a:ea typeface="+mn-ea"/>
                <a:cs typeface="Malgun Gothic"/>
              </a:rPr>
              <a:t>index로 리스트나 튜플</a:t>
            </a:r>
            <a:r>
              <a:rPr spc="5" dirty="0">
                <a:latin typeface="+mn-ea"/>
                <a:ea typeface="+mn-ea"/>
                <a:cs typeface="Malgun Gothic"/>
              </a:rPr>
              <a:t> </a:t>
            </a:r>
            <a:r>
              <a:rPr dirty="0">
                <a:latin typeface="+mn-ea"/>
                <a:ea typeface="+mn-ea"/>
                <a:cs typeface="Malgun Gothic"/>
              </a:rPr>
              <a:t>값 조회 시 </a:t>
            </a:r>
            <a:r>
              <a:rPr spc="-25" dirty="0">
                <a:latin typeface="+mn-ea"/>
                <a:ea typeface="+mn-ea"/>
                <a:cs typeface="Malgun Gothic"/>
              </a:rPr>
              <a:t>발생</a:t>
            </a:r>
            <a:endParaRPr>
              <a:latin typeface="+mn-ea"/>
              <a:ea typeface="+mn-ea"/>
              <a:cs typeface="Malgun Gothic"/>
            </a:endParaRPr>
          </a:p>
        </p:txBody>
      </p:sp>
      <p:sp>
        <p:nvSpPr>
          <p:cNvPr id="12" name="object 12"/>
          <p:cNvSpPr txBox="1"/>
          <p:nvPr/>
        </p:nvSpPr>
        <p:spPr>
          <a:xfrm>
            <a:off x="773683" y="4688077"/>
            <a:ext cx="6290945" cy="299720"/>
          </a:xfrm>
          <a:prstGeom prst="rect">
            <a:avLst/>
          </a:prstGeom>
        </p:spPr>
        <p:txBody>
          <a:bodyPr vert="horz" wrap="square" lIns="0" tIns="12700" rIns="0" bIns="0" rtlCol="0">
            <a:spAutoFit/>
          </a:bodyPr>
          <a:lstStyle/>
          <a:p>
            <a:pPr marL="12700">
              <a:lnSpc>
                <a:spcPct val="100000"/>
              </a:lnSpc>
              <a:spcBef>
                <a:spcPts val="100"/>
              </a:spcBef>
              <a:tabLst>
                <a:tab pos="2244725" algn="l"/>
              </a:tabLst>
            </a:pPr>
            <a:r>
              <a:rPr b="1" spc="-10" dirty="0">
                <a:latin typeface="+mn-ea"/>
                <a:ea typeface="+mn-ea"/>
                <a:cs typeface="Malgun Gothic"/>
              </a:rPr>
              <a:t>KeyError</a:t>
            </a:r>
            <a:r>
              <a:rPr b="1" dirty="0">
                <a:latin typeface="+mn-ea"/>
                <a:ea typeface="+mn-ea"/>
                <a:cs typeface="Malgun Gothic"/>
              </a:rPr>
              <a:t>	</a:t>
            </a:r>
            <a:r>
              <a:rPr dirty="0">
                <a:latin typeface="+mn-ea"/>
                <a:ea typeface="+mn-ea"/>
                <a:cs typeface="Malgun Gothic"/>
              </a:rPr>
              <a:t>없는</a:t>
            </a:r>
            <a:r>
              <a:rPr spc="-5" dirty="0">
                <a:latin typeface="+mn-ea"/>
                <a:ea typeface="+mn-ea"/>
                <a:cs typeface="Malgun Gothic"/>
              </a:rPr>
              <a:t> </a:t>
            </a:r>
            <a:r>
              <a:rPr dirty="0">
                <a:latin typeface="+mn-ea"/>
                <a:ea typeface="+mn-ea"/>
                <a:cs typeface="Malgun Gothic"/>
              </a:rPr>
              <a:t>key로</a:t>
            </a:r>
            <a:r>
              <a:rPr spc="-10" dirty="0">
                <a:latin typeface="+mn-ea"/>
                <a:ea typeface="+mn-ea"/>
                <a:cs typeface="Malgun Gothic"/>
              </a:rPr>
              <a:t> </a:t>
            </a:r>
            <a:r>
              <a:rPr dirty="0">
                <a:latin typeface="+mn-ea"/>
                <a:ea typeface="+mn-ea"/>
                <a:cs typeface="Malgun Gothic"/>
              </a:rPr>
              <a:t>딕셔너리의</a:t>
            </a:r>
            <a:r>
              <a:rPr spc="-5" dirty="0">
                <a:latin typeface="+mn-ea"/>
                <a:ea typeface="+mn-ea"/>
                <a:cs typeface="Malgun Gothic"/>
              </a:rPr>
              <a:t> </a:t>
            </a:r>
            <a:r>
              <a:rPr dirty="0">
                <a:latin typeface="+mn-ea"/>
                <a:ea typeface="+mn-ea"/>
                <a:cs typeface="Malgun Gothic"/>
              </a:rPr>
              <a:t>값</a:t>
            </a:r>
            <a:r>
              <a:rPr spc="5" dirty="0">
                <a:latin typeface="+mn-ea"/>
                <a:ea typeface="+mn-ea"/>
                <a:cs typeface="Malgun Gothic"/>
              </a:rPr>
              <a:t> </a:t>
            </a:r>
            <a:r>
              <a:rPr dirty="0">
                <a:latin typeface="+mn-ea"/>
                <a:ea typeface="+mn-ea"/>
                <a:cs typeface="Malgun Gothic"/>
              </a:rPr>
              <a:t>조회</a:t>
            </a:r>
            <a:r>
              <a:rPr spc="-10" dirty="0">
                <a:latin typeface="+mn-ea"/>
                <a:ea typeface="+mn-ea"/>
                <a:cs typeface="Malgun Gothic"/>
              </a:rPr>
              <a:t> </a:t>
            </a:r>
            <a:r>
              <a:rPr dirty="0">
                <a:latin typeface="+mn-ea"/>
                <a:ea typeface="+mn-ea"/>
                <a:cs typeface="Malgun Gothic"/>
              </a:rPr>
              <a:t>시</a:t>
            </a:r>
            <a:r>
              <a:rPr spc="-5" dirty="0">
                <a:latin typeface="+mn-ea"/>
                <a:ea typeface="+mn-ea"/>
                <a:cs typeface="Malgun Gothic"/>
              </a:rPr>
              <a:t> </a:t>
            </a:r>
            <a:r>
              <a:rPr spc="-25" dirty="0">
                <a:latin typeface="+mn-ea"/>
                <a:ea typeface="+mn-ea"/>
                <a:cs typeface="Malgun Gothic"/>
              </a:rPr>
              <a:t>발생</a:t>
            </a:r>
            <a:endParaRPr>
              <a:latin typeface="+mn-ea"/>
              <a:ea typeface="+mn-ea"/>
              <a:cs typeface="Malgun Gothic"/>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1052829"/>
            <a:ext cx="2450465" cy="289823"/>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dirty="0">
                <a:solidFill>
                  <a:srgbClr val="333333"/>
                </a:solidFill>
                <a:latin typeface="+mn-ea"/>
                <a:ea typeface="+mn-ea"/>
                <a:cs typeface="Malgun Gothic"/>
              </a:rPr>
              <a:t>try,</a:t>
            </a:r>
            <a:r>
              <a:rPr spc="-35" dirty="0">
                <a:solidFill>
                  <a:srgbClr val="333333"/>
                </a:solidFill>
                <a:latin typeface="+mn-ea"/>
                <a:ea typeface="+mn-ea"/>
                <a:cs typeface="Malgun Gothic"/>
              </a:rPr>
              <a:t> </a:t>
            </a:r>
            <a:r>
              <a:rPr dirty="0">
                <a:solidFill>
                  <a:srgbClr val="333333"/>
                </a:solidFill>
                <a:latin typeface="+mn-ea"/>
                <a:ea typeface="+mn-ea"/>
                <a:cs typeface="Malgun Gothic"/>
              </a:rPr>
              <a:t>except</a:t>
            </a:r>
            <a:r>
              <a:rPr spc="-20" dirty="0">
                <a:solidFill>
                  <a:srgbClr val="333333"/>
                </a:solidFill>
                <a:latin typeface="+mn-ea"/>
                <a:ea typeface="+mn-ea"/>
                <a:cs typeface="Malgun Gothic"/>
              </a:rPr>
              <a:t> </a:t>
            </a:r>
            <a:r>
              <a:rPr spc="-25" dirty="0">
                <a:solidFill>
                  <a:srgbClr val="333333"/>
                </a:solidFill>
                <a:latin typeface="+mn-ea"/>
                <a:ea typeface="+mn-ea"/>
                <a:cs typeface="Malgun Gothic"/>
              </a:rPr>
              <a:t>구문</a:t>
            </a:r>
            <a:endParaRPr>
              <a:latin typeface="+mn-ea"/>
              <a:ea typeface="+mn-ea"/>
              <a:cs typeface="Malgun Gothic"/>
            </a:endParaRPr>
          </a:p>
        </p:txBody>
      </p:sp>
      <p:sp>
        <p:nvSpPr>
          <p:cNvPr id="3" name="object 3"/>
          <p:cNvSpPr txBox="1"/>
          <p:nvPr/>
        </p:nvSpPr>
        <p:spPr>
          <a:xfrm>
            <a:off x="458216" y="3744544"/>
            <a:ext cx="3564890" cy="289823"/>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dirty="0">
                <a:solidFill>
                  <a:srgbClr val="333333"/>
                </a:solidFill>
                <a:latin typeface="+mn-ea"/>
                <a:ea typeface="+mn-ea"/>
                <a:cs typeface="Malgun Gothic"/>
              </a:rPr>
              <a:t>특정한</a:t>
            </a:r>
            <a:r>
              <a:rPr spc="-5" dirty="0">
                <a:solidFill>
                  <a:srgbClr val="333333"/>
                </a:solidFill>
                <a:latin typeface="+mn-ea"/>
                <a:ea typeface="+mn-ea"/>
                <a:cs typeface="Malgun Gothic"/>
              </a:rPr>
              <a:t> </a:t>
            </a:r>
            <a:r>
              <a:rPr dirty="0">
                <a:solidFill>
                  <a:srgbClr val="333333"/>
                </a:solidFill>
                <a:latin typeface="+mn-ea"/>
                <a:ea typeface="+mn-ea"/>
                <a:cs typeface="Malgun Gothic"/>
              </a:rPr>
              <a:t>예외만</a:t>
            </a:r>
            <a:r>
              <a:rPr spc="-5" dirty="0">
                <a:solidFill>
                  <a:srgbClr val="333333"/>
                </a:solidFill>
                <a:latin typeface="+mn-ea"/>
                <a:ea typeface="+mn-ea"/>
                <a:cs typeface="Malgun Gothic"/>
              </a:rPr>
              <a:t> </a:t>
            </a:r>
            <a:r>
              <a:rPr spc="-20" dirty="0">
                <a:solidFill>
                  <a:srgbClr val="333333"/>
                </a:solidFill>
                <a:latin typeface="+mn-ea"/>
                <a:ea typeface="+mn-ea"/>
                <a:cs typeface="Malgun Gothic"/>
              </a:rPr>
              <a:t>처리하기</a:t>
            </a:r>
            <a:endParaRPr>
              <a:latin typeface="+mn-ea"/>
              <a:ea typeface="+mn-ea"/>
              <a:cs typeface="Malgun Gothic"/>
            </a:endParaRPr>
          </a:p>
        </p:txBody>
      </p:sp>
      <p:sp>
        <p:nvSpPr>
          <p:cNvPr id="4" name="object 4"/>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예외</a:t>
            </a:r>
            <a:r>
              <a:rPr sz="2400" spc="-20" dirty="0">
                <a:latin typeface="+mn-ea"/>
                <a:ea typeface="+mn-ea"/>
              </a:rPr>
              <a:t> 처리하기</a:t>
            </a:r>
          </a:p>
        </p:txBody>
      </p:sp>
      <p:sp>
        <p:nvSpPr>
          <p:cNvPr id="5" name="object 5"/>
          <p:cNvSpPr txBox="1"/>
          <p:nvPr/>
        </p:nvSpPr>
        <p:spPr>
          <a:xfrm>
            <a:off x="760476" y="1524000"/>
            <a:ext cx="5334000" cy="1990930"/>
          </a:xfrm>
          <a:prstGeom prst="rect">
            <a:avLst/>
          </a:prstGeom>
          <a:ln w="12192">
            <a:solidFill>
              <a:srgbClr val="000000"/>
            </a:solidFill>
          </a:ln>
        </p:spPr>
        <p:txBody>
          <a:bodyPr vert="horz" wrap="square" lIns="0" tIns="41275" rIns="0" bIns="0" rtlCol="0">
            <a:spAutoFit/>
          </a:bodyPr>
          <a:lstStyle/>
          <a:p>
            <a:pPr marL="172085">
              <a:lnSpc>
                <a:spcPct val="100000"/>
              </a:lnSpc>
              <a:spcBef>
                <a:spcPts val="325"/>
              </a:spcBef>
            </a:pPr>
            <a:r>
              <a:rPr dirty="0">
                <a:latin typeface="+mn-ea"/>
                <a:ea typeface="+mn-ea"/>
                <a:cs typeface="Malgun Gothic"/>
              </a:rPr>
              <a:t>try</a:t>
            </a:r>
            <a:r>
              <a:rPr spc="70" dirty="0">
                <a:latin typeface="+mn-ea"/>
                <a:ea typeface="+mn-ea"/>
                <a:cs typeface="Malgun Gothic"/>
              </a:rPr>
              <a:t> </a:t>
            </a:r>
            <a:r>
              <a:rPr spc="-50" dirty="0">
                <a:latin typeface="+mn-ea"/>
                <a:ea typeface="+mn-ea"/>
                <a:cs typeface="Malgun Gothic"/>
              </a:rPr>
              <a:t>:</a:t>
            </a:r>
            <a:endParaRPr dirty="0">
              <a:latin typeface="+mn-ea"/>
              <a:ea typeface="+mn-ea"/>
              <a:cs typeface="Malgun Gothic"/>
            </a:endParaRPr>
          </a:p>
          <a:p>
            <a:pPr marL="496570">
              <a:lnSpc>
                <a:spcPct val="100000"/>
              </a:lnSpc>
              <a:spcBef>
                <a:spcPts val="5"/>
              </a:spcBef>
            </a:pPr>
            <a:r>
              <a:rPr dirty="0">
                <a:latin typeface="+mn-ea"/>
                <a:ea typeface="+mn-ea"/>
                <a:cs typeface="Malgun Gothic"/>
              </a:rPr>
              <a:t>예외</a:t>
            </a:r>
            <a:r>
              <a:rPr spc="5" dirty="0">
                <a:latin typeface="+mn-ea"/>
                <a:ea typeface="+mn-ea"/>
                <a:cs typeface="Malgun Gothic"/>
              </a:rPr>
              <a:t> </a:t>
            </a:r>
            <a:r>
              <a:rPr dirty="0">
                <a:latin typeface="+mn-ea"/>
                <a:ea typeface="+mn-ea"/>
                <a:cs typeface="Malgun Gothic"/>
              </a:rPr>
              <a:t>발생 가능성 있는 코드블록</a:t>
            </a:r>
            <a:r>
              <a:rPr spc="5" dirty="0">
                <a:latin typeface="+mn-ea"/>
                <a:ea typeface="+mn-ea"/>
                <a:cs typeface="Malgun Gothic"/>
              </a:rPr>
              <a:t> </a:t>
            </a:r>
            <a:r>
              <a:rPr spc="-25" dirty="0">
                <a:latin typeface="+mn-ea"/>
                <a:ea typeface="+mn-ea"/>
                <a:cs typeface="Malgun Gothic"/>
              </a:rPr>
              <a:t>작성</a:t>
            </a:r>
            <a:endParaRPr dirty="0">
              <a:latin typeface="+mn-ea"/>
              <a:ea typeface="+mn-ea"/>
              <a:cs typeface="Malgun Gothic"/>
            </a:endParaRPr>
          </a:p>
          <a:p>
            <a:pPr marL="172085">
              <a:lnSpc>
                <a:spcPct val="100000"/>
              </a:lnSpc>
              <a:spcBef>
                <a:spcPts val="2155"/>
              </a:spcBef>
            </a:pPr>
            <a:r>
              <a:rPr dirty="0">
                <a:latin typeface="+mn-ea"/>
                <a:ea typeface="+mn-ea"/>
                <a:cs typeface="Malgun Gothic"/>
              </a:rPr>
              <a:t>except</a:t>
            </a:r>
            <a:r>
              <a:rPr spc="-15" dirty="0">
                <a:latin typeface="+mn-ea"/>
                <a:ea typeface="+mn-ea"/>
                <a:cs typeface="Malgun Gothic"/>
              </a:rPr>
              <a:t> </a:t>
            </a:r>
            <a:r>
              <a:rPr spc="-50" dirty="0">
                <a:latin typeface="+mn-ea"/>
                <a:ea typeface="+mn-ea"/>
                <a:cs typeface="Malgun Gothic"/>
              </a:rPr>
              <a:t>:</a:t>
            </a:r>
            <a:endParaRPr lang="en-US" spc="-50" dirty="0">
              <a:latin typeface="+mn-ea"/>
              <a:ea typeface="+mn-ea"/>
              <a:cs typeface="Malgun Gothic"/>
            </a:endParaRPr>
          </a:p>
          <a:p>
            <a:pPr marL="172085">
              <a:lnSpc>
                <a:spcPct val="100000"/>
              </a:lnSpc>
              <a:spcBef>
                <a:spcPts val="2155"/>
              </a:spcBef>
            </a:pPr>
            <a:r>
              <a:rPr lang="en-US" spc="-50" dirty="0">
                <a:latin typeface="+mn-ea"/>
                <a:ea typeface="+mn-ea"/>
                <a:cs typeface="Malgun Gothic"/>
              </a:rPr>
              <a:t>     </a:t>
            </a:r>
            <a:r>
              <a:rPr dirty="0" err="1">
                <a:latin typeface="+mn-ea"/>
                <a:ea typeface="+mn-ea"/>
                <a:cs typeface="Malgun Gothic"/>
              </a:rPr>
              <a:t>예외가</a:t>
            </a:r>
            <a:r>
              <a:rPr spc="-10" dirty="0">
                <a:latin typeface="+mn-ea"/>
                <a:ea typeface="+mn-ea"/>
                <a:cs typeface="Malgun Gothic"/>
              </a:rPr>
              <a:t> </a:t>
            </a:r>
            <a:r>
              <a:rPr dirty="0">
                <a:latin typeface="+mn-ea"/>
                <a:ea typeface="+mn-ea"/>
                <a:cs typeface="Malgun Gothic"/>
              </a:rPr>
              <a:t>발생했을</a:t>
            </a:r>
            <a:r>
              <a:rPr spc="-10" dirty="0">
                <a:latin typeface="+mn-ea"/>
                <a:ea typeface="+mn-ea"/>
                <a:cs typeface="Malgun Gothic"/>
              </a:rPr>
              <a:t> </a:t>
            </a:r>
            <a:r>
              <a:rPr dirty="0">
                <a:latin typeface="+mn-ea"/>
                <a:ea typeface="+mn-ea"/>
                <a:cs typeface="Malgun Gothic"/>
              </a:rPr>
              <a:t>경우</a:t>
            </a:r>
            <a:r>
              <a:rPr spc="-5" dirty="0">
                <a:latin typeface="+mn-ea"/>
                <a:ea typeface="+mn-ea"/>
                <a:cs typeface="Malgun Gothic"/>
              </a:rPr>
              <a:t> </a:t>
            </a:r>
            <a:r>
              <a:rPr dirty="0">
                <a:latin typeface="+mn-ea"/>
                <a:ea typeface="+mn-ea"/>
                <a:cs typeface="Malgun Gothic"/>
              </a:rPr>
              <a:t>실행될</a:t>
            </a:r>
            <a:r>
              <a:rPr spc="-10" dirty="0">
                <a:latin typeface="+mn-ea"/>
                <a:ea typeface="+mn-ea"/>
                <a:cs typeface="Malgun Gothic"/>
              </a:rPr>
              <a:t> </a:t>
            </a:r>
            <a:r>
              <a:rPr dirty="0">
                <a:latin typeface="+mn-ea"/>
                <a:ea typeface="+mn-ea"/>
                <a:cs typeface="Malgun Gothic"/>
              </a:rPr>
              <a:t>코드</a:t>
            </a:r>
            <a:r>
              <a:rPr spc="-10" dirty="0">
                <a:latin typeface="+mn-ea"/>
                <a:ea typeface="+mn-ea"/>
                <a:cs typeface="Malgun Gothic"/>
              </a:rPr>
              <a:t> </a:t>
            </a:r>
            <a:r>
              <a:rPr dirty="0" err="1">
                <a:latin typeface="+mn-ea"/>
                <a:ea typeface="+mn-ea"/>
                <a:cs typeface="Malgun Gothic"/>
              </a:rPr>
              <a:t>블록</a:t>
            </a:r>
            <a:r>
              <a:rPr spc="5" dirty="0">
                <a:latin typeface="+mn-ea"/>
                <a:ea typeface="+mn-ea"/>
                <a:cs typeface="Malgun Gothic"/>
              </a:rPr>
              <a:t> </a:t>
            </a:r>
            <a:r>
              <a:rPr spc="-25" dirty="0" err="1">
                <a:latin typeface="+mn-ea"/>
                <a:ea typeface="+mn-ea"/>
                <a:cs typeface="Malgun Gothic"/>
              </a:rPr>
              <a:t>작성</a:t>
            </a:r>
            <a:r>
              <a:rPr lang="en-US" spc="-25" dirty="0">
                <a:latin typeface="+mn-ea"/>
                <a:ea typeface="+mn-ea"/>
                <a:cs typeface="Malgun Gothic"/>
              </a:rPr>
              <a:t>  </a:t>
            </a:r>
            <a:r>
              <a:rPr dirty="0">
                <a:latin typeface="+mn-ea"/>
                <a:ea typeface="+mn-ea"/>
                <a:cs typeface="Malgun Gothic"/>
              </a:rPr>
              <a:t>=&gt;</a:t>
            </a:r>
            <a:r>
              <a:rPr spc="5" dirty="0">
                <a:latin typeface="+mn-ea"/>
                <a:ea typeface="+mn-ea"/>
                <a:cs typeface="Malgun Gothic"/>
              </a:rPr>
              <a:t> </a:t>
            </a:r>
            <a:r>
              <a:rPr dirty="0">
                <a:latin typeface="+mn-ea"/>
                <a:ea typeface="+mn-ea"/>
                <a:cs typeface="Malgun Gothic"/>
              </a:rPr>
              <a:t>예외를</a:t>
            </a:r>
            <a:r>
              <a:rPr spc="-5" dirty="0">
                <a:latin typeface="+mn-ea"/>
                <a:ea typeface="+mn-ea"/>
                <a:cs typeface="Malgun Gothic"/>
              </a:rPr>
              <a:t> </a:t>
            </a:r>
            <a:r>
              <a:rPr dirty="0">
                <a:latin typeface="+mn-ea"/>
                <a:ea typeface="+mn-ea"/>
                <a:cs typeface="Malgun Gothic"/>
              </a:rPr>
              <a:t>처리하는</a:t>
            </a:r>
            <a:r>
              <a:rPr spc="-5" dirty="0">
                <a:latin typeface="+mn-ea"/>
                <a:ea typeface="+mn-ea"/>
                <a:cs typeface="Malgun Gothic"/>
              </a:rPr>
              <a:t> </a:t>
            </a:r>
            <a:r>
              <a:rPr dirty="0">
                <a:latin typeface="+mn-ea"/>
                <a:ea typeface="+mn-ea"/>
                <a:cs typeface="Malgun Gothic"/>
              </a:rPr>
              <a:t>코드가 여기</a:t>
            </a:r>
            <a:r>
              <a:rPr spc="-10" dirty="0">
                <a:latin typeface="+mn-ea"/>
                <a:ea typeface="+mn-ea"/>
                <a:cs typeface="Malgun Gothic"/>
              </a:rPr>
              <a:t> 들어간다.</a:t>
            </a:r>
            <a:endParaRPr dirty="0">
              <a:latin typeface="+mn-ea"/>
              <a:ea typeface="+mn-ea"/>
              <a:cs typeface="Malgun Gothic"/>
            </a:endParaRPr>
          </a:p>
        </p:txBody>
      </p:sp>
      <p:sp>
        <p:nvSpPr>
          <p:cNvPr id="6" name="object 6"/>
          <p:cNvSpPr txBox="1"/>
          <p:nvPr/>
        </p:nvSpPr>
        <p:spPr>
          <a:xfrm>
            <a:off x="6170676" y="1524000"/>
            <a:ext cx="5334000" cy="1943737"/>
          </a:xfrm>
          <a:prstGeom prst="rect">
            <a:avLst/>
          </a:prstGeom>
          <a:ln w="12192">
            <a:solidFill>
              <a:srgbClr val="000000"/>
            </a:solidFill>
          </a:ln>
        </p:spPr>
        <p:txBody>
          <a:bodyPr vert="horz" wrap="square" lIns="0" tIns="41275" rIns="0" bIns="0" rtlCol="0">
            <a:spAutoFit/>
          </a:bodyPr>
          <a:lstStyle/>
          <a:p>
            <a:pPr marL="92075">
              <a:lnSpc>
                <a:spcPct val="100000"/>
              </a:lnSpc>
              <a:spcBef>
                <a:spcPts val="325"/>
              </a:spcBef>
            </a:pPr>
            <a:r>
              <a:rPr dirty="0">
                <a:latin typeface="+mn-ea"/>
                <a:ea typeface="+mn-ea"/>
                <a:cs typeface="Malgun Gothic"/>
              </a:rPr>
              <a:t>def</a:t>
            </a:r>
            <a:r>
              <a:rPr spc="-30" dirty="0">
                <a:latin typeface="+mn-ea"/>
                <a:ea typeface="+mn-ea"/>
                <a:cs typeface="Malgun Gothic"/>
              </a:rPr>
              <a:t> </a:t>
            </a:r>
            <a:r>
              <a:rPr dirty="0">
                <a:latin typeface="+mn-ea"/>
                <a:ea typeface="+mn-ea"/>
                <a:cs typeface="Malgun Gothic"/>
              </a:rPr>
              <a:t>divide(num1,</a:t>
            </a:r>
            <a:r>
              <a:rPr spc="-55" dirty="0">
                <a:latin typeface="+mn-ea"/>
                <a:ea typeface="+mn-ea"/>
                <a:cs typeface="Malgun Gothic"/>
              </a:rPr>
              <a:t> </a:t>
            </a:r>
            <a:r>
              <a:rPr spc="-10" dirty="0">
                <a:latin typeface="+mn-ea"/>
                <a:ea typeface="+mn-ea"/>
                <a:cs typeface="Malgun Gothic"/>
              </a:rPr>
              <a:t>num2):</a:t>
            </a:r>
            <a:endParaRPr dirty="0">
              <a:latin typeface="+mn-ea"/>
              <a:ea typeface="+mn-ea"/>
              <a:cs typeface="Malgun Gothic"/>
            </a:endParaRPr>
          </a:p>
          <a:p>
            <a:pPr marL="414655">
              <a:lnSpc>
                <a:spcPct val="100000"/>
              </a:lnSpc>
              <a:spcBef>
                <a:spcPts val="5"/>
              </a:spcBef>
            </a:pPr>
            <a:r>
              <a:rPr spc="-20" dirty="0">
                <a:latin typeface="+mn-ea"/>
                <a:ea typeface="+mn-ea"/>
                <a:cs typeface="Malgun Gothic"/>
              </a:rPr>
              <a:t>try:</a:t>
            </a:r>
            <a:endParaRPr dirty="0">
              <a:latin typeface="+mn-ea"/>
              <a:ea typeface="+mn-ea"/>
              <a:cs typeface="Malgun Gothic"/>
            </a:endParaRPr>
          </a:p>
          <a:p>
            <a:pPr marL="414655" marR="2448560" indent="324485">
              <a:lnSpc>
                <a:spcPct val="100000"/>
              </a:lnSpc>
            </a:pPr>
            <a:r>
              <a:rPr dirty="0">
                <a:latin typeface="+mn-ea"/>
                <a:ea typeface="+mn-ea"/>
                <a:cs typeface="Malgun Gothic"/>
              </a:rPr>
              <a:t>return</a:t>
            </a:r>
            <a:r>
              <a:rPr spc="-25" dirty="0">
                <a:latin typeface="+mn-ea"/>
                <a:ea typeface="+mn-ea"/>
                <a:cs typeface="Malgun Gothic"/>
              </a:rPr>
              <a:t> </a:t>
            </a:r>
            <a:r>
              <a:rPr dirty="0">
                <a:latin typeface="+mn-ea"/>
                <a:ea typeface="+mn-ea"/>
                <a:cs typeface="Malgun Gothic"/>
              </a:rPr>
              <a:t>num1</a:t>
            </a:r>
            <a:r>
              <a:rPr spc="-15" dirty="0">
                <a:latin typeface="+mn-ea"/>
                <a:ea typeface="+mn-ea"/>
                <a:cs typeface="Malgun Gothic"/>
              </a:rPr>
              <a:t> </a:t>
            </a:r>
            <a:r>
              <a:rPr dirty="0">
                <a:latin typeface="+mn-ea"/>
                <a:ea typeface="+mn-ea"/>
                <a:cs typeface="Malgun Gothic"/>
              </a:rPr>
              <a:t>/</a:t>
            </a:r>
            <a:r>
              <a:rPr spc="-20" dirty="0">
                <a:latin typeface="+mn-ea"/>
                <a:ea typeface="+mn-ea"/>
                <a:cs typeface="Malgun Gothic"/>
              </a:rPr>
              <a:t>num2 </a:t>
            </a:r>
            <a:r>
              <a:rPr spc="-10" dirty="0">
                <a:latin typeface="+mn-ea"/>
                <a:ea typeface="+mn-ea"/>
                <a:cs typeface="Malgun Gothic"/>
              </a:rPr>
              <a:t>except:</a:t>
            </a:r>
            <a:endParaRPr dirty="0">
              <a:latin typeface="+mn-ea"/>
              <a:ea typeface="+mn-ea"/>
              <a:cs typeface="Malgun Gothic"/>
            </a:endParaRPr>
          </a:p>
          <a:p>
            <a:pPr marL="739775">
              <a:lnSpc>
                <a:spcPct val="100000"/>
              </a:lnSpc>
            </a:pPr>
            <a:r>
              <a:rPr dirty="0">
                <a:latin typeface="+mn-ea"/>
                <a:ea typeface="+mn-ea"/>
                <a:cs typeface="Malgun Gothic"/>
              </a:rPr>
              <a:t>print("나눗셈</a:t>
            </a:r>
            <a:r>
              <a:rPr spc="-25" dirty="0">
                <a:latin typeface="+mn-ea"/>
                <a:ea typeface="+mn-ea"/>
                <a:cs typeface="Malgun Gothic"/>
              </a:rPr>
              <a:t> </a:t>
            </a:r>
            <a:r>
              <a:rPr dirty="0">
                <a:latin typeface="+mn-ea"/>
                <a:ea typeface="+mn-ea"/>
                <a:cs typeface="Malgun Gothic"/>
              </a:rPr>
              <a:t>도중</a:t>
            </a:r>
            <a:r>
              <a:rPr spc="-5" dirty="0">
                <a:latin typeface="+mn-ea"/>
                <a:ea typeface="+mn-ea"/>
                <a:cs typeface="Malgun Gothic"/>
              </a:rPr>
              <a:t> </a:t>
            </a:r>
            <a:r>
              <a:rPr spc="-10" dirty="0" err="1">
                <a:latin typeface="+mn-ea"/>
                <a:ea typeface="+mn-ea"/>
                <a:cs typeface="Malgun Gothic"/>
              </a:rPr>
              <a:t>예외발생</a:t>
            </a:r>
            <a:r>
              <a:rPr spc="-10" dirty="0">
                <a:latin typeface="+mn-ea"/>
                <a:ea typeface="+mn-ea"/>
                <a:cs typeface="Malgun Gothic"/>
              </a:rPr>
              <a:t>")</a:t>
            </a:r>
            <a:endParaRPr dirty="0">
              <a:latin typeface="+mn-ea"/>
              <a:ea typeface="+mn-ea"/>
              <a:cs typeface="Malgun Gothic"/>
            </a:endParaRPr>
          </a:p>
          <a:p>
            <a:pPr marL="92075">
              <a:lnSpc>
                <a:spcPts val="1950"/>
              </a:lnSpc>
            </a:pPr>
            <a:endParaRPr lang="en-US" dirty="0">
              <a:latin typeface="+mn-ea"/>
              <a:ea typeface="+mn-ea"/>
              <a:cs typeface="Malgun Gothic"/>
            </a:endParaRPr>
          </a:p>
          <a:p>
            <a:pPr marL="92075">
              <a:lnSpc>
                <a:spcPts val="1950"/>
              </a:lnSpc>
            </a:pPr>
            <a:r>
              <a:rPr dirty="0">
                <a:latin typeface="+mn-ea"/>
                <a:ea typeface="+mn-ea"/>
                <a:cs typeface="Malgun Gothic"/>
              </a:rPr>
              <a:t>div(10,</a:t>
            </a:r>
            <a:r>
              <a:rPr spc="-15" dirty="0">
                <a:latin typeface="+mn-ea"/>
                <a:ea typeface="+mn-ea"/>
                <a:cs typeface="Malgun Gothic"/>
              </a:rPr>
              <a:t> </a:t>
            </a:r>
            <a:r>
              <a:rPr dirty="0">
                <a:latin typeface="+mn-ea"/>
                <a:ea typeface="+mn-ea"/>
                <a:cs typeface="Malgun Gothic"/>
              </a:rPr>
              <a:t>0)</a:t>
            </a:r>
            <a:r>
              <a:rPr spc="-10" dirty="0">
                <a:latin typeface="+mn-ea"/>
                <a:ea typeface="+mn-ea"/>
                <a:cs typeface="Malgun Gothic"/>
              </a:rPr>
              <a:t> </a:t>
            </a:r>
            <a:r>
              <a:rPr dirty="0">
                <a:latin typeface="+mn-ea"/>
                <a:ea typeface="+mn-ea"/>
                <a:cs typeface="Malgun Gothic"/>
              </a:rPr>
              <a:t># div </a:t>
            </a:r>
            <a:r>
              <a:rPr spc="-25" dirty="0" err="1">
                <a:latin typeface="+mn-ea"/>
                <a:ea typeface="+mn-ea"/>
                <a:cs typeface="Malgun Gothic"/>
              </a:rPr>
              <a:t>호출</a:t>
            </a:r>
            <a:endParaRPr lang="en-US" spc="-25" dirty="0">
              <a:latin typeface="+mn-ea"/>
              <a:ea typeface="+mn-ea"/>
              <a:cs typeface="Malgun Gothic"/>
            </a:endParaRPr>
          </a:p>
        </p:txBody>
      </p:sp>
      <p:sp>
        <p:nvSpPr>
          <p:cNvPr id="7" name="object 7"/>
          <p:cNvSpPr txBox="1"/>
          <p:nvPr/>
        </p:nvSpPr>
        <p:spPr>
          <a:xfrm>
            <a:off x="760476" y="4343400"/>
            <a:ext cx="5334000" cy="1991571"/>
          </a:xfrm>
          <a:prstGeom prst="rect">
            <a:avLst/>
          </a:prstGeom>
          <a:ln w="12192">
            <a:solidFill>
              <a:srgbClr val="000000"/>
            </a:solidFill>
          </a:ln>
        </p:spPr>
        <p:txBody>
          <a:bodyPr vert="horz" wrap="square" lIns="0" tIns="41910" rIns="0" bIns="0" rtlCol="0">
            <a:spAutoFit/>
          </a:bodyPr>
          <a:lstStyle/>
          <a:p>
            <a:pPr marL="172085">
              <a:lnSpc>
                <a:spcPct val="100000"/>
              </a:lnSpc>
              <a:spcBef>
                <a:spcPts val="330"/>
              </a:spcBef>
            </a:pPr>
            <a:r>
              <a:rPr dirty="0">
                <a:latin typeface="+mn-ea"/>
                <a:ea typeface="+mn-ea"/>
                <a:cs typeface="Malgun Gothic"/>
              </a:rPr>
              <a:t>try</a:t>
            </a:r>
            <a:r>
              <a:rPr spc="60" dirty="0">
                <a:latin typeface="+mn-ea"/>
                <a:ea typeface="+mn-ea"/>
                <a:cs typeface="Malgun Gothic"/>
              </a:rPr>
              <a:t> </a:t>
            </a:r>
            <a:r>
              <a:rPr spc="-50" dirty="0">
                <a:latin typeface="+mn-ea"/>
                <a:ea typeface="+mn-ea"/>
                <a:cs typeface="Malgun Gothic"/>
              </a:rPr>
              <a:t>:</a:t>
            </a:r>
            <a:endParaRPr dirty="0">
              <a:latin typeface="+mn-ea"/>
              <a:ea typeface="+mn-ea"/>
              <a:cs typeface="Malgun Gothic"/>
            </a:endParaRPr>
          </a:p>
          <a:p>
            <a:pPr marL="496570">
              <a:lnSpc>
                <a:spcPct val="100000"/>
              </a:lnSpc>
              <a:spcBef>
                <a:spcPts val="5"/>
              </a:spcBef>
            </a:pPr>
            <a:r>
              <a:rPr dirty="0">
                <a:latin typeface="+mn-ea"/>
                <a:ea typeface="+mn-ea"/>
                <a:cs typeface="Malgun Gothic"/>
              </a:rPr>
              <a:t>예외</a:t>
            </a:r>
            <a:r>
              <a:rPr spc="5" dirty="0">
                <a:latin typeface="+mn-ea"/>
                <a:ea typeface="+mn-ea"/>
                <a:cs typeface="Malgun Gothic"/>
              </a:rPr>
              <a:t> </a:t>
            </a:r>
            <a:r>
              <a:rPr dirty="0">
                <a:latin typeface="+mn-ea"/>
                <a:ea typeface="+mn-ea"/>
                <a:cs typeface="Malgun Gothic"/>
              </a:rPr>
              <a:t>발생 가능성 있는 코드블록</a:t>
            </a:r>
            <a:r>
              <a:rPr spc="5" dirty="0">
                <a:latin typeface="+mn-ea"/>
                <a:ea typeface="+mn-ea"/>
                <a:cs typeface="Malgun Gothic"/>
              </a:rPr>
              <a:t> </a:t>
            </a:r>
            <a:r>
              <a:rPr spc="-25" dirty="0">
                <a:latin typeface="+mn-ea"/>
                <a:ea typeface="+mn-ea"/>
                <a:cs typeface="Malgun Gothic"/>
              </a:rPr>
              <a:t>작성</a:t>
            </a:r>
            <a:endParaRPr dirty="0">
              <a:latin typeface="+mn-ea"/>
              <a:ea typeface="+mn-ea"/>
              <a:cs typeface="Malgun Gothic"/>
            </a:endParaRPr>
          </a:p>
          <a:p>
            <a:pPr marL="172085">
              <a:lnSpc>
                <a:spcPct val="100000"/>
              </a:lnSpc>
              <a:spcBef>
                <a:spcPts val="2155"/>
              </a:spcBef>
            </a:pPr>
            <a:r>
              <a:rPr dirty="0">
                <a:latin typeface="+mn-ea"/>
                <a:ea typeface="+mn-ea"/>
                <a:cs typeface="Malgun Gothic"/>
              </a:rPr>
              <a:t>except</a:t>
            </a:r>
            <a:r>
              <a:rPr spc="-35" dirty="0">
                <a:latin typeface="+mn-ea"/>
                <a:ea typeface="+mn-ea"/>
                <a:cs typeface="Malgun Gothic"/>
              </a:rPr>
              <a:t> </a:t>
            </a:r>
            <a:r>
              <a:rPr b="1" spc="-10" dirty="0" err="1">
                <a:solidFill>
                  <a:srgbClr val="FF0000"/>
                </a:solidFill>
                <a:latin typeface="+mn-ea"/>
                <a:ea typeface="+mn-ea"/>
                <a:cs typeface="Malgun Gothic"/>
              </a:rPr>
              <a:t>예외이름</a:t>
            </a:r>
            <a:r>
              <a:rPr spc="-10" dirty="0">
                <a:latin typeface="+mn-ea"/>
                <a:ea typeface="+mn-ea"/>
                <a:cs typeface="Malgun Gothic"/>
              </a:rPr>
              <a:t>:</a:t>
            </a:r>
            <a:endParaRPr lang="en-US" spc="-10" dirty="0">
              <a:latin typeface="+mn-ea"/>
              <a:ea typeface="+mn-ea"/>
              <a:cs typeface="Malgun Gothic"/>
            </a:endParaRPr>
          </a:p>
          <a:p>
            <a:pPr marL="172085">
              <a:lnSpc>
                <a:spcPct val="100000"/>
              </a:lnSpc>
              <a:spcBef>
                <a:spcPts val="2155"/>
              </a:spcBef>
            </a:pPr>
            <a:r>
              <a:rPr lang="en-US" spc="-10" dirty="0">
                <a:latin typeface="+mn-ea"/>
                <a:ea typeface="+mn-ea"/>
                <a:cs typeface="Malgun Gothic"/>
              </a:rPr>
              <a:t>    </a:t>
            </a:r>
            <a:r>
              <a:rPr dirty="0" err="1">
                <a:latin typeface="+mn-ea"/>
                <a:ea typeface="+mn-ea"/>
                <a:cs typeface="Malgun Gothic"/>
              </a:rPr>
              <a:t>예외가</a:t>
            </a:r>
            <a:r>
              <a:rPr spc="5" dirty="0">
                <a:latin typeface="+mn-ea"/>
                <a:ea typeface="+mn-ea"/>
                <a:cs typeface="Malgun Gothic"/>
              </a:rPr>
              <a:t> </a:t>
            </a:r>
            <a:r>
              <a:rPr dirty="0">
                <a:latin typeface="+mn-ea"/>
                <a:ea typeface="+mn-ea"/>
                <a:cs typeface="Malgun Gothic"/>
              </a:rPr>
              <a:t>발생했을 경우 실행될</a:t>
            </a:r>
            <a:r>
              <a:rPr spc="5" dirty="0">
                <a:latin typeface="+mn-ea"/>
                <a:ea typeface="+mn-ea"/>
                <a:cs typeface="Malgun Gothic"/>
              </a:rPr>
              <a:t> </a:t>
            </a:r>
            <a:r>
              <a:rPr dirty="0">
                <a:latin typeface="+mn-ea"/>
                <a:ea typeface="+mn-ea"/>
                <a:cs typeface="Malgun Gothic"/>
              </a:rPr>
              <a:t>코드 </a:t>
            </a:r>
            <a:r>
              <a:rPr dirty="0" err="1">
                <a:latin typeface="+mn-ea"/>
                <a:ea typeface="+mn-ea"/>
                <a:cs typeface="Malgun Gothic"/>
              </a:rPr>
              <a:t>블록</a:t>
            </a:r>
            <a:r>
              <a:rPr spc="15" dirty="0">
                <a:latin typeface="+mn-ea"/>
                <a:ea typeface="+mn-ea"/>
                <a:cs typeface="Malgun Gothic"/>
              </a:rPr>
              <a:t> </a:t>
            </a:r>
            <a:r>
              <a:rPr spc="-25" dirty="0" err="1">
                <a:latin typeface="+mn-ea"/>
                <a:ea typeface="+mn-ea"/>
                <a:cs typeface="Malgun Gothic"/>
              </a:rPr>
              <a:t>작성</a:t>
            </a:r>
            <a:endParaRPr dirty="0">
              <a:latin typeface="+mn-ea"/>
              <a:ea typeface="+mn-ea"/>
              <a:cs typeface="Malgun Gothic"/>
            </a:endParaRPr>
          </a:p>
          <a:p>
            <a:pPr marR="153035" algn="r">
              <a:lnSpc>
                <a:spcPct val="100000"/>
              </a:lnSpc>
            </a:pPr>
            <a:r>
              <a:rPr dirty="0">
                <a:latin typeface="+mn-ea"/>
                <a:ea typeface="+mn-ea"/>
                <a:cs typeface="Malgun Gothic"/>
              </a:rPr>
              <a:t>=&gt;</a:t>
            </a:r>
            <a:r>
              <a:rPr spc="5" dirty="0">
                <a:latin typeface="+mn-ea"/>
                <a:ea typeface="+mn-ea"/>
                <a:cs typeface="Malgun Gothic"/>
              </a:rPr>
              <a:t> </a:t>
            </a:r>
            <a:r>
              <a:rPr dirty="0">
                <a:latin typeface="+mn-ea"/>
                <a:ea typeface="+mn-ea"/>
                <a:cs typeface="Malgun Gothic"/>
              </a:rPr>
              <a:t>예외를</a:t>
            </a:r>
            <a:r>
              <a:rPr spc="-5" dirty="0">
                <a:latin typeface="+mn-ea"/>
                <a:ea typeface="+mn-ea"/>
                <a:cs typeface="Malgun Gothic"/>
              </a:rPr>
              <a:t> </a:t>
            </a:r>
            <a:r>
              <a:rPr dirty="0">
                <a:latin typeface="+mn-ea"/>
                <a:ea typeface="+mn-ea"/>
                <a:cs typeface="Malgun Gothic"/>
              </a:rPr>
              <a:t>처리하는</a:t>
            </a:r>
            <a:r>
              <a:rPr spc="-5" dirty="0">
                <a:latin typeface="+mn-ea"/>
                <a:ea typeface="+mn-ea"/>
                <a:cs typeface="Malgun Gothic"/>
              </a:rPr>
              <a:t> </a:t>
            </a:r>
            <a:r>
              <a:rPr dirty="0">
                <a:latin typeface="+mn-ea"/>
                <a:ea typeface="+mn-ea"/>
                <a:cs typeface="Malgun Gothic"/>
              </a:rPr>
              <a:t>코드가 여기</a:t>
            </a:r>
            <a:r>
              <a:rPr spc="-10" dirty="0">
                <a:latin typeface="+mn-ea"/>
                <a:ea typeface="+mn-ea"/>
                <a:cs typeface="Malgun Gothic"/>
              </a:rPr>
              <a:t> 들어간다.</a:t>
            </a:r>
            <a:endParaRPr dirty="0">
              <a:latin typeface="+mn-ea"/>
              <a:ea typeface="+mn-ea"/>
              <a:cs typeface="Malgun Gothic"/>
            </a:endParaRPr>
          </a:p>
        </p:txBody>
      </p:sp>
      <p:sp>
        <p:nvSpPr>
          <p:cNvPr id="8" name="object 8"/>
          <p:cNvSpPr txBox="1"/>
          <p:nvPr/>
        </p:nvSpPr>
        <p:spPr>
          <a:xfrm>
            <a:off x="6170676" y="4343400"/>
            <a:ext cx="5334000" cy="1981312"/>
          </a:xfrm>
          <a:prstGeom prst="rect">
            <a:avLst/>
          </a:prstGeom>
          <a:ln w="12192">
            <a:solidFill>
              <a:srgbClr val="000000"/>
            </a:solidFill>
          </a:ln>
        </p:spPr>
        <p:txBody>
          <a:bodyPr vert="horz" wrap="square" lIns="0" tIns="41910" rIns="0" bIns="0" rtlCol="0">
            <a:spAutoFit/>
          </a:bodyPr>
          <a:lstStyle/>
          <a:p>
            <a:pPr marL="414655" marR="2691765" indent="-323215">
              <a:lnSpc>
                <a:spcPct val="100000"/>
              </a:lnSpc>
              <a:spcBef>
                <a:spcPts val="330"/>
              </a:spcBef>
            </a:pPr>
            <a:r>
              <a:rPr dirty="0">
                <a:latin typeface="+mn-ea"/>
                <a:ea typeface="+mn-ea"/>
                <a:cs typeface="Malgun Gothic"/>
              </a:rPr>
              <a:t>def</a:t>
            </a:r>
            <a:r>
              <a:rPr spc="-20" dirty="0">
                <a:latin typeface="+mn-ea"/>
                <a:ea typeface="+mn-ea"/>
                <a:cs typeface="Malgun Gothic"/>
              </a:rPr>
              <a:t> </a:t>
            </a:r>
            <a:r>
              <a:rPr dirty="0">
                <a:latin typeface="+mn-ea"/>
                <a:ea typeface="+mn-ea"/>
                <a:cs typeface="Malgun Gothic"/>
              </a:rPr>
              <a:t>divide(num1,</a:t>
            </a:r>
            <a:r>
              <a:rPr spc="-35" dirty="0">
                <a:latin typeface="+mn-ea"/>
                <a:ea typeface="+mn-ea"/>
                <a:cs typeface="Malgun Gothic"/>
              </a:rPr>
              <a:t> </a:t>
            </a:r>
            <a:r>
              <a:rPr spc="-10" dirty="0">
                <a:latin typeface="+mn-ea"/>
                <a:ea typeface="+mn-ea"/>
                <a:cs typeface="Malgun Gothic"/>
              </a:rPr>
              <a:t>num2): </a:t>
            </a:r>
            <a:r>
              <a:rPr spc="-20" dirty="0">
                <a:latin typeface="+mn-ea"/>
                <a:ea typeface="+mn-ea"/>
                <a:cs typeface="Malgun Gothic"/>
              </a:rPr>
              <a:t>try:</a:t>
            </a:r>
            <a:endParaRPr dirty="0">
              <a:latin typeface="+mn-ea"/>
              <a:ea typeface="+mn-ea"/>
              <a:cs typeface="Malgun Gothic"/>
            </a:endParaRPr>
          </a:p>
          <a:p>
            <a:pPr marR="1708150" algn="ctr">
              <a:lnSpc>
                <a:spcPct val="100000"/>
              </a:lnSpc>
            </a:pPr>
            <a:r>
              <a:rPr dirty="0">
                <a:latin typeface="+mn-ea"/>
                <a:ea typeface="+mn-ea"/>
                <a:cs typeface="Malgun Gothic"/>
              </a:rPr>
              <a:t>return</a:t>
            </a:r>
            <a:r>
              <a:rPr spc="-25" dirty="0">
                <a:latin typeface="+mn-ea"/>
                <a:ea typeface="+mn-ea"/>
                <a:cs typeface="Malgun Gothic"/>
              </a:rPr>
              <a:t> </a:t>
            </a:r>
            <a:r>
              <a:rPr dirty="0">
                <a:latin typeface="+mn-ea"/>
                <a:ea typeface="+mn-ea"/>
                <a:cs typeface="Malgun Gothic"/>
              </a:rPr>
              <a:t>num1</a:t>
            </a:r>
            <a:r>
              <a:rPr spc="-15" dirty="0">
                <a:latin typeface="+mn-ea"/>
                <a:ea typeface="+mn-ea"/>
                <a:cs typeface="Malgun Gothic"/>
              </a:rPr>
              <a:t> </a:t>
            </a:r>
            <a:r>
              <a:rPr dirty="0">
                <a:latin typeface="+mn-ea"/>
                <a:ea typeface="+mn-ea"/>
                <a:cs typeface="Malgun Gothic"/>
              </a:rPr>
              <a:t>/</a:t>
            </a:r>
            <a:r>
              <a:rPr spc="-30" dirty="0">
                <a:latin typeface="+mn-ea"/>
                <a:ea typeface="+mn-ea"/>
                <a:cs typeface="Malgun Gothic"/>
              </a:rPr>
              <a:t> </a:t>
            </a:r>
            <a:r>
              <a:rPr spc="-20" dirty="0">
                <a:latin typeface="+mn-ea"/>
                <a:ea typeface="+mn-ea"/>
                <a:cs typeface="Malgun Gothic"/>
              </a:rPr>
              <a:t>num2</a:t>
            </a:r>
            <a:endParaRPr dirty="0">
              <a:latin typeface="+mn-ea"/>
              <a:ea typeface="+mn-ea"/>
              <a:cs typeface="Malgun Gothic"/>
            </a:endParaRPr>
          </a:p>
          <a:p>
            <a:pPr marR="1776095" algn="ctr">
              <a:lnSpc>
                <a:spcPct val="100000"/>
              </a:lnSpc>
            </a:pPr>
            <a:r>
              <a:rPr dirty="0">
                <a:latin typeface="+mn-ea"/>
                <a:ea typeface="+mn-ea"/>
                <a:cs typeface="Malgun Gothic"/>
              </a:rPr>
              <a:t>except</a:t>
            </a:r>
            <a:r>
              <a:rPr spc="-30" dirty="0">
                <a:latin typeface="+mn-ea"/>
                <a:ea typeface="+mn-ea"/>
                <a:cs typeface="Malgun Gothic"/>
              </a:rPr>
              <a:t> </a:t>
            </a:r>
            <a:r>
              <a:rPr b="1" spc="-10" dirty="0">
                <a:latin typeface="+mn-ea"/>
                <a:ea typeface="+mn-ea"/>
                <a:cs typeface="Malgun Gothic"/>
              </a:rPr>
              <a:t>ZeroDivisionError:</a:t>
            </a:r>
            <a:endParaRPr dirty="0">
              <a:latin typeface="+mn-ea"/>
              <a:ea typeface="+mn-ea"/>
              <a:cs typeface="Malgun Gothic"/>
            </a:endParaRPr>
          </a:p>
          <a:p>
            <a:pPr marR="822960" algn="ctr">
              <a:lnSpc>
                <a:spcPct val="100000"/>
              </a:lnSpc>
              <a:spcBef>
                <a:spcPts val="5"/>
              </a:spcBef>
            </a:pPr>
            <a:r>
              <a:rPr dirty="0">
                <a:latin typeface="+mn-ea"/>
                <a:ea typeface="+mn-ea"/>
                <a:cs typeface="Malgun Gothic"/>
              </a:rPr>
              <a:t>print("나눗셈</a:t>
            </a:r>
            <a:r>
              <a:rPr spc="-15" dirty="0">
                <a:latin typeface="+mn-ea"/>
                <a:ea typeface="+mn-ea"/>
                <a:cs typeface="Malgun Gothic"/>
              </a:rPr>
              <a:t> </a:t>
            </a:r>
            <a:r>
              <a:rPr dirty="0">
                <a:latin typeface="+mn-ea"/>
                <a:ea typeface="+mn-ea"/>
                <a:cs typeface="Malgun Gothic"/>
              </a:rPr>
              <a:t>도중</a:t>
            </a:r>
            <a:r>
              <a:rPr spc="-5" dirty="0">
                <a:latin typeface="+mn-ea"/>
                <a:ea typeface="+mn-ea"/>
                <a:cs typeface="Malgun Gothic"/>
              </a:rPr>
              <a:t> </a:t>
            </a:r>
            <a:r>
              <a:rPr spc="-10" dirty="0" err="1">
                <a:latin typeface="+mn-ea"/>
                <a:ea typeface="+mn-ea"/>
                <a:cs typeface="Malgun Gothic"/>
              </a:rPr>
              <a:t>예외발생</a:t>
            </a:r>
            <a:r>
              <a:rPr spc="-10" dirty="0">
                <a:latin typeface="+mn-ea"/>
                <a:ea typeface="+mn-ea"/>
                <a:cs typeface="Malgun Gothic"/>
              </a:rPr>
              <a:t>")</a:t>
            </a:r>
            <a:endParaRPr lang="en-US" spc="-10" dirty="0">
              <a:latin typeface="+mn-ea"/>
              <a:ea typeface="+mn-ea"/>
              <a:cs typeface="Malgun Gothic"/>
            </a:endParaRPr>
          </a:p>
          <a:p>
            <a:pPr marR="822960" algn="ctr">
              <a:lnSpc>
                <a:spcPct val="100000"/>
              </a:lnSpc>
              <a:spcBef>
                <a:spcPts val="5"/>
              </a:spcBef>
            </a:pPr>
            <a:endParaRPr dirty="0">
              <a:latin typeface="+mn-ea"/>
              <a:ea typeface="+mn-ea"/>
              <a:cs typeface="Malgun Gothic"/>
            </a:endParaRPr>
          </a:p>
          <a:p>
            <a:pPr marL="92075">
              <a:lnSpc>
                <a:spcPct val="100000"/>
              </a:lnSpc>
            </a:pPr>
            <a:r>
              <a:rPr dirty="0">
                <a:latin typeface="+mn-ea"/>
                <a:ea typeface="+mn-ea"/>
                <a:cs typeface="Malgun Gothic"/>
              </a:rPr>
              <a:t>div(10,</a:t>
            </a:r>
            <a:r>
              <a:rPr spc="-15" dirty="0">
                <a:latin typeface="+mn-ea"/>
                <a:ea typeface="+mn-ea"/>
                <a:cs typeface="Malgun Gothic"/>
              </a:rPr>
              <a:t> </a:t>
            </a:r>
            <a:r>
              <a:rPr dirty="0">
                <a:latin typeface="+mn-ea"/>
                <a:ea typeface="+mn-ea"/>
                <a:cs typeface="Malgun Gothic"/>
              </a:rPr>
              <a:t>0)</a:t>
            </a:r>
            <a:r>
              <a:rPr spc="-10" dirty="0">
                <a:latin typeface="+mn-ea"/>
                <a:ea typeface="+mn-ea"/>
                <a:cs typeface="Malgun Gothic"/>
              </a:rPr>
              <a:t> </a:t>
            </a:r>
            <a:r>
              <a:rPr dirty="0">
                <a:latin typeface="+mn-ea"/>
                <a:ea typeface="+mn-ea"/>
                <a:cs typeface="Malgun Gothic"/>
              </a:rPr>
              <a:t># div </a:t>
            </a:r>
            <a:r>
              <a:rPr spc="-25" dirty="0">
                <a:latin typeface="+mn-ea"/>
                <a:ea typeface="+mn-ea"/>
                <a:cs typeface="Malgun Gothic"/>
              </a:rPr>
              <a:t>호출</a:t>
            </a:r>
            <a:endParaRPr dirty="0">
              <a:latin typeface="+mn-ea"/>
              <a:ea typeface="+mn-ea"/>
              <a:cs typeface="Malgun Gothic"/>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76629"/>
            <a:ext cx="4693920" cy="289823"/>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dirty="0">
                <a:solidFill>
                  <a:srgbClr val="333333"/>
                </a:solidFill>
                <a:latin typeface="+mn-ea"/>
                <a:ea typeface="+mn-ea"/>
                <a:cs typeface="Malgun Gothic"/>
              </a:rPr>
              <a:t>여러</a:t>
            </a:r>
            <a:r>
              <a:rPr spc="5" dirty="0">
                <a:solidFill>
                  <a:srgbClr val="333333"/>
                </a:solidFill>
                <a:latin typeface="+mn-ea"/>
                <a:ea typeface="+mn-ea"/>
                <a:cs typeface="Malgun Gothic"/>
              </a:rPr>
              <a:t> </a:t>
            </a:r>
            <a:r>
              <a:rPr dirty="0">
                <a:solidFill>
                  <a:srgbClr val="333333"/>
                </a:solidFill>
                <a:latin typeface="+mn-ea"/>
                <a:ea typeface="+mn-ea"/>
                <a:cs typeface="Malgun Gothic"/>
              </a:rPr>
              <a:t>오류를</a:t>
            </a:r>
            <a:r>
              <a:rPr spc="5" dirty="0">
                <a:solidFill>
                  <a:srgbClr val="333333"/>
                </a:solidFill>
                <a:latin typeface="+mn-ea"/>
                <a:ea typeface="+mn-ea"/>
                <a:cs typeface="Malgun Gothic"/>
              </a:rPr>
              <a:t> </a:t>
            </a:r>
            <a:r>
              <a:rPr dirty="0">
                <a:solidFill>
                  <a:srgbClr val="333333"/>
                </a:solidFill>
                <a:latin typeface="+mn-ea"/>
                <a:ea typeface="+mn-ea"/>
                <a:cs typeface="Malgun Gothic"/>
              </a:rPr>
              <a:t>따로</a:t>
            </a:r>
            <a:r>
              <a:rPr spc="5" dirty="0">
                <a:solidFill>
                  <a:srgbClr val="333333"/>
                </a:solidFill>
                <a:latin typeface="+mn-ea"/>
                <a:ea typeface="+mn-ea"/>
                <a:cs typeface="Malgun Gothic"/>
              </a:rPr>
              <a:t> </a:t>
            </a:r>
            <a:r>
              <a:rPr dirty="0">
                <a:solidFill>
                  <a:srgbClr val="333333"/>
                </a:solidFill>
                <a:latin typeface="+mn-ea"/>
                <a:ea typeface="+mn-ea"/>
                <a:cs typeface="Malgun Gothic"/>
              </a:rPr>
              <a:t>따로</a:t>
            </a:r>
            <a:r>
              <a:rPr spc="-5" dirty="0">
                <a:solidFill>
                  <a:srgbClr val="333333"/>
                </a:solidFill>
                <a:latin typeface="+mn-ea"/>
                <a:ea typeface="+mn-ea"/>
                <a:cs typeface="Malgun Gothic"/>
              </a:rPr>
              <a:t> </a:t>
            </a:r>
            <a:r>
              <a:rPr spc="-20" dirty="0">
                <a:solidFill>
                  <a:srgbClr val="333333"/>
                </a:solidFill>
                <a:latin typeface="+mn-ea"/>
                <a:ea typeface="+mn-ea"/>
                <a:cs typeface="Malgun Gothic"/>
              </a:rPr>
              <a:t>처리하기</a:t>
            </a:r>
            <a:endParaRPr>
              <a:latin typeface="+mn-ea"/>
              <a:ea typeface="+mn-ea"/>
              <a:cs typeface="Malgun Gothic"/>
            </a:endParaRPr>
          </a:p>
        </p:txBody>
      </p:sp>
      <p:sp>
        <p:nvSpPr>
          <p:cNvPr id="4" name="object 4"/>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예외</a:t>
            </a:r>
            <a:r>
              <a:rPr sz="2400" spc="-20" dirty="0">
                <a:latin typeface="+mn-ea"/>
                <a:ea typeface="+mn-ea"/>
              </a:rPr>
              <a:t> 처리하기</a:t>
            </a:r>
          </a:p>
        </p:txBody>
      </p:sp>
      <p:sp>
        <p:nvSpPr>
          <p:cNvPr id="5" name="object 5"/>
          <p:cNvSpPr txBox="1"/>
          <p:nvPr/>
        </p:nvSpPr>
        <p:spPr>
          <a:xfrm>
            <a:off x="760476" y="1371600"/>
            <a:ext cx="5334000" cy="2527615"/>
          </a:xfrm>
          <a:prstGeom prst="rect">
            <a:avLst/>
          </a:prstGeom>
          <a:ln w="12192">
            <a:solidFill>
              <a:srgbClr val="000000"/>
            </a:solidFill>
          </a:ln>
        </p:spPr>
        <p:txBody>
          <a:bodyPr vert="horz" wrap="square" lIns="0" tIns="41910" rIns="0" bIns="0" rtlCol="0">
            <a:spAutoFit/>
          </a:bodyPr>
          <a:lstStyle/>
          <a:p>
            <a:pPr marL="162560">
              <a:lnSpc>
                <a:spcPct val="100000"/>
              </a:lnSpc>
              <a:spcBef>
                <a:spcPts val="330"/>
              </a:spcBef>
            </a:pPr>
            <a:r>
              <a:rPr lang="en-US" altLang="ko-KR" dirty="0">
                <a:latin typeface="+mn-ea"/>
                <a:ea typeface="+mn-ea"/>
                <a:cs typeface="Malgun Gothic"/>
              </a:rPr>
              <a:t>try :</a:t>
            </a:r>
          </a:p>
          <a:p>
            <a:pPr marL="162560">
              <a:lnSpc>
                <a:spcPct val="100000"/>
              </a:lnSpc>
              <a:spcBef>
                <a:spcPts val="330"/>
              </a:spcBef>
            </a:pPr>
            <a:r>
              <a:rPr lang="en-US" altLang="ko-KR" dirty="0">
                <a:latin typeface="+mn-ea"/>
                <a:ea typeface="+mn-ea"/>
                <a:cs typeface="Malgun Gothic"/>
              </a:rPr>
              <a:t>   </a:t>
            </a:r>
            <a:r>
              <a:rPr lang="ko-KR" altLang="en-US" dirty="0">
                <a:latin typeface="+mn-ea"/>
                <a:ea typeface="+mn-ea"/>
                <a:cs typeface="Malgun Gothic"/>
              </a:rPr>
              <a:t>예외 발생 가능성 있는 코드블록 작성</a:t>
            </a:r>
          </a:p>
          <a:p>
            <a:pPr marL="162560">
              <a:lnSpc>
                <a:spcPct val="100000"/>
              </a:lnSpc>
              <a:spcBef>
                <a:spcPts val="330"/>
              </a:spcBef>
            </a:pPr>
            <a:r>
              <a:rPr lang="en-US" altLang="ko-KR" dirty="0">
                <a:latin typeface="+mn-ea"/>
                <a:ea typeface="+mn-ea"/>
                <a:cs typeface="Malgun Gothic"/>
              </a:rPr>
              <a:t>except </a:t>
            </a:r>
            <a:r>
              <a:rPr lang="ko-KR" altLang="en-US" dirty="0" err="1">
                <a:latin typeface="+mn-ea"/>
                <a:ea typeface="+mn-ea"/>
                <a:cs typeface="Malgun Gothic"/>
              </a:rPr>
              <a:t>발생예외이름</a:t>
            </a:r>
            <a:r>
              <a:rPr lang="en-US" altLang="ko-KR" dirty="0">
                <a:latin typeface="+mn-ea"/>
                <a:ea typeface="+mn-ea"/>
                <a:cs typeface="Malgun Gothic"/>
              </a:rPr>
              <a:t>1:</a:t>
            </a:r>
          </a:p>
          <a:p>
            <a:pPr marL="162560">
              <a:lnSpc>
                <a:spcPct val="100000"/>
              </a:lnSpc>
              <a:spcBef>
                <a:spcPts val="330"/>
              </a:spcBef>
            </a:pPr>
            <a:r>
              <a:rPr lang="en-US" altLang="ko-KR" dirty="0">
                <a:latin typeface="+mn-ea"/>
                <a:ea typeface="+mn-ea"/>
                <a:cs typeface="Malgun Gothic"/>
              </a:rPr>
              <a:t>   </a:t>
            </a:r>
            <a:r>
              <a:rPr lang="ko-KR" altLang="en-US" dirty="0">
                <a:latin typeface="+mn-ea"/>
                <a:ea typeface="+mn-ea"/>
                <a:cs typeface="Malgun Gothic"/>
              </a:rPr>
              <a:t>처리코드 블록</a:t>
            </a:r>
          </a:p>
          <a:p>
            <a:pPr marL="162560">
              <a:lnSpc>
                <a:spcPct val="100000"/>
              </a:lnSpc>
              <a:spcBef>
                <a:spcPts val="330"/>
              </a:spcBef>
            </a:pPr>
            <a:r>
              <a:rPr lang="en-US" altLang="ko-KR" dirty="0">
                <a:latin typeface="+mn-ea"/>
                <a:ea typeface="+mn-ea"/>
                <a:cs typeface="Malgun Gothic"/>
              </a:rPr>
              <a:t>except </a:t>
            </a:r>
            <a:r>
              <a:rPr lang="ko-KR" altLang="en-US" dirty="0" err="1">
                <a:latin typeface="+mn-ea"/>
                <a:ea typeface="+mn-ea"/>
                <a:cs typeface="Malgun Gothic"/>
              </a:rPr>
              <a:t>발생예외이름</a:t>
            </a:r>
            <a:r>
              <a:rPr lang="ko-KR" altLang="en-US" dirty="0">
                <a:latin typeface="+mn-ea"/>
                <a:ea typeface="+mn-ea"/>
                <a:cs typeface="Malgun Gothic"/>
              </a:rPr>
              <a:t> </a:t>
            </a:r>
            <a:r>
              <a:rPr lang="en-US" altLang="ko-KR" dirty="0">
                <a:latin typeface="+mn-ea"/>
                <a:ea typeface="+mn-ea"/>
                <a:cs typeface="Malgun Gothic"/>
              </a:rPr>
              <a:t>2: </a:t>
            </a:r>
          </a:p>
          <a:p>
            <a:pPr marL="162560">
              <a:lnSpc>
                <a:spcPct val="100000"/>
              </a:lnSpc>
              <a:spcBef>
                <a:spcPts val="330"/>
              </a:spcBef>
            </a:pPr>
            <a:r>
              <a:rPr lang="en-US" altLang="ko-KR" dirty="0">
                <a:latin typeface="+mn-ea"/>
                <a:ea typeface="+mn-ea"/>
                <a:cs typeface="Malgun Gothic"/>
              </a:rPr>
              <a:t>   </a:t>
            </a:r>
            <a:r>
              <a:rPr lang="ko-KR" altLang="en-US" dirty="0">
                <a:latin typeface="+mn-ea"/>
                <a:ea typeface="+mn-ea"/>
                <a:cs typeface="Malgun Gothic"/>
              </a:rPr>
              <a:t>처리 코드 블록</a:t>
            </a:r>
          </a:p>
          <a:p>
            <a:pPr marL="162560">
              <a:lnSpc>
                <a:spcPct val="100000"/>
              </a:lnSpc>
              <a:spcBef>
                <a:spcPts val="330"/>
              </a:spcBef>
            </a:pPr>
            <a:r>
              <a:rPr lang="en-US" altLang="ko-KR" dirty="0">
                <a:latin typeface="+mn-ea"/>
                <a:ea typeface="+mn-ea"/>
                <a:cs typeface="Malgun Gothic"/>
              </a:rPr>
              <a:t>except:</a:t>
            </a:r>
          </a:p>
          <a:p>
            <a:pPr marL="162560">
              <a:lnSpc>
                <a:spcPct val="100000"/>
              </a:lnSpc>
              <a:spcBef>
                <a:spcPts val="330"/>
              </a:spcBef>
            </a:pPr>
            <a:r>
              <a:rPr lang="en-US" altLang="ko-KR" dirty="0">
                <a:latin typeface="+mn-ea"/>
                <a:ea typeface="+mn-ea"/>
                <a:cs typeface="Malgun Gothic"/>
              </a:rPr>
              <a:t>   </a:t>
            </a:r>
            <a:r>
              <a:rPr lang="ko-KR" altLang="en-US" dirty="0">
                <a:latin typeface="+mn-ea"/>
                <a:ea typeface="+mn-ea"/>
                <a:cs typeface="Malgun Gothic"/>
              </a:rPr>
              <a:t>처리코드 블록</a:t>
            </a:r>
            <a:endParaRPr dirty="0">
              <a:latin typeface="+mn-ea"/>
              <a:ea typeface="+mn-ea"/>
              <a:cs typeface="Malgun Gothic"/>
            </a:endParaRPr>
          </a:p>
        </p:txBody>
      </p:sp>
      <p:sp>
        <p:nvSpPr>
          <p:cNvPr id="6" name="object 6"/>
          <p:cNvSpPr txBox="1"/>
          <p:nvPr/>
        </p:nvSpPr>
        <p:spPr>
          <a:xfrm>
            <a:off x="6170676" y="1371600"/>
            <a:ext cx="5334000" cy="2550057"/>
          </a:xfrm>
          <a:prstGeom prst="rect">
            <a:avLst/>
          </a:prstGeom>
          <a:ln w="12192">
            <a:solidFill>
              <a:srgbClr val="000000"/>
            </a:solidFill>
          </a:ln>
        </p:spPr>
        <p:txBody>
          <a:bodyPr vert="horz" wrap="square" lIns="0" tIns="41275" rIns="0" bIns="0" rtlCol="0">
            <a:spAutoFit/>
          </a:bodyPr>
          <a:lstStyle/>
          <a:p>
            <a:pPr marL="285750" marR="297815" lvl="2" indent="-285750" algn="l">
              <a:spcBef>
                <a:spcPts val="325"/>
              </a:spcBef>
              <a:buFont typeface="Arial" panose="020B0604020202020204" pitchFamily="34" charset="0"/>
              <a:buChar char="•"/>
              <a:tabLst>
                <a:tab pos="286385" algn="l"/>
              </a:tabLst>
            </a:pPr>
            <a:r>
              <a:rPr dirty="0">
                <a:latin typeface="+mn-ea"/>
                <a:ea typeface="+mn-ea"/>
                <a:cs typeface="Malgun Gothic"/>
              </a:rPr>
              <a:t>마지막</a:t>
            </a:r>
            <a:r>
              <a:rPr spc="-15" dirty="0">
                <a:latin typeface="+mn-ea"/>
                <a:ea typeface="+mn-ea"/>
                <a:cs typeface="Malgun Gothic"/>
              </a:rPr>
              <a:t> </a:t>
            </a:r>
            <a:r>
              <a:rPr dirty="0">
                <a:latin typeface="+mn-ea"/>
                <a:ea typeface="+mn-ea"/>
                <a:cs typeface="Malgun Gothic"/>
              </a:rPr>
              <a:t>except:는</a:t>
            </a:r>
            <a:r>
              <a:rPr spc="-15" dirty="0">
                <a:latin typeface="+mn-ea"/>
                <a:ea typeface="+mn-ea"/>
                <a:cs typeface="Malgun Gothic"/>
              </a:rPr>
              <a:t> </a:t>
            </a:r>
            <a:r>
              <a:rPr dirty="0">
                <a:latin typeface="+mn-ea"/>
                <a:ea typeface="+mn-ea"/>
                <a:cs typeface="Malgun Gothic"/>
              </a:rPr>
              <a:t>상위에서</a:t>
            </a:r>
            <a:r>
              <a:rPr spc="-15" dirty="0">
                <a:latin typeface="+mn-ea"/>
                <a:ea typeface="+mn-ea"/>
                <a:cs typeface="Malgun Gothic"/>
              </a:rPr>
              <a:t> </a:t>
            </a:r>
            <a:r>
              <a:rPr dirty="0">
                <a:latin typeface="+mn-ea"/>
                <a:ea typeface="+mn-ea"/>
                <a:cs typeface="Malgun Gothic"/>
              </a:rPr>
              <a:t>처리한</a:t>
            </a:r>
            <a:r>
              <a:rPr spc="-15" dirty="0">
                <a:latin typeface="+mn-ea"/>
                <a:ea typeface="+mn-ea"/>
                <a:cs typeface="Malgun Gothic"/>
              </a:rPr>
              <a:t> </a:t>
            </a:r>
            <a:r>
              <a:rPr dirty="0">
                <a:latin typeface="+mn-ea"/>
                <a:ea typeface="+mn-ea"/>
                <a:cs typeface="Malgun Gothic"/>
              </a:rPr>
              <a:t>것</a:t>
            </a:r>
            <a:r>
              <a:rPr spc="-15" dirty="0">
                <a:latin typeface="+mn-ea"/>
                <a:ea typeface="+mn-ea"/>
                <a:cs typeface="Malgun Gothic"/>
              </a:rPr>
              <a:t> </a:t>
            </a:r>
            <a:r>
              <a:rPr spc="-25" dirty="0" err="1">
                <a:latin typeface="+mn-ea"/>
                <a:ea typeface="+mn-ea"/>
                <a:cs typeface="Malgun Gothic"/>
              </a:rPr>
              <a:t>이외의</a:t>
            </a:r>
            <a:r>
              <a:rPr lang="en-US" spc="-25" dirty="0">
                <a:latin typeface="+mn-ea"/>
                <a:ea typeface="+mn-ea"/>
                <a:cs typeface="Malgun Gothic"/>
              </a:rPr>
              <a:t> </a:t>
            </a:r>
            <a:r>
              <a:rPr dirty="0" err="1">
                <a:latin typeface="+mn-ea"/>
                <a:ea typeface="+mn-ea"/>
                <a:cs typeface="Malgun Gothic"/>
              </a:rPr>
              <a:t>예외가</a:t>
            </a:r>
            <a:r>
              <a:rPr spc="5" dirty="0">
                <a:latin typeface="+mn-ea"/>
                <a:ea typeface="+mn-ea"/>
                <a:cs typeface="Malgun Gothic"/>
              </a:rPr>
              <a:t> </a:t>
            </a:r>
            <a:r>
              <a:rPr dirty="0">
                <a:latin typeface="+mn-ea"/>
                <a:ea typeface="+mn-ea"/>
                <a:cs typeface="Malgun Gothic"/>
              </a:rPr>
              <a:t>발생시 실행될 처리코드를</a:t>
            </a:r>
            <a:r>
              <a:rPr spc="15" dirty="0">
                <a:latin typeface="+mn-ea"/>
                <a:ea typeface="+mn-ea"/>
                <a:cs typeface="Malgun Gothic"/>
              </a:rPr>
              <a:t> </a:t>
            </a:r>
            <a:r>
              <a:rPr spc="-20" dirty="0">
                <a:latin typeface="+mn-ea"/>
                <a:ea typeface="+mn-ea"/>
                <a:cs typeface="Malgun Gothic"/>
              </a:rPr>
              <a:t>넣는다.</a:t>
            </a:r>
            <a:endParaRPr dirty="0">
              <a:latin typeface="+mn-ea"/>
              <a:ea typeface="+mn-ea"/>
              <a:cs typeface="Malgun Gothic"/>
            </a:endParaRPr>
          </a:p>
          <a:p>
            <a:pPr marL="377825" lvl="2" indent="-285750" algn="l">
              <a:spcBef>
                <a:spcPts val="2155"/>
              </a:spcBef>
              <a:buFont typeface="Arial" panose="020B0604020202020204" pitchFamily="34" charset="0"/>
              <a:buChar char="•"/>
              <a:tabLst>
                <a:tab pos="378460" algn="l"/>
              </a:tabLst>
            </a:pPr>
            <a:r>
              <a:rPr dirty="0">
                <a:latin typeface="+mn-ea"/>
                <a:ea typeface="+mn-ea"/>
                <a:cs typeface="Malgun Gothic"/>
              </a:rPr>
              <a:t>except:</a:t>
            </a:r>
            <a:r>
              <a:rPr spc="-10" dirty="0">
                <a:latin typeface="+mn-ea"/>
                <a:ea typeface="+mn-ea"/>
                <a:cs typeface="Malgun Gothic"/>
              </a:rPr>
              <a:t> </a:t>
            </a:r>
            <a:r>
              <a:rPr dirty="0" err="1">
                <a:latin typeface="+mn-ea"/>
                <a:ea typeface="+mn-ea"/>
                <a:cs typeface="Malgun Gothic"/>
              </a:rPr>
              <a:t>코드블록은</a:t>
            </a:r>
            <a:r>
              <a:rPr spc="-15" dirty="0">
                <a:latin typeface="+mn-ea"/>
                <a:ea typeface="+mn-ea"/>
                <a:cs typeface="Malgun Gothic"/>
              </a:rPr>
              <a:t> </a:t>
            </a:r>
            <a:r>
              <a:rPr lang="ko-KR" altLang="en-US" spc="-15" dirty="0">
                <a:latin typeface="+mn-ea"/>
                <a:ea typeface="+mn-ea"/>
                <a:cs typeface="Malgun Gothic"/>
              </a:rPr>
              <a:t>마</a:t>
            </a:r>
            <a:r>
              <a:rPr dirty="0" err="1">
                <a:latin typeface="+mn-ea"/>
                <a:ea typeface="+mn-ea"/>
                <a:cs typeface="Malgun Gothic"/>
              </a:rPr>
              <a:t>지막으로</a:t>
            </a:r>
            <a:r>
              <a:rPr spc="-10" dirty="0">
                <a:latin typeface="+mn-ea"/>
                <a:ea typeface="+mn-ea"/>
                <a:cs typeface="Malgun Gothic"/>
              </a:rPr>
              <a:t> </a:t>
            </a:r>
            <a:r>
              <a:rPr dirty="0">
                <a:latin typeface="+mn-ea"/>
                <a:ea typeface="+mn-ea"/>
                <a:cs typeface="Malgun Gothic"/>
              </a:rPr>
              <a:t>와야</a:t>
            </a:r>
            <a:r>
              <a:rPr spc="-10" dirty="0">
                <a:latin typeface="+mn-ea"/>
                <a:ea typeface="+mn-ea"/>
                <a:cs typeface="Malgun Gothic"/>
              </a:rPr>
              <a:t> </a:t>
            </a:r>
            <a:r>
              <a:rPr spc="-25" dirty="0" err="1">
                <a:latin typeface="+mn-ea"/>
                <a:ea typeface="+mn-ea"/>
                <a:cs typeface="Malgun Gothic"/>
              </a:rPr>
              <a:t>한다</a:t>
            </a:r>
            <a:r>
              <a:rPr spc="-25" dirty="0">
                <a:latin typeface="+mn-ea"/>
                <a:ea typeface="+mn-ea"/>
                <a:cs typeface="Malgun Gothic"/>
              </a:rPr>
              <a:t>.</a:t>
            </a:r>
            <a:r>
              <a:rPr lang="en-US" spc="-25" dirty="0">
                <a:latin typeface="+mn-ea"/>
                <a:ea typeface="+mn-ea"/>
                <a:cs typeface="Malgun Gothic"/>
              </a:rPr>
              <a:t> </a:t>
            </a:r>
          </a:p>
          <a:p>
            <a:pPr marL="377825" lvl="2" indent="-285750" algn="l">
              <a:spcBef>
                <a:spcPts val="2155"/>
              </a:spcBef>
              <a:buFont typeface="Arial" panose="020B0604020202020204" pitchFamily="34" charset="0"/>
              <a:buChar char="•"/>
              <a:tabLst>
                <a:tab pos="378460" algn="l"/>
              </a:tabLst>
            </a:pPr>
            <a:r>
              <a:rPr lang="en-US" altLang="ko-KR" dirty="0">
                <a:solidFill>
                  <a:srgbClr val="333333"/>
                </a:solidFill>
                <a:latin typeface="+mn-ea"/>
                <a:ea typeface="+mn-ea"/>
                <a:cs typeface="Malgun Gothic"/>
              </a:rPr>
              <a:t>Else</a:t>
            </a:r>
            <a:r>
              <a:rPr lang="ko-KR" altLang="en-US" dirty="0">
                <a:solidFill>
                  <a:srgbClr val="333333"/>
                </a:solidFill>
                <a:latin typeface="+mn-ea"/>
                <a:ea typeface="+mn-ea"/>
                <a:cs typeface="Malgun Gothic"/>
              </a:rPr>
              <a:t>는 예외가</a:t>
            </a:r>
            <a:r>
              <a:rPr lang="ko-KR" altLang="en-US" spc="-30" dirty="0">
                <a:solidFill>
                  <a:srgbClr val="333333"/>
                </a:solidFill>
                <a:latin typeface="+mn-ea"/>
                <a:ea typeface="+mn-ea"/>
                <a:cs typeface="Malgun Gothic"/>
              </a:rPr>
              <a:t> </a:t>
            </a:r>
            <a:r>
              <a:rPr lang="ko-KR" altLang="en-US" dirty="0">
                <a:solidFill>
                  <a:srgbClr val="333333"/>
                </a:solidFill>
                <a:latin typeface="+mn-ea"/>
                <a:ea typeface="+mn-ea"/>
                <a:cs typeface="Malgun Gothic"/>
              </a:rPr>
              <a:t>발생하지</a:t>
            </a:r>
            <a:r>
              <a:rPr lang="ko-KR" altLang="en-US" spc="-20" dirty="0">
                <a:solidFill>
                  <a:srgbClr val="333333"/>
                </a:solidFill>
                <a:latin typeface="+mn-ea"/>
                <a:ea typeface="+mn-ea"/>
                <a:cs typeface="Malgun Gothic"/>
              </a:rPr>
              <a:t> </a:t>
            </a:r>
            <a:r>
              <a:rPr lang="ko-KR" altLang="en-US" dirty="0">
                <a:solidFill>
                  <a:srgbClr val="333333"/>
                </a:solidFill>
                <a:latin typeface="+mn-ea"/>
                <a:ea typeface="+mn-ea"/>
                <a:cs typeface="Malgun Gothic"/>
              </a:rPr>
              <a:t>않았을</a:t>
            </a:r>
            <a:r>
              <a:rPr lang="ko-KR" altLang="en-US" spc="-10" dirty="0">
                <a:solidFill>
                  <a:srgbClr val="333333"/>
                </a:solidFill>
                <a:latin typeface="+mn-ea"/>
                <a:ea typeface="+mn-ea"/>
                <a:cs typeface="Malgun Gothic"/>
              </a:rPr>
              <a:t> </a:t>
            </a:r>
            <a:r>
              <a:rPr lang="ko-KR" altLang="en-US" dirty="0">
                <a:solidFill>
                  <a:srgbClr val="333333"/>
                </a:solidFill>
                <a:latin typeface="+mn-ea"/>
                <a:ea typeface="+mn-ea"/>
                <a:cs typeface="Malgun Gothic"/>
              </a:rPr>
              <a:t>경우</a:t>
            </a:r>
            <a:r>
              <a:rPr lang="ko-KR" altLang="en-US" spc="-20" dirty="0">
                <a:solidFill>
                  <a:srgbClr val="333333"/>
                </a:solidFill>
                <a:latin typeface="+mn-ea"/>
                <a:ea typeface="+mn-ea"/>
                <a:cs typeface="Malgun Gothic"/>
              </a:rPr>
              <a:t> </a:t>
            </a:r>
            <a:r>
              <a:rPr lang="ko-KR" altLang="en-US" dirty="0">
                <a:solidFill>
                  <a:srgbClr val="333333"/>
                </a:solidFill>
                <a:latin typeface="+mn-ea"/>
                <a:ea typeface="+mn-ea"/>
                <a:cs typeface="Malgun Gothic"/>
              </a:rPr>
              <a:t>실행할</a:t>
            </a:r>
            <a:r>
              <a:rPr lang="ko-KR" altLang="en-US" spc="-10" dirty="0">
                <a:solidFill>
                  <a:srgbClr val="333333"/>
                </a:solidFill>
                <a:latin typeface="+mn-ea"/>
                <a:ea typeface="+mn-ea"/>
                <a:cs typeface="Malgun Gothic"/>
              </a:rPr>
              <a:t> </a:t>
            </a:r>
            <a:r>
              <a:rPr lang="ko-KR" altLang="en-US" dirty="0">
                <a:solidFill>
                  <a:srgbClr val="333333"/>
                </a:solidFill>
                <a:latin typeface="+mn-ea"/>
                <a:ea typeface="+mn-ea"/>
                <a:cs typeface="Malgun Gothic"/>
              </a:rPr>
              <a:t>코드</a:t>
            </a:r>
            <a:r>
              <a:rPr lang="ko-KR" altLang="en-US" spc="-20" dirty="0">
                <a:solidFill>
                  <a:srgbClr val="333333"/>
                </a:solidFill>
                <a:latin typeface="+mn-ea"/>
                <a:ea typeface="+mn-ea"/>
                <a:cs typeface="Malgun Gothic"/>
              </a:rPr>
              <a:t> </a:t>
            </a:r>
            <a:r>
              <a:rPr lang="ko-KR" altLang="en-US" dirty="0">
                <a:solidFill>
                  <a:srgbClr val="333333"/>
                </a:solidFill>
                <a:latin typeface="+mn-ea"/>
                <a:ea typeface="+mn-ea"/>
                <a:cs typeface="Malgun Gothic"/>
              </a:rPr>
              <a:t>블록을</a:t>
            </a:r>
            <a:r>
              <a:rPr lang="ko-KR" altLang="en-US" spc="-10" dirty="0">
                <a:solidFill>
                  <a:srgbClr val="333333"/>
                </a:solidFill>
                <a:latin typeface="+mn-ea"/>
                <a:ea typeface="+mn-ea"/>
                <a:cs typeface="Malgun Gothic"/>
              </a:rPr>
              <a:t> </a:t>
            </a:r>
            <a:r>
              <a:rPr lang="ko-KR" altLang="en-US" spc="-20" dirty="0">
                <a:solidFill>
                  <a:srgbClr val="333333"/>
                </a:solidFill>
                <a:latin typeface="+mn-ea"/>
                <a:ea typeface="+mn-ea"/>
                <a:cs typeface="Malgun Gothic"/>
              </a:rPr>
              <a:t>작성한다</a:t>
            </a:r>
            <a:r>
              <a:rPr lang="en-US" altLang="ko-KR" spc="-20" dirty="0">
                <a:solidFill>
                  <a:srgbClr val="333333"/>
                </a:solidFill>
                <a:latin typeface="+mn-ea"/>
                <a:ea typeface="+mn-ea"/>
                <a:cs typeface="Malgun Gothic"/>
              </a:rPr>
              <a:t>. </a:t>
            </a:r>
            <a:r>
              <a:rPr lang="en-US" altLang="ko-KR" b="1" dirty="0">
                <a:solidFill>
                  <a:srgbClr val="333333"/>
                </a:solidFill>
                <a:latin typeface="+mn-ea"/>
                <a:ea typeface="+mn-ea"/>
                <a:cs typeface="Malgun Gothic"/>
              </a:rPr>
              <a:t>except</a:t>
            </a:r>
            <a:r>
              <a:rPr lang="ko-KR" altLang="en-US" b="1" spc="-50" dirty="0">
                <a:solidFill>
                  <a:srgbClr val="333333"/>
                </a:solidFill>
                <a:latin typeface="+mn-ea"/>
                <a:ea typeface="+mn-ea"/>
                <a:cs typeface="Malgun Gothic"/>
              </a:rPr>
              <a:t> </a:t>
            </a:r>
            <a:r>
              <a:rPr lang="ko-KR" altLang="en-US" dirty="0">
                <a:solidFill>
                  <a:srgbClr val="333333"/>
                </a:solidFill>
                <a:latin typeface="+mn-ea"/>
                <a:ea typeface="+mn-ea"/>
                <a:cs typeface="Malgun Gothic"/>
              </a:rPr>
              <a:t>다음에</a:t>
            </a:r>
            <a:r>
              <a:rPr lang="ko-KR" altLang="en-US" spc="-25" dirty="0">
                <a:solidFill>
                  <a:srgbClr val="333333"/>
                </a:solidFill>
                <a:latin typeface="+mn-ea"/>
                <a:ea typeface="+mn-ea"/>
                <a:cs typeface="Malgun Gothic"/>
              </a:rPr>
              <a:t> </a:t>
            </a:r>
            <a:r>
              <a:rPr lang="ko-KR" altLang="en-US" dirty="0">
                <a:solidFill>
                  <a:srgbClr val="333333"/>
                </a:solidFill>
                <a:latin typeface="+mn-ea"/>
                <a:ea typeface="+mn-ea"/>
                <a:cs typeface="Malgun Gothic"/>
              </a:rPr>
              <a:t>와야</a:t>
            </a:r>
            <a:r>
              <a:rPr lang="ko-KR" altLang="en-US" spc="-35" dirty="0">
                <a:solidFill>
                  <a:srgbClr val="333333"/>
                </a:solidFill>
                <a:latin typeface="+mn-ea"/>
                <a:ea typeface="+mn-ea"/>
                <a:cs typeface="Malgun Gothic"/>
              </a:rPr>
              <a:t> </a:t>
            </a:r>
            <a:r>
              <a:rPr lang="ko-KR" altLang="en-US" spc="-25" dirty="0">
                <a:solidFill>
                  <a:srgbClr val="333333"/>
                </a:solidFill>
                <a:latin typeface="+mn-ea"/>
                <a:ea typeface="+mn-ea"/>
                <a:cs typeface="Malgun Gothic"/>
              </a:rPr>
              <a:t>한다</a:t>
            </a:r>
            <a:r>
              <a:rPr lang="en-US" altLang="ko-KR" spc="-25" dirty="0">
                <a:solidFill>
                  <a:srgbClr val="333333"/>
                </a:solidFill>
                <a:latin typeface="+mn-ea"/>
                <a:ea typeface="+mn-ea"/>
                <a:cs typeface="Malgun Gothic"/>
              </a:rPr>
              <a:t>.</a:t>
            </a:r>
            <a:endParaRPr lang="ko-KR" altLang="en-US" dirty="0">
              <a:latin typeface="+mn-ea"/>
              <a:ea typeface="+mn-ea"/>
              <a:cs typeface="Malgun Gothic"/>
            </a:endParaRPr>
          </a:p>
          <a:p>
            <a:pPr marL="378460" lvl="2" indent="-286385">
              <a:spcBef>
                <a:spcPts val="2155"/>
              </a:spcBef>
              <a:buFont typeface="Arial" panose="020B0604020202020204" pitchFamily="34" charset="0"/>
              <a:buChar char="•"/>
              <a:tabLst>
                <a:tab pos="378460" algn="l"/>
              </a:tabLst>
            </a:pPr>
            <a:endParaRPr dirty="0">
              <a:latin typeface="+mn-ea"/>
              <a:ea typeface="+mn-ea"/>
              <a:cs typeface="Malgun Gothic"/>
            </a:endParaRPr>
          </a:p>
        </p:txBody>
      </p:sp>
      <p:pic>
        <p:nvPicPr>
          <p:cNvPr id="9" name="그림 8">
            <a:extLst>
              <a:ext uri="{FF2B5EF4-FFF2-40B4-BE49-F238E27FC236}">
                <a16:creationId xmlns:a16="http://schemas.microsoft.com/office/drawing/2014/main" id="{69210B29-15C0-1B90-508F-09AD0FA60BD9}"/>
              </a:ext>
            </a:extLst>
          </p:cNvPr>
          <p:cNvPicPr>
            <a:picLocks noChangeAspect="1"/>
          </p:cNvPicPr>
          <p:nvPr/>
        </p:nvPicPr>
        <p:blipFill>
          <a:blip r:embed="rId2"/>
          <a:stretch>
            <a:fillRect/>
          </a:stretch>
        </p:blipFill>
        <p:spPr>
          <a:xfrm>
            <a:off x="764105" y="4084915"/>
            <a:ext cx="4948673" cy="2553666"/>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7858125" cy="1223412"/>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spc="-10" dirty="0">
                <a:solidFill>
                  <a:srgbClr val="333333"/>
                </a:solidFill>
                <a:latin typeface="+mn-ea"/>
                <a:ea typeface="+mn-ea"/>
                <a:cs typeface="Malgun Gothic"/>
              </a:rPr>
              <a:t>finally</a:t>
            </a:r>
            <a:endParaRPr>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예외</a:t>
            </a:r>
            <a:r>
              <a:rPr spc="-20" dirty="0">
                <a:solidFill>
                  <a:srgbClr val="333333"/>
                </a:solidFill>
                <a:latin typeface="+mn-ea"/>
                <a:ea typeface="+mn-ea"/>
                <a:cs typeface="Malgun Gothic"/>
              </a:rPr>
              <a:t> </a:t>
            </a:r>
            <a:r>
              <a:rPr dirty="0">
                <a:solidFill>
                  <a:srgbClr val="333333"/>
                </a:solidFill>
                <a:latin typeface="+mn-ea"/>
                <a:ea typeface="+mn-ea"/>
                <a:cs typeface="Malgun Gothic"/>
              </a:rPr>
              <a:t>발생여부,</a:t>
            </a:r>
            <a:r>
              <a:rPr spc="-40" dirty="0">
                <a:solidFill>
                  <a:srgbClr val="333333"/>
                </a:solidFill>
                <a:latin typeface="+mn-ea"/>
                <a:ea typeface="+mn-ea"/>
                <a:cs typeface="Malgun Gothic"/>
              </a:rPr>
              <a:t> </a:t>
            </a:r>
            <a:r>
              <a:rPr dirty="0">
                <a:solidFill>
                  <a:srgbClr val="333333"/>
                </a:solidFill>
                <a:latin typeface="+mn-ea"/>
                <a:ea typeface="+mn-ea"/>
                <a:cs typeface="Malgun Gothic"/>
              </a:rPr>
              <a:t>처리</a:t>
            </a:r>
            <a:r>
              <a:rPr spc="-15" dirty="0">
                <a:solidFill>
                  <a:srgbClr val="333333"/>
                </a:solidFill>
                <a:latin typeface="+mn-ea"/>
                <a:ea typeface="+mn-ea"/>
                <a:cs typeface="Malgun Gothic"/>
              </a:rPr>
              <a:t> </a:t>
            </a:r>
            <a:r>
              <a:rPr dirty="0">
                <a:solidFill>
                  <a:srgbClr val="333333"/>
                </a:solidFill>
                <a:latin typeface="+mn-ea"/>
                <a:ea typeface="+mn-ea"/>
                <a:cs typeface="Malgun Gothic"/>
              </a:rPr>
              <a:t>여부와</a:t>
            </a:r>
            <a:r>
              <a:rPr spc="-35" dirty="0">
                <a:solidFill>
                  <a:srgbClr val="333333"/>
                </a:solidFill>
                <a:latin typeface="+mn-ea"/>
                <a:ea typeface="+mn-ea"/>
                <a:cs typeface="Malgun Gothic"/>
              </a:rPr>
              <a:t> </a:t>
            </a:r>
            <a:r>
              <a:rPr dirty="0">
                <a:solidFill>
                  <a:srgbClr val="333333"/>
                </a:solidFill>
                <a:latin typeface="+mn-ea"/>
                <a:ea typeface="+mn-ea"/>
                <a:cs typeface="Malgun Gothic"/>
              </a:rPr>
              <a:t>관계없이</a:t>
            </a:r>
            <a:r>
              <a:rPr spc="-35" dirty="0">
                <a:solidFill>
                  <a:srgbClr val="333333"/>
                </a:solidFill>
                <a:latin typeface="+mn-ea"/>
                <a:ea typeface="+mn-ea"/>
                <a:cs typeface="Malgun Gothic"/>
              </a:rPr>
              <a:t> </a:t>
            </a:r>
            <a:r>
              <a:rPr dirty="0">
                <a:solidFill>
                  <a:srgbClr val="333333"/>
                </a:solidFill>
                <a:latin typeface="+mn-ea"/>
                <a:ea typeface="+mn-ea"/>
                <a:cs typeface="Malgun Gothic"/>
              </a:rPr>
              <a:t>무조건</a:t>
            </a:r>
            <a:r>
              <a:rPr spc="-35" dirty="0">
                <a:solidFill>
                  <a:srgbClr val="333333"/>
                </a:solidFill>
                <a:latin typeface="+mn-ea"/>
                <a:ea typeface="+mn-ea"/>
                <a:cs typeface="Malgun Gothic"/>
              </a:rPr>
              <a:t> </a:t>
            </a:r>
            <a:r>
              <a:rPr dirty="0">
                <a:solidFill>
                  <a:srgbClr val="333333"/>
                </a:solidFill>
                <a:latin typeface="+mn-ea"/>
                <a:ea typeface="+mn-ea"/>
                <a:cs typeface="Malgun Gothic"/>
              </a:rPr>
              <a:t>실행되는</a:t>
            </a:r>
            <a:r>
              <a:rPr spc="-25" dirty="0">
                <a:solidFill>
                  <a:srgbClr val="333333"/>
                </a:solidFill>
                <a:latin typeface="+mn-ea"/>
                <a:ea typeface="+mn-ea"/>
                <a:cs typeface="Malgun Gothic"/>
              </a:rPr>
              <a:t> </a:t>
            </a:r>
            <a:r>
              <a:rPr spc="-20" dirty="0">
                <a:solidFill>
                  <a:srgbClr val="333333"/>
                </a:solidFill>
                <a:latin typeface="+mn-ea"/>
                <a:ea typeface="+mn-ea"/>
                <a:cs typeface="Malgun Gothic"/>
              </a:rPr>
              <a:t>코드블록</a:t>
            </a:r>
            <a:endParaRPr>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finally</a:t>
            </a:r>
            <a:r>
              <a:rPr spc="-40" dirty="0">
                <a:solidFill>
                  <a:srgbClr val="333333"/>
                </a:solidFill>
                <a:latin typeface="+mn-ea"/>
                <a:ea typeface="+mn-ea"/>
                <a:cs typeface="Malgun Gothic"/>
              </a:rPr>
              <a:t> </a:t>
            </a:r>
            <a:r>
              <a:rPr dirty="0">
                <a:solidFill>
                  <a:srgbClr val="333333"/>
                </a:solidFill>
                <a:latin typeface="+mn-ea"/>
                <a:ea typeface="+mn-ea"/>
                <a:cs typeface="Malgun Gothic"/>
              </a:rPr>
              <a:t>는</a:t>
            </a:r>
            <a:r>
              <a:rPr spc="-25" dirty="0">
                <a:solidFill>
                  <a:srgbClr val="333333"/>
                </a:solidFill>
                <a:latin typeface="+mn-ea"/>
                <a:ea typeface="+mn-ea"/>
                <a:cs typeface="Malgun Gothic"/>
              </a:rPr>
              <a:t> </a:t>
            </a:r>
            <a:r>
              <a:rPr dirty="0">
                <a:solidFill>
                  <a:srgbClr val="333333"/>
                </a:solidFill>
                <a:latin typeface="+mn-ea"/>
                <a:ea typeface="+mn-ea"/>
                <a:cs typeface="Malgun Gothic"/>
              </a:rPr>
              <a:t>except</a:t>
            </a:r>
            <a:r>
              <a:rPr spc="-15" dirty="0">
                <a:solidFill>
                  <a:srgbClr val="333333"/>
                </a:solidFill>
                <a:latin typeface="+mn-ea"/>
                <a:ea typeface="+mn-ea"/>
                <a:cs typeface="Malgun Gothic"/>
              </a:rPr>
              <a:t> </a:t>
            </a:r>
            <a:r>
              <a:rPr dirty="0">
                <a:solidFill>
                  <a:srgbClr val="333333"/>
                </a:solidFill>
                <a:latin typeface="+mn-ea"/>
                <a:ea typeface="+mn-ea"/>
                <a:cs typeface="Malgun Gothic"/>
              </a:rPr>
              <a:t>와</a:t>
            </a:r>
            <a:r>
              <a:rPr spc="-25" dirty="0">
                <a:solidFill>
                  <a:srgbClr val="333333"/>
                </a:solidFill>
                <a:latin typeface="+mn-ea"/>
                <a:ea typeface="+mn-ea"/>
                <a:cs typeface="Malgun Gothic"/>
              </a:rPr>
              <a:t> </a:t>
            </a:r>
            <a:r>
              <a:rPr dirty="0">
                <a:solidFill>
                  <a:srgbClr val="333333"/>
                </a:solidFill>
                <a:latin typeface="+mn-ea"/>
                <a:ea typeface="+mn-ea"/>
                <a:cs typeface="Malgun Gothic"/>
              </a:rPr>
              <a:t>else</a:t>
            </a:r>
            <a:r>
              <a:rPr spc="-15" dirty="0">
                <a:solidFill>
                  <a:srgbClr val="333333"/>
                </a:solidFill>
                <a:latin typeface="+mn-ea"/>
                <a:ea typeface="+mn-ea"/>
                <a:cs typeface="Malgun Gothic"/>
              </a:rPr>
              <a:t> </a:t>
            </a:r>
            <a:r>
              <a:rPr dirty="0">
                <a:solidFill>
                  <a:srgbClr val="333333"/>
                </a:solidFill>
                <a:latin typeface="+mn-ea"/>
                <a:ea typeface="+mn-ea"/>
                <a:cs typeface="Malgun Gothic"/>
              </a:rPr>
              <a:t>보다</a:t>
            </a:r>
            <a:r>
              <a:rPr spc="-35" dirty="0">
                <a:solidFill>
                  <a:srgbClr val="333333"/>
                </a:solidFill>
                <a:latin typeface="+mn-ea"/>
                <a:ea typeface="+mn-ea"/>
                <a:cs typeface="Malgun Gothic"/>
              </a:rPr>
              <a:t> </a:t>
            </a:r>
            <a:r>
              <a:rPr dirty="0">
                <a:solidFill>
                  <a:srgbClr val="333333"/>
                </a:solidFill>
                <a:latin typeface="+mn-ea"/>
                <a:ea typeface="+mn-ea"/>
                <a:cs typeface="Malgun Gothic"/>
              </a:rPr>
              <a:t>먼저</a:t>
            </a:r>
            <a:r>
              <a:rPr spc="-25" dirty="0">
                <a:solidFill>
                  <a:srgbClr val="333333"/>
                </a:solidFill>
                <a:latin typeface="+mn-ea"/>
                <a:ea typeface="+mn-ea"/>
                <a:cs typeface="Malgun Gothic"/>
              </a:rPr>
              <a:t> </a:t>
            </a:r>
            <a:r>
              <a:rPr dirty="0">
                <a:solidFill>
                  <a:srgbClr val="333333"/>
                </a:solidFill>
                <a:latin typeface="+mn-ea"/>
                <a:ea typeface="+mn-ea"/>
                <a:cs typeface="Malgun Gothic"/>
              </a:rPr>
              <a:t>올</a:t>
            </a:r>
            <a:r>
              <a:rPr spc="-20" dirty="0">
                <a:solidFill>
                  <a:srgbClr val="333333"/>
                </a:solidFill>
                <a:latin typeface="+mn-ea"/>
                <a:ea typeface="+mn-ea"/>
                <a:cs typeface="Malgun Gothic"/>
              </a:rPr>
              <a:t> </a:t>
            </a:r>
            <a:r>
              <a:rPr dirty="0">
                <a:solidFill>
                  <a:srgbClr val="333333"/>
                </a:solidFill>
                <a:latin typeface="+mn-ea"/>
                <a:ea typeface="+mn-ea"/>
                <a:cs typeface="Malgun Gothic"/>
              </a:rPr>
              <a:t>수</a:t>
            </a:r>
            <a:r>
              <a:rPr spc="-25" dirty="0">
                <a:solidFill>
                  <a:srgbClr val="333333"/>
                </a:solidFill>
                <a:latin typeface="+mn-ea"/>
                <a:ea typeface="+mn-ea"/>
                <a:cs typeface="Malgun Gothic"/>
              </a:rPr>
              <a:t> 없다.</a:t>
            </a:r>
            <a:endParaRPr>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예외</a:t>
            </a:r>
            <a:r>
              <a:rPr sz="2400" spc="-20" dirty="0">
                <a:latin typeface="+mn-ea"/>
                <a:ea typeface="+mn-ea"/>
              </a:rPr>
              <a:t> 처리하기</a:t>
            </a:r>
          </a:p>
        </p:txBody>
      </p:sp>
      <p:sp>
        <p:nvSpPr>
          <p:cNvPr id="4" name="object 4"/>
          <p:cNvSpPr txBox="1"/>
          <p:nvPr/>
        </p:nvSpPr>
        <p:spPr>
          <a:xfrm>
            <a:off x="760476" y="2362200"/>
            <a:ext cx="5334000" cy="2540439"/>
          </a:xfrm>
          <a:prstGeom prst="rect">
            <a:avLst/>
          </a:prstGeom>
          <a:ln w="12192">
            <a:solidFill>
              <a:srgbClr val="000000"/>
            </a:solidFill>
          </a:ln>
        </p:spPr>
        <p:txBody>
          <a:bodyPr vert="horz" wrap="square" lIns="0" tIns="41910" rIns="0" bIns="0" rtlCol="0">
            <a:spAutoFit/>
          </a:bodyPr>
          <a:lstStyle/>
          <a:p>
            <a:pPr marL="172085">
              <a:lnSpc>
                <a:spcPct val="100000"/>
              </a:lnSpc>
              <a:spcBef>
                <a:spcPts val="330"/>
              </a:spcBef>
            </a:pPr>
            <a:r>
              <a:rPr dirty="0">
                <a:latin typeface="+mn-ea"/>
                <a:ea typeface="+mn-ea"/>
                <a:cs typeface="Malgun Gothic"/>
              </a:rPr>
              <a:t>try</a:t>
            </a:r>
            <a:r>
              <a:rPr spc="60" dirty="0">
                <a:latin typeface="+mn-ea"/>
                <a:ea typeface="+mn-ea"/>
                <a:cs typeface="Malgun Gothic"/>
              </a:rPr>
              <a:t> </a:t>
            </a:r>
            <a:r>
              <a:rPr spc="-50" dirty="0">
                <a:latin typeface="+mn-ea"/>
                <a:ea typeface="+mn-ea"/>
                <a:cs typeface="Malgun Gothic"/>
              </a:rPr>
              <a:t>:</a:t>
            </a:r>
            <a:endParaRPr>
              <a:latin typeface="+mn-ea"/>
              <a:ea typeface="+mn-ea"/>
              <a:cs typeface="Malgun Gothic"/>
            </a:endParaRPr>
          </a:p>
          <a:p>
            <a:pPr marL="496570">
              <a:lnSpc>
                <a:spcPct val="100000"/>
              </a:lnSpc>
            </a:pPr>
            <a:r>
              <a:rPr dirty="0">
                <a:latin typeface="+mn-ea"/>
                <a:ea typeface="+mn-ea"/>
                <a:cs typeface="Malgun Gothic"/>
              </a:rPr>
              <a:t>예외</a:t>
            </a:r>
            <a:r>
              <a:rPr spc="-10" dirty="0">
                <a:latin typeface="+mn-ea"/>
                <a:ea typeface="+mn-ea"/>
                <a:cs typeface="Malgun Gothic"/>
              </a:rPr>
              <a:t> </a:t>
            </a:r>
            <a:r>
              <a:rPr dirty="0">
                <a:latin typeface="+mn-ea"/>
                <a:ea typeface="+mn-ea"/>
                <a:cs typeface="Malgun Gothic"/>
              </a:rPr>
              <a:t>발생</a:t>
            </a:r>
            <a:r>
              <a:rPr spc="-10" dirty="0">
                <a:latin typeface="+mn-ea"/>
                <a:ea typeface="+mn-ea"/>
                <a:cs typeface="Malgun Gothic"/>
              </a:rPr>
              <a:t> </a:t>
            </a:r>
            <a:r>
              <a:rPr dirty="0">
                <a:latin typeface="+mn-ea"/>
                <a:ea typeface="+mn-ea"/>
                <a:cs typeface="Malgun Gothic"/>
              </a:rPr>
              <a:t>가능성</a:t>
            </a:r>
            <a:r>
              <a:rPr spc="-5" dirty="0">
                <a:latin typeface="+mn-ea"/>
                <a:ea typeface="+mn-ea"/>
                <a:cs typeface="Malgun Gothic"/>
              </a:rPr>
              <a:t> </a:t>
            </a:r>
            <a:r>
              <a:rPr dirty="0">
                <a:latin typeface="+mn-ea"/>
                <a:ea typeface="+mn-ea"/>
                <a:cs typeface="Malgun Gothic"/>
              </a:rPr>
              <a:t>있는</a:t>
            </a:r>
            <a:r>
              <a:rPr spc="-10" dirty="0">
                <a:latin typeface="+mn-ea"/>
                <a:ea typeface="+mn-ea"/>
                <a:cs typeface="Malgun Gothic"/>
              </a:rPr>
              <a:t> </a:t>
            </a:r>
            <a:r>
              <a:rPr dirty="0">
                <a:latin typeface="+mn-ea"/>
                <a:ea typeface="+mn-ea"/>
                <a:cs typeface="Malgun Gothic"/>
              </a:rPr>
              <a:t>코드블록</a:t>
            </a:r>
            <a:r>
              <a:rPr spc="-5" dirty="0">
                <a:latin typeface="+mn-ea"/>
                <a:ea typeface="+mn-ea"/>
                <a:cs typeface="Malgun Gothic"/>
              </a:rPr>
              <a:t> </a:t>
            </a:r>
            <a:r>
              <a:rPr spc="-25" dirty="0">
                <a:latin typeface="+mn-ea"/>
                <a:ea typeface="+mn-ea"/>
                <a:cs typeface="Malgun Gothic"/>
              </a:rPr>
              <a:t>작성</a:t>
            </a:r>
            <a:endParaRPr>
              <a:latin typeface="+mn-ea"/>
              <a:ea typeface="+mn-ea"/>
              <a:cs typeface="Malgun Gothic"/>
            </a:endParaRPr>
          </a:p>
          <a:p>
            <a:pPr marL="172085">
              <a:lnSpc>
                <a:spcPct val="100000"/>
              </a:lnSpc>
              <a:spcBef>
                <a:spcPts val="2160"/>
              </a:spcBef>
            </a:pPr>
            <a:r>
              <a:rPr dirty="0">
                <a:latin typeface="+mn-ea"/>
                <a:ea typeface="+mn-ea"/>
                <a:cs typeface="Malgun Gothic"/>
              </a:rPr>
              <a:t>except</a:t>
            </a:r>
            <a:r>
              <a:rPr spc="-15" dirty="0">
                <a:latin typeface="+mn-ea"/>
                <a:ea typeface="+mn-ea"/>
                <a:cs typeface="Malgun Gothic"/>
              </a:rPr>
              <a:t> </a:t>
            </a:r>
            <a:r>
              <a:rPr spc="-50" dirty="0">
                <a:latin typeface="+mn-ea"/>
                <a:ea typeface="+mn-ea"/>
                <a:cs typeface="Malgun Gothic"/>
              </a:rPr>
              <a:t>:</a:t>
            </a:r>
            <a:endParaRPr>
              <a:latin typeface="+mn-ea"/>
              <a:ea typeface="+mn-ea"/>
              <a:cs typeface="Malgun Gothic"/>
            </a:endParaRPr>
          </a:p>
          <a:p>
            <a:pPr marL="577215">
              <a:lnSpc>
                <a:spcPct val="100000"/>
              </a:lnSpc>
            </a:pPr>
            <a:r>
              <a:rPr dirty="0">
                <a:latin typeface="+mn-ea"/>
                <a:ea typeface="+mn-ea"/>
                <a:cs typeface="Malgun Gothic"/>
              </a:rPr>
              <a:t>처리</a:t>
            </a:r>
            <a:r>
              <a:rPr spc="5" dirty="0">
                <a:latin typeface="+mn-ea"/>
                <a:ea typeface="+mn-ea"/>
                <a:cs typeface="Malgun Gothic"/>
              </a:rPr>
              <a:t> </a:t>
            </a:r>
            <a:r>
              <a:rPr dirty="0">
                <a:latin typeface="+mn-ea"/>
                <a:ea typeface="+mn-ea"/>
                <a:cs typeface="Malgun Gothic"/>
              </a:rPr>
              <a:t>코드 </a:t>
            </a:r>
            <a:r>
              <a:rPr spc="-25" dirty="0">
                <a:latin typeface="+mn-ea"/>
                <a:ea typeface="+mn-ea"/>
                <a:cs typeface="Malgun Gothic"/>
              </a:rPr>
              <a:t>블록</a:t>
            </a:r>
            <a:endParaRPr>
              <a:latin typeface="+mn-ea"/>
              <a:ea typeface="+mn-ea"/>
              <a:cs typeface="Malgun Gothic"/>
            </a:endParaRPr>
          </a:p>
          <a:p>
            <a:pPr marL="172085">
              <a:lnSpc>
                <a:spcPct val="100000"/>
              </a:lnSpc>
            </a:pPr>
            <a:r>
              <a:rPr spc="-10" dirty="0">
                <a:latin typeface="+mn-ea"/>
                <a:ea typeface="+mn-ea"/>
                <a:cs typeface="Malgun Gothic"/>
              </a:rPr>
              <a:t>else:</a:t>
            </a:r>
            <a:endParaRPr>
              <a:latin typeface="+mn-ea"/>
              <a:ea typeface="+mn-ea"/>
              <a:cs typeface="Malgun Gothic"/>
            </a:endParaRPr>
          </a:p>
          <a:p>
            <a:pPr marL="577215">
              <a:lnSpc>
                <a:spcPct val="100000"/>
              </a:lnSpc>
            </a:pPr>
            <a:r>
              <a:rPr dirty="0">
                <a:latin typeface="+mn-ea"/>
                <a:ea typeface="+mn-ea"/>
                <a:cs typeface="Malgun Gothic"/>
              </a:rPr>
              <a:t>예외가</a:t>
            </a:r>
            <a:r>
              <a:rPr spc="-10" dirty="0">
                <a:latin typeface="+mn-ea"/>
                <a:ea typeface="+mn-ea"/>
                <a:cs typeface="Malgun Gothic"/>
              </a:rPr>
              <a:t> </a:t>
            </a:r>
            <a:r>
              <a:rPr dirty="0">
                <a:latin typeface="+mn-ea"/>
                <a:ea typeface="+mn-ea"/>
                <a:cs typeface="Malgun Gothic"/>
              </a:rPr>
              <a:t>발생하지</a:t>
            </a:r>
            <a:r>
              <a:rPr spc="-5" dirty="0">
                <a:latin typeface="+mn-ea"/>
                <a:ea typeface="+mn-ea"/>
                <a:cs typeface="Malgun Gothic"/>
              </a:rPr>
              <a:t> </a:t>
            </a:r>
            <a:r>
              <a:rPr dirty="0">
                <a:latin typeface="+mn-ea"/>
                <a:ea typeface="+mn-ea"/>
                <a:cs typeface="Malgun Gothic"/>
              </a:rPr>
              <a:t>않을</a:t>
            </a:r>
            <a:r>
              <a:rPr spc="-10" dirty="0">
                <a:latin typeface="+mn-ea"/>
                <a:ea typeface="+mn-ea"/>
                <a:cs typeface="Malgun Gothic"/>
              </a:rPr>
              <a:t> </a:t>
            </a:r>
            <a:r>
              <a:rPr dirty="0">
                <a:latin typeface="+mn-ea"/>
                <a:ea typeface="+mn-ea"/>
                <a:cs typeface="Malgun Gothic"/>
              </a:rPr>
              <a:t>경우</a:t>
            </a:r>
            <a:r>
              <a:rPr spc="-5" dirty="0">
                <a:latin typeface="+mn-ea"/>
                <a:ea typeface="+mn-ea"/>
                <a:cs typeface="Malgun Gothic"/>
              </a:rPr>
              <a:t> </a:t>
            </a:r>
            <a:r>
              <a:rPr dirty="0">
                <a:latin typeface="+mn-ea"/>
                <a:ea typeface="+mn-ea"/>
                <a:cs typeface="Malgun Gothic"/>
              </a:rPr>
              <a:t>실행될</a:t>
            </a:r>
            <a:r>
              <a:rPr spc="-10" dirty="0">
                <a:latin typeface="+mn-ea"/>
                <a:ea typeface="+mn-ea"/>
                <a:cs typeface="Malgun Gothic"/>
              </a:rPr>
              <a:t> </a:t>
            </a:r>
            <a:r>
              <a:rPr spc="-20" dirty="0">
                <a:latin typeface="+mn-ea"/>
                <a:ea typeface="+mn-ea"/>
                <a:cs typeface="Malgun Gothic"/>
              </a:rPr>
              <a:t>코드블록</a:t>
            </a:r>
            <a:endParaRPr>
              <a:latin typeface="+mn-ea"/>
              <a:ea typeface="+mn-ea"/>
              <a:cs typeface="Malgun Gothic"/>
            </a:endParaRPr>
          </a:p>
          <a:p>
            <a:pPr marL="172085">
              <a:lnSpc>
                <a:spcPct val="100000"/>
              </a:lnSpc>
            </a:pPr>
            <a:r>
              <a:rPr b="1" spc="-10" dirty="0">
                <a:latin typeface="+mn-ea"/>
                <a:ea typeface="+mn-ea"/>
                <a:cs typeface="Malgun Gothic"/>
              </a:rPr>
              <a:t>finally</a:t>
            </a:r>
            <a:r>
              <a:rPr spc="-10" dirty="0">
                <a:latin typeface="+mn-ea"/>
                <a:ea typeface="+mn-ea"/>
                <a:cs typeface="Malgun Gothic"/>
              </a:rPr>
              <a:t>:</a:t>
            </a:r>
            <a:endParaRPr>
              <a:latin typeface="+mn-ea"/>
              <a:ea typeface="+mn-ea"/>
              <a:cs typeface="Malgun Gothic"/>
            </a:endParaRPr>
          </a:p>
          <a:p>
            <a:pPr marL="577215">
              <a:lnSpc>
                <a:spcPct val="100000"/>
              </a:lnSpc>
            </a:pPr>
            <a:r>
              <a:rPr dirty="0">
                <a:latin typeface="+mn-ea"/>
                <a:ea typeface="+mn-ea"/>
                <a:cs typeface="Malgun Gothic"/>
              </a:rPr>
              <a:t>무조건</a:t>
            </a:r>
            <a:r>
              <a:rPr spc="5" dirty="0">
                <a:latin typeface="+mn-ea"/>
                <a:ea typeface="+mn-ea"/>
                <a:cs typeface="Malgun Gothic"/>
              </a:rPr>
              <a:t> </a:t>
            </a:r>
            <a:r>
              <a:rPr dirty="0">
                <a:latin typeface="+mn-ea"/>
                <a:ea typeface="+mn-ea"/>
                <a:cs typeface="Malgun Gothic"/>
              </a:rPr>
              <a:t>실행되는 </a:t>
            </a:r>
            <a:r>
              <a:rPr spc="-20" dirty="0">
                <a:latin typeface="+mn-ea"/>
                <a:ea typeface="+mn-ea"/>
                <a:cs typeface="Malgun Gothic"/>
              </a:rPr>
              <a:t>코드블록</a:t>
            </a:r>
            <a:endParaRPr>
              <a:latin typeface="+mn-ea"/>
              <a:ea typeface="+mn-ea"/>
              <a:cs typeface="Malgun Gothic"/>
            </a:endParaRPr>
          </a:p>
        </p:txBody>
      </p:sp>
      <p:sp>
        <p:nvSpPr>
          <p:cNvPr id="5" name="object 5"/>
          <p:cNvSpPr txBox="1"/>
          <p:nvPr/>
        </p:nvSpPr>
        <p:spPr>
          <a:xfrm>
            <a:off x="6399276" y="2354579"/>
            <a:ext cx="5181600" cy="1432443"/>
          </a:xfrm>
          <a:prstGeom prst="rect">
            <a:avLst/>
          </a:prstGeom>
          <a:ln w="12192">
            <a:solidFill>
              <a:srgbClr val="000000"/>
            </a:solidFill>
          </a:ln>
        </p:spPr>
        <p:txBody>
          <a:bodyPr vert="horz" wrap="square" lIns="0" tIns="41910" rIns="0" bIns="0" rtlCol="0">
            <a:spAutoFit/>
          </a:bodyPr>
          <a:lstStyle/>
          <a:p>
            <a:pPr marL="172720">
              <a:lnSpc>
                <a:spcPct val="100000"/>
              </a:lnSpc>
              <a:spcBef>
                <a:spcPts val="330"/>
              </a:spcBef>
            </a:pPr>
            <a:r>
              <a:rPr dirty="0">
                <a:latin typeface="+mn-ea"/>
                <a:ea typeface="+mn-ea"/>
                <a:cs typeface="Malgun Gothic"/>
              </a:rPr>
              <a:t>try</a:t>
            </a:r>
            <a:r>
              <a:rPr spc="60" dirty="0">
                <a:latin typeface="+mn-ea"/>
                <a:ea typeface="+mn-ea"/>
                <a:cs typeface="Malgun Gothic"/>
              </a:rPr>
              <a:t> </a:t>
            </a:r>
            <a:r>
              <a:rPr spc="-50" dirty="0">
                <a:latin typeface="+mn-ea"/>
                <a:ea typeface="+mn-ea"/>
                <a:cs typeface="Malgun Gothic"/>
              </a:rPr>
              <a:t>:</a:t>
            </a:r>
            <a:endParaRPr>
              <a:latin typeface="+mn-ea"/>
              <a:ea typeface="+mn-ea"/>
              <a:cs typeface="Malgun Gothic"/>
            </a:endParaRPr>
          </a:p>
          <a:p>
            <a:pPr marL="497205">
              <a:lnSpc>
                <a:spcPct val="100000"/>
              </a:lnSpc>
            </a:pPr>
            <a:r>
              <a:rPr dirty="0">
                <a:latin typeface="+mn-ea"/>
                <a:ea typeface="+mn-ea"/>
                <a:cs typeface="Malgun Gothic"/>
              </a:rPr>
              <a:t>예외 발생 가능성 있는 코드블록</a:t>
            </a:r>
            <a:r>
              <a:rPr spc="-5" dirty="0">
                <a:latin typeface="+mn-ea"/>
                <a:ea typeface="+mn-ea"/>
                <a:cs typeface="Malgun Gothic"/>
              </a:rPr>
              <a:t> </a:t>
            </a:r>
            <a:r>
              <a:rPr spc="-25" dirty="0">
                <a:latin typeface="+mn-ea"/>
                <a:ea typeface="+mn-ea"/>
                <a:cs typeface="Malgun Gothic"/>
              </a:rPr>
              <a:t>작성</a:t>
            </a:r>
            <a:endParaRPr>
              <a:latin typeface="+mn-ea"/>
              <a:ea typeface="+mn-ea"/>
              <a:cs typeface="Malgun Gothic"/>
            </a:endParaRPr>
          </a:p>
          <a:p>
            <a:pPr marL="172720">
              <a:lnSpc>
                <a:spcPct val="100000"/>
              </a:lnSpc>
              <a:spcBef>
                <a:spcPts val="2165"/>
              </a:spcBef>
            </a:pPr>
            <a:r>
              <a:rPr b="1" spc="-10" dirty="0">
                <a:latin typeface="+mn-ea"/>
                <a:ea typeface="+mn-ea"/>
                <a:cs typeface="Malgun Gothic"/>
              </a:rPr>
              <a:t>finally</a:t>
            </a:r>
            <a:r>
              <a:rPr spc="-10" dirty="0">
                <a:latin typeface="+mn-ea"/>
                <a:ea typeface="+mn-ea"/>
                <a:cs typeface="Malgun Gothic"/>
              </a:rPr>
              <a:t>:</a:t>
            </a:r>
            <a:endParaRPr>
              <a:latin typeface="+mn-ea"/>
              <a:ea typeface="+mn-ea"/>
              <a:cs typeface="Malgun Gothic"/>
            </a:endParaRPr>
          </a:p>
          <a:p>
            <a:pPr marL="577850">
              <a:lnSpc>
                <a:spcPct val="100000"/>
              </a:lnSpc>
            </a:pPr>
            <a:r>
              <a:rPr dirty="0">
                <a:latin typeface="+mn-ea"/>
                <a:ea typeface="+mn-ea"/>
                <a:cs typeface="Malgun Gothic"/>
              </a:rPr>
              <a:t>무조건 실행되는 </a:t>
            </a:r>
            <a:r>
              <a:rPr spc="-20" dirty="0">
                <a:latin typeface="+mn-ea"/>
                <a:ea typeface="+mn-ea"/>
                <a:cs typeface="Malgun Gothic"/>
              </a:rPr>
              <a:t>코드블록</a:t>
            </a:r>
            <a:endParaRPr>
              <a:latin typeface="+mn-ea"/>
              <a:ea typeface="+mn-ea"/>
              <a:cs typeface="Malgun Gothic"/>
            </a:endParaRPr>
          </a:p>
        </p:txBody>
      </p:sp>
      <p:sp>
        <p:nvSpPr>
          <p:cNvPr id="6" name="object 6"/>
          <p:cNvSpPr txBox="1"/>
          <p:nvPr/>
        </p:nvSpPr>
        <p:spPr>
          <a:xfrm>
            <a:off x="6399276" y="4114800"/>
            <a:ext cx="5181600" cy="1704313"/>
          </a:xfrm>
          <a:prstGeom prst="rect">
            <a:avLst/>
          </a:prstGeom>
          <a:ln w="12192">
            <a:solidFill>
              <a:srgbClr val="000000"/>
            </a:solidFill>
          </a:ln>
        </p:spPr>
        <p:txBody>
          <a:bodyPr vert="horz" wrap="square" lIns="0" tIns="41910" rIns="0" bIns="0" rtlCol="0">
            <a:spAutoFit/>
          </a:bodyPr>
          <a:lstStyle/>
          <a:p>
            <a:pPr marL="172720">
              <a:lnSpc>
                <a:spcPct val="100000"/>
              </a:lnSpc>
              <a:spcBef>
                <a:spcPts val="330"/>
              </a:spcBef>
            </a:pPr>
            <a:r>
              <a:rPr dirty="0">
                <a:latin typeface="+mn-ea"/>
                <a:ea typeface="+mn-ea"/>
                <a:cs typeface="Malgun Gothic"/>
              </a:rPr>
              <a:t>try</a:t>
            </a:r>
            <a:r>
              <a:rPr spc="60" dirty="0">
                <a:latin typeface="+mn-ea"/>
                <a:ea typeface="+mn-ea"/>
                <a:cs typeface="Malgun Gothic"/>
              </a:rPr>
              <a:t> </a:t>
            </a:r>
            <a:r>
              <a:rPr spc="-50" dirty="0">
                <a:latin typeface="+mn-ea"/>
                <a:ea typeface="+mn-ea"/>
                <a:cs typeface="Malgun Gothic"/>
              </a:rPr>
              <a:t>:</a:t>
            </a:r>
            <a:endParaRPr>
              <a:latin typeface="+mn-ea"/>
              <a:ea typeface="+mn-ea"/>
              <a:cs typeface="Malgun Gothic"/>
            </a:endParaRPr>
          </a:p>
          <a:p>
            <a:pPr marL="497205">
              <a:lnSpc>
                <a:spcPct val="100000"/>
              </a:lnSpc>
              <a:spcBef>
                <a:spcPts val="5"/>
              </a:spcBef>
            </a:pPr>
            <a:r>
              <a:rPr dirty="0">
                <a:latin typeface="+mn-ea"/>
                <a:ea typeface="+mn-ea"/>
                <a:cs typeface="Malgun Gothic"/>
              </a:rPr>
              <a:t>예외 발생 가능성 있는 코드블록</a:t>
            </a:r>
            <a:r>
              <a:rPr spc="-5" dirty="0">
                <a:latin typeface="+mn-ea"/>
                <a:ea typeface="+mn-ea"/>
                <a:cs typeface="Malgun Gothic"/>
              </a:rPr>
              <a:t> </a:t>
            </a:r>
            <a:r>
              <a:rPr spc="-25" dirty="0">
                <a:latin typeface="+mn-ea"/>
                <a:ea typeface="+mn-ea"/>
                <a:cs typeface="Malgun Gothic"/>
              </a:rPr>
              <a:t>작성</a:t>
            </a:r>
            <a:endParaRPr>
              <a:latin typeface="+mn-ea"/>
              <a:ea typeface="+mn-ea"/>
              <a:cs typeface="Malgun Gothic"/>
            </a:endParaRPr>
          </a:p>
          <a:p>
            <a:pPr marL="172720">
              <a:lnSpc>
                <a:spcPct val="100000"/>
              </a:lnSpc>
            </a:pPr>
            <a:r>
              <a:rPr spc="-10" dirty="0">
                <a:latin typeface="+mn-ea"/>
                <a:ea typeface="+mn-ea"/>
                <a:cs typeface="Malgun Gothic"/>
              </a:rPr>
              <a:t>except:</a:t>
            </a:r>
            <a:endParaRPr>
              <a:latin typeface="+mn-ea"/>
              <a:ea typeface="+mn-ea"/>
              <a:cs typeface="Malgun Gothic"/>
            </a:endParaRPr>
          </a:p>
          <a:p>
            <a:pPr marL="497205">
              <a:lnSpc>
                <a:spcPct val="100000"/>
              </a:lnSpc>
            </a:pPr>
            <a:r>
              <a:rPr dirty="0">
                <a:latin typeface="+mn-ea"/>
                <a:ea typeface="+mn-ea"/>
                <a:cs typeface="Malgun Gothic"/>
              </a:rPr>
              <a:t>처리 코드 </a:t>
            </a:r>
            <a:r>
              <a:rPr spc="-25" dirty="0">
                <a:latin typeface="+mn-ea"/>
                <a:ea typeface="+mn-ea"/>
                <a:cs typeface="Malgun Gothic"/>
              </a:rPr>
              <a:t>블록</a:t>
            </a:r>
            <a:endParaRPr>
              <a:latin typeface="+mn-ea"/>
              <a:ea typeface="+mn-ea"/>
              <a:cs typeface="Malgun Gothic"/>
            </a:endParaRPr>
          </a:p>
          <a:p>
            <a:pPr marL="172720">
              <a:lnSpc>
                <a:spcPct val="100000"/>
              </a:lnSpc>
            </a:pPr>
            <a:r>
              <a:rPr b="1" spc="-10" dirty="0">
                <a:latin typeface="+mn-ea"/>
                <a:ea typeface="+mn-ea"/>
                <a:cs typeface="Malgun Gothic"/>
              </a:rPr>
              <a:t>finally</a:t>
            </a:r>
            <a:r>
              <a:rPr spc="-10" dirty="0">
                <a:latin typeface="+mn-ea"/>
                <a:ea typeface="+mn-ea"/>
                <a:cs typeface="Malgun Gothic"/>
              </a:rPr>
              <a:t>:</a:t>
            </a:r>
            <a:endParaRPr>
              <a:latin typeface="+mn-ea"/>
              <a:ea typeface="+mn-ea"/>
              <a:cs typeface="Malgun Gothic"/>
            </a:endParaRPr>
          </a:p>
          <a:p>
            <a:pPr marL="577850">
              <a:lnSpc>
                <a:spcPct val="100000"/>
              </a:lnSpc>
            </a:pPr>
            <a:r>
              <a:rPr dirty="0">
                <a:latin typeface="+mn-ea"/>
                <a:ea typeface="+mn-ea"/>
                <a:cs typeface="Malgun Gothic"/>
              </a:rPr>
              <a:t>무조건 실행되는 </a:t>
            </a:r>
            <a:r>
              <a:rPr spc="-20" dirty="0">
                <a:latin typeface="+mn-ea"/>
                <a:ea typeface="+mn-ea"/>
                <a:cs typeface="Malgun Gothic"/>
              </a:rPr>
              <a:t>코드블록</a:t>
            </a:r>
            <a:endParaRPr>
              <a:latin typeface="+mn-ea"/>
              <a:ea typeface="+mn-ea"/>
              <a:cs typeface="Malgun Gothic"/>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1052829"/>
            <a:ext cx="7002780" cy="874598"/>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dirty="0">
                <a:solidFill>
                  <a:srgbClr val="333333"/>
                </a:solidFill>
                <a:latin typeface="+mn-ea"/>
                <a:ea typeface="+mn-ea"/>
                <a:cs typeface="Malgun Gothic"/>
              </a:rPr>
              <a:t>파이썬은</a:t>
            </a:r>
            <a:r>
              <a:rPr spc="10" dirty="0">
                <a:solidFill>
                  <a:srgbClr val="333333"/>
                </a:solidFill>
                <a:latin typeface="+mn-ea"/>
                <a:ea typeface="+mn-ea"/>
                <a:cs typeface="Malgun Gothic"/>
              </a:rPr>
              <a:t> </a:t>
            </a:r>
            <a:r>
              <a:rPr dirty="0">
                <a:solidFill>
                  <a:srgbClr val="333333"/>
                </a:solidFill>
                <a:latin typeface="+mn-ea"/>
                <a:ea typeface="+mn-ea"/>
                <a:cs typeface="Malgun Gothic"/>
              </a:rPr>
              <a:t>예외를</a:t>
            </a:r>
            <a:r>
              <a:rPr spc="5" dirty="0">
                <a:solidFill>
                  <a:srgbClr val="333333"/>
                </a:solidFill>
                <a:latin typeface="+mn-ea"/>
                <a:ea typeface="+mn-ea"/>
                <a:cs typeface="Malgun Gothic"/>
              </a:rPr>
              <a:t> </a:t>
            </a:r>
            <a:r>
              <a:rPr dirty="0">
                <a:solidFill>
                  <a:srgbClr val="333333"/>
                </a:solidFill>
                <a:latin typeface="+mn-ea"/>
                <a:ea typeface="+mn-ea"/>
                <a:cs typeface="Malgun Gothic"/>
              </a:rPr>
              <a:t>모두</a:t>
            </a:r>
            <a:r>
              <a:rPr spc="5" dirty="0">
                <a:solidFill>
                  <a:srgbClr val="333333"/>
                </a:solidFill>
                <a:latin typeface="+mn-ea"/>
                <a:ea typeface="+mn-ea"/>
                <a:cs typeface="Malgun Gothic"/>
              </a:rPr>
              <a:t> </a:t>
            </a:r>
            <a:r>
              <a:rPr dirty="0">
                <a:solidFill>
                  <a:srgbClr val="333333"/>
                </a:solidFill>
                <a:latin typeface="+mn-ea"/>
                <a:ea typeface="+mn-ea"/>
                <a:cs typeface="Malgun Gothic"/>
              </a:rPr>
              <a:t>클래스로</a:t>
            </a:r>
            <a:r>
              <a:rPr spc="-5" dirty="0">
                <a:solidFill>
                  <a:srgbClr val="333333"/>
                </a:solidFill>
                <a:latin typeface="+mn-ea"/>
                <a:ea typeface="+mn-ea"/>
                <a:cs typeface="Malgun Gothic"/>
              </a:rPr>
              <a:t> </a:t>
            </a:r>
            <a:r>
              <a:rPr dirty="0">
                <a:solidFill>
                  <a:srgbClr val="333333"/>
                </a:solidFill>
                <a:latin typeface="+mn-ea"/>
                <a:ea typeface="+mn-ea"/>
                <a:cs typeface="Malgun Gothic"/>
              </a:rPr>
              <a:t>정의해</a:t>
            </a:r>
            <a:r>
              <a:rPr spc="5" dirty="0">
                <a:solidFill>
                  <a:srgbClr val="333333"/>
                </a:solidFill>
                <a:latin typeface="+mn-ea"/>
                <a:ea typeface="+mn-ea"/>
                <a:cs typeface="Malgun Gothic"/>
              </a:rPr>
              <a:t> </a:t>
            </a:r>
            <a:r>
              <a:rPr spc="-10" dirty="0">
                <a:solidFill>
                  <a:srgbClr val="333333"/>
                </a:solidFill>
                <a:latin typeface="+mn-ea"/>
                <a:ea typeface="+mn-ea"/>
                <a:cs typeface="Malgun Gothic"/>
              </a:rPr>
              <a:t>사용한다.</a:t>
            </a:r>
            <a:endParaRPr>
              <a:latin typeface="+mn-ea"/>
              <a:ea typeface="+mn-ea"/>
              <a:cs typeface="Malgun Gothic"/>
            </a:endParaRPr>
          </a:p>
          <a:p>
            <a:pPr marL="286385" indent="-273685">
              <a:lnSpc>
                <a:spcPct val="100000"/>
              </a:lnSpc>
              <a:spcBef>
                <a:spcPts val="2415"/>
              </a:spcBef>
              <a:buFont typeface="Arial"/>
              <a:buChar char="▪"/>
              <a:tabLst>
                <a:tab pos="286385" algn="l"/>
              </a:tabLst>
            </a:pPr>
            <a:r>
              <a:rPr dirty="0">
                <a:solidFill>
                  <a:srgbClr val="333333"/>
                </a:solidFill>
                <a:latin typeface="+mn-ea"/>
                <a:ea typeface="+mn-ea"/>
                <a:cs typeface="Malgun Gothic"/>
              </a:rPr>
              <a:t>파이썬 예외의</a:t>
            </a:r>
            <a:r>
              <a:rPr spc="5" dirty="0">
                <a:solidFill>
                  <a:srgbClr val="333333"/>
                </a:solidFill>
                <a:latin typeface="+mn-ea"/>
                <a:ea typeface="+mn-ea"/>
                <a:cs typeface="Malgun Gothic"/>
              </a:rPr>
              <a:t> </a:t>
            </a:r>
            <a:r>
              <a:rPr dirty="0">
                <a:solidFill>
                  <a:srgbClr val="333333"/>
                </a:solidFill>
                <a:latin typeface="+mn-ea"/>
                <a:ea typeface="+mn-ea"/>
                <a:cs typeface="Malgun Gothic"/>
              </a:rPr>
              <a:t>상속</a:t>
            </a:r>
            <a:r>
              <a:rPr spc="5" dirty="0">
                <a:solidFill>
                  <a:srgbClr val="333333"/>
                </a:solidFill>
                <a:latin typeface="+mn-ea"/>
                <a:ea typeface="+mn-ea"/>
                <a:cs typeface="Malgun Gothic"/>
              </a:rPr>
              <a:t> </a:t>
            </a:r>
            <a:r>
              <a:rPr spc="-25" dirty="0">
                <a:solidFill>
                  <a:srgbClr val="333333"/>
                </a:solidFill>
                <a:latin typeface="+mn-ea"/>
                <a:ea typeface="+mn-ea"/>
                <a:cs typeface="Malgun Gothic"/>
              </a:rPr>
              <a:t>구조</a:t>
            </a:r>
            <a:endParaRPr>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mn-ea"/>
                <a:ea typeface="+mn-ea"/>
              </a:rPr>
              <a:t>예외</a:t>
            </a:r>
            <a:r>
              <a:rPr sz="2400" spc="-10" dirty="0">
                <a:latin typeface="+mn-ea"/>
                <a:ea typeface="+mn-ea"/>
              </a:rPr>
              <a:t> </a:t>
            </a:r>
            <a:r>
              <a:rPr sz="2400" dirty="0">
                <a:latin typeface="+mn-ea"/>
                <a:ea typeface="+mn-ea"/>
              </a:rPr>
              <a:t>상속</a:t>
            </a:r>
            <a:r>
              <a:rPr sz="2400" spc="-10" dirty="0">
                <a:latin typeface="+mn-ea"/>
                <a:ea typeface="+mn-ea"/>
              </a:rPr>
              <a:t> </a:t>
            </a:r>
            <a:r>
              <a:rPr sz="2400" spc="-25" dirty="0">
                <a:latin typeface="+mn-ea"/>
                <a:ea typeface="+mn-ea"/>
              </a:rPr>
              <a:t>구조</a:t>
            </a:r>
          </a:p>
        </p:txBody>
      </p:sp>
      <p:pic>
        <p:nvPicPr>
          <p:cNvPr id="4" name="object 4"/>
          <p:cNvPicPr/>
          <p:nvPr/>
        </p:nvPicPr>
        <p:blipFill>
          <a:blip r:embed="rId2" cstate="print"/>
          <a:stretch>
            <a:fillRect/>
          </a:stretch>
        </p:blipFill>
        <p:spPr>
          <a:xfrm>
            <a:off x="608076" y="2261616"/>
            <a:ext cx="4616977" cy="3529584"/>
          </a:xfrm>
          <a:prstGeom prst="rect">
            <a:avLst/>
          </a:prstGeom>
        </p:spPr>
      </p:pic>
      <p:sp>
        <p:nvSpPr>
          <p:cNvPr id="5" name="object 5"/>
          <p:cNvSpPr txBox="1"/>
          <p:nvPr/>
        </p:nvSpPr>
        <p:spPr>
          <a:xfrm>
            <a:off x="5865876" y="2362200"/>
            <a:ext cx="5943600" cy="873316"/>
          </a:xfrm>
          <a:prstGeom prst="rect">
            <a:avLst/>
          </a:prstGeom>
          <a:ln w="12192">
            <a:solidFill>
              <a:srgbClr val="000000"/>
            </a:solidFill>
          </a:ln>
        </p:spPr>
        <p:txBody>
          <a:bodyPr vert="horz" wrap="square" lIns="0" tIns="41910" rIns="0" bIns="0" rtlCol="0">
            <a:spAutoFit/>
          </a:bodyPr>
          <a:lstStyle/>
          <a:p>
            <a:pPr marL="378460" indent="-286385">
              <a:lnSpc>
                <a:spcPct val="100000"/>
              </a:lnSpc>
              <a:spcBef>
                <a:spcPts val="330"/>
              </a:spcBef>
              <a:buFont typeface="Arial"/>
              <a:buChar char="•"/>
              <a:tabLst>
                <a:tab pos="378460" algn="l"/>
              </a:tabLst>
            </a:pPr>
            <a:r>
              <a:rPr dirty="0">
                <a:latin typeface="+mn-ea"/>
                <a:ea typeface="+mn-ea"/>
                <a:cs typeface="Malgun Gothic"/>
              </a:rPr>
              <a:t>프로그램</a:t>
            </a:r>
            <a:r>
              <a:rPr spc="5" dirty="0">
                <a:latin typeface="+mn-ea"/>
                <a:ea typeface="+mn-ea"/>
                <a:cs typeface="Malgun Gothic"/>
              </a:rPr>
              <a:t> </a:t>
            </a:r>
            <a:r>
              <a:rPr dirty="0">
                <a:latin typeface="+mn-ea"/>
                <a:ea typeface="+mn-ea"/>
                <a:cs typeface="Malgun Gothic"/>
              </a:rPr>
              <a:t>로직 흐름상 예외가</a:t>
            </a:r>
            <a:r>
              <a:rPr spc="15" dirty="0">
                <a:latin typeface="+mn-ea"/>
                <a:ea typeface="+mn-ea"/>
                <a:cs typeface="Malgun Gothic"/>
              </a:rPr>
              <a:t> </a:t>
            </a:r>
            <a:r>
              <a:rPr dirty="0">
                <a:latin typeface="+mn-ea"/>
                <a:ea typeface="+mn-ea"/>
                <a:cs typeface="Malgun Gothic"/>
              </a:rPr>
              <a:t>발생해야 하는 </a:t>
            </a:r>
            <a:r>
              <a:rPr spc="-25" dirty="0">
                <a:latin typeface="+mn-ea"/>
                <a:ea typeface="+mn-ea"/>
                <a:cs typeface="Malgun Gothic"/>
              </a:rPr>
              <a:t>경우</a:t>
            </a:r>
            <a:endParaRPr>
              <a:latin typeface="+mn-ea"/>
              <a:ea typeface="+mn-ea"/>
              <a:cs typeface="Malgun Gothic"/>
            </a:endParaRPr>
          </a:p>
          <a:p>
            <a:pPr marL="378460">
              <a:lnSpc>
                <a:spcPct val="100000"/>
              </a:lnSpc>
            </a:pPr>
            <a:r>
              <a:rPr dirty="0">
                <a:latin typeface="+mn-ea"/>
                <a:ea typeface="+mn-ea"/>
                <a:cs typeface="Malgun Gothic"/>
              </a:rPr>
              <a:t>예외</a:t>
            </a:r>
            <a:r>
              <a:rPr spc="-20" dirty="0">
                <a:latin typeface="+mn-ea"/>
                <a:ea typeface="+mn-ea"/>
                <a:cs typeface="Malgun Gothic"/>
              </a:rPr>
              <a:t> </a:t>
            </a:r>
            <a:r>
              <a:rPr dirty="0">
                <a:latin typeface="+mn-ea"/>
                <a:ea typeface="+mn-ea"/>
                <a:cs typeface="Malgun Gothic"/>
              </a:rPr>
              <a:t>클래스를</a:t>
            </a:r>
            <a:r>
              <a:rPr spc="-5" dirty="0">
                <a:latin typeface="+mn-ea"/>
                <a:ea typeface="+mn-ea"/>
                <a:cs typeface="Malgun Gothic"/>
              </a:rPr>
              <a:t> </a:t>
            </a:r>
            <a:r>
              <a:rPr dirty="0">
                <a:latin typeface="+mn-ea"/>
                <a:ea typeface="+mn-ea"/>
                <a:cs typeface="Malgun Gothic"/>
              </a:rPr>
              <a:t>정의할</a:t>
            </a:r>
            <a:r>
              <a:rPr spc="-10" dirty="0">
                <a:latin typeface="+mn-ea"/>
                <a:ea typeface="+mn-ea"/>
                <a:cs typeface="Malgun Gothic"/>
              </a:rPr>
              <a:t> </a:t>
            </a:r>
            <a:r>
              <a:rPr dirty="0">
                <a:latin typeface="+mn-ea"/>
                <a:ea typeface="+mn-ea"/>
                <a:cs typeface="Malgun Gothic"/>
              </a:rPr>
              <a:t>수</a:t>
            </a:r>
            <a:r>
              <a:rPr spc="5" dirty="0">
                <a:latin typeface="+mn-ea"/>
                <a:ea typeface="+mn-ea"/>
                <a:cs typeface="Malgun Gothic"/>
              </a:rPr>
              <a:t> </a:t>
            </a:r>
            <a:r>
              <a:rPr spc="-25" dirty="0">
                <a:latin typeface="+mn-ea"/>
                <a:ea typeface="+mn-ea"/>
                <a:cs typeface="Malgun Gothic"/>
              </a:rPr>
              <a:t>있다.</a:t>
            </a:r>
            <a:endParaRPr>
              <a:latin typeface="+mn-ea"/>
              <a:ea typeface="+mn-ea"/>
              <a:cs typeface="Malgun Gothic"/>
            </a:endParaRPr>
          </a:p>
          <a:p>
            <a:pPr marL="378460" indent="-286385">
              <a:lnSpc>
                <a:spcPct val="100000"/>
              </a:lnSpc>
              <a:buFont typeface="Arial"/>
              <a:buChar char="•"/>
              <a:tabLst>
                <a:tab pos="378460" algn="l"/>
              </a:tabLst>
            </a:pPr>
            <a:r>
              <a:rPr dirty="0">
                <a:latin typeface="+mn-ea"/>
                <a:ea typeface="+mn-ea"/>
                <a:cs typeface="Malgun Gothic"/>
              </a:rPr>
              <a:t>사용자</a:t>
            </a:r>
            <a:r>
              <a:rPr spc="-20" dirty="0">
                <a:latin typeface="+mn-ea"/>
                <a:ea typeface="+mn-ea"/>
                <a:cs typeface="Malgun Gothic"/>
              </a:rPr>
              <a:t> </a:t>
            </a:r>
            <a:r>
              <a:rPr dirty="0">
                <a:latin typeface="+mn-ea"/>
                <a:ea typeface="+mn-ea"/>
                <a:cs typeface="Malgun Gothic"/>
              </a:rPr>
              <a:t>정의</a:t>
            </a:r>
            <a:r>
              <a:rPr spc="-20" dirty="0">
                <a:latin typeface="+mn-ea"/>
                <a:ea typeface="+mn-ea"/>
                <a:cs typeface="Malgun Gothic"/>
              </a:rPr>
              <a:t> </a:t>
            </a:r>
            <a:r>
              <a:rPr dirty="0">
                <a:latin typeface="+mn-ea"/>
                <a:ea typeface="+mn-ea"/>
                <a:cs typeface="Malgun Gothic"/>
              </a:rPr>
              <a:t>예외는</a:t>
            </a:r>
            <a:r>
              <a:rPr spc="-20" dirty="0">
                <a:latin typeface="+mn-ea"/>
                <a:ea typeface="+mn-ea"/>
                <a:cs typeface="Malgun Gothic"/>
              </a:rPr>
              <a:t> </a:t>
            </a:r>
            <a:r>
              <a:rPr b="1" dirty="0">
                <a:latin typeface="+mn-ea"/>
                <a:ea typeface="+mn-ea"/>
                <a:cs typeface="Malgun Gothic"/>
              </a:rPr>
              <a:t>Exception</a:t>
            </a:r>
            <a:r>
              <a:rPr dirty="0">
                <a:latin typeface="+mn-ea"/>
                <a:ea typeface="+mn-ea"/>
                <a:cs typeface="Malgun Gothic"/>
              </a:rPr>
              <a:t>을 상속받아서</a:t>
            </a:r>
            <a:r>
              <a:rPr spc="-20" dirty="0">
                <a:latin typeface="+mn-ea"/>
                <a:ea typeface="+mn-ea"/>
                <a:cs typeface="Malgun Gothic"/>
              </a:rPr>
              <a:t> 만든다.</a:t>
            </a:r>
            <a:endParaRPr>
              <a:latin typeface="+mn-ea"/>
              <a:ea typeface="+mn-ea"/>
              <a:cs typeface="Malgun Gothic"/>
            </a:endParaRPr>
          </a:p>
        </p:txBody>
      </p:sp>
      <p:sp>
        <p:nvSpPr>
          <p:cNvPr id="6" name="object 6"/>
          <p:cNvSpPr txBox="1"/>
          <p:nvPr/>
        </p:nvSpPr>
        <p:spPr>
          <a:xfrm>
            <a:off x="5865876" y="4267200"/>
            <a:ext cx="5943600" cy="1149033"/>
          </a:xfrm>
          <a:prstGeom prst="rect">
            <a:avLst/>
          </a:prstGeom>
          <a:ln w="12192">
            <a:solidFill>
              <a:srgbClr val="000000"/>
            </a:solidFill>
          </a:ln>
        </p:spPr>
        <p:txBody>
          <a:bodyPr vert="horz" wrap="square" lIns="0" tIns="40640" rIns="0" bIns="0" rtlCol="0">
            <a:spAutoFit/>
          </a:bodyPr>
          <a:lstStyle/>
          <a:p>
            <a:pPr marL="378460" indent="-286385">
              <a:lnSpc>
                <a:spcPct val="100000"/>
              </a:lnSpc>
              <a:spcBef>
                <a:spcPts val="320"/>
              </a:spcBef>
              <a:buFont typeface="Arial"/>
              <a:buChar char="•"/>
              <a:tabLst>
                <a:tab pos="378460" algn="l"/>
              </a:tabLst>
            </a:pPr>
            <a:r>
              <a:rPr b="1" spc="-10" dirty="0">
                <a:latin typeface="+mn-ea"/>
                <a:ea typeface="+mn-ea"/>
                <a:cs typeface="Malgun Gothic"/>
              </a:rPr>
              <a:t>raise</a:t>
            </a:r>
            <a:r>
              <a:rPr b="1" spc="-200" dirty="0">
                <a:latin typeface="+mn-ea"/>
                <a:ea typeface="+mn-ea"/>
                <a:cs typeface="Malgun Gothic"/>
              </a:rPr>
              <a:t> </a:t>
            </a:r>
            <a:r>
              <a:rPr spc="-20" dirty="0">
                <a:latin typeface="+mn-ea"/>
                <a:ea typeface="+mn-ea"/>
                <a:cs typeface="Malgun Gothic"/>
              </a:rPr>
              <a:t>예외객체</a:t>
            </a:r>
            <a:endParaRPr>
              <a:latin typeface="+mn-ea"/>
              <a:ea typeface="+mn-ea"/>
              <a:cs typeface="Malgun Gothic"/>
            </a:endParaRPr>
          </a:p>
          <a:p>
            <a:pPr marL="835660" lvl="1" indent="-286385">
              <a:lnSpc>
                <a:spcPct val="100000"/>
              </a:lnSpc>
              <a:spcBef>
                <a:spcPts val="10"/>
              </a:spcBef>
              <a:buFont typeface="Arial"/>
              <a:buChar char="•"/>
              <a:tabLst>
                <a:tab pos="835660" algn="l"/>
              </a:tabLst>
            </a:pPr>
            <a:r>
              <a:rPr dirty="0">
                <a:latin typeface="+mn-ea"/>
                <a:ea typeface="+mn-ea"/>
                <a:cs typeface="Malgun Gothic"/>
              </a:rPr>
              <a:t>예외를 </a:t>
            </a:r>
            <a:r>
              <a:rPr spc="-10" dirty="0">
                <a:latin typeface="+mn-ea"/>
                <a:ea typeface="+mn-ea"/>
                <a:cs typeface="Malgun Gothic"/>
              </a:rPr>
              <a:t>발생시킨다.</a:t>
            </a:r>
            <a:endParaRPr>
              <a:latin typeface="+mn-ea"/>
              <a:ea typeface="+mn-ea"/>
              <a:cs typeface="Malgun Gothic"/>
            </a:endParaRPr>
          </a:p>
          <a:p>
            <a:pPr marL="835660" lvl="1" indent="-286385">
              <a:lnSpc>
                <a:spcPct val="100000"/>
              </a:lnSpc>
              <a:spcBef>
                <a:spcPts val="5"/>
              </a:spcBef>
              <a:buFont typeface="Arial"/>
              <a:buChar char="•"/>
              <a:tabLst>
                <a:tab pos="835660" algn="l"/>
              </a:tabLst>
            </a:pPr>
            <a:r>
              <a:rPr dirty="0">
                <a:latin typeface="+mn-ea"/>
                <a:ea typeface="+mn-ea"/>
                <a:cs typeface="Malgun Gothic"/>
              </a:rPr>
              <a:t>대부분</a:t>
            </a:r>
            <a:r>
              <a:rPr spc="-15" dirty="0">
                <a:latin typeface="+mn-ea"/>
                <a:ea typeface="+mn-ea"/>
                <a:cs typeface="Malgun Gothic"/>
              </a:rPr>
              <a:t> </a:t>
            </a:r>
            <a:r>
              <a:rPr dirty="0">
                <a:latin typeface="+mn-ea"/>
                <a:ea typeface="+mn-ea"/>
                <a:cs typeface="Malgun Gothic"/>
              </a:rPr>
              <a:t>if</a:t>
            </a:r>
            <a:r>
              <a:rPr spc="10" dirty="0">
                <a:latin typeface="+mn-ea"/>
                <a:ea typeface="+mn-ea"/>
                <a:cs typeface="Malgun Gothic"/>
              </a:rPr>
              <a:t> </a:t>
            </a:r>
            <a:r>
              <a:rPr dirty="0">
                <a:latin typeface="+mn-ea"/>
                <a:ea typeface="+mn-ea"/>
                <a:cs typeface="Malgun Gothic"/>
              </a:rPr>
              <a:t>문에 </a:t>
            </a:r>
            <a:r>
              <a:rPr spc="-10" dirty="0">
                <a:latin typeface="+mn-ea"/>
                <a:ea typeface="+mn-ea"/>
                <a:cs typeface="Malgun Gothic"/>
              </a:rPr>
              <a:t>작성한다.</a:t>
            </a:r>
            <a:endParaRPr>
              <a:latin typeface="+mn-ea"/>
              <a:ea typeface="+mn-ea"/>
              <a:cs typeface="Malgun Gothic"/>
            </a:endParaRPr>
          </a:p>
          <a:p>
            <a:pPr marL="1292860" lvl="2" indent="-286385">
              <a:lnSpc>
                <a:spcPct val="100000"/>
              </a:lnSpc>
              <a:buFont typeface="Arial"/>
              <a:buChar char="•"/>
              <a:tabLst>
                <a:tab pos="1292860" algn="l"/>
              </a:tabLst>
            </a:pPr>
            <a:r>
              <a:rPr dirty="0">
                <a:latin typeface="+mn-ea"/>
                <a:ea typeface="+mn-ea"/>
                <a:cs typeface="Malgun Gothic"/>
              </a:rPr>
              <a:t>예외가</a:t>
            </a:r>
            <a:r>
              <a:rPr spc="-30" dirty="0">
                <a:latin typeface="+mn-ea"/>
                <a:ea typeface="+mn-ea"/>
                <a:cs typeface="Malgun Gothic"/>
              </a:rPr>
              <a:t> </a:t>
            </a:r>
            <a:r>
              <a:rPr dirty="0">
                <a:latin typeface="+mn-ea"/>
                <a:ea typeface="+mn-ea"/>
                <a:cs typeface="Malgun Gothic"/>
              </a:rPr>
              <a:t>발생해야</a:t>
            </a:r>
            <a:r>
              <a:rPr spc="-30" dirty="0">
                <a:latin typeface="+mn-ea"/>
                <a:ea typeface="+mn-ea"/>
                <a:cs typeface="Malgun Gothic"/>
              </a:rPr>
              <a:t> </a:t>
            </a:r>
            <a:r>
              <a:rPr dirty="0">
                <a:latin typeface="+mn-ea"/>
                <a:ea typeface="+mn-ea"/>
                <a:cs typeface="Malgun Gothic"/>
              </a:rPr>
              <a:t>하는</a:t>
            </a:r>
            <a:r>
              <a:rPr spc="-30" dirty="0">
                <a:latin typeface="+mn-ea"/>
                <a:ea typeface="+mn-ea"/>
                <a:cs typeface="Malgun Gothic"/>
              </a:rPr>
              <a:t> </a:t>
            </a:r>
            <a:r>
              <a:rPr dirty="0">
                <a:latin typeface="+mn-ea"/>
                <a:ea typeface="+mn-ea"/>
                <a:cs typeface="Malgun Gothic"/>
              </a:rPr>
              <a:t>조건이</a:t>
            </a:r>
            <a:r>
              <a:rPr spc="-20" dirty="0">
                <a:latin typeface="+mn-ea"/>
                <a:ea typeface="+mn-ea"/>
                <a:cs typeface="Malgun Gothic"/>
              </a:rPr>
              <a:t> True일</a:t>
            </a:r>
            <a:r>
              <a:rPr spc="-30" dirty="0">
                <a:latin typeface="+mn-ea"/>
                <a:ea typeface="+mn-ea"/>
                <a:cs typeface="Malgun Gothic"/>
              </a:rPr>
              <a:t> </a:t>
            </a:r>
            <a:r>
              <a:rPr spc="-25" dirty="0">
                <a:latin typeface="+mn-ea"/>
                <a:ea typeface="+mn-ea"/>
                <a:cs typeface="Malgun Gothic"/>
              </a:rPr>
              <a:t>경우</a:t>
            </a:r>
            <a:endParaRPr>
              <a:latin typeface="+mn-ea"/>
              <a:ea typeface="+mn-ea"/>
              <a:cs typeface="Malgun Gothic"/>
            </a:endParaRPr>
          </a:p>
        </p:txBody>
      </p:sp>
      <p:sp>
        <p:nvSpPr>
          <p:cNvPr id="7" name="object 7"/>
          <p:cNvSpPr txBox="1"/>
          <p:nvPr/>
        </p:nvSpPr>
        <p:spPr>
          <a:xfrm>
            <a:off x="5865876" y="3925823"/>
            <a:ext cx="1882139" cy="291746"/>
          </a:xfrm>
          <a:prstGeom prst="rect">
            <a:avLst/>
          </a:prstGeom>
          <a:ln w="12192">
            <a:solidFill>
              <a:srgbClr val="000000"/>
            </a:solidFill>
          </a:ln>
        </p:spPr>
        <p:txBody>
          <a:bodyPr vert="horz" wrap="square" lIns="0" tIns="14604" rIns="0" bIns="0" rtlCol="0">
            <a:spAutoFit/>
          </a:bodyPr>
          <a:lstStyle/>
          <a:p>
            <a:pPr marL="92075">
              <a:lnSpc>
                <a:spcPct val="100000"/>
              </a:lnSpc>
              <a:spcBef>
                <a:spcPts val="114"/>
              </a:spcBef>
            </a:pPr>
            <a:r>
              <a:rPr b="1" dirty="0">
                <a:latin typeface="+mn-ea"/>
                <a:ea typeface="+mn-ea"/>
                <a:cs typeface="Malgun Gothic"/>
              </a:rPr>
              <a:t>예외 </a:t>
            </a:r>
            <a:r>
              <a:rPr b="1" spc="-10" dirty="0">
                <a:latin typeface="+mn-ea"/>
                <a:ea typeface="+mn-ea"/>
                <a:cs typeface="Malgun Gothic"/>
              </a:rPr>
              <a:t>발생시키기</a:t>
            </a:r>
            <a:endParaRPr>
              <a:latin typeface="+mn-ea"/>
              <a:ea typeface="+mn-ea"/>
              <a:cs typeface="Malgun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4A877D1-3DD3-3D3D-3597-5B1F84572B9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EADFCB2-C122-A84F-C33C-58A75A7C0074}"/>
              </a:ext>
            </a:extLst>
          </p:cNvPr>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a:extLst>
              <a:ext uri="{FF2B5EF4-FFF2-40B4-BE49-F238E27FC236}">
                <a16:creationId xmlns:a16="http://schemas.microsoft.com/office/drawing/2014/main" id="{4CCEE877-40AB-E26D-E1C2-644E8AAA0C60}"/>
              </a:ext>
            </a:extLst>
          </p:cNvPr>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a:extLst>
              <a:ext uri="{FF2B5EF4-FFF2-40B4-BE49-F238E27FC236}">
                <a16:creationId xmlns:a16="http://schemas.microsoft.com/office/drawing/2014/main" id="{D408CAFA-0867-3C22-5D9C-ABF8CF6AF5CE}"/>
              </a:ext>
            </a:extLst>
          </p:cNvPr>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a:extLst>
              <a:ext uri="{FF2B5EF4-FFF2-40B4-BE49-F238E27FC236}">
                <a16:creationId xmlns:a16="http://schemas.microsoft.com/office/drawing/2014/main" id="{898AABB4-65D3-A8A5-16F8-723A3BF974B0}"/>
              </a:ext>
            </a:extLst>
          </p:cNvPr>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a:extLst>
              <a:ext uri="{FF2B5EF4-FFF2-40B4-BE49-F238E27FC236}">
                <a16:creationId xmlns:a16="http://schemas.microsoft.com/office/drawing/2014/main" id="{A263CE87-E67F-0120-B59F-FE5B6F7C05F1}"/>
              </a:ext>
            </a:extLst>
          </p:cNvPr>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a:extLst>
              <a:ext uri="{FF2B5EF4-FFF2-40B4-BE49-F238E27FC236}">
                <a16:creationId xmlns:a16="http://schemas.microsoft.com/office/drawing/2014/main" id="{AC731CFC-0B48-260D-4B6C-39C0C38C620B}"/>
              </a:ext>
            </a:extLst>
          </p:cNvPr>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a:extLst>
              <a:ext uri="{FF2B5EF4-FFF2-40B4-BE49-F238E27FC236}">
                <a16:creationId xmlns:a16="http://schemas.microsoft.com/office/drawing/2014/main" id="{31E673F8-BFE6-0AB9-9604-0CE2720D0AAE}"/>
              </a:ext>
            </a:extLst>
          </p:cNvPr>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a:extLst>
              <a:ext uri="{FF2B5EF4-FFF2-40B4-BE49-F238E27FC236}">
                <a16:creationId xmlns:a16="http://schemas.microsoft.com/office/drawing/2014/main" id="{F426EBE9-6570-E9F1-687B-2478B74ACC3C}"/>
              </a:ext>
            </a:extLst>
          </p:cNvPr>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a:extLst>
              <a:ext uri="{FF2B5EF4-FFF2-40B4-BE49-F238E27FC236}">
                <a16:creationId xmlns:a16="http://schemas.microsoft.com/office/drawing/2014/main" id="{FDA9E1C7-19A2-0C1E-E031-9EC773011DB6}"/>
              </a:ext>
            </a:extLst>
          </p:cNvPr>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a:extLst>
              <a:ext uri="{FF2B5EF4-FFF2-40B4-BE49-F238E27FC236}">
                <a16:creationId xmlns:a16="http://schemas.microsoft.com/office/drawing/2014/main" id="{A0D77CD4-18E0-E642-9A29-F5B3D98B4F6C}"/>
              </a:ext>
            </a:extLst>
          </p:cNvPr>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a:extLst>
              <a:ext uri="{FF2B5EF4-FFF2-40B4-BE49-F238E27FC236}">
                <a16:creationId xmlns:a16="http://schemas.microsoft.com/office/drawing/2014/main" id="{C793FB47-27E5-4A3E-941F-33F971AE713B}"/>
              </a:ext>
            </a:extLst>
          </p:cNvPr>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a:extLst>
              <a:ext uri="{FF2B5EF4-FFF2-40B4-BE49-F238E27FC236}">
                <a16:creationId xmlns:a16="http://schemas.microsoft.com/office/drawing/2014/main" id="{33B62AED-8623-E942-2C52-7DC0590C0BAE}"/>
              </a:ext>
            </a:extLst>
          </p:cNvPr>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a:extLst>
              <a:ext uri="{FF2B5EF4-FFF2-40B4-BE49-F238E27FC236}">
                <a16:creationId xmlns:a16="http://schemas.microsoft.com/office/drawing/2014/main" id="{059AAE92-C48D-B0BF-BC2F-F422AE454989}"/>
              </a:ext>
            </a:extLst>
          </p:cNvPr>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a:extLst>
              <a:ext uri="{FF2B5EF4-FFF2-40B4-BE49-F238E27FC236}">
                <a16:creationId xmlns:a16="http://schemas.microsoft.com/office/drawing/2014/main" id="{5CE81556-36EB-9BBF-BA9E-FF73901D8E97}"/>
              </a:ext>
            </a:extLst>
          </p:cNvPr>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a:extLst>
              <a:ext uri="{FF2B5EF4-FFF2-40B4-BE49-F238E27FC236}">
                <a16:creationId xmlns:a16="http://schemas.microsoft.com/office/drawing/2014/main" id="{16634877-C230-2811-E7B0-B4364931A480}"/>
              </a:ext>
            </a:extLst>
          </p:cNvPr>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a:extLst>
              <a:ext uri="{FF2B5EF4-FFF2-40B4-BE49-F238E27FC236}">
                <a16:creationId xmlns:a16="http://schemas.microsoft.com/office/drawing/2014/main" id="{8774B239-DE8D-B55B-4871-AC0E8E3ECC47}"/>
              </a:ext>
            </a:extLst>
          </p:cNvPr>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a:extLst>
              <a:ext uri="{FF2B5EF4-FFF2-40B4-BE49-F238E27FC236}">
                <a16:creationId xmlns:a16="http://schemas.microsoft.com/office/drawing/2014/main" id="{6B3AE433-1606-5C27-7001-00C4E3203B31}"/>
              </a:ext>
            </a:extLst>
          </p:cNvPr>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a:extLst>
              <a:ext uri="{FF2B5EF4-FFF2-40B4-BE49-F238E27FC236}">
                <a16:creationId xmlns:a16="http://schemas.microsoft.com/office/drawing/2014/main" id="{ED29E6DD-08DB-AEE6-4215-12B1B7BCE1BF}"/>
              </a:ext>
            </a:extLst>
          </p:cNvPr>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a:extLst>
              <a:ext uri="{FF2B5EF4-FFF2-40B4-BE49-F238E27FC236}">
                <a16:creationId xmlns:a16="http://schemas.microsoft.com/office/drawing/2014/main" id="{00895DF0-76EE-BB60-4599-ECD9209449B5}"/>
              </a:ext>
            </a:extLst>
          </p:cNvPr>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a:extLst>
              <a:ext uri="{FF2B5EF4-FFF2-40B4-BE49-F238E27FC236}">
                <a16:creationId xmlns:a16="http://schemas.microsoft.com/office/drawing/2014/main" id="{8E2AAE39-CA83-4B84-6AC3-8AE26BD7CEF8}"/>
              </a:ext>
            </a:extLst>
          </p:cNvPr>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a:extLst>
              <a:ext uri="{FF2B5EF4-FFF2-40B4-BE49-F238E27FC236}">
                <a16:creationId xmlns:a16="http://schemas.microsoft.com/office/drawing/2014/main" id="{13811A8E-5FFB-BB59-0DFB-B068CBE91226}"/>
              </a:ext>
            </a:extLst>
          </p:cNvPr>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a:extLst>
              <a:ext uri="{FF2B5EF4-FFF2-40B4-BE49-F238E27FC236}">
                <a16:creationId xmlns:a16="http://schemas.microsoft.com/office/drawing/2014/main" id="{F5FE6A94-8DD5-3853-51CA-A2A4FEE9C54C}"/>
              </a:ext>
            </a:extLst>
          </p:cNvPr>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a:extLst>
              <a:ext uri="{FF2B5EF4-FFF2-40B4-BE49-F238E27FC236}">
                <a16:creationId xmlns:a16="http://schemas.microsoft.com/office/drawing/2014/main" id="{AE5D5203-ECC7-D88D-2C5F-861F3B187510}"/>
              </a:ext>
            </a:extLst>
          </p:cNvPr>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a:extLst>
              <a:ext uri="{FF2B5EF4-FFF2-40B4-BE49-F238E27FC236}">
                <a16:creationId xmlns:a16="http://schemas.microsoft.com/office/drawing/2014/main" id="{6A338137-E2F5-07EE-A33B-AFCF1F9F1D37}"/>
              </a:ext>
            </a:extLst>
          </p:cNvPr>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a:extLst>
              <a:ext uri="{FF2B5EF4-FFF2-40B4-BE49-F238E27FC236}">
                <a16:creationId xmlns:a16="http://schemas.microsoft.com/office/drawing/2014/main" id="{8F0E1778-6EB9-60BA-5102-964B2E05329E}"/>
              </a:ext>
            </a:extLst>
          </p:cNvPr>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a:extLst>
              <a:ext uri="{FF2B5EF4-FFF2-40B4-BE49-F238E27FC236}">
                <a16:creationId xmlns:a16="http://schemas.microsoft.com/office/drawing/2014/main" id="{C633E346-29C9-9139-1745-912AF4E9E48D}"/>
              </a:ext>
            </a:extLst>
          </p:cNvPr>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a:extLst>
              <a:ext uri="{FF2B5EF4-FFF2-40B4-BE49-F238E27FC236}">
                <a16:creationId xmlns:a16="http://schemas.microsoft.com/office/drawing/2014/main" id="{D1745407-D79F-81D2-14F3-DC8999B42844}"/>
              </a:ext>
            </a:extLst>
          </p:cNvPr>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a:extLst>
              <a:ext uri="{FF2B5EF4-FFF2-40B4-BE49-F238E27FC236}">
                <a16:creationId xmlns:a16="http://schemas.microsoft.com/office/drawing/2014/main" id="{7971F109-A448-B673-57B8-538A725706A8}"/>
              </a:ext>
            </a:extLst>
          </p:cNvPr>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a:extLst>
              <a:ext uri="{FF2B5EF4-FFF2-40B4-BE49-F238E27FC236}">
                <a16:creationId xmlns:a16="http://schemas.microsoft.com/office/drawing/2014/main" id="{2E2C360E-36CC-8C82-46A3-9FD9C2E017D9}"/>
              </a:ext>
            </a:extLst>
          </p:cNvPr>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a:extLst>
              <a:ext uri="{FF2B5EF4-FFF2-40B4-BE49-F238E27FC236}">
                <a16:creationId xmlns:a16="http://schemas.microsoft.com/office/drawing/2014/main" id="{ECCA0483-F0F4-3E31-7C40-81E6AC1F3B80}"/>
              </a:ext>
            </a:extLst>
          </p:cNvPr>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a:extLst>
              <a:ext uri="{FF2B5EF4-FFF2-40B4-BE49-F238E27FC236}">
                <a16:creationId xmlns:a16="http://schemas.microsoft.com/office/drawing/2014/main" id="{AE228D68-3126-356D-03AB-8C3F4599294A}"/>
              </a:ext>
            </a:extLst>
          </p:cNvPr>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a:extLst>
              <a:ext uri="{FF2B5EF4-FFF2-40B4-BE49-F238E27FC236}">
                <a16:creationId xmlns:a16="http://schemas.microsoft.com/office/drawing/2014/main" id="{A9E4DF1C-EAC6-D944-189B-DF7A58FCC51D}"/>
              </a:ext>
            </a:extLst>
          </p:cNvPr>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a:extLst>
              <a:ext uri="{FF2B5EF4-FFF2-40B4-BE49-F238E27FC236}">
                <a16:creationId xmlns:a16="http://schemas.microsoft.com/office/drawing/2014/main" id="{869AE924-749F-F649-E534-7BA0FCB2194D}"/>
              </a:ext>
            </a:extLst>
          </p:cNvPr>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a:extLst>
              <a:ext uri="{FF2B5EF4-FFF2-40B4-BE49-F238E27FC236}">
                <a16:creationId xmlns:a16="http://schemas.microsoft.com/office/drawing/2014/main" id="{3CBB82A2-2C3F-6890-5BD7-685040472B3B}"/>
              </a:ext>
            </a:extLst>
          </p:cNvPr>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a:extLst>
              <a:ext uri="{FF2B5EF4-FFF2-40B4-BE49-F238E27FC236}">
                <a16:creationId xmlns:a16="http://schemas.microsoft.com/office/drawing/2014/main" id="{622B1822-EC44-53CF-A218-85559595E091}"/>
              </a:ext>
            </a:extLst>
          </p:cNvPr>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a:extLst>
              <a:ext uri="{FF2B5EF4-FFF2-40B4-BE49-F238E27FC236}">
                <a16:creationId xmlns:a16="http://schemas.microsoft.com/office/drawing/2014/main" id="{494BB957-434E-2398-76B0-BEA91DA29761}"/>
              </a:ext>
            </a:extLst>
          </p:cNvPr>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a:extLst>
              <a:ext uri="{FF2B5EF4-FFF2-40B4-BE49-F238E27FC236}">
                <a16:creationId xmlns:a16="http://schemas.microsoft.com/office/drawing/2014/main" id="{1A359A76-65E2-2319-F664-670106323879}"/>
              </a:ext>
            </a:extLst>
          </p:cNvPr>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a:extLst>
              <a:ext uri="{FF2B5EF4-FFF2-40B4-BE49-F238E27FC236}">
                <a16:creationId xmlns:a16="http://schemas.microsoft.com/office/drawing/2014/main" id="{6B5E11CF-5781-2274-D6FF-205B9529B5CD}"/>
              </a:ext>
            </a:extLst>
          </p:cNvPr>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a:extLst>
              <a:ext uri="{FF2B5EF4-FFF2-40B4-BE49-F238E27FC236}">
                <a16:creationId xmlns:a16="http://schemas.microsoft.com/office/drawing/2014/main" id="{AB394C97-21C4-7528-AD17-A43A019E7CB4}"/>
              </a:ext>
            </a:extLst>
          </p:cNvPr>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a:extLst>
              <a:ext uri="{FF2B5EF4-FFF2-40B4-BE49-F238E27FC236}">
                <a16:creationId xmlns:a16="http://schemas.microsoft.com/office/drawing/2014/main" id="{2F908882-2E11-C03D-8B0C-BE2FFA2F4FAF}"/>
              </a:ext>
            </a:extLst>
          </p:cNvPr>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a:extLst>
              <a:ext uri="{FF2B5EF4-FFF2-40B4-BE49-F238E27FC236}">
                <a16:creationId xmlns:a16="http://schemas.microsoft.com/office/drawing/2014/main" id="{27C23D71-DEE4-C709-ABAC-A1B983F1869C}"/>
              </a:ext>
            </a:extLst>
          </p:cNvPr>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a:extLst>
              <a:ext uri="{FF2B5EF4-FFF2-40B4-BE49-F238E27FC236}">
                <a16:creationId xmlns:a16="http://schemas.microsoft.com/office/drawing/2014/main" id="{75DB6D38-5CF9-4DDC-04D5-682F8FF768F7}"/>
              </a:ext>
            </a:extLst>
          </p:cNvPr>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a:extLst>
              <a:ext uri="{FF2B5EF4-FFF2-40B4-BE49-F238E27FC236}">
                <a16:creationId xmlns:a16="http://schemas.microsoft.com/office/drawing/2014/main" id="{71AD02FB-4B9A-4882-2AE4-DCF7DFAD3857}"/>
              </a:ext>
            </a:extLst>
          </p:cNvPr>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a:extLst>
              <a:ext uri="{FF2B5EF4-FFF2-40B4-BE49-F238E27FC236}">
                <a16:creationId xmlns:a16="http://schemas.microsoft.com/office/drawing/2014/main" id="{B521EB10-B010-C204-38F6-73FF99825282}"/>
              </a:ext>
            </a:extLst>
          </p:cNvPr>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a:extLst>
              <a:ext uri="{FF2B5EF4-FFF2-40B4-BE49-F238E27FC236}">
                <a16:creationId xmlns:a16="http://schemas.microsoft.com/office/drawing/2014/main" id="{59762915-4669-3AC8-CE1B-639AAF8C0A26}"/>
              </a:ext>
            </a:extLst>
          </p:cNvPr>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a:extLst>
              <a:ext uri="{FF2B5EF4-FFF2-40B4-BE49-F238E27FC236}">
                <a16:creationId xmlns:a16="http://schemas.microsoft.com/office/drawing/2014/main" id="{50B53700-27A5-1891-87FC-51B3FCD5D805}"/>
              </a:ext>
            </a:extLst>
          </p:cNvPr>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a:extLst>
              <a:ext uri="{FF2B5EF4-FFF2-40B4-BE49-F238E27FC236}">
                <a16:creationId xmlns:a16="http://schemas.microsoft.com/office/drawing/2014/main" id="{D3A0DFBA-DFB4-F1DF-647B-441118F8520E}"/>
              </a:ext>
            </a:extLst>
          </p:cNvPr>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a:extLst>
              <a:ext uri="{FF2B5EF4-FFF2-40B4-BE49-F238E27FC236}">
                <a16:creationId xmlns:a16="http://schemas.microsoft.com/office/drawing/2014/main" id="{B8F6F54B-4E04-4626-2528-B317C2CA53F6}"/>
              </a:ext>
            </a:extLst>
          </p:cNvPr>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a:extLst>
              <a:ext uri="{FF2B5EF4-FFF2-40B4-BE49-F238E27FC236}">
                <a16:creationId xmlns:a16="http://schemas.microsoft.com/office/drawing/2014/main" id="{DB7204B7-A12B-3D8F-DA17-5A81D466334B}"/>
              </a:ext>
            </a:extLst>
          </p:cNvPr>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a:extLst>
              <a:ext uri="{FF2B5EF4-FFF2-40B4-BE49-F238E27FC236}">
                <a16:creationId xmlns:a16="http://schemas.microsoft.com/office/drawing/2014/main" id="{68310BD4-FB63-792F-9B25-EFF37FDFFE70}"/>
              </a:ext>
            </a:extLst>
          </p:cNvPr>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a:extLst>
              <a:ext uri="{FF2B5EF4-FFF2-40B4-BE49-F238E27FC236}">
                <a16:creationId xmlns:a16="http://schemas.microsoft.com/office/drawing/2014/main" id="{A3E7BA10-2BD7-438B-F521-07B424F196A6}"/>
              </a:ext>
            </a:extLst>
          </p:cNvPr>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a:extLst>
              <a:ext uri="{FF2B5EF4-FFF2-40B4-BE49-F238E27FC236}">
                <a16:creationId xmlns:a16="http://schemas.microsoft.com/office/drawing/2014/main" id="{D8D81238-56D2-4C3E-2680-71618F9C9FA6}"/>
              </a:ext>
            </a:extLst>
          </p:cNvPr>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a:extLst>
              <a:ext uri="{FF2B5EF4-FFF2-40B4-BE49-F238E27FC236}">
                <a16:creationId xmlns:a16="http://schemas.microsoft.com/office/drawing/2014/main" id="{5B64BDB6-243C-3CFB-75CE-DEFD0BFED6CC}"/>
              </a:ext>
            </a:extLst>
          </p:cNvPr>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a:extLst>
              <a:ext uri="{FF2B5EF4-FFF2-40B4-BE49-F238E27FC236}">
                <a16:creationId xmlns:a16="http://schemas.microsoft.com/office/drawing/2014/main" id="{05042B4A-6C24-56F8-30F5-A591148D765B}"/>
              </a:ext>
            </a:extLst>
          </p:cNvPr>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a:extLst>
              <a:ext uri="{FF2B5EF4-FFF2-40B4-BE49-F238E27FC236}">
                <a16:creationId xmlns:a16="http://schemas.microsoft.com/office/drawing/2014/main" id="{D5EADAF4-C0C5-9E1A-C819-94235D60841E}"/>
              </a:ext>
            </a:extLst>
          </p:cNvPr>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a:extLst>
              <a:ext uri="{FF2B5EF4-FFF2-40B4-BE49-F238E27FC236}">
                <a16:creationId xmlns:a16="http://schemas.microsoft.com/office/drawing/2014/main" id="{03125D64-4CDD-8CF0-85F6-7629FC6E1AFA}"/>
              </a:ext>
            </a:extLst>
          </p:cNvPr>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a:extLst>
              <a:ext uri="{FF2B5EF4-FFF2-40B4-BE49-F238E27FC236}">
                <a16:creationId xmlns:a16="http://schemas.microsoft.com/office/drawing/2014/main" id="{8DD37074-EAA1-B3BD-2C64-9B5696F013CF}"/>
              </a:ext>
            </a:extLst>
          </p:cNvPr>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a:extLst>
              <a:ext uri="{FF2B5EF4-FFF2-40B4-BE49-F238E27FC236}">
                <a16:creationId xmlns:a16="http://schemas.microsoft.com/office/drawing/2014/main" id="{5B2784A0-2C99-3821-03A9-5C7724D2AB75}"/>
              </a:ext>
            </a:extLst>
          </p:cNvPr>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a:extLst>
              <a:ext uri="{FF2B5EF4-FFF2-40B4-BE49-F238E27FC236}">
                <a16:creationId xmlns:a16="http://schemas.microsoft.com/office/drawing/2014/main" id="{C2B0FA57-36F3-B64D-010F-E70FFF0FA1BB}"/>
              </a:ext>
            </a:extLst>
          </p:cNvPr>
          <p:cNvSpPr txBox="1">
            <a:spLocks noGrp="1"/>
          </p:cNvSpPr>
          <p:nvPr>
            <p:ph type="title"/>
          </p:nvPr>
        </p:nvSpPr>
        <p:spPr>
          <a:xfrm>
            <a:off x="902309" y="1153109"/>
            <a:ext cx="5109210" cy="381515"/>
          </a:xfrm>
          <a:prstGeom prst="rect">
            <a:avLst/>
          </a:prstGeom>
        </p:spPr>
        <p:txBody>
          <a:bodyPr vert="horz" wrap="square" lIns="0" tIns="12065" rIns="0" bIns="0" rtlCol="0">
            <a:spAutoFit/>
          </a:bodyPr>
          <a:lstStyle/>
          <a:p>
            <a:pPr marL="12700">
              <a:lnSpc>
                <a:spcPct val="100000"/>
              </a:lnSpc>
              <a:spcBef>
                <a:spcPts val="95"/>
              </a:spcBef>
            </a:pPr>
            <a:r>
              <a:rPr sz="2400" dirty="0">
                <a:latin typeface="CookieRun Regular" panose="020B0600000101010101" pitchFamily="50" charset="-127"/>
              </a:rPr>
              <a:t>변수와</a:t>
            </a:r>
            <a:r>
              <a:rPr sz="2400" spc="-145" dirty="0">
                <a:latin typeface="CookieRun Regular" panose="020B0600000101010101" pitchFamily="50" charset="-127"/>
              </a:rPr>
              <a:t> </a:t>
            </a:r>
            <a:r>
              <a:rPr sz="2400" dirty="0">
                <a:latin typeface="CookieRun Regular" panose="020B0600000101010101" pitchFamily="50" charset="-127"/>
              </a:rPr>
              <a:t>데이터</a:t>
            </a:r>
            <a:r>
              <a:rPr sz="2400" spc="-140" dirty="0">
                <a:latin typeface="CookieRun Regular" panose="020B0600000101010101" pitchFamily="50" charset="-127"/>
              </a:rPr>
              <a:t> </a:t>
            </a:r>
            <a:r>
              <a:rPr sz="2400" spc="-25" dirty="0">
                <a:latin typeface="CookieRun Regular" panose="020B0600000101010101" pitchFamily="50" charset="-127"/>
              </a:rPr>
              <a:t>타입</a:t>
            </a:r>
            <a:endParaRPr sz="2400">
              <a:latin typeface="CookieRun Regular" panose="020B0600000101010101" pitchFamily="50" charset="-127"/>
            </a:endParaRPr>
          </a:p>
        </p:txBody>
      </p:sp>
      <p:sp>
        <p:nvSpPr>
          <p:cNvPr id="61" name="object 61">
            <a:extLst>
              <a:ext uri="{FF2B5EF4-FFF2-40B4-BE49-F238E27FC236}">
                <a16:creationId xmlns:a16="http://schemas.microsoft.com/office/drawing/2014/main" id="{6632EBC7-B2EA-2FAC-7860-4A139528F479}"/>
              </a:ext>
            </a:extLst>
          </p:cNvPr>
          <p:cNvSpPr txBox="1"/>
          <p:nvPr/>
        </p:nvSpPr>
        <p:spPr>
          <a:xfrm>
            <a:off x="902309" y="2547573"/>
            <a:ext cx="2959735" cy="3175869"/>
          </a:xfrm>
          <a:prstGeom prst="rect">
            <a:avLst/>
          </a:prstGeom>
        </p:spPr>
        <p:txBody>
          <a:bodyPr vert="horz" wrap="square" lIns="0" tIns="196215" rIns="0" bIns="0" rtlCol="0">
            <a:spAutoFit/>
          </a:bodyPr>
          <a:lstStyle/>
          <a:p>
            <a:pPr marL="469265" indent="-456565">
              <a:lnSpc>
                <a:spcPct val="100000"/>
              </a:lnSpc>
              <a:spcBef>
                <a:spcPts val="1545"/>
              </a:spcBef>
              <a:buAutoNum type="arabicParenR"/>
              <a:tabLst>
                <a:tab pos="469265" algn="l"/>
              </a:tabLst>
            </a:pPr>
            <a:r>
              <a:rPr spc="-25" dirty="0">
                <a:latin typeface="+mn-ea"/>
                <a:ea typeface="+mn-ea"/>
                <a:cs typeface="Malgun Gothic"/>
              </a:rPr>
              <a:t>변수</a:t>
            </a:r>
            <a:endParaRPr dirty="0">
              <a:latin typeface="+mn-ea"/>
              <a:ea typeface="+mn-ea"/>
              <a:cs typeface="Malgun Gothic"/>
            </a:endParaRPr>
          </a:p>
          <a:p>
            <a:pPr marL="469265" indent="-456565">
              <a:lnSpc>
                <a:spcPct val="100000"/>
              </a:lnSpc>
              <a:spcBef>
                <a:spcPts val="1440"/>
              </a:spcBef>
              <a:buAutoNum type="arabicParenR"/>
              <a:tabLst>
                <a:tab pos="469265" algn="l"/>
              </a:tabLst>
            </a:pPr>
            <a:r>
              <a:rPr dirty="0">
                <a:latin typeface="+mn-ea"/>
                <a:ea typeface="+mn-ea"/>
                <a:cs typeface="Malgun Gothic"/>
              </a:rPr>
              <a:t>데이터</a:t>
            </a:r>
            <a:r>
              <a:rPr spc="5" dirty="0">
                <a:latin typeface="+mn-ea"/>
                <a:ea typeface="+mn-ea"/>
                <a:cs typeface="Malgun Gothic"/>
              </a:rPr>
              <a:t> </a:t>
            </a:r>
            <a:r>
              <a:rPr spc="-25" dirty="0">
                <a:latin typeface="+mn-ea"/>
                <a:ea typeface="+mn-ea"/>
                <a:cs typeface="Malgun Gothic"/>
              </a:rPr>
              <a:t>타입</a:t>
            </a:r>
            <a:endParaRPr dirty="0">
              <a:latin typeface="+mn-ea"/>
              <a:ea typeface="+mn-ea"/>
              <a:cs typeface="Malgun Gothic"/>
            </a:endParaRPr>
          </a:p>
          <a:p>
            <a:pPr marL="469265" indent="-456565">
              <a:lnSpc>
                <a:spcPct val="100000"/>
              </a:lnSpc>
              <a:spcBef>
                <a:spcPts val="1440"/>
              </a:spcBef>
              <a:buAutoNum type="arabicParenR"/>
              <a:tabLst>
                <a:tab pos="469265" algn="l"/>
              </a:tabLst>
            </a:pPr>
            <a:r>
              <a:rPr spc="-20" dirty="0">
                <a:latin typeface="+mn-ea"/>
                <a:ea typeface="+mn-ea"/>
                <a:cs typeface="Malgun Gothic"/>
              </a:rPr>
              <a:t>자료구조</a:t>
            </a:r>
            <a:endParaRPr dirty="0">
              <a:latin typeface="+mn-ea"/>
              <a:ea typeface="+mn-ea"/>
              <a:cs typeface="Malgun Gothic"/>
            </a:endParaRPr>
          </a:p>
          <a:p>
            <a:pPr marL="756285" lvl="1" indent="-286385">
              <a:lnSpc>
                <a:spcPct val="100000"/>
              </a:lnSpc>
              <a:spcBef>
                <a:spcPts val="1515"/>
              </a:spcBef>
              <a:buFont typeface="Arial"/>
              <a:buChar char="•"/>
              <a:tabLst>
                <a:tab pos="756285" algn="l"/>
              </a:tabLst>
            </a:pPr>
            <a:r>
              <a:rPr dirty="0">
                <a:latin typeface="+mn-ea"/>
                <a:ea typeface="+mn-ea"/>
                <a:cs typeface="Malgun Gothic"/>
              </a:rPr>
              <a:t>리스트 </a:t>
            </a:r>
            <a:r>
              <a:rPr spc="-10" dirty="0">
                <a:latin typeface="+mn-ea"/>
                <a:ea typeface="+mn-ea"/>
                <a:cs typeface="Malgun Gothic"/>
              </a:rPr>
              <a:t>(List)</a:t>
            </a:r>
            <a:endParaRPr dirty="0">
              <a:latin typeface="+mn-ea"/>
              <a:ea typeface="+mn-ea"/>
              <a:cs typeface="Malgun Gothic"/>
            </a:endParaRPr>
          </a:p>
          <a:p>
            <a:pPr marL="756285" lvl="1" indent="-286385">
              <a:lnSpc>
                <a:spcPct val="100000"/>
              </a:lnSpc>
              <a:spcBef>
                <a:spcPts val="1250"/>
              </a:spcBef>
              <a:buFont typeface="Arial"/>
              <a:buChar char="•"/>
              <a:tabLst>
                <a:tab pos="756285" algn="l"/>
              </a:tabLst>
            </a:pPr>
            <a:r>
              <a:rPr dirty="0">
                <a:latin typeface="+mn-ea"/>
                <a:ea typeface="+mn-ea"/>
                <a:cs typeface="Malgun Gothic"/>
              </a:rPr>
              <a:t>튜플 </a:t>
            </a:r>
            <a:r>
              <a:rPr spc="-10" dirty="0">
                <a:latin typeface="+mn-ea"/>
                <a:ea typeface="+mn-ea"/>
                <a:cs typeface="Malgun Gothic"/>
              </a:rPr>
              <a:t>(Tuple)</a:t>
            </a:r>
            <a:endParaRPr dirty="0">
              <a:latin typeface="+mn-ea"/>
              <a:ea typeface="+mn-ea"/>
              <a:cs typeface="Malgun Gothic"/>
            </a:endParaRPr>
          </a:p>
          <a:p>
            <a:pPr marL="756285" lvl="1" indent="-286385">
              <a:lnSpc>
                <a:spcPct val="100000"/>
              </a:lnSpc>
              <a:spcBef>
                <a:spcPts val="1245"/>
              </a:spcBef>
              <a:buFont typeface="Arial"/>
              <a:buChar char="•"/>
              <a:tabLst>
                <a:tab pos="756285" algn="l"/>
              </a:tabLst>
            </a:pPr>
            <a:r>
              <a:rPr dirty="0">
                <a:latin typeface="+mn-ea"/>
                <a:ea typeface="+mn-ea"/>
                <a:cs typeface="Malgun Gothic"/>
              </a:rPr>
              <a:t>딕셔너리</a:t>
            </a:r>
            <a:r>
              <a:rPr spc="-15" dirty="0">
                <a:latin typeface="+mn-ea"/>
                <a:ea typeface="+mn-ea"/>
                <a:cs typeface="Malgun Gothic"/>
              </a:rPr>
              <a:t> </a:t>
            </a:r>
            <a:r>
              <a:rPr spc="-10" dirty="0">
                <a:latin typeface="+mn-ea"/>
                <a:ea typeface="+mn-ea"/>
                <a:cs typeface="Malgun Gothic"/>
              </a:rPr>
              <a:t>(Dictionary)</a:t>
            </a:r>
            <a:endParaRPr dirty="0">
              <a:latin typeface="+mn-ea"/>
              <a:ea typeface="+mn-ea"/>
              <a:cs typeface="Malgun Gothic"/>
            </a:endParaRPr>
          </a:p>
          <a:p>
            <a:pPr marL="756285" lvl="1" indent="-286385">
              <a:lnSpc>
                <a:spcPct val="100000"/>
              </a:lnSpc>
              <a:spcBef>
                <a:spcPts val="1250"/>
              </a:spcBef>
              <a:buFont typeface="Arial"/>
              <a:buChar char="•"/>
              <a:tabLst>
                <a:tab pos="756285" algn="l"/>
              </a:tabLst>
            </a:pPr>
            <a:r>
              <a:rPr dirty="0">
                <a:latin typeface="+mn-ea"/>
                <a:ea typeface="+mn-ea"/>
                <a:cs typeface="Malgun Gothic"/>
              </a:rPr>
              <a:t>집합 </a:t>
            </a:r>
            <a:r>
              <a:rPr spc="-10" dirty="0">
                <a:latin typeface="+mn-ea"/>
                <a:ea typeface="+mn-ea"/>
                <a:cs typeface="Malgun Gothic"/>
              </a:rPr>
              <a:t>(Set)</a:t>
            </a:r>
            <a:endParaRPr dirty="0">
              <a:latin typeface="+mn-ea"/>
              <a:ea typeface="+mn-ea"/>
              <a:cs typeface="Malgun Gothic"/>
            </a:endParaRPr>
          </a:p>
        </p:txBody>
      </p:sp>
      <p:sp>
        <p:nvSpPr>
          <p:cNvPr id="62" name="object 62">
            <a:extLst>
              <a:ext uri="{FF2B5EF4-FFF2-40B4-BE49-F238E27FC236}">
                <a16:creationId xmlns:a16="http://schemas.microsoft.com/office/drawing/2014/main" id="{1A9B300B-079E-D91A-1284-DE37E0C50723}"/>
              </a:ext>
            </a:extLst>
          </p:cNvPr>
          <p:cNvSpPr txBox="1"/>
          <p:nvPr/>
        </p:nvSpPr>
        <p:spPr>
          <a:xfrm>
            <a:off x="12001245" y="6449669"/>
            <a:ext cx="95250" cy="289182"/>
          </a:xfrm>
          <a:prstGeom prst="rect">
            <a:avLst/>
          </a:prstGeom>
        </p:spPr>
        <p:txBody>
          <a:bodyPr vert="horz" wrap="square" lIns="0" tIns="12065" rIns="0" bIns="0" rtlCol="0">
            <a:spAutoFit/>
          </a:bodyPr>
          <a:lstStyle/>
          <a:p>
            <a:pPr marL="12700">
              <a:lnSpc>
                <a:spcPct val="100000"/>
              </a:lnSpc>
              <a:spcBef>
                <a:spcPts val="95"/>
              </a:spcBef>
            </a:pPr>
            <a:r>
              <a:rPr spc="-50" dirty="0">
                <a:solidFill>
                  <a:srgbClr val="333333"/>
                </a:solidFill>
                <a:latin typeface="CookieRun Regular" panose="020B0600000101010101" pitchFamily="50" charset="-127"/>
                <a:cs typeface="Malgun Gothic"/>
              </a:rPr>
              <a:t>9</a:t>
            </a:r>
            <a:endParaRPr>
              <a:latin typeface="CookieRun Regular" panose="020B0600000101010101" pitchFamily="50" charset="-127"/>
              <a:cs typeface="Malgun Gothic"/>
            </a:endParaRPr>
          </a:p>
        </p:txBody>
      </p:sp>
    </p:spTree>
    <p:extLst>
      <p:ext uri="{BB962C8B-B14F-4D97-AF65-F5344CB8AC3E}">
        <p14:creationId xmlns:p14="http://schemas.microsoft.com/office/powerpoint/2010/main" val="39330893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3948429" cy="874598"/>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CookieRun Regular" panose="020B0600000101010101" pitchFamily="50" charset="-127"/>
                <a:cs typeface="Malgun Gothic"/>
              </a:rPr>
              <a:t>예외클래스</a:t>
            </a:r>
            <a:r>
              <a:rPr spc="10" dirty="0">
                <a:solidFill>
                  <a:srgbClr val="333333"/>
                </a:solidFill>
                <a:latin typeface="CookieRun Regular" panose="020B0600000101010101" pitchFamily="50" charset="-127"/>
                <a:cs typeface="Malgun Gothic"/>
              </a:rPr>
              <a:t> </a:t>
            </a:r>
            <a:r>
              <a:rPr spc="-25" dirty="0">
                <a:solidFill>
                  <a:srgbClr val="333333"/>
                </a:solidFill>
                <a:latin typeface="CookieRun Regular" panose="020B0600000101010101" pitchFamily="50" charset="-127"/>
                <a:cs typeface="Malgun Gothic"/>
              </a:rPr>
              <a:t>작성</a:t>
            </a:r>
            <a:endParaRPr>
              <a:latin typeface="CookieRun Regular" panose="020B0600000101010101" pitchFamily="50" charset="-127"/>
              <a:cs typeface="Malgun Gothic"/>
            </a:endParaRPr>
          </a:p>
          <a:p>
            <a:pPr marL="287020">
              <a:lnSpc>
                <a:spcPct val="100000"/>
              </a:lnSpc>
              <a:spcBef>
                <a:spcPts val="975"/>
              </a:spcBef>
            </a:pPr>
            <a:r>
              <a:rPr dirty="0">
                <a:solidFill>
                  <a:srgbClr val="333333"/>
                </a:solidFill>
                <a:latin typeface="CookieRun Regular" panose="020B0600000101010101" pitchFamily="50" charset="-127"/>
                <a:cs typeface="Consolas"/>
              </a:rPr>
              <a:t>–</a:t>
            </a:r>
            <a:r>
              <a:rPr spc="-85" dirty="0">
                <a:solidFill>
                  <a:srgbClr val="333333"/>
                </a:solidFill>
                <a:latin typeface="CookieRun Regular" panose="020B0600000101010101" pitchFamily="50" charset="-127"/>
                <a:cs typeface="Consolas"/>
              </a:rPr>
              <a:t> </a:t>
            </a:r>
            <a:r>
              <a:rPr dirty="0">
                <a:solidFill>
                  <a:srgbClr val="333333"/>
                </a:solidFill>
                <a:latin typeface="CookieRun Regular" panose="020B0600000101010101" pitchFamily="50" charset="-127"/>
                <a:cs typeface="Malgun Gothic"/>
              </a:rPr>
              <a:t>Exception을</a:t>
            </a:r>
            <a:r>
              <a:rPr spc="-5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상속받아</a:t>
            </a:r>
            <a:r>
              <a:rPr spc="-50" dirty="0">
                <a:solidFill>
                  <a:srgbClr val="333333"/>
                </a:solidFill>
                <a:latin typeface="CookieRun Regular" panose="020B0600000101010101" pitchFamily="50" charset="-127"/>
                <a:cs typeface="Malgun Gothic"/>
              </a:rPr>
              <a:t> </a:t>
            </a:r>
            <a:r>
              <a:rPr spc="-20" dirty="0">
                <a:solidFill>
                  <a:srgbClr val="333333"/>
                </a:solidFill>
                <a:latin typeface="CookieRun Regular" panose="020B0600000101010101" pitchFamily="50" charset="-127"/>
                <a:cs typeface="Malgun Gothic"/>
              </a:rPr>
              <a:t>만든다.</a:t>
            </a:r>
            <a:endParaRPr>
              <a:latin typeface="CookieRun Regular" panose="020B0600000101010101" pitchFamily="50" charset="-127"/>
              <a:cs typeface="Malgun Gothic"/>
            </a:endParaRPr>
          </a:p>
        </p:txBody>
      </p:sp>
      <p:sp>
        <p:nvSpPr>
          <p:cNvPr id="3" name="object 3"/>
          <p:cNvSpPr txBox="1"/>
          <p:nvPr/>
        </p:nvSpPr>
        <p:spPr>
          <a:xfrm>
            <a:off x="458216" y="3371469"/>
            <a:ext cx="2543175" cy="289823"/>
          </a:xfrm>
          <a:prstGeom prst="rect">
            <a:avLst/>
          </a:prstGeom>
        </p:spPr>
        <p:txBody>
          <a:bodyPr vert="horz" wrap="square" lIns="0" tIns="12700" rIns="0" bIns="0" rtlCol="0">
            <a:spAutoFit/>
          </a:bodyPr>
          <a:lstStyle/>
          <a:p>
            <a:pPr marL="286385" indent="-273685">
              <a:lnSpc>
                <a:spcPct val="100000"/>
              </a:lnSpc>
              <a:spcBef>
                <a:spcPts val="100"/>
              </a:spcBef>
              <a:buFont typeface="Arial"/>
              <a:buChar char="▪"/>
              <a:tabLst>
                <a:tab pos="286385" algn="l"/>
              </a:tabLst>
            </a:pPr>
            <a:r>
              <a:rPr dirty="0">
                <a:solidFill>
                  <a:srgbClr val="333333"/>
                </a:solidFill>
                <a:latin typeface="CookieRun Regular" panose="020B0600000101010101" pitchFamily="50" charset="-127"/>
                <a:cs typeface="Malgun Gothic"/>
              </a:rPr>
              <a:t>예외</a:t>
            </a:r>
            <a:r>
              <a:rPr spc="5" dirty="0">
                <a:solidFill>
                  <a:srgbClr val="333333"/>
                </a:solidFill>
                <a:latin typeface="CookieRun Regular" panose="020B0600000101010101" pitchFamily="50" charset="-127"/>
                <a:cs typeface="Malgun Gothic"/>
              </a:rPr>
              <a:t> </a:t>
            </a:r>
            <a:r>
              <a:rPr spc="-10" dirty="0">
                <a:solidFill>
                  <a:srgbClr val="333333"/>
                </a:solidFill>
                <a:latin typeface="CookieRun Regular" panose="020B0600000101010101" pitchFamily="50" charset="-127"/>
                <a:cs typeface="Malgun Gothic"/>
              </a:rPr>
              <a:t>발생시키기</a:t>
            </a:r>
            <a:endParaRPr>
              <a:latin typeface="CookieRun Regular" panose="020B0600000101010101" pitchFamily="50" charset="-127"/>
              <a:cs typeface="Malgun Gothic"/>
            </a:endParaRPr>
          </a:p>
        </p:txBody>
      </p:sp>
      <p:sp>
        <p:nvSpPr>
          <p:cNvPr id="4" name="object 4"/>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예외</a:t>
            </a:r>
            <a:r>
              <a:rPr sz="2400" spc="-10" dirty="0">
                <a:latin typeface="CookieRun Regular" panose="020B0600000101010101" pitchFamily="50" charset="-127"/>
              </a:rPr>
              <a:t> </a:t>
            </a:r>
            <a:r>
              <a:rPr sz="2400" dirty="0">
                <a:latin typeface="CookieRun Regular" panose="020B0600000101010101" pitchFamily="50" charset="-127"/>
              </a:rPr>
              <a:t>클래스</a:t>
            </a:r>
            <a:r>
              <a:rPr sz="2400" spc="-15" dirty="0">
                <a:latin typeface="CookieRun Regular" panose="020B0600000101010101" pitchFamily="50" charset="-127"/>
              </a:rPr>
              <a:t> </a:t>
            </a:r>
            <a:r>
              <a:rPr sz="2400" dirty="0">
                <a:latin typeface="CookieRun Regular" panose="020B0600000101010101" pitchFamily="50" charset="-127"/>
              </a:rPr>
              <a:t>구현</a:t>
            </a:r>
            <a:r>
              <a:rPr sz="2400" spc="-10" dirty="0">
                <a:latin typeface="CookieRun Regular" panose="020B0600000101010101" pitchFamily="50" charset="-127"/>
              </a:rPr>
              <a:t> </a:t>
            </a:r>
            <a:r>
              <a:rPr sz="2400" dirty="0">
                <a:latin typeface="CookieRun Regular" panose="020B0600000101010101" pitchFamily="50" charset="-127"/>
              </a:rPr>
              <a:t>및</a:t>
            </a:r>
            <a:r>
              <a:rPr sz="2400" spc="-10" dirty="0">
                <a:latin typeface="CookieRun Regular" panose="020B0600000101010101" pitchFamily="50" charset="-127"/>
              </a:rPr>
              <a:t> 발생시키기</a:t>
            </a:r>
          </a:p>
        </p:txBody>
      </p:sp>
      <p:sp>
        <p:nvSpPr>
          <p:cNvPr id="5" name="object 5"/>
          <p:cNvSpPr txBox="1"/>
          <p:nvPr/>
        </p:nvSpPr>
        <p:spPr>
          <a:xfrm>
            <a:off x="608076" y="1905000"/>
            <a:ext cx="4800600" cy="1138132"/>
          </a:xfrm>
          <a:prstGeom prst="rect">
            <a:avLst/>
          </a:prstGeom>
          <a:ln w="12192">
            <a:solidFill>
              <a:srgbClr val="000000"/>
            </a:solidFill>
          </a:ln>
        </p:spPr>
        <p:txBody>
          <a:bodyPr vert="horz" wrap="square" lIns="0" tIns="29845" rIns="0" bIns="0" rtlCol="0">
            <a:spAutoFit/>
          </a:bodyPr>
          <a:lstStyle/>
          <a:p>
            <a:pPr>
              <a:lnSpc>
                <a:spcPct val="100000"/>
              </a:lnSpc>
              <a:spcBef>
                <a:spcPts val="235"/>
              </a:spcBef>
            </a:pPr>
            <a:endParaRPr>
              <a:latin typeface="CookieRun Regular" panose="020B0600000101010101" pitchFamily="50" charset="-127"/>
              <a:cs typeface="Times New Roman"/>
            </a:endParaRPr>
          </a:p>
          <a:p>
            <a:pPr marL="414020" marR="2138045" indent="-323215">
              <a:lnSpc>
                <a:spcPct val="100000"/>
              </a:lnSpc>
              <a:spcBef>
                <a:spcPts val="5"/>
              </a:spcBef>
            </a:pPr>
            <a:r>
              <a:rPr dirty="0">
                <a:latin typeface="CookieRun Regular" panose="020B0600000101010101" pitchFamily="50" charset="-127"/>
                <a:cs typeface="Malgun Gothic"/>
              </a:rPr>
              <a:t>class</a:t>
            </a:r>
            <a:r>
              <a:rPr spc="-20" dirty="0">
                <a:latin typeface="CookieRun Regular" panose="020B0600000101010101" pitchFamily="50" charset="-127"/>
                <a:cs typeface="Malgun Gothic"/>
              </a:rPr>
              <a:t> </a:t>
            </a:r>
            <a:r>
              <a:rPr spc="-10" dirty="0">
                <a:latin typeface="CookieRun Regular" panose="020B0600000101010101" pitchFamily="50" charset="-127"/>
                <a:cs typeface="Malgun Gothic"/>
              </a:rPr>
              <a:t>MyError(Exception): </a:t>
            </a:r>
            <a:r>
              <a:rPr spc="-25" dirty="0">
                <a:latin typeface="CookieRun Regular" panose="020B0600000101010101" pitchFamily="50" charset="-127"/>
                <a:cs typeface="Malgun Gothic"/>
              </a:rPr>
              <a:t>#구현</a:t>
            </a:r>
            <a:endParaRPr>
              <a:latin typeface="CookieRun Regular" panose="020B0600000101010101" pitchFamily="50" charset="-127"/>
              <a:cs typeface="Malgun Gothic"/>
            </a:endParaRPr>
          </a:p>
        </p:txBody>
      </p:sp>
      <p:sp>
        <p:nvSpPr>
          <p:cNvPr id="6" name="object 6"/>
          <p:cNvSpPr txBox="1"/>
          <p:nvPr/>
        </p:nvSpPr>
        <p:spPr>
          <a:xfrm>
            <a:off x="608076" y="3886200"/>
            <a:ext cx="4800600" cy="610424"/>
          </a:xfrm>
          <a:prstGeom prst="rect">
            <a:avLst/>
          </a:prstGeom>
          <a:ln w="12192">
            <a:solidFill>
              <a:srgbClr val="000000"/>
            </a:solidFill>
          </a:ln>
        </p:spPr>
        <p:txBody>
          <a:bodyPr vert="horz" wrap="square" lIns="0" tIns="30480" rIns="0" bIns="0" rtlCol="0">
            <a:spAutoFit/>
          </a:bodyPr>
          <a:lstStyle/>
          <a:p>
            <a:pPr>
              <a:lnSpc>
                <a:spcPct val="100000"/>
              </a:lnSpc>
              <a:spcBef>
                <a:spcPts val="240"/>
              </a:spcBef>
            </a:pPr>
            <a:r>
              <a:rPr lang="en-US" dirty="0">
                <a:latin typeface="CookieRun Regular" panose="020B0600000101010101" pitchFamily="50" charset="-127"/>
                <a:cs typeface="Times New Roman"/>
              </a:rPr>
              <a:t>if </a:t>
            </a:r>
            <a:r>
              <a:rPr lang="en-US" dirty="0" err="1">
                <a:latin typeface="CookieRun Regular" panose="020B0600000101010101" pitchFamily="50" charset="-127"/>
                <a:cs typeface="Times New Roman"/>
              </a:rPr>
              <a:t>something_problem</a:t>
            </a:r>
            <a:r>
              <a:rPr lang="en-US" dirty="0">
                <a:latin typeface="CookieRun Regular" panose="020B0600000101010101" pitchFamily="50" charset="-127"/>
                <a:cs typeface="Times New Roman"/>
              </a:rPr>
              <a:t> == True: </a:t>
            </a:r>
          </a:p>
          <a:p>
            <a:pPr>
              <a:lnSpc>
                <a:spcPct val="100000"/>
              </a:lnSpc>
              <a:spcBef>
                <a:spcPts val="240"/>
              </a:spcBef>
            </a:pPr>
            <a:r>
              <a:rPr lang="en-US" dirty="0">
                <a:latin typeface="CookieRun Regular" panose="020B0600000101010101" pitchFamily="50" charset="-127"/>
                <a:cs typeface="Times New Roman"/>
              </a:rPr>
              <a:t>    raise </a:t>
            </a:r>
            <a:r>
              <a:rPr lang="en-US" dirty="0" err="1">
                <a:latin typeface="CookieRun Regular" panose="020B0600000101010101" pitchFamily="50" charset="-127"/>
                <a:cs typeface="Times New Roman"/>
              </a:rPr>
              <a:t>MyError</a:t>
            </a:r>
            <a:r>
              <a:rPr lang="en-US" dirty="0">
                <a:latin typeface="CookieRun Regular" panose="020B0600000101010101" pitchFamily="50" charset="-127"/>
                <a:cs typeface="Times New Roman"/>
              </a:rPr>
              <a:t>()</a:t>
            </a:r>
            <a:endParaRPr dirty="0">
              <a:latin typeface="CookieRun Regular" panose="020B0600000101010101" pitchFamily="50" charset="-127"/>
              <a:cs typeface="Malgun Gothic"/>
            </a:endParaRPr>
          </a:p>
        </p:txBody>
      </p:sp>
      <p:pic>
        <p:nvPicPr>
          <p:cNvPr id="8" name="그림 7">
            <a:extLst>
              <a:ext uri="{FF2B5EF4-FFF2-40B4-BE49-F238E27FC236}">
                <a16:creationId xmlns:a16="http://schemas.microsoft.com/office/drawing/2014/main" id="{D413C8CB-77B3-BA89-9DEB-B5C166028607}"/>
              </a:ext>
            </a:extLst>
          </p:cNvPr>
          <p:cNvPicPr>
            <a:picLocks noChangeAspect="1"/>
          </p:cNvPicPr>
          <p:nvPr/>
        </p:nvPicPr>
        <p:blipFill>
          <a:blip r:embed="rId2"/>
          <a:stretch>
            <a:fillRect/>
          </a:stretch>
        </p:blipFill>
        <p:spPr>
          <a:xfrm>
            <a:off x="6100482" y="1917318"/>
            <a:ext cx="4215153" cy="2883282"/>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265662" y="684275"/>
            <a:ext cx="544195" cy="42545"/>
          </a:xfrm>
          <a:custGeom>
            <a:avLst/>
            <a:gdLst/>
            <a:ahLst/>
            <a:cxnLst/>
            <a:rect l="l" t="t" r="r" b="b"/>
            <a:pathLst>
              <a:path w="544195" h="42545">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5">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 name="object 3"/>
          <p:cNvSpPr/>
          <p:nvPr/>
        </p:nvSpPr>
        <p:spPr>
          <a:xfrm>
            <a:off x="5202935" y="740663"/>
            <a:ext cx="266700" cy="22860"/>
          </a:xfrm>
          <a:custGeom>
            <a:avLst/>
            <a:gdLst/>
            <a:ahLst/>
            <a:cxnLst/>
            <a:rect l="l" t="t" r="r" b="b"/>
            <a:pathLst>
              <a:path w="266700" h="22859">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4" name="object 4"/>
          <p:cNvSpPr/>
          <p:nvPr/>
        </p:nvSpPr>
        <p:spPr>
          <a:xfrm>
            <a:off x="1203960" y="748283"/>
            <a:ext cx="25400" cy="5080"/>
          </a:xfrm>
          <a:custGeom>
            <a:avLst/>
            <a:gdLst/>
            <a:ahLst/>
            <a:cxnLst/>
            <a:rect l="l" t="t" r="r" b="b"/>
            <a:pathLst>
              <a:path w="25400" h="5079">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5" name="object 5"/>
          <p:cNvSpPr/>
          <p:nvPr/>
        </p:nvSpPr>
        <p:spPr>
          <a:xfrm>
            <a:off x="5132832" y="769619"/>
            <a:ext cx="40005" cy="7620"/>
          </a:xfrm>
          <a:custGeom>
            <a:avLst/>
            <a:gdLst/>
            <a:ahLst/>
            <a:cxnLst/>
            <a:rect l="l" t="t" r="r" b="b"/>
            <a:pathLst>
              <a:path w="40004" h="7620">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6" name="object 6"/>
          <p:cNvSpPr/>
          <p:nvPr/>
        </p:nvSpPr>
        <p:spPr>
          <a:xfrm>
            <a:off x="5431535" y="664463"/>
            <a:ext cx="18415" cy="5080"/>
          </a:xfrm>
          <a:custGeom>
            <a:avLst/>
            <a:gdLst/>
            <a:ahLst/>
            <a:cxnLst/>
            <a:rect l="l" t="t" r="r" b="b"/>
            <a:pathLst>
              <a:path w="18414" h="5079">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7" name="object 7"/>
          <p:cNvSpPr/>
          <p:nvPr/>
        </p:nvSpPr>
        <p:spPr>
          <a:xfrm>
            <a:off x="5780532" y="623316"/>
            <a:ext cx="208915" cy="27305"/>
          </a:xfrm>
          <a:custGeom>
            <a:avLst/>
            <a:gdLst/>
            <a:ahLst/>
            <a:cxnLst/>
            <a:rect l="l" t="t" r="r" b="b"/>
            <a:pathLst>
              <a:path w="208914" h="27304">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8" name="object 8"/>
          <p:cNvSpPr/>
          <p:nvPr/>
        </p:nvSpPr>
        <p:spPr>
          <a:xfrm>
            <a:off x="2439923" y="6995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9" name="object 9"/>
          <p:cNvSpPr/>
          <p:nvPr/>
        </p:nvSpPr>
        <p:spPr>
          <a:xfrm>
            <a:off x="5172455" y="7635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10" name="object 10"/>
          <p:cNvSpPr/>
          <p:nvPr/>
        </p:nvSpPr>
        <p:spPr>
          <a:xfrm>
            <a:off x="5256276" y="739140"/>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11" name="object 11"/>
          <p:cNvSpPr/>
          <p:nvPr/>
        </p:nvSpPr>
        <p:spPr>
          <a:xfrm>
            <a:off x="3942461" y="7452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12" name="object 12"/>
          <p:cNvSpPr/>
          <p:nvPr/>
        </p:nvSpPr>
        <p:spPr>
          <a:xfrm>
            <a:off x="3782567" y="748283"/>
            <a:ext cx="13970" cy="5080"/>
          </a:xfrm>
          <a:custGeom>
            <a:avLst/>
            <a:gdLst/>
            <a:ahLst/>
            <a:cxnLst/>
            <a:rect l="l" t="t" r="r" b="b"/>
            <a:pathLst>
              <a:path w="13970" h="5079">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13" name="object 13"/>
          <p:cNvSpPr/>
          <p:nvPr/>
        </p:nvSpPr>
        <p:spPr>
          <a:xfrm>
            <a:off x="4114419" y="766698"/>
            <a:ext cx="631825" cy="26034"/>
          </a:xfrm>
          <a:custGeom>
            <a:avLst/>
            <a:gdLst/>
            <a:ahLst/>
            <a:cxnLst/>
            <a:rect l="l" t="t" r="r" b="b"/>
            <a:pathLst>
              <a:path w="631825" h="26034">
                <a:moveTo>
                  <a:pt x="183768" y="16128"/>
                </a:moveTo>
                <a:lnTo>
                  <a:pt x="100964" y="16128"/>
                </a:lnTo>
                <a:lnTo>
                  <a:pt x="100964" y="25780"/>
                </a:lnTo>
                <a:lnTo>
                  <a:pt x="125868" y="24272"/>
                </a:lnTo>
                <a:lnTo>
                  <a:pt x="133794" y="20954"/>
                </a:lnTo>
                <a:lnTo>
                  <a:pt x="146006" y="17637"/>
                </a:lnTo>
                <a:lnTo>
                  <a:pt x="183768" y="16128"/>
                </a:lnTo>
                <a:close/>
              </a:path>
              <a:path w="631825" h="26034">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4">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4">
                <a:moveTo>
                  <a:pt x="565491" y="13003"/>
                </a:moveTo>
                <a:lnTo>
                  <a:pt x="520101" y="13003"/>
                </a:lnTo>
                <a:lnTo>
                  <a:pt x="541839" y="13829"/>
                </a:lnTo>
                <a:lnTo>
                  <a:pt x="565491" y="13003"/>
                </a:lnTo>
                <a:close/>
              </a:path>
              <a:path w="631825" h="26034">
                <a:moveTo>
                  <a:pt x="623125" y="12007"/>
                </a:moveTo>
                <a:lnTo>
                  <a:pt x="596072" y="12007"/>
                </a:lnTo>
                <a:lnTo>
                  <a:pt x="624610" y="13003"/>
                </a:lnTo>
                <a:lnTo>
                  <a:pt x="623192" y="13003"/>
                </a:lnTo>
                <a:lnTo>
                  <a:pt x="623125" y="12007"/>
                </a:lnTo>
                <a:close/>
              </a:path>
              <a:path w="631825" h="26034">
                <a:moveTo>
                  <a:pt x="250951" y="6476"/>
                </a:moveTo>
                <a:lnTo>
                  <a:pt x="197172" y="10995"/>
                </a:lnTo>
                <a:lnTo>
                  <a:pt x="286134" y="10995"/>
                </a:lnTo>
                <a:lnTo>
                  <a:pt x="269906" y="10493"/>
                </a:lnTo>
                <a:lnTo>
                  <a:pt x="259536" y="8776"/>
                </a:lnTo>
                <a:lnTo>
                  <a:pt x="250951" y="6476"/>
                </a:lnTo>
                <a:close/>
              </a:path>
              <a:path w="631825" h="26034">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4">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4">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14" name="object 14"/>
          <p:cNvSpPr/>
          <p:nvPr/>
        </p:nvSpPr>
        <p:spPr>
          <a:xfrm>
            <a:off x="5082679" y="769619"/>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15" name="object 15"/>
          <p:cNvSpPr/>
          <p:nvPr/>
        </p:nvSpPr>
        <p:spPr>
          <a:xfrm>
            <a:off x="10866119" y="685800"/>
            <a:ext cx="12700" cy="5080"/>
          </a:xfrm>
          <a:custGeom>
            <a:avLst/>
            <a:gdLst/>
            <a:ahLst/>
            <a:cxnLst/>
            <a:rect l="l" t="t" r="r" b="b"/>
            <a:pathLst>
              <a:path w="12700" h="5079">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16" name="object 16"/>
          <p:cNvSpPr/>
          <p:nvPr/>
        </p:nvSpPr>
        <p:spPr>
          <a:xfrm>
            <a:off x="7767828" y="623316"/>
            <a:ext cx="33655" cy="1905"/>
          </a:xfrm>
          <a:custGeom>
            <a:avLst/>
            <a:gdLst/>
            <a:ahLst/>
            <a:cxnLst/>
            <a:rect l="l" t="t" r="r" b="b"/>
            <a:pathLst>
              <a:path w="33654" h="1904">
                <a:moveTo>
                  <a:pt x="15385" y="824"/>
                </a:moveTo>
                <a:lnTo>
                  <a:pt x="0" y="1524"/>
                </a:lnTo>
                <a:lnTo>
                  <a:pt x="7399" y="1285"/>
                </a:lnTo>
                <a:lnTo>
                  <a:pt x="15385" y="824"/>
                </a:lnTo>
                <a:close/>
              </a:path>
              <a:path w="33654" h="1904">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17" name="object 17"/>
          <p:cNvSpPr/>
          <p:nvPr/>
        </p:nvSpPr>
        <p:spPr>
          <a:xfrm>
            <a:off x="7019543" y="6614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18" name="object 18"/>
          <p:cNvSpPr/>
          <p:nvPr/>
        </p:nvSpPr>
        <p:spPr>
          <a:xfrm>
            <a:off x="6944868" y="655319"/>
            <a:ext cx="6350" cy="5080"/>
          </a:xfrm>
          <a:custGeom>
            <a:avLst/>
            <a:gdLst/>
            <a:ahLst/>
            <a:cxnLst/>
            <a:rect l="l" t="t" r="r" b="b"/>
            <a:pathLst>
              <a:path w="6350" h="5079">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19" name="object 19"/>
          <p:cNvSpPr/>
          <p:nvPr/>
        </p:nvSpPr>
        <p:spPr>
          <a:xfrm>
            <a:off x="9297923" y="673357"/>
            <a:ext cx="27305" cy="5080"/>
          </a:xfrm>
          <a:custGeom>
            <a:avLst/>
            <a:gdLst/>
            <a:ahLst/>
            <a:cxnLst/>
            <a:rect l="l" t="t" r="r" b="b"/>
            <a:pathLst>
              <a:path w="27304" h="5079">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20" name="object 20"/>
          <p:cNvSpPr/>
          <p:nvPr/>
        </p:nvSpPr>
        <p:spPr>
          <a:xfrm>
            <a:off x="10912183" y="786383"/>
            <a:ext cx="19685" cy="5080"/>
          </a:xfrm>
          <a:custGeom>
            <a:avLst/>
            <a:gdLst/>
            <a:ahLst/>
            <a:cxnLst/>
            <a:rect l="l" t="t" r="r" b="b"/>
            <a:pathLst>
              <a:path w="19684" h="5079">
                <a:moveTo>
                  <a:pt x="11925" y="723"/>
                </a:moveTo>
                <a:lnTo>
                  <a:pt x="10591" y="723"/>
                </a:lnTo>
                <a:lnTo>
                  <a:pt x="3746" y="2286"/>
                </a:lnTo>
                <a:lnTo>
                  <a:pt x="0" y="3860"/>
                </a:lnTo>
                <a:lnTo>
                  <a:pt x="419" y="4572"/>
                </a:lnTo>
                <a:lnTo>
                  <a:pt x="5499" y="4572"/>
                </a:lnTo>
                <a:lnTo>
                  <a:pt x="11925" y="723"/>
                </a:lnTo>
                <a:close/>
              </a:path>
              <a:path w="19684" h="5079">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21" name="object 21"/>
          <p:cNvSpPr/>
          <p:nvPr/>
        </p:nvSpPr>
        <p:spPr>
          <a:xfrm>
            <a:off x="9073642" y="762000"/>
            <a:ext cx="9525" cy="1905"/>
          </a:xfrm>
          <a:custGeom>
            <a:avLst/>
            <a:gdLst/>
            <a:ahLst/>
            <a:cxnLst/>
            <a:rect l="l" t="t" r="r" b="b"/>
            <a:pathLst>
              <a:path w="9525" h="1904">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22" name="object 22"/>
          <p:cNvSpPr/>
          <p:nvPr/>
        </p:nvSpPr>
        <p:spPr>
          <a:xfrm>
            <a:off x="11073383" y="679704"/>
            <a:ext cx="255270" cy="33655"/>
          </a:xfrm>
          <a:custGeom>
            <a:avLst/>
            <a:gdLst/>
            <a:ahLst/>
            <a:cxnLst/>
            <a:rect l="l" t="t" r="r" b="b"/>
            <a:pathLst>
              <a:path w="255270" h="33654">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23" name="object 23"/>
          <p:cNvSpPr/>
          <p:nvPr/>
        </p:nvSpPr>
        <p:spPr>
          <a:xfrm>
            <a:off x="6211823" y="786383"/>
            <a:ext cx="9525" cy="5080"/>
          </a:xfrm>
          <a:custGeom>
            <a:avLst/>
            <a:gdLst/>
            <a:ahLst/>
            <a:cxnLst/>
            <a:rect l="l" t="t" r="r" b="b"/>
            <a:pathLst>
              <a:path w="9525" h="5079">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24" name="object 24"/>
          <p:cNvSpPr/>
          <p:nvPr/>
        </p:nvSpPr>
        <p:spPr>
          <a:xfrm>
            <a:off x="6527292" y="632459"/>
            <a:ext cx="6350" cy="5080"/>
          </a:xfrm>
          <a:custGeom>
            <a:avLst/>
            <a:gdLst/>
            <a:ahLst/>
            <a:cxnLst/>
            <a:rect l="l" t="t" r="r" b="b"/>
            <a:pathLst>
              <a:path w="6350" h="5079">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25" name="object 25"/>
          <p:cNvSpPr/>
          <p:nvPr/>
        </p:nvSpPr>
        <p:spPr>
          <a:xfrm>
            <a:off x="6455664" y="786383"/>
            <a:ext cx="10795" cy="5080"/>
          </a:xfrm>
          <a:custGeom>
            <a:avLst/>
            <a:gdLst/>
            <a:ahLst/>
            <a:cxnLst/>
            <a:rect l="l" t="t" r="r" b="b"/>
            <a:pathLst>
              <a:path w="10795" h="5079">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26" name="object 26"/>
          <p:cNvSpPr/>
          <p:nvPr/>
        </p:nvSpPr>
        <p:spPr>
          <a:xfrm>
            <a:off x="8022336" y="708659"/>
            <a:ext cx="257810" cy="19685"/>
          </a:xfrm>
          <a:custGeom>
            <a:avLst/>
            <a:gdLst/>
            <a:ahLst/>
            <a:cxnLst/>
            <a:rect l="l" t="t" r="r" b="b"/>
            <a:pathLst>
              <a:path w="257809" h="19684">
                <a:moveTo>
                  <a:pt x="7620" y="9144"/>
                </a:moveTo>
                <a:lnTo>
                  <a:pt x="0" y="13716"/>
                </a:lnTo>
                <a:lnTo>
                  <a:pt x="5080" y="13716"/>
                </a:lnTo>
                <a:lnTo>
                  <a:pt x="7620" y="9144"/>
                </a:lnTo>
                <a:close/>
              </a:path>
              <a:path w="257809" h="19684">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27" name="object 27"/>
          <p:cNvSpPr/>
          <p:nvPr/>
        </p:nvSpPr>
        <p:spPr>
          <a:xfrm>
            <a:off x="8577071" y="739140"/>
            <a:ext cx="20320" cy="1905"/>
          </a:xfrm>
          <a:custGeom>
            <a:avLst/>
            <a:gdLst/>
            <a:ahLst/>
            <a:cxnLst/>
            <a:rect l="l" t="t" r="r" b="b"/>
            <a:pathLst>
              <a:path w="20320" h="1904">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28" name="object 28"/>
          <p:cNvSpPr/>
          <p:nvPr/>
        </p:nvSpPr>
        <p:spPr>
          <a:xfrm>
            <a:off x="5410200" y="739140"/>
            <a:ext cx="62865" cy="3810"/>
          </a:xfrm>
          <a:custGeom>
            <a:avLst/>
            <a:gdLst/>
            <a:ahLst/>
            <a:cxnLst/>
            <a:rect l="l" t="t" r="r" b="b"/>
            <a:pathLst>
              <a:path w="62864" h="3809">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29" name="object 29"/>
          <p:cNvSpPr/>
          <p:nvPr/>
        </p:nvSpPr>
        <p:spPr>
          <a:xfrm>
            <a:off x="8202930" y="708659"/>
            <a:ext cx="16510" cy="5080"/>
          </a:xfrm>
          <a:custGeom>
            <a:avLst/>
            <a:gdLst/>
            <a:ahLst/>
            <a:cxnLst/>
            <a:rect l="l" t="t" r="r" b="b"/>
            <a:pathLst>
              <a:path w="16509" h="5079">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30" name="object 30"/>
          <p:cNvSpPr/>
          <p:nvPr/>
        </p:nvSpPr>
        <p:spPr>
          <a:xfrm>
            <a:off x="912876" y="620013"/>
            <a:ext cx="10441305" cy="216535"/>
          </a:xfrm>
          <a:custGeom>
            <a:avLst/>
            <a:gdLst/>
            <a:ahLst/>
            <a:cxnLst/>
            <a:rect l="l" t="t" r="r" b="b"/>
            <a:pathLst>
              <a:path w="10441305" h="216534">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4">
                <a:moveTo>
                  <a:pt x="239268" y="132842"/>
                </a:moveTo>
                <a:lnTo>
                  <a:pt x="238125" y="132842"/>
                </a:lnTo>
                <a:lnTo>
                  <a:pt x="236982" y="134366"/>
                </a:lnTo>
                <a:lnTo>
                  <a:pt x="238125" y="134366"/>
                </a:lnTo>
                <a:lnTo>
                  <a:pt x="239268" y="132842"/>
                </a:lnTo>
                <a:close/>
              </a:path>
              <a:path w="10441305" h="216534">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4">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4">
                <a:moveTo>
                  <a:pt x="1632458" y="32258"/>
                </a:moveTo>
                <a:lnTo>
                  <a:pt x="1628787" y="30340"/>
                </a:lnTo>
                <a:lnTo>
                  <a:pt x="1618424" y="30543"/>
                </a:lnTo>
                <a:lnTo>
                  <a:pt x="1605089" y="31623"/>
                </a:lnTo>
                <a:lnTo>
                  <a:pt x="1592580" y="32258"/>
                </a:lnTo>
                <a:lnTo>
                  <a:pt x="1632458" y="32258"/>
                </a:lnTo>
                <a:close/>
              </a:path>
              <a:path w="10441305" h="216534">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4">
                <a:moveTo>
                  <a:pt x="1912620" y="39878"/>
                </a:moveTo>
                <a:lnTo>
                  <a:pt x="1878457" y="39878"/>
                </a:lnTo>
                <a:lnTo>
                  <a:pt x="1880870" y="42164"/>
                </a:lnTo>
                <a:lnTo>
                  <a:pt x="1886966" y="44450"/>
                </a:lnTo>
                <a:lnTo>
                  <a:pt x="1912620" y="39878"/>
                </a:lnTo>
                <a:close/>
              </a:path>
              <a:path w="10441305" h="216534">
                <a:moveTo>
                  <a:pt x="1947672" y="39878"/>
                </a:moveTo>
                <a:lnTo>
                  <a:pt x="1926590" y="35306"/>
                </a:lnTo>
                <a:lnTo>
                  <a:pt x="1912620" y="39878"/>
                </a:lnTo>
                <a:lnTo>
                  <a:pt x="1947672" y="39878"/>
                </a:lnTo>
                <a:close/>
              </a:path>
              <a:path w="10441305" h="216534">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4">
                <a:moveTo>
                  <a:pt x="2589276" y="128270"/>
                </a:moveTo>
                <a:lnTo>
                  <a:pt x="2560320" y="132842"/>
                </a:lnTo>
                <a:lnTo>
                  <a:pt x="2566225" y="132778"/>
                </a:lnTo>
                <a:lnTo>
                  <a:pt x="2572893" y="132270"/>
                </a:lnTo>
                <a:lnTo>
                  <a:pt x="2580500" y="130924"/>
                </a:lnTo>
                <a:lnTo>
                  <a:pt x="2589276" y="128270"/>
                </a:lnTo>
                <a:close/>
              </a:path>
              <a:path w="10441305" h="216534">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4">
                <a:moveTo>
                  <a:pt x="2749677" y="124460"/>
                </a:moveTo>
                <a:lnTo>
                  <a:pt x="2745498" y="124180"/>
                </a:lnTo>
                <a:lnTo>
                  <a:pt x="2740025" y="124460"/>
                </a:lnTo>
                <a:lnTo>
                  <a:pt x="2749677" y="124460"/>
                </a:lnTo>
                <a:close/>
              </a:path>
              <a:path w="10441305" h="216534">
                <a:moveTo>
                  <a:pt x="2789097" y="58420"/>
                </a:moveTo>
                <a:lnTo>
                  <a:pt x="2784475" y="57150"/>
                </a:lnTo>
                <a:lnTo>
                  <a:pt x="2764193" y="63119"/>
                </a:lnTo>
                <a:lnTo>
                  <a:pt x="2772626" y="60960"/>
                </a:lnTo>
                <a:lnTo>
                  <a:pt x="2789097" y="58420"/>
                </a:lnTo>
                <a:close/>
              </a:path>
              <a:path w="10441305" h="216534">
                <a:moveTo>
                  <a:pt x="2972689" y="40779"/>
                </a:moveTo>
                <a:lnTo>
                  <a:pt x="2965043" y="40601"/>
                </a:lnTo>
                <a:lnTo>
                  <a:pt x="2959468" y="40779"/>
                </a:lnTo>
                <a:lnTo>
                  <a:pt x="2972689" y="40779"/>
                </a:lnTo>
                <a:close/>
              </a:path>
              <a:path w="10441305" h="216534">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4">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4">
                <a:moveTo>
                  <a:pt x="3147060" y="166370"/>
                </a:moveTo>
                <a:lnTo>
                  <a:pt x="3122676" y="170942"/>
                </a:lnTo>
                <a:lnTo>
                  <a:pt x="3141218" y="170942"/>
                </a:lnTo>
                <a:lnTo>
                  <a:pt x="3147060" y="166370"/>
                </a:lnTo>
                <a:close/>
              </a:path>
              <a:path w="10441305" h="216534">
                <a:moveTo>
                  <a:pt x="3387852" y="173228"/>
                </a:moveTo>
                <a:lnTo>
                  <a:pt x="3383026" y="170942"/>
                </a:lnTo>
                <a:lnTo>
                  <a:pt x="3342132" y="173228"/>
                </a:lnTo>
                <a:lnTo>
                  <a:pt x="3346958" y="175514"/>
                </a:lnTo>
                <a:lnTo>
                  <a:pt x="3387852" y="173228"/>
                </a:lnTo>
                <a:close/>
              </a:path>
              <a:path w="10441305" h="216534">
                <a:moveTo>
                  <a:pt x="3457143" y="42633"/>
                </a:moveTo>
                <a:lnTo>
                  <a:pt x="3439160" y="44069"/>
                </a:lnTo>
                <a:lnTo>
                  <a:pt x="3455949" y="43040"/>
                </a:lnTo>
                <a:lnTo>
                  <a:pt x="3457143" y="42633"/>
                </a:lnTo>
                <a:close/>
              </a:path>
              <a:path w="10441305" h="216534">
                <a:moveTo>
                  <a:pt x="3670135" y="28054"/>
                </a:moveTo>
                <a:lnTo>
                  <a:pt x="3669309" y="28054"/>
                </a:lnTo>
                <a:lnTo>
                  <a:pt x="3666007" y="28206"/>
                </a:lnTo>
                <a:lnTo>
                  <a:pt x="3652583" y="29337"/>
                </a:lnTo>
                <a:lnTo>
                  <a:pt x="3645433" y="30480"/>
                </a:lnTo>
                <a:lnTo>
                  <a:pt x="3653155" y="30988"/>
                </a:lnTo>
                <a:lnTo>
                  <a:pt x="3670135" y="28054"/>
                </a:lnTo>
                <a:close/>
              </a:path>
              <a:path w="10441305" h="216534">
                <a:moveTo>
                  <a:pt x="3677158" y="27686"/>
                </a:moveTo>
                <a:lnTo>
                  <a:pt x="3675710" y="27292"/>
                </a:lnTo>
                <a:lnTo>
                  <a:pt x="3674529" y="27292"/>
                </a:lnTo>
                <a:lnTo>
                  <a:pt x="3670439" y="28003"/>
                </a:lnTo>
                <a:lnTo>
                  <a:pt x="3677158" y="27686"/>
                </a:lnTo>
                <a:close/>
              </a:path>
              <a:path w="10441305" h="216534">
                <a:moveTo>
                  <a:pt x="3713988" y="175514"/>
                </a:moveTo>
                <a:lnTo>
                  <a:pt x="3668268" y="180086"/>
                </a:lnTo>
                <a:lnTo>
                  <a:pt x="3671824" y="180086"/>
                </a:lnTo>
                <a:lnTo>
                  <a:pt x="3713988" y="175514"/>
                </a:lnTo>
                <a:close/>
              </a:path>
              <a:path w="10441305" h="216534">
                <a:moveTo>
                  <a:pt x="3730752" y="134366"/>
                </a:moveTo>
                <a:lnTo>
                  <a:pt x="3654552" y="134366"/>
                </a:lnTo>
                <a:lnTo>
                  <a:pt x="3673741" y="138125"/>
                </a:lnTo>
                <a:lnTo>
                  <a:pt x="3695789" y="138658"/>
                </a:lnTo>
                <a:lnTo>
                  <a:pt x="3716274" y="137045"/>
                </a:lnTo>
                <a:lnTo>
                  <a:pt x="3730752" y="134366"/>
                </a:lnTo>
                <a:close/>
              </a:path>
              <a:path w="10441305" h="216534">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4">
                <a:moveTo>
                  <a:pt x="3936492" y="143510"/>
                </a:moveTo>
                <a:lnTo>
                  <a:pt x="3890772" y="148082"/>
                </a:lnTo>
                <a:lnTo>
                  <a:pt x="3917950" y="148082"/>
                </a:lnTo>
                <a:lnTo>
                  <a:pt x="3936492" y="143510"/>
                </a:lnTo>
                <a:close/>
              </a:path>
              <a:path w="10441305" h="216534">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4">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4">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4">
                <a:moveTo>
                  <a:pt x="4527664" y="7721"/>
                </a:moveTo>
                <a:lnTo>
                  <a:pt x="4493603" y="8509"/>
                </a:lnTo>
                <a:lnTo>
                  <a:pt x="4505210" y="8890"/>
                </a:lnTo>
                <a:lnTo>
                  <a:pt x="4527664" y="7721"/>
                </a:lnTo>
                <a:close/>
              </a:path>
              <a:path w="10441305" h="216534">
                <a:moveTo>
                  <a:pt x="4825365" y="181330"/>
                </a:moveTo>
                <a:lnTo>
                  <a:pt x="4819142" y="181610"/>
                </a:lnTo>
                <a:lnTo>
                  <a:pt x="4825111" y="181610"/>
                </a:lnTo>
                <a:lnTo>
                  <a:pt x="4825365" y="181330"/>
                </a:lnTo>
                <a:close/>
              </a:path>
              <a:path w="10441305" h="216534">
                <a:moveTo>
                  <a:pt x="5294376" y="6350"/>
                </a:moveTo>
                <a:lnTo>
                  <a:pt x="5285994" y="3302"/>
                </a:lnTo>
                <a:lnTo>
                  <a:pt x="5245608" y="6350"/>
                </a:lnTo>
                <a:lnTo>
                  <a:pt x="5253990" y="9398"/>
                </a:lnTo>
                <a:lnTo>
                  <a:pt x="5294376" y="6350"/>
                </a:lnTo>
                <a:close/>
              </a:path>
              <a:path w="10441305" h="216534">
                <a:moveTo>
                  <a:pt x="5574792" y="17018"/>
                </a:moveTo>
                <a:lnTo>
                  <a:pt x="5521452" y="17018"/>
                </a:lnTo>
                <a:lnTo>
                  <a:pt x="5525135" y="18542"/>
                </a:lnTo>
                <a:lnTo>
                  <a:pt x="5574792" y="17018"/>
                </a:lnTo>
                <a:close/>
              </a:path>
              <a:path w="10441305" h="216534">
                <a:moveTo>
                  <a:pt x="5637530" y="158750"/>
                </a:moveTo>
                <a:lnTo>
                  <a:pt x="5582412" y="158750"/>
                </a:lnTo>
                <a:lnTo>
                  <a:pt x="5592394" y="162179"/>
                </a:lnTo>
                <a:lnTo>
                  <a:pt x="5601919" y="161798"/>
                </a:lnTo>
                <a:lnTo>
                  <a:pt x="5615457" y="159893"/>
                </a:lnTo>
                <a:lnTo>
                  <a:pt x="5637530" y="158750"/>
                </a:lnTo>
                <a:close/>
              </a:path>
              <a:path w="10441305" h="216534">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4">
                <a:moveTo>
                  <a:pt x="5765292" y="3302"/>
                </a:moveTo>
                <a:lnTo>
                  <a:pt x="5727954" y="3302"/>
                </a:lnTo>
                <a:lnTo>
                  <a:pt x="5731484" y="4216"/>
                </a:lnTo>
                <a:lnTo>
                  <a:pt x="5729808" y="5969"/>
                </a:lnTo>
                <a:lnTo>
                  <a:pt x="5728995" y="7162"/>
                </a:lnTo>
                <a:lnTo>
                  <a:pt x="5735193" y="6350"/>
                </a:lnTo>
                <a:lnTo>
                  <a:pt x="5765292" y="3302"/>
                </a:lnTo>
                <a:close/>
              </a:path>
              <a:path w="10441305" h="216534">
                <a:moveTo>
                  <a:pt x="6095365" y="12319"/>
                </a:moveTo>
                <a:lnTo>
                  <a:pt x="6087935" y="12725"/>
                </a:lnTo>
                <a:lnTo>
                  <a:pt x="6093676" y="12725"/>
                </a:lnTo>
                <a:lnTo>
                  <a:pt x="6095365" y="12319"/>
                </a:lnTo>
                <a:close/>
              </a:path>
              <a:path w="10441305" h="216534">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4">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4">
                <a:moveTo>
                  <a:pt x="6491986" y="147320"/>
                </a:moveTo>
                <a:lnTo>
                  <a:pt x="6462585" y="147320"/>
                </a:lnTo>
                <a:lnTo>
                  <a:pt x="6446583" y="148272"/>
                </a:lnTo>
                <a:lnTo>
                  <a:pt x="6491986" y="147320"/>
                </a:lnTo>
                <a:close/>
              </a:path>
              <a:path w="10441305" h="216534">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4">
                <a:moveTo>
                  <a:pt x="6601079" y="3302"/>
                </a:moveTo>
                <a:lnTo>
                  <a:pt x="6594538" y="2019"/>
                </a:lnTo>
                <a:lnTo>
                  <a:pt x="6578625" y="2159"/>
                </a:lnTo>
                <a:lnTo>
                  <a:pt x="6564287" y="2882"/>
                </a:lnTo>
                <a:lnTo>
                  <a:pt x="6562471" y="3302"/>
                </a:lnTo>
                <a:lnTo>
                  <a:pt x="6601079" y="3302"/>
                </a:lnTo>
                <a:close/>
              </a:path>
              <a:path w="10441305" h="216534">
                <a:moveTo>
                  <a:pt x="6734556" y="88646"/>
                </a:moveTo>
                <a:lnTo>
                  <a:pt x="6684264" y="93218"/>
                </a:lnTo>
                <a:lnTo>
                  <a:pt x="6693789" y="93218"/>
                </a:lnTo>
                <a:lnTo>
                  <a:pt x="6734556" y="88646"/>
                </a:lnTo>
                <a:close/>
              </a:path>
              <a:path w="10441305" h="216534">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4">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4">
                <a:moveTo>
                  <a:pt x="6850126" y="101600"/>
                </a:moveTo>
                <a:lnTo>
                  <a:pt x="6836918" y="101600"/>
                </a:lnTo>
                <a:lnTo>
                  <a:pt x="6838924" y="101765"/>
                </a:lnTo>
                <a:lnTo>
                  <a:pt x="6839051" y="101765"/>
                </a:lnTo>
                <a:lnTo>
                  <a:pt x="6850126" y="101600"/>
                </a:lnTo>
                <a:close/>
              </a:path>
              <a:path w="10441305" h="216534">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4">
                <a:moveTo>
                  <a:pt x="6967220" y="75018"/>
                </a:moveTo>
                <a:lnTo>
                  <a:pt x="6951218" y="75018"/>
                </a:lnTo>
                <a:lnTo>
                  <a:pt x="6947535" y="76200"/>
                </a:lnTo>
                <a:lnTo>
                  <a:pt x="6967220" y="75018"/>
                </a:lnTo>
                <a:close/>
              </a:path>
              <a:path w="10441305" h="216534">
                <a:moveTo>
                  <a:pt x="7011162" y="6350"/>
                </a:moveTo>
                <a:lnTo>
                  <a:pt x="6961886" y="8890"/>
                </a:lnTo>
                <a:lnTo>
                  <a:pt x="6991350" y="8890"/>
                </a:lnTo>
                <a:lnTo>
                  <a:pt x="7011162" y="6350"/>
                </a:lnTo>
                <a:close/>
              </a:path>
              <a:path w="10441305" h="216534">
                <a:moveTo>
                  <a:pt x="7507973" y="17183"/>
                </a:moveTo>
                <a:lnTo>
                  <a:pt x="7482332" y="21590"/>
                </a:lnTo>
                <a:lnTo>
                  <a:pt x="7501153" y="19050"/>
                </a:lnTo>
                <a:lnTo>
                  <a:pt x="7507973" y="17183"/>
                </a:lnTo>
                <a:close/>
              </a:path>
              <a:path w="10441305" h="216534">
                <a:moveTo>
                  <a:pt x="7511859" y="16510"/>
                </a:moveTo>
                <a:lnTo>
                  <a:pt x="7510412" y="16510"/>
                </a:lnTo>
                <a:lnTo>
                  <a:pt x="7507973" y="17183"/>
                </a:lnTo>
                <a:lnTo>
                  <a:pt x="7511859" y="16510"/>
                </a:lnTo>
                <a:close/>
              </a:path>
              <a:path w="10441305" h="216534">
                <a:moveTo>
                  <a:pt x="7616952" y="102362"/>
                </a:moveTo>
                <a:lnTo>
                  <a:pt x="7606157" y="102362"/>
                </a:lnTo>
                <a:lnTo>
                  <a:pt x="7600188" y="105410"/>
                </a:lnTo>
                <a:lnTo>
                  <a:pt x="7616952" y="102362"/>
                </a:lnTo>
                <a:close/>
              </a:path>
              <a:path w="10441305" h="216534">
                <a:moveTo>
                  <a:pt x="7652004" y="157226"/>
                </a:moveTo>
                <a:lnTo>
                  <a:pt x="7615428" y="163322"/>
                </a:lnTo>
                <a:lnTo>
                  <a:pt x="7628382" y="163322"/>
                </a:lnTo>
                <a:lnTo>
                  <a:pt x="7652004" y="157226"/>
                </a:lnTo>
                <a:close/>
              </a:path>
              <a:path w="10441305" h="216534">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4">
                <a:moveTo>
                  <a:pt x="7729728" y="21590"/>
                </a:moveTo>
                <a:lnTo>
                  <a:pt x="7726172" y="21590"/>
                </a:lnTo>
                <a:lnTo>
                  <a:pt x="7685532" y="26162"/>
                </a:lnTo>
                <a:lnTo>
                  <a:pt x="7689088" y="26162"/>
                </a:lnTo>
                <a:lnTo>
                  <a:pt x="7729728" y="21590"/>
                </a:lnTo>
                <a:close/>
              </a:path>
              <a:path w="10441305" h="216534">
                <a:moveTo>
                  <a:pt x="7991856" y="26162"/>
                </a:moveTo>
                <a:lnTo>
                  <a:pt x="7949184" y="21590"/>
                </a:lnTo>
                <a:lnTo>
                  <a:pt x="7982077" y="26162"/>
                </a:lnTo>
                <a:lnTo>
                  <a:pt x="7991856" y="26162"/>
                </a:lnTo>
                <a:close/>
              </a:path>
              <a:path w="10441305" h="216534">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4">
                <a:moveTo>
                  <a:pt x="8204581" y="38100"/>
                </a:moveTo>
                <a:lnTo>
                  <a:pt x="8190230" y="35560"/>
                </a:lnTo>
                <a:lnTo>
                  <a:pt x="8188960" y="35560"/>
                </a:lnTo>
                <a:lnTo>
                  <a:pt x="8186547" y="38100"/>
                </a:lnTo>
                <a:lnTo>
                  <a:pt x="8204581" y="38100"/>
                </a:lnTo>
                <a:close/>
              </a:path>
              <a:path w="10441305" h="216534">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4">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4">
                <a:moveTo>
                  <a:pt x="8410956" y="125222"/>
                </a:moveTo>
                <a:lnTo>
                  <a:pt x="8400682" y="124587"/>
                </a:lnTo>
                <a:lnTo>
                  <a:pt x="8385200" y="123507"/>
                </a:lnTo>
                <a:lnTo>
                  <a:pt x="8374342" y="123304"/>
                </a:lnTo>
                <a:lnTo>
                  <a:pt x="8377936" y="125222"/>
                </a:lnTo>
                <a:lnTo>
                  <a:pt x="8410956" y="125222"/>
                </a:lnTo>
                <a:close/>
              </a:path>
              <a:path w="10441305" h="216534">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4">
                <a:moveTo>
                  <a:pt x="8743188" y="152654"/>
                </a:moveTo>
                <a:lnTo>
                  <a:pt x="8717280" y="157226"/>
                </a:lnTo>
                <a:lnTo>
                  <a:pt x="8738235" y="157226"/>
                </a:lnTo>
                <a:lnTo>
                  <a:pt x="8743188" y="152654"/>
                </a:lnTo>
                <a:close/>
              </a:path>
              <a:path w="10441305" h="216534">
                <a:moveTo>
                  <a:pt x="8767572" y="170942"/>
                </a:moveTo>
                <a:lnTo>
                  <a:pt x="8711184" y="170942"/>
                </a:lnTo>
                <a:lnTo>
                  <a:pt x="8749538" y="172466"/>
                </a:lnTo>
                <a:lnTo>
                  <a:pt x="8767572" y="170942"/>
                </a:lnTo>
                <a:close/>
              </a:path>
              <a:path w="10441305" h="216534">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4">
                <a:moveTo>
                  <a:pt x="9369552" y="39878"/>
                </a:moveTo>
                <a:lnTo>
                  <a:pt x="9363215" y="36131"/>
                </a:lnTo>
                <a:lnTo>
                  <a:pt x="9351874" y="35598"/>
                </a:lnTo>
                <a:lnTo>
                  <a:pt x="9338704" y="37211"/>
                </a:lnTo>
                <a:lnTo>
                  <a:pt x="9326880" y="39878"/>
                </a:lnTo>
                <a:lnTo>
                  <a:pt x="9369552" y="39878"/>
                </a:lnTo>
                <a:close/>
              </a:path>
              <a:path w="10441305" h="216534">
                <a:moveTo>
                  <a:pt x="9693656" y="69850"/>
                </a:moveTo>
                <a:lnTo>
                  <a:pt x="9685147" y="69850"/>
                </a:lnTo>
                <a:lnTo>
                  <a:pt x="9688385" y="70142"/>
                </a:lnTo>
                <a:lnTo>
                  <a:pt x="9693656" y="69850"/>
                </a:lnTo>
                <a:close/>
              </a:path>
              <a:path w="10441305" h="216534">
                <a:moveTo>
                  <a:pt x="9994011" y="73660"/>
                </a:moveTo>
                <a:lnTo>
                  <a:pt x="9988626" y="73660"/>
                </a:lnTo>
                <a:lnTo>
                  <a:pt x="9987229" y="74142"/>
                </a:lnTo>
                <a:lnTo>
                  <a:pt x="9994011" y="73660"/>
                </a:lnTo>
                <a:close/>
              </a:path>
              <a:path w="10441305" h="216534">
                <a:moveTo>
                  <a:pt x="10046970" y="162560"/>
                </a:moveTo>
                <a:lnTo>
                  <a:pt x="10043084" y="162140"/>
                </a:lnTo>
                <a:lnTo>
                  <a:pt x="10034905" y="162560"/>
                </a:lnTo>
                <a:lnTo>
                  <a:pt x="10046970" y="162560"/>
                </a:lnTo>
                <a:close/>
              </a:path>
              <a:path w="10441305" h="216534">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4">
                <a:moveTo>
                  <a:pt x="10239375" y="111506"/>
                </a:moveTo>
                <a:lnTo>
                  <a:pt x="10238105" y="109982"/>
                </a:lnTo>
                <a:lnTo>
                  <a:pt x="10206228" y="109982"/>
                </a:lnTo>
                <a:lnTo>
                  <a:pt x="10236835" y="111506"/>
                </a:lnTo>
                <a:lnTo>
                  <a:pt x="10239375" y="111506"/>
                </a:lnTo>
                <a:close/>
              </a:path>
              <a:path w="10441305" h="216534">
                <a:moveTo>
                  <a:pt x="10296144" y="163322"/>
                </a:moveTo>
                <a:lnTo>
                  <a:pt x="10291318" y="163322"/>
                </a:lnTo>
                <a:lnTo>
                  <a:pt x="10250424" y="166370"/>
                </a:lnTo>
                <a:lnTo>
                  <a:pt x="10255250" y="166370"/>
                </a:lnTo>
                <a:lnTo>
                  <a:pt x="10296144" y="163322"/>
                </a:lnTo>
                <a:close/>
              </a:path>
              <a:path w="10441305" h="216534">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4">
                <a:moveTo>
                  <a:pt x="10339299" y="146939"/>
                </a:moveTo>
                <a:lnTo>
                  <a:pt x="10308539" y="146939"/>
                </a:lnTo>
                <a:lnTo>
                  <a:pt x="10287889" y="151130"/>
                </a:lnTo>
                <a:lnTo>
                  <a:pt x="10305631" y="148945"/>
                </a:lnTo>
                <a:lnTo>
                  <a:pt x="10323144" y="147320"/>
                </a:lnTo>
                <a:lnTo>
                  <a:pt x="10339299" y="146939"/>
                </a:lnTo>
                <a:close/>
              </a:path>
              <a:path w="10441305" h="216534">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31" name="object 31"/>
          <p:cNvSpPr/>
          <p:nvPr/>
        </p:nvSpPr>
        <p:spPr>
          <a:xfrm>
            <a:off x="11265662" y="2436875"/>
            <a:ext cx="544195" cy="42545"/>
          </a:xfrm>
          <a:custGeom>
            <a:avLst/>
            <a:gdLst/>
            <a:ahLst/>
            <a:cxnLst/>
            <a:rect l="l" t="t" r="r" b="b"/>
            <a:pathLst>
              <a:path w="544195" h="42544">
                <a:moveTo>
                  <a:pt x="267970" y="12700"/>
                </a:moveTo>
                <a:lnTo>
                  <a:pt x="239407" y="7594"/>
                </a:lnTo>
                <a:lnTo>
                  <a:pt x="199809" y="5168"/>
                </a:lnTo>
                <a:lnTo>
                  <a:pt x="158864" y="3327"/>
                </a:lnTo>
                <a:lnTo>
                  <a:pt x="126238" y="0"/>
                </a:lnTo>
                <a:lnTo>
                  <a:pt x="139585" y="6451"/>
                </a:lnTo>
                <a:lnTo>
                  <a:pt x="135191" y="8737"/>
                </a:lnTo>
                <a:lnTo>
                  <a:pt x="138023" y="9829"/>
                </a:lnTo>
                <a:lnTo>
                  <a:pt x="173101" y="12700"/>
                </a:lnTo>
                <a:lnTo>
                  <a:pt x="130937" y="22225"/>
                </a:lnTo>
                <a:lnTo>
                  <a:pt x="60071" y="19050"/>
                </a:lnTo>
                <a:lnTo>
                  <a:pt x="51866" y="21437"/>
                </a:lnTo>
                <a:lnTo>
                  <a:pt x="37566" y="23812"/>
                </a:lnTo>
                <a:lnTo>
                  <a:pt x="30010" y="26200"/>
                </a:lnTo>
                <a:lnTo>
                  <a:pt x="42037" y="28575"/>
                </a:lnTo>
                <a:lnTo>
                  <a:pt x="56324" y="27393"/>
                </a:lnTo>
                <a:lnTo>
                  <a:pt x="64858" y="27241"/>
                </a:lnTo>
                <a:lnTo>
                  <a:pt x="73279" y="28575"/>
                </a:lnTo>
                <a:lnTo>
                  <a:pt x="55791" y="31356"/>
                </a:lnTo>
                <a:lnTo>
                  <a:pt x="1333" y="32156"/>
                </a:lnTo>
                <a:lnTo>
                  <a:pt x="0" y="34925"/>
                </a:lnTo>
                <a:lnTo>
                  <a:pt x="58000" y="35725"/>
                </a:lnTo>
                <a:lnTo>
                  <a:pt x="77431" y="34925"/>
                </a:lnTo>
                <a:lnTo>
                  <a:pt x="99822" y="31750"/>
                </a:lnTo>
                <a:lnTo>
                  <a:pt x="135839" y="33642"/>
                </a:lnTo>
                <a:lnTo>
                  <a:pt x="192201" y="36220"/>
                </a:lnTo>
                <a:lnTo>
                  <a:pt x="212725" y="38100"/>
                </a:lnTo>
                <a:lnTo>
                  <a:pt x="222250" y="37604"/>
                </a:lnTo>
                <a:lnTo>
                  <a:pt x="237680" y="35433"/>
                </a:lnTo>
                <a:lnTo>
                  <a:pt x="249936" y="34925"/>
                </a:lnTo>
                <a:lnTo>
                  <a:pt x="236728" y="34925"/>
                </a:lnTo>
                <a:lnTo>
                  <a:pt x="234315" y="22225"/>
                </a:lnTo>
                <a:lnTo>
                  <a:pt x="222072" y="23571"/>
                </a:lnTo>
                <a:lnTo>
                  <a:pt x="210146" y="23418"/>
                </a:lnTo>
                <a:lnTo>
                  <a:pt x="197980" y="22682"/>
                </a:lnTo>
                <a:lnTo>
                  <a:pt x="185039" y="22225"/>
                </a:lnTo>
                <a:lnTo>
                  <a:pt x="267970" y="12700"/>
                </a:lnTo>
                <a:close/>
              </a:path>
              <a:path w="544195" h="42544">
                <a:moveTo>
                  <a:pt x="543814" y="28575"/>
                </a:moveTo>
                <a:lnTo>
                  <a:pt x="443738" y="28575"/>
                </a:lnTo>
                <a:lnTo>
                  <a:pt x="446519" y="26593"/>
                </a:lnTo>
                <a:lnTo>
                  <a:pt x="448564" y="25146"/>
                </a:lnTo>
                <a:lnTo>
                  <a:pt x="428129" y="26593"/>
                </a:lnTo>
                <a:lnTo>
                  <a:pt x="404304" y="26441"/>
                </a:lnTo>
                <a:lnTo>
                  <a:pt x="365379" y="25146"/>
                </a:lnTo>
                <a:lnTo>
                  <a:pt x="367792" y="21717"/>
                </a:lnTo>
                <a:lnTo>
                  <a:pt x="336677" y="21717"/>
                </a:lnTo>
                <a:lnTo>
                  <a:pt x="317195" y="23749"/>
                </a:lnTo>
                <a:lnTo>
                  <a:pt x="308889" y="27292"/>
                </a:lnTo>
                <a:lnTo>
                  <a:pt x="302298" y="31115"/>
                </a:lnTo>
                <a:lnTo>
                  <a:pt x="286283" y="34188"/>
                </a:lnTo>
                <a:lnTo>
                  <a:pt x="249682" y="35433"/>
                </a:lnTo>
                <a:lnTo>
                  <a:pt x="274955" y="35433"/>
                </a:lnTo>
                <a:lnTo>
                  <a:pt x="292696" y="36512"/>
                </a:lnTo>
                <a:lnTo>
                  <a:pt x="306349" y="38862"/>
                </a:lnTo>
                <a:lnTo>
                  <a:pt x="313664" y="41224"/>
                </a:lnTo>
                <a:lnTo>
                  <a:pt x="312420" y="42291"/>
                </a:lnTo>
                <a:lnTo>
                  <a:pt x="341744" y="41224"/>
                </a:lnTo>
                <a:lnTo>
                  <a:pt x="357543" y="41440"/>
                </a:lnTo>
                <a:lnTo>
                  <a:pt x="359079" y="41224"/>
                </a:lnTo>
                <a:lnTo>
                  <a:pt x="365226" y="40373"/>
                </a:lnTo>
                <a:lnTo>
                  <a:pt x="370205" y="35433"/>
                </a:lnTo>
                <a:lnTo>
                  <a:pt x="393712" y="34582"/>
                </a:lnTo>
                <a:lnTo>
                  <a:pt x="411010" y="36296"/>
                </a:lnTo>
                <a:lnTo>
                  <a:pt x="415442" y="39293"/>
                </a:lnTo>
                <a:lnTo>
                  <a:pt x="400304" y="42291"/>
                </a:lnTo>
                <a:lnTo>
                  <a:pt x="493141" y="38862"/>
                </a:lnTo>
                <a:lnTo>
                  <a:pt x="437769" y="35433"/>
                </a:lnTo>
                <a:lnTo>
                  <a:pt x="442150" y="34582"/>
                </a:lnTo>
                <a:lnTo>
                  <a:pt x="458063" y="31470"/>
                </a:lnTo>
                <a:lnTo>
                  <a:pt x="522147" y="32550"/>
                </a:lnTo>
                <a:lnTo>
                  <a:pt x="528002" y="31470"/>
                </a:lnTo>
                <a:lnTo>
                  <a:pt x="543814" y="28575"/>
                </a:lnTo>
                <a:close/>
              </a:path>
            </a:pathLst>
          </a:custGeom>
          <a:solidFill>
            <a:srgbClr val="56BBE4"/>
          </a:solidFill>
        </p:spPr>
        <p:txBody>
          <a:bodyPr wrap="square" lIns="0" tIns="0" rIns="0" bIns="0" rtlCol="0"/>
          <a:lstStyle/>
          <a:p>
            <a:endParaRPr/>
          </a:p>
        </p:txBody>
      </p:sp>
      <p:sp>
        <p:nvSpPr>
          <p:cNvPr id="32" name="object 32"/>
          <p:cNvSpPr/>
          <p:nvPr/>
        </p:nvSpPr>
        <p:spPr>
          <a:xfrm>
            <a:off x="5202935" y="2493264"/>
            <a:ext cx="266700" cy="22860"/>
          </a:xfrm>
          <a:custGeom>
            <a:avLst/>
            <a:gdLst/>
            <a:ahLst/>
            <a:cxnLst/>
            <a:rect l="l" t="t" r="r" b="b"/>
            <a:pathLst>
              <a:path w="266700" h="22860">
                <a:moveTo>
                  <a:pt x="130937" y="0"/>
                </a:moveTo>
                <a:lnTo>
                  <a:pt x="127380" y="0"/>
                </a:lnTo>
                <a:lnTo>
                  <a:pt x="0" y="22860"/>
                </a:lnTo>
                <a:lnTo>
                  <a:pt x="26287" y="21847"/>
                </a:lnTo>
                <a:lnTo>
                  <a:pt x="60811" y="17395"/>
                </a:lnTo>
                <a:lnTo>
                  <a:pt x="92455" y="16383"/>
                </a:lnTo>
                <a:lnTo>
                  <a:pt x="69723" y="16383"/>
                </a:lnTo>
                <a:lnTo>
                  <a:pt x="67310" y="19558"/>
                </a:lnTo>
                <a:lnTo>
                  <a:pt x="266700" y="16383"/>
                </a:lnTo>
                <a:lnTo>
                  <a:pt x="254285" y="15815"/>
                </a:lnTo>
                <a:lnTo>
                  <a:pt x="236823" y="14319"/>
                </a:lnTo>
                <a:lnTo>
                  <a:pt x="227695" y="12203"/>
                </a:lnTo>
                <a:lnTo>
                  <a:pt x="240284" y="9778"/>
                </a:lnTo>
                <a:lnTo>
                  <a:pt x="222349" y="8437"/>
                </a:lnTo>
                <a:lnTo>
                  <a:pt x="198818" y="8953"/>
                </a:lnTo>
                <a:lnTo>
                  <a:pt x="177097" y="10707"/>
                </a:lnTo>
                <a:lnTo>
                  <a:pt x="164591" y="13081"/>
                </a:lnTo>
                <a:lnTo>
                  <a:pt x="178942" y="9778"/>
                </a:lnTo>
                <a:lnTo>
                  <a:pt x="147510" y="11501"/>
                </a:lnTo>
                <a:lnTo>
                  <a:pt x="126174" y="8604"/>
                </a:lnTo>
                <a:lnTo>
                  <a:pt x="119221" y="3849"/>
                </a:lnTo>
                <a:lnTo>
                  <a:pt x="130937" y="0"/>
                </a:lnTo>
                <a:close/>
              </a:path>
            </a:pathLst>
          </a:custGeom>
          <a:solidFill>
            <a:srgbClr val="56BBE4"/>
          </a:solidFill>
        </p:spPr>
        <p:txBody>
          <a:bodyPr wrap="square" lIns="0" tIns="0" rIns="0" bIns="0" rtlCol="0"/>
          <a:lstStyle/>
          <a:p>
            <a:endParaRPr/>
          </a:p>
        </p:txBody>
      </p:sp>
      <p:sp>
        <p:nvSpPr>
          <p:cNvPr id="33" name="object 33"/>
          <p:cNvSpPr/>
          <p:nvPr/>
        </p:nvSpPr>
        <p:spPr>
          <a:xfrm>
            <a:off x="1203960" y="2500883"/>
            <a:ext cx="25400" cy="5080"/>
          </a:xfrm>
          <a:custGeom>
            <a:avLst/>
            <a:gdLst/>
            <a:ahLst/>
            <a:cxnLst/>
            <a:rect l="l" t="t" r="r" b="b"/>
            <a:pathLst>
              <a:path w="25400" h="5080">
                <a:moveTo>
                  <a:pt x="24003" y="0"/>
                </a:moveTo>
                <a:lnTo>
                  <a:pt x="0" y="4571"/>
                </a:lnTo>
                <a:lnTo>
                  <a:pt x="14358" y="1928"/>
                </a:lnTo>
                <a:lnTo>
                  <a:pt x="25074" y="71"/>
                </a:lnTo>
                <a:lnTo>
                  <a:pt x="24003" y="0"/>
                </a:lnTo>
                <a:close/>
              </a:path>
            </a:pathLst>
          </a:custGeom>
          <a:solidFill>
            <a:srgbClr val="56BBE4"/>
          </a:solidFill>
        </p:spPr>
        <p:txBody>
          <a:bodyPr wrap="square" lIns="0" tIns="0" rIns="0" bIns="0" rtlCol="0"/>
          <a:lstStyle/>
          <a:p>
            <a:endParaRPr/>
          </a:p>
        </p:txBody>
      </p:sp>
      <p:sp>
        <p:nvSpPr>
          <p:cNvPr id="34" name="object 34"/>
          <p:cNvSpPr/>
          <p:nvPr/>
        </p:nvSpPr>
        <p:spPr>
          <a:xfrm>
            <a:off x="5132832" y="2522220"/>
            <a:ext cx="40005" cy="7620"/>
          </a:xfrm>
          <a:custGeom>
            <a:avLst/>
            <a:gdLst/>
            <a:ahLst/>
            <a:cxnLst/>
            <a:rect l="l" t="t" r="r" b="b"/>
            <a:pathLst>
              <a:path w="40004" h="7619">
                <a:moveTo>
                  <a:pt x="39623" y="0"/>
                </a:moveTo>
                <a:lnTo>
                  <a:pt x="0" y="7619"/>
                </a:lnTo>
                <a:lnTo>
                  <a:pt x="11906" y="5357"/>
                </a:lnTo>
                <a:lnTo>
                  <a:pt x="22478" y="3809"/>
                </a:lnTo>
                <a:lnTo>
                  <a:pt x="31718" y="2262"/>
                </a:lnTo>
                <a:lnTo>
                  <a:pt x="39623" y="0"/>
                </a:lnTo>
                <a:close/>
              </a:path>
            </a:pathLst>
          </a:custGeom>
          <a:solidFill>
            <a:srgbClr val="56BBE4"/>
          </a:solidFill>
        </p:spPr>
        <p:txBody>
          <a:bodyPr wrap="square" lIns="0" tIns="0" rIns="0" bIns="0" rtlCol="0"/>
          <a:lstStyle/>
          <a:p>
            <a:endParaRPr/>
          </a:p>
        </p:txBody>
      </p:sp>
      <p:sp>
        <p:nvSpPr>
          <p:cNvPr id="35" name="object 35"/>
          <p:cNvSpPr/>
          <p:nvPr/>
        </p:nvSpPr>
        <p:spPr>
          <a:xfrm>
            <a:off x="5431535" y="2417064"/>
            <a:ext cx="18415" cy="5080"/>
          </a:xfrm>
          <a:custGeom>
            <a:avLst/>
            <a:gdLst/>
            <a:ahLst/>
            <a:cxnLst/>
            <a:rect l="l" t="t" r="r" b="b"/>
            <a:pathLst>
              <a:path w="18414" h="5080">
                <a:moveTo>
                  <a:pt x="18287" y="0"/>
                </a:moveTo>
                <a:lnTo>
                  <a:pt x="0" y="4572"/>
                </a:lnTo>
                <a:lnTo>
                  <a:pt x="18287" y="0"/>
                </a:lnTo>
                <a:close/>
              </a:path>
            </a:pathLst>
          </a:custGeom>
          <a:solidFill>
            <a:srgbClr val="56BBE4"/>
          </a:solidFill>
        </p:spPr>
        <p:txBody>
          <a:bodyPr wrap="square" lIns="0" tIns="0" rIns="0" bIns="0" rtlCol="0"/>
          <a:lstStyle/>
          <a:p>
            <a:endParaRPr/>
          </a:p>
        </p:txBody>
      </p:sp>
      <p:sp>
        <p:nvSpPr>
          <p:cNvPr id="36" name="object 36"/>
          <p:cNvSpPr/>
          <p:nvPr/>
        </p:nvSpPr>
        <p:spPr>
          <a:xfrm>
            <a:off x="5780532" y="2375916"/>
            <a:ext cx="208915" cy="27305"/>
          </a:xfrm>
          <a:custGeom>
            <a:avLst/>
            <a:gdLst/>
            <a:ahLst/>
            <a:cxnLst/>
            <a:rect l="l" t="t" r="r" b="b"/>
            <a:pathLst>
              <a:path w="208914" h="27305">
                <a:moveTo>
                  <a:pt x="208787" y="0"/>
                </a:moveTo>
                <a:lnTo>
                  <a:pt x="119506" y="6476"/>
                </a:lnTo>
                <a:lnTo>
                  <a:pt x="120157" y="6425"/>
                </a:lnTo>
                <a:lnTo>
                  <a:pt x="111188" y="6064"/>
                </a:lnTo>
                <a:lnTo>
                  <a:pt x="103362" y="5083"/>
                </a:lnTo>
                <a:lnTo>
                  <a:pt x="107441" y="3175"/>
                </a:lnTo>
                <a:lnTo>
                  <a:pt x="86899" y="3587"/>
                </a:lnTo>
                <a:lnTo>
                  <a:pt x="77545" y="4568"/>
                </a:lnTo>
                <a:lnTo>
                  <a:pt x="77215" y="6476"/>
                </a:lnTo>
                <a:lnTo>
                  <a:pt x="95376" y="6476"/>
                </a:lnTo>
                <a:lnTo>
                  <a:pt x="71991" y="12654"/>
                </a:lnTo>
                <a:lnTo>
                  <a:pt x="59451" y="17319"/>
                </a:lnTo>
                <a:lnTo>
                  <a:pt x="41030" y="21389"/>
                </a:lnTo>
                <a:lnTo>
                  <a:pt x="0" y="25781"/>
                </a:lnTo>
                <a:lnTo>
                  <a:pt x="31509" y="27068"/>
                </a:lnTo>
                <a:lnTo>
                  <a:pt x="55673" y="26558"/>
                </a:lnTo>
                <a:lnTo>
                  <a:pt x="75527" y="24834"/>
                </a:lnTo>
                <a:lnTo>
                  <a:pt x="118237" y="19304"/>
                </a:lnTo>
                <a:lnTo>
                  <a:pt x="191896" y="6476"/>
                </a:lnTo>
                <a:lnTo>
                  <a:pt x="208787" y="0"/>
                </a:lnTo>
                <a:close/>
              </a:path>
            </a:pathLst>
          </a:custGeom>
          <a:solidFill>
            <a:srgbClr val="56BBE4"/>
          </a:solidFill>
        </p:spPr>
        <p:txBody>
          <a:bodyPr wrap="square" lIns="0" tIns="0" rIns="0" bIns="0" rtlCol="0"/>
          <a:lstStyle/>
          <a:p>
            <a:endParaRPr/>
          </a:p>
        </p:txBody>
      </p:sp>
      <p:sp>
        <p:nvSpPr>
          <p:cNvPr id="37" name="object 37"/>
          <p:cNvSpPr/>
          <p:nvPr/>
        </p:nvSpPr>
        <p:spPr>
          <a:xfrm>
            <a:off x="2439923" y="2452116"/>
            <a:ext cx="12065" cy="3175"/>
          </a:xfrm>
          <a:custGeom>
            <a:avLst/>
            <a:gdLst/>
            <a:ahLst/>
            <a:cxnLst/>
            <a:rect l="l" t="t" r="r" b="b"/>
            <a:pathLst>
              <a:path w="12064" h="3175">
                <a:moveTo>
                  <a:pt x="3556" y="0"/>
                </a:moveTo>
                <a:lnTo>
                  <a:pt x="0" y="3048"/>
                </a:lnTo>
                <a:lnTo>
                  <a:pt x="5306" y="1285"/>
                </a:lnTo>
                <a:lnTo>
                  <a:pt x="10826" y="380"/>
                </a:lnTo>
                <a:lnTo>
                  <a:pt x="11822" y="47"/>
                </a:lnTo>
                <a:lnTo>
                  <a:pt x="3556" y="0"/>
                </a:lnTo>
                <a:close/>
              </a:path>
            </a:pathLst>
          </a:custGeom>
          <a:solidFill>
            <a:srgbClr val="56BBE4"/>
          </a:solidFill>
        </p:spPr>
        <p:txBody>
          <a:bodyPr wrap="square" lIns="0" tIns="0" rIns="0" bIns="0" rtlCol="0"/>
          <a:lstStyle/>
          <a:p>
            <a:endParaRPr/>
          </a:p>
        </p:txBody>
      </p:sp>
      <p:sp>
        <p:nvSpPr>
          <p:cNvPr id="38" name="object 38"/>
          <p:cNvSpPr/>
          <p:nvPr/>
        </p:nvSpPr>
        <p:spPr>
          <a:xfrm>
            <a:off x="5172455" y="2516123"/>
            <a:ext cx="30480" cy="6350"/>
          </a:xfrm>
          <a:custGeom>
            <a:avLst/>
            <a:gdLst/>
            <a:ahLst/>
            <a:cxnLst/>
            <a:rect l="l" t="t" r="r" b="b"/>
            <a:pathLst>
              <a:path w="30479" h="6350">
                <a:moveTo>
                  <a:pt x="30480" y="0"/>
                </a:moveTo>
                <a:lnTo>
                  <a:pt x="15875" y="0"/>
                </a:lnTo>
                <a:lnTo>
                  <a:pt x="14605" y="0"/>
                </a:lnTo>
                <a:lnTo>
                  <a:pt x="8509" y="3048"/>
                </a:lnTo>
                <a:lnTo>
                  <a:pt x="0" y="6096"/>
                </a:lnTo>
                <a:lnTo>
                  <a:pt x="30480" y="0"/>
                </a:lnTo>
                <a:close/>
              </a:path>
            </a:pathLst>
          </a:custGeom>
          <a:solidFill>
            <a:srgbClr val="56BBE4"/>
          </a:solidFill>
        </p:spPr>
        <p:txBody>
          <a:bodyPr wrap="square" lIns="0" tIns="0" rIns="0" bIns="0" rtlCol="0"/>
          <a:lstStyle/>
          <a:p>
            <a:endParaRPr/>
          </a:p>
        </p:txBody>
      </p:sp>
      <p:sp>
        <p:nvSpPr>
          <p:cNvPr id="39" name="object 39"/>
          <p:cNvSpPr/>
          <p:nvPr/>
        </p:nvSpPr>
        <p:spPr>
          <a:xfrm>
            <a:off x="5256276" y="2491739"/>
            <a:ext cx="102235" cy="6350"/>
          </a:xfrm>
          <a:custGeom>
            <a:avLst/>
            <a:gdLst/>
            <a:ahLst/>
            <a:cxnLst/>
            <a:rect l="l" t="t" r="r" b="b"/>
            <a:pathLst>
              <a:path w="102235" h="6350">
                <a:moveTo>
                  <a:pt x="102108" y="0"/>
                </a:moveTo>
                <a:lnTo>
                  <a:pt x="0" y="6096"/>
                </a:lnTo>
                <a:lnTo>
                  <a:pt x="74422" y="3048"/>
                </a:lnTo>
                <a:lnTo>
                  <a:pt x="102108" y="0"/>
                </a:lnTo>
                <a:close/>
              </a:path>
            </a:pathLst>
          </a:custGeom>
          <a:solidFill>
            <a:srgbClr val="56BBE4"/>
          </a:solidFill>
        </p:spPr>
        <p:txBody>
          <a:bodyPr wrap="square" lIns="0" tIns="0" rIns="0" bIns="0" rtlCol="0"/>
          <a:lstStyle/>
          <a:p>
            <a:endParaRPr/>
          </a:p>
        </p:txBody>
      </p:sp>
      <p:sp>
        <p:nvSpPr>
          <p:cNvPr id="40" name="object 40"/>
          <p:cNvSpPr/>
          <p:nvPr/>
        </p:nvSpPr>
        <p:spPr>
          <a:xfrm>
            <a:off x="3942461" y="2497835"/>
            <a:ext cx="1248410" cy="88900"/>
          </a:xfrm>
          <a:custGeom>
            <a:avLst/>
            <a:gdLst/>
            <a:ahLst/>
            <a:cxnLst/>
            <a:rect l="l" t="t" r="r" b="b"/>
            <a:pathLst>
              <a:path w="1248410" h="88900">
                <a:moveTo>
                  <a:pt x="105791" y="88392"/>
                </a:moveTo>
                <a:lnTo>
                  <a:pt x="93497" y="87109"/>
                </a:lnTo>
                <a:lnTo>
                  <a:pt x="92583" y="88392"/>
                </a:lnTo>
                <a:lnTo>
                  <a:pt x="105791" y="88392"/>
                </a:lnTo>
                <a:close/>
              </a:path>
              <a:path w="1248410" h="88900">
                <a:moveTo>
                  <a:pt x="1190371" y="32385"/>
                </a:moveTo>
                <a:lnTo>
                  <a:pt x="1182751" y="32867"/>
                </a:lnTo>
                <a:lnTo>
                  <a:pt x="1166241" y="34963"/>
                </a:lnTo>
                <a:lnTo>
                  <a:pt x="1157986" y="35433"/>
                </a:lnTo>
                <a:lnTo>
                  <a:pt x="1148283" y="32385"/>
                </a:lnTo>
                <a:lnTo>
                  <a:pt x="1141984" y="30416"/>
                </a:lnTo>
                <a:lnTo>
                  <a:pt x="1134656" y="27686"/>
                </a:lnTo>
                <a:lnTo>
                  <a:pt x="1140167" y="24968"/>
                </a:lnTo>
                <a:lnTo>
                  <a:pt x="1162685" y="19939"/>
                </a:lnTo>
                <a:lnTo>
                  <a:pt x="1139317" y="24511"/>
                </a:lnTo>
                <a:lnTo>
                  <a:pt x="1125181" y="28498"/>
                </a:lnTo>
                <a:lnTo>
                  <a:pt x="1106474" y="31407"/>
                </a:lnTo>
                <a:lnTo>
                  <a:pt x="1104341" y="31407"/>
                </a:lnTo>
                <a:lnTo>
                  <a:pt x="1071499" y="32385"/>
                </a:lnTo>
                <a:lnTo>
                  <a:pt x="1086180" y="27330"/>
                </a:lnTo>
                <a:lnTo>
                  <a:pt x="1089304" y="22250"/>
                </a:lnTo>
                <a:lnTo>
                  <a:pt x="1075994" y="18338"/>
                </a:lnTo>
                <a:lnTo>
                  <a:pt x="1041400" y="16764"/>
                </a:lnTo>
                <a:lnTo>
                  <a:pt x="985151" y="20828"/>
                </a:lnTo>
                <a:lnTo>
                  <a:pt x="932738" y="25793"/>
                </a:lnTo>
                <a:lnTo>
                  <a:pt x="883043" y="31407"/>
                </a:lnTo>
                <a:lnTo>
                  <a:pt x="739228" y="49593"/>
                </a:lnTo>
                <a:lnTo>
                  <a:pt x="689343" y="55270"/>
                </a:lnTo>
                <a:lnTo>
                  <a:pt x="636651" y="60325"/>
                </a:lnTo>
                <a:lnTo>
                  <a:pt x="618197" y="57746"/>
                </a:lnTo>
                <a:lnTo>
                  <a:pt x="614870" y="57277"/>
                </a:lnTo>
                <a:lnTo>
                  <a:pt x="617829" y="57277"/>
                </a:lnTo>
                <a:lnTo>
                  <a:pt x="567436" y="56476"/>
                </a:lnTo>
                <a:lnTo>
                  <a:pt x="461264" y="57277"/>
                </a:lnTo>
                <a:lnTo>
                  <a:pt x="480301" y="53136"/>
                </a:lnTo>
                <a:lnTo>
                  <a:pt x="505421" y="49872"/>
                </a:lnTo>
                <a:lnTo>
                  <a:pt x="534593" y="47193"/>
                </a:lnTo>
                <a:lnTo>
                  <a:pt x="565785" y="44831"/>
                </a:lnTo>
                <a:lnTo>
                  <a:pt x="458851" y="44831"/>
                </a:lnTo>
                <a:lnTo>
                  <a:pt x="444500" y="57277"/>
                </a:lnTo>
                <a:lnTo>
                  <a:pt x="401840" y="57746"/>
                </a:lnTo>
                <a:lnTo>
                  <a:pt x="384492" y="57048"/>
                </a:lnTo>
                <a:lnTo>
                  <a:pt x="385305" y="55486"/>
                </a:lnTo>
                <a:lnTo>
                  <a:pt x="397141" y="53340"/>
                </a:lnTo>
                <a:lnTo>
                  <a:pt x="399465" y="52984"/>
                </a:lnTo>
                <a:lnTo>
                  <a:pt x="412864" y="50914"/>
                </a:lnTo>
                <a:lnTo>
                  <a:pt x="425335" y="48501"/>
                </a:lnTo>
                <a:lnTo>
                  <a:pt x="427418" y="46367"/>
                </a:lnTo>
                <a:lnTo>
                  <a:pt x="411988" y="44831"/>
                </a:lnTo>
                <a:lnTo>
                  <a:pt x="383717" y="47193"/>
                </a:lnTo>
                <a:lnTo>
                  <a:pt x="361975" y="49593"/>
                </a:lnTo>
                <a:lnTo>
                  <a:pt x="362140" y="49593"/>
                </a:lnTo>
                <a:lnTo>
                  <a:pt x="326771" y="54102"/>
                </a:lnTo>
                <a:lnTo>
                  <a:pt x="361467" y="52984"/>
                </a:lnTo>
                <a:lnTo>
                  <a:pt x="377761" y="53873"/>
                </a:lnTo>
                <a:lnTo>
                  <a:pt x="381812" y="56146"/>
                </a:lnTo>
                <a:lnTo>
                  <a:pt x="379755" y="59194"/>
                </a:lnTo>
                <a:lnTo>
                  <a:pt x="377761" y="62369"/>
                </a:lnTo>
                <a:lnTo>
                  <a:pt x="381990" y="65074"/>
                </a:lnTo>
                <a:lnTo>
                  <a:pt x="398576" y="66675"/>
                </a:lnTo>
                <a:lnTo>
                  <a:pt x="433209" y="66675"/>
                </a:lnTo>
                <a:lnTo>
                  <a:pt x="412026" y="71983"/>
                </a:lnTo>
                <a:lnTo>
                  <a:pt x="376440" y="74879"/>
                </a:lnTo>
                <a:lnTo>
                  <a:pt x="373888" y="74879"/>
                </a:lnTo>
                <a:lnTo>
                  <a:pt x="338582" y="75806"/>
                </a:lnTo>
                <a:lnTo>
                  <a:pt x="302768" y="75946"/>
                </a:lnTo>
                <a:lnTo>
                  <a:pt x="292125" y="71805"/>
                </a:lnTo>
                <a:lnTo>
                  <a:pt x="289725" y="70866"/>
                </a:lnTo>
                <a:lnTo>
                  <a:pt x="307555" y="68135"/>
                </a:lnTo>
                <a:lnTo>
                  <a:pt x="336194" y="65417"/>
                </a:lnTo>
                <a:lnTo>
                  <a:pt x="355600" y="60325"/>
                </a:lnTo>
                <a:lnTo>
                  <a:pt x="327596" y="60871"/>
                </a:lnTo>
                <a:lnTo>
                  <a:pt x="312839" y="62369"/>
                </a:lnTo>
                <a:lnTo>
                  <a:pt x="313232" y="62369"/>
                </a:lnTo>
                <a:lnTo>
                  <a:pt x="304888" y="64300"/>
                </a:lnTo>
                <a:lnTo>
                  <a:pt x="292481" y="66675"/>
                </a:lnTo>
                <a:lnTo>
                  <a:pt x="289026" y="66675"/>
                </a:lnTo>
                <a:lnTo>
                  <a:pt x="234289" y="68300"/>
                </a:lnTo>
                <a:lnTo>
                  <a:pt x="177507" y="71221"/>
                </a:lnTo>
                <a:lnTo>
                  <a:pt x="126593" y="71805"/>
                </a:lnTo>
                <a:lnTo>
                  <a:pt x="86296" y="66675"/>
                </a:lnTo>
                <a:lnTo>
                  <a:pt x="83693" y="66675"/>
                </a:lnTo>
                <a:lnTo>
                  <a:pt x="52730" y="68961"/>
                </a:lnTo>
                <a:lnTo>
                  <a:pt x="33667" y="71628"/>
                </a:lnTo>
                <a:lnTo>
                  <a:pt x="0" y="78994"/>
                </a:lnTo>
                <a:lnTo>
                  <a:pt x="10947" y="83553"/>
                </a:lnTo>
                <a:lnTo>
                  <a:pt x="42506" y="84886"/>
                </a:lnTo>
                <a:lnTo>
                  <a:pt x="79248" y="85623"/>
                </a:lnTo>
                <a:lnTo>
                  <a:pt x="93497" y="87109"/>
                </a:lnTo>
                <a:lnTo>
                  <a:pt x="94869" y="85217"/>
                </a:lnTo>
                <a:lnTo>
                  <a:pt x="144145" y="88392"/>
                </a:lnTo>
                <a:lnTo>
                  <a:pt x="125945" y="85623"/>
                </a:lnTo>
                <a:lnTo>
                  <a:pt x="125628" y="85623"/>
                </a:lnTo>
                <a:lnTo>
                  <a:pt x="126555" y="85217"/>
                </a:lnTo>
                <a:lnTo>
                  <a:pt x="132689" y="82537"/>
                </a:lnTo>
                <a:lnTo>
                  <a:pt x="132524" y="82537"/>
                </a:lnTo>
                <a:lnTo>
                  <a:pt x="153301" y="80022"/>
                </a:lnTo>
                <a:lnTo>
                  <a:pt x="175387" y="78994"/>
                </a:lnTo>
                <a:lnTo>
                  <a:pt x="188277" y="78638"/>
                </a:lnTo>
                <a:lnTo>
                  <a:pt x="189090" y="78638"/>
                </a:lnTo>
                <a:lnTo>
                  <a:pt x="205486" y="77939"/>
                </a:lnTo>
                <a:lnTo>
                  <a:pt x="199809" y="77939"/>
                </a:lnTo>
                <a:lnTo>
                  <a:pt x="220294" y="77711"/>
                </a:lnTo>
                <a:lnTo>
                  <a:pt x="223393" y="78994"/>
                </a:lnTo>
                <a:lnTo>
                  <a:pt x="195834" y="82169"/>
                </a:lnTo>
                <a:lnTo>
                  <a:pt x="223824" y="82537"/>
                </a:lnTo>
                <a:lnTo>
                  <a:pt x="282498" y="78638"/>
                </a:lnTo>
                <a:lnTo>
                  <a:pt x="311150" y="78994"/>
                </a:lnTo>
                <a:lnTo>
                  <a:pt x="312293" y="82169"/>
                </a:lnTo>
                <a:lnTo>
                  <a:pt x="299085" y="82169"/>
                </a:lnTo>
                <a:lnTo>
                  <a:pt x="296672" y="85217"/>
                </a:lnTo>
                <a:lnTo>
                  <a:pt x="327660" y="81534"/>
                </a:lnTo>
                <a:lnTo>
                  <a:pt x="365785" y="78638"/>
                </a:lnTo>
                <a:lnTo>
                  <a:pt x="379209" y="77711"/>
                </a:lnTo>
                <a:lnTo>
                  <a:pt x="397256" y="76466"/>
                </a:lnTo>
                <a:lnTo>
                  <a:pt x="403212" y="75946"/>
                </a:lnTo>
                <a:lnTo>
                  <a:pt x="439674" y="72771"/>
                </a:lnTo>
                <a:lnTo>
                  <a:pt x="403606" y="82169"/>
                </a:lnTo>
                <a:lnTo>
                  <a:pt x="439877" y="77939"/>
                </a:lnTo>
                <a:lnTo>
                  <a:pt x="486448" y="76123"/>
                </a:lnTo>
                <a:lnTo>
                  <a:pt x="539851" y="76123"/>
                </a:lnTo>
                <a:lnTo>
                  <a:pt x="591908" y="77254"/>
                </a:lnTo>
                <a:lnTo>
                  <a:pt x="641477" y="78994"/>
                </a:lnTo>
                <a:lnTo>
                  <a:pt x="636054" y="78638"/>
                </a:lnTo>
                <a:lnTo>
                  <a:pt x="635076" y="78638"/>
                </a:lnTo>
                <a:lnTo>
                  <a:pt x="627519" y="77482"/>
                </a:lnTo>
                <a:lnTo>
                  <a:pt x="624205" y="76466"/>
                </a:lnTo>
                <a:lnTo>
                  <a:pt x="623785" y="76466"/>
                </a:lnTo>
                <a:lnTo>
                  <a:pt x="625957" y="76123"/>
                </a:lnTo>
                <a:lnTo>
                  <a:pt x="626999" y="75946"/>
                </a:lnTo>
                <a:lnTo>
                  <a:pt x="657796" y="75133"/>
                </a:lnTo>
                <a:lnTo>
                  <a:pt x="680593" y="76682"/>
                </a:lnTo>
                <a:lnTo>
                  <a:pt x="691007" y="79413"/>
                </a:lnTo>
                <a:lnTo>
                  <a:pt x="684657" y="82169"/>
                </a:lnTo>
                <a:lnTo>
                  <a:pt x="719823" y="80352"/>
                </a:lnTo>
                <a:lnTo>
                  <a:pt x="813054" y="82270"/>
                </a:lnTo>
                <a:lnTo>
                  <a:pt x="873594" y="82169"/>
                </a:lnTo>
                <a:lnTo>
                  <a:pt x="896810" y="80352"/>
                </a:lnTo>
                <a:lnTo>
                  <a:pt x="914146" y="78994"/>
                </a:lnTo>
                <a:lnTo>
                  <a:pt x="937031" y="75133"/>
                </a:lnTo>
                <a:lnTo>
                  <a:pt x="951014" y="72771"/>
                </a:lnTo>
                <a:lnTo>
                  <a:pt x="1024775" y="60325"/>
                </a:lnTo>
                <a:lnTo>
                  <a:pt x="1172298" y="35433"/>
                </a:lnTo>
                <a:lnTo>
                  <a:pt x="1190371" y="32385"/>
                </a:lnTo>
                <a:close/>
              </a:path>
              <a:path w="1248410" h="88900">
                <a:moveTo>
                  <a:pt x="1234567" y="0"/>
                </a:moveTo>
                <a:lnTo>
                  <a:pt x="1209167" y="3048"/>
                </a:lnTo>
                <a:lnTo>
                  <a:pt x="1215263" y="3048"/>
                </a:lnTo>
                <a:lnTo>
                  <a:pt x="1234567" y="0"/>
                </a:lnTo>
                <a:close/>
              </a:path>
              <a:path w="1248410" h="88900">
                <a:moveTo>
                  <a:pt x="1248283" y="16764"/>
                </a:moveTo>
                <a:lnTo>
                  <a:pt x="1240917" y="16764"/>
                </a:lnTo>
                <a:lnTo>
                  <a:pt x="1236091" y="18288"/>
                </a:lnTo>
                <a:lnTo>
                  <a:pt x="1247013" y="18288"/>
                </a:lnTo>
                <a:lnTo>
                  <a:pt x="1248283" y="16764"/>
                </a:lnTo>
                <a:close/>
              </a:path>
            </a:pathLst>
          </a:custGeom>
          <a:solidFill>
            <a:srgbClr val="56BBE4"/>
          </a:solidFill>
        </p:spPr>
        <p:txBody>
          <a:bodyPr wrap="square" lIns="0" tIns="0" rIns="0" bIns="0" rtlCol="0"/>
          <a:lstStyle/>
          <a:p>
            <a:endParaRPr/>
          </a:p>
        </p:txBody>
      </p:sp>
      <p:sp>
        <p:nvSpPr>
          <p:cNvPr id="41" name="object 41"/>
          <p:cNvSpPr/>
          <p:nvPr/>
        </p:nvSpPr>
        <p:spPr>
          <a:xfrm>
            <a:off x="3782567" y="2500883"/>
            <a:ext cx="13970" cy="5080"/>
          </a:xfrm>
          <a:custGeom>
            <a:avLst/>
            <a:gdLst/>
            <a:ahLst/>
            <a:cxnLst/>
            <a:rect l="l" t="t" r="r" b="b"/>
            <a:pathLst>
              <a:path w="13970" h="5080">
                <a:moveTo>
                  <a:pt x="13716" y="0"/>
                </a:moveTo>
                <a:lnTo>
                  <a:pt x="0" y="4571"/>
                </a:lnTo>
                <a:lnTo>
                  <a:pt x="11557" y="4571"/>
                </a:lnTo>
                <a:lnTo>
                  <a:pt x="13716" y="0"/>
                </a:lnTo>
                <a:close/>
              </a:path>
            </a:pathLst>
          </a:custGeom>
          <a:solidFill>
            <a:srgbClr val="56BBE4"/>
          </a:solidFill>
        </p:spPr>
        <p:txBody>
          <a:bodyPr wrap="square" lIns="0" tIns="0" rIns="0" bIns="0" rtlCol="0"/>
          <a:lstStyle/>
          <a:p>
            <a:endParaRPr/>
          </a:p>
        </p:txBody>
      </p:sp>
      <p:sp>
        <p:nvSpPr>
          <p:cNvPr id="42" name="object 42"/>
          <p:cNvSpPr/>
          <p:nvPr/>
        </p:nvSpPr>
        <p:spPr>
          <a:xfrm>
            <a:off x="4114419" y="2519298"/>
            <a:ext cx="631825" cy="26034"/>
          </a:xfrm>
          <a:custGeom>
            <a:avLst/>
            <a:gdLst/>
            <a:ahLst/>
            <a:cxnLst/>
            <a:rect l="l" t="t" r="r" b="b"/>
            <a:pathLst>
              <a:path w="631825" h="26035">
                <a:moveTo>
                  <a:pt x="183768" y="16128"/>
                </a:moveTo>
                <a:lnTo>
                  <a:pt x="100964" y="16128"/>
                </a:lnTo>
                <a:lnTo>
                  <a:pt x="100964" y="25780"/>
                </a:lnTo>
                <a:lnTo>
                  <a:pt x="125868" y="24272"/>
                </a:lnTo>
                <a:lnTo>
                  <a:pt x="133794" y="20954"/>
                </a:lnTo>
                <a:lnTo>
                  <a:pt x="146006" y="17637"/>
                </a:lnTo>
                <a:lnTo>
                  <a:pt x="183768" y="16128"/>
                </a:lnTo>
                <a:close/>
              </a:path>
              <a:path w="631825" h="26035">
                <a:moveTo>
                  <a:pt x="518548" y="13003"/>
                </a:moveTo>
                <a:lnTo>
                  <a:pt x="375997" y="13003"/>
                </a:lnTo>
                <a:lnTo>
                  <a:pt x="378944" y="14890"/>
                </a:lnTo>
                <a:lnTo>
                  <a:pt x="392112" y="16541"/>
                </a:lnTo>
                <a:lnTo>
                  <a:pt x="405833" y="18907"/>
                </a:lnTo>
                <a:lnTo>
                  <a:pt x="405356" y="18907"/>
                </a:lnTo>
                <a:lnTo>
                  <a:pt x="408304" y="22605"/>
                </a:lnTo>
                <a:lnTo>
                  <a:pt x="440570" y="21990"/>
                </a:lnTo>
                <a:lnTo>
                  <a:pt x="471169" y="20161"/>
                </a:lnTo>
                <a:lnTo>
                  <a:pt x="497959" y="17141"/>
                </a:lnTo>
                <a:lnTo>
                  <a:pt x="518548" y="13003"/>
                </a:lnTo>
                <a:close/>
              </a:path>
              <a:path w="631825" h="26035">
                <a:moveTo>
                  <a:pt x="68163" y="10143"/>
                </a:moveTo>
                <a:lnTo>
                  <a:pt x="19100" y="11788"/>
                </a:lnTo>
                <a:lnTo>
                  <a:pt x="0" y="19303"/>
                </a:lnTo>
                <a:lnTo>
                  <a:pt x="17294" y="19303"/>
                </a:lnTo>
                <a:lnTo>
                  <a:pt x="46005" y="18907"/>
                </a:lnTo>
                <a:lnTo>
                  <a:pt x="73366" y="17964"/>
                </a:lnTo>
                <a:lnTo>
                  <a:pt x="100964" y="16128"/>
                </a:lnTo>
                <a:lnTo>
                  <a:pt x="160908" y="16128"/>
                </a:lnTo>
                <a:lnTo>
                  <a:pt x="208202" y="14293"/>
                </a:lnTo>
                <a:lnTo>
                  <a:pt x="264366" y="13350"/>
                </a:lnTo>
                <a:lnTo>
                  <a:pt x="565270" y="13003"/>
                </a:lnTo>
                <a:lnTo>
                  <a:pt x="596072" y="12007"/>
                </a:lnTo>
                <a:lnTo>
                  <a:pt x="623125" y="12007"/>
                </a:lnTo>
                <a:lnTo>
                  <a:pt x="623057" y="10995"/>
                </a:lnTo>
                <a:lnTo>
                  <a:pt x="134452" y="10995"/>
                </a:lnTo>
                <a:lnTo>
                  <a:pt x="68163" y="10143"/>
                </a:lnTo>
                <a:close/>
              </a:path>
              <a:path w="631825" h="26035">
                <a:moveTo>
                  <a:pt x="565491" y="13003"/>
                </a:moveTo>
                <a:lnTo>
                  <a:pt x="520101" y="13003"/>
                </a:lnTo>
                <a:lnTo>
                  <a:pt x="541839" y="13829"/>
                </a:lnTo>
                <a:lnTo>
                  <a:pt x="565491" y="13003"/>
                </a:lnTo>
                <a:close/>
              </a:path>
              <a:path w="631825" h="26035">
                <a:moveTo>
                  <a:pt x="623125" y="12007"/>
                </a:moveTo>
                <a:lnTo>
                  <a:pt x="596072" y="12007"/>
                </a:lnTo>
                <a:lnTo>
                  <a:pt x="624610" y="13003"/>
                </a:lnTo>
                <a:lnTo>
                  <a:pt x="623192" y="13003"/>
                </a:lnTo>
                <a:lnTo>
                  <a:pt x="623125" y="12007"/>
                </a:lnTo>
                <a:close/>
              </a:path>
              <a:path w="631825" h="26035">
                <a:moveTo>
                  <a:pt x="250951" y="6476"/>
                </a:moveTo>
                <a:lnTo>
                  <a:pt x="197172" y="10995"/>
                </a:lnTo>
                <a:lnTo>
                  <a:pt x="286134" y="10995"/>
                </a:lnTo>
                <a:lnTo>
                  <a:pt x="269906" y="10493"/>
                </a:lnTo>
                <a:lnTo>
                  <a:pt x="259536" y="8776"/>
                </a:lnTo>
                <a:lnTo>
                  <a:pt x="250951" y="6476"/>
                </a:lnTo>
                <a:close/>
              </a:path>
              <a:path w="631825" h="26035">
                <a:moveTo>
                  <a:pt x="492378" y="0"/>
                </a:moveTo>
                <a:lnTo>
                  <a:pt x="438915" y="1097"/>
                </a:lnTo>
                <a:lnTo>
                  <a:pt x="378904" y="1254"/>
                </a:lnTo>
                <a:lnTo>
                  <a:pt x="327994" y="3301"/>
                </a:lnTo>
                <a:lnTo>
                  <a:pt x="330310" y="3301"/>
                </a:lnTo>
                <a:lnTo>
                  <a:pt x="312292" y="9651"/>
                </a:lnTo>
                <a:lnTo>
                  <a:pt x="286134" y="10995"/>
                </a:lnTo>
                <a:lnTo>
                  <a:pt x="623057" y="10995"/>
                </a:lnTo>
                <a:lnTo>
                  <a:pt x="622967" y="9651"/>
                </a:lnTo>
                <a:lnTo>
                  <a:pt x="630319" y="6476"/>
                </a:lnTo>
                <a:lnTo>
                  <a:pt x="473201" y="6476"/>
                </a:lnTo>
                <a:lnTo>
                  <a:pt x="468233" y="4589"/>
                </a:lnTo>
                <a:lnTo>
                  <a:pt x="496633" y="1958"/>
                </a:lnTo>
                <a:lnTo>
                  <a:pt x="492378" y="0"/>
                </a:lnTo>
                <a:close/>
              </a:path>
              <a:path w="631825" h="26035">
                <a:moveTo>
                  <a:pt x="560730" y="2405"/>
                </a:moveTo>
                <a:lnTo>
                  <a:pt x="531796" y="3651"/>
                </a:lnTo>
                <a:lnTo>
                  <a:pt x="504457" y="5516"/>
                </a:lnTo>
                <a:lnTo>
                  <a:pt x="473201" y="6476"/>
                </a:lnTo>
                <a:lnTo>
                  <a:pt x="587247" y="6476"/>
                </a:lnTo>
                <a:lnTo>
                  <a:pt x="593820" y="6112"/>
                </a:lnTo>
                <a:lnTo>
                  <a:pt x="589660" y="3301"/>
                </a:lnTo>
                <a:lnTo>
                  <a:pt x="596772" y="3301"/>
                </a:lnTo>
                <a:lnTo>
                  <a:pt x="560730" y="2405"/>
                </a:lnTo>
                <a:close/>
              </a:path>
              <a:path w="631825" h="26035">
                <a:moveTo>
                  <a:pt x="626617" y="4292"/>
                </a:moveTo>
                <a:lnTo>
                  <a:pt x="593820" y="6112"/>
                </a:lnTo>
                <a:lnTo>
                  <a:pt x="594359" y="6476"/>
                </a:lnTo>
                <a:lnTo>
                  <a:pt x="630319" y="6476"/>
                </a:lnTo>
                <a:lnTo>
                  <a:pt x="631168" y="6112"/>
                </a:lnTo>
                <a:lnTo>
                  <a:pt x="631487" y="6112"/>
                </a:lnTo>
                <a:lnTo>
                  <a:pt x="626617" y="4292"/>
                </a:lnTo>
                <a:close/>
              </a:path>
            </a:pathLst>
          </a:custGeom>
          <a:solidFill>
            <a:srgbClr val="56BBE4"/>
          </a:solidFill>
        </p:spPr>
        <p:txBody>
          <a:bodyPr wrap="square" lIns="0" tIns="0" rIns="0" bIns="0" rtlCol="0"/>
          <a:lstStyle/>
          <a:p>
            <a:endParaRPr/>
          </a:p>
        </p:txBody>
      </p:sp>
      <p:sp>
        <p:nvSpPr>
          <p:cNvPr id="43" name="object 43"/>
          <p:cNvSpPr/>
          <p:nvPr/>
        </p:nvSpPr>
        <p:spPr>
          <a:xfrm>
            <a:off x="5082679" y="2522220"/>
            <a:ext cx="657225" cy="45720"/>
          </a:xfrm>
          <a:custGeom>
            <a:avLst/>
            <a:gdLst/>
            <a:ahLst/>
            <a:cxnLst/>
            <a:rect l="l" t="t" r="r" b="b"/>
            <a:pathLst>
              <a:path w="657225" h="45719">
                <a:moveTo>
                  <a:pt x="354115" y="39292"/>
                </a:moveTo>
                <a:lnTo>
                  <a:pt x="40801" y="39292"/>
                </a:lnTo>
                <a:lnTo>
                  <a:pt x="37056" y="41594"/>
                </a:lnTo>
                <a:lnTo>
                  <a:pt x="55042" y="43672"/>
                </a:lnTo>
                <a:lnTo>
                  <a:pt x="82458" y="45154"/>
                </a:lnTo>
                <a:lnTo>
                  <a:pt x="106921" y="45719"/>
                </a:lnTo>
                <a:lnTo>
                  <a:pt x="147316" y="42864"/>
                </a:lnTo>
                <a:lnTo>
                  <a:pt x="196170" y="41594"/>
                </a:lnTo>
                <a:lnTo>
                  <a:pt x="193574" y="41594"/>
                </a:lnTo>
                <a:lnTo>
                  <a:pt x="306091" y="40582"/>
                </a:lnTo>
                <a:lnTo>
                  <a:pt x="344531" y="39630"/>
                </a:lnTo>
                <a:lnTo>
                  <a:pt x="348409" y="39630"/>
                </a:lnTo>
                <a:lnTo>
                  <a:pt x="354115" y="39292"/>
                </a:lnTo>
                <a:close/>
              </a:path>
              <a:path w="657225" h="45719">
                <a:moveTo>
                  <a:pt x="559662" y="43672"/>
                </a:moveTo>
                <a:lnTo>
                  <a:pt x="487709" y="43672"/>
                </a:lnTo>
                <a:lnTo>
                  <a:pt x="527536" y="43885"/>
                </a:lnTo>
                <a:lnTo>
                  <a:pt x="559662" y="43672"/>
                </a:lnTo>
                <a:close/>
              </a:path>
              <a:path w="657225" h="45719">
                <a:moveTo>
                  <a:pt x="461815" y="29440"/>
                </a:moveTo>
                <a:lnTo>
                  <a:pt x="429023" y="29440"/>
                </a:lnTo>
                <a:lnTo>
                  <a:pt x="391013" y="30233"/>
                </a:lnTo>
                <a:lnTo>
                  <a:pt x="393238" y="30233"/>
                </a:lnTo>
                <a:lnTo>
                  <a:pt x="359903" y="32226"/>
                </a:lnTo>
                <a:lnTo>
                  <a:pt x="360876" y="32226"/>
                </a:lnTo>
                <a:lnTo>
                  <a:pt x="333743" y="35940"/>
                </a:lnTo>
                <a:lnTo>
                  <a:pt x="32499" y="35940"/>
                </a:lnTo>
                <a:lnTo>
                  <a:pt x="26439" y="37385"/>
                </a:lnTo>
                <a:lnTo>
                  <a:pt x="3460" y="37798"/>
                </a:lnTo>
                <a:lnTo>
                  <a:pt x="0" y="39292"/>
                </a:lnTo>
                <a:lnTo>
                  <a:pt x="358157" y="39292"/>
                </a:lnTo>
                <a:lnTo>
                  <a:pt x="344531" y="39630"/>
                </a:lnTo>
                <a:lnTo>
                  <a:pt x="348409" y="39630"/>
                </a:lnTo>
                <a:lnTo>
                  <a:pt x="345550" y="40582"/>
                </a:lnTo>
                <a:lnTo>
                  <a:pt x="348221" y="42417"/>
                </a:lnTo>
                <a:lnTo>
                  <a:pt x="486049" y="43672"/>
                </a:lnTo>
                <a:lnTo>
                  <a:pt x="570415" y="43672"/>
                </a:lnTo>
                <a:lnTo>
                  <a:pt x="633844" y="42417"/>
                </a:lnTo>
                <a:lnTo>
                  <a:pt x="650934" y="32638"/>
                </a:lnTo>
                <a:lnTo>
                  <a:pt x="447789" y="32638"/>
                </a:lnTo>
                <a:lnTo>
                  <a:pt x="461815" y="29440"/>
                </a:lnTo>
                <a:close/>
              </a:path>
              <a:path w="657225" h="45719">
                <a:moveTo>
                  <a:pt x="16878" y="32638"/>
                </a:moveTo>
                <a:lnTo>
                  <a:pt x="14465" y="35940"/>
                </a:lnTo>
                <a:lnTo>
                  <a:pt x="18288" y="33603"/>
                </a:lnTo>
                <a:lnTo>
                  <a:pt x="16878" y="32638"/>
                </a:lnTo>
                <a:close/>
              </a:path>
              <a:path w="657225" h="45719">
                <a:moveTo>
                  <a:pt x="82918" y="19557"/>
                </a:moveTo>
                <a:lnTo>
                  <a:pt x="37950" y="21653"/>
                </a:lnTo>
                <a:lnTo>
                  <a:pt x="23022" y="26511"/>
                </a:lnTo>
                <a:lnTo>
                  <a:pt x="21212" y="31245"/>
                </a:lnTo>
                <a:lnTo>
                  <a:pt x="21135" y="31448"/>
                </a:lnTo>
                <a:lnTo>
                  <a:pt x="21014" y="31764"/>
                </a:lnTo>
                <a:lnTo>
                  <a:pt x="21295" y="31764"/>
                </a:lnTo>
                <a:lnTo>
                  <a:pt x="18288" y="33603"/>
                </a:lnTo>
                <a:lnTo>
                  <a:pt x="21704" y="35940"/>
                </a:lnTo>
                <a:lnTo>
                  <a:pt x="226936" y="35940"/>
                </a:lnTo>
                <a:lnTo>
                  <a:pt x="210438" y="34462"/>
                </a:lnTo>
                <a:lnTo>
                  <a:pt x="212832" y="32638"/>
                </a:lnTo>
                <a:lnTo>
                  <a:pt x="42151" y="32638"/>
                </a:lnTo>
                <a:lnTo>
                  <a:pt x="44464" y="28162"/>
                </a:lnTo>
                <a:lnTo>
                  <a:pt x="44549" y="27997"/>
                </a:lnTo>
                <a:lnTo>
                  <a:pt x="44628" y="27844"/>
                </a:lnTo>
                <a:lnTo>
                  <a:pt x="87871" y="24352"/>
                </a:lnTo>
                <a:lnTo>
                  <a:pt x="82918" y="19557"/>
                </a:lnTo>
                <a:close/>
              </a:path>
              <a:path w="657225" h="45719">
                <a:moveTo>
                  <a:pt x="443090" y="0"/>
                </a:moveTo>
                <a:lnTo>
                  <a:pt x="402297" y="3315"/>
                </a:lnTo>
                <a:lnTo>
                  <a:pt x="384281" y="7441"/>
                </a:lnTo>
                <a:lnTo>
                  <a:pt x="380345" y="11976"/>
                </a:lnTo>
                <a:lnTo>
                  <a:pt x="381793" y="16518"/>
                </a:lnTo>
                <a:lnTo>
                  <a:pt x="379925" y="20664"/>
                </a:lnTo>
                <a:lnTo>
                  <a:pt x="366046" y="24012"/>
                </a:lnTo>
                <a:lnTo>
                  <a:pt x="331457" y="26162"/>
                </a:lnTo>
                <a:lnTo>
                  <a:pt x="253352" y="26162"/>
                </a:lnTo>
                <a:lnTo>
                  <a:pt x="226936" y="35940"/>
                </a:lnTo>
                <a:lnTo>
                  <a:pt x="333743" y="35940"/>
                </a:lnTo>
                <a:lnTo>
                  <a:pt x="333127" y="32638"/>
                </a:lnTo>
                <a:lnTo>
                  <a:pt x="333050" y="32226"/>
                </a:lnTo>
                <a:lnTo>
                  <a:pt x="332964" y="31764"/>
                </a:lnTo>
                <a:lnTo>
                  <a:pt x="357806" y="29928"/>
                </a:lnTo>
                <a:lnTo>
                  <a:pt x="388168" y="28890"/>
                </a:lnTo>
                <a:lnTo>
                  <a:pt x="388521" y="28890"/>
                </a:lnTo>
                <a:lnTo>
                  <a:pt x="406034" y="27036"/>
                </a:lnTo>
                <a:lnTo>
                  <a:pt x="390258" y="22859"/>
                </a:lnTo>
                <a:lnTo>
                  <a:pt x="454811" y="22859"/>
                </a:lnTo>
                <a:lnTo>
                  <a:pt x="467665" y="22447"/>
                </a:lnTo>
                <a:lnTo>
                  <a:pt x="503490" y="20664"/>
                </a:lnTo>
                <a:lnTo>
                  <a:pt x="501932" y="20664"/>
                </a:lnTo>
                <a:lnTo>
                  <a:pt x="537832" y="19557"/>
                </a:lnTo>
                <a:lnTo>
                  <a:pt x="495365" y="16073"/>
                </a:lnTo>
                <a:lnTo>
                  <a:pt x="461648" y="11017"/>
                </a:lnTo>
                <a:lnTo>
                  <a:pt x="442338" y="5341"/>
                </a:lnTo>
                <a:lnTo>
                  <a:pt x="443090" y="0"/>
                </a:lnTo>
                <a:close/>
              </a:path>
              <a:path w="657225" h="45719">
                <a:moveTo>
                  <a:pt x="69710" y="26162"/>
                </a:moveTo>
                <a:lnTo>
                  <a:pt x="68423" y="28513"/>
                </a:lnTo>
                <a:lnTo>
                  <a:pt x="65789" y="30591"/>
                </a:lnTo>
                <a:lnTo>
                  <a:pt x="57447" y="32226"/>
                </a:lnTo>
                <a:lnTo>
                  <a:pt x="53884" y="32226"/>
                </a:lnTo>
                <a:lnTo>
                  <a:pt x="42151" y="32638"/>
                </a:lnTo>
                <a:lnTo>
                  <a:pt x="103365" y="32638"/>
                </a:lnTo>
                <a:lnTo>
                  <a:pt x="104358" y="30233"/>
                </a:lnTo>
                <a:lnTo>
                  <a:pt x="101397" y="28162"/>
                </a:lnTo>
                <a:lnTo>
                  <a:pt x="91007" y="26709"/>
                </a:lnTo>
                <a:lnTo>
                  <a:pt x="69710" y="26162"/>
                </a:lnTo>
                <a:close/>
              </a:path>
              <a:path w="657225" h="45719">
                <a:moveTo>
                  <a:pt x="213828" y="29029"/>
                </a:moveTo>
                <a:lnTo>
                  <a:pt x="173668" y="29440"/>
                </a:lnTo>
                <a:lnTo>
                  <a:pt x="182425" y="29440"/>
                </a:lnTo>
                <a:lnTo>
                  <a:pt x="165123" y="30781"/>
                </a:lnTo>
                <a:lnTo>
                  <a:pt x="113554" y="31245"/>
                </a:lnTo>
                <a:lnTo>
                  <a:pt x="118716" y="31245"/>
                </a:lnTo>
                <a:lnTo>
                  <a:pt x="103365" y="32638"/>
                </a:lnTo>
                <a:lnTo>
                  <a:pt x="212832" y="32638"/>
                </a:lnTo>
                <a:lnTo>
                  <a:pt x="214395" y="31448"/>
                </a:lnTo>
                <a:lnTo>
                  <a:pt x="214348" y="31245"/>
                </a:lnTo>
                <a:lnTo>
                  <a:pt x="214239" y="30781"/>
                </a:lnTo>
                <a:lnTo>
                  <a:pt x="214194" y="30591"/>
                </a:lnTo>
                <a:lnTo>
                  <a:pt x="214110" y="30233"/>
                </a:lnTo>
                <a:lnTo>
                  <a:pt x="214039" y="29928"/>
                </a:lnTo>
                <a:lnTo>
                  <a:pt x="213924" y="29440"/>
                </a:lnTo>
                <a:lnTo>
                  <a:pt x="213828" y="29029"/>
                </a:lnTo>
                <a:close/>
              </a:path>
              <a:path w="657225" h="45719">
                <a:moveTo>
                  <a:pt x="546248" y="25781"/>
                </a:moveTo>
                <a:lnTo>
                  <a:pt x="511305" y="28162"/>
                </a:lnTo>
                <a:lnTo>
                  <a:pt x="478843" y="31245"/>
                </a:lnTo>
                <a:lnTo>
                  <a:pt x="477917" y="31245"/>
                </a:lnTo>
                <a:lnTo>
                  <a:pt x="447789" y="32638"/>
                </a:lnTo>
                <a:lnTo>
                  <a:pt x="579479" y="32638"/>
                </a:lnTo>
                <a:lnTo>
                  <a:pt x="566836" y="32226"/>
                </a:lnTo>
                <a:lnTo>
                  <a:pt x="556892" y="31245"/>
                </a:lnTo>
                <a:lnTo>
                  <a:pt x="549074" y="29440"/>
                </a:lnTo>
                <a:lnTo>
                  <a:pt x="606748" y="29440"/>
                </a:lnTo>
                <a:lnTo>
                  <a:pt x="610373" y="28890"/>
                </a:lnTo>
                <a:lnTo>
                  <a:pt x="610690" y="28890"/>
                </a:lnTo>
                <a:lnTo>
                  <a:pt x="610771" y="28513"/>
                </a:lnTo>
                <a:lnTo>
                  <a:pt x="610883" y="27997"/>
                </a:lnTo>
                <a:lnTo>
                  <a:pt x="610916" y="27844"/>
                </a:lnTo>
                <a:lnTo>
                  <a:pt x="611488" y="27844"/>
                </a:lnTo>
                <a:lnTo>
                  <a:pt x="604923" y="26709"/>
                </a:lnTo>
                <a:lnTo>
                  <a:pt x="606327" y="26709"/>
                </a:lnTo>
                <a:lnTo>
                  <a:pt x="588251" y="26162"/>
                </a:lnTo>
                <a:lnTo>
                  <a:pt x="546248" y="25781"/>
                </a:lnTo>
                <a:close/>
              </a:path>
              <a:path w="657225" h="45719">
                <a:moveTo>
                  <a:pt x="656524" y="29440"/>
                </a:moveTo>
                <a:lnTo>
                  <a:pt x="549905" y="29440"/>
                </a:lnTo>
                <a:lnTo>
                  <a:pt x="589521" y="32638"/>
                </a:lnTo>
                <a:lnTo>
                  <a:pt x="650934" y="32638"/>
                </a:lnTo>
                <a:lnTo>
                  <a:pt x="656524" y="29440"/>
                </a:lnTo>
                <a:close/>
              </a:path>
              <a:path w="657225" h="45719">
                <a:moveTo>
                  <a:pt x="652559" y="27997"/>
                </a:moveTo>
                <a:lnTo>
                  <a:pt x="640369" y="28162"/>
                </a:lnTo>
                <a:lnTo>
                  <a:pt x="641208" y="28162"/>
                </a:lnTo>
                <a:lnTo>
                  <a:pt x="625790" y="28890"/>
                </a:lnTo>
                <a:lnTo>
                  <a:pt x="603185" y="29440"/>
                </a:lnTo>
                <a:lnTo>
                  <a:pt x="657024" y="29440"/>
                </a:lnTo>
                <a:lnTo>
                  <a:pt x="652559" y="27997"/>
                </a:lnTo>
                <a:close/>
              </a:path>
              <a:path w="657225" h="45719">
                <a:moveTo>
                  <a:pt x="454811" y="22859"/>
                </a:moveTo>
                <a:lnTo>
                  <a:pt x="390258" y="22859"/>
                </a:lnTo>
                <a:lnTo>
                  <a:pt x="427497" y="23737"/>
                </a:lnTo>
                <a:lnTo>
                  <a:pt x="454811" y="22859"/>
                </a:lnTo>
                <a:close/>
              </a:path>
            </a:pathLst>
          </a:custGeom>
          <a:solidFill>
            <a:srgbClr val="56BBE4"/>
          </a:solidFill>
        </p:spPr>
        <p:txBody>
          <a:bodyPr wrap="square" lIns="0" tIns="0" rIns="0" bIns="0" rtlCol="0"/>
          <a:lstStyle/>
          <a:p>
            <a:endParaRPr/>
          </a:p>
        </p:txBody>
      </p:sp>
      <p:sp>
        <p:nvSpPr>
          <p:cNvPr id="44" name="object 44"/>
          <p:cNvSpPr/>
          <p:nvPr/>
        </p:nvSpPr>
        <p:spPr>
          <a:xfrm>
            <a:off x="10866119" y="2438400"/>
            <a:ext cx="12700" cy="5080"/>
          </a:xfrm>
          <a:custGeom>
            <a:avLst/>
            <a:gdLst/>
            <a:ahLst/>
            <a:cxnLst/>
            <a:rect l="l" t="t" r="r" b="b"/>
            <a:pathLst>
              <a:path w="12700" h="5080">
                <a:moveTo>
                  <a:pt x="0" y="0"/>
                </a:moveTo>
                <a:lnTo>
                  <a:pt x="4825" y="4572"/>
                </a:lnTo>
                <a:lnTo>
                  <a:pt x="12191" y="4572"/>
                </a:lnTo>
                <a:lnTo>
                  <a:pt x="0" y="0"/>
                </a:lnTo>
                <a:close/>
              </a:path>
            </a:pathLst>
          </a:custGeom>
          <a:solidFill>
            <a:srgbClr val="56BBE4"/>
          </a:solidFill>
        </p:spPr>
        <p:txBody>
          <a:bodyPr wrap="square" lIns="0" tIns="0" rIns="0" bIns="0" rtlCol="0"/>
          <a:lstStyle/>
          <a:p>
            <a:endParaRPr/>
          </a:p>
        </p:txBody>
      </p:sp>
      <p:sp>
        <p:nvSpPr>
          <p:cNvPr id="45" name="object 45"/>
          <p:cNvSpPr/>
          <p:nvPr/>
        </p:nvSpPr>
        <p:spPr>
          <a:xfrm>
            <a:off x="7767828" y="2375916"/>
            <a:ext cx="33655" cy="1905"/>
          </a:xfrm>
          <a:custGeom>
            <a:avLst/>
            <a:gdLst/>
            <a:ahLst/>
            <a:cxnLst/>
            <a:rect l="l" t="t" r="r" b="b"/>
            <a:pathLst>
              <a:path w="33654" h="1905">
                <a:moveTo>
                  <a:pt x="15385" y="824"/>
                </a:moveTo>
                <a:lnTo>
                  <a:pt x="0" y="1524"/>
                </a:lnTo>
                <a:lnTo>
                  <a:pt x="7399" y="1285"/>
                </a:lnTo>
                <a:lnTo>
                  <a:pt x="15385" y="824"/>
                </a:lnTo>
                <a:close/>
              </a:path>
              <a:path w="33654" h="1905">
                <a:moveTo>
                  <a:pt x="33527" y="0"/>
                </a:moveTo>
                <a:lnTo>
                  <a:pt x="24056" y="238"/>
                </a:lnTo>
                <a:lnTo>
                  <a:pt x="11181" y="1015"/>
                </a:lnTo>
                <a:lnTo>
                  <a:pt x="33527" y="0"/>
                </a:lnTo>
                <a:close/>
              </a:path>
            </a:pathLst>
          </a:custGeom>
          <a:solidFill>
            <a:srgbClr val="56BBE4"/>
          </a:solidFill>
        </p:spPr>
        <p:txBody>
          <a:bodyPr wrap="square" lIns="0" tIns="0" rIns="0" bIns="0" rtlCol="0"/>
          <a:lstStyle/>
          <a:p>
            <a:endParaRPr/>
          </a:p>
        </p:txBody>
      </p:sp>
      <p:sp>
        <p:nvSpPr>
          <p:cNvPr id="46" name="object 46"/>
          <p:cNvSpPr/>
          <p:nvPr/>
        </p:nvSpPr>
        <p:spPr>
          <a:xfrm>
            <a:off x="7019543" y="2414016"/>
            <a:ext cx="15240" cy="3175"/>
          </a:xfrm>
          <a:custGeom>
            <a:avLst/>
            <a:gdLst/>
            <a:ahLst/>
            <a:cxnLst/>
            <a:rect l="l" t="t" r="r" b="b"/>
            <a:pathLst>
              <a:path w="15240" h="3175">
                <a:moveTo>
                  <a:pt x="15239" y="0"/>
                </a:moveTo>
                <a:lnTo>
                  <a:pt x="0" y="3048"/>
                </a:lnTo>
                <a:lnTo>
                  <a:pt x="15239" y="0"/>
                </a:lnTo>
                <a:close/>
              </a:path>
            </a:pathLst>
          </a:custGeom>
          <a:solidFill>
            <a:srgbClr val="56BBE4"/>
          </a:solidFill>
        </p:spPr>
        <p:txBody>
          <a:bodyPr wrap="square" lIns="0" tIns="0" rIns="0" bIns="0" rtlCol="0"/>
          <a:lstStyle/>
          <a:p>
            <a:endParaRPr/>
          </a:p>
        </p:txBody>
      </p:sp>
      <p:sp>
        <p:nvSpPr>
          <p:cNvPr id="47" name="object 47"/>
          <p:cNvSpPr/>
          <p:nvPr/>
        </p:nvSpPr>
        <p:spPr>
          <a:xfrm>
            <a:off x="6944868" y="2407920"/>
            <a:ext cx="6350" cy="5080"/>
          </a:xfrm>
          <a:custGeom>
            <a:avLst/>
            <a:gdLst/>
            <a:ahLst/>
            <a:cxnLst/>
            <a:rect l="l" t="t" r="r" b="b"/>
            <a:pathLst>
              <a:path w="6350" h="5080">
                <a:moveTo>
                  <a:pt x="4825" y="0"/>
                </a:moveTo>
                <a:lnTo>
                  <a:pt x="0" y="4571"/>
                </a:lnTo>
                <a:lnTo>
                  <a:pt x="6096" y="4571"/>
                </a:lnTo>
                <a:lnTo>
                  <a:pt x="4825" y="0"/>
                </a:lnTo>
                <a:close/>
              </a:path>
            </a:pathLst>
          </a:custGeom>
          <a:solidFill>
            <a:srgbClr val="56BBE4"/>
          </a:solidFill>
        </p:spPr>
        <p:txBody>
          <a:bodyPr wrap="square" lIns="0" tIns="0" rIns="0" bIns="0" rtlCol="0"/>
          <a:lstStyle/>
          <a:p>
            <a:endParaRPr/>
          </a:p>
        </p:txBody>
      </p:sp>
      <p:sp>
        <p:nvSpPr>
          <p:cNvPr id="48" name="object 48"/>
          <p:cNvSpPr/>
          <p:nvPr/>
        </p:nvSpPr>
        <p:spPr>
          <a:xfrm>
            <a:off x="9297923" y="2425957"/>
            <a:ext cx="27305" cy="5080"/>
          </a:xfrm>
          <a:custGeom>
            <a:avLst/>
            <a:gdLst/>
            <a:ahLst/>
            <a:cxnLst/>
            <a:rect l="l" t="t" r="r" b="b"/>
            <a:pathLst>
              <a:path w="27304" h="5080">
                <a:moveTo>
                  <a:pt x="18649" y="0"/>
                </a:moveTo>
                <a:lnTo>
                  <a:pt x="0" y="1012"/>
                </a:lnTo>
                <a:lnTo>
                  <a:pt x="7433" y="1607"/>
                </a:lnTo>
                <a:lnTo>
                  <a:pt x="15176" y="2917"/>
                </a:lnTo>
                <a:lnTo>
                  <a:pt x="19681" y="4226"/>
                </a:lnTo>
                <a:lnTo>
                  <a:pt x="17399" y="4822"/>
                </a:lnTo>
                <a:lnTo>
                  <a:pt x="26038" y="3690"/>
                </a:lnTo>
                <a:lnTo>
                  <a:pt x="26892" y="1488"/>
                </a:lnTo>
                <a:lnTo>
                  <a:pt x="18649" y="0"/>
                </a:lnTo>
                <a:close/>
              </a:path>
            </a:pathLst>
          </a:custGeom>
          <a:solidFill>
            <a:srgbClr val="56BBE4"/>
          </a:solidFill>
        </p:spPr>
        <p:txBody>
          <a:bodyPr wrap="square" lIns="0" tIns="0" rIns="0" bIns="0" rtlCol="0"/>
          <a:lstStyle/>
          <a:p>
            <a:endParaRPr/>
          </a:p>
        </p:txBody>
      </p:sp>
      <p:sp>
        <p:nvSpPr>
          <p:cNvPr id="49" name="object 49"/>
          <p:cNvSpPr/>
          <p:nvPr/>
        </p:nvSpPr>
        <p:spPr>
          <a:xfrm>
            <a:off x="10912183" y="2538983"/>
            <a:ext cx="19685" cy="5080"/>
          </a:xfrm>
          <a:custGeom>
            <a:avLst/>
            <a:gdLst/>
            <a:ahLst/>
            <a:cxnLst/>
            <a:rect l="l" t="t" r="r" b="b"/>
            <a:pathLst>
              <a:path w="19684" h="5080">
                <a:moveTo>
                  <a:pt x="11925" y="723"/>
                </a:moveTo>
                <a:lnTo>
                  <a:pt x="10591" y="723"/>
                </a:lnTo>
                <a:lnTo>
                  <a:pt x="3746" y="2286"/>
                </a:lnTo>
                <a:lnTo>
                  <a:pt x="0" y="3860"/>
                </a:lnTo>
                <a:lnTo>
                  <a:pt x="419" y="4572"/>
                </a:lnTo>
                <a:lnTo>
                  <a:pt x="5499" y="4572"/>
                </a:lnTo>
                <a:lnTo>
                  <a:pt x="11925" y="723"/>
                </a:lnTo>
                <a:close/>
              </a:path>
              <a:path w="19684" h="5080">
                <a:moveTo>
                  <a:pt x="19469" y="0"/>
                </a:moveTo>
                <a:lnTo>
                  <a:pt x="13119" y="0"/>
                </a:lnTo>
                <a:lnTo>
                  <a:pt x="12128" y="609"/>
                </a:lnTo>
                <a:lnTo>
                  <a:pt x="19469" y="0"/>
                </a:lnTo>
                <a:close/>
              </a:path>
            </a:pathLst>
          </a:custGeom>
          <a:solidFill>
            <a:srgbClr val="56BBE4"/>
          </a:solidFill>
        </p:spPr>
        <p:txBody>
          <a:bodyPr wrap="square" lIns="0" tIns="0" rIns="0" bIns="0" rtlCol="0"/>
          <a:lstStyle/>
          <a:p>
            <a:endParaRPr/>
          </a:p>
        </p:txBody>
      </p:sp>
      <p:sp>
        <p:nvSpPr>
          <p:cNvPr id="50" name="object 50"/>
          <p:cNvSpPr/>
          <p:nvPr/>
        </p:nvSpPr>
        <p:spPr>
          <a:xfrm>
            <a:off x="9073642" y="2514600"/>
            <a:ext cx="9525" cy="1905"/>
          </a:xfrm>
          <a:custGeom>
            <a:avLst/>
            <a:gdLst/>
            <a:ahLst/>
            <a:cxnLst/>
            <a:rect l="l" t="t" r="r" b="b"/>
            <a:pathLst>
              <a:path w="9525" h="1905">
                <a:moveTo>
                  <a:pt x="6730" y="0"/>
                </a:moveTo>
                <a:lnTo>
                  <a:pt x="0" y="0"/>
                </a:lnTo>
                <a:lnTo>
                  <a:pt x="4063" y="1524"/>
                </a:lnTo>
                <a:lnTo>
                  <a:pt x="9398" y="1524"/>
                </a:lnTo>
                <a:lnTo>
                  <a:pt x="6730" y="0"/>
                </a:lnTo>
                <a:close/>
              </a:path>
            </a:pathLst>
          </a:custGeom>
          <a:solidFill>
            <a:srgbClr val="56BBE4"/>
          </a:solidFill>
        </p:spPr>
        <p:txBody>
          <a:bodyPr wrap="square" lIns="0" tIns="0" rIns="0" bIns="0" rtlCol="0"/>
          <a:lstStyle/>
          <a:p>
            <a:endParaRPr/>
          </a:p>
        </p:txBody>
      </p:sp>
      <p:sp>
        <p:nvSpPr>
          <p:cNvPr id="51" name="object 51"/>
          <p:cNvSpPr/>
          <p:nvPr/>
        </p:nvSpPr>
        <p:spPr>
          <a:xfrm>
            <a:off x="11073383" y="2432304"/>
            <a:ext cx="255270" cy="33655"/>
          </a:xfrm>
          <a:custGeom>
            <a:avLst/>
            <a:gdLst/>
            <a:ahLst/>
            <a:cxnLst/>
            <a:rect l="l" t="t" r="r" b="b"/>
            <a:pathLst>
              <a:path w="255270" h="33655">
                <a:moveTo>
                  <a:pt x="239141" y="0"/>
                </a:moveTo>
                <a:lnTo>
                  <a:pt x="182839" y="107"/>
                </a:lnTo>
                <a:lnTo>
                  <a:pt x="131993" y="861"/>
                </a:lnTo>
                <a:lnTo>
                  <a:pt x="85384" y="2907"/>
                </a:lnTo>
                <a:lnTo>
                  <a:pt x="41793" y="6892"/>
                </a:lnTo>
                <a:lnTo>
                  <a:pt x="0" y="13462"/>
                </a:lnTo>
                <a:lnTo>
                  <a:pt x="42804" y="11533"/>
                </a:lnTo>
                <a:lnTo>
                  <a:pt x="86312" y="10890"/>
                </a:lnTo>
                <a:lnTo>
                  <a:pt x="128033" y="11533"/>
                </a:lnTo>
                <a:lnTo>
                  <a:pt x="165481" y="13462"/>
                </a:lnTo>
                <a:lnTo>
                  <a:pt x="146176" y="20066"/>
                </a:lnTo>
                <a:lnTo>
                  <a:pt x="110236" y="16763"/>
                </a:lnTo>
                <a:lnTo>
                  <a:pt x="77914" y="15938"/>
                </a:lnTo>
                <a:lnTo>
                  <a:pt x="9651" y="16763"/>
                </a:lnTo>
                <a:lnTo>
                  <a:pt x="125602" y="23495"/>
                </a:lnTo>
                <a:lnTo>
                  <a:pt x="150693" y="27386"/>
                </a:lnTo>
                <a:lnTo>
                  <a:pt x="149733" y="29384"/>
                </a:lnTo>
                <a:lnTo>
                  <a:pt x="130675" y="30120"/>
                </a:lnTo>
                <a:lnTo>
                  <a:pt x="101473" y="30225"/>
                </a:lnTo>
                <a:lnTo>
                  <a:pt x="120776" y="30225"/>
                </a:lnTo>
                <a:lnTo>
                  <a:pt x="123190" y="33528"/>
                </a:lnTo>
                <a:lnTo>
                  <a:pt x="137974" y="31533"/>
                </a:lnTo>
                <a:lnTo>
                  <a:pt x="164262" y="29520"/>
                </a:lnTo>
                <a:lnTo>
                  <a:pt x="185698" y="27502"/>
                </a:lnTo>
                <a:lnTo>
                  <a:pt x="185925" y="25489"/>
                </a:lnTo>
                <a:lnTo>
                  <a:pt x="148590" y="23495"/>
                </a:lnTo>
                <a:lnTo>
                  <a:pt x="160704" y="18726"/>
                </a:lnTo>
                <a:lnTo>
                  <a:pt x="185975" y="18018"/>
                </a:lnTo>
                <a:lnTo>
                  <a:pt x="241554" y="20066"/>
                </a:lnTo>
                <a:lnTo>
                  <a:pt x="234823" y="17587"/>
                </a:lnTo>
                <a:lnTo>
                  <a:pt x="238378" y="15097"/>
                </a:lnTo>
                <a:lnTo>
                  <a:pt x="244411" y="12582"/>
                </a:lnTo>
                <a:lnTo>
                  <a:pt x="245110" y="10033"/>
                </a:lnTo>
                <a:lnTo>
                  <a:pt x="234654" y="12015"/>
                </a:lnTo>
                <a:lnTo>
                  <a:pt x="222805" y="13033"/>
                </a:lnTo>
                <a:lnTo>
                  <a:pt x="209123" y="13408"/>
                </a:lnTo>
                <a:lnTo>
                  <a:pt x="193167" y="13462"/>
                </a:lnTo>
                <a:lnTo>
                  <a:pt x="193299" y="11015"/>
                </a:lnTo>
                <a:lnTo>
                  <a:pt x="204993" y="9223"/>
                </a:lnTo>
                <a:lnTo>
                  <a:pt x="223474" y="8693"/>
                </a:lnTo>
                <a:lnTo>
                  <a:pt x="243967" y="10033"/>
                </a:lnTo>
                <a:lnTo>
                  <a:pt x="235890" y="6090"/>
                </a:lnTo>
                <a:lnTo>
                  <a:pt x="254646" y="2014"/>
                </a:lnTo>
                <a:lnTo>
                  <a:pt x="239141" y="0"/>
                </a:lnTo>
                <a:close/>
              </a:path>
            </a:pathLst>
          </a:custGeom>
          <a:solidFill>
            <a:srgbClr val="56BBE4"/>
          </a:solidFill>
        </p:spPr>
        <p:txBody>
          <a:bodyPr wrap="square" lIns="0" tIns="0" rIns="0" bIns="0" rtlCol="0"/>
          <a:lstStyle/>
          <a:p>
            <a:endParaRPr/>
          </a:p>
        </p:txBody>
      </p:sp>
      <p:sp>
        <p:nvSpPr>
          <p:cNvPr id="52" name="object 52"/>
          <p:cNvSpPr/>
          <p:nvPr/>
        </p:nvSpPr>
        <p:spPr>
          <a:xfrm>
            <a:off x="6211823" y="2538983"/>
            <a:ext cx="9525" cy="5080"/>
          </a:xfrm>
          <a:custGeom>
            <a:avLst/>
            <a:gdLst/>
            <a:ahLst/>
            <a:cxnLst/>
            <a:rect l="l" t="t" r="r" b="b"/>
            <a:pathLst>
              <a:path w="9525" h="5080">
                <a:moveTo>
                  <a:pt x="9525" y="0"/>
                </a:moveTo>
                <a:lnTo>
                  <a:pt x="8254" y="0"/>
                </a:lnTo>
                <a:lnTo>
                  <a:pt x="0" y="4571"/>
                </a:lnTo>
                <a:lnTo>
                  <a:pt x="9525" y="0"/>
                </a:lnTo>
                <a:close/>
              </a:path>
            </a:pathLst>
          </a:custGeom>
          <a:solidFill>
            <a:srgbClr val="56BBE4"/>
          </a:solidFill>
        </p:spPr>
        <p:txBody>
          <a:bodyPr wrap="square" lIns="0" tIns="0" rIns="0" bIns="0" rtlCol="0"/>
          <a:lstStyle/>
          <a:p>
            <a:endParaRPr/>
          </a:p>
        </p:txBody>
      </p:sp>
      <p:sp>
        <p:nvSpPr>
          <p:cNvPr id="53" name="object 53"/>
          <p:cNvSpPr/>
          <p:nvPr/>
        </p:nvSpPr>
        <p:spPr>
          <a:xfrm>
            <a:off x="6527292" y="2385060"/>
            <a:ext cx="6350" cy="5080"/>
          </a:xfrm>
          <a:custGeom>
            <a:avLst/>
            <a:gdLst/>
            <a:ahLst/>
            <a:cxnLst/>
            <a:rect l="l" t="t" r="r" b="b"/>
            <a:pathLst>
              <a:path w="6350" h="5080">
                <a:moveTo>
                  <a:pt x="4825" y="0"/>
                </a:moveTo>
                <a:lnTo>
                  <a:pt x="0" y="4572"/>
                </a:lnTo>
                <a:lnTo>
                  <a:pt x="6096" y="4572"/>
                </a:lnTo>
                <a:lnTo>
                  <a:pt x="4825" y="0"/>
                </a:lnTo>
                <a:close/>
              </a:path>
            </a:pathLst>
          </a:custGeom>
          <a:solidFill>
            <a:srgbClr val="56BBE4"/>
          </a:solidFill>
        </p:spPr>
        <p:txBody>
          <a:bodyPr wrap="square" lIns="0" tIns="0" rIns="0" bIns="0" rtlCol="0"/>
          <a:lstStyle/>
          <a:p>
            <a:endParaRPr/>
          </a:p>
        </p:txBody>
      </p:sp>
      <p:sp>
        <p:nvSpPr>
          <p:cNvPr id="54" name="object 54"/>
          <p:cNvSpPr/>
          <p:nvPr/>
        </p:nvSpPr>
        <p:spPr>
          <a:xfrm>
            <a:off x="6455664" y="2538983"/>
            <a:ext cx="10795" cy="5080"/>
          </a:xfrm>
          <a:custGeom>
            <a:avLst/>
            <a:gdLst/>
            <a:ahLst/>
            <a:cxnLst/>
            <a:rect l="l" t="t" r="r" b="b"/>
            <a:pathLst>
              <a:path w="10795" h="5080">
                <a:moveTo>
                  <a:pt x="10668" y="0"/>
                </a:moveTo>
                <a:lnTo>
                  <a:pt x="5969" y="0"/>
                </a:lnTo>
                <a:lnTo>
                  <a:pt x="0" y="4571"/>
                </a:lnTo>
                <a:lnTo>
                  <a:pt x="10668" y="0"/>
                </a:lnTo>
                <a:close/>
              </a:path>
            </a:pathLst>
          </a:custGeom>
          <a:solidFill>
            <a:srgbClr val="56BBE4"/>
          </a:solidFill>
        </p:spPr>
        <p:txBody>
          <a:bodyPr wrap="square" lIns="0" tIns="0" rIns="0" bIns="0" rtlCol="0"/>
          <a:lstStyle/>
          <a:p>
            <a:endParaRPr/>
          </a:p>
        </p:txBody>
      </p:sp>
      <p:sp>
        <p:nvSpPr>
          <p:cNvPr id="55" name="object 55"/>
          <p:cNvSpPr/>
          <p:nvPr/>
        </p:nvSpPr>
        <p:spPr>
          <a:xfrm>
            <a:off x="8022336" y="2461259"/>
            <a:ext cx="257810" cy="19685"/>
          </a:xfrm>
          <a:custGeom>
            <a:avLst/>
            <a:gdLst/>
            <a:ahLst/>
            <a:cxnLst/>
            <a:rect l="l" t="t" r="r" b="b"/>
            <a:pathLst>
              <a:path w="257809" h="19685">
                <a:moveTo>
                  <a:pt x="7620" y="9144"/>
                </a:moveTo>
                <a:lnTo>
                  <a:pt x="0" y="13716"/>
                </a:lnTo>
                <a:lnTo>
                  <a:pt x="5080" y="13716"/>
                </a:lnTo>
                <a:lnTo>
                  <a:pt x="7620" y="9144"/>
                </a:lnTo>
                <a:close/>
              </a:path>
              <a:path w="257809" h="19685">
                <a:moveTo>
                  <a:pt x="257556" y="13081"/>
                </a:moveTo>
                <a:lnTo>
                  <a:pt x="237274" y="12001"/>
                </a:lnTo>
                <a:lnTo>
                  <a:pt x="212140" y="9779"/>
                </a:lnTo>
                <a:lnTo>
                  <a:pt x="207657" y="9385"/>
                </a:lnTo>
                <a:lnTo>
                  <a:pt x="183197" y="6172"/>
                </a:lnTo>
                <a:lnTo>
                  <a:pt x="179793" y="4127"/>
                </a:lnTo>
                <a:lnTo>
                  <a:pt x="178435" y="3302"/>
                </a:lnTo>
                <a:lnTo>
                  <a:pt x="153174" y="4127"/>
                </a:lnTo>
                <a:lnTo>
                  <a:pt x="126834" y="2844"/>
                </a:lnTo>
                <a:lnTo>
                  <a:pt x="103200" y="965"/>
                </a:lnTo>
                <a:lnTo>
                  <a:pt x="86106" y="0"/>
                </a:lnTo>
                <a:lnTo>
                  <a:pt x="107835" y="3860"/>
                </a:lnTo>
                <a:lnTo>
                  <a:pt x="107429" y="3860"/>
                </a:lnTo>
                <a:lnTo>
                  <a:pt x="102946" y="6172"/>
                </a:lnTo>
                <a:lnTo>
                  <a:pt x="102057" y="6172"/>
                </a:lnTo>
                <a:lnTo>
                  <a:pt x="57277" y="9779"/>
                </a:lnTo>
                <a:lnTo>
                  <a:pt x="56184" y="9575"/>
                </a:lnTo>
                <a:lnTo>
                  <a:pt x="44665" y="7378"/>
                </a:lnTo>
                <a:lnTo>
                  <a:pt x="45300" y="5308"/>
                </a:lnTo>
                <a:lnTo>
                  <a:pt x="46837" y="3860"/>
                </a:lnTo>
                <a:lnTo>
                  <a:pt x="36957" y="3302"/>
                </a:lnTo>
                <a:lnTo>
                  <a:pt x="27305" y="3302"/>
                </a:lnTo>
                <a:lnTo>
                  <a:pt x="8128" y="9779"/>
                </a:lnTo>
                <a:lnTo>
                  <a:pt x="14097" y="9779"/>
                </a:lnTo>
                <a:lnTo>
                  <a:pt x="52108" y="9601"/>
                </a:lnTo>
                <a:lnTo>
                  <a:pt x="67500" y="11468"/>
                </a:lnTo>
                <a:lnTo>
                  <a:pt x="71983" y="14274"/>
                </a:lnTo>
                <a:lnTo>
                  <a:pt x="76682" y="16827"/>
                </a:lnTo>
                <a:lnTo>
                  <a:pt x="92824" y="17919"/>
                </a:lnTo>
                <a:lnTo>
                  <a:pt x="126784" y="16586"/>
                </a:lnTo>
                <a:lnTo>
                  <a:pt x="126873" y="16383"/>
                </a:lnTo>
                <a:lnTo>
                  <a:pt x="131699" y="16383"/>
                </a:lnTo>
                <a:lnTo>
                  <a:pt x="126784" y="16586"/>
                </a:lnTo>
                <a:lnTo>
                  <a:pt x="125628" y="19469"/>
                </a:lnTo>
                <a:lnTo>
                  <a:pt x="161569" y="18122"/>
                </a:lnTo>
                <a:lnTo>
                  <a:pt x="203415" y="17564"/>
                </a:lnTo>
                <a:lnTo>
                  <a:pt x="238620" y="16383"/>
                </a:lnTo>
                <a:lnTo>
                  <a:pt x="257556" y="13081"/>
                </a:lnTo>
                <a:close/>
              </a:path>
            </a:pathLst>
          </a:custGeom>
          <a:solidFill>
            <a:srgbClr val="56BBE4"/>
          </a:solidFill>
        </p:spPr>
        <p:txBody>
          <a:bodyPr wrap="square" lIns="0" tIns="0" rIns="0" bIns="0" rtlCol="0"/>
          <a:lstStyle/>
          <a:p>
            <a:endParaRPr/>
          </a:p>
        </p:txBody>
      </p:sp>
      <p:sp>
        <p:nvSpPr>
          <p:cNvPr id="56" name="object 56"/>
          <p:cNvSpPr/>
          <p:nvPr/>
        </p:nvSpPr>
        <p:spPr>
          <a:xfrm>
            <a:off x="8577071" y="2491739"/>
            <a:ext cx="20320" cy="1905"/>
          </a:xfrm>
          <a:custGeom>
            <a:avLst/>
            <a:gdLst/>
            <a:ahLst/>
            <a:cxnLst/>
            <a:rect l="l" t="t" r="r" b="b"/>
            <a:pathLst>
              <a:path w="20320" h="1905">
                <a:moveTo>
                  <a:pt x="19811" y="0"/>
                </a:moveTo>
                <a:lnTo>
                  <a:pt x="0" y="1524"/>
                </a:lnTo>
                <a:lnTo>
                  <a:pt x="19811" y="0"/>
                </a:lnTo>
                <a:close/>
              </a:path>
            </a:pathLst>
          </a:custGeom>
          <a:solidFill>
            <a:srgbClr val="56BBE4"/>
          </a:solidFill>
        </p:spPr>
        <p:txBody>
          <a:bodyPr wrap="square" lIns="0" tIns="0" rIns="0" bIns="0" rtlCol="0"/>
          <a:lstStyle/>
          <a:p>
            <a:endParaRPr/>
          </a:p>
        </p:txBody>
      </p:sp>
      <p:sp>
        <p:nvSpPr>
          <p:cNvPr id="57" name="object 57"/>
          <p:cNvSpPr/>
          <p:nvPr/>
        </p:nvSpPr>
        <p:spPr>
          <a:xfrm>
            <a:off x="5410200" y="2491739"/>
            <a:ext cx="62865" cy="3810"/>
          </a:xfrm>
          <a:custGeom>
            <a:avLst/>
            <a:gdLst/>
            <a:ahLst/>
            <a:cxnLst/>
            <a:rect l="l" t="t" r="r" b="b"/>
            <a:pathLst>
              <a:path w="62864" h="3810">
                <a:moveTo>
                  <a:pt x="62737" y="0"/>
                </a:moveTo>
                <a:lnTo>
                  <a:pt x="0" y="0"/>
                </a:lnTo>
                <a:lnTo>
                  <a:pt x="10999" y="2143"/>
                </a:lnTo>
                <a:lnTo>
                  <a:pt x="32750" y="3428"/>
                </a:lnTo>
                <a:lnTo>
                  <a:pt x="53810" y="3000"/>
                </a:lnTo>
                <a:lnTo>
                  <a:pt x="62737" y="0"/>
                </a:lnTo>
                <a:close/>
              </a:path>
            </a:pathLst>
          </a:custGeom>
          <a:solidFill>
            <a:srgbClr val="56BBE4"/>
          </a:solidFill>
        </p:spPr>
        <p:txBody>
          <a:bodyPr wrap="square" lIns="0" tIns="0" rIns="0" bIns="0" rtlCol="0"/>
          <a:lstStyle/>
          <a:p>
            <a:endParaRPr/>
          </a:p>
        </p:txBody>
      </p:sp>
      <p:sp>
        <p:nvSpPr>
          <p:cNvPr id="58" name="object 58"/>
          <p:cNvSpPr/>
          <p:nvPr/>
        </p:nvSpPr>
        <p:spPr>
          <a:xfrm>
            <a:off x="8202930" y="2461260"/>
            <a:ext cx="16510" cy="5080"/>
          </a:xfrm>
          <a:custGeom>
            <a:avLst/>
            <a:gdLst/>
            <a:ahLst/>
            <a:cxnLst/>
            <a:rect l="l" t="t" r="r" b="b"/>
            <a:pathLst>
              <a:path w="16509" h="5080">
                <a:moveTo>
                  <a:pt x="16001" y="0"/>
                </a:moveTo>
                <a:lnTo>
                  <a:pt x="4572" y="0"/>
                </a:lnTo>
                <a:lnTo>
                  <a:pt x="0" y="4572"/>
                </a:lnTo>
                <a:lnTo>
                  <a:pt x="11429" y="4572"/>
                </a:lnTo>
                <a:lnTo>
                  <a:pt x="16001" y="0"/>
                </a:lnTo>
                <a:close/>
              </a:path>
            </a:pathLst>
          </a:custGeom>
          <a:solidFill>
            <a:srgbClr val="56BBE4"/>
          </a:solidFill>
        </p:spPr>
        <p:txBody>
          <a:bodyPr wrap="square" lIns="0" tIns="0" rIns="0" bIns="0" rtlCol="0"/>
          <a:lstStyle/>
          <a:p>
            <a:endParaRPr/>
          </a:p>
        </p:txBody>
      </p:sp>
      <p:sp>
        <p:nvSpPr>
          <p:cNvPr id="59" name="object 59"/>
          <p:cNvSpPr/>
          <p:nvPr/>
        </p:nvSpPr>
        <p:spPr>
          <a:xfrm>
            <a:off x="912876" y="2372613"/>
            <a:ext cx="10441305" cy="216535"/>
          </a:xfrm>
          <a:custGeom>
            <a:avLst/>
            <a:gdLst/>
            <a:ahLst/>
            <a:cxnLst/>
            <a:rect l="l" t="t" r="r" b="b"/>
            <a:pathLst>
              <a:path w="10441305" h="216535">
                <a:moveTo>
                  <a:pt x="234696" y="135128"/>
                </a:moveTo>
                <a:lnTo>
                  <a:pt x="216611" y="135775"/>
                </a:lnTo>
                <a:lnTo>
                  <a:pt x="166801" y="134493"/>
                </a:lnTo>
                <a:lnTo>
                  <a:pt x="147358" y="135128"/>
                </a:lnTo>
                <a:lnTo>
                  <a:pt x="149783" y="135128"/>
                </a:lnTo>
                <a:lnTo>
                  <a:pt x="115824" y="137414"/>
                </a:lnTo>
                <a:lnTo>
                  <a:pt x="180263" y="137134"/>
                </a:lnTo>
                <a:lnTo>
                  <a:pt x="212534" y="136461"/>
                </a:lnTo>
                <a:lnTo>
                  <a:pt x="234696" y="135128"/>
                </a:lnTo>
                <a:close/>
              </a:path>
              <a:path w="10441305" h="216535">
                <a:moveTo>
                  <a:pt x="239268" y="132842"/>
                </a:moveTo>
                <a:lnTo>
                  <a:pt x="238125" y="132842"/>
                </a:lnTo>
                <a:lnTo>
                  <a:pt x="236982" y="134366"/>
                </a:lnTo>
                <a:lnTo>
                  <a:pt x="238125" y="134366"/>
                </a:lnTo>
                <a:lnTo>
                  <a:pt x="239268" y="132842"/>
                </a:lnTo>
                <a:close/>
              </a:path>
              <a:path w="10441305" h="216535">
                <a:moveTo>
                  <a:pt x="1467612" y="35306"/>
                </a:moveTo>
                <a:lnTo>
                  <a:pt x="1366647" y="38354"/>
                </a:lnTo>
                <a:lnTo>
                  <a:pt x="1359408" y="44450"/>
                </a:lnTo>
                <a:lnTo>
                  <a:pt x="1370622" y="42265"/>
                </a:lnTo>
                <a:lnTo>
                  <a:pt x="1386903" y="40640"/>
                </a:lnTo>
                <a:lnTo>
                  <a:pt x="1403832" y="40170"/>
                </a:lnTo>
                <a:lnTo>
                  <a:pt x="1417066" y="41402"/>
                </a:lnTo>
                <a:lnTo>
                  <a:pt x="1402715" y="44450"/>
                </a:lnTo>
                <a:lnTo>
                  <a:pt x="1467612" y="35306"/>
                </a:lnTo>
                <a:close/>
              </a:path>
              <a:path w="10441305" h="216535">
                <a:moveTo>
                  <a:pt x="1540764" y="32258"/>
                </a:moveTo>
                <a:lnTo>
                  <a:pt x="1512582" y="35026"/>
                </a:lnTo>
                <a:lnTo>
                  <a:pt x="1501787" y="38354"/>
                </a:lnTo>
                <a:lnTo>
                  <a:pt x="1505483" y="41694"/>
                </a:lnTo>
                <a:lnTo>
                  <a:pt x="1520825" y="44450"/>
                </a:lnTo>
                <a:lnTo>
                  <a:pt x="1496707" y="44450"/>
                </a:lnTo>
                <a:lnTo>
                  <a:pt x="1486966" y="42164"/>
                </a:lnTo>
                <a:lnTo>
                  <a:pt x="1480096" y="41021"/>
                </a:lnTo>
                <a:lnTo>
                  <a:pt x="1464564" y="44450"/>
                </a:lnTo>
                <a:lnTo>
                  <a:pt x="1474406" y="47459"/>
                </a:lnTo>
                <a:lnTo>
                  <a:pt x="1495933" y="47879"/>
                </a:lnTo>
                <a:lnTo>
                  <a:pt x="1519631" y="46596"/>
                </a:lnTo>
                <a:lnTo>
                  <a:pt x="1536065" y="44450"/>
                </a:lnTo>
                <a:lnTo>
                  <a:pt x="1540764" y="32258"/>
                </a:lnTo>
                <a:close/>
              </a:path>
              <a:path w="10441305" h="216535">
                <a:moveTo>
                  <a:pt x="1632458" y="32258"/>
                </a:moveTo>
                <a:lnTo>
                  <a:pt x="1628787" y="30340"/>
                </a:lnTo>
                <a:lnTo>
                  <a:pt x="1618424" y="30543"/>
                </a:lnTo>
                <a:lnTo>
                  <a:pt x="1605089" y="31623"/>
                </a:lnTo>
                <a:lnTo>
                  <a:pt x="1592580" y="32258"/>
                </a:lnTo>
                <a:lnTo>
                  <a:pt x="1632458" y="32258"/>
                </a:lnTo>
                <a:close/>
              </a:path>
              <a:path w="10441305" h="216535">
                <a:moveTo>
                  <a:pt x="1876044" y="39878"/>
                </a:moveTo>
                <a:lnTo>
                  <a:pt x="1870570" y="34899"/>
                </a:lnTo>
                <a:lnTo>
                  <a:pt x="1860562" y="30886"/>
                </a:lnTo>
                <a:lnTo>
                  <a:pt x="1841906" y="28790"/>
                </a:lnTo>
                <a:lnTo>
                  <a:pt x="1810512" y="29591"/>
                </a:lnTo>
                <a:lnTo>
                  <a:pt x="1819605" y="35306"/>
                </a:lnTo>
                <a:lnTo>
                  <a:pt x="1781556" y="35306"/>
                </a:lnTo>
                <a:lnTo>
                  <a:pt x="1822704" y="39878"/>
                </a:lnTo>
                <a:lnTo>
                  <a:pt x="1821751" y="36474"/>
                </a:lnTo>
                <a:lnTo>
                  <a:pt x="1876044" y="39878"/>
                </a:lnTo>
                <a:close/>
              </a:path>
              <a:path w="10441305" h="216535">
                <a:moveTo>
                  <a:pt x="1912620" y="39878"/>
                </a:moveTo>
                <a:lnTo>
                  <a:pt x="1878457" y="39878"/>
                </a:lnTo>
                <a:lnTo>
                  <a:pt x="1880870" y="42164"/>
                </a:lnTo>
                <a:lnTo>
                  <a:pt x="1886966" y="44450"/>
                </a:lnTo>
                <a:lnTo>
                  <a:pt x="1912620" y="39878"/>
                </a:lnTo>
                <a:close/>
              </a:path>
              <a:path w="10441305" h="216535">
                <a:moveTo>
                  <a:pt x="1947672" y="39878"/>
                </a:moveTo>
                <a:lnTo>
                  <a:pt x="1926590" y="35306"/>
                </a:lnTo>
                <a:lnTo>
                  <a:pt x="1912620" y="39878"/>
                </a:lnTo>
                <a:lnTo>
                  <a:pt x="1947672" y="39878"/>
                </a:lnTo>
                <a:close/>
              </a:path>
              <a:path w="10441305" h="216535">
                <a:moveTo>
                  <a:pt x="2560320" y="132842"/>
                </a:moveTo>
                <a:lnTo>
                  <a:pt x="2551265" y="132194"/>
                </a:lnTo>
                <a:lnTo>
                  <a:pt x="2544775" y="130467"/>
                </a:lnTo>
                <a:lnTo>
                  <a:pt x="2539835" y="128028"/>
                </a:lnTo>
                <a:lnTo>
                  <a:pt x="2535428" y="125222"/>
                </a:lnTo>
                <a:lnTo>
                  <a:pt x="2527274" y="127495"/>
                </a:lnTo>
                <a:lnTo>
                  <a:pt x="2513330" y="129032"/>
                </a:lnTo>
                <a:lnTo>
                  <a:pt x="2501557" y="130581"/>
                </a:lnTo>
                <a:lnTo>
                  <a:pt x="2499995" y="132842"/>
                </a:lnTo>
                <a:lnTo>
                  <a:pt x="2560320" y="132842"/>
                </a:lnTo>
                <a:close/>
              </a:path>
              <a:path w="10441305" h="216535">
                <a:moveTo>
                  <a:pt x="2589276" y="128270"/>
                </a:moveTo>
                <a:lnTo>
                  <a:pt x="2560320" y="132842"/>
                </a:lnTo>
                <a:lnTo>
                  <a:pt x="2566225" y="132778"/>
                </a:lnTo>
                <a:lnTo>
                  <a:pt x="2572893" y="132270"/>
                </a:lnTo>
                <a:lnTo>
                  <a:pt x="2580500" y="130924"/>
                </a:lnTo>
                <a:lnTo>
                  <a:pt x="2589276" y="128270"/>
                </a:lnTo>
                <a:close/>
              </a:path>
              <a:path w="10441305" h="216535">
                <a:moveTo>
                  <a:pt x="2724861" y="25958"/>
                </a:moveTo>
                <a:lnTo>
                  <a:pt x="2724632" y="25298"/>
                </a:lnTo>
                <a:lnTo>
                  <a:pt x="2724543" y="25019"/>
                </a:lnTo>
                <a:lnTo>
                  <a:pt x="2664587" y="25019"/>
                </a:lnTo>
                <a:lnTo>
                  <a:pt x="2598674" y="25019"/>
                </a:lnTo>
                <a:lnTo>
                  <a:pt x="2608592" y="27063"/>
                </a:lnTo>
                <a:lnTo>
                  <a:pt x="2616174" y="28448"/>
                </a:lnTo>
                <a:lnTo>
                  <a:pt x="2620403" y="29845"/>
                </a:lnTo>
                <a:lnTo>
                  <a:pt x="2620378" y="30238"/>
                </a:lnTo>
                <a:lnTo>
                  <a:pt x="2620264" y="31877"/>
                </a:lnTo>
                <a:lnTo>
                  <a:pt x="2580208" y="31470"/>
                </a:lnTo>
                <a:lnTo>
                  <a:pt x="2564320" y="30238"/>
                </a:lnTo>
                <a:lnTo>
                  <a:pt x="2558516" y="28181"/>
                </a:lnTo>
                <a:lnTo>
                  <a:pt x="2553601" y="26733"/>
                </a:lnTo>
                <a:lnTo>
                  <a:pt x="2548674" y="25298"/>
                </a:lnTo>
                <a:lnTo>
                  <a:pt x="2520696" y="21590"/>
                </a:lnTo>
                <a:lnTo>
                  <a:pt x="2406777" y="21590"/>
                </a:lnTo>
                <a:lnTo>
                  <a:pt x="2047113" y="25019"/>
                </a:lnTo>
                <a:lnTo>
                  <a:pt x="2024164" y="29629"/>
                </a:lnTo>
                <a:lnTo>
                  <a:pt x="2034374" y="33591"/>
                </a:lnTo>
                <a:lnTo>
                  <a:pt x="2047963" y="37566"/>
                </a:lnTo>
                <a:lnTo>
                  <a:pt x="2035175" y="42164"/>
                </a:lnTo>
                <a:lnTo>
                  <a:pt x="2158352" y="44310"/>
                </a:lnTo>
                <a:lnTo>
                  <a:pt x="2203373" y="43675"/>
                </a:lnTo>
                <a:lnTo>
                  <a:pt x="2206879" y="43675"/>
                </a:lnTo>
                <a:lnTo>
                  <a:pt x="2225903" y="39497"/>
                </a:lnTo>
                <a:lnTo>
                  <a:pt x="2226868" y="38798"/>
                </a:lnTo>
                <a:lnTo>
                  <a:pt x="2229104" y="38798"/>
                </a:lnTo>
                <a:lnTo>
                  <a:pt x="2225903" y="39497"/>
                </a:lnTo>
                <a:lnTo>
                  <a:pt x="2222246" y="42164"/>
                </a:lnTo>
                <a:lnTo>
                  <a:pt x="2237740" y="42164"/>
                </a:lnTo>
                <a:lnTo>
                  <a:pt x="2258974" y="38798"/>
                </a:lnTo>
                <a:lnTo>
                  <a:pt x="2280920" y="35306"/>
                </a:lnTo>
                <a:lnTo>
                  <a:pt x="2240153" y="31877"/>
                </a:lnTo>
                <a:lnTo>
                  <a:pt x="2287803" y="28028"/>
                </a:lnTo>
                <a:lnTo>
                  <a:pt x="2352548" y="26733"/>
                </a:lnTo>
                <a:lnTo>
                  <a:pt x="2414130" y="28028"/>
                </a:lnTo>
                <a:lnTo>
                  <a:pt x="2452370" y="31877"/>
                </a:lnTo>
                <a:lnTo>
                  <a:pt x="2415908" y="34239"/>
                </a:lnTo>
                <a:lnTo>
                  <a:pt x="2378138" y="38798"/>
                </a:lnTo>
                <a:lnTo>
                  <a:pt x="2350338" y="39674"/>
                </a:lnTo>
                <a:lnTo>
                  <a:pt x="2301976" y="38798"/>
                </a:lnTo>
                <a:lnTo>
                  <a:pt x="2299068" y="38798"/>
                </a:lnTo>
                <a:lnTo>
                  <a:pt x="2304465" y="41262"/>
                </a:lnTo>
                <a:lnTo>
                  <a:pt x="2310142" y="43459"/>
                </a:lnTo>
                <a:lnTo>
                  <a:pt x="2310219" y="45008"/>
                </a:lnTo>
                <a:lnTo>
                  <a:pt x="2298954" y="45593"/>
                </a:lnTo>
                <a:lnTo>
                  <a:pt x="2347823" y="44742"/>
                </a:lnTo>
                <a:lnTo>
                  <a:pt x="2490749" y="44742"/>
                </a:lnTo>
                <a:lnTo>
                  <a:pt x="2538361" y="44526"/>
                </a:lnTo>
                <a:lnTo>
                  <a:pt x="2586558" y="43675"/>
                </a:lnTo>
                <a:lnTo>
                  <a:pt x="2635707" y="41846"/>
                </a:lnTo>
                <a:lnTo>
                  <a:pt x="2685275" y="38798"/>
                </a:lnTo>
                <a:lnTo>
                  <a:pt x="2686774" y="38798"/>
                </a:lnTo>
                <a:lnTo>
                  <a:pt x="2654211" y="35801"/>
                </a:lnTo>
                <a:lnTo>
                  <a:pt x="2655811" y="33591"/>
                </a:lnTo>
                <a:lnTo>
                  <a:pt x="2655201" y="33591"/>
                </a:lnTo>
                <a:lnTo>
                  <a:pt x="2672918" y="31877"/>
                </a:lnTo>
                <a:lnTo>
                  <a:pt x="2677172" y="31470"/>
                </a:lnTo>
                <a:lnTo>
                  <a:pt x="2704935" y="29083"/>
                </a:lnTo>
                <a:lnTo>
                  <a:pt x="2724861" y="25958"/>
                </a:lnTo>
                <a:close/>
              </a:path>
              <a:path w="10441305" h="216535">
                <a:moveTo>
                  <a:pt x="2749677" y="124460"/>
                </a:moveTo>
                <a:lnTo>
                  <a:pt x="2745498" y="124180"/>
                </a:lnTo>
                <a:lnTo>
                  <a:pt x="2740025" y="124460"/>
                </a:lnTo>
                <a:lnTo>
                  <a:pt x="2749677" y="124460"/>
                </a:lnTo>
                <a:close/>
              </a:path>
              <a:path w="10441305" h="216535">
                <a:moveTo>
                  <a:pt x="2789097" y="58420"/>
                </a:moveTo>
                <a:lnTo>
                  <a:pt x="2784475" y="57150"/>
                </a:lnTo>
                <a:lnTo>
                  <a:pt x="2764193" y="63119"/>
                </a:lnTo>
                <a:lnTo>
                  <a:pt x="2772626" y="60960"/>
                </a:lnTo>
                <a:lnTo>
                  <a:pt x="2789097" y="58420"/>
                </a:lnTo>
                <a:close/>
              </a:path>
              <a:path w="10441305" h="216535">
                <a:moveTo>
                  <a:pt x="2972689" y="40779"/>
                </a:moveTo>
                <a:lnTo>
                  <a:pt x="2965043" y="40601"/>
                </a:lnTo>
                <a:lnTo>
                  <a:pt x="2959468" y="40779"/>
                </a:lnTo>
                <a:lnTo>
                  <a:pt x="2972689" y="40779"/>
                </a:lnTo>
                <a:close/>
              </a:path>
              <a:path w="10441305" h="216535">
                <a:moveTo>
                  <a:pt x="3090672" y="215138"/>
                </a:moveTo>
                <a:lnTo>
                  <a:pt x="3084995" y="213855"/>
                </a:lnTo>
                <a:lnTo>
                  <a:pt x="3074657" y="213995"/>
                </a:lnTo>
                <a:lnTo>
                  <a:pt x="3061665" y="214718"/>
                </a:lnTo>
                <a:lnTo>
                  <a:pt x="3048000" y="215138"/>
                </a:lnTo>
                <a:lnTo>
                  <a:pt x="3062147" y="216433"/>
                </a:lnTo>
                <a:lnTo>
                  <a:pt x="3072422" y="216281"/>
                </a:lnTo>
                <a:lnTo>
                  <a:pt x="3081159" y="215569"/>
                </a:lnTo>
                <a:lnTo>
                  <a:pt x="3090672" y="215138"/>
                </a:lnTo>
                <a:close/>
              </a:path>
              <a:path w="10441305" h="216535">
                <a:moveTo>
                  <a:pt x="3122676" y="169672"/>
                </a:moveTo>
                <a:lnTo>
                  <a:pt x="3082061" y="170637"/>
                </a:lnTo>
                <a:lnTo>
                  <a:pt x="2976854" y="170561"/>
                </a:lnTo>
                <a:lnTo>
                  <a:pt x="2922740" y="172034"/>
                </a:lnTo>
                <a:lnTo>
                  <a:pt x="2874645" y="176149"/>
                </a:lnTo>
                <a:lnTo>
                  <a:pt x="2856141" y="183540"/>
                </a:lnTo>
                <a:lnTo>
                  <a:pt x="2852877" y="191236"/>
                </a:lnTo>
                <a:lnTo>
                  <a:pt x="2856585" y="199555"/>
                </a:lnTo>
                <a:lnTo>
                  <a:pt x="2859024" y="208788"/>
                </a:lnTo>
                <a:lnTo>
                  <a:pt x="2878721" y="210604"/>
                </a:lnTo>
                <a:lnTo>
                  <a:pt x="2916504" y="210870"/>
                </a:lnTo>
                <a:lnTo>
                  <a:pt x="2953829" y="209308"/>
                </a:lnTo>
                <a:lnTo>
                  <a:pt x="2972181" y="205613"/>
                </a:lnTo>
                <a:lnTo>
                  <a:pt x="2959862" y="202057"/>
                </a:lnTo>
                <a:lnTo>
                  <a:pt x="2968980" y="199275"/>
                </a:lnTo>
                <a:lnTo>
                  <a:pt x="2981960" y="197294"/>
                </a:lnTo>
                <a:lnTo>
                  <a:pt x="2981261" y="196113"/>
                </a:lnTo>
                <a:lnTo>
                  <a:pt x="2949321" y="195707"/>
                </a:lnTo>
                <a:lnTo>
                  <a:pt x="2952178" y="191008"/>
                </a:lnTo>
                <a:lnTo>
                  <a:pt x="2968701" y="187198"/>
                </a:lnTo>
                <a:lnTo>
                  <a:pt x="2994482" y="185216"/>
                </a:lnTo>
                <a:lnTo>
                  <a:pt x="3025140" y="185928"/>
                </a:lnTo>
                <a:lnTo>
                  <a:pt x="3018142" y="187896"/>
                </a:lnTo>
                <a:lnTo>
                  <a:pt x="3007080" y="189230"/>
                </a:lnTo>
                <a:lnTo>
                  <a:pt x="3001429" y="190576"/>
                </a:lnTo>
                <a:lnTo>
                  <a:pt x="3010662" y="192532"/>
                </a:lnTo>
                <a:lnTo>
                  <a:pt x="3028213" y="191046"/>
                </a:lnTo>
                <a:lnTo>
                  <a:pt x="3039135" y="190474"/>
                </a:lnTo>
                <a:lnTo>
                  <a:pt x="3043047" y="189293"/>
                </a:lnTo>
                <a:lnTo>
                  <a:pt x="3039618" y="185928"/>
                </a:lnTo>
                <a:lnTo>
                  <a:pt x="3068015" y="181571"/>
                </a:lnTo>
                <a:lnTo>
                  <a:pt x="3087052" y="177800"/>
                </a:lnTo>
                <a:lnTo>
                  <a:pt x="3122676" y="169672"/>
                </a:lnTo>
                <a:close/>
              </a:path>
              <a:path w="10441305" h="216535">
                <a:moveTo>
                  <a:pt x="3147060" y="166370"/>
                </a:moveTo>
                <a:lnTo>
                  <a:pt x="3122676" y="170942"/>
                </a:lnTo>
                <a:lnTo>
                  <a:pt x="3141218" y="170942"/>
                </a:lnTo>
                <a:lnTo>
                  <a:pt x="3147060" y="166370"/>
                </a:lnTo>
                <a:close/>
              </a:path>
              <a:path w="10441305" h="216535">
                <a:moveTo>
                  <a:pt x="3387852" y="173228"/>
                </a:moveTo>
                <a:lnTo>
                  <a:pt x="3383026" y="170942"/>
                </a:lnTo>
                <a:lnTo>
                  <a:pt x="3342132" y="173228"/>
                </a:lnTo>
                <a:lnTo>
                  <a:pt x="3346958" y="175514"/>
                </a:lnTo>
                <a:lnTo>
                  <a:pt x="3387852" y="173228"/>
                </a:lnTo>
                <a:close/>
              </a:path>
              <a:path w="10441305" h="216535">
                <a:moveTo>
                  <a:pt x="3457143" y="42633"/>
                </a:moveTo>
                <a:lnTo>
                  <a:pt x="3439160" y="44069"/>
                </a:lnTo>
                <a:lnTo>
                  <a:pt x="3455949" y="43040"/>
                </a:lnTo>
                <a:lnTo>
                  <a:pt x="3457143" y="42633"/>
                </a:lnTo>
                <a:close/>
              </a:path>
              <a:path w="10441305" h="216535">
                <a:moveTo>
                  <a:pt x="3670135" y="28054"/>
                </a:moveTo>
                <a:lnTo>
                  <a:pt x="3669309" y="28054"/>
                </a:lnTo>
                <a:lnTo>
                  <a:pt x="3666007" y="28206"/>
                </a:lnTo>
                <a:lnTo>
                  <a:pt x="3652583" y="29337"/>
                </a:lnTo>
                <a:lnTo>
                  <a:pt x="3645433" y="30480"/>
                </a:lnTo>
                <a:lnTo>
                  <a:pt x="3653155" y="30988"/>
                </a:lnTo>
                <a:lnTo>
                  <a:pt x="3670135" y="28054"/>
                </a:lnTo>
                <a:close/>
              </a:path>
              <a:path w="10441305" h="216535">
                <a:moveTo>
                  <a:pt x="3677158" y="27686"/>
                </a:moveTo>
                <a:lnTo>
                  <a:pt x="3675710" y="27292"/>
                </a:lnTo>
                <a:lnTo>
                  <a:pt x="3674529" y="27292"/>
                </a:lnTo>
                <a:lnTo>
                  <a:pt x="3670439" y="28003"/>
                </a:lnTo>
                <a:lnTo>
                  <a:pt x="3677158" y="27686"/>
                </a:lnTo>
                <a:close/>
              </a:path>
              <a:path w="10441305" h="216535">
                <a:moveTo>
                  <a:pt x="3713988" y="175514"/>
                </a:moveTo>
                <a:lnTo>
                  <a:pt x="3668268" y="180086"/>
                </a:lnTo>
                <a:lnTo>
                  <a:pt x="3671824" y="180086"/>
                </a:lnTo>
                <a:lnTo>
                  <a:pt x="3713988" y="175514"/>
                </a:lnTo>
                <a:close/>
              </a:path>
              <a:path w="10441305" h="216535">
                <a:moveTo>
                  <a:pt x="3730752" y="134366"/>
                </a:moveTo>
                <a:lnTo>
                  <a:pt x="3654552" y="134366"/>
                </a:lnTo>
                <a:lnTo>
                  <a:pt x="3673741" y="138125"/>
                </a:lnTo>
                <a:lnTo>
                  <a:pt x="3695789" y="138658"/>
                </a:lnTo>
                <a:lnTo>
                  <a:pt x="3716274" y="137045"/>
                </a:lnTo>
                <a:lnTo>
                  <a:pt x="3730752" y="134366"/>
                </a:lnTo>
                <a:close/>
              </a:path>
              <a:path w="10441305" h="216535">
                <a:moveTo>
                  <a:pt x="3892423" y="8178"/>
                </a:moveTo>
                <a:lnTo>
                  <a:pt x="3889362" y="8178"/>
                </a:lnTo>
                <a:lnTo>
                  <a:pt x="3854729" y="7620"/>
                </a:lnTo>
                <a:lnTo>
                  <a:pt x="3800983" y="5346"/>
                </a:lnTo>
                <a:lnTo>
                  <a:pt x="3778123" y="4826"/>
                </a:lnTo>
                <a:lnTo>
                  <a:pt x="3774351" y="9525"/>
                </a:lnTo>
                <a:lnTo>
                  <a:pt x="3735044" y="10541"/>
                </a:lnTo>
                <a:lnTo>
                  <a:pt x="3683343" y="10337"/>
                </a:lnTo>
                <a:lnTo>
                  <a:pt x="3642360" y="11303"/>
                </a:lnTo>
                <a:lnTo>
                  <a:pt x="3584575" y="11303"/>
                </a:lnTo>
                <a:lnTo>
                  <a:pt x="3583648" y="10807"/>
                </a:lnTo>
                <a:lnTo>
                  <a:pt x="3586873" y="9715"/>
                </a:lnTo>
                <a:lnTo>
                  <a:pt x="3595268" y="8636"/>
                </a:lnTo>
                <a:lnTo>
                  <a:pt x="3608387" y="8178"/>
                </a:lnTo>
                <a:lnTo>
                  <a:pt x="3587800" y="8178"/>
                </a:lnTo>
                <a:lnTo>
                  <a:pt x="3551644" y="8636"/>
                </a:lnTo>
                <a:lnTo>
                  <a:pt x="3557232" y="8636"/>
                </a:lnTo>
                <a:lnTo>
                  <a:pt x="3535286" y="9525"/>
                </a:lnTo>
                <a:lnTo>
                  <a:pt x="3536315" y="9525"/>
                </a:lnTo>
                <a:lnTo>
                  <a:pt x="3529330" y="11303"/>
                </a:lnTo>
                <a:lnTo>
                  <a:pt x="3376676" y="14605"/>
                </a:lnTo>
                <a:lnTo>
                  <a:pt x="3371850" y="14605"/>
                </a:lnTo>
                <a:lnTo>
                  <a:pt x="3367024" y="11303"/>
                </a:lnTo>
                <a:lnTo>
                  <a:pt x="3357372" y="11303"/>
                </a:lnTo>
                <a:lnTo>
                  <a:pt x="3357372" y="14605"/>
                </a:lnTo>
                <a:lnTo>
                  <a:pt x="2691384" y="17907"/>
                </a:lnTo>
                <a:lnTo>
                  <a:pt x="2786380" y="21209"/>
                </a:lnTo>
                <a:lnTo>
                  <a:pt x="2773451" y="25946"/>
                </a:lnTo>
                <a:lnTo>
                  <a:pt x="2793250" y="27292"/>
                </a:lnTo>
                <a:lnTo>
                  <a:pt x="2819819" y="28054"/>
                </a:lnTo>
                <a:lnTo>
                  <a:pt x="2827274" y="30988"/>
                </a:lnTo>
                <a:lnTo>
                  <a:pt x="2808478" y="32778"/>
                </a:lnTo>
                <a:lnTo>
                  <a:pt x="2787878" y="33388"/>
                </a:lnTo>
                <a:lnTo>
                  <a:pt x="2767736" y="32778"/>
                </a:lnTo>
                <a:lnTo>
                  <a:pt x="2750312" y="30988"/>
                </a:lnTo>
                <a:lnTo>
                  <a:pt x="2750426" y="32169"/>
                </a:lnTo>
                <a:lnTo>
                  <a:pt x="2750502" y="32778"/>
                </a:lnTo>
                <a:lnTo>
                  <a:pt x="2750566" y="33451"/>
                </a:lnTo>
                <a:lnTo>
                  <a:pt x="2757944" y="36245"/>
                </a:lnTo>
                <a:lnTo>
                  <a:pt x="2765399" y="39433"/>
                </a:lnTo>
                <a:lnTo>
                  <a:pt x="2766034" y="39738"/>
                </a:lnTo>
                <a:lnTo>
                  <a:pt x="2768346" y="44069"/>
                </a:lnTo>
                <a:lnTo>
                  <a:pt x="2820301" y="42900"/>
                </a:lnTo>
                <a:lnTo>
                  <a:pt x="2887230" y="33451"/>
                </a:lnTo>
                <a:lnTo>
                  <a:pt x="2896260" y="32169"/>
                </a:lnTo>
                <a:lnTo>
                  <a:pt x="2893237" y="32169"/>
                </a:lnTo>
                <a:lnTo>
                  <a:pt x="2947416" y="30988"/>
                </a:lnTo>
                <a:lnTo>
                  <a:pt x="2942247" y="35255"/>
                </a:lnTo>
                <a:lnTo>
                  <a:pt x="2938424" y="38315"/>
                </a:lnTo>
                <a:lnTo>
                  <a:pt x="2945409" y="40157"/>
                </a:lnTo>
                <a:lnTo>
                  <a:pt x="2965043" y="40601"/>
                </a:lnTo>
                <a:lnTo>
                  <a:pt x="3002775" y="39433"/>
                </a:lnTo>
                <a:lnTo>
                  <a:pt x="3008020" y="39433"/>
                </a:lnTo>
                <a:lnTo>
                  <a:pt x="3032569" y="41656"/>
                </a:lnTo>
                <a:lnTo>
                  <a:pt x="3033318" y="41656"/>
                </a:lnTo>
                <a:lnTo>
                  <a:pt x="3050603" y="42583"/>
                </a:lnTo>
                <a:lnTo>
                  <a:pt x="3069259" y="39433"/>
                </a:lnTo>
                <a:lnTo>
                  <a:pt x="3080791" y="37490"/>
                </a:lnTo>
                <a:lnTo>
                  <a:pt x="3078480" y="44069"/>
                </a:lnTo>
                <a:lnTo>
                  <a:pt x="3113900" y="42113"/>
                </a:lnTo>
                <a:lnTo>
                  <a:pt x="3199727" y="39433"/>
                </a:lnTo>
                <a:lnTo>
                  <a:pt x="3236925" y="37490"/>
                </a:lnTo>
                <a:lnTo>
                  <a:pt x="3237217" y="37490"/>
                </a:lnTo>
                <a:lnTo>
                  <a:pt x="3234931" y="40601"/>
                </a:lnTo>
                <a:lnTo>
                  <a:pt x="3234804" y="40779"/>
                </a:lnTo>
                <a:lnTo>
                  <a:pt x="3276993" y="37490"/>
                </a:lnTo>
                <a:lnTo>
                  <a:pt x="3281743" y="37122"/>
                </a:lnTo>
                <a:lnTo>
                  <a:pt x="3310140" y="35445"/>
                </a:lnTo>
                <a:lnTo>
                  <a:pt x="3319576" y="35255"/>
                </a:lnTo>
                <a:lnTo>
                  <a:pt x="3376104" y="35255"/>
                </a:lnTo>
                <a:lnTo>
                  <a:pt x="3436747" y="34163"/>
                </a:lnTo>
                <a:lnTo>
                  <a:pt x="3374263" y="40779"/>
                </a:lnTo>
                <a:lnTo>
                  <a:pt x="3403549" y="41656"/>
                </a:lnTo>
                <a:lnTo>
                  <a:pt x="3424720" y="40360"/>
                </a:lnTo>
                <a:lnTo>
                  <a:pt x="3443211" y="38455"/>
                </a:lnTo>
                <a:lnTo>
                  <a:pt x="3464077" y="37490"/>
                </a:lnTo>
                <a:lnTo>
                  <a:pt x="3464420" y="37490"/>
                </a:lnTo>
                <a:lnTo>
                  <a:pt x="3462693" y="40601"/>
                </a:lnTo>
                <a:lnTo>
                  <a:pt x="3462604" y="40779"/>
                </a:lnTo>
                <a:lnTo>
                  <a:pt x="3457143" y="42633"/>
                </a:lnTo>
                <a:lnTo>
                  <a:pt x="3521468" y="37490"/>
                </a:lnTo>
                <a:lnTo>
                  <a:pt x="3562934" y="34163"/>
                </a:lnTo>
                <a:lnTo>
                  <a:pt x="3602609" y="30988"/>
                </a:lnTo>
                <a:lnTo>
                  <a:pt x="3617430" y="29032"/>
                </a:lnTo>
                <a:lnTo>
                  <a:pt x="3612096" y="27686"/>
                </a:lnTo>
                <a:lnTo>
                  <a:pt x="3598418" y="26352"/>
                </a:lnTo>
                <a:lnTo>
                  <a:pt x="3588270" y="24396"/>
                </a:lnTo>
                <a:lnTo>
                  <a:pt x="3607701" y="22656"/>
                </a:lnTo>
                <a:lnTo>
                  <a:pt x="3639477" y="22580"/>
                </a:lnTo>
                <a:lnTo>
                  <a:pt x="3663785" y="24003"/>
                </a:lnTo>
                <a:lnTo>
                  <a:pt x="3675253" y="27178"/>
                </a:lnTo>
                <a:lnTo>
                  <a:pt x="3702685" y="22415"/>
                </a:lnTo>
                <a:lnTo>
                  <a:pt x="3709670" y="21209"/>
                </a:lnTo>
                <a:lnTo>
                  <a:pt x="3732111" y="25425"/>
                </a:lnTo>
                <a:lnTo>
                  <a:pt x="3719588" y="29946"/>
                </a:lnTo>
                <a:lnTo>
                  <a:pt x="3686441" y="34328"/>
                </a:lnTo>
                <a:lnTo>
                  <a:pt x="3615804" y="40779"/>
                </a:lnTo>
                <a:lnTo>
                  <a:pt x="3664470" y="39738"/>
                </a:lnTo>
                <a:lnTo>
                  <a:pt x="3742753" y="35255"/>
                </a:lnTo>
                <a:lnTo>
                  <a:pt x="3741039" y="35255"/>
                </a:lnTo>
                <a:lnTo>
                  <a:pt x="3795014" y="34163"/>
                </a:lnTo>
                <a:lnTo>
                  <a:pt x="3779164" y="33616"/>
                </a:lnTo>
                <a:lnTo>
                  <a:pt x="3765689" y="32169"/>
                </a:lnTo>
                <a:lnTo>
                  <a:pt x="3754234" y="30099"/>
                </a:lnTo>
                <a:lnTo>
                  <a:pt x="3744468" y="27686"/>
                </a:lnTo>
                <a:lnTo>
                  <a:pt x="3755072" y="24396"/>
                </a:lnTo>
                <a:lnTo>
                  <a:pt x="3785959" y="23215"/>
                </a:lnTo>
                <a:lnTo>
                  <a:pt x="3827653" y="22656"/>
                </a:lnTo>
                <a:lnTo>
                  <a:pt x="3870706" y="21209"/>
                </a:lnTo>
                <a:lnTo>
                  <a:pt x="3854158" y="18732"/>
                </a:lnTo>
                <a:lnTo>
                  <a:pt x="3853472" y="16256"/>
                </a:lnTo>
                <a:lnTo>
                  <a:pt x="3860368" y="14605"/>
                </a:lnTo>
                <a:lnTo>
                  <a:pt x="3863822" y="13792"/>
                </a:lnTo>
                <a:lnTo>
                  <a:pt x="3880358" y="11303"/>
                </a:lnTo>
                <a:lnTo>
                  <a:pt x="3892423" y="11303"/>
                </a:lnTo>
                <a:lnTo>
                  <a:pt x="3892423" y="10541"/>
                </a:lnTo>
                <a:lnTo>
                  <a:pt x="3892423" y="8178"/>
                </a:lnTo>
                <a:close/>
              </a:path>
              <a:path w="10441305" h="216535">
                <a:moveTo>
                  <a:pt x="3936492" y="143510"/>
                </a:moveTo>
                <a:lnTo>
                  <a:pt x="3890772" y="148082"/>
                </a:lnTo>
                <a:lnTo>
                  <a:pt x="3917950" y="148082"/>
                </a:lnTo>
                <a:lnTo>
                  <a:pt x="3936492" y="143510"/>
                </a:lnTo>
                <a:close/>
              </a:path>
              <a:path w="10441305" h="216535">
                <a:moveTo>
                  <a:pt x="3954780" y="12446"/>
                </a:moveTo>
                <a:lnTo>
                  <a:pt x="3953281" y="9652"/>
                </a:lnTo>
                <a:lnTo>
                  <a:pt x="3948315" y="7213"/>
                </a:lnTo>
                <a:lnTo>
                  <a:pt x="3939070" y="5486"/>
                </a:lnTo>
                <a:lnTo>
                  <a:pt x="3924808" y="4826"/>
                </a:lnTo>
                <a:lnTo>
                  <a:pt x="3920972" y="7099"/>
                </a:lnTo>
                <a:lnTo>
                  <a:pt x="3915168" y="8636"/>
                </a:lnTo>
                <a:lnTo>
                  <a:pt x="3907561" y="10185"/>
                </a:lnTo>
                <a:lnTo>
                  <a:pt x="3898392" y="12446"/>
                </a:lnTo>
                <a:lnTo>
                  <a:pt x="3954780" y="12446"/>
                </a:lnTo>
                <a:close/>
              </a:path>
              <a:path w="10441305" h="216535">
                <a:moveTo>
                  <a:pt x="4055364" y="9398"/>
                </a:moveTo>
                <a:lnTo>
                  <a:pt x="3955161" y="12446"/>
                </a:lnTo>
                <a:lnTo>
                  <a:pt x="3945636" y="15494"/>
                </a:lnTo>
                <a:lnTo>
                  <a:pt x="3948049" y="18542"/>
                </a:lnTo>
                <a:lnTo>
                  <a:pt x="4030345" y="18542"/>
                </a:lnTo>
                <a:lnTo>
                  <a:pt x="4021455" y="16256"/>
                </a:lnTo>
                <a:lnTo>
                  <a:pt x="4030268" y="13970"/>
                </a:lnTo>
                <a:lnTo>
                  <a:pt x="4045381" y="11684"/>
                </a:lnTo>
                <a:lnTo>
                  <a:pt x="4055364" y="9398"/>
                </a:lnTo>
                <a:close/>
              </a:path>
              <a:path w="10441305" h="216535">
                <a:moveTo>
                  <a:pt x="4516539" y="12725"/>
                </a:moveTo>
                <a:lnTo>
                  <a:pt x="4476623" y="8890"/>
                </a:lnTo>
                <a:lnTo>
                  <a:pt x="4493603" y="8509"/>
                </a:lnTo>
                <a:lnTo>
                  <a:pt x="4470336" y="7721"/>
                </a:lnTo>
                <a:lnTo>
                  <a:pt x="4468495" y="7721"/>
                </a:lnTo>
                <a:lnTo>
                  <a:pt x="4431868" y="3810"/>
                </a:lnTo>
                <a:lnTo>
                  <a:pt x="4388866" y="2540"/>
                </a:lnTo>
                <a:lnTo>
                  <a:pt x="4406900" y="8890"/>
                </a:lnTo>
                <a:lnTo>
                  <a:pt x="4313161" y="12712"/>
                </a:lnTo>
                <a:lnTo>
                  <a:pt x="4278973" y="6350"/>
                </a:lnTo>
                <a:lnTo>
                  <a:pt x="4269308" y="3810"/>
                </a:lnTo>
                <a:lnTo>
                  <a:pt x="4288028" y="2540"/>
                </a:lnTo>
                <a:lnTo>
                  <a:pt x="4233202" y="3810"/>
                </a:lnTo>
                <a:lnTo>
                  <a:pt x="4194937" y="7721"/>
                </a:lnTo>
                <a:lnTo>
                  <a:pt x="4195241" y="7721"/>
                </a:lnTo>
                <a:lnTo>
                  <a:pt x="4162844" y="12725"/>
                </a:lnTo>
                <a:lnTo>
                  <a:pt x="4121924" y="16510"/>
                </a:lnTo>
                <a:lnTo>
                  <a:pt x="4059682" y="19050"/>
                </a:lnTo>
                <a:lnTo>
                  <a:pt x="4172585" y="19050"/>
                </a:lnTo>
                <a:lnTo>
                  <a:pt x="4150563" y="22860"/>
                </a:lnTo>
                <a:lnTo>
                  <a:pt x="4149737" y="24130"/>
                </a:lnTo>
                <a:lnTo>
                  <a:pt x="4157027" y="25400"/>
                </a:lnTo>
                <a:lnTo>
                  <a:pt x="4159377" y="27940"/>
                </a:lnTo>
                <a:lnTo>
                  <a:pt x="4127804" y="26670"/>
                </a:lnTo>
                <a:lnTo>
                  <a:pt x="4092651" y="26670"/>
                </a:lnTo>
                <a:lnTo>
                  <a:pt x="4075519" y="25400"/>
                </a:lnTo>
                <a:lnTo>
                  <a:pt x="4098036" y="21590"/>
                </a:lnTo>
                <a:lnTo>
                  <a:pt x="4062260" y="22860"/>
                </a:lnTo>
                <a:lnTo>
                  <a:pt x="4020845" y="22860"/>
                </a:lnTo>
                <a:lnTo>
                  <a:pt x="3983482" y="24130"/>
                </a:lnTo>
                <a:lnTo>
                  <a:pt x="3959860" y="25400"/>
                </a:lnTo>
                <a:lnTo>
                  <a:pt x="3994785" y="27940"/>
                </a:lnTo>
                <a:lnTo>
                  <a:pt x="3951986" y="29210"/>
                </a:lnTo>
                <a:lnTo>
                  <a:pt x="3912387" y="31750"/>
                </a:lnTo>
                <a:lnTo>
                  <a:pt x="3855339" y="38100"/>
                </a:lnTo>
                <a:lnTo>
                  <a:pt x="3898100" y="36830"/>
                </a:lnTo>
                <a:lnTo>
                  <a:pt x="3928808" y="33020"/>
                </a:lnTo>
                <a:lnTo>
                  <a:pt x="3963314" y="30480"/>
                </a:lnTo>
                <a:lnTo>
                  <a:pt x="4017518" y="27940"/>
                </a:lnTo>
                <a:lnTo>
                  <a:pt x="4050258" y="31750"/>
                </a:lnTo>
                <a:lnTo>
                  <a:pt x="4057497" y="33020"/>
                </a:lnTo>
                <a:lnTo>
                  <a:pt x="4050576" y="35560"/>
                </a:lnTo>
                <a:lnTo>
                  <a:pt x="4040860" y="36830"/>
                </a:lnTo>
                <a:lnTo>
                  <a:pt x="4039692" y="38100"/>
                </a:lnTo>
                <a:lnTo>
                  <a:pt x="4058412" y="41910"/>
                </a:lnTo>
                <a:lnTo>
                  <a:pt x="4129278" y="35560"/>
                </a:lnTo>
                <a:lnTo>
                  <a:pt x="4095623" y="35560"/>
                </a:lnTo>
                <a:lnTo>
                  <a:pt x="4117200" y="30480"/>
                </a:lnTo>
                <a:lnTo>
                  <a:pt x="4153382" y="30480"/>
                </a:lnTo>
                <a:lnTo>
                  <a:pt x="4185932" y="29210"/>
                </a:lnTo>
                <a:lnTo>
                  <a:pt x="4196588" y="25400"/>
                </a:lnTo>
                <a:lnTo>
                  <a:pt x="4242244" y="29210"/>
                </a:lnTo>
                <a:lnTo>
                  <a:pt x="4318165" y="31750"/>
                </a:lnTo>
                <a:lnTo>
                  <a:pt x="4368546" y="35560"/>
                </a:lnTo>
                <a:lnTo>
                  <a:pt x="4374108" y="33020"/>
                </a:lnTo>
                <a:lnTo>
                  <a:pt x="4367149" y="31750"/>
                </a:lnTo>
                <a:lnTo>
                  <a:pt x="4336034" y="31750"/>
                </a:lnTo>
                <a:lnTo>
                  <a:pt x="4360138" y="30480"/>
                </a:lnTo>
                <a:lnTo>
                  <a:pt x="4378528" y="27940"/>
                </a:lnTo>
                <a:lnTo>
                  <a:pt x="4399407" y="25400"/>
                </a:lnTo>
                <a:lnTo>
                  <a:pt x="4442549" y="25400"/>
                </a:lnTo>
                <a:lnTo>
                  <a:pt x="4438624" y="22860"/>
                </a:lnTo>
                <a:lnTo>
                  <a:pt x="4420971" y="20320"/>
                </a:lnTo>
                <a:lnTo>
                  <a:pt x="4391279" y="19050"/>
                </a:lnTo>
                <a:lnTo>
                  <a:pt x="4515104" y="19050"/>
                </a:lnTo>
                <a:lnTo>
                  <a:pt x="4469498" y="12725"/>
                </a:lnTo>
                <a:lnTo>
                  <a:pt x="4516539" y="12725"/>
                </a:lnTo>
                <a:close/>
              </a:path>
              <a:path w="10441305" h="216535">
                <a:moveTo>
                  <a:pt x="4527664" y="7721"/>
                </a:moveTo>
                <a:lnTo>
                  <a:pt x="4493603" y="8509"/>
                </a:lnTo>
                <a:lnTo>
                  <a:pt x="4505210" y="8890"/>
                </a:lnTo>
                <a:lnTo>
                  <a:pt x="4527664" y="7721"/>
                </a:lnTo>
                <a:close/>
              </a:path>
              <a:path w="10441305" h="216535">
                <a:moveTo>
                  <a:pt x="4825365" y="181330"/>
                </a:moveTo>
                <a:lnTo>
                  <a:pt x="4819142" y="181610"/>
                </a:lnTo>
                <a:lnTo>
                  <a:pt x="4825111" y="181610"/>
                </a:lnTo>
                <a:lnTo>
                  <a:pt x="4825365" y="181330"/>
                </a:lnTo>
                <a:close/>
              </a:path>
              <a:path w="10441305" h="216535">
                <a:moveTo>
                  <a:pt x="5294376" y="6350"/>
                </a:moveTo>
                <a:lnTo>
                  <a:pt x="5285994" y="3302"/>
                </a:lnTo>
                <a:lnTo>
                  <a:pt x="5245608" y="6350"/>
                </a:lnTo>
                <a:lnTo>
                  <a:pt x="5253990" y="9398"/>
                </a:lnTo>
                <a:lnTo>
                  <a:pt x="5294376" y="6350"/>
                </a:lnTo>
                <a:close/>
              </a:path>
              <a:path w="10441305" h="216535">
                <a:moveTo>
                  <a:pt x="5574792" y="17018"/>
                </a:moveTo>
                <a:lnTo>
                  <a:pt x="5521452" y="17018"/>
                </a:lnTo>
                <a:lnTo>
                  <a:pt x="5525135" y="18542"/>
                </a:lnTo>
                <a:lnTo>
                  <a:pt x="5574792" y="17018"/>
                </a:lnTo>
                <a:close/>
              </a:path>
              <a:path w="10441305" h="216535">
                <a:moveTo>
                  <a:pt x="5637530" y="158750"/>
                </a:moveTo>
                <a:lnTo>
                  <a:pt x="5582412" y="158750"/>
                </a:lnTo>
                <a:lnTo>
                  <a:pt x="5592394" y="162179"/>
                </a:lnTo>
                <a:lnTo>
                  <a:pt x="5601919" y="161798"/>
                </a:lnTo>
                <a:lnTo>
                  <a:pt x="5615457" y="159893"/>
                </a:lnTo>
                <a:lnTo>
                  <a:pt x="5637530" y="158750"/>
                </a:lnTo>
                <a:close/>
              </a:path>
              <a:path w="10441305" h="216535">
                <a:moveTo>
                  <a:pt x="5647372" y="160591"/>
                </a:moveTo>
                <a:lnTo>
                  <a:pt x="5647296" y="159893"/>
                </a:lnTo>
                <a:lnTo>
                  <a:pt x="5647169" y="158750"/>
                </a:lnTo>
                <a:lnTo>
                  <a:pt x="5637530" y="158750"/>
                </a:lnTo>
                <a:lnTo>
                  <a:pt x="5595620" y="166878"/>
                </a:lnTo>
                <a:lnTo>
                  <a:pt x="5618988" y="167322"/>
                </a:lnTo>
                <a:lnTo>
                  <a:pt x="5637111" y="164338"/>
                </a:lnTo>
                <a:lnTo>
                  <a:pt x="5647372" y="160591"/>
                </a:lnTo>
                <a:close/>
              </a:path>
              <a:path w="10441305" h="216535">
                <a:moveTo>
                  <a:pt x="5765292" y="3302"/>
                </a:moveTo>
                <a:lnTo>
                  <a:pt x="5727954" y="3302"/>
                </a:lnTo>
                <a:lnTo>
                  <a:pt x="5731484" y="4216"/>
                </a:lnTo>
                <a:lnTo>
                  <a:pt x="5729808" y="5969"/>
                </a:lnTo>
                <a:lnTo>
                  <a:pt x="5728995" y="7162"/>
                </a:lnTo>
                <a:lnTo>
                  <a:pt x="5735193" y="6350"/>
                </a:lnTo>
                <a:lnTo>
                  <a:pt x="5765292" y="3302"/>
                </a:lnTo>
                <a:close/>
              </a:path>
              <a:path w="10441305" h="216535">
                <a:moveTo>
                  <a:pt x="6095365" y="12319"/>
                </a:moveTo>
                <a:lnTo>
                  <a:pt x="6087935" y="12725"/>
                </a:lnTo>
                <a:lnTo>
                  <a:pt x="6093676" y="12725"/>
                </a:lnTo>
                <a:lnTo>
                  <a:pt x="6095365" y="12319"/>
                </a:lnTo>
                <a:close/>
              </a:path>
              <a:path w="10441305" h="216535">
                <a:moveTo>
                  <a:pt x="6312408" y="108458"/>
                </a:moveTo>
                <a:lnTo>
                  <a:pt x="6298870" y="108089"/>
                </a:lnTo>
                <a:lnTo>
                  <a:pt x="6277673" y="107708"/>
                </a:lnTo>
                <a:lnTo>
                  <a:pt x="6258750" y="108470"/>
                </a:lnTo>
                <a:lnTo>
                  <a:pt x="6252083" y="111506"/>
                </a:lnTo>
                <a:lnTo>
                  <a:pt x="6267767" y="111467"/>
                </a:lnTo>
                <a:lnTo>
                  <a:pt x="6282664" y="111125"/>
                </a:lnTo>
                <a:lnTo>
                  <a:pt x="6297346" y="110223"/>
                </a:lnTo>
                <a:lnTo>
                  <a:pt x="6312408" y="108458"/>
                </a:lnTo>
                <a:close/>
              </a:path>
              <a:path w="10441305" h="216535">
                <a:moveTo>
                  <a:pt x="6429248" y="21691"/>
                </a:moveTo>
                <a:lnTo>
                  <a:pt x="6420828" y="19443"/>
                </a:lnTo>
                <a:lnTo>
                  <a:pt x="6390132" y="19685"/>
                </a:lnTo>
                <a:lnTo>
                  <a:pt x="6399695" y="21310"/>
                </a:lnTo>
                <a:lnTo>
                  <a:pt x="6408331" y="22694"/>
                </a:lnTo>
                <a:lnTo>
                  <a:pt x="6413322" y="24561"/>
                </a:lnTo>
                <a:lnTo>
                  <a:pt x="6411976" y="27686"/>
                </a:lnTo>
                <a:lnTo>
                  <a:pt x="6423558" y="24942"/>
                </a:lnTo>
                <a:lnTo>
                  <a:pt x="6429248" y="21691"/>
                </a:lnTo>
                <a:close/>
              </a:path>
              <a:path w="10441305" h="216535">
                <a:moveTo>
                  <a:pt x="6491986" y="147320"/>
                </a:moveTo>
                <a:lnTo>
                  <a:pt x="6462585" y="147320"/>
                </a:lnTo>
                <a:lnTo>
                  <a:pt x="6446583" y="148272"/>
                </a:lnTo>
                <a:lnTo>
                  <a:pt x="6491986" y="147320"/>
                </a:lnTo>
                <a:close/>
              </a:path>
              <a:path w="10441305" h="216535">
                <a:moveTo>
                  <a:pt x="6597396" y="148082"/>
                </a:moveTo>
                <a:lnTo>
                  <a:pt x="6552603" y="149758"/>
                </a:lnTo>
                <a:lnTo>
                  <a:pt x="6500038" y="151422"/>
                </a:lnTo>
                <a:lnTo>
                  <a:pt x="6457582" y="154089"/>
                </a:lnTo>
                <a:lnTo>
                  <a:pt x="6443091" y="158750"/>
                </a:lnTo>
                <a:lnTo>
                  <a:pt x="6500508" y="158419"/>
                </a:lnTo>
                <a:lnTo>
                  <a:pt x="6525501" y="157632"/>
                </a:lnTo>
                <a:lnTo>
                  <a:pt x="6543548" y="156083"/>
                </a:lnTo>
                <a:lnTo>
                  <a:pt x="6528054" y="153416"/>
                </a:lnTo>
                <a:lnTo>
                  <a:pt x="6597396" y="148082"/>
                </a:lnTo>
                <a:close/>
              </a:path>
              <a:path w="10441305" h="216535">
                <a:moveTo>
                  <a:pt x="6601079" y="3302"/>
                </a:moveTo>
                <a:lnTo>
                  <a:pt x="6594538" y="2019"/>
                </a:lnTo>
                <a:lnTo>
                  <a:pt x="6578625" y="2159"/>
                </a:lnTo>
                <a:lnTo>
                  <a:pt x="6564287" y="2882"/>
                </a:lnTo>
                <a:lnTo>
                  <a:pt x="6562471" y="3302"/>
                </a:lnTo>
                <a:lnTo>
                  <a:pt x="6601079" y="3302"/>
                </a:lnTo>
                <a:close/>
              </a:path>
              <a:path w="10441305" h="216535">
                <a:moveTo>
                  <a:pt x="6734556" y="88646"/>
                </a:moveTo>
                <a:lnTo>
                  <a:pt x="6684264" y="93218"/>
                </a:lnTo>
                <a:lnTo>
                  <a:pt x="6693789" y="93218"/>
                </a:lnTo>
                <a:lnTo>
                  <a:pt x="6734556" y="88646"/>
                </a:lnTo>
                <a:close/>
              </a:path>
              <a:path w="10441305" h="216535">
                <a:moveTo>
                  <a:pt x="6807708" y="3302"/>
                </a:moveTo>
                <a:lnTo>
                  <a:pt x="6652260" y="3302"/>
                </a:lnTo>
                <a:lnTo>
                  <a:pt x="6712344" y="6350"/>
                </a:lnTo>
                <a:lnTo>
                  <a:pt x="6723240" y="7594"/>
                </a:lnTo>
                <a:lnTo>
                  <a:pt x="6724523" y="9398"/>
                </a:lnTo>
                <a:lnTo>
                  <a:pt x="6757035" y="9740"/>
                </a:lnTo>
                <a:lnTo>
                  <a:pt x="6774726" y="7493"/>
                </a:lnTo>
                <a:lnTo>
                  <a:pt x="6788112" y="4686"/>
                </a:lnTo>
                <a:lnTo>
                  <a:pt x="6807708" y="3302"/>
                </a:lnTo>
                <a:close/>
              </a:path>
              <a:path w="10441305" h="216535">
                <a:moveTo>
                  <a:pt x="6841210" y="155092"/>
                </a:moveTo>
                <a:lnTo>
                  <a:pt x="6829666" y="151434"/>
                </a:lnTo>
                <a:lnTo>
                  <a:pt x="6813448" y="147777"/>
                </a:lnTo>
                <a:lnTo>
                  <a:pt x="6809981" y="144119"/>
                </a:lnTo>
                <a:lnTo>
                  <a:pt x="6836664" y="140462"/>
                </a:lnTo>
                <a:lnTo>
                  <a:pt x="6801472" y="140081"/>
                </a:lnTo>
                <a:lnTo>
                  <a:pt x="6790652" y="141478"/>
                </a:lnTo>
                <a:lnTo>
                  <a:pt x="6793103" y="143891"/>
                </a:lnTo>
                <a:lnTo>
                  <a:pt x="6797751" y="146558"/>
                </a:lnTo>
                <a:lnTo>
                  <a:pt x="6793522" y="148717"/>
                </a:lnTo>
                <a:lnTo>
                  <a:pt x="6769608" y="149606"/>
                </a:lnTo>
                <a:lnTo>
                  <a:pt x="6769354" y="149606"/>
                </a:lnTo>
                <a:lnTo>
                  <a:pt x="6798348" y="150609"/>
                </a:lnTo>
                <a:lnTo>
                  <a:pt x="6818452" y="153035"/>
                </a:lnTo>
                <a:lnTo>
                  <a:pt x="6829336" y="156044"/>
                </a:lnTo>
                <a:lnTo>
                  <a:pt x="6830695" y="158750"/>
                </a:lnTo>
                <a:lnTo>
                  <a:pt x="6841210" y="155092"/>
                </a:lnTo>
                <a:close/>
              </a:path>
              <a:path w="10441305" h="216535">
                <a:moveTo>
                  <a:pt x="6850126" y="101600"/>
                </a:moveTo>
                <a:lnTo>
                  <a:pt x="6836918" y="101600"/>
                </a:lnTo>
                <a:lnTo>
                  <a:pt x="6838924" y="101765"/>
                </a:lnTo>
                <a:lnTo>
                  <a:pt x="6839051" y="101765"/>
                </a:lnTo>
                <a:lnTo>
                  <a:pt x="6850126" y="101600"/>
                </a:lnTo>
                <a:close/>
              </a:path>
              <a:path w="10441305" h="216535">
                <a:moveTo>
                  <a:pt x="6853428" y="96266"/>
                </a:moveTo>
                <a:lnTo>
                  <a:pt x="6837972" y="93649"/>
                </a:lnTo>
                <a:lnTo>
                  <a:pt x="6823278" y="91325"/>
                </a:lnTo>
                <a:lnTo>
                  <a:pt x="6808787" y="90703"/>
                </a:lnTo>
                <a:lnTo>
                  <a:pt x="6793992" y="93218"/>
                </a:lnTo>
                <a:lnTo>
                  <a:pt x="6804088" y="94551"/>
                </a:lnTo>
                <a:lnTo>
                  <a:pt x="6838594" y="94932"/>
                </a:lnTo>
                <a:lnTo>
                  <a:pt x="6853428" y="96266"/>
                </a:lnTo>
                <a:close/>
              </a:path>
              <a:path w="10441305" h="216535">
                <a:moveTo>
                  <a:pt x="6967220" y="75018"/>
                </a:moveTo>
                <a:lnTo>
                  <a:pt x="6951218" y="75018"/>
                </a:lnTo>
                <a:lnTo>
                  <a:pt x="6947535" y="76200"/>
                </a:lnTo>
                <a:lnTo>
                  <a:pt x="6967220" y="75018"/>
                </a:lnTo>
                <a:close/>
              </a:path>
              <a:path w="10441305" h="216535">
                <a:moveTo>
                  <a:pt x="7011162" y="6350"/>
                </a:moveTo>
                <a:lnTo>
                  <a:pt x="6961886" y="8890"/>
                </a:lnTo>
                <a:lnTo>
                  <a:pt x="6991350" y="8890"/>
                </a:lnTo>
                <a:lnTo>
                  <a:pt x="7011162" y="6350"/>
                </a:lnTo>
                <a:close/>
              </a:path>
              <a:path w="10441305" h="216535">
                <a:moveTo>
                  <a:pt x="7507973" y="17183"/>
                </a:moveTo>
                <a:lnTo>
                  <a:pt x="7482332" y="21590"/>
                </a:lnTo>
                <a:lnTo>
                  <a:pt x="7501153" y="19050"/>
                </a:lnTo>
                <a:lnTo>
                  <a:pt x="7507973" y="17183"/>
                </a:lnTo>
                <a:close/>
              </a:path>
              <a:path w="10441305" h="216535">
                <a:moveTo>
                  <a:pt x="7511859" y="16510"/>
                </a:moveTo>
                <a:lnTo>
                  <a:pt x="7510412" y="16510"/>
                </a:lnTo>
                <a:lnTo>
                  <a:pt x="7507973" y="17183"/>
                </a:lnTo>
                <a:lnTo>
                  <a:pt x="7511859" y="16510"/>
                </a:lnTo>
                <a:close/>
              </a:path>
              <a:path w="10441305" h="216535">
                <a:moveTo>
                  <a:pt x="7616952" y="102362"/>
                </a:moveTo>
                <a:lnTo>
                  <a:pt x="7606157" y="102362"/>
                </a:lnTo>
                <a:lnTo>
                  <a:pt x="7600188" y="105410"/>
                </a:lnTo>
                <a:lnTo>
                  <a:pt x="7616952" y="102362"/>
                </a:lnTo>
                <a:close/>
              </a:path>
              <a:path w="10441305" h="216535">
                <a:moveTo>
                  <a:pt x="7652004" y="157226"/>
                </a:moveTo>
                <a:lnTo>
                  <a:pt x="7615428" y="163322"/>
                </a:lnTo>
                <a:lnTo>
                  <a:pt x="7628382" y="163322"/>
                </a:lnTo>
                <a:lnTo>
                  <a:pt x="7652004" y="157226"/>
                </a:lnTo>
                <a:close/>
              </a:path>
              <a:path w="10441305" h="216535">
                <a:moveTo>
                  <a:pt x="7665720" y="105410"/>
                </a:moveTo>
                <a:lnTo>
                  <a:pt x="7650912" y="103657"/>
                </a:lnTo>
                <a:lnTo>
                  <a:pt x="7639520" y="102743"/>
                </a:lnTo>
                <a:lnTo>
                  <a:pt x="7629030" y="102412"/>
                </a:lnTo>
                <a:lnTo>
                  <a:pt x="7616952" y="102362"/>
                </a:lnTo>
                <a:lnTo>
                  <a:pt x="7630566" y="102844"/>
                </a:lnTo>
                <a:lnTo>
                  <a:pt x="7655522" y="104940"/>
                </a:lnTo>
                <a:lnTo>
                  <a:pt x="7665720" y="105410"/>
                </a:lnTo>
                <a:close/>
              </a:path>
              <a:path w="10441305" h="216535">
                <a:moveTo>
                  <a:pt x="7729728" y="21590"/>
                </a:moveTo>
                <a:lnTo>
                  <a:pt x="7726172" y="21590"/>
                </a:lnTo>
                <a:lnTo>
                  <a:pt x="7685532" y="26162"/>
                </a:lnTo>
                <a:lnTo>
                  <a:pt x="7689088" y="26162"/>
                </a:lnTo>
                <a:lnTo>
                  <a:pt x="7729728" y="21590"/>
                </a:lnTo>
                <a:close/>
              </a:path>
              <a:path w="10441305" h="216535">
                <a:moveTo>
                  <a:pt x="7991856" y="26162"/>
                </a:moveTo>
                <a:lnTo>
                  <a:pt x="7949184" y="21590"/>
                </a:lnTo>
                <a:lnTo>
                  <a:pt x="7982077" y="26162"/>
                </a:lnTo>
                <a:lnTo>
                  <a:pt x="7991856" y="26162"/>
                </a:lnTo>
                <a:close/>
              </a:path>
              <a:path w="10441305" h="216535">
                <a:moveTo>
                  <a:pt x="8121688" y="151231"/>
                </a:moveTo>
                <a:lnTo>
                  <a:pt x="8118500" y="149771"/>
                </a:lnTo>
                <a:lnTo>
                  <a:pt x="8113014" y="148082"/>
                </a:lnTo>
                <a:lnTo>
                  <a:pt x="8113357" y="150088"/>
                </a:lnTo>
                <a:lnTo>
                  <a:pt x="8080375" y="150660"/>
                </a:lnTo>
                <a:lnTo>
                  <a:pt x="8094091" y="152654"/>
                </a:lnTo>
                <a:lnTo>
                  <a:pt x="8115808" y="152273"/>
                </a:lnTo>
                <a:lnTo>
                  <a:pt x="8121688" y="151231"/>
                </a:lnTo>
                <a:close/>
              </a:path>
              <a:path w="10441305" h="216535">
                <a:moveTo>
                  <a:pt x="8204581" y="38100"/>
                </a:moveTo>
                <a:lnTo>
                  <a:pt x="8190230" y="35560"/>
                </a:lnTo>
                <a:lnTo>
                  <a:pt x="8188960" y="35560"/>
                </a:lnTo>
                <a:lnTo>
                  <a:pt x="8186547" y="38100"/>
                </a:lnTo>
                <a:lnTo>
                  <a:pt x="8204581" y="38100"/>
                </a:lnTo>
                <a:close/>
              </a:path>
              <a:path w="10441305" h="216535">
                <a:moveTo>
                  <a:pt x="8300720" y="21590"/>
                </a:moveTo>
                <a:lnTo>
                  <a:pt x="8274952" y="21590"/>
                </a:lnTo>
                <a:lnTo>
                  <a:pt x="8250568" y="19050"/>
                </a:lnTo>
                <a:lnTo>
                  <a:pt x="8225726" y="17780"/>
                </a:lnTo>
                <a:lnTo>
                  <a:pt x="8198612" y="19050"/>
                </a:lnTo>
                <a:lnTo>
                  <a:pt x="8176831" y="19050"/>
                </a:lnTo>
                <a:lnTo>
                  <a:pt x="8142681" y="21590"/>
                </a:lnTo>
                <a:lnTo>
                  <a:pt x="8104937" y="22860"/>
                </a:lnTo>
                <a:lnTo>
                  <a:pt x="8072374" y="25400"/>
                </a:lnTo>
                <a:lnTo>
                  <a:pt x="8106143" y="24130"/>
                </a:lnTo>
                <a:lnTo>
                  <a:pt x="8134134" y="24130"/>
                </a:lnTo>
                <a:lnTo>
                  <a:pt x="8160105" y="26670"/>
                </a:lnTo>
                <a:lnTo>
                  <a:pt x="8187817" y="27940"/>
                </a:lnTo>
                <a:lnTo>
                  <a:pt x="8167154" y="29210"/>
                </a:lnTo>
                <a:lnTo>
                  <a:pt x="8152346" y="31750"/>
                </a:lnTo>
                <a:lnTo>
                  <a:pt x="8138452" y="33020"/>
                </a:lnTo>
                <a:lnTo>
                  <a:pt x="8120507" y="31750"/>
                </a:lnTo>
                <a:lnTo>
                  <a:pt x="8130032" y="27940"/>
                </a:lnTo>
                <a:lnTo>
                  <a:pt x="8092821" y="31750"/>
                </a:lnTo>
                <a:lnTo>
                  <a:pt x="8076070" y="30480"/>
                </a:lnTo>
                <a:lnTo>
                  <a:pt x="8048066" y="29210"/>
                </a:lnTo>
                <a:lnTo>
                  <a:pt x="8031327" y="27940"/>
                </a:lnTo>
                <a:lnTo>
                  <a:pt x="8048371" y="21590"/>
                </a:lnTo>
                <a:lnTo>
                  <a:pt x="8024228" y="24130"/>
                </a:lnTo>
                <a:lnTo>
                  <a:pt x="8015745" y="26670"/>
                </a:lnTo>
                <a:lnTo>
                  <a:pt x="8007947" y="29210"/>
                </a:lnTo>
                <a:lnTo>
                  <a:pt x="7985887" y="31750"/>
                </a:lnTo>
                <a:lnTo>
                  <a:pt x="8074787" y="35560"/>
                </a:lnTo>
                <a:lnTo>
                  <a:pt x="8073872" y="40640"/>
                </a:lnTo>
                <a:lnTo>
                  <a:pt x="8100873" y="40640"/>
                </a:lnTo>
                <a:lnTo>
                  <a:pt x="8119262" y="38100"/>
                </a:lnTo>
                <a:lnTo>
                  <a:pt x="8152168" y="35560"/>
                </a:lnTo>
                <a:lnTo>
                  <a:pt x="8183054" y="34290"/>
                </a:lnTo>
                <a:lnTo>
                  <a:pt x="8190230" y="35560"/>
                </a:lnTo>
                <a:lnTo>
                  <a:pt x="8199755" y="35560"/>
                </a:lnTo>
                <a:lnTo>
                  <a:pt x="8204581" y="38100"/>
                </a:lnTo>
                <a:lnTo>
                  <a:pt x="8238134" y="38100"/>
                </a:lnTo>
                <a:lnTo>
                  <a:pt x="8262061" y="35560"/>
                </a:lnTo>
                <a:lnTo>
                  <a:pt x="8265681" y="34290"/>
                </a:lnTo>
                <a:lnTo>
                  <a:pt x="8269300" y="33020"/>
                </a:lnTo>
                <a:lnTo>
                  <a:pt x="8270837" y="27940"/>
                </a:lnTo>
                <a:lnTo>
                  <a:pt x="8277644" y="24130"/>
                </a:lnTo>
                <a:lnTo>
                  <a:pt x="8300720" y="21590"/>
                </a:lnTo>
                <a:close/>
              </a:path>
              <a:path w="10441305" h="216535">
                <a:moveTo>
                  <a:pt x="8389620" y="28448"/>
                </a:moveTo>
                <a:lnTo>
                  <a:pt x="8364474" y="21590"/>
                </a:lnTo>
                <a:lnTo>
                  <a:pt x="8360105" y="26149"/>
                </a:lnTo>
                <a:lnTo>
                  <a:pt x="8338528" y="29743"/>
                </a:lnTo>
                <a:lnTo>
                  <a:pt x="8316709" y="32689"/>
                </a:lnTo>
                <a:lnTo>
                  <a:pt x="8311642" y="35306"/>
                </a:lnTo>
                <a:lnTo>
                  <a:pt x="8340357" y="34239"/>
                </a:lnTo>
                <a:lnTo>
                  <a:pt x="8352434" y="31877"/>
                </a:lnTo>
                <a:lnTo>
                  <a:pt x="8363610" y="29527"/>
                </a:lnTo>
                <a:lnTo>
                  <a:pt x="8389620" y="28448"/>
                </a:lnTo>
                <a:close/>
              </a:path>
              <a:path w="10441305" h="216535">
                <a:moveTo>
                  <a:pt x="8410956" y="125222"/>
                </a:moveTo>
                <a:lnTo>
                  <a:pt x="8400682" y="124587"/>
                </a:lnTo>
                <a:lnTo>
                  <a:pt x="8385200" y="123507"/>
                </a:lnTo>
                <a:lnTo>
                  <a:pt x="8374342" y="123304"/>
                </a:lnTo>
                <a:lnTo>
                  <a:pt x="8377936" y="125222"/>
                </a:lnTo>
                <a:lnTo>
                  <a:pt x="8410956" y="125222"/>
                </a:lnTo>
                <a:close/>
              </a:path>
              <a:path w="10441305" h="216535">
                <a:moveTo>
                  <a:pt x="8540496" y="45212"/>
                </a:moveTo>
                <a:lnTo>
                  <a:pt x="8481568" y="42367"/>
                </a:lnTo>
                <a:lnTo>
                  <a:pt x="8434311" y="43789"/>
                </a:lnTo>
                <a:lnTo>
                  <a:pt x="8392287" y="46647"/>
                </a:lnTo>
                <a:lnTo>
                  <a:pt x="8349056" y="48069"/>
                </a:lnTo>
                <a:lnTo>
                  <a:pt x="8298180" y="45212"/>
                </a:lnTo>
                <a:lnTo>
                  <a:pt x="8334121" y="55118"/>
                </a:lnTo>
                <a:lnTo>
                  <a:pt x="8389848" y="52184"/>
                </a:lnTo>
                <a:lnTo>
                  <a:pt x="8436877" y="48933"/>
                </a:lnTo>
                <a:lnTo>
                  <a:pt x="8484121" y="46304"/>
                </a:lnTo>
                <a:lnTo>
                  <a:pt x="8540496" y="45212"/>
                </a:lnTo>
                <a:close/>
              </a:path>
              <a:path w="10441305" h="216535">
                <a:moveTo>
                  <a:pt x="8743188" y="152654"/>
                </a:moveTo>
                <a:lnTo>
                  <a:pt x="8717280" y="157226"/>
                </a:lnTo>
                <a:lnTo>
                  <a:pt x="8738235" y="157226"/>
                </a:lnTo>
                <a:lnTo>
                  <a:pt x="8743188" y="152654"/>
                </a:lnTo>
                <a:close/>
              </a:path>
              <a:path w="10441305" h="216535">
                <a:moveTo>
                  <a:pt x="8767572" y="170942"/>
                </a:moveTo>
                <a:lnTo>
                  <a:pt x="8711184" y="170942"/>
                </a:lnTo>
                <a:lnTo>
                  <a:pt x="8749538" y="172466"/>
                </a:lnTo>
                <a:lnTo>
                  <a:pt x="8767572" y="170942"/>
                </a:lnTo>
                <a:close/>
              </a:path>
              <a:path w="10441305" h="216535">
                <a:moveTo>
                  <a:pt x="8916924" y="112268"/>
                </a:moveTo>
                <a:lnTo>
                  <a:pt x="8901011" y="112242"/>
                </a:lnTo>
                <a:lnTo>
                  <a:pt x="8883777" y="111988"/>
                </a:lnTo>
                <a:lnTo>
                  <a:pt x="8865197" y="111315"/>
                </a:lnTo>
                <a:lnTo>
                  <a:pt x="8858885" y="110896"/>
                </a:lnTo>
                <a:lnTo>
                  <a:pt x="8866759" y="112268"/>
                </a:lnTo>
                <a:lnTo>
                  <a:pt x="8868029" y="114554"/>
                </a:lnTo>
                <a:lnTo>
                  <a:pt x="8880704" y="114198"/>
                </a:lnTo>
                <a:lnTo>
                  <a:pt x="8904237" y="112636"/>
                </a:lnTo>
                <a:lnTo>
                  <a:pt x="8916924" y="112268"/>
                </a:lnTo>
                <a:close/>
              </a:path>
              <a:path w="10441305" h="216535">
                <a:moveTo>
                  <a:pt x="9369552" y="39878"/>
                </a:moveTo>
                <a:lnTo>
                  <a:pt x="9363215" y="36131"/>
                </a:lnTo>
                <a:lnTo>
                  <a:pt x="9351874" y="35598"/>
                </a:lnTo>
                <a:lnTo>
                  <a:pt x="9338704" y="37211"/>
                </a:lnTo>
                <a:lnTo>
                  <a:pt x="9326880" y="39878"/>
                </a:lnTo>
                <a:lnTo>
                  <a:pt x="9369552" y="39878"/>
                </a:lnTo>
                <a:close/>
              </a:path>
              <a:path w="10441305" h="216535">
                <a:moveTo>
                  <a:pt x="9693656" y="69850"/>
                </a:moveTo>
                <a:lnTo>
                  <a:pt x="9685147" y="69850"/>
                </a:lnTo>
                <a:lnTo>
                  <a:pt x="9688385" y="70142"/>
                </a:lnTo>
                <a:lnTo>
                  <a:pt x="9693656" y="69850"/>
                </a:lnTo>
                <a:close/>
              </a:path>
              <a:path w="10441305" h="216535">
                <a:moveTo>
                  <a:pt x="9994011" y="73660"/>
                </a:moveTo>
                <a:lnTo>
                  <a:pt x="9988626" y="73660"/>
                </a:lnTo>
                <a:lnTo>
                  <a:pt x="9987229" y="74142"/>
                </a:lnTo>
                <a:lnTo>
                  <a:pt x="9994011" y="73660"/>
                </a:lnTo>
                <a:close/>
              </a:path>
              <a:path w="10441305" h="216535">
                <a:moveTo>
                  <a:pt x="10046970" y="162560"/>
                </a:moveTo>
                <a:lnTo>
                  <a:pt x="10043084" y="162140"/>
                </a:lnTo>
                <a:lnTo>
                  <a:pt x="10034905" y="162560"/>
                </a:lnTo>
                <a:lnTo>
                  <a:pt x="10046970" y="162560"/>
                </a:lnTo>
                <a:close/>
              </a:path>
              <a:path w="10441305" h="216535">
                <a:moveTo>
                  <a:pt x="10238486" y="97790"/>
                </a:moveTo>
                <a:lnTo>
                  <a:pt x="10227373" y="101130"/>
                </a:lnTo>
                <a:lnTo>
                  <a:pt x="10186352" y="102082"/>
                </a:lnTo>
                <a:lnTo>
                  <a:pt x="10188321" y="105410"/>
                </a:lnTo>
                <a:lnTo>
                  <a:pt x="10204425" y="105295"/>
                </a:lnTo>
                <a:lnTo>
                  <a:pt x="10222586" y="104457"/>
                </a:lnTo>
                <a:lnTo>
                  <a:pt x="10236162" y="102196"/>
                </a:lnTo>
                <a:lnTo>
                  <a:pt x="10238486" y="97790"/>
                </a:lnTo>
                <a:close/>
              </a:path>
              <a:path w="10441305" h="216535">
                <a:moveTo>
                  <a:pt x="10239375" y="111506"/>
                </a:moveTo>
                <a:lnTo>
                  <a:pt x="10238105" y="109982"/>
                </a:lnTo>
                <a:lnTo>
                  <a:pt x="10206228" y="109982"/>
                </a:lnTo>
                <a:lnTo>
                  <a:pt x="10236835" y="111506"/>
                </a:lnTo>
                <a:lnTo>
                  <a:pt x="10239375" y="111506"/>
                </a:lnTo>
                <a:close/>
              </a:path>
              <a:path w="10441305" h="216535">
                <a:moveTo>
                  <a:pt x="10296144" y="163322"/>
                </a:moveTo>
                <a:lnTo>
                  <a:pt x="10291318" y="163322"/>
                </a:lnTo>
                <a:lnTo>
                  <a:pt x="10250424" y="166370"/>
                </a:lnTo>
                <a:lnTo>
                  <a:pt x="10255250" y="166370"/>
                </a:lnTo>
                <a:lnTo>
                  <a:pt x="10296144" y="163322"/>
                </a:lnTo>
                <a:close/>
              </a:path>
              <a:path w="10441305" h="216535">
                <a:moveTo>
                  <a:pt x="10328148" y="140970"/>
                </a:moveTo>
                <a:lnTo>
                  <a:pt x="10303319" y="139700"/>
                </a:lnTo>
                <a:lnTo>
                  <a:pt x="10278491" y="138430"/>
                </a:lnTo>
                <a:lnTo>
                  <a:pt x="10228275" y="134620"/>
                </a:lnTo>
                <a:lnTo>
                  <a:pt x="10185032" y="133350"/>
                </a:lnTo>
                <a:lnTo>
                  <a:pt x="10156317" y="134620"/>
                </a:lnTo>
                <a:lnTo>
                  <a:pt x="10195941" y="134620"/>
                </a:lnTo>
                <a:lnTo>
                  <a:pt x="10104628" y="143510"/>
                </a:lnTo>
                <a:lnTo>
                  <a:pt x="10036137" y="143510"/>
                </a:lnTo>
                <a:lnTo>
                  <a:pt x="10025253" y="140970"/>
                </a:lnTo>
                <a:lnTo>
                  <a:pt x="10110597" y="140970"/>
                </a:lnTo>
                <a:lnTo>
                  <a:pt x="10094214" y="138430"/>
                </a:lnTo>
                <a:lnTo>
                  <a:pt x="9991598" y="134620"/>
                </a:lnTo>
                <a:lnTo>
                  <a:pt x="10033762" y="137160"/>
                </a:lnTo>
                <a:lnTo>
                  <a:pt x="9986797" y="138430"/>
                </a:lnTo>
                <a:lnTo>
                  <a:pt x="9886099" y="138430"/>
                </a:lnTo>
                <a:lnTo>
                  <a:pt x="9790938" y="140970"/>
                </a:lnTo>
                <a:lnTo>
                  <a:pt x="9805391" y="138430"/>
                </a:lnTo>
                <a:lnTo>
                  <a:pt x="9792551" y="137160"/>
                </a:lnTo>
                <a:lnTo>
                  <a:pt x="9769843" y="135890"/>
                </a:lnTo>
                <a:lnTo>
                  <a:pt x="9754692" y="134620"/>
                </a:lnTo>
                <a:lnTo>
                  <a:pt x="9764522" y="130810"/>
                </a:lnTo>
                <a:lnTo>
                  <a:pt x="9779495" y="129540"/>
                </a:lnTo>
                <a:lnTo>
                  <a:pt x="9794240" y="130810"/>
                </a:lnTo>
                <a:lnTo>
                  <a:pt x="9804019" y="132080"/>
                </a:lnTo>
                <a:lnTo>
                  <a:pt x="9804146" y="130810"/>
                </a:lnTo>
                <a:lnTo>
                  <a:pt x="9801809" y="129540"/>
                </a:lnTo>
                <a:lnTo>
                  <a:pt x="9799485" y="128270"/>
                </a:lnTo>
                <a:lnTo>
                  <a:pt x="9782340" y="128270"/>
                </a:lnTo>
                <a:lnTo>
                  <a:pt x="9761372" y="127000"/>
                </a:lnTo>
                <a:lnTo>
                  <a:pt x="9745218" y="124460"/>
                </a:lnTo>
                <a:lnTo>
                  <a:pt x="9729597" y="127000"/>
                </a:lnTo>
                <a:lnTo>
                  <a:pt x="9706648" y="129540"/>
                </a:lnTo>
                <a:lnTo>
                  <a:pt x="9693402" y="132080"/>
                </a:lnTo>
                <a:lnTo>
                  <a:pt x="9706864" y="134620"/>
                </a:lnTo>
                <a:lnTo>
                  <a:pt x="9684144" y="133350"/>
                </a:lnTo>
                <a:lnTo>
                  <a:pt x="9655277" y="134620"/>
                </a:lnTo>
                <a:lnTo>
                  <a:pt x="9597517" y="134620"/>
                </a:lnTo>
                <a:lnTo>
                  <a:pt x="9591751" y="137160"/>
                </a:lnTo>
                <a:lnTo>
                  <a:pt x="9542005" y="139700"/>
                </a:lnTo>
                <a:lnTo>
                  <a:pt x="9524111" y="140970"/>
                </a:lnTo>
                <a:lnTo>
                  <a:pt x="9513773" y="138430"/>
                </a:lnTo>
                <a:lnTo>
                  <a:pt x="9504312" y="137160"/>
                </a:lnTo>
                <a:lnTo>
                  <a:pt x="9495726" y="135890"/>
                </a:lnTo>
                <a:lnTo>
                  <a:pt x="9488043" y="134620"/>
                </a:lnTo>
                <a:lnTo>
                  <a:pt x="9593834" y="128270"/>
                </a:lnTo>
                <a:lnTo>
                  <a:pt x="9620860" y="130810"/>
                </a:lnTo>
                <a:lnTo>
                  <a:pt x="9629991" y="129540"/>
                </a:lnTo>
                <a:lnTo>
                  <a:pt x="9629965" y="128270"/>
                </a:lnTo>
                <a:lnTo>
                  <a:pt x="9629902" y="124460"/>
                </a:lnTo>
                <a:lnTo>
                  <a:pt x="9668827" y="121920"/>
                </a:lnTo>
                <a:lnTo>
                  <a:pt x="9824593" y="111760"/>
                </a:lnTo>
                <a:lnTo>
                  <a:pt x="9805416" y="115570"/>
                </a:lnTo>
                <a:lnTo>
                  <a:pt x="9848875" y="113030"/>
                </a:lnTo>
                <a:lnTo>
                  <a:pt x="9936696" y="114300"/>
                </a:lnTo>
                <a:lnTo>
                  <a:pt x="9958743" y="113030"/>
                </a:lnTo>
                <a:lnTo>
                  <a:pt x="9980803" y="111760"/>
                </a:lnTo>
                <a:lnTo>
                  <a:pt x="9978390" y="115570"/>
                </a:lnTo>
                <a:lnTo>
                  <a:pt x="10030993" y="115570"/>
                </a:lnTo>
                <a:lnTo>
                  <a:pt x="10069106" y="111760"/>
                </a:lnTo>
                <a:lnTo>
                  <a:pt x="10104526" y="110490"/>
                </a:lnTo>
                <a:lnTo>
                  <a:pt x="10144252" y="111760"/>
                </a:lnTo>
                <a:lnTo>
                  <a:pt x="10137013" y="115570"/>
                </a:lnTo>
                <a:lnTo>
                  <a:pt x="10145852" y="115570"/>
                </a:lnTo>
                <a:lnTo>
                  <a:pt x="10158832" y="114300"/>
                </a:lnTo>
                <a:lnTo>
                  <a:pt x="10169309" y="111760"/>
                </a:lnTo>
                <a:lnTo>
                  <a:pt x="10170668" y="107950"/>
                </a:lnTo>
                <a:lnTo>
                  <a:pt x="10139997" y="109220"/>
                </a:lnTo>
                <a:lnTo>
                  <a:pt x="10117226" y="109220"/>
                </a:lnTo>
                <a:lnTo>
                  <a:pt x="10095370" y="110490"/>
                </a:lnTo>
                <a:lnTo>
                  <a:pt x="10067417" y="107950"/>
                </a:lnTo>
                <a:lnTo>
                  <a:pt x="10084422" y="106680"/>
                </a:lnTo>
                <a:lnTo>
                  <a:pt x="10106558" y="105410"/>
                </a:lnTo>
                <a:lnTo>
                  <a:pt x="10153904" y="105410"/>
                </a:lnTo>
                <a:lnTo>
                  <a:pt x="10155326" y="102870"/>
                </a:lnTo>
                <a:lnTo>
                  <a:pt x="10157460" y="99060"/>
                </a:lnTo>
                <a:lnTo>
                  <a:pt x="10185438" y="96520"/>
                </a:lnTo>
                <a:lnTo>
                  <a:pt x="10241305" y="97790"/>
                </a:lnTo>
                <a:lnTo>
                  <a:pt x="10255263" y="96520"/>
                </a:lnTo>
                <a:lnTo>
                  <a:pt x="10269220" y="95250"/>
                </a:lnTo>
                <a:lnTo>
                  <a:pt x="10251948" y="92710"/>
                </a:lnTo>
                <a:lnTo>
                  <a:pt x="10226040" y="88900"/>
                </a:lnTo>
                <a:lnTo>
                  <a:pt x="10219360" y="88900"/>
                </a:lnTo>
                <a:lnTo>
                  <a:pt x="10207384" y="90170"/>
                </a:lnTo>
                <a:lnTo>
                  <a:pt x="10198087" y="90170"/>
                </a:lnTo>
                <a:lnTo>
                  <a:pt x="10192385" y="92710"/>
                </a:lnTo>
                <a:lnTo>
                  <a:pt x="10148697" y="92710"/>
                </a:lnTo>
                <a:lnTo>
                  <a:pt x="10132504" y="91440"/>
                </a:lnTo>
                <a:lnTo>
                  <a:pt x="10116312" y="90170"/>
                </a:lnTo>
                <a:lnTo>
                  <a:pt x="10110800" y="88900"/>
                </a:lnTo>
                <a:lnTo>
                  <a:pt x="10094290" y="85090"/>
                </a:lnTo>
                <a:lnTo>
                  <a:pt x="10091166" y="83820"/>
                </a:lnTo>
                <a:lnTo>
                  <a:pt x="10088029" y="82550"/>
                </a:lnTo>
                <a:lnTo>
                  <a:pt x="10081768" y="80010"/>
                </a:lnTo>
                <a:lnTo>
                  <a:pt x="10070744" y="77470"/>
                </a:lnTo>
                <a:lnTo>
                  <a:pt x="10073107" y="76200"/>
                </a:lnTo>
                <a:lnTo>
                  <a:pt x="10075329" y="75018"/>
                </a:lnTo>
                <a:lnTo>
                  <a:pt x="10085159" y="71120"/>
                </a:lnTo>
                <a:lnTo>
                  <a:pt x="10088918" y="67398"/>
                </a:lnTo>
                <a:lnTo>
                  <a:pt x="10088080" y="67398"/>
                </a:lnTo>
                <a:lnTo>
                  <a:pt x="10060280" y="69850"/>
                </a:lnTo>
                <a:lnTo>
                  <a:pt x="10021633" y="75018"/>
                </a:lnTo>
                <a:lnTo>
                  <a:pt x="10020402" y="75018"/>
                </a:lnTo>
                <a:lnTo>
                  <a:pt x="9992868" y="76200"/>
                </a:lnTo>
                <a:lnTo>
                  <a:pt x="9985451" y="76200"/>
                </a:lnTo>
                <a:lnTo>
                  <a:pt x="9984943" y="75018"/>
                </a:lnTo>
                <a:lnTo>
                  <a:pt x="9984676" y="75018"/>
                </a:lnTo>
                <a:lnTo>
                  <a:pt x="9987229" y="74142"/>
                </a:lnTo>
                <a:lnTo>
                  <a:pt x="9957943" y="76200"/>
                </a:lnTo>
                <a:lnTo>
                  <a:pt x="9944176" y="73660"/>
                </a:lnTo>
                <a:lnTo>
                  <a:pt x="9919945" y="72390"/>
                </a:lnTo>
                <a:lnTo>
                  <a:pt x="9905416" y="69850"/>
                </a:lnTo>
                <a:lnTo>
                  <a:pt x="9920237" y="67398"/>
                </a:lnTo>
                <a:lnTo>
                  <a:pt x="9954476" y="67398"/>
                </a:lnTo>
                <a:lnTo>
                  <a:pt x="9894875" y="63500"/>
                </a:lnTo>
                <a:lnTo>
                  <a:pt x="9833610" y="58420"/>
                </a:lnTo>
                <a:lnTo>
                  <a:pt x="9785858" y="53340"/>
                </a:lnTo>
                <a:lnTo>
                  <a:pt x="9776968" y="50800"/>
                </a:lnTo>
                <a:lnTo>
                  <a:pt x="9768078" y="48260"/>
                </a:lnTo>
                <a:lnTo>
                  <a:pt x="9747313" y="46990"/>
                </a:lnTo>
                <a:lnTo>
                  <a:pt x="9733407" y="45720"/>
                </a:lnTo>
                <a:lnTo>
                  <a:pt x="9715208" y="45720"/>
                </a:lnTo>
                <a:lnTo>
                  <a:pt x="9681591" y="44450"/>
                </a:lnTo>
                <a:lnTo>
                  <a:pt x="9669247" y="49530"/>
                </a:lnTo>
                <a:lnTo>
                  <a:pt x="9664141" y="53340"/>
                </a:lnTo>
                <a:lnTo>
                  <a:pt x="9651809" y="57150"/>
                </a:lnTo>
                <a:lnTo>
                  <a:pt x="9617837" y="60960"/>
                </a:lnTo>
                <a:lnTo>
                  <a:pt x="9669526" y="63500"/>
                </a:lnTo>
                <a:lnTo>
                  <a:pt x="9700768" y="60960"/>
                </a:lnTo>
                <a:lnTo>
                  <a:pt x="9646793" y="60960"/>
                </a:lnTo>
                <a:lnTo>
                  <a:pt x="9665411" y="58420"/>
                </a:lnTo>
                <a:lnTo>
                  <a:pt x="9674492" y="55880"/>
                </a:lnTo>
                <a:lnTo>
                  <a:pt x="9679305" y="53340"/>
                </a:lnTo>
                <a:lnTo>
                  <a:pt x="9685147" y="50800"/>
                </a:lnTo>
                <a:lnTo>
                  <a:pt x="9737319" y="52070"/>
                </a:lnTo>
                <a:lnTo>
                  <a:pt x="9774390" y="55880"/>
                </a:lnTo>
                <a:lnTo>
                  <a:pt x="9803803" y="60960"/>
                </a:lnTo>
                <a:lnTo>
                  <a:pt x="9832975" y="63500"/>
                </a:lnTo>
                <a:lnTo>
                  <a:pt x="9811017" y="66040"/>
                </a:lnTo>
                <a:lnTo>
                  <a:pt x="9788360" y="67398"/>
                </a:lnTo>
                <a:lnTo>
                  <a:pt x="9789300" y="67398"/>
                </a:lnTo>
                <a:lnTo>
                  <a:pt x="9776536" y="69850"/>
                </a:lnTo>
                <a:lnTo>
                  <a:pt x="9778873" y="73660"/>
                </a:lnTo>
                <a:lnTo>
                  <a:pt x="9766325" y="72390"/>
                </a:lnTo>
                <a:lnTo>
                  <a:pt x="9753790" y="71120"/>
                </a:lnTo>
                <a:lnTo>
                  <a:pt x="9734766" y="72390"/>
                </a:lnTo>
                <a:lnTo>
                  <a:pt x="9714357" y="72390"/>
                </a:lnTo>
                <a:lnTo>
                  <a:pt x="9688385" y="70142"/>
                </a:lnTo>
                <a:lnTo>
                  <a:pt x="9669958" y="71120"/>
                </a:lnTo>
                <a:lnTo>
                  <a:pt x="9637446" y="71120"/>
                </a:lnTo>
                <a:lnTo>
                  <a:pt x="9617837" y="73660"/>
                </a:lnTo>
                <a:lnTo>
                  <a:pt x="9620250" y="69850"/>
                </a:lnTo>
                <a:lnTo>
                  <a:pt x="9611868" y="69850"/>
                </a:lnTo>
                <a:lnTo>
                  <a:pt x="9586214" y="71120"/>
                </a:lnTo>
                <a:lnTo>
                  <a:pt x="9583979" y="72390"/>
                </a:lnTo>
                <a:lnTo>
                  <a:pt x="9589643" y="73660"/>
                </a:lnTo>
                <a:lnTo>
                  <a:pt x="9587687" y="76200"/>
                </a:lnTo>
                <a:lnTo>
                  <a:pt x="9562592" y="80010"/>
                </a:lnTo>
                <a:lnTo>
                  <a:pt x="9532772" y="76200"/>
                </a:lnTo>
                <a:lnTo>
                  <a:pt x="9526841" y="72390"/>
                </a:lnTo>
                <a:lnTo>
                  <a:pt x="9528150" y="69850"/>
                </a:lnTo>
                <a:lnTo>
                  <a:pt x="9529432" y="67398"/>
                </a:lnTo>
                <a:lnTo>
                  <a:pt x="9529559" y="67398"/>
                </a:lnTo>
                <a:lnTo>
                  <a:pt x="9525381" y="63500"/>
                </a:lnTo>
                <a:lnTo>
                  <a:pt x="9562008" y="60960"/>
                </a:lnTo>
                <a:lnTo>
                  <a:pt x="9575381" y="58420"/>
                </a:lnTo>
                <a:lnTo>
                  <a:pt x="9577476" y="55880"/>
                </a:lnTo>
                <a:lnTo>
                  <a:pt x="9580270" y="53340"/>
                </a:lnTo>
                <a:lnTo>
                  <a:pt x="9595739" y="50800"/>
                </a:lnTo>
                <a:lnTo>
                  <a:pt x="9635871" y="48260"/>
                </a:lnTo>
                <a:lnTo>
                  <a:pt x="9627959" y="41910"/>
                </a:lnTo>
                <a:lnTo>
                  <a:pt x="9605988" y="39370"/>
                </a:lnTo>
                <a:lnTo>
                  <a:pt x="9572536" y="38100"/>
                </a:lnTo>
                <a:lnTo>
                  <a:pt x="9530207" y="38100"/>
                </a:lnTo>
                <a:lnTo>
                  <a:pt x="9543948" y="41910"/>
                </a:lnTo>
                <a:lnTo>
                  <a:pt x="9539453" y="46990"/>
                </a:lnTo>
                <a:lnTo>
                  <a:pt x="9537217" y="52070"/>
                </a:lnTo>
                <a:lnTo>
                  <a:pt x="9557766" y="57150"/>
                </a:lnTo>
                <a:lnTo>
                  <a:pt x="9505239" y="60960"/>
                </a:lnTo>
                <a:lnTo>
                  <a:pt x="9469450" y="67398"/>
                </a:lnTo>
                <a:lnTo>
                  <a:pt x="9468714" y="67398"/>
                </a:lnTo>
                <a:lnTo>
                  <a:pt x="9432531" y="69850"/>
                </a:lnTo>
                <a:lnTo>
                  <a:pt x="9375737" y="67398"/>
                </a:lnTo>
                <a:lnTo>
                  <a:pt x="9367901" y="68592"/>
                </a:lnTo>
                <a:lnTo>
                  <a:pt x="9367901" y="118110"/>
                </a:lnTo>
                <a:lnTo>
                  <a:pt x="9330690" y="121920"/>
                </a:lnTo>
                <a:lnTo>
                  <a:pt x="9283052" y="119380"/>
                </a:lnTo>
                <a:lnTo>
                  <a:pt x="9238272" y="115570"/>
                </a:lnTo>
                <a:lnTo>
                  <a:pt x="9194609" y="114300"/>
                </a:lnTo>
                <a:lnTo>
                  <a:pt x="9150350" y="118110"/>
                </a:lnTo>
                <a:lnTo>
                  <a:pt x="9131744" y="115570"/>
                </a:lnTo>
                <a:lnTo>
                  <a:pt x="9116606" y="111760"/>
                </a:lnTo>
                <a:lnTo>
                  <a:pt x="9103931" y="107950"/>
                </a:lnTo>
                <a:lnTo>
                  <a:pt x="9092692" y="105410"/>
                </a:lnTo>
                <a:lnTo>
                  <a:pt x="9129903" y="105410"/>
                </a:lnTo>
                <a:lnTo>
                  <a:pt x="9182252" y="102870"/>
                </a:lnTo>
                <a:lnTo>
                  <a:pt x="9216746" y="102870"/>
                </a:lnTo>
                <a:lnTo>
                  <a:pt x="9238844" y="104140"/>
                </a:lnTo>
                <a:lnTo>
                  <a:pt x="9254007" y="107950"/>
                </a:lnTo>
                <a:lnTo>
                  <a:pt x="9267711" y="111760"/>
                </a:lnTo>
                <a:lnTo>
                  <a:pt x="9285414" y="114300"/>
                </a:lnTo>
                <a:lnTo>
                  <a:pt x="9312592" y="115570"/>
                </a:lnTo>
                <a:lnTo>
                  <a:pt x="9354693" y="115570"/>
                </a:lnTo>
                <a:lnTo>
                  <a:pt x="9367901" y="118110"/>
                </a:lnTo>
                <a:lnTo>
                  <a:pt x="9367901" y="68592"/>
                </a:lnTo>
                <a:lnTo>
                  <a:pt x="9334246" y="73660"/>
                </a:lnTo>
                <a:lnTo>
                  <a:pt x="9278442" y="67398"/>
                </a:lnTo>
                <a:lnTo>
                  <a:pt x="9277134" y="67398"/>
                </a:lnTo>
                <a:lnTo>
                  <a:pt x="9305290" y="63500"/>
                </a:lnTo>
                <a:lnTo>
                  <a:pt x="9333967" y="62230"/>
                </a:lnTo>
                <a:lnTo>
                  <a:pt x="9361284" y="62230"/>
                </a:lnTo>
                <a:lnTo>
                  <a:pt x="9384792" y="60960"/>
                </a:lnTo>
                <a:lnTo>
                  <a:pt x="9339466" y="55880"/>
                </a:lnTo>
                <a:lnTo>
                  <a:pt x="9301709" y="59690"/>
                </a:lnTo>
                <a:lnTo>
                  <a:pt x="9261932" y="64770"/>
                </a:lnTo>
                <a:lnTo>
                  <a:pt x="9210535" y="67322"/>
                </a:lnTo>
                <a:lnTo>
                  <a:pt x="9204287" y="64770"/>
                </a:lnTo>
                <a:lnTo>
                  <a:pt x="9194902" y="60960"/>
                </a:lnTo>
                <a:lnTo>
                  <a:pt x="9226131" y="58420"/>
                </a:lnTo>
                <a:lnTo>
                  <a:pt x="9269984" y="55880"/>
                </a:lnTo>
                <a:lnTo>
                  <a:pt x="9286646" y="52070"/>
                </a:lnTo>
                <a:lnTo>
                  <a:pt x="9292209" y="50800"/>
                </a:lnTo>
                <a:lnTo>
                  <a:pt x="9276296" y="52070"/>
                </a:lnTo>
                <a:lnTo>
                  <a:pt x="9256916" y="50800"/>
                </a:lnTo>
                <a:lnTo>
                  <a:pt x="9241358" y="46990"/>
                </a:lnTo>
                <a:lnTo>
                  <a:pt x="9236964" y="44450"/>
                </a:lnTo>
                <a:lnTo>
                  <a:pt x="9277325" y="46990"/>
                </a:lnTo>
                <a:lnTo>
                  <a:pt x="9298661" y="45720"/>
                </a:lnTo>
                <a:lnTo>
                  <a:pt x="9321597" y="45720"/>
                </a:lnTo>
                <a:lnTo>
                  <a:pt x="9366758" y="48260"/>
                </a:lnTo>
                <a:lnTo>
                  <a:pt x="9350324" y="49530"/>
                </a:lnTo>
                <a:lnTo>
                  <a:pt x="9353499" y="50800"/>
                </a:lnTo>
                <a:lnTo>
                  <a:pt x="9362986" y="52070"/>
                </a:lnTo>
                <a:lnTo>
                  <a:pt x="9365488" y="54610"/>
                </a:lnTo>
                <a:lnTo>
                  <a:pt x="9385541" y="52070"/>
                </a:lnTo>
                <a:lnTo>
                  <a:pt x="9467101" y="52070"/>
                </a:lnTo>
                <a:lnTo>
                  <a:pt x="9512173" y="54610"/>
                </a:lnTo>
                <a:lnTo>
                  <a:pt x="9510141" y="52070"/>
                </a:lnTo>
                <a:lnTo>
                  <a:pt x="9509125" y="50800"/>
                </a:lnTo>
                <a:lnTo>
                  <a:pt x="9488068" y="48260"/>
                </a:lnTo>
                <a:lnTo>
                  <a:pt x="9458020" y="46990"/>
                </a:lnTo>
                <a:lnTo>
                  <a:pt x="9427972" y="44450"/>
                </a:lnTo>
                <a:lnTo>
                  <a:pt x="9378264" y="45720"/>
                </a:lnTo>
                <a:lnTo>
                  <a:pt x="9329445" y="43180"/>
                </a:lnTo>
                <a:lnTo>
                  <a:pt x="9283344" y="41910"/>
                </a:lnTo>
                <a:lnTo>
                  <a:pt x="9241790" y="44450"/>
                </a:lnTo>
                <a:lnTo>
                  <a:pt x="9211005" y="43180"/>
                </a:lnTo>
                <a:lnTo>
                  <a:pt x="9212148" y="40640"/>
                </a:lnTo>
                <a:lnTo>
                  <a:pt x="9225686" y="38100"/>
                </a:lnTo>
                <a:lnTo>
                  <a:pt x="9232138" y="35560"/>
                </a:lnTo>
                <a:lnTo>
                  <a:pt x="9200591" y="34290"/>
                </a:lnTo>
                <a:lnTo>
                  <a:pt x="9191828" y="36830"/>
                </a:lnTo>
                <a:lnTo>
                  <a:pt x="9191180" y="39370"/>
                </a:lnTo>
                <a:lnTo>
                  <a:pt x="9184005" y="41910"/>
                </a:lnTo>
                <a:lnTo>
                  <a:pt x="9125001" y="43180"/>
                </a:lnTo>
                <a:lnTo>
                  <a:pt x="9084907" y="40640"/>
                </a:lnTo>
                <a:lnTo>
                  <a:pt x="9058872" y="36830"/>
                </a:lnTo>
                <a:lnTo>
                  <a:pt x="9050198" y="35560"/>
                </a:lnTo>
                <a:lnTo>
                  <a:pt x="9007348" y="31750"/>
                </a:lnTo>
                <a:lnTo>
                  <a:pt x="8991727" y="33451"/>
                </a:lnTo>
                <a:lnTo>
                  <a:pt x="8991727" y="101600"/>
                </a:lnTo>
                <a:lnTo>
                  <a:pt x="8968867" y="105410"/>
                </a:lnTo>
                <a:lnTo>
                  <a:pt x="8957627" y="107950"/>
                </a:lnTo>
                <a:lnTo>
                  <a:pt x="8945461" y="109220"/>
                </a:lnTo>
                <a:lnTo>
                  <a:pt x="8932393" y="111760"/>
                </a:lnTo>
                <a:lnTo>
                  <a:pt x="8960485" y="111760"/>
                </a:lnTo>
                <a:lnTo>
                  <a:pt x="8863203" y="124460"/>
                </a:lnTo>
                <a:lnTo>
                  <a:pt x="8893734" y="124460"/>
                </a:lnTo>
                <a:lnTo>
                  <a:pt x="8917394" y="121920"/>
                </a:lnTo>
                <a:lnTo>
                  <a:pt x="8943099" y="118110"/>
                </a:lnTo>
                <a:lnTo>
                  <a:pt x="8979789" y="118110"/>
                </a:lnTo>
                <a:lnTo>
                  <a:pt x="8914892" y="137160"/>
                </a:lnTo>
                <a:lnTo>
                  <a:pt x="8891651" y="134620"/>
                </a:lnTo>
                <a:lnTo>
                  <a:pt x="8892438" y="132080"/>
                </a:lnTo>
                <a:lnTo>
                  <a:pt x="8898420" y="130810"/>
                </a:lnTo>
                <a:lnTo>
                  <a:pt x="8890762" y="128270"/>
                </a:lnTo>
                <a:lnTo>
                  <a:pt x="8863216" y="130810"/>
                </a:lnTo>
                <a:lnTo>
                  <a:pt x="8841384" y="128270"/>
                </a:lnTo>
                <a:lnTo>
                  <a:pt x="8819324" y="127000"/>
                </a:lnTo>
                <a:lnTo>
                  <a:pt x="8791067" y="130810"/>
                </a:lnTo>
                <a:lnTo>
                  <a:pt x="8762162" y="129540"/>
                </a:lnTo>
                <a:lnTo>
                  <a:pt x="8750059" y="127000"/>
                </a:lnTo>
                <a:lnTo>
                  <a:pt x="8744928" y="124460"/>
                </a:lnTo>
                <a:lnTo>
                  <a:pt x="8736965" y="121920"/>
                </a:lnTo>
                <a:lnTo>
                  <a:pt x="8756891" y="119380"/>
                </a:lnTo>
                <a:lnTo>
                  <a:pt x="8753030" y="116840"/>
                </a:lnTo>
                <a:lnTo>
                  <a:pt x="8751633" y="113030"/>
                </a:lnTo>
                <a:lnTo>
                  <a:pt x="8779002" y="111760"/>
                </a:lnTo>
                <a:lnTo>
                  <a:pt x="8749322" y="110490"/>
                </a:lnTo>
                <a:lnTo>
                  <a:pt x="8733231" y="113030"/>
                </a:lnTo>
                <a:lnTo>
                  <a:pt x="8718690" y="116840"/>
                </a:lnTo>
                <a:lnTo>
                  <a:pt x="8693658" y="115570"/>
                </a:lnTo>
                <a:lnTo>
                  <a:pt x="8690102" y="111760"/>
                </a:lnTo>
                <a:lnTo>
                  <a:pt x="8686546" y="107950"/>
                </a:lnTo>
                <a:lnTo>
                  <a:pt x="8647011" y="105410"/>
                </a:lnTo>
                <a:lnTo>
                  <a:pt x="8596947" y="102870"/>
                </a:lnTo>
                <a:lnTo>
                  <a:pt x="8544204" y="102870"/>
                </a:lnTo>
                <a:lnTo>
                  <a:pt x="8496681" y="105410"/>
                </a:lnTo>
                <a:lnTo>
                  <a:pt x="8512708" y="109220"/>
                </a:lnTo>
                <a:lnTo>
                  <a:pt x="8501736" y="110490"/>
                </a:lnTo>
                <a:lnTo>
                  <a:pt x="8483117" y="111760"/>
                </a:lnTo>
                <a:lnTo>
                  <a:pt x="8476234" y="115570"/>
                </a:lnTo>
                <a:lnTo>
                  <a:pt x="8491372" y="111760"/>
                </a:lnTo>
                <a:lnTo>
                  <a:pt x="8516442" y="111760"/>
                </a:lnTo>
                <a:lnTo>
                  <a:pt x="8539721" y="114300"/>
                </a:lnTo>
                <a:lnTo>
                  <a:pt x="8549513" y="118110"/>
                </a:lnTo>
                <a:lnTo>
                  <a:pt x="8395716" y="118110"/>
                </a:lnTo>
                <a:lnTo>
                  <a:pt x="8467725" y="121920"/>
                </a:lnTo>
                <a:lnTo>
                  <a:pt x="8348853" y="134620"/>
                </a:lnTo>
                <a:lnTo>
                  <a:pt x="8325853" y="132080"/>
                </a:lnTo>
                <a:lnTo>
                  <a:pt x="8301177" y="130810"/>
                </a:lnTo>
                <a:lnTo>
                  <a:pt x="8279003" y="129540"/>
                </a:lnTo>
                <a:lnTo>
                  <a:pt x="8263509" y="128270"/>
                </a:lnTo>
                <a:lnTo>
                  <a:pt x="8305774" y="123190"/>
                </a:lnTo>
                <a:lnTo>
                  <a:pt x="8316341" y="121920"/>
                </a:lnTo>
                <a:lnTo>
                  <a:pt x="8335645" y="128270"/>
                </a:lnTo>
                <a:lnTo>
                  <a:pt x="8365617" y="121920"/>
                </a:lnTo>
                <a:lnTo>
                  <a:pt x="8333981" y="118110"/>
                </a:lnTo>
                <a:lnTo>
                  <a:pt x="8297138" y="114300"/>
                </a:lnTo>
                <a:lnTo>
                  <a:pt x="8263903" y="110490"/>
                </a:lnTo>
                <a:lnTo>
                  <a:pt x="8243062" y="105410"/>
                </a:lnTo>
                <a:lnTo>
                  <a:pt x="8280095" y="106680"/>
                </a:lnTo>
                <a:lnTo>
                  <a:pt x="8322030" y="106680"/>
                </a:lnTo>
                <a:lnTo>
                  <a:pt x="8368614" y="105410"/>
                </a:lnTo>
                <a:lnTo>
                  <a:pt x="8474710" y="100330"/>
                </a:lnTo>
                <a:lnTo>
                  <a:pt x="8533714" y="95250"/>
                </a:lnTo>
                <a:lnTo>
                  <a:pt x="8596376" y="88900"/>
                </a:lnTo>
                <a:lnTo>
                  <a:pt x="8593963" y="92710"/>
                </a:lnTo>
                <a:lnTo>
                  <a:pt x="8729726" y="92710"/>
                </a:lnTo>
                <a:lnTo>
                  <a:pt x="8711692" y="95250"/>
                </a:lnTo>
                <a:lnTo>
                  <a:pt x="8726449" y="97790"/>
                </a:lnTo>
                <a:lnTo>
                  <a:pt x="8751887" y="96520"/>
                </a:lnTo>
                <a:lnTo>
                  <a:pt x="8784272" y="96520"/>
                </a:lnTo>
                <a:lnTo>
                  <a:pt x="8819896" y="95250"/>
                </a:lnTo>
                <a:lnTo>
                  <a:pt x="8834107" y="93980"/>
                </a:lnTo>
                <a:lnTo>
                  <a:pt x="8851595" y="91440"/>
                </a:lnTo>
                <a:lnTo>
                  <a:pt x="8869769" y="91440"/>
                </a:lnTo>
                <a:lnTo>
                  <a:pt x="8886063" y="92710"/>
                </a:lnTo>
                <a:lnTo>
                  <a:pt x="8878824" y="99060"/>
                </a:lnTo>
                <a:lnTo>
                  <a:pt x="8892222" y="100330"/>
                </a:lnTo>
                <a:lnTo>
                  <a:pt x="8917699" y="101600"/>
                </a:lnTo>
                <a:lnTo>
                  <a:pt x="8991727" y="101600"/>
                </a:lnTo>
                <a:lnTo>
                  <a:pt x="8991727" y="33451"/>
                </a:lnTo>
                <a:lnTo>
                  <a:pt x="8972182" y="35560"/>
                </a:lnTo>
                <a:lnTo>
                  <a:pt x="8926665" y="36830"/>
                </a:lnTo>
                <a:lnTo>
                  <a:pt x="8818474" y="36830"/>
                </a:lnTo>
                <a:lnTo>
                  <a:pt x="8762746" y="35560"/>
                </a:lnTo>
                <a:lnTo>
                  <a:pt x="8710549" y="35560"/>
                </a:lnTo>
                <a:lnTo>
                  <a:pt x="8715337" y="33020"/>
                </a:lnTo>
                <a:lnTo>
                  <a:pt x="8713686" y="30480"/>
                </a:lnTo>
                <a:lnTo>
                  <a:pt x="8708644" y="27940"/>
                </a:lnTo>
                <a:lnTo>
                  <a:pt x="8703310" y="25400"/>
                </a:lnTo>
                <a:lnTo>
                  <a:pt x="8672017" y="33020"/>
                </a:lnTo>
                <a:lnTo>
                  <a:pt x="8653920" y="35560"/>
                </a:lnTo>
                <a:lnTo>
                  <a:pt x="8632888" y="38100"/>
                </a:lnTo>
                <a:lnTo>
                  <a:pt x="8592820" y="41910"/>
                </a:lnTo>
                <a:lnTo>
                  <a:pt x="8655304" y="44450"/>
                </a:lnTo>
                <a:lnTo>
                  <a:pt x="8585543" y="49530"/>
                </a:lnTo>
                <a:lnTo>
                  <a:pt x="8552815" y="50800"/>
                </a:lnTo>
                <a:lnTo>
                  <a:pt x="8519414" y="48260"/>
                </a:lnTo>
                <a:lnTo>
                  <a:pt x="8534425" y="53340"/>
                </a:lnTo>
                <a:lnTo>
                  <a:pt x="8515617" y="55880"/>
                </a:lnTo>
                <a:lnTo>
                  <a:pt x="8435175" y="55880"/>
                </a:lnTo>
                <a:lnTo>
                  <a:pt x="8402828" y="57150"/>
                </a:lnTo>
                <a:lnTo>
                  <a:pt x="8365363" y="57150"/>
                </a:lnTo>
                <a:lnTo>
                  <a:pt x="8330031" y="58420"/>
                </a:lnTo>
                <a:lnTo>
                  <a:pt x="8298967" y="58420"/>
                </a:lnTo>
                <a:lnTo>
                  <a:pt x="8274304" y="54610"/>
                </a:lnTo>
                <a:lnTo>
                  <a:pt x="8206994" y="54610"/>
                </a:lnTo>
                <a:lnTo>
                  <a:pt x="8211820" y="48260"/>
                </a:lnTo>
                <a:lnTo>
                  <a:pt x="8216646" y="41910"/>
                </a:lnTo>
                <a:lnTo>
                  <a:pt x="8181721" y="40767"/>
                </a:lnTo>
                <a:lnTo>
                  <a:pt x="8181721" y="88900"/>
                </a:lnTo>
                <a:lnTo>
                  <a:pt x="8179308" y="92710"/>
                </a:lnTo>
                <a:lnTo>
                  <a:pt x="8154708" y="93980"/>
                </a:lnTo>
                <a:lnTo>
                  <a:pt x="8141792" y="96520"/>
                </a:lnTo>
                <a:lnTo>
                  <a:pt x="8140141" y="99060"/>
                </a:lnTo>
                <a:lnTo>
                  <a:pt x="8149336" y="101600"/>
                </a:lnTo>
                <a:lnTo>
                  <a:pt x="8100060" y="105410"/>
                </a:lnTo>
                <a:lnTo>
                  <a:pt x="8076997" y="105410"/>
                </a:lnTo>
                <a:lnTo>
                  <a:pt x="8022793" y="102870"/>
                </a:lnTo>
                <a:lnTo>
                  <a:pt x="8009890" y="99060"/>
                </a:lnTo>
                <a:lnTo>
                  <a:pt x="8045780" y="99060"/>
                </a:lnTo>
                <a:lnTo>
                  <a:pt x="8042834" y="97790"/>
                </a:lnTo>
                <a:lnTo>
                  <a:pt x="8030337" y="95250"/>
                </a:lnTo>
                <a:lnTo>
                  <a:pt x="7990459" y="99060"/>
                </a:lnTo>
                <a:lnTo>
                  <a:pt x="7947685" y="99060"/>
                </a:lnTo>
                <a:lnTo>
                  <a:pt x="7914386" y="100330"/>
                </a:lnTo>
                <a:lnTo>
                  <a:pt x="7902956" y="105410"/>
                </a:lnTo>
                <a:lnTo>
                  <a:pt x="7862671" y="105410"/>
                </a:lnTo>
                <a:lnTo>
                  <a:pt x="7857287" y="104140"/>
                </a:lnTo>
                <a:lnTo>
                  <a:pt x="7836789" y="101600"/>
                </a:lnTo>
                <a:lnTo>
                  <a:pt x="7836040" y="100330"/>
                </a:lnTo>
                <a:lnTo>
                  <a:pt x="7841475" y="97790"/>
                </a:lnTo>
                <a:lnTo>
                  <a:pt x="7851216" y="95250"/>
                </a:lnTo>
                <a:lnTo>
                  <a:pt x="7863332" y="92710"/>
                </a:lnTo>
                <a:lnTo>
                  <a:pt x="7674610" y="95250"/>
                </a:lnTo>
                <a:lnTo>
                  <a:pt x="7689024" y="101600"/>
                </a:lnTo>
                <a:lnTo>
                  <a:pt x="7748486" y="107950"/>
                </a:lnTo>
                <a:lnTo>
                  <a:pt x="7731125" y="111760"/>
                </a:lnTo>
                <a:lnTo>
                  <a:pt x="7721447" y="115570"/>
                </a:lnTo>
                <a:lnTo>
                  <a:pt x="7710551" y="119380"/>
                </a:lnTo>
                <a:lnTo>
                  <a:pt x="7690396" y="121920"/>
                </a:lnTo>
                <a:lnTo>
                  <a:pt x="7663815" y="121920"/>
                </a:lnTo>
                <a:lnTo>
                  <a:pt x="7645895" y="120650"/>
                </a:lnTo>
                <a:lnTo>
                  <a:pt x="7632268" y="119380"/>
                </a:lnTo>
                <a:lnTo>
                  <a:pt x="7618184" y="118110"/>
                </a:lnTo>
                <a:lnTo>
                  <a:pt x="7598918" y="118110"/>
                </a:lnTo>
                <a:lnTo>
                  <a:pt x="7601191" y="114300"/>
                </a:lnTo>
                <a:lnTo>
                  <a:pt x="7617231" y="111760"/>
                </a:lnTo>
                <a:lnTo>
                  <a:pt x="7639126" y="110490"/>
                </a:lnTo>
                <a:lnTo>
                  <a:pt x="7658989" y="107950"/>
                </a:lnTo>
                <a:lnTo>
                  <a:pt x="7609929" y="111760"/>
                </a:lnTo>
                <a:lnTo>
                  <a:pt x="7592822" y="111760"/>
                </a:lnTo>
                <a:lnTo>
                  <a:pt x="7597648" y="107950"/>
                </a:lnTo>
                <a:lnTo>
                  <a:pt x="7530338" y="111760"/>
                </a:lnTo>
                <a:lnTo>
                  <a:pt x="7526845" y="113030"/>
                </a:lnTo>
                <a:lnTo>
                  <a:pt x="7546302" y="113030"/>
                </a:lnTo>
                <a:lnTo>
                  <a:pt x="7571626" y="114300"/>
                </a:lnTo>
                <a:lnTo>
                  <a:pt x="7585710" y="115570"/>
                </a:lnTo>
                <a:lnTo>
                  <a:pt x="7542403" y="118110"/>
                </a:lnTo>
                <a:lnTo>
                  <a:pt x="7491895" y="119380"/>
                </a:lnTo>
                <a:lnTo>
                  <a:pt x="7426617" y="119380"/>
                </a:lnTo>
                <a:lnTo>
                  <a:pt x="7362469" y="116840"/>
                </a:lnTo>
                <a:lnTo>
                  <a:pt x="7315327" y="111760"/>
                </a:lnTo>
                <a:lnTo>
                  <a:pt x="7285634" y="111760"/>
                </a:lnTo>
                <a:lnTo>
                  <a:pt x="7275601" y="114300"/>
                </a:lnTo>
                <a:lnTo>
                  <a:pt x="7273709" y="118110"/>
                </a:lnTo>
                <a:lnTo>
                  <a:pt x="7268464" y="121920"/>
                </a:lnTo>
                <a:lnTo>
                  <a:pt x="7242835" y="123190"/>
                </a:lnTo>
                <a:lnTo>
                  <a:pt x="7217931" y="123190"/>
                </a:lnTo>
                <a:lnTo>
                  <a:pt x="7193039" y="120650"/>
                </a:lnTo>
                <a:lnTo>
                  <a:pt x="7167499" y="121920"/>
                </a:lnTo>
                <a:lnTo>
                  <a:pt x="7161936" y="125730"/>
                </a:lnTo>
                <a:lnTo>
                  <a:pt x="7134644" y="130810"/>
                </a:lnTo>
                <a:lnTo>
                  <a:pt x="7127748" y="134620"/>
                </a:lnTo>
                <a:lnTo>
                  <a:pt x="7071360" y="130810"/>
                </a:lnTo>
                <a:lnTo>
                  <a:pt x="7068909" y="137160"/>
                </a:lnTo>
                <a:lnTo>
                  <a:pt x="7095083" y="138430"/>
                </a:lnTo>
                <a:lnTo>
                  <a:pt x="7129805" y="137160"/>
                </a:lnTo>
                <a:lnTo>
                  <a:pt x="7153021" y="137160"/>
                </a:lnTo>
                <a:lnTo>
                  <a:pt x="7159625" y="142240"/>
                </a:lnTo>
                <a:lnTo>
                  <a:pt x="7146264" y="143510"/>
                </a:lnTo>
                <a:lnTo>
                  <a:pt x="7130885" y="144780"/>
                </a:lnTo>
                <a:lnTo>
                  <a:pt x="7131431" y="147320"/>
                </a:lnTo>
                <a:lnTo>
                  <a:pt x="7156602" y="146050"/>
                </a:lnTo>
                <a:lnTo>
                  <a:pt x="7172541" y="143510"/>
                </a:lnTo>
                <a:lnTo>
                  <a:pt x="7184428" y="140970"/>
                </a:lnTo>
                <a:lnTo>
                  <a:pt x="7226046" y="140970"/>
                </a:lnTo>
                <a:lnTo>
                  <a:pt x="7233005" y="142240"/>
                </a:lnTo>
                <a:lnTo>
                  <a:pt x="7234809" y="143510"/>
                </a:lnTo>
                <a:lnTo>
                  <a:pt x="7199173" y="143510"/>
                </a:lnTo>
                <a:lnTo>
                  <a:pt x="7183514" y="147320"/>
                </a:lnTo>
                <a:lnTo>
                  <a:pt x="7170344" y="149860"/>
                </a:lnTo>
                <a:lnTo>
                  <a:pt x="7142226" y="149860"/>
                </a:lnTo>
                <a:lnTo>
                  <a:pt x="7139813" y="147320"/>
                </a:lnTo>
                <a:lnTo>
                  <a:pt x="7126275" y="151130"/>
                </a:lnTo>
                <a:lnTo>
                  <a:pt x="7095363" y="152400"/>
                </a:lnTo>
                <a:lnTo>
                  <a:pt x="7059015" y="152400"/>
                </a:lnTo>
                <a:lnTo>
                  <a:pt x="7029196" y="153670"/>
                </a:lnTo>
                <a:lnTo>
                  <a:pt x="7011022" y="148590"/>
                </a:lnTo>
                <a:lnTo>
                  <a:pt x="7030567" y="146050"/>
                </a:lnTo>
                <a:lnTo>
                  <a:pt x="7061136" y="143510"/>
                </a:lnTo>
                <a:lnTo>
                  <a:pt x="7076059" y="140970"/>
                </a:lnTo>
                <a:lnTo>
                  <a:pt x="7002780" y="143510"/>
                </a:lnTo>
                <a:lnTo>
                  <a:pt x="7016445" y="140970"/>
                </a:lnTo>
                <a:lnTo>
                  <a:pt x="7019315" y="137160"/>
                </a:lnTo>
                <a:lnTo>
                  <a:pt x="7024421" y="133350"/>
                </a:lnTo>
                <a:lnTo>
                  <a:pt x="7034619" y="132080"/>
                </a:lnTo>
                <a:lnTo>
                  <a:pt x="7044817" y="130810"/>
                </a:lnTo>
                <a:lnTo>
                  <a:pt x="7017499" y="132080"/>
                </a:lnTo>
                <a:lnTo>
                  <a:pt x="6997624" y="130810"/>
                </a:lnTo>
                <a:lnTo>
                  <a:pt x="6977748" y="129540"/>
                </a:lnTo>
                <a:lnTo>
                  <a:pt x="6951091" y="130810"/>
                </a:lnTo>
                <a:lnTo>
                  <a:pt x="6956653" y="128270"/>
                </a:lnTo>
                <a:lnTo>
                  <a:pt x="6962229" y="125730"/>
                </a:lnTo>
                <a:lnTo>
                  <a:pt x="6938353" y="123190"/>
                </a:lnTo>
                <a:lnTo>
                  <a:pt x="6904329" y="121920"/>
                </a:lnTo>
                <a:lnTo>
                  <a:pt x="6885051" y="118110"/>
                </a:lnTo>
                <a:lnTo>
                  <a:pt x="6929742" y="118110"/>
                </a:lnTo>
                <a:lnTo>
                  <a:pt x="6976694" y="120650"/>
                </a:lnTo>
                <a:lnTo>
                  <a:pt x="7011467" y="124460"/>
                </a:lnTo>
                <a:lnTo>
                  <a:pt x="7019671" y="128270"/>
                </a:lnTo>
                <a:lnTo>
                  <a:pt x="7028408" y="125730"/>
                </a:lnTo>
                <a:lnTo>
                  <a:pt x="7080136" y="125730"/>
                </a:lnTo>
                <a:lnTo>
                  <a:pt x="7103745" y="128270"/>
                </a:lnTo>
                <a:lnTo>
                  <a:pt x="7112749" y="125730"/>
                </a:lnTo>
                <a:lnTo>
                  <a:pt x="7135292" y="119380"/>
                </a:lnTo>
                <a:lnTo>
                  <a:pt x="7139813" y="118110"/>
                </a:lnTo>
                <a:lnTo>
                  <a:pt x="7107961" y="118110"/>
                </a:lnTo>
                <a:lnTo>
                  <a:pt x="7078929" y="119380"/>
                </a:lnTo>
                <a:lnTo>
                  <a:pt x="7060489" y="118110"/>
                </a:lnTo>
                <a:lnTo>
                  <a:pt x="7060438" y="115570"/>
                </a:lnTo>
                <a:lnTo>
                  <a:pt x="7005193" y="118110"/>
                </a:lnTo>
                <a:lnTo>
                  <a:pt x="7052577" y="107950"/>
                </a:lnTo>
                <a:lnTo>
                  <a:pt x="7109714" y="101600"/>
                </a:lnTo>
                <a:lnTo>
                  <a:pt x="7049516" y="99060"/>
                </a:lnTo>
                <a:lnTo>
                  <a:pt x="6993471" y="100330"/>
                </a:lnTo>
                <a:lnTo>
                  <a:pt x="6940245" y="104140"/>
                </a:lnTo>
                <a:lnTo>
                  <a:pt x="6888505" y="105410"/>
                </a:lnTo>
                <a:lnTo>
                  <a:pt x="6854114" y="102870"/>
                </a:lnTo>
                <a:lnTo>
                  <a:pt x="6839090" y="101765"/>
                </a:lnTo>
                <a:lnTo>
                  <a:pt x="6761848" y="102870"/>
                </a:lnTo>
                <a:lnTo>
                  <a:pt x="6699072" y="99060"/>
                </a:lnTo>
                <a:lnTo>
                  <a:pt x="6677330" y="96520"/>
                </a:lnTo>
                <a:lnTo>
                  <a:pt x="6655575" y="93980"/>
                </a:lnTo>
                <a:lnTo>
                  <a:pt x="6629552" y="86398"/>
                </a:lnTo>
                <a:lnTo>
                  <a:pt x="6625107" y="85090"/>
                </a:lnTo>
                <a:lnTo>
                  <a:pt x="6608216" y="78740"/>
                </a:lnTo>
                <a:lnTo>
                  <a:pt x="6601460" y="76200"/>
                </a:lnTo>
                <a:lnTo>
                  <a:pt x="6674739" y="76200"/>
                </a:lnTo>
                <a:lnTo>
                  <a:pt x="6679565" y="82550"/>
                </a:lnTo>
                <a:lnTo>
                  <a:pt x="6736486" y="81280"/>
                </a:lnTo>
                <a:lnTo>
                  <a:pt x="6789598" y="78740"/>
                </a:lnTo>
                <a:lnTo>
                  <a:pt x="6839839" y="75018"/>
                </a:lnTo>
                <a:lnTo>
                  <a:pt x="6839293" y="75018"/>
                </a:lnTo>
                <a:lnTo>
                  <a:pt x="6946112" y="69850"/>
                </a:lnTo>
                <a:lnTo>
                  <a:pt x="7004050" y="69850"/>
                </a:lnTo>
                <a:lnTo>
                  <a:pt x="6987248" y="73660"/>
                </a:lnTo>
                <a:lnTo>
                  <a:pt x="6967220" y="75018"/>
                </a:lnTo>
                <a:lnTo>
                  <a:pt x="6989508" y="73660"/>
                </a:lnTo>
                <a:lnTo>
                  <a:pt x="7015835" y="69850"/>
                </a:lnTo>
                <a:lnTo>
                  <a:pt x="7041121" y="67398"/>
                </a:lnTo>
                <a:lnTo>
                  <a:pt x="7043267" y="67398"/>
                </a:lnTo>
                <a:lnTo>
                  <a:pt x="7083298" y="69850"/>
                </a:lnTo>
                <a:lnTo>
                  <a:pt x="7053999" y="69850"/>
                </a:lnTo>
                <a:lnTo>
                  <a:pt x="7048563" y="71120"/>
                </a:lnTo>
                <a:lnTo>
                  <a:pt x="7057695" y="72390"/>
                </a:lnTo>
                <a:lnTo>
                  <a:pt x="7072122" y="73660"/>
                </a:lnTo>
                <a:lnTo>
                  <a:pt x="7083234" y="75018"/>
                </a:lnTo>
                <a:lnTo>
                  <a:pt x="7082498" y="75018"/>
                </a:lnTo>
                <a:lnTo>
                  <a:pt x="7079780" y="77470"/>
                </a:lnTo>
                <a:lnTo>
                  <a:pt x="7054469" y="80010"/>
                </a:lnTo>
                <a:lnTo>
                  <a:pt x="7110362" y="77470"/>
                </a:lnTo>
                <a:lnTo>
                  <a:pt x="7166115" y="76200"/>
                </a:lnTo>
                <a:lnTo>
                  <a:pt x="7220686" y="76200"/>
                </a:lnTo>
                <a:lnTo>
                  <a:pt x="7273061" y="78740"/>
                </a:lnTo>
                <a:lnTo>
                  <a:pt x="7322198" y="80010"/>
                </a:lnTo>
                <a:lnTo>
                  <a:pt x="7406640" y="80010"/>
                </a:lnTo>
                <a:lnTo>
                  <a:pt x="7403503" y="77470"/>
                </a:lnTo>
                <a:lnTo>
                  <a:pt x="7410158" y="76200"/>
                </a:lnTo>
                <a:lnTo>
                  <a:pt x="7416406" y="75018"/>
                </a:lnTo>
                <a:lnTo>
                  <a:pt x="7415720" y="75018"/>
                </a:lnTo>
                <a:lnTo>
                  <a:pt x="7434669" y="73660"/>
                </a:lnTo>
                <a:lnTo>
                  <a:pt x="7456183" y="73660"/>
                </a:lnTo>
                <a:lnTo>
                  <a:pt x="7458253" y="75018"/>
                </a:lnTo>
                <a:lnTo>
                  <a:pt x="7457795" y="75018"/>
                </a:lnTo>
                <a:lnTo>
                  <a:pt x="7452652" y="76200"/>
                </a:lnTo>
                <a:lnTo>
                  <a:pt x="7441438" y="76200"/>
                </a:lnTo>
                <a:lnTo>
                  <a:pt x="7467663" y="81280"/>
                </a:lnTo>
                <a:lnTo>
                  <a:pt x="7482611" y="85090"/>
                </a:lnTo>
                <a:lnTo>
                  <a:pt x="7488085" y="88900"/>
                </a:lnTo>
                <a:lnTo>
                  <a:pt x="7485888" y="92710"/>
                </a:lnTo>
                <a:lnTo>
                  <a:pt x="7395845" y="92710"/>
                </a:lnTo>
                <a:lnTo>
                  <a:pt x="7415327" y="93980"/>
                </a:lnTo>
                <a:lnTo>
                  <a:pt x="7431875" y="95250"/>
                </a:lnTo>
                <a:lnTo>
                  <a:pt x="7447521" y="97790"/>
                </a:lnTo>
                <a:lnTo>
                  <a:pt x="7460958" y="98818"/>
                </a:lnTo>
                <a:lnTo>
                  <a:pt x="7450201" y="101854"/>
                </a:lnTo>
                <a:lnTo>
                  <a:pt x="7432573" y="101917"/>
                </a:lnTo>
                <a:lnTo>
                  <a:pt x="7420013" y="102362"/>
                </a:lnTo>
                <a:lnTo>
                  <a:pt x="7413523" y="103568"/>
                </a:lnTo>
                <a:lnTo>
                  <a:pt x="7414133" y="105918"/>
                </a:lnTo>
                <a:lnTo>
                  <a:pt x="7429754" y="105918"/>
                </a:lnTo>
                <a:lnTo>
                  <a:pt x="7421588" y="108216"/>
                </a:lnTo>
                <a:lnTo>
                  <a:pt x="7421067" y="108978"/>
                </a:lnTo>
                <a:lnTo>
                  <a:pt x="7426376" y="108216"/>
                </a:lnTo>
                <a:lnTo>
                  <a:pt x="7435723" y="105918"/>
                </a:lnTo>
                <a:lnTo>
                  <a:pt x="7452614" y="105918"/>
                </a:lnTo>
                <a:lnTo>
                  <a:pt x="7452614" y="101854"/>
                </a:lnTo>
                <a:lnTo>
                  <a:pt x="7453757" y="101854"/>
                </a:lnTo>
                <a:lnTo>
                  <a:pt x="7461694" y="98869"/>
                </a:lnTo>
                <a:lnTo>
                  <a:pt x="7464298" y="99060"/>
                </a:lnTo>
                <a:lnTo>
                  <a:pt x="7501509" y="99060"/>
                </a:lnTo>
                <a:lnTo>
                  <a:pt x="7517130" y="95250"/>
                </a:lnTo>
                <a:lnTo>
                  <a:pt x="7514717" y="95250"/>
                </a:lnTo>
                <a:lnTo>
                  <a:pt x="7514717" y="92710"/>
                </a:lnTo>
                <a:lnTo>
                  <a:pt x="7625334" y="76200"/>
                </a:lnTo>
                <a:lnTo>
                  <a:pt x="7622921" y="80010"/>
                </a:lnTo>
                <a:lnTo>
                  <a:pt x="7719060" y="76200"/>
                </a:lnTo>
                <a:lnTo>
                  <a:pt x="7706995" y="80010"/>
                </a:lnTo>
                <a:lnTo>
                  <a:pt x="7763510" y="76200"/>
                </a:lnTo>
                <a:lnTo>
                  <a:pt x="7765783" y="80010"/>
                </a:lnTo>
                <a:lnTo>
                  <a:pt x="7771651" y="81280"/>
                </a:lnTo>
                <a:lnTo>
                  <a:pt x="7777061" y="81280"/>
                </a:lnTo>
                <a:lnTo>
                  <a:pt x="7777988" y="82550"/>
                </a:lnTo>
                <a:lnTo>
                  <a:pt x="7814107" y="87630"/>
                </a:lnTo>
                <a:lnTo>
                  <a:pt x="7863052" y="86398"/>
                </a:lnTo>
                <a:lnTo>
                  <a:pt x="7863535" y="86398"/>
                </a:lnTo>
                <a:lnTo>
                  <a:pt x="7921930" y="83820"/>
                </a:lnTo>
                <a:lnTo>
                  <a:pt x="7981061" y="82550"/>
                </a:lnTo>
                <a:lnTo>
                  <a:pt x="7968970" y="86372"/>
                </a:lnTo>
                <a:lnTo>
                  <a:pt x="8010550" y="83820"/>
                </a:lnTo>
                <a:lnTo>
                  <a:pt x="8065922" y="85090"/>
                </a:lnTo>
                <a:lnTo>
                  <a:pt x="8126006" y="87630"/>
                </a:lnTo>
                <a:lnTo>
                  <a:pt x="8181721" y="88900"/>
                </a:lnTo>
                <a:lnTo>
                  <a:pt x="8181721" y="40767"/>
                </a:lnTo>
                <a:lnTo>
                  <a:pt x="8177924" y="40640"/>
                </a:lnTo>
                <a:lnTo>
                  <a:pt x="8143278" y="41910"/>
                </a:lnTo>
                <a:lnTo>
                  <a:pt x="8121294" y="44450"/>
                </a:lnTo>
                <a:lnTo>
                  <a:pt x="8120507" y="48260"/>
                </a:lnTo>
                <a:lnTo>
                  <a:pt x="8094650" y="46990"/>
                </a:lnTo>
                <a:lnTo>
                  <a:pt x="8088897" y="45720"/>
                </a:lnTo>
                <a:lnTo>
                  <a:pt x="8091729" y="43180"/>
                </a:lnTo>
                <a:lnTo>
                  <a:pt x="8091678" y="41910"/>
                </a:lnTo>
                <a:lnTo>
                  <a:pt x="8073644" y="41910"/>
                </a:lnTo>
                <a:lnTo>
                  <a:pt x="8037068" y="41910"/>
                </a:lnTo>
                <a:lnTo>
                  <a:pt x="7997825" y="41910"/>
                </a:lnTo>
                <a:lnTo>
                  <a:pt x="8000238" y="48260"/>
                </a:lnTo>
                <a:lnTo>
                  <a:pt x="7962049" y="44450"/>
                </a:lnTo>
                <a:lnTo>
                  <a:pt x="7936611" y="41910"/>
                </a:lnTo>
                <a:lnTo>
                  <a:pt x="7933550" y="43180"/>
                </a:lnTo>
                <a:lnTo>
                  <a:pt x="7917650" y="44450"/>
                </a:lnTo>
                <a:lnTo>
                  <a:pt x="7882509" y="44450"/>
                </a:lnTo>
                <a:lnTo>
                  <a:pt x="7864996" y="40640"/>
                </a:lnTo>
                <a:lnTo>
                  <a:pt x="7862722" y="39370"/>
                </a:lnTo>
                <a:lnTo>
                  <a:pt x="7855915" y="35560"/>
                </a:lnTo>
                <a:lnTo>
                  <a:pt x="7842085" y="33020"/>
                </a:lnTo>
                <a:lnTo>
                  <a:pt x="7810373" y="35560"/>
                </a:lnTo>
                <a:lnTo>
                  <a:pt x="7815199" y="38100"/>
                </a:lnTo>
                <a:lnTo>
                  <a:pt x="7791132" y="38100"/>
                </a:lnTo>
                <a:lnTo>
                  <a:pt x="7768501" y="39370"/>
                </a:lnTo>
                <a:lnTo>
                  <a:pt x="7743380" y="39370"/>
                </a:lnTo>
                <a:lnTo>
                  <a:pt x="7711821" y="38100"/>
                </a:lnTo>
                <a:lnTo>
                  <a:pt x="7727442" y="38100"/>
                </a:lnTo>
                <a:lnTo>
                  <a:pt x="7731049" y="36830"/>
                </a:lnTo>
                <a:lnTo>
                  <a:pt x="7734681" y="35560"/>
                </a:lnTo>
                <a:lnTo>
                  <a:pt x="7677328" y="35560"/>
                </a:lnTo>
                <a:lnTo>
                  <a:pt x="7615568" y="36830"/>
                </a:lnTo>
                <a:lnTo>
                  <a:pt x="7560780" y="36830"/>
                </a:lnTo>
                <a:lnTo>
                  <a:pt x="7524369" y="31750"/>
                </a:lnTo>
                <a:lnTo>
                  <a:pt x="7532357" y="27940"/>
                </a:lnTo>
                <a:lnTo>
                  <a:pt x="7555154" y="25400"/>
                </a:lnTo>
                <a:lnTo>
                  <a:pt x="7560437" y="21590"/>
                </a:lnTo>
                <a:lnTo>
                  <a:pt x="7609675" y="25400"/>
                </a:lnTo>
                <a:lnTo>
                  <a:pt x="7639926" y="22860"/>
                </a:lnTo>
                <a:lnTo>
                  <a:pt x="7652652" y="21590"/>
                </a:lnTo>
                <a:lnTo>
                  <a:pt x="7665377" y="20320"/>
                </a:lnTo>
                <a:lnTo>
                  <a:pt x="7700226" y="17780"/>
                </a:lnTo>
                <a:lnTo>
                  <a:pt x="7758684" y="19050"/>
                </a:lnTo>
                <a:lnTo>
                  <a:pt x="7777975" y="22860"/>
                </a:lnTo>
                <a:lnTo>
                  <a:pt x="7816291" y="21590"/>
                </a:lnTo>
                <a:lnTo>
                  <a:pt x="7857960" y="19050"/>
                </a:lnTo>
                <a:lnTo>
                  <a:pt x="7887335" y="25400"/>
                </a:lnTo>
                <a:lnTo>
                  <a:pt x="7848828" y="25400"/>
                </a:lnTo>
                <a:lnTo>
                  <a:pt x="7812811" y="27940"/>
                </a:lnTo>
                <a:lnTo>
                  <a:pt x="7787602" y="30480"/>
                </a:lnTo>
                <a:lnTo>
                  <a:pt x="7781544" y="31750"/>
                </a:lnTo>
                <a:lnTo>
                  <a:pt x="7856690" y="31750"/>
                </a:lnTo>
                <a:lnTo>
                  <a:pt x="7892440" y="33020"/>
                </a:lnTo>
                <a:lnTo>
                  <a:pt x="7920990" y="35560"/>
                </a:lnTo>
                <a:lnTo>
                  <a:pt x="7906601" y="29210"/>
                </a:lnTo>
                <a:lnTo>
                  <a:pt x="7903502" y="24130"/>
                </a:lnTo>
                <a:lnTo>
                  <a:pt x="7909433" y="19050"/>
                </a:lnTo>
                <a:lnTo>
                  <a:pt x="7917891" y="16510"/>
                </a:lnTo>
                <a:lnTo>
                  <a:pt x="7921866" y="15328"/>
                </a:lnTo>
                <a:lnTo>
                  <a:pt x="7919644" y="15328"/>
                </a:lnTo>
                <a:lnTo>
                  <a:pt x="7881518" y="16510"/>
                </a:lnTo>
                <a:lnTo>
                  <a:pt x="7836332" y="15328"/>
                </a:lnTo>
                <a:lnTo>
                  <a:pt x="7780236" y="13970"/>
                </a:lnTo>
                <a:lnTo>
                  <a:pt x="7615682" y="6350"/>
                </a:lnTo>
                <a:lnTo>
                  <a:pt x="7626566" y="15328"/>
                </a:lnTo>
                <a:lnTo>
                  <a:pt x="7625448" y="15328"/>
                </a:lnTo>
                <a:lnTo>
                  <a:pt x="7592923" y="17780"/>
                </a:lnTo>
                <a:lnTo>
                  <a:pt x="7587691" y="15328"/>
                </a:lnTo>
                <a:lnTo>
                  <a:pt x="7587412" y="15328"/>
                </a:lnTo>
                <a:lnTo>
                  <a:pt x="7593127" y="11430"/>
                </a:lnTo>
                <a:lnTo>
                  <a:pt x="7592784" y="8890"/>
                </a:lnTo>
                <a:lnTo>
                  <a:pt x="7592733" y="8509"/>
                </a:lnTo>
                <a:lnTo>
                  <a:pt x="7592619" y="7721"/>
                </a:lnTo>
                <a:lnTo>
                  <a:pt x="7594308" y="7721"/>
                </a:lnTo>
                <a:lnTo>
                  <a:pt x="7568819" y="6350"/>
                </a:lnTo>
                <a:lnTo>
                  <a:pt x="7537488" y="12725"/>
                </a:lnTo>
                <a:lnTo>
                  <a:pt x="7533919" y="12725"/>
                </a:lnTo>
                <a:lnTo>
                  <a:pt x="7511859" y="16510"/>
                </a:lnTo>
                <a:lnTo>
                  <a:pt x="7520343" y="16510"/>
                </a:lnTo>
                <a:lnTo>
                  <a:pt x="7541260" y="19050"/>
                </a:lnTo>
                <a:lnTo>
                  <a:pt x="7555585" y="21590"/>
                </a:lnTo>
                <a:lnTo>
                  <a:pt x="7552461" y="24130"/>
                </a:lnTo>
                <a:lnTo>
                  <a:pt x="7541006" y="26670"/>
                </a:lnTo>
                <a:lnTo>
                  <a:pt x="7530338" y="27940"/>
                </a:lnTo>
                <a:lnTo>
                  <a:pt x="7503922" y="26670"/>
                </a:lnTo>
                <a:lnTo>
                  <a:pt x="7473112" y="26670"/>
                </a:lnTo>
                <a:lnTo>
                  <a:pt x="7456500" y="25400"/>
                </a:lnTo>
                <a:lnTo>
                  <a:pt x="7472680" y="21590"/>
                </a:lnTo>
                <a:lnTo>
                  <a:pt x="7380224" y="31750"/>
                </a:lnTo>
                <a:lnTo>
                  <a:pt x="7383539" y="29210"/>
                </a:lnTo>
                <a:lnTo>
                  <a:pt x="7391590" y="27940"/>
                </a:lnTo>
                <a:lnTo>
                  <a:pt x="7401433" y="25400"/>
                </a:lnTo>
                <a:lnTo>
                  <a:pt x="7345299" y="25400"/>
                </a:lnTo>
                <a:lnTo>
                  <a:pt x="7301370" y="27940"/>
                </a:lnTo>
                <a:lnTo>
                  <a:pt x="7254430" y="29210"/>
                </a:lnTo>
                <a:lnTo>
                  <a:pt x="7209955" y="31750"/>
                </a:lnTo>
                <a:lnTo>
                  <a:pt x="7173468" y="35560"/>
                </a:lnTo>
                <a:lnTo>
                  <a:pt x="7204443" y="38100"/>
                </a:lnTo>
                <a:lnTo>
                  <a:pt x="7198271" y="40640"/>
                </a:lnTo>
                <a:lnTo>
                  <a:pt x="7172884" y="41910"/>
                </a:lnTo>
                <a:lnTo>
                  <a:pt x="7146226" y="44450"/>
                </a:lnTo>
                <a:lnTo>
                  <a:pt x="7136257" y="48260"/>
                </a:lnTo>
                <a:lnTo>
                  <a:pt x="7116877" y="45720"/>
                </a:lnTo>
                <a:lnTo>
                  <a:pt x="7115746" y="44450"/>
                </a:lnTo>
                <a:lnTo>
                  <a:pt x="7113511" y="41910"/>
                </a:lnTo>
                <a:lnTo>
                  <a:pt x="7111263" y="39370"/>
                </a:lnTo>
                <a:lnTo>
                  <a:pt x="7125030" y="31750"/>
                </a:lnTo>
                <a:lnTo>
                  <a:pt x="7163816" y="25400"/>
                </a:lnTo>
                <a:lnTo>
                  <a:pt x="7183031" y="26670"/>
                </a:lnTo>
                <a:lnTo>
                  <a:pt x="7209218" y="25400"/>
                </a:lnTo>
                <a:lnTo>
                  <a:pt x="7238530" y="22860"/>
                </a:lnTo>
                <a:lnTo>
                  <a:pt x="7267194" y="21590"/>
                </a:lnTo>
                <a:lnTo>
                  <a:pt x="7237946" y="21590"/>
                </a:lnTo>
                <a:lnTo>
                  <a:pt x="7171055" y="25400"/>
                </a:lnTo>
                <a:lnTo>
                  <a:pt x="7174192" y="21590"/>
                </a:lnTo>
                <a:lnTo>
                  <a:pt x="7156463" y="19050"/>
                </a:lnTo>
                <a:lnTo>
                  <a:pt x="7133996" y="17780"/>
                </a:lnTo>
                <a:lnTo>
                  <a:pt x="7123252" y="15328"/>
                </a:lnTo>
                <a:lnTo>
                  <a:pt x="7122731" y="15328"/>
                </a:lnTo>
                <a:lnTo>
                  <a:pt x="7128840" y="12725"/>
                </a:lnTo>
                <a:lnTo>
                  <a:pt x="7140803" y="10160"/>
                </a:lnTo>
                <a:lnTo>
                  <a:pt x="7160615" y="8890"/>
                </a:lnTo>
                <a:lnTo>
                  <a:pt x="7190232" y="8890"/>
                </a:lnTo>
                <a:lnTo>
                  <a:pt x="7220610" y="10160"/>
                </a:lnTo>
                <a:lnTo>
                  <a:pt x="7221893" y="12319"/>
                </a:lnTo>
                <a:lnTo>
                  <a:pt x="7222071" y="12725"/>
                </a:lnTo>
                <a:lnTo>
                  <a:pt x="7214375" y="15328"/>
                </a:lnTo>
                <a:lnTo>
                  <a:pt x="7218388" y="15328"/>
                </a:lnTo>
                <a:lnTo>
                  <a:pt x="7241197" y="19050"/>
                </a:lnTo>
                <a:lnTo>
                  <a:pt x="7278002" y="17780"/>
                </a:lnTo>
                <a:lnTo>
                  <a:pt x="7318032" y="15328"/>
                </a:lnTo>
                <a:lnTo>
                  <a:pt x="7359497" y="15328"/>
                </a:lnTo>
                <a:lnTo>
                  <a:pt x="7346569" y="19050"/>
                </a:lnTo>
                <a:lnTo>
                  <a:pt x="7372261" y="19050"/>
                </a:lnTo>
                <a:lnTo>
                  <a:pt x="7441692" y="16510"/>
                </a:lnTo>
                <a:lnTo>
                  <a:pt x="7456983" y="12725"/>
                </a:lnTo>
                <a:lnTo>
                  <a:pt x="7456449" y="12725"/>
                </a:lnTo>
                <a:lnTo>
                  <a:pt x="7364133" y="15328"/>
                </a:lnTo>
                <a:lnTo>
                  <a:pt x="7362241" y="15328"/>
                </a:lnTo>
                <a:lnTo>
                  <a:pt x="7370077" y="13970"/>
                </a:lnTo>
                <a:lnTo>
                  <a:pt x="7375868" y="11430"/>
                </a:lnTo>
                <a:lnTo>
                  <a:pt x="7366889" y="8890"/>
                </a:lnTo>
                <a:lnTo>
                  <a:pt x="7294880" y="8890"/>
                </a:lnTo>
                <a:lnTo>
                  <a:pt x="7299706" y="6350"/>
                </a:lnTo>
                <a:lnTo>
                  <a:pt x="7253910" y="3810"/>
                </a:lnTo>
                <a:lnTo>
                  <a:pt x="7147001" y="3810"/>
                </a:lnTo>
                <a:lnTo>
                  <a:pt x="7096506" y="6350"/>
                </a:lnTo>
                <a:lnTo>
                  <a:pt x="7084669" y="13970"/>
                </a:lnTo>
                <a:lnTo>
                  <a:pt x="7082510" y="15328"/>
                </a:lnTo>
                <a:lnTo>
                  <a:pt x="7064248" y="22860"/>
                </a:lnTo>
                <a:lnTo>
                  <a:pt x="7043318" y="30480"/>
                </a:lnTo>
                <a:lnTo>
                  <a:pt x="7022084" y="41910"/>
                </a:lnTo>
                <a:lnTo>
                  <a:pt x="6926872" y="41910"/>
                </a:lnTo>
                <a:lnTo>
                  <a:pt x="6878307" y="40640"/>
                </a:lnTo>
                <a:lnTo>
                  <a:pt x="6829247" y="40640"/>
                </a:lnTo>
                <a:lnTo>
                  <a:pt x="6729984" y="38100"/>
                </a:lnTo>
                <a:lnTo>
                  <a:pt x="6754228" y="34290"/>
                </a:lnTo>
                <a:lnTo>
                  <a:pt x="6790512" y="30480"/>
                </a:lnTo>
                <a:lnTo>
                  <a:pt x="6886194" y="27940"/>
                </a:lnTo>
                <a:lnTo>
                  <a:pt x="6856222" y="31750"/>
                </a:lnTo>
                <a:lnTo>
                  <a:pt x="6891883" y="33020"/>
                </a:lnTo>
                <a:lnTo>
                  <a:pt x="6918211" y="30480"/>
                </a:lnTo>
                <a:lnTo>
                  <a:pt x="6938454" y="27940"/>
                </a:lnTo>
                <a:lnTo>
                  <a:pt x="6955917" y="25400"/>
                </a:lnTo>
                <a:lnTo>
                  <a:pt x="6953504" y="27940"/>
                </a:lnTo>
                <a:lnTo>
                  <a:pt x="6957187" y="27940"/>
                </a:lnTo>
                <a:lnTo>
                  <a:pt x="6965569" y="31750"/>
                </a:lnTo>
                <a:lnTo>
                  <a:pt x="6998271" y="29210"/>
                </a:lnTo>
                <a:lnTo>
                  <a:pt x="7019150" y="25400"/>
                </a:lnTo>
                <a:lnTo>
                  <a:pt x="7025856" y="20320"/>
                </a:lnTo>
                <a:lnTo>
                  <a:pt x="7023392" y="19050"/>
                </a:lnTo>
                <a:lnTo>
                  <a:pt x="7016128" y="15328"/>
                </a:lnTo>
                <a:lnTo>
                  <a:pt x="7015645" y="15328"/>
                </a:lnTo>
                <a:lnTo>
                  <a:pt x="6999224" y="19050"/>
                </a:lnTo>
                <a:lnTo>
                  <a:pt x="6965658" y="12725"/>
                </a:lnTo>
                <a:lnTo>
                  <a:pt x="6965493" y="12725"/>
                </a:lnTo>
                <a:lnTo>
                  <a:pt x="6941286" y="19050"/>
                </a:lnTo>
                <a:lnTo>
                  <a:pt x="6896621" y="21590"/>
                </a:lnTo>
                <a:lnTo>
                  <a:pt x="6796151" y="21590"/>
                </a:lnTo>
                <a:lnTo>
                  <a:pt x="6809918" y="20320"/>
                </a:lnTo>
                <a:lnTo>
                  <a:pt x="6823684" y="19050"/>
                </a:lnTo>
                <a:lnTo>
                  <a:pt x="6837693" y="16510"/>
                </a:lnTo>
                <a:lnTo>
                  <a:pt x="6851688" y="13970"/>
                </a:lnTo>
                <a:lnTo>
                  <a:pt x="6881558" y="12725"/>
                </a:lnTo>
                <a:lnTo>
                  <a:pt x="6882181" y="12725"/>
                </a:lnTo>
                <a:lnTo>
                  <a:pt x="6916280" y="15252"/>
                </a:lnTo>
                <a:lnTo>
                  <a:pt x="6913918" y="12725"/>
                </a:lnTo>
                <a:lnTo>
                  <a:pt x="6910324" y="8890"/>
                </a:lnTo>
                <a:lnTo>
                  <a:pt x="6961886" y="8890"/>
                </a:lnTo>
                <a:lnTo>
                  <a:pt x="6961886" y="6350"/>
                </a:lnTo>
                <a:lnTo>
                  <a:pt x="6905142" y="8890"/>
                </a:lnTo>
                <a:lnTo>
                  <a:pt x="6876402" y="8890"/>
                </a:lnTo>
                <a:lnTo>
                  <a:pt x="6850126" y="6350"/>
                </a:lnTo>
                <a:lnTo>
                  <a:pt x="6828117" y="11430"/>
                </a:lnTo>
                <a:lnTo>
                  <a:pt x="6801536" y="15328"/>
                </a:lnTo>
                <a:lnTo>
                  <a:pt x="6799923" y="15328"/>
                </a:lnTo>
                <a:lnTo>
                  <a:pt x="6766979" y="16510"/>
                </a:lnTo>
                <a:lnTo>
                  <a:pt x="6720903" y="15328"/>
                </a:lnTo>
                <a:lnTo>
                  <a:pt x="6676631" y="20320"/>
                </a:lnTo>
                <a:lnTo>
                  <a:pt x="6625120" y="17780"/>
                </a:lnTo>
                <a:lnTo>
                  <a:pt x="6575882" y="13970"/>
                </a:lnTo>
                <a:lnTo>
                  <a:pt x="6538201" y="12725"/>
                </a:lnTo>
                <a:lnTo>
                  <a:pt x="6537706" y="12725"/>
                </a:lnTo>
                <a:lnTo>
                  <a:pt x="6542138" y="19050"/>
                </a:lnTo>
                <a:lnTo>
                  <a:pt x="6574955" y="21590"/>
                </a:lnTo>
                <a:lnTo>
                  <a:pt x="6648323" y="21590"/>
                </a:lnTo>
                <a:lnTo>
                  <a:pt x="6624510" y="25400"/>
                </a:lnTo>
                <a:lnTo>
                  <a:pt x="6598577" y="25400"/>
                </a:lnTo>
                <a:lnTo>
                  <a:pt x="6608572" y="27940"/>
                </a:lnTo>
                <a:lnTo>
                  <a:pt x="6569253" y="30480"/>
                </a:lnTo>
                <a:lnTo>
                  <a:pt x="6550622" y="26670"/>
                </a:lnTo>
                <a:lnTo>
                  <a:pt x="6534239" y="24130"/>
                </a:lnTo>
                <a:lnTo>
                  <a:pt x="6501638" y="25400"/>
                </a:lnTo>
                <a:lnTo>
                  <a:pt x="6536563" y="27940"/>
                </a:lnTo>
                <a:lnTo>
                  <a:pt x="6512954" y="31750"/>
                </a:lnTo>
                <a:lnTo>
                  <a:pt x="6485864" y="33020"/>
                </a:lnTo>
                <a:lnTo>
                  <a:pt x="6458559" y="35560"/>
                </a:lnTo>
                <a:lnTo>
                  <a:pt x="6434328" y="38100"/>
                </a:lnTo>
                <a:lnTo>
                  <a:pt x="6441173" y="40640"/>
                </a:lnTo>
                <a:lnTo>
                  <a:pt x="6463652" y="40640"/>
                </a:lnTo>
                <a:lnTo>
                  <a:pt x="6535293" y="38100"/>
                </a:lnTo>
                <a:lnTo>
                  <a:pt x="6511290" y="44450"/>
                </a:lnTo>
                <a:lnTo>
                  <a:pt x="6618224" y="38100"/>
                </a:lnTo>
                <a:lnTo>
                  <a:pt x="6632651" y="33020"/>
                </a:lnTo>
                <a:lnTo>
                  <a:pt x="6636855" y="30480"/>
                </a:lnTo>
                <a:lnTo>
                  <a:pt x="6638963" y="29210"/>
                </a:lnTo>
                <a:lnTo>
                  <a:pt x="6652031" y="26670"/>
                </a:lnTo>
                <a:lnTo>
                  <a:pt x="6686677" y="21590"/>
                </a:lnTo>
                <a:lnTo>
                  <a:pt x="6709080" y="27940"/>
                </a:lnTo>
                <a:lnTo>
                  <a:pt x="6724396" y="33020"/>
                </a:lnTo>
                <a:lnTo>
                  <a:pt x="6730466" y="39370"/>
                </a:lnTo>
                <a:lnTo>
                  <a:pt x="6725158" y="44450"/>
                </a:lnTo>
                <a:lnTo>
                  <a:pt x="6701155" y="43180"/>
                </a:lnTo>
                <a:lnTo>
                  <a:pt x="6675336" y="43180"/>
                </a:lnTo>
                <a:lnTo>
                  <a:pt x="6654889" y="41910"/>
                </a:lnTo>
                <a:lnTo>
                  <a:pt x="6647053" y="38100"/>
                </a:lnTo>
                <a:lnTo>
                  <a:pt x="6615900" y="43180"/>
                </a:lnTo>
                <a:lnTo>
                  <a:pt x="6550876" y="52070"/>
                </a:lnTo>
                <a:lnTo>
                  <a:pt x="6546088" y="57150"/>
                </a:lnTo>
                <a:lnTo>
                  <a:pt x="6535293" y="57150"/>
                </a:lnTo>
                <a:lnTo>
                  <a:pt x="6514617" y="54610"/>
                </a:lnTo>
                <a:lnTo>
                  <a:pt x="6463932" y="48260"/>
                </a:lnTo>
                <a:lnTo>
                  <a:pt x="6433248" y="46761"/>
                </a:lnTo>
                <a:lnTo>
                  <a:pt x="6433248" y="107950"/>
                </a:lnTo>
                <a:lnTo>
                  <a:pt x="6357937" y="114300"/>
                </a:lnTo>
                <a:lnTo>
                  <a:pt x="6321425" y="118110"/>
                </a:lnTo>
                <a:lnTo>
                  <a:pt x="6291732" y="120650"/>
                </a:lnTo>
                <a:lnTo>
                  <a:pt x="6259042" y="120650"/>
                </a:lnTo>
                <a:lnTo>
                  <a:pt x="6234709" y="118110"/>
                </a:lnTo>
                <a:lnTo>
                  <a:pt x="6230112" y="115570"/>
                </a:lnTo>
                <a:lnTo>
                  <a:pt x="6212802" y="120650"/>
                </a:lnTo>
                <a:lnTo>
                  <a:pt x="6172974" y="123190"/>
                </a:lnTo>
                <a:lnTo>
                  <a:pt x="6125934" y="124460"/>
                </a:lnTo>
                <a:lnTo>
                  <a:pt x="6086983" y="128270"/>
                </a:lnTo>
                <a:lnTo>
                  <a:pt x="6036551" y="125730"/>
                </a:lnTo>
                <a:lnTo>
                  <a:pt x="6010694" y="121920"/>
                </a:lnTo>
                <a:lnTo>
                  <a:pt x="5986627" y="118110"/>
                </a:lnTo>
                <a:lnTo>
                  <a:pt x="5941568" y="118110"/>
                </a:lnTo>
                <a:lnTo>
                  <a:pt x="5971667" y="124460"/>
                </a:lnTo>
                <a:lnTo>
                  <a:pt x="5922403" y="124460"/>
                </a:lnTo>
                <a:lnTo>
                  <a:pt x="5880608" y="125730"/>
                </a:lnTo>
                <a:lnTo>
                  <a:pt x="5837466" y="125730"/>
                </a:lnTo>
                <a:lnTo>
                  <a:pt x="5784215" y="124460"/>
                </a:lnTo>
                <a:lnTo>
                  <a:pt x="5786247" y="121920"/>
                </a:lnTo>
                <a:lnTo>
                  <a:pt x="5840730" y="121920"/>
                </a:lnTo>
                <a:lnTo>
                  <a:pt x="5800979" y="115570"/>
                </a:lnTo>
                <a:lnTo>
                  <a:pt x="5834062" y="113030"/>
                </a:lnTo>
                <a:lnTo>
                  <a:pt x="5847651" y="111760"/>
                </a:lnTo>
                <a:lnTo>
                  <a:pt x="5852668" y="115570"/>
                </a:lnTo>
                <a:lnTo>
                  <a:pt x="5856897" y="111760"/>
                </a:lnTo>
                <a:lnTo>
                  <a:pt x="5858992" y="110490"/>
                </a:lnTo>
                <a:lnTo>
                  <a:pt x="5861088" y="109220"/>
                </a:lnTo>
                <a:lnTo>
                  <a:pt x="5855360" y="107950"/>
                </a:lnTo>
                <a:lnTo>
                  <a:pt x="5829808" y="107950"/>
                </a:lnTo>
                <a:lnTo>
                  <a:pt x="5868289" y="105410"/>
                </a:lnTo>
                <a:lnTo>
                  <a:pt x="5865977" y="101765"/>
                </a:lnTo>
                <a:lnTo>
                  <a:pt x="5859907" y="101600"/>
                </a:lnTo>
                <a:lnTo>
                  <a:pt x="5865876" y="101600"/>
                </a:lnTo>
                <a:lnTo>
                  <a:pt x="5865977" y="101765"/>
                </a:lnTo>
                <a:lnTo>
                  <a:pt x="5907748" y="102870"/>
                </a:lnTo>
                <a:lnTo>
                  <a:pt x="5924054" y="102870"/>
                </a:lnTo>
                <a:lnTo>
                  <a:pt x="5959602" y="107950"/>
                </a:lnTo>
                <a:lnTo>
                  <a:pt x="5956351" y="110490"/>
                </a:lnTo>
                <a:lnTo>
                  <a:pt x="5946902" y="111760"/>
                </a:lnTo>
                <a:lnTo>
                  <a:pt x="5922391" y="111760"/>
                </a:lnTo>
                <a:lnTo>
                  <a:pt x="5947905" y="114300"/>
                </a:lnTo>
                <a:lnTo>
                  <a:pt x="5992698" y="114300"/>
                </a:lnTo>
                <a:lnTo>
                  <a:pt x="6010148" y="111760"/>
                </a:lnTo>
                <a:lnTo>
                  <a:pt x="5981979" y="111760"/>
                </a:lnTo>
                <a:lnTo>
                  <a:pt x="5974232" y="109220"/>
                </a:lnTo>
                <a:lnTo>
                  <a:pt x="5974816" y="106680"/>
                </a:lnTo>
                <a:lnTo>
                  <a:pt x="5971756" y="101765"/>
                </a:lnTo>
                <a:lnTo>
                  <a:pt x="5971667" y="101600"/>
                </a:lnTo>
                <a:lnTo>
                  <a:pt x="6000267" y="100330"/>
                </a:lnTo>
                <a:lnTo>
                  <a:pt x="6061100" y="100330"/>
                </a:lnTo>
                <a:lnTo>
                  <a:pt x="6082284" y="99060"/>
                </a:lnTo>
                <a:lnTo>
                  <a:pt x="6114897" y="101600"/>
                </a:lnTo>
                <a:lnTo>
                  <a:pt x="6138608" y="105410"/>
                </a:lnTo>
                <a:lnTo>
                  <a:pt x="6147638" y="109220"/>
                </a:lnTo>
                <a:lnTo>
                  <a:pt x="6136259" y="111760"/>
                </a:lnTo>
                <a:lnTo>
                  <a:pt x="6159043" y="111760"/>
                </a:lnTo>
                <a:lnTo>
                  <a:pt x="6205956" y="109220"/>
                </a:lnTo>
                <a:lnTo>
                  <a:pt x="6214008" y="107950"/>
                </a:lnTo>
                <a:lnTo>
                  <a:pt x="6230112" y="105410"/>
                </a:lnTo>
                <a:lnTo>
                  <a:pt x="6203327" y="107950"/>
                </a:lnTo>
                <a:lnTo>
                  <a:pt x="6197435" y="104140"/>
                </a:lnTo>
                <a:lnTo>
                  <a:pt x="6191567" y="101600"/>
                </a:lnTo>
                <a:lnTo>
                  <a:pt x="6188634" y="100330"/>
                </a:lnTo>
                <a:lnTo>
                  <a:pt x="6153150" y="101600"/>
                </a:lnTo>
                <a:lnTo>
                  <a:pt x="6153759" y="99060"/>
                </a:lnTo>
                <a:lnTo>
                  <a:pt x="6154064" y="97790"/>
                </a:lnTo>
                <a:lnTo>
                  <a:pt x="6181356" y="95250"/>
                </a:lnTo>
                <a:lnTo>
                  <a:pt x="6220384" y="96520"/>
                </a:lnTo>
                <a:lnTo>
                  <a:pt x="6256528" y="99060"/>
                </a:lnTo>
                <a:lnTo>
                  <a:pt x="6247244" y="101600"/>
                </a:lnTo>
                <a:lnTo>
                  <a:pt x="6246431" y="102870"/>
                </a:lnTo>
                <a:lnTo>
                  <a:pt x="6248514" y="105384"/>
                </a:lnTo>
                <a:lnTo>
                  <a:pt x="6277165" y="102870"/>
                </a:lnTo>
                <a:lnTo>
                  <a:pt x="6280543" y="99060"/>
                </a:lnTo>
                <a:lnTo>
                  <a:pt x="6264986" y="95250"/>
                </a:lnTo>
                <a:lnTo>
                  <a:pt x="6237224" y="92710"/>
                </a:lnTo>
                <a:lnTo>
                  <a:pt x="6305804" y="88900"/>
                </a:lnTo>
                <a:lnTo>
                  <a:pt x="6298565" y="88900"/>
                </a:lnTo>
                <a:lnTo>
                  <a:pt x="6367500" y="86398"/>
                </a:lnTo>
                <a:lnTo>
                  <a:pt x="6368313" y="86398"/>
                </a:lnTo>
                <a:lnTo>
                  <a:pt x="6373203" y="91440"/>
                </a:lnTo>
                <a:lnTo>
                  <a:pt x="6374422" y="95250"/>
                </a:lnTo>
                <a:lnTo>
                  <a:pt x="6370472" y="96520"/>
                </a:lnTo>
                <a:lnTo>
                  <a:pt x="6359906" y="95250"/>
                </a:lnTo>
                <a:lnTo>
                  <a:pt x="6395847" y="101600"/>
                </a:lnTo>
                <a:lnTo>
                  <a:pt x="6340602" y="105410"/>
                </a:lnTo>
                <a:lnTo>
                  <a:pt x="6360452" y="106680"/>
                </a:lnTo>
                <a:lnTo>
                  <a:pt x="6384010" y="106680"/>
                </a:lnTo>
                <a:lnTo>
                  <a:pt x="6408699" y="105410"/>
                </a:lnTo>
                <a:lnTo>
                  <a:pt x="6431915" y="105410"/>
                </a:lnTo>
                <a:lnTo>
                  <a:pt x="6433248" y="107950"/>
                </a:lnTo>
                <a:lnTo>
                  <a:pt x="6433248" y="46761"/>
                </a:lnTo>
                <a:lnTo>
                  <a:pt x="6412077" y="45720"/>
                </a:lnTo>
                <a:lnTo>
                  <a:pt x="6346571" y="44450"/>
                </a:lnTo>
                <a:lnTo>
                  <a:pt x="6335001" y="45720"/>
                </a:lnTo>
                <a:lnTo>
                  <a:pt x="6328613" y="46990"/>
                </a:lnTo>
                <a:lnTo>
                  <a:pt x="6326721" y="49530"/>
                </a:lnTo>
                <a:lnTo>
                  <a:pt x="6328664" y="54610"/>
                </a:lnTo>
                <a:lnTo>
                  <a:pt x="6313500" y="52070"/>
                </a:lnTo>
                <a:lnTo>
                  <a:pt x="6298565" y="52070"/>
                </a:lnTo>
                <a:lnTo>
                  <a:pt x="6283617" y="50800"/>
                </a:lnTo>
                <a:lnTo>
                  <a:pt x="6268466" y="50800"/>
                </a:lnTo>
                <a:lnTo>
                  <a:pt x="6279451" y="48260"/>
                </a:lnTo>
                <a:lnTo>
                  <a:pt x="6290564" y="46990"/>
                </a:lnTo>
                <a:lnTo>
                  <a:pt x="6304140" y="45720"/>
                </a:lnTo>
                <a:lnTo>
                  <a:pt x="6322568" y="44450"/>
                </a:lnTo>
                <a:lnTo>
                  <a:pt x="6169914" y="41910"/>
                </a:lnTo>
                <a:lnTo>
                  <a:pt x="6181979" y="38100"/>
                </a:lnTo>
                <a:lnTo>
                  <a:pt x="6121908" y="41910"/>
                </a:lnTo>
                <a:lnTo>
                  <a:pt x="6149403" y="41910"/>
                </a:lnTo>
                <a:lnTo>
                  <a:pt x="6176111" y="43180"/>
                </a:lnTo>
                <a:lnTo>
                  <a:pt x="6194031" y="45720"/>
                </a:lnTo>
                <a:lnTo>
                  <a:pt x="6195187" y="50800"/>
                </a:lnTo>
                <a:lnTo>
                  <a:pt x="6148692" y="52070"/>
                </a:lnTo>
                <a:lnTo>
                  <a:pt x="6108839" y="52070"/>
                </a:lnTo>
                <a:lnTo>
                  <a:pt x="6071006" y="53340"/>
                </a:lnTo>
                <a:lnTo>
                  <a:pt x="6030595" y="57150"/>
                </a:lnTo>
                <a:lnTo>
                  <a:pt x="6029680" y="54610"/>
                </a:lnTo>
                <a:lnTo>
                  <a:pt x="6028779" y="52070"/>
                </a:lnTo>
                <a:lnTo>
                  <a:pt x="6028321" y="50800"/>
                </a:lnTo>
                <a:lnTo>
                  <a:pt x="6027877" y="49530"/>
                </a:lnTo>
                <a:lnTo>
                  <a:pt x="6024257" y="44450"/>
                </a:lnTo>
                <a:lnTo>
                  <a:pt x="6023356" y="43180"/>
                </a:lnTo>
                <a:lnTo>
                  <a:pt x="6022441" y="39370"/>
                </a:lnTo>
                <a:lnTo>
                  <a:pt x="6030595" y="35560"/>
                </a:lnTo>
                <a:lnTo>
                  <a:pt x="6037834" y="35560"/>
                </a:lnTo>
                <a:lnTo>
                  <a:pt x="6058001" y="30480"/>
                </a:lnTo>
                <a:lnTo>
                  <a:pt x="6084024" y="25400"/>
                </a:lnTo>
                <a:lnTo>
                  <a:pt x="6112764" y="21590"/>
                </a:lnTo>
                <a:lnTo>
                  <a:pt x="6126924" y="20320"/>
                </a:lnTo>
                <a:lnTo>
                  <a:pt x="6141085" y="19050"/>
                </a:lnTo>
                <a:lnTo>
                  <a:pt x="6082004" y="17780"/>
                </a:lnTo>
                <a:lnTo>
                  <a:pt x="6046457" y="19050"/>
                </a:lnTo>
                <a:lnTo>
                  <a:pt x="6019889" y="19050"/>
                </a:lnTo>
                <a:lnTo>
                  <a:pt x="5987770" y="20320"/>
                </a:lnTo>
                <a:lnTo>
                  <a:pt x="5935599" y="19050"/>
                </a:lnTo>
                <a:lnTo>
                  <a:pt x="5946864" y="15328"/>
                </a:lnTo>
                <a:lnTo>
                  <a:pt x="5946432" y="15328"/>
                </a:lnTo>
                <a:lnTo>
                  <a:pt x="5979934" y="11430"/>
                </a:lnTo>
                <a:lnTo>
                  <a:pt x="6009830" y="8890"/>
                </a:lnTo>
                <a:lnTo>
                  <a:pt x="6012561" y="6350"/>
                </a:lnTo>
                <a:lnTo>
                  <a:pt x="6117082" y="8890"/>
                </a:lnTo>
                <a:lnTo>
                  <a:pt x="6106147" y="10160"/>
                </a:lnTo>
                <a:lnTo>
                  <a:pt x="6099048" y="11430"/>
                </a:lnTo>
                <a:lnTo>
                  <a:pt x="6095365" y="12319"/>
                </a:lnTo>
                <a:lnTo>
                  <a:pt x="6134925" y="10160"/>
                </a:lnTo>
                <a:lnTo>
                  <a:pt x="6171336" y="8890"/>
                </a:lnTo>
                <a:lnTo>
                  <a:pt x="6204369" y="8890"/>
                </a:lnTo>
                <a:lnTo>
                  <a:pt x="6240907" y="6350"/>
                </a:lnTo>
                <a:lnTo>
                  <a:pt x="6247701" y="7721"/>
                </a:lnTo>
                <a:lnTo>
                  <a:pt x="6246101" y="7721"/>
                </a:lnTo>
                <a:lnTo>
                  <a:pt x="6216218" y="10160"/>
                </a:lnTo>
                <a:lnTo>
                  <a:pt x="6225337" y="12725"/>
                </a:lnTo>
                <a:lnTo>
                  <a:pt x="6224968" y="12725"/>
                </a:lnTo>
                <a:lnTo>
                  <a:pt x="6201359" y="13970"/>
                </a:lnTo>
                <a:lnTo>
                  <a:pt x="6179261" y="17780"/>
                </a:lnTo>
                <a:lnTo>
                  <a:pt x="6160325" y="21590"/>
                </a:lnTo>
                <a:lnTo>
                  <a:pt x="6145911" y="25400"/>
                </a:lnTo>
                <a:lnTo>
                  <a:pt x="6189307" y="25400"/>
                </a:lnTo>
                <a:lnTo>
                  <a:pt x="6209157" y="22860"/>
                </a:lnTo>
                <a:lnTo>
                  <a:pt x="6226518" y="19050"/>
                </a:lnTo>
                <a:lnTo>
                  <a:pt x="6261760" y="15328"/>
                </a:lnTo>
                <a:lnTo>
                  <a:pt x="6263564" y="15328"/>
                </a:lnTo>
                <a:lnTo>
                  <a:pt x="6315329" y="19050"/>
                </a:lnTo>
                <a:lnTo>
                  <a:pt x="6326797" y="19050"/>
                </a:lnTo>
                <a:lnTo>
                  <a:pt x="6321501" y="17780"/>
                </a:lnTo>
                <a:lnTo>
                  <a:pt x="6310122" y="16510"/>
                </a:lnTo>
                <a:lnTo>
                  <a:pt x="6303797" y="15328"/>
                </a:lnTo>
                <a:lnTo>
                  <a:pt x="6329515" y="15328"/>
                </a:lnTo>
                <a:lnTo>
                  <a:pt x="6385052" y="19050"/>
                </a:lnTo>
                <a:lnTo>
                  <a:pt x="6377279" y="16510"/>
                </a:lnTo>
                <a:lnTo>
                  <a:pt x="6372682" y="15328"/>
                </a:lnTo>
                <a:lnTo>
                  <a:pt x="6362662" y="12725"/>
                </a:lnTo>
                <a:lnTo>
                  <a:pt x="6468389" y="16510"/>
                </a:lnTo>
                <a:lnTo>
                  <a:pt x="6502908" y="21590"/>
                </a:lnTo>
                <a:lnTo>
                  <a:pt x="6496532" y="19050"/>
                </a:lnTo>
                <a:lnTo>
                  <a:pt x="6509652" y="15328"/>
                </a:lnTo>
                <a:lnTo>
                  <a:pt x="6509461" y="15328"/>
                </a:lnTo>
                <a:lnTo>
                  <a:pt x="6532118" y="11430"/>
                </a:lnTo>
                <a:lnTo>
                  <a:pt x="6552184" y="8890"/>
                </a:lnTo>
                <a:lnTo>
                  <a:pt x="6515608" y="6350"/>
                </a:lnTo>
                <a:lnTo>
                  <a:pt x="6460744" y="2540"/>
                </a:lnTo>
                <a:lnTo>
                  <a:pt x="6151880" y="2540"/>
                </a:lnTo>
                <a:lnTo>
                  <a:pt x="6087554" y="0"/>
                </a:lnTo>
                <a:lnTo>
                  <a:pt x="6039853" y="0"/>
                </a:lnTo>
                <a:lnTo>
                  <a:pt x="6003671" y="2540"/>
                </a:lnTo>
                <a:lnTo>
                  <a:pt x="5945416" y="10160"/>
                </a:lnTo>
                <a:lnTo>
                  <a:pt x="5912624" y="15328"/>
                </a:lnTo>
                <a:lnTo>
                  <a:pt x="5911850" y="15328"/>
                </a:lnTo>
                <a:lnTo>
                  <a:pt x="5871870" y="17780"/>
                </a:lnTo>
                <a:lnTo>
                  <a:pt x="5816600" y="19050"/>
                </a:lnTo>
                <a:lnTo>
                  <a:pt x="5807519" y="16510"/>
                </a:lnTo>
                <a:lnTo>
                  <a:pt x="5803265" y="15328"/>
                </a:lnTo>
                <a:lnTo>
                  <a:pt x="5785358" y="15328"/>
                </a:lnTo>
                <a:lnTo>
                  <a:pt x="5785358" y="105410"/>
                </a:lnTo>
                <a:lnTo>
                  <a:pt x="5782195" y="107950"/>
                </a:lnTo>
                <a:lnTo>
                  <a:pt x="5778665" y="109220"/>
                </a:lnTo>
                <a:lnTo>
                  <a:pt x="5767692" y="110490"/>
                </a:lnTo>
                <a:lnTo>
                  <a:pt x="5742178" y="107950"/>
                </a:lnTo>
                <a:lnTo>
                  <a:pt x="5745734" y="107950"/>
                </a:lnTo>
                <a:lnTo>
                  <a:pt x="5742178" y="105410"/>
                </a:lnTo>
                <a:lnTo>
                  <a:pt x="5785358" y="105410"/>
                </a:lnTo>
                <a:lnTo>
                  <a:pt x="5785358" y="15328"/>
                </a:lnTo>
                <a:lnTo>
                  <a:pt x="5775490" y="15328"/>
                </a:lnTo>
                <a:lnTo>
                  <a:pt x="5752770" y="16510"/>
                </a:lnTo>
                <a:lnTo>
                  <a:pt x="5747309" y="13970"/>
                </a:lnTo>
                <a:lnTo>
                  <a:pt x="5744616" y="12725"/>
                </a:lnTo>
                <a:lnTo>
                  <a:pt x="5744210" y="12725"/>
                </a:lnTo>
                <a:lnTo>
                  <a:pt x="5772480" y="11430"/>
                </a:lnTo>
                <a:lnTo>
                  <a:pt x="5782513" y="10160"/>
                </a:lnTo>
                <a:lnTo>
                  <a:pt x="5780265" y="7721"/>
                </a:lnTo>
                <a:lnTo>
                  <a:pt x="5777877" y="6350"/>
                </a:lnTo>
                <a:lnTo>
                  <a:pt x="5771007" y="2540"/>
                </a:lnTo>
                <a:lnTo>
                  <a:pt x="5749341" y="7721"/>
                </a:lnTo>
                <a:lnTo>
                  <a:pt x="5749201" y="7721"/>
                </a:lnTo>
                <a:lnTo>
                  <a:pt x="5734939" y="10223"/>
                </a:lnTo>
                <a:lnTo>
                  <a:pt x="5734939" y="80010"/>
                </a:lnTo>
                <a:lnTo>
                  <a:pt x="5714123" y="85090"/>
                </a:lnTo>
                <a:lnTo>
                  <a:pt x="5606288" y="101600"/>
                </a:lnTo>
                <a:lnTo>
                  <a:pt x="5561838" y="107950"/>
                </a:lnTo>
                <a:lnTo>
                  <a:pt x="5523547" y="110490"/>
                </a:lnTo>
                <a:lnTo>
                  <a:pt x="5452300" y="110490"/>
                </a:lnTo>
                <a:lnTo>
                  <a:pt x="5424805" y="107950"/>
                </a:lnTo>
                <a:lnTo>
                  <a:pt x="5502872" y="107950"/>
                </a:lnTo>
                <a:lnTo>
                  <a:pt x="5546522" y="105410"/>
                </a:lnTo>
                <a:lnTo>
                  <a:pt x="5573179" y="104140"/>
                </a:lnTo>
                <a:lnTo>
                  <a:pt x="5584634" y="101600"/>
                </a:lnTo>
                <a:lnTo>
                  <a:pt x="5582704" y="99060"/>
                </a:lnTo>
                <a:lnTo>
                  <a:pt x="5569216" y="96520"/>
                </a:lnTo>
                <a:lnTo>
                  <a:pt x="5561457" y="95250"/>
                </a:lnTo>
                <a:lnTo>
                  <a:pt x="5545963" y="92710"/>
                </a:lnTo>
                <a:lnTo>
                  <a:pt x="5514746" y="88900"/>
                </a:lnTo>
                <a:lnTo>
                  <a:pt x="5477395" y="85090"/>
                </a:lnTo>
                <a:lnTo>
                  <a:pt x="5435727" y="80010"/>
                </a:lnTo>
                <a:lnTo>
                  <a:pt x="5683250" y="82550"/>
                </a:lnTo>
                <a:lnTo>
                  <a:pt x="5672455" y="80010"/>
                </a:lnTo>
                <a:lnTo>
                  <a:pt x="5691314" y="80010"/>
                </a:lnTo>
                <a:lnTo>
                  <a:pt x="5708167" y="78740"/>
                </a:lnTo>
                <a:lnTo>
                  <a:pt x="5722772" y="78740"/>
                </a:lnTo>
                <a:lnTo>
                  <a:pt x="5734939" y="80010"/>
                </a:lnTo>
                <a:lnTo>
                  <a:pt x="5734939" y="10223"/>
                </a:lnTo>
                <a:lnTo>
                  <a:pt x="5728017" y="11430"/>
                </a:lnTo>
                <a:lnTo>
                  <a:pt x="5701347" y="13970"/>
                </a:lnTo>
                <a:lnTo>
                  <a:pt x="5665686" y="12725"/>
                </a:lnTo>
                <a:lnTo>
                  <a:pt x="5665190" y="12725"/>
                </a:lnTo>
                <a:lnTo>
                  <a:pt x="5670016" y="8890"/>
                </a:lnTo>
                <a:lnTo>
                  <a:pt x="5664886" y="5080"/>
                </a:lnTo>
                <a:lnTo>
                  <a:pt x="5666537" y="3810"/>
                </a:lnTo>
                <a:lnTo>
                  <a:pt x="5691619" y="2540"/>
                </a:lnTo>
                <a:lnTo>
                  <a:pt x="5639282" y="2540"/>
                </a:lnTo>
                <a:lnTo>
                  <a:pt x="5597309" y="3810"/>
                </a:lnTo>
                <a:lnTo>
                  <a:pt x="5531866" y="8890"/>
                </a:lnTo>
                <a:lnTo>
                  <a:pt x="5489257" y="11430"/>
                </a:lnTo>
                <a:lnTo>
                  <a:pt x="5465584" y="11430"/>
                </a:lnTo>
                <a:lnTo>
                  <a:pt x="5453304" y="10160"/>
                </a:lnTo>
                <a:lnTo>
                  <a:pt x="5445163" y="7721"/>
                </a:lnTo>
                <a:lnTo>
                  <a:pt x="5445290" y="7721"/>
                </a:lnTo>
                <a:lnTo>
                  <a:pt x="5432717" y="5080"/>
                </a:lnTo>
                <a:lnTo>
                  <a:pt x="5409323" y="3810"/>
                </a:lnTo>
                <a:lnTo>
                  <a:pt x="5367147" y="2540"/>
                </a:lnTo>
                <a:lnTo>
                  <a:pt x="5307076" y="2540"/>
                </a:lnTo>
                <a:lnTo>
                  <a:pt x="5333492" y="6350"/>
                </a:lnTo>
                <a:lnTo>
                  <a:pt x="5239664" y="12725"/>
                </a:lnTo>
                <a:lnTo>
                  <a:pt x="5219535" y="16510"/>
                </a:lnTo>
                <a:lnTo>
                  <a:pt x="5229517" y="19050"/>
                </a:lnTo>
                <a:lnTo>
                  <a:pt x="5248529" y="20320"/>
                </a:lnTo>
                <a:lnTo>
                  <a:pt x="5255387" y="21590"/>
                </a:lnTo>
                <a:lnTo>
                  <a:pt x="5274449" y="15328"/>
                </a:lnTo>
                <a:lnTo>
                  <a:pt x="5303393" y="15328"/>
                </a:lnTo>
                <a:lnTo>
                  <a:pt x="5359857" y="12725"/>
                </a:lnTo>
                <a:lnTo>
                  <a:pt x="5360263" y="12725"/>
                </a:lnTo>
                <a:lnTo>
                  <a:pt x="5373636" y="15328"/>
                </a:lnTo>
                <a:lnTo>
                  <a:pt x="5371185" y="15328"/>
                </a:lnTo>
                <a:lnTo>
                  <a:pt x="5339639" y="16510"/>
                </a:lnTo>
                <a:lnTo>
                  <a:pt x="5323738" y="19050"/>
                </a:lnTo>
                <a:lnTo>
                  <a:pt x="5314835" y="22860"/>
                </a:lnTo>
                <a:lnTo>
                  <a:pt x="5302250" y="25400"/>
                </a:lnTo>
                <a:lnTo>
                  <a:pt x="5361178" y="21590"/>
                </a:lnTo>
                <a:lnTo>
                  <a:pt x="5380355" y="25400"/>
                </a:lnTo>
                <a:lnTo>
                  <a:pt x="5421249" y="25400"/>
                </a:lnTo>
                <a:lnTo>
                  <a:pt x="5457482" y="26670"/>
                </a:lnTo>
                <a:lnTo>
                  <a:pt x="5489410" y="25400"/>
                </a:lnTo>
                <a:lnTo>
                  <a:pt x="5498731" y="24130"/>
                </a:lnTo>
                <a:lnTo>
                  <a:pt x="5517388" y="21590"/>
                </a:lnTo>
                <a:lnTo>
                  <a:pt x="5500751" y="21590"/>
                </a:lnTo>
                <a:lnTo>
                  <a:pt x="5471947" y="24130"/>
                </a:lnTo>
                <a:lnTo>
                  <a:pt x="5457317" y="21590"/>
                </a:lnTo>
                <a:lnTo>
                  <a:pt x="5485663" y="17780"/>
                </a:lnTo>
                <a:lnTo>
                  <a:pt x="5525020" y="15328"/>
                </a:lnTo>
                <a:lnTo>
                  <a:pt x="5525274" y="15328"/>
                </a:lnTo>
                <a:lnTo>
                  <a:pt x="5574741" y="11430"/>
                </a:lnTo>
                <a:lnTo>
                  <a:pt x="5626722" y="8890"/>
                </a:lnTo>
                <a:lnTo>
                  <a:pt x="5631345" y="11430"/>
                </a:lnTo>
                <a:lnTo>
                  <a:pt x="5638508" y="12725"/>
                </a:lnTo>
                <a:lnTo>
                  <a:pt x="5643308" y="13970"/>
                </a:lnTo>
                <a:lnTo>
                  <a:pt x="5641073" y="15328"/>
                </a:lnTo>
                <a:lnTo>
                  <a:pt x="5620702" y="15328"/>
                </a:lnTo>
                <a:lnTo>
                  <a:pt x="5619051" y="17780"/>
                </a:lnTo>
                <a:lnTo>
                  <a:pt x="5614428" y="20320"/>
                </a:lnTo>
                <a:lnTo>
                  <a:pt x="5621058" y="21590"/>
                </a:lnTo>
                <a:lnTo>
                  <a:pt x="5653151" y="21590"/>
                </a:lnTo>
                <a:lnTo>
                  <a:pt x="5607812" y="34290"/>
                </a:lnTo>
                <a:lnTo>
                  <a:pt x="5588952" y="39370"/>
                </a:lnTo>
                <a:lnTo>
                  <a:pt x="5582285" y="41910"/>
                </a:lnTo>
                <a:lnTo>
                  <a:pt x="5551106" y="43180"/>
                </a:lnTo>
                <a:lnTo>
                  <a:pt x="5486108" y="43180"/>
                </a:lnTo>
                <a:lnTo>
                  <a:pt x="5459730" y="41910"/>
                </a:lnTo>
                <a:lnTo>
                  <a:pt x="5431536" y="41910"/>
                </a:lnTo>
                <a:lnTo>
                  <a:pt x="5396649" y="44450"/>
                </a:lnTo>
                <a:lnTo>
                  <a:pt x="5367172" y="44450"/>
                </a:lnTo>
                <a:lnTo>
                  <a:pt x="5357850" y="42811"/>
                </a:lnTo>
                <a:lnTo>
                  <a:pt x="5357850" y="110490"/>
                </a:lnTo>
                <a:lnTo>
                  <a:pt x="5357622" y="111760"/>
                </a:lnTo>
                <a:lnTo>
                  <a:pt x="5345049" y="115570"/>
                </a:lnTo>
                <a:lnTo>
                  <a:pt x="5319547" y="118110"/>
                </a:lnTo>
                <a:lnTo>
                  <a:pt x="5291137" y="121920"/>
                </a:lnTo>
                <a:lnTo>
                  <a:pt x="5269865" y="128270"/>
                </a:lnTo>
                <a:lnTo>
                  <a:pt x="5248529" y="128270"/>
                </a:lnTo>
                <a:lnTo>
                  <a:pt x="5219344" y="127000"/>
                </a:lnTo>
                <a:lnTo>
                  <a:pt x="5196497" y="127000"/>
                </a:lnTo>
                <a:lnTo>
                  <a:pt x="5194173" y="124460"/>
                </a:lnTo>
                <a:lnTo>
                  <a:pt x="5224729" y="121920"/>
                </a:lnTo>
                <a:lnTo>
                  <a:pt x="5244147" y="118110"/>
                </a:lnTo>
                <a:lnTo>
                  <a:pt x="5262892" y="115570"/>
                </a:lnTo>
                <a:lnTo>
                  <a:pt x="5291455" y="118110"/>
                </a:lnTo>
                <a:lnTo>
                  <a:pt x="5293449" y="114300"/>
                </a:lnTo>
                <a:lnTo>
                  <a:pt x="5289359" y="111760"/>
                </a:lnTo>
                <a:lnTo>
                  <a:pt x="5280304" y="110490"/>
                </a:lnTo>
                <a:lnTo>
                  <a:pt x="5267452" y="107950"/>
                </a:lnTo>
                <a:lnTo>
                  <a:pt x="5277104" y="107950"/>
                </a:lnTo>
                <a:lnTo>
                  <a:pt x="5278247" y="105410"/>
                </a:lnTo>
                <a:lnTo>
                  <a:pt x="5332349" y="107950"/>
                </a:lnTo>
                <a:lnTo>
                  <a:pt x="5343537" y="109220"/>
                </a:lnTo>
                <a:lnTo>
                  <a:pt x="5352605" y="109220"/>
                </a:lnTo>
                <a:lnTo>
                  <a:pt x="5357850" y="110490"/>
                </a:lnTo>
                <a:lnTo>
                  <a:pt x="5357850" y="42811"/>
                </a:lnTo>
                <a:lnTo>
                  <a:pt x="5352796" y="41910"/>
                </a:lnTo>
                <a:lnTo>
                  <a:pt x="5333035" y="41910"/>
                </a:lnTo>
                <a:lnTo>
                  <a:pt x="5313845" y="43180"/>
                </a:lnTo>
                <a:lnTo>
                  <a:pt x="5309298" y="45720"/>
                </a:lnTo>
                <a:lnTo>
                  <a:pt x="5333492" y="48260"/>
                </a:lnTo>
                <a:lnTo>
                  <a:pt x="5238623" y="50800"/>
                </a:lnTo>
                <a:lnTo>
                  <a:pt x="5235206" y="44450"/>
                </a:lnTo>
                <a:lnTo>
                  <a:pt x="5219509" y="39370"/>
                </a:lnTo>
                <a:lnTo>
                  <a:pt x="5218735" y="35560"/>
                </a:lnTo>
                <a:lnTo>
                  <a:pt x="5218468" y="34290"/>
                </a:lnTo>
                <a:lnTo>
                  <a:pt x="5259070" y="27940"/>
                </a:lnTo>
                <a:lnTo>
                  <a:pt x="5165217" y="35560"/>
                </a:lnTo>
                <a:lnTo>
                  <a:pt x="5168900" y="31750"/>
                </a:lnTo>
                <a:lnTo>
                  <a:pt x="5195316" y="31750"/>
                </a:lnTo>
                <a:lnTo>
                  <a:pt x="5206263" y="27940"/>
                </a:lnTo>
                <a:lnTo>
                  <a:pt x="5193665" y="24130"/>
                </a:lnTo>
                <a:lnTo>
                  <a:pt x="5165052" y="22860"/>
                </a:lnTo>
                <a:lnTo>
                  <a:pt x="5128006" y="21590"/>
                </a:lnTo>
                <a:lnTo>
                  <a:pt x="5115941" y="27940"/>
                </a:lnTo>
                <a:lnTo>
                  <a:pt x="5056467" y="22860"/>
                </a:lnTo>
                <a:lnTo>
                  <a:pt x="5025034" y="21590"/>
                </a:lnTo>
                <a:lnTo>
                  <a:pt x="4986147" y="21590"/>
                </a:lnTo>
                <a:lnTo>
                  <a:pt x="4972939" y="24130"/>
                </a:lnTo>
                <a:lnTo>
                  <a:pt x="4972939" y="101600"/>
                </a:lnTo>
                <a:lnTo>
                  <a:pt x="4962144" y="107950"/>
                </a:lnTo>
                <a:lnTo>
                  <a:pt x="4948936" y="107950"/>
                </a:lnTo>
                <a:lnTo>
                  <a:pt x="4945380" y="105410"/>
                </a:lnTo>
                <a:lnTo>
                  <a:pt x="4942916" y="102870"/>
                </a:lnTo>
                <a:lnTo>
                  <a:pt x="4941697" y="101600"/>
                </a:lnTo>
                <a:lnTo>
                  <a:pt x="4972939" y="101600"/>
                </a:lnTo>
                <a:lnTo>
                  <a:pt x="4972939" y="24130"/>
                </a:lnTo>
                <a:lnTo>
                  <a:pt x="4870831" y="43675"/>
                </a:lnTo>
                <a:lnTo>
                  <a:pt x="4870831" y="101600"/>
                </a:lnTo>
                <a:lnTo>
                  <a:pt x="4847539" y="101600"/>
                </a:lnTo>
                <a:lnTo>
                  <a:pt x="4841519" y="100330"/>
                </a:lnTo>
                <a:lnTo>
                  <a:pt x="4837176" y="99060"/>
                </a:lnTo>
                <a:lnTo>
                  <a:pt x="4870831" y="101600"/>
                </a:lnTo>
                <a:lnTo>
                  <a:pt x="4870831" y="43675"/>
                </a:lnTo>
                <a:lnTo>
                  <a:pt x="4846828" y="48260"/>
                </a:lnTo>
                <a:lnTo>
                  <a:pt x="4807204" y="48260"/>
                </a:lnTo>
                <a:lnTo>
                  <a:pt x="4787557" y="46990"/>
                </a:lnTo>
                <a:lnTo>
                  <a:pt x="4763744" y="45720"/>
                </a:lnTo>
                <a:lnTo>
                  <a:pt x="4747819" y="44450"/>
                </a:lnTo>
                <a:lnTo>
                  <a:pt x="4751832" y="41910"/>
                </a:lnTo>
                <a:lnTo>
                  <a:pt x="4751908" y="40640"/>
                </a:lnTo>
                <a:lnTo>
                  <a:pt x="4751984" y="39370"/>
                </a:lnTo>
                <a:lnTo>
                  <a:pt x="4760125" y="36830"/>
                </a:lnTo>
                <a:lnTo>
                  <a:pt x="4774349" y="36830"/>
                </a:lnTo>
                <a:lnTo>
                  <a:pt x="4792726" y="38100"/>
                </a:lnTo>
                <a:lnTo>
                  <a:pt x="4793869" y="38100"/>
                </a:lnTo>
                <a:lnTo>
                  <a:pt x="4795990" y="36830"/>
                </a:lnTo>
                <a:lnTo>
                  <a:pt x="4798111" y="35560"/>
                </a:lnTo>
                <a:lnTo>
                  <a:pt x="4798047" y="34290"/>
                </a:lnTo>
                <a:lnTo>
                  <a:pt x="4797971" y="33020"/>
                </a:lnTo>
                <a:lnTo>
                  <a:pt x="4790376" y="29210"/>
                </a:lnTo>
                <a:lnTo>
                  <a:pt x="4772279" y="25400"/>
                </a:lnTo>
                <a:lnTo>
                  <a:pt x="4792637" y="26670"/>
                </a:lnTo>
                <a:lnTo>
                  <a:pt x="4806353" y="27940"/>
                </a:lnTo>
                <a:lnTo>
                  <a:pt x="4818050" y="26670"/>
                </a:lnTo>
                <a:lnTo>
                  <a:pt x="4832350" y="25400"/>
                </a:lnTo>
                <a:lnTo>
                  <a:pt x="4799965" y="25400"/>
                </a:lnTo>
                <a:lnTo>
                  <a:pt x="4880762" y="17780"/>
                </a:lnTo>
                <a:lnTo>
                  <a:pt x="4911687" y="12725"/>
                </a:lnTo>
                <a:lnTo>
                  <a:pt x="4912995" y="12319"/>
                </a:lnTo>
                <a:lnTo>
                  <a:pt x="4923663" y="8890"/>
                </a:lnTo>
                <a:lnTo>
                  <a:pt x="4909324" y="12712"/>
                </a:lnTo>
                <a:lnTo>
                  <a:pt x="4891062" y="11430"/>
                </a:lnTo>
                <a:lnTo>
                  <a:pt x="4850384" y="6350"/>
                </a:lnTo>
                <a:lnTo>
                  <a:pt x="4868443" y="6350"/>
                </a:lnTo>
                <a:lnTo>
                  <a:pt x="4885715" y="5080"/>
                </a:lnTo>
                <a:lnTo>
                  <a:pt x="4892853" y="3810"/>
                </a:lnTo>
                <a:lnTo>
                  <a:pt x="4880483" y="2540"/>
                </a:lnTo>
                <a:lnTo>
                  <a:pt x="4860404" y="3810"/>
                </a:lnTo>
                <a:lnTo>
                  <a:pt x="4832807" y="6350"/>
                </a:lnTo>
                <a:lnTo>
                  <a:pt x="4819421" y="10160"/>
                </a:lnTo>
                <a:lnTo>
                  <a:pt x="4842141" y="12725"/>
                </a:lnTo>
                <a:lnTo>
                  <a:pt x="4820107" y="12725"/>
                </a:lnTo>
                <a:lnTo>
                  <a:pt x="4770336" y="15328"/>
                </a:lnTo>
                <a:lnTo>
                  <a:pt x="4747222" y="15328"/>
                </a:lnTo>
                <a:lnTo>
                  <a:pt x="4765522" y="13970"/>
                </a:lnTo>
                <a:lnTo>
                  <a:pt x="4769129" y="10160"/>
                </a:lnTo>
                <a:lnTo>
                  <a:pt x="4768062" y="7721"/>
                </a:lnTo>
                <a:lnTo>
                  <a:pt x="4768799" y="6350"/>
                </a:lnTo>
                <a:lnTo>
                  <a:pt x="4771136" y="2540"/>
                </a:lnTo>
                <a:lnTo>
                  <a:pt x="4752086" y="7721"/>
                </a:lnTo>
                <a:lnTo>
                  <a:pt x="4742561" y="10160"/>
                </a:lnTo>
                <a:lnTo>
                  <a:pt x="4737620" y="13970"/>
                </a:lnTo>
                <a:lnTo>
                  <a:pt x="4733785" y="15252"/>
                </a:lnTo>
                <a:lnTo>
                  <a:pt x="4683963" y="11430"/>
                </a:lnTo>
                <a:lnTo>
                  <a:pt x="4600727" y="3810"/>
                </a:lnTo>
                <a:lnTo>
                  <a:pt x="4555693" y="2540"/>
                </a:lnTo>
                <a:lnTo>
                  <a:pt x="4504194" y="2540"/>
                </a:lnTo>
                <a:lnTo>
                  <a:pt x="4525340" y="3810"/>
                </a:lnTo>
                <a:lnTo>
                  <a:pt x="4547362" y="3810"/>
                </a:lnTo>
                <a:lnTo>
                  <a:pt x="4553585" y="6350"/>
                </a:lnTo>
                <a:lnTo>
                  <a:pt x="4527664" y="7721"/>
                </a:lnTo>
                <a:lnTo>
                  <a:pt x="4535513" y="7721"/>
                </a:lnTo>
                <a:lnTo>
                  <a:pt x="4637303" y="10160"/>
                </a:lnTo>
                <a:lnTo>
                  <a:pt x="4681779" y="12725"/>
                </a:lnTo>
                <a:lnTo>
                  <a:pt x="4716805" y="15328"/>
                </a:lnTo>
                <a:lnTo>
                  <a:pt x="4714976" y="15328"/>
                </a:lnTo>
                <a:lnTo>
                  <a:pt x="4664519" y="20320"/>
                </a:lnTo>
                <a:lnTo>
                  <a:pt x="4500918" y="27940"/>
                </a:lnTo>
                <a:lnTo>
                  <a:pt x="4464685" y="31750"/>
                </a:lnTo>
                <a:lnTo>
                  <a:pt x="4482401" y="31750"/>
                </a:lnTo>
                <a:lnTo>
                  <a:pt x="4505528" y="30480"/>
                </a:lnTo>
                <a:lnTo>
                  <a:pt x="4529531" y="30480"/>
                </a:lnTo>
                <a:lnTo>
                  <a:pt x="4549902" y="35560"/>
                </a:lnTo>
                <a:lnTo>
                  <a:pt x="4565129" y="30480"/>
                </a:lnTo>
                <a:lnTo>
                  <a:pt x="4572762" y="27940"/>
                </a:lnTo>
                <a:lnTo>
                  <a:pt x="4629404" y="25400"/>
                </a:lnTo>
                <a:lnTo>
                  <a:pt x="4655731" y="25400"/>
                </a:lnTo>
                <a:lnTo>
                  <a:pt x="4668901" y="27940"/>
                </a:lnTo>
                <a:lnTo>
                  <a:pt x="4589310" y="36830"/>
                </a:lnTo>
                <a:lnTo>
                  <a:pt x="4536694" y="44450"/>
                </a:lnTo>
                <a:lnTo>
                  <a:pt x="4536694" y="48260"/>
                </a:lnTo>
                <a:lnTo>
                  <a:pt x="4478172" y="48260"/>
                </a:lnTo>
                <a:lnTo>
                  <a:pt x="4457217" y="49530"/>
                </a:lnTo>
                <a:lnTo>
                  <a:pt x="4439412" y="50800"/>
                </a:lnTo>
                <a:lnTo>
                  <a:pt x="4426991" y="48260"/>
                </a:lnTo>
                <a:lnTo>
                  <a:pt x="4425607" y="46990"/>
                </a:lnTo>
                <a:lnTo>
                  <a:pt x="4429633" y="45720"/>
                </a:lnTo>
                <a:lnTo>
                  <a:pt x="4433443" y="44450"/>
                </a:lnTo>
                <a:lnTo>
                  <a:pt x="4382173" y="41910"/>
                </a:lnTo>
                <a:lnTo>
                  <a:pt x="4334675" y="44450"/>
                </a:lnTo>
                <a:lnTo>
                  <a:pt x="4239361" y="52070"/>
                </a:lnTo>
                <a:lnTo>
                  <a:pt x="4185793" y="50800"/>
                </a:lnTo>
                <a:lnTo>
                  <a:pt x="4174515" y="46990"/>
                </a:lnTo>
                <a:lnTo>
                  <a:pt x="4151414" y="44450"/>
                </a:lnTo>
                <a:lnTo>
                  <a:pt x="4132580" y="43180"/>
                </a:lnTo>
                <a:lnTo>
                  <a:pt x="4134104" y="41910"/>
                </a:lnTo>
                <a:lnTo>
                  <a:pt x="4096880" y="41910"/>
                </a:lnTo>
                <a:lnTo>
                  <a:pt x="4066057" y="44450"/>
                </a:lnTo>
                <a:lnTo>
                  <a:pt x="4038625" y="48260"/>
                </a:lnTo>
                <a:lnTo>
                  <a:pt x="4011549" y="50800"/>
                </a:lnTo>
                <a:lnTo>
                  <a:pt x="3995788" y="49530"/>
                </a:lnTo>
                <a:lnTo>
                  <a:pt x="3970236" y="49530"/>
                </a:lnTo>
                <a:lnTo>
                  <a:pt x="3951211" y="48260"/>
                </a:lnTo>
                <a:lnTo>
                  <a:pt x="3955034" y="44450"/>
                </a:lnTo>
                <a:lnTo>
                  <a:pt x="3904615" y="54610"/>
                </a:lnTo>
                <a:lnTo>
                  <a:pt x="3872776" y="53340"/>
                </a:lnTo>
                <a:lnTo>
                  <a:pt x="3803358" y="52070"/>
                </a:lnTo>
                <a:lnTo>
                  <a:pt x="3784473" y="50800"/>
                </a:lnTo>
                <a:lnTo>
                  <a:pt x="3765702" y="52070"/>
                </a:lnTo>
                <a:lnTo>
                  <a:pt x="3757968" y="54610"/>
                </a:lnTo>
                <a:lnTo>
                  <a:pt x="3747554" y="55880"/>
                </a:lnTo>
                <a:lnTo>
                  <a:pt x="3720719" y="57150"/>
                </a:lnTo>
                <a:lnTo>
                  <a:pt x="3723132" y="54610"/>
                </a:lnTo>
                <a:lnTo>
                  <a:pt x="3730371" y="54610"/>
                </a:lnTo>
                <a:lnTo>
                  <a:pt x="3706888" y="52070"/>
                </a:lnTo>
                <a:lnTo>
                  <a:pt x="3676739" y="52070"/>
                </a:lnTo>
                <a:lnTo>
                  <a:pt x="3646360" y="53340"/>
                </a:lnTo>
                <a:lnTo>
                  <a:pt x="3622167" y="57150"/>
                </a:lnTo>
                <a:lnTo>
                  <a:pt x="3674999" y="57150"/>
                </a:lnTo>
                <a:lnTo>
                  <a:pt x="3666325" y="59690"/>
                </a:lnTo>
                <a:lnTo>
                  <a:pt x="3643477" y="63500"/>
                </a:lnTo>
                <a:lnTo>
                  <a:pt x="3611181" y="64770"/>
                </a:lnTo>
                <a:lnTo>
                  <a:pt x="3574161" y="63500"/>
                </a:lnTo>
                <a:lnTo>
                  <a:pt x="3595090" y="58420"/>
                </a:lnTo>
                <a:lnTo>
                  <a:pt x="3576828" y="54610"/>
                </a:lnTo>
                <a:lnTo>
                  <a:pt x="3551796" y="53340"/>
                </a:lnTo>
                <a:lnTo>
                  <a:pt x="3552444" y="50800"/>
                </a:lnTo>
                <a:lnTo>
                  <a:pt x="3491738" y="52070"/>
                </a:lnTo>
                <a:lnTo>
                  <a:pt x="3438537" y="54610"/>
                </a:lnTo>
                <a:lnTo>
                  <a:pt x="3289300" y="69850"/>
                </a:lnTo>
                <a:lnTo>
                  <a:pt x="3117418" y="69850"/>
                </a:lnTo>
                <a:lnTo>
                  <a:pt x="3009392" y="72390"/>
                </a:lnTo>
                <a:lnTo>
                  <a:pt x="2963545" y="76200"/>
                </a:lnTo>
                <a:lnTo>
                  <a:pt x="2974467" y="76200"/>
                </a:lnTo>
                <a:lnTo>
                  <a:pt x="2923921" y="80010"/>
                </a:lnTo>
                <a:lnTo>
                  <a:pt x="2911056" y="78740"/>
                </a:lnTo>
                <a:lnTo>
                  <a:pt x="2907550" y="76200"/>
                </a:lnTo>
                <a:lnTo>
                  <a:pt x="2901505" y="75018"/>
                </a:lnTo>
                <a:lnTo>
                  <a:pt x="2902445" y="75018"/>
                </a:lnTo>
                <a:lnTo>
                  <a:pt x="2879471" y="73660"/>
                </a:lnTo>
                <a:lnTo>
                  <a:pt x="2898495" y="71120"/>
                </a:lnTo>
                <a:lnTo>
                  <a:pt x="2929661" y="69850"/>
                </a:lnTo>
                <a:lnTo>
                  <a:pt x="2966694" y="69850"/>
                </a:lnTo>
                <a:lnTo>
                  <a:pt x="3002115" y="67398"/>
                </a:lnTo>
                <a:lnTo>
                  <a:pt x="3004007" y="67398"/>
                </a:lnTo>
                <a:lnTo>
                  <a:pt x="2980918" y="64770"/>
                </a:lnTo>
                <a:lnTo>
                  <a:pt x="2985058" y="62230"/>
                </a:lnTo>
                <a:lnTo>
                  <a:pt x="3003562" y="60960"/>
                </a:lnTo>
                <a:lnTo>
                  <a:pt x="3035058" y="57150"/>
                </a:lnTo>
                <a:lnTo>
                  <a:pt x="3023743" y="54610"/>
                </a:lnTo>
                <a:lnTo>
                  <a:pt x="2994126" y="60960"/>
                </a:lnTo>
                <a:lnTo>
                  <a:pt x="2947111" y="62230"/>
                </a:lnTo>
                <a:lnTo>
                  <a:pt x="2834957" y="62230"/>
                </a:lnTo>
                <a:lnTo>
                  <a:pt x="2786888" y="63500"/>
                </a:lnTo>
                <a:lnTo>
                  <a:pt x="2762885" y="63500"/>
                </a:lnTo>
                <a:lnTo>
                  <a:pt x="2764193" y="63119"/>
                </a:lnTo>
                <a:lnTo>
                  <a:pt x="2762720" y="63500"/>
                </a:lnTo>
                <a:lnTo>
                  <a:pt x="2746298" y="62230"/>
                </a:lnTo>
                <a:lnTo>
                  <a:pt x="2735580" y="60960"/>
                </a:lnTo>
                <a:lnTo>
                  <a:pt x="2729801" y="59690"/>
                </a:lnTo>
                <a:lnTo>
                  <a:pt x="2728087" y="57150"/>
                </a:lnTo>
                <a:lnTo>
                  <a:pt x="2673515" y="55880"/>
                </a:lnTo>
                <a:lnTo>
                  <a:pt x="2618194" y="57150"/>
                </a:lnTo>
                <a:lnTo>
                  <a:pt x="2564917" y="59690"/>
                </a:lnTo>
                <a:lnTo>
                  <a:pt x="2516505" y="63500"/>
                </a:lnTo>
                <a:lnTo>
                  <a:pt x="2544038" y="63500"/>
                </a:lnTo>
                <a:lnTo>
                  <a:pt x="2545740" y="64770"/>
                </a:lnTo>
                <a:lnTo>
                  <a:pt x="2538488" y="67398"/>
                </a:lnTo>
                <a:lnTo>
                  <a:pt x="2538768" y="67398"/>
                </a:lnTo>
                <a:lnTo>
                  <a:pt x="2540114" y="69850"/>
                </a:lnTo>
                <a:lnTo>
                  <a:pt x="2567051" y="69850"/>
                </a:lnTo>
                <a:lnTo>
                  <a:pt x="2545397" y="72390"/>
                </a:lnTo>
                <a:lnTo>
                  <a:pt x="2515654" y="75018"/>
                </a:lnTo>
                <a:lnTo>
                  <a:pt x="2514473" y="75018"/>
                </a:lnTo>
                <a:lnTo>
                  <a:pt x="2483193" y="76200"/>
                </a:lnTo>
                <a:lnTo>
                  <a:pt x="2448052" y="76200"/>
                </a:lnTo>
                <a:lnTo>
                  <a:pt x="2459545" y="73660"/>
                </a:lnTo>
                <a:lnTo>
                  <a:pt x="2452116" y="71120"/>
                </a:lnTo>
                <a:lnTo>
                  <a:pt x="2442908" y="68580"/>
                </a:lnTo>
                <a:lnTo>
                  <a:pt x="2445778" y="67398"/>
                </a:lnTo>
                <a:lnTo>
                  <a:pt x="2449042" y="66040"/>
                </a:lnTo>
                <a:lnTo>
                  <a:pt x="2487663" y="67322"/>
                </a:lnTo>
                <a:lnTo>
                  <a:pt x="2480360" y="66040"/>
                </a:lnTo>
                <a:lnTo>
                  <a:pt x="2473045" y="64770"/>
                </a:lnTo>
                <a:lnTo>
                  <a:pt x="2451519" y="64770"/>
                </a:lnTo>
                <a:lnTo>
                  <a:pt x="2392870" y="67310"/>
                </a:lnTo>
                <a:lnTo>
                  <a:pt x="2413787" y="64770"/>
                </a:lnTo>
                <a:lnTo>
                  <a:pt x="2437511" y="62230"/>
                </a:lnTo>
                <a:lnTo>
                  <a:pt x="2456269" y="59690"/>
                </a:lnTo>
                <a:lnTo>
                  <a:pt x="2462403" y="57150"/>
                </a:lnTo>
                <a:lnTo>
                  <a:pt x="2413901" y="62230"/>
                </a:lnTo>
                <a:lnTo>
                  <a:pt x="2355621" y="62230"/>
                </a:lnTo>
                <a:lnTo>
                  <a:pt x="2297442" y="60960"/>
                </a:lnTo>
                <a:lnTo>
                  <a:pt x="2249220" y="58420"/>
                </a:lnTo>
                <a:lnTo>
                  <a:pt x="2220849" y="60960"/>
                </a:lnTo>
                <a:lnTo>
                  <a:pt x="2179790" y="66040"/>
                </a:lnTo>
                <a:lnTo>
                  <a:pt x="2133003" y="69850"/>
                </a:lnTo>
                <a:lnTo>
                  <a:pt x="2037080" y="80010"/>
                </a:lnTo>
                <a:lnTo>
                  <a:pt x="1991639" y="76200"/>
                </a:lnTo>
                <a:lnTo>
                  <a:pt x="1845945" y="76200"/>
                </a:lnTo>
                <a:lnTo>
                  <a:pt x="1858010" y="73660"/>
                </a:lnTo>
                <a:lnTo>
                  <a:pt x="1705356" y="73660"/>
                </a:lnTo>
                <a:lnTo>
                  <a:pt x="1693443" y="67398"/>
                </a:lnTo>
                <a:lnTo>
                  <a:pt x="1691093" y="67398"/>
                </a:lnTo>
                <a:lnTo>
                  <a:pt x="1616811" y="69850"/>
                </a:lnTo>
                <a:lnTo>
                  <a:pt x="1525016" y="69850"/>
                </a:lnTo>
                <a:lnTo>
                  <a:pt x="1532890" y="72390"/>
                </a:lnTo>
                <a:lnTo>
                  <a:pt x="1548333" y="73660"/>
                </a:lnTo>
                <a:lnTo>
                  <a:pt x="1559699" y="75018"/>
                </a:lnTo>
                <a:lnTo>
                  <a:pt x="1558632" y="75018"/>
                </a:lnTo>
                <a:lnTo>
                  <a:pt x="1552702" y="76200"/>
                </a:lnTo>
                <a:lnTo>
                  <a:pt x="1589214" y="76200"/>
                </a:lnTo>
                <a:lnTo>
                  <a:pt x="1597304" y="75018"/>
                </a:lnTo>
                <a:lnTo>
                  <a:pt x="1597952" y="75018"/>
                </a:lnTo>
                <a:lnTo>
                  <a:pt x="1596009" y="73660"/>
                </a:lnTo>
                <a:lnTo>
                  <a:pt x="1613230" y="73660"/>
                </a:lnTo>
                <a:lnTo>
                  <a:pt x="1625536" y="75018"/>
                </a:lnTo>
                <a:lnTo>
                  <a:pt x="1625142" y="75018"/>
                </a:lnTo>
                <a:lnTo>
                  <a:pt x="1635531" y="77470"/>
                </a:lnTo>
                <a:lnTo>
                  <a:pt x="1650111" y="80010"/>
                </a:lnTo>
                <a:lnTo>
                  <a:pt x="1538224" y="82550"/>
                </a:lnTo>
                <a:lnTo>
                  <a:pt x="1525016" y="82550"/>
                </a:lnTo>
                <a:lnTo>
                  <a:pt x="1516634" y="88900"/>
                </a:lnTo>
                <a:lnTo>
                  <a:pt x="1498727" y="88900"/>
                </a:lnTo>
                <a:lnTo>
                  <a:pt x="1487817" y="87630"/>
                </a:lnTo>
                <a:lnTo>
                  <a:pt x="1483321" y="86398"/>
                </a:lnTo>
                <a:lnTo>
                  <a:pt x="1442961" y="87630"/>
                </a:lnTo>
                <a:lnTo>
                  <a:pt x="1374876" y="92710"/>
                </a:lnTo>
                <a:lnTo>
                  <a:pt x="1331595" y="92710"/>
                </a:lnTo>
                <a:lnTo>
                  <a:pt x="1371828" y="87630"/>
                </a:lnTo>
                <a:lnTo>
                  <a:pt x="1394904" y="86398"/>
                </a:lnTo>
                <a:lnTo>
                  <a:pt x="1349324" y="86398"/>
                </a:lnTo>
                <a:lnTo>
                  <a:pt x="1390040" y="82550"/>
                </a:lnTo>
                <a:lnTo>
                  <a:pt x="1443316" y="80010"/>
                </a:lnTo>
                <a:lnTo>
                  <a:pt x="1485785" y="76200"/>
                </a:lnTo>
                <a:lnTo>
                  <a:pt x="1493774" y="69850"/>
                </a:lnTo>
                <a:lnTo>
                  <a:pt x="1378597" y="75018"/>
                </a:lnTo>
                <a:lnTo>
                  <a:pt x="1379194" y="75018"/>
                </a:lnTo>
                <a:lnTo>
                  <a:pt x="1264056" y="82550"/>
                </a:lnTo>
                <a:lnTo>
                  <a:pt x="1214996" y="86372"/>
                </a:lnTo>
                <a:lnTo>
                  <a:pt x="1182738" y="83820"/>
                </a:lnTo>
                <a:lnTo>
                  <a:pt x="1100124" y="86398"/>
                </a:lnTo>
                <a:lnTo>
                  <a:pt x="1054049" y="86398"/>
                </a:lnTo>
                <a:lnTo>
                  <a:pt x="1046289" y="83820"/>
                </a:lnTo>
                <a:lnTo>
                  <a:pt x="1038491" y="82550"/>
                </a:lnTo>
                <a:lnTo>
                  <a:pt x="1034516" y="81280"/>
                </a:lnTo>
                <a:lnTo>
                  <a:pt x="1038352" y="80010"/>
                </a:lnTo>
                <a:lnTo>
                  <a:pt x="1055116" y="80010"/>
                </a:lnTo>
                <a:lnTo>
                  <a:pt x="1003363" y="78740"/>
                </a:lnTo>
                <a:lnTo>
                  <a:pt x="897280" y="81280"/>
                </a:lnTo>
                <a:lnTo>
                  <a:pt x="799198" y="86372"/>
                </a:lnTo>
                <a:lnTo>
                  <a:pt x="760730" y="80010"/>
                </a:lnTo>
                <a:lnTo>
                  <a:pt x="707656" y="80010"/>
                </a:lnTo>
                <a:lnTo>
                  <a:pt x="704303" y="82550"/>
                </a:lnTo>
                <a:lnTo>
                  <a:pt x="707529" y="85090"/>
                </a:lnTo>
                <a:lnTo>
                  <a:pt x="710628" y="87630"/>
                </a:lnTo>
                <a:lnTo>
                  <a:pt x="706945" y="90170"/>
                </a:lnTo>
                <a:lnTo>
                  <a:pt x="689800" y="91440"/>
                </a:lnTo>
                <a:lnTo>
                  <a:pt x="652526" y="92710"/>
                </a:lnTo>
                <a:lnTo>
                  <a:pt x="613422" y="88900"/>
                </a:lnTo>
                <a:lnTo>
                  <a:pt x="509727" y="86398"/>
                </a:lnTo>
                <a:lnTo>
                  <a:pt x="508787" y="86398"/>
                </a:lnTo>
                <a:lnTo>
                  <a:pt x="484378" y="82550"/>
                </a:lnTo>
                <a:lnTo>
                  <a:pt x="468033" y="82550"/>
                </a:lnTo>
                <a:lnTo>
                  <a:pt x="456565" y="83820"/>
                </a:lnTo>
                <a:lnTo>
                  <a:pt x="449364" y="83820"/>
                </a:lnTo>
                <a:lnTo>
                  <a:pt x="445846" y="86398"/>
                </a:lnTo>
                <a:lnTo>
                  <a:pt x="466090" y="86398"/>
                </a:lnTo>
                <a:lnTo>
                  <a:pt x="485965" y="87630"/>
                </a:lnTo>
                <a:lnTo>
                  <a:pt x="497039" y="88900"/>
                </a:lnTo>
                <a:lnTo>
                  <a:pt x="489077" y="92710"/>
                </a:lnTo>
                <a:lnTo>
                  <a:pt x="458774" y="92710"/>
                </a:lnTo>
                <a:lnTo>
                  <a:pt x="386969" y="88900"/>
                </a:lnTo>
                <a:lnTo>
                  <a:pt x="392074" y="88900"/>
                </a:lnTo>
                <a:lnTo>
                  <a:pt x="399897" y="87630"/>
                </a:lnTo>
                <a:lnTo>
                  <a:pt x="404444" y="86398"/>
                </a:lnTo>
                <a:lnTo>
                  <a:pt x="399237" y="86398"/>
                </a:lnTo>
                <a:lnTo>
                  <a:pt x="358457" y="87630"/>
                </a:lnTo>
                <a:lnTo>
                  <a:pt x="310299" y="87630"/>
                </a:lnTo>
                <a:lnTo>
                  <a:pt x="153771" y="91440"/>
                </a:lnTo>
                <a:lnTo>
                  <a:pt x="106489" y="93980"/>
                </a:lnTo>
                <a:lnTo>
                  <a:pt x="66103" y="99060"/>
                </a:lnTo>
                <a:lnTo>
                  <a:pt x="85890" y="97790"/>
                </a:lnTo>
                <a:lnTo>
                  <a:pt x="117805" y="95250"/>
                </a:lnTo>
                <a:lnTo>
                  <a:pt x="143014" y="95250"/>
                </a:lnTo>
                <a:lnTo>
                  <a:pt x="139293" y="97790"/>
                </a:lnTo>
                <a:lnTo>
                  <a:pt x="130390" y="99060"/>
                </a:lnTo>
                <a:lnTo>
                  <a:pt x="110566" y="99060"/>
                </a:lnTo>
                <a:lnTo>
                  <a:pt x="120713" y="101600"/>
                </a:lnTo>
                <a:lnTo>
                  <a:pt x="140449" y="100330"/>
                </a:lnTo>
                <a:lnTo>
                  <a:pt x="167170" y="100330"/>
                </a:lnTo>
                <a:lnTo>
                  <a:pt x="198297" y="101600"/>
                </a:lnTo>
                <a:lnTo>
                  <a:pt x="124980" y="107950"/>
                </a:lnTo>
                <a:lnTo>
                  <a:pt x="165849" y="115570"/>
                </a:lnTo>
                <a:lnTo>
                  <a:pt x="0" y="130810"/>
                </a:lnTo>
                <a:lnTo>
                  <a:pt x="62953" y="130810"/>
                </a:lnTo>
                <a:lnTo>
                  <a:pt x="117055" y="128270"/>
                </a:lnTo>
                <a:lnTo>
                  <a:pt x="212217" y="120650"/>
                </a:lnTo>
                <a:lnTo>
                  <a:pt x="260019" y="119380"/>
                </a:lnTo>
                <a:lnTo>
                  <a:pt x="312458" y="121920"/>
                </a:lnTo>
                <a:lnTo>
                  <a:pt x="304901" y="123190"/>
                </a:lnTo>
                <a:lnTo>
                  <a:pt x="306146" y="124460"/>
                </a:lnTo>
                <a:lnTo>
                  <a:pt x="311442" y="125730"/>
                </a:lnTo>
                <a:lnTo>
                  <a:pt x="316064" y="128270"/>
                </a:lnTo>
                <a:lnTo>
                  <a:pt x="343992" y="125730"/>
                </a:lnTo>
                <a:lnTo>
                  <a:pt x="397192" y="123190"/>
                </a:lnTo>
                <a:lnTo>
                  <a:pt x="417068" y="121920"/>
                </a:lnTo>
                <a:lnTo>
                  <a:pt x="473456" y="121920"/>
                </a:lnTo>
                <a:lnTo>
                  <a:pt x="469150" y="124460"/>
                </a:lnTo>
                <a:lnTo>
                  <a:pt x="455295" y="127000"/>
                </a:lnTo>
                <a:lnTo>
                  <a:pt x="430377" y="129540"/>
                </a:lnTo>
                <a:lnTo>
                  <a:pt x="392938" y="130810"/>
                </a:lnTo>
                <a:lnTo>
                  <a:pt x="447255" y="132080"/>
                </a:lnTo>
                <a:lnTo>
                  <a:pt x="499681" y="130810"/>
                </a:lnTo>
                <a:lnTo>
                  <a:pt x="550633" y="130810"/>
                </a:lnTo>
                <a:lnTo>
                  <a:pt x="600532" y="129540"/>
                </a:lnTo>
                <a:lnTo>
                  <a:pt x="698919" y="125730"/>
                </a:lnTo>
                <a:lnTo>
                  <a:pt x="798258" y="123190"/>
                </a:lnTo>
                <a:lnTo>
                  <a:pt x="901979" y="123190"/>
                </a:lnTo>
                <a:lnTo>
                  <a:pt x="956564" y="124460"/>
                </a:lnTo>
                <a:lnTo>
                  <a:pt x="947928" y="124460"/>
                </a:lnTo>
                <a:lnTo>
                  <a:pt x="941095" y="125730"/>
                </a:lnTo>
                <a:lnTo>
                  <a:pt x="944626" y="128270"/>
                </a:lnTo>
                <a:lnTo>
                  <a:pt x="991298" y="123190"/>
                </a:lnTo>
                <a:lnTo>
                  <a:pt x="1009307" y="121920"/>
                </a:lnTo>
                <a:lnTo>
                  <a:pt x="1013053" y="121920"/>
                </a:lnTo>
                <a:lnTo>
                  <a:pt x="1008710" y="123190"/>
                </a:lnTo>
                <a:lnTo>
                  <a:pt x="1001433" y="124460"/>
                </a:lnTo>
                <a:lnTo>
                  <a:pt x="1048131" y="124460"/>
                </a:lnTo>
                <a:lnTo>
                  <a:pt x="1179766" y="128270"/>
                </a:lnTo>
                <a:lnTo>
                  <a:pt x="1219835" y="128270"/>
                </a:lnTo>
                <a:lnTo>
                  <a:pt x="1213383" y="129540"/>
                </a:lnTo>
                <a:lnTo>
                  <a:pt x="1196365" y="130810"/>
                </a:lnTo>
                <a:lnTo>
                  <a:pt x="1233995" y="130810"/>
                </a:lnTo>
                <a:lnTo>
                  <a:pt x="1284211" y="129540"/>
                </a:lnTo>
                <a:lnTo>
                  <a:pt x="1332014" y="125730"/>
                </a:lnTo>
                <a:lnTo>
                  <a:pt x="1382268" y="123190"/>
                </a:lnTo>
                <a:lnTo>
                  <a:pt x="1439799" y="121920"/>
                </a:lnTo>
                <a:lnTo>
                  <a:pt x="1429778" y="125730"/>
                </a:lnTo>
                <a:lnTo>
                  <a:pt x="1466938" y="129540"/>
                </a:lnTo>
                <a:lnTo>
                  <a:pt x="1491361" y="130810"/>
                </a:lnTo>
                <a:lnTo>
                  <a:pt x="1786534" y="123190"/>
                </a:lnTo>
                <a:lnTo>
                  <a:pt x="1840750" y="123190"/>
                </a:lnTo>
                <a:lnTo>
                  <a:pt x="1891665" y="121920"/>
                </a:lnTo>
                <a:lnTo>
                  <a:pt x="1893951" y="128270"/>
                </a:lnTo>
                <a:lnTo>
                  <a:pt x="1929003" y="129540"/>
                </a:lnTo>
                <a:lnTo>
                  <a:pt x="1978533" y="128270"/>
                </a:lnTo>
                <a:lnTo>
                  <a:pt x="2024253" y="129540"/>
                </a:lnTo>
                <a:lnTo>
                  <a:pt x="2047875" y="134620"/>
                </a:lnTo>
                <a:lnTo>
                  <a:pt x="2096350" y="132080"/>
                </a:lnTo>
                <a:lnTo>
                  <a:pt x="2116264" y="130810"/>
                </a:lnTo>
                <a:lnTo>
                  <a:pt x="2125980" y="128270"/>
                </a:lnTo>
                <a:lnTo>
                  <a:pt x="2110105" y="128270"/>
                </a:lnTo>
                <a:lnTo>
                  <a:pt x="2092134" y="127000"/>
                </a:lnTo>
                <a:lnTo>
                  <a:pt x="2078431" y="125730"/>
                </a:lnTo>
                <a:lnTo>
                  <a:pt x="2075434" y="124460"/>
                </a:lnTo>
                <a:lnTo>
                  <a:pt x="2110041" y="123190"/>
                </a:lnTo>
                <a:lnTo>
                  <a:pt x="2127770" y="121920"/>
                </a:lnTo>
                <a:lnTo>
                  <a:pt x="2145512" y="120650"/>
                </a:lnTo>
                <a:lnTo>
                  <a:pt x="2174202" y="119380"/>
                </a:lnTo>
                <a:lnTo>
                  <a:pt x="2188464" y="115570"/>
                </a:lnTo>
                <a:lnTo>
                  <a:pt x="2241296" y="121920"/>
                </a:lnTo>
                <a:lnTo>
                  <a:pt x="2245779" y="118110"/>
                </a:lnTo>
                <a:lnTo>
                  <a:pt x="2255456" y="115570"/>
                </a:lnTo>
                <a:lnTo>
                  <a:pt x="2270074" y="113030"/>
                </a:lnTo>
                <a:lnTo>
                  <a:pt x="2289429" y="111760"/>
                </a:lnTo>
                <a:lnTo>
                  <a:pt x="2314435" y="115570"/>
                </a:lnTo>
                <a:lnTo>
                  <a:pt x="2321166" y="114300"/>
                </a:lnTo>
                <a:lnTo>
                  <a:pt x="2322995" y="111760"/>
                </a:lnTo>
                <a:lnTo>
                  <a:pt x="2323909" y="110490"/>
                </a:lnTo>
                <a:lnTo>
                  <a:pt x="2337003" y="107950"/>
                </a:lnTo>
                <a:lnTo>
                  <a:pt x="2374773" y="107950"/>
                </a:lnTo>
                <a:lnTo>
                  <a:pt x="2359812" y="113030"/>
                </a:lnTo>
                <a:lnTo>
                  <a:pt x="2335352" y="119380"/>
                </a:lnTo>
                <a:lnTo>
                  <a:pt x="2327910" y="121920"/>
                </a:lnTo>
                <a:lnTo>
                  <a:pt x="2353132" y="123190"/>
                </a:lnTo>
                <a:lnTo>
                  <a:pt x="2367661" y="121920"/>
                </a:lnTo>
                <a:lnTo>
                  <a:pt x="2379700" y="120650"/>
                </a:lnTo>
                <a:lnTo>
                  <a:pt x="2397506" y="118110"/>
                </a:lnTo>
                <a:lnTo>
                  <a:pt x="2396706" y="120650"/>
                </a:lnTo>
                <a:lnTo>
                  <a:pt x="2381770" y="124460"/>
                </a:lnTo>
                <a:lnTo>
                  <a:pt x="2358479" y="128270"/>
                </a:lnTo>
                <a:lnTo>
                  <a:pt x="2332609" y="130810"/>
                </a:lnTo>
                <a:lnTo>
                  <a:pt x="2390394" y="134620"/>
                </a:lnTo>
                <a:lnTo>
                  <a:pt x="2428062" y="129540"/>
                </a:lnTo>
                <a:lnTo>
                  <a:pt x="2523591" y="121920"/>
                </a:lnTo>
                <a:lnTo>
                  <a:pt x="2576842" y="119380"/>
                </a:lnTo>
                <a:lnTo>
                  <a:pt x="2630678" y="118110"/>
                </a:lnTo>
                <a:lnTo>
                  <a:pt x="2618232" y="121920"/>
                </a:lnTo>
                <a:lnTo>
                  <a:pt x="2606548" y="124460"/>
                </a:lnTo>
                <a:lnTo>
                  <a:pt x="2601811" y="127000"/>
                </a:lnTo>
                <a:lnTo>
                  <a:pt x="2610231" y="130810"/>
                </a:lnTo>
                <a:lnTo>
                  <a:pt x="2641155" y="128270"/>
                </a:lnTo>
                <a:lnTo>
                  <a:pt x="2675471" y="124460"/>
                </a:lnTo>
                <a:lnTo>
                  <a:pt x="2712021" y="121920"/>
                </a:lnTo>
                <a:lnTo>
                  <a:pt x="2745498" y="124180"/>
                </a:lnTo>
                <a:lnTo>
                  <a:pt x="2789351" y="121920"/>
                </a:lnTo>
                <a:lnTo>
                  <a:pt x="2843301" y="127000"/>
                </a:lnTo>
                <a:lnTo>
                  <a:pt x="2885249" y="128206"/>
                </a:lnTo>
                <a:lnTo>
                  <a:pt x="2933573" y="124460"/>
                </a:lnTo>
                <a:lnTo>
                  <a:pt x="2995434" y="121920"/>
                </a:lnTo>
                <a:lnTo>
                  <a:pt x="3036595" y="124460"/>
                </a:lnTo>
                <a:lnTo>
                  <a:pt x="3070085" y="129540"/>
                </a:lnTo>
                <a:lnTo>
                  <a:pt x="3108960" y="134620"/>
                </a:lnTo>
                <a:lnTo>
                  <a:pt x="3095752" y="137160"/>
                </a:lnTo>
                <a:lnTo>
                  <a:pt x="3138068" y="139700"/>
                </a:lnTo>
                <a:lnTo>
                  <a:pt x="3196272" y="139700"/>
                </a:lnTo>
                <a:lnTo>
                  <a:pt x="3294126" y="137160"/>
                </a:lnTo>
                <a:lnTo>
                  <a:pt x="3273082" y="135890"/>
                </a:lnTo>
                <a:lnTo>
                  <a:pt x="3269831" y="134620"/>
                </a:lnTo>
                <a:lnTo>
                  <a:pt x="3266592" y="133350"/>
                </a:lnTo>
                <a:lnTo>
                  <a:pt x="3262147" y="132080"/>
                </a:lnTo>
                <a:lnTo>
                  <a:pt x="3247263" y="128270"/>
                </a:lnTo>
                <a:lnTo>
                  <a:pt x="3225876" y="129540"/>
                </a:lnTo>
                <a:lnTo>
                  <a:pt x="3211512" y="132080"/>
                </a:lnTo>
                <a:lnTo>
                  <a:pt x="3192183" y="134620"/>
                </a:lnTo>
                <a:lnTo>
                  <a:pt x="3155950" y="134620"/>
                </a:lnTo>
                <a:lnTo>
                  <a:pt x="3173819" y="129540"/>
                </a:lnTo>
                <a:lnTo>
                  <a:pt x="3240227" y="121920"/>
                </a:lnTo>
                <a:lnTo>
                  <a:pt x="3262884" y="118110"/>
                </a:lnTo>
                <a:lnTo>
                  <a:pt x="3287534" y="120650"/>
                </a:lnTo>
                <a:lnTo>
                  <a:pt x="3306889" y="124460"/>
                </a:lnTo>
                <a:lnTo>
                  <a:pt x="3320135" y="130810"/>
                </a:lnTo>
                <a:lnTo>
                  <a:pt x="3326511" y="134620"/>
                </a:lnTo>
                <a:lnTo>
                  <a:pt x="3421951" y="134620"/>
                </a:lnTo>
                <a:lnTo>
                  <a:pt x="3467227" y="135890"/>
                </a:lnTo>
                <a:lnTo>
                  <a:pt x="3517176" y="135890"/>
                </a:lnTo>
                <a:lnTo>
                  <a:pt x="3576574" y="134620"/>
                </a:lnTo>
                <a:lnTo>
                  <a:pt x="3605593" y="128270"/>
                </a:lnTo>
                <a:lnTo>
                  <a:pt x="3637661" y="121920"/>
                </a:lnTo>
                <a:lnTo>
                  <a:pt x="3679444" y="118110"/>
                </a:lnTo>
                <a:lnTo>
                  <a:pt x="3737610" y="121920"/>
                </a:lnTo>
                <a:lnTo>
                  <a:pt x="3732784" y="124460"/>
                </a:lnTo>
                <a:lnTo>
                  <a:pt x="3741521" y="123190"/>
                </a:lnTo>
                <a:lnTo>
                  <a:pt x="3778872" y="123190"/>
                </a:lnTo>
                <a:lnTo>
                  <a:pt x="3796411" y="121920"/>
                </a:lnTo>
                <a:lnTo>
                  <a:pt x="3788156" y="118110"/>
                </a:lnTo>
                <a:lnTo>
                  <a:pt x="3798697" y="116840"/>
                </a:lnTo>
                <a:lnTo>
                  <a:pt x="3808082" y="114300"/>
                </a:lnTo>
                <a:lnTo>
                  <a:pt x="3796411" y="107950"/>
                </a:lnTo>
                <a:lnTo>
                  <a:pt x="3829088" y="110490"/>
                </a:lnTo>
                <a:lnTo>
                  <a:pt x="3848697" y="114300"/>
                </a:lnTo>
                <a:lnTo>
                  <a:pt x="3859301" y="119380"/>
                </a:lnTo>
                <a:lnTo>
                  <a:pt x="3864991" y="124460"/>
                </a:lnTo>
                <a:lnTo>
                  <a:pt x="3898468" y="121920"/>
                </a:lnTo>
                <a:lnTo>
                  <a:pt x="3941991" y="123190"/>
                </a:lnTo>
                <a:lnTo>
                  <a:pt x="3993870" y="125730"/>
                </a:lnTo>
                <a:lnTo>
                  <a:pt x="4052443" y="124460"/>
                </a:lnTo>
                <a:lnTo>
                  <a:pt x="4030738" y="127000"/>
                </a:lnTo>
                <a:lnTo>
                  <a:pt x="3999827" y="129540"/>
                </a:lnTo>
                <a:lnTo>
                  <a:pt x="3978389" y="132080"/>
                </a:lnTo>
                <a:lnTo>
                  <a:pt x="3985133" y="134620"/>
                </a:lnTo>
                <a:lnTo>
                  <a:pt x="4069765" y="124460"/>
                </a:lnTo>
                <a:lnTo>
                  <a:pt x="4090924" y="121920"/>
                </a:lnTo>
                <a:lnTo>
                  <a:pt x="4044061" y="121920"/>
                </a:lnTo>
                <a:lnTo>
                  <a:pt x="4094175" y="119380"/>
                </a:lnTo>
                <a:lnTo>
                  <a:pt x="4130687" y="120650"/>
                </a:lnTo>
                <a:lnTo>
                  <a:pt x="4193032" y="128270"/>
                </a:lnTo>
                <a:lnTo>
                  <a:pt x="4192828" y="129540"/>
                </a:lnTo>
                <a:lnTo>
                  <a:pt x="4182516" y="130810"/>
                </a:lnTo>
                <a:lnTo>
                  <a:pt x="4193933" y="130810"/>
                </a:lnTo>
                <a:lnTo>
                  <a:pt x="4244721" y="128270"/>
                </a:lnTo>
                <a:lnTo>
                  <a:pt x="4272280" y="124460"/>
                </a:lnTo>
                <a:lnTo>
                  <a:pt x="4325874" y="119380"/>
                </a:lnTo>
                <a:lnTo>
                  <a:pt x="4353585" y="116840"/>
                </a:lnTo>
                <a:lnTo>
                  <a:pt x="4386580" y="111760"/>
                </a:lnTo>
                <a:lnTo>
                  <a:pt x="4399788" y="115570"/>
                </a:lnTo>
                <a:lnTo>
                  <a:pt x="4453763" y="115570"/>
                </a:lnTo>
                <a:lnTo>
                  <a:pt x="4445381" y="118110"/>
                </a:lnTo>
                <a:lnTo>
                  <a:pt x="4462272" y="115570"/>
                </a:lnTo>
                <a:lnTo>
                  <a:pt x="4505452" y="118110"/>
                </a:lnTo>
                <a:lnTo>
                  <a:pt x="4528312" y="115570"/>
                </a:lnTo>
                <a:lnTo>
                  <a:pt x="4516374" y="115570"/>
                </a:lnTo>
                <a:lnTo>
                  <a:pt x="4522355" y="111760"/>
                </a:lnTo>
                <a:lnTo>
                  <a:pt x="4528337" y="107950"/>
                </a:lnTo>
                <a:lnTo>
                  <a:pt x="4554766" y="102870"/>
                </a:lnTo>
                <a:lnTo>
                  <a:pt x="4592040" y="100330"/>
                </a:lnTo>
                <a:lnTo>
                  <a:pt x="4636516" y="99060"/>
                </a:lnTo>
                <a:lnTo>
                  <a:pt x="4552315" y="99060"/>
                </a:lnTo>
                <a:lnTo>
                  <a:pt x="4567936" y="95250"/>
                </a:lnTo>
                <a:lnTo>
                  <a:pt x="4765040" y="99060"/>
                </a:lnTo>
                <a:lnTo>
                  <a:pt x="4730254" y="101600"/>
                </a:lnTo>
                <a:lnTo>
                  <a:pt x="4691761" y="101600"/>
                </a:lnTo>
                <a:lnTo>
                  <a:pt x="4745533" y="104140"/>
                </a:lnTo>
                <a:lnTo>
                  <a:pt x="4802924" y="102870"/>
                </a:lnTo>
                <a:lnTo>
                  <a:pt x="4854003" y="102870"/>
                </a:lnTo>
                <a:lnTo>
                  <a:pt x="4888865" y="107950"/>
                </a:lnTo>
                <a:lnTo>
                  <a:pt x="4834356" y="113030"/>
                </a:lnTo>
                <a:lnTo>
                  <a:pt x="4786985" y="114300"/>
                </a:lnTo>
                <a:lnTo>
                  <a:pt x="4692675" y="114300"/>
                </a:lnTo>
                <a:lnTo>
                  <a:pt x="4635246" y="115570"/>
                </a:lnTo>
                <a:lnTo>
                  <a:pt x="4623041" y="111760"/>
                </a:lnTo>
                <a:lnTo>
                  <a:pt x="4649114" y="110490"/>
                </a:lnTo>
                <a:lnTo>
                  <a:pt x="4685995" y="109220"/>
                </a:lnTo>
                <a:lnTo>
                  <a:pt x="4706239" y="105410"/>
                </a:lnTo>
                <a:lnTo>
                  <a:pt x="4646041" y="105410"/>
                </a:lnTo>
                <a:lnTo>
                  <a:pt x="4631918" y="107950"/>
                </a:lnTo>
                <a:lnTo>
                  <a:pt x="4594898" y="109220"/>
                </a:lnTo>
                <a:lnTo>
                  <a:pt x="4562145" y="113030"/>
                </a:lnTo>
                <a:lnTo>
                  <a:pt x="4560824" y="118110"/>
                </a:lnTo>
                <a:lnTo>
                  <a:pt x="4672685" y="120650"/>
                </a:lnTo>
                <a:lnTo>
                  <a:pt x="4782236" y="120650"/>
                </a:lnTo>
                <a:lnTo>
                  <a:pt x="4835385" y="121920"/>
                </a:lnTo>
                <a:lnTo>
                  <a:pt x="4936998" y="121920"/>
                </a:lnTo>
                <a:lnTo>
                  <a:pt x="4827524" y="179070"/>
                </a:lnTo>
                <a:lnTo>
                  <a:pt x="4825365" y="181330"/>
                </a:lnTo>
                <a:lnTo>
                  <a:pt x="4875708" y="179070"/>
                </a:lnTo>
                <a:lnTo>
                  <a:pt x="4892040" y="171450"/>
                </a:lnTo>
                <a:lnTo>
                  <a:pt x="4892141" y="168910"/>
                </a:lnTo>
                <a:lnTo>
                  <a:pt x="4892256" y="166370"/>
                </a:lnTo>
                <a:lnTo>
                  <a:pt x="4892357" y="163830"/>
                </a:lnTo>
                <a:lnTo>
                  <a:pt x="4900930" y="160020"/>
                </a:lnTo>
                <a:lnTo>
                  <a:pt x="4918989" y="157480"/>
                </a:lnTo>
                <a:lnTo>
                  <a:pt x="4952085" y="154940"/>
                </a:lnTo>
                <a:lnTo>
                  <a:pt x="4968240" y="156210"/>
                </a:lnTo>
                <a:lnTo>
                  <a:pt x="4956175" y="160020"/>
                </a:lnTo>
                <a:lnTo>
                  <a:pt x="4989931" y="157480"/>
                </a:lnTo>
                <a:lnTo>
                  <a:pt x="4997259" y="154940"/>
                </a:lnTo>
                <a:lnTo>
                  <a:pt x="5000917" y="153670"/>
                </a:lnTo>
                <a:lnTo>
                  <a:pt x="5010556" y="152400"/>
                </a:lnTo>
                <a:lnTo>
                  <a:pt x="5040249" y="153670"/>
                </a:lnTo>
                <a:lnTo>
                  <a:pt x="5045202" y="152400"/>
                </a:lnTo>
                <a:lnTo>
                  <a:pt x="5055133" y="149860"/>
                </a:lnTo>
                <a:lnTo>
                  <a:pt x="5041036" y="148590"/>
                </a:lnTo>
                <a:lnTo>
                  <a:pt x="5023561" y="148590"/>
                </a:lnTo>
                <a:lnTo>
                  <a:pt x="5028311" y="147320"/>
                </a:lnTo>
                <a:lnTo>
                  <a:pt x="5064709" y="144780"/>
                </a:lnTo>
                <a:lnTo>
                  <a:pt x="5087010" y="139700"/>
                </a:lnTo>
                <a:lnTo>
                  <a:pt x="5116322" y="135890"/>
                </a:lnTo>
                <a:lnTo>
                  <a:pt x="5173726" y="137160"/>
                </a:lnTo>
                <a:lnTo>
                  <a:pt x="5172430" y="139700"/>
                </a:lnTo>
                <a:lnTo>
                  <a:pt x="5169801" y="143510"/>
                </a:lnTo>
                <a:lnTo>
                  <a:pt x="5156809" y="146050"/>
                </a:lnTo>
                <a:lnTo>
                  <a:pt x="5124450" y="147320"/>
                </a:lnTo>
                <a:lnTo>
                  <a:pt x="5183251" y="153670"/>
                </a:lnTo>
                <a:lnTo>
                  <a:pt x="5148465" y="154940"/>
                </a:lnTo>
                <a:lnTo>
                  <a:pt x="5134495" y="156210"/>
                </a:lnTo>
                <a:lnTo>
                  <a:pt x="5084699" y="156210"/>
                </a:lnTo>
                <a:lnTo>
                  <a:pt x="5066081" y="161290"/>
                </a:lnTo>
                <a:lnTo>
                  <a:pt x="5055590" y="166370"/>
                </a:lnTo>
                <a:lnTo>
                  <a:pt x="5045557" y="171450"/>
                </a:lnTo>
                <a:lnTo>
                  <a:pt x="5028311" y="175260"/>
                </a:lnTo>
                <a:lnTo>
                  <a:pt x="5044110" y="173990"/>
                </a:lnTo>
                <a:lnTo>
                  <a:pt x="5054981" y="171450"/>
                </a:lnTo>
                <a:lnTo>
                  <a:pt x="5068125" y="170180"/>
                </a:lnTo>
                <a:lnTo>
                  <a:pt x="5090795" y="168910"/>
                </a:lnTo>
                <a:lnTo>
                  <a:pt x="5110365" y="170180"/>
                </a:lnTo>
                <a:lnTo>
                  <a:pt x="5105044" y="171450"/>
                </a:lnTo>
                <a:lnTo>
                  <a:pt x="5089576" y="173990"/>
                </a:lnTo>
                <a:lnTo>
                  <a:pt x="5078730" y="175260"/>
                </a:lnTo>
                <a:lnTo>
                  <a:pt x="5117795" y="172720"/>
                </a:lnTo>
                <a:lnTo>
                  <a:pt x="5172875" y="175260"/>
                </a:lnTo>
                <a:lnTo>
                  <a:pt x="5208524" y="172720"/>
                </a:lnTo>
                <a:lnTo>
                  <a:pt x="5204091" y="168910"/>
                </a:lnTo>
                <a:lnTo>
                  <a:pt x="5202606" y="167640"/>
                </a:lnTo>
                <a:lnTo>
                  <a:pt x="5198313" y="163830"/>
                </a:lnTo>
                <a:lnTo>
                  <a:pt x="5188610" y="161290"/>
                </a:lnTo>
                <a:lnTo>
                  <a:pt x="5166487" y="160020"/>
                </a:lnTo>
                <a:lnTo>
                  <a:pt x="5198135" y="158750"/>
                </a:lnTo>
                <a:lnTo>
                  <a:pt x="5227650" y="161290"/>
                </a:lnTo>
                <a:lnTo>
                  <a:pt x="5248795" y="165100"/>
                </a:lnTo>
                <a:lnTo>
                  <a:pt x="5255387" y="168910"/>
                </a:lnTo>
                <a:lnTo>
                  <a:pt x="5263769" y="162560"/>
                </a:lnTo>
                <a:lnTo>
                  <a:pt x="5274462" y="162560"/>
                </a:lnTo>
                <a:lnTo>
                  <a:pt x="5288762" y="163830"/>
                </a:lnTo>
                <a:lnTo>
                  <a:pt x="5301716" y="163830"/>
                </a:lnTo>
                <a:lnTo>
                  <a:pt x="5308346" y="166370"/>
                </a:lnTo>
                <a:lnTo>
                  <a:pt x="5322697" y="162560"/>
                </a:lnTo>
                <a:lnTo>
                  <a:pt x="5300611" y="158750"/>
                </a:lnTo>
                <a:lnTo>
                  <a:pt x="5277370" y="156210"/>
                </a:lnTo>
                <a:lnTo>
                  <a:pt x="5250053" y="154940"/>
                </a:lnTo>
                <a:lnTo>
                  <a:pt x="5215763" y="156210"/>
                </a:lnTo>
                <a:lnTo>
                  <a:pt x="5221414" y="153670"/>
                </a:lnTo>
                <a:lnTo>
                  <a:pt x="5217846" y="148590"/>
                </a:lnTo>
                <a:lnTo>
                  <a:pt x="5222862" y="146050"/>
                </a:lnTo>
                <a:lnTo>
                  <a:pt x="5254244" y="143510"/>
                </a:lnTo>
                <a:lnTo>
                  <a:pt x="5267477" y="144780"/>
                </a:lnTo>
                <a:lnTo>
                  <a:pt x="5267553" y="146050"/>
                </a:lnTo>
                <a:lnTo>
                  <a:pt x="5262473" y="147320"/>
                </a:lnTo>
                <a:lnTo>
                  <a:pt x="5260213" y="149860"/>
                </a:lnTo>
                <a:lnTo>
                  <a:pt x="5324538" y="148590"/>
                </a:lnTo>
                <a:lnTo>
                  <a:pt x="5371147" y="149860"/>
                </a:lnTo>
                <a:lnTo>
                  <a:pt x="5441239" y="154940"/>
                </a:lnTo>
                <a:lnTo>
                  <a:pt x="5479758" y="156210"/>
                </a:lnTo>
                <a:lnTo>
                  <a:pt x="5530596" y="156210"/>
                </a:lnTo>
                <a:lnTo>
                  <a:pt x="5501589" y="157480"/>
                </a:lnTo>
                <a:lnTo>
                  <a:pt x="5416537" y="158750"/>
                </a:lnTo>
                <a:lnTo>
                  <a:pt x="5371973" y="160020"/>
                </a:lnTo>
                <a:lnTo>
                  <a:pt x="5398325" y="162560"/>
                </a:lnTo>
                <a:lnTo>
                  <a:pt x="5453265" y="160020"/>
                </a:lnTo>
                <a:lnTo>
                  <a:pt x="5478907" y="160020"/>
                </a:lnTo>
                <a:lnTo>
                  <a:pt x="5461863" y="162560"/>
                </a:lnTo>
                <a:lnTo>
                  <a:pt x="5455196" y="163830"/>
                </a:lnTo>
                <a:lnTo>
                  <a:pt x="5460708" y="165100"/>
                </a:lnTo>
                <a:lnTo>
                  <a:pt x="5480177" y="166370"/>
                </a:lnTo>
                <a:lnTo>
                  <a:pt x="5494528" y="162560"/>
                </a:lnTo>
                <a:lnTo>
                  <a:pt x="5512232" y="162560"/>
                </a:lnTo>
                <a:lnTo>
                  <a:pt x="5531523" y="163830"/>
                </a:lnTo>
                <a:lnTo>
                  <a:pt x="5547652" y="163830"/>
                </a:lnTo>
                <a:lnTo>
                  <a:pt x="5555869" y="166370"/>
                </a:lnTo>
                <a:lnTo>
                  <a:pt x="5554256" y="163830"/>
                </a:lnTo>
                <a:lnTo>
                  <a:pt x="5549265" y="162560"/>
                </a:lnTo>
                <a:lnTo>
                  <a:pt x="5528183" y="160020"/>
                </a:lnTo>
                <a:lnTo>
                  <a:pt x="5565025" y="156210"/>
                </a:lnTo>
                <a:lnTo>
                  <a:pt x="5610390" y="153670"/>
                </a:lnTo>
                <a:lnTo>
                  <a:pt x="5661850" y="152400"/>
                </a:lnTo>
                <a:lnTo>
                  <a:pt x="5717006" y="152400"/>
                </a:lnTo>
                <a:lnTo>
                  <a:pt x="5773420" y="153670"/>
                </a:lnTo>
                <a:lnTo>
                  <a:pt x="5750560" y="158750"/>
                </a:lnTo>
                <a:lnTo>
                  <a:pt x="5712371" y="161290"/>
                </a:lnTo>
                <a:lnTo>
                  <a:pt x="5688165" y="162560"/>
                </a:lnTo>
                <a:lnTo>
                  <a:pt x="5707253" y="166370"/>
                </a:lnTo>
                <a:lnTo>
                  <a:pt x="5735409" y="163830"/>
                </a:lnTo>
                <a:lnTo>
                  <a:pt x="5764809" y="160020"/>
                </a:lnTo>
                <a:lnTo>
                  <a:pt x="5799404" y="158750"/>
                </a:lnTo>
                <a:lnTo>
                  <a:pt x="5843143" y="160020"/>
                </a:lnTo>
                <a:lnTo>
                  <a:pt x="5836145" y="163830"/>
                </a:lnTo>
                <a:lnTo>
                  <a:pt x="5847740" y="166370"/>
                </a:lnTo>
                <a:lnTo>
                  <a:pt x="5864530" y="167640"/>
                </a:lnTo>
                <a:lnTo>
                  <a:pt x="5873115" y="168910"/>
                </a:lnTo>
                <a:lnTo>
                  <a:pt x="5946165" y="158750"/>
                </a:lnTo>
                <a:lnTo>
                  <a:pt x="5964428" y="156210"/>
                </a:lnTo>
                <a:lnTo>
                  <a:pt x="5998832" y="157480"/>
                </a:lnTo>
                <a:lnTo>
                  <a:pt x="6069038" y="157480"/>
                </a:lnTo>
                <a:lnTo>
                  <a:pt x="6101461" y="156210"/>
                </a:lnTo>
                <a:lnTo>
                  <a:pt x="6047359" y="156210"/>
                </a:lnTo>
                <a:lnTo>
                  <a:pt x="6081585" y="152400"/>
                </a:lnTo>
                <a:lnTo>
                  <a:pt x="6092990" y="151130"/>
                </a:lnTo>
                <a:lnTo>
                  <a:pt x="6138418" y="152400"/>
                </a:lnTo>
                <a:lnTo>
                  <a:pt x="6186983" y="154940"/>
                </a:lnTo>
                <a:lnTo>
                  <a:pt x="6242050" y="153670"/>
                </a:lnTo>
                <a:lnTo>
                  <a:pt x="6205982" y="160020"/>
                </a:lnTo>
                <a:lnTo>
                  <a:pt x="6325006" y="156210"/>
                </a:lnTo>
                <a:lnTo>
                  <a:pt x="6361049" y="153670"/>
                </a:lnTo>
                <a:lnTo>
                  <a:pt x="6359906" y="160020"/>
                </a:lnTo>
                <a:lnTo>
                  <a:pt x="6379858" y="153670"/>
                </a:lnTo>
                <a:lnTo>
                  <a:pt x="6406388" y="151130"/>
                </a:lnTo>
                <a:lnTo>
                  <a:pt x="6419659" y="149860"/>
                </a:lnTo>
                <a:lnTo>
                  <a:pt x="6446583" y="148272"/>
                </a:lnTo>
                <a:lnTo>
                  <a:pt x="6431089" y="148590"/>
                </a:lnTo>
                <a:lnTo>
                  <a:pt x="6388887" y="147320"/>
                </a:lnTo>
                <a:lnTo>
                  <a:pt x="6323965" y="144780"/>
                </a:lnTo>
                <a:lnTo>
                  <a:pt x="6282944" y="144780"/>
                </a:lnTo>
                <a:lnTo>
                  <a:pt x="6224016" y="147320"/>
                </a:lnTo>
                <a:lnTo>
                  <a:pt x="6246520" y="143510"/>
                </a:lnTo>
                <a:lnTo>
                  <a:pt x="6261519" y="140970"/>
                </a:lnTo>
                <a:lnTo>
                  <a:pt x="6296749" y="135890"/>
                </a:lnTo>
                <a:lnTo>
                  <a:pt x="6332880" y="130810"/>
                </a:lnTo>
                <a:lnTo>
                  <a:pt x="6348971" y="128270"/>
                </a:lnTo>
                <a:lnTo>
                  <a:pt x="6373114" y="124460"/>
                </a:lnTo>
                <a:lnTo>
                  <a:pt x="6397396" y="128270"/>
                </a:lnTo>
                <a:lnTo>
                  <a:pt x="6403149" y="129540"/>
                </a:lnTo>
                <a:lnTo>
                  <a:pt x="6405499" y="130810"/>
                </a:lnTo>
                <a:lnTo>
                  <a:pt x="6418110" y="128270"/>
                </a:lnTo>
                <a:lnTo>
                  <a:pt x="6429578" y="124460"/>
                </a:lnTo>
                <a:lnTo>
                  <a:pt x="6443726" y="120650"/>
                </a:lnTo>
                <a:lnTo>
                  <a:pt x="6464427" y="118110"/>
                </a:lnTo>
                <a:lnTo>
                  <a:pt x="6475222" y="121920"/>
                </a:lnTo>
                <a:lnTo>
                  <a:pt x="6531432" y="120650"/>
                </a:lnTo>
                <a:lnTo>
                  <a:pt x="6549364" y="118110"/>
                </a:lnTo>
                <a:lnTo>
                  <a:pt x="6567297" y="115570"/>
                </a:lnTo>
                <a:lnTo>
                  <a:pt x="6602476" y="109220"/>
                </a:lnTo>
                <a:lnTo>
                  <a:pt x="6656705" y="107950"/>
                </a:lnTo>
                <a:lnTo>
                  <a:pt x="6650825" y="114300"/>
                </a:lnTo>
                <a:lnTo>
                  <a:pt x="6616001" y="119380"/>
                </a:lnTo>
                <a:lnTo>
                  <a:pt x="6518529" y="124460"/>
                </a:lnTo>
                <a:lnTo>
                  <a:pt x="6526377" y="129540"/>
                </a:lnTo>
                <a:lnTo>
                  <a:pt x="6508445" y="132080"/>
                </a:lnTo>
                <a:lnTo>
                  <a:pt x="6482499" y="133350"/>
                </a:lnTo>
                <a:lnTo>
                  <a:pt x="6466306" y="135890"/>
                </a:lnTo>
                <a:lnTo>
                  <a:pt x="6477635" y="140970"/>
                </a:lnTo>
                <a:lnTo>
                  <a:pt x="6505321" y="134620"/>
                </a:lnTo>
                <a:lnTo>
                  <a:pt x="6521323" y="137160"/>
                </a:lnTo>
                <a:lnTo>
                  <a:pt x="6527076" y="138430"/>
                </a:lnTo>
                <a:lnTo>
                  <a:pt x="6524053" y="139700"/>
                </a:lnTo>
                <a:lnTo>
                  <a:pt x="6513703" y="140970"/>
                </a:lnTo>
                <a:lnTo>
                  <a:pt x="6534658" y="139700"/>
                </a:lnTo>
                <a:lnTo>
                  <a:pt x="6544335" y="138430"/>
                </a:lnTo>
                <a:lnTo>
                  <a:pt x="6549491" y="138430"/>
                </a:lnTo>
                <a:lnTo>
                  <a:pt x="6556883" y="137160"/>
                </a:lnTo>
                <a:lnTo>
                  <a:pt x="6616103" y="137160"/>
                </a:lnTo>
                <a:lnTo>
                  <a:pt x="6623875" y="138430"/>
                </a:lnTo>
                <a:lnTo>
                  <a:pt x="6623863" y="140970"/>
                </a:lnTo>
                <a:lnTo>
                  <a:pt x="6621170" y="142240"/>
                </a:lnTo>
                <a:lnTo>
                  <a:pt x="6620904" y="144780"/>
                </a:lnTo>
                <a:lnTo>
                  <a:pt x="6628143" y="147320"/>
                </a:lnTo>
                <a:lnTo>
                  <a:pt x="6647980" y="148590"/>
                </a:lnTo>
                <a:lnTo>
                  <a:pt x="6685534" y="149860"/>
                </a:lnTo>
                <a:lnTo>
                  <a:pt x="6669760" y="152400"/>
                </a:lnTo>
                <a:lnTo>
                  <a:pt x="6652031" y="153670"/>
                </a:lnTo>
                <a:lnTo>
                  <a:pt x="6639026" y="154940"/>
                </a:lnTo>
                <a:lnTo>
                  <a:pt x="6637401" y="156210"/>
                </a:lnTo>
                <a:lnTo>
                  <a:pt x="6559296" y="156210"/>
                </a:lnTo>
                <a:lnTo>
                  <a:pt x="6558216" y="162140"/>
                </a:lnTo>
                <a:lnTo>
                  <a:pt x="6558153" y="162560"/>
                </a:lnTo>
                <a:lnTo>
                  <a:pt x="6624828" y="161290"/>
                </a:lnTo>
                <a:lnTo>
                  <a:pt x="6678765" y="157480"/>
                </a:lnTo>
                <a:lnTo>
                  <a:pt x="6722554" y="151130"/>
                </a:lnTo>
                <a:lnTo>
                  <a:pt x="6746722" y="146050"/>
                </a:lnTo>
                <a:lnTo>
                  <a:pt x="6758813" y="143510"/>
                </a:lnTo>
                <a:lnTo>
                  <a:pt x="6719075" y="146050"/>
                </a:lnTo>
                <a:lnTo>
                  <a:pt x="6714833" y="142240"/>
                </a:lnTo>
                <a:lnTo>
                  <a:pt x="6718440" y="138430"/>
                </a:lnTo>
                <a:lnTo>
                  <a:pt x="6713055" y="137160"/>
                </a:lnTo>
                <a:lnTo>
                  <a:pt x="6702298" y="134620"/>
                </a:lnTo>
                <a:lnTo>
                  <a:pt x="6715315" y="132080"/>
                </a:lnTo>
                <a:lnTo>
                  <a:pt x="6737299" y="132080"/>
                </a:lnTo>
                <a:lnTo>
                  <a:pt x="6745605" y="134620"/>
                </a:lnTo>
                <a:lnTo>
                  <a:pt x="6756641" y="132080"/>
                </a:lnTo>
                <a:lnTo>
                  <a:pt x="6773418" y="130810"/>
                </a:lnTo>
                <a:lnTo>
                  <a:pt x="6787705" y="129540"/>
                </a:lnTo>
                <a:lnTo>
                  <a:pt x="6791325" y="128270"/>
                </a:lnTo>
                <a:lnTo>
                  <a:pt x="6821500" y="135890"/>
                </a:lnTo>
                <a:lnTo>
                  <a:pt x="6926516" y="146050"/>
                </a:lnTo>
                <a:lnTo>
                  <a:pt x="6962254" y="152400"/>
                </a:lnTo>
                <a:lnTo>
                  <a:pt x="6960743" y="160020"/>
                </a:lnTo>
                <a:lnTo>
                  <a:pt x="6990931" y="161290"/>
                </a:lnTo>
                <a:lnTo>
                  <a:pt x="7032231" y="160020"/>
                </a:lnTo>
                <a:lnTo>
                  <a:pt x="7081761" y="160020"/>
                </a:lnTo>
                <a:lnTo>
                  <a:pt x="7136625" y="158750"/>
                </a:lnTo>
                <a:lnTo>
                  <a:pt x="7193940" y="156210"/>
                </a:lnTo>
                <a:lnTo>
                  <a:pt x="7304405" y="153670"/>
                </a:lnTo>
                <a:lnTo>
                  <a:pt x="7272020" y="160020"/>
                </a:lnTo>
                <a:lnTo>
                  <a:pt x="7342479" y="163830"/>
                </a:lnTo>
                <a:lnTo>
                  <a:pt x="7382281" y="157480"/>
                </a:lnTo>
                <a:lnTo>
                  <a:pt x="7412609" y="149860"/>
                </a:lnTo>
                <a:lnTo>
                  <a:pt x="7454646" y="143510"/>
                </a:lnTo>
                <a:lnTo>
                  <a:pt x="7437018" y="147320"/>
                </a:lnTo>
                <a:lnTo>
                  <a:pt x="7462190" y="149860"/>
                </a:lnTo>
                <a:lnTo>
                  <a:pt x="7504036" y="152400"/>
                </a:lnTo>
                <a:lnTo>
                  <a:pt x="7536434" y="156210"/>
                </a:lnTo>
                <a:lnTo>
                  <a:pt x="7619809" y="146050"/>
                </a:lnTo>
                <a:lnTo>
                  <a:pt x="7665733" y="143510"/>
                </a:lnTo>
                <a:lnTo>
                  <a:pt x="7720330" y="143510"/>
                </a:lnTo>
                <a:lnTo>
                  <a:pt x="7731201" y="148590"/>
                </a:lnTo>
                <a:lnTo>
                  <a:pt x="7742656" y="153670"/>
                </a:lnTo>
                <a:lnTo>
                  <a:pt x="7760665" y="158750"/>
                </a:lnTo>
                <a:lnTo>
                  <a:pt x="7791196" y="160020"/>
                </a:lnTo>
                <a:lnTo>
                  <a:pt x="7824851" y="153670"/>
                </a:lnTo>
                <a:lnTo>
                  <a:pt x="7865935" y="154940"/>
                </a:lnTo>
                <a:lnTo>
                  <a:pt x="7908366" y="153670"/>
                </a:lnTo>
                <a:lnTo>
                  <a:pt x="7947203" y="153670"/>
                </a:lnTo>
                <a:lnTo>
                  <a:pt x="7977505" y="156210"/>
                </a:lnTo>
                <a:lnTo>
                  <a:pt x="7970266" y="156210"/>
                </a:lnTo>
                <a:lnTo>
                  <a:pt x="8003273" y="157480"/>
                </a:lnTo>
                <a:lnTo>
                  <a:pt x="8016367" y="153670"/>
                </a:lnTo>
                <a:lnTo>
                  <a:pt x="8010296" y="149860"/>
                </a:lnTo>
                <a:lnTo>
                  <a:pt x="7985887" y="147320"/>
                </a:lnTo>
                <a:lnTo>
                  <a:pt x="8039989" y="143510"/>
                </a:lnTo>
                <a:lnTo>
                  <a:pt x="8042402" y="147320"/>
                </a:lnTo>
                <a:lnTo>
                  <a:pt x="8085455" y="144780"/>
                </a:lnTo>
                <a:lnTo>
                  <a:pt x="8118754" y="140970"/>
                </a:lnTo>
                <a:lnTo>
                  <a:pt x="8129854" y="139700"/>
                </a:lnTo>
                <a:lnTo>
                  <a:pt x="8161998" y="137160"/>
                </a:lnTo>
                <a:lnTo>
                  <a:pt x="8196250" y="134620"/>
                </a:lnTo>
                <a:lnTo>
                  <a:pt x="8232597" y="132080"/>
                </a:lnTo>
                <a:lnTo>
                  <a:pt x="8295894" y="130810"/>
                </a:lnTo>
                <a:lnTo>
                  <a:pt x="8292554" y="134620"/>
                </a:lnTo>
                <a:lnTo>
                  <a:pt x="8321053" y="142240"/>
                </a:lnTo>
                <a:lnTo>
                  <a:pt x="8317687" y="144780"/>
                </a:lnTo>
                <a:lnTo>
                  <a:pt x="8279130" y="147320"/>
                </a:lnTo>
                <a:lnTo>
                  <a:pt x="8289226" y="144780"/>
                </a:lnTo>
                <a:lnTo>
                  <a:pt x="8281797" y="142240"/>
                </a:lnTo>
                <a:lnTo>
                  <a:pt x="8267586" y="139700"/>
                </a:lnTo>
                <a:lnTo>
                  <a:pt x="8257413" y="137160"/>
                </a:lnTo>
                <a:lnTo>
                  <a:pt x="8230209" y="137160"/>
                </a:lnTo>
                <a:lnTo>
                  <a:pt x="8205495" y="138430"/>
                </a:lnTo>
                <a:lnTo>
                  <a:pt x="8184832" y="140970"/>
                </a:lnTo>
                <a:lnTo>
                  <a:pt x="8169783" y="143510"/>
                </a:lnTo>
                <a:lnTo>
                  <a:pt x="8174672" y="147320"/>
                </a:lnTo>
                <a:lnTo>
                  <a:pt x="8172272" y="152400"/>
                </a:lnTo>
                <a:lnTo>
                  <a:pt x="8163788" y="156210"/>
                </a:lnTo>
                <a:lnTo>
                  <a:pt x="8150479" y="160020"/>
                </a:lnTo>
                <a:lnTo>
                  <a:pt x="8197355" y="156210"/>
                </a:lnTo>
                <a:lnTo>
                  <a:pt x="8381263" y="152400"/>
                </a:lnTo>
                <a:lnTo>
                  <a:pt x="8426945" y="149860"/>
                </a:lnTo>
                <a:lnTo>
                  <a:pt x="8436089" y="147320"/>
                </a:lnTo>
                <a:lnTo>
                  <a:pt x="8449818" y="143510"/>
                </a:lnTo>
                <a:lnTo>
                  <a:pt x="8657704" y="143510"/>
                </a:lnTo>
                <a:lnTo>
                  <a:pt x="8712429" y="144780"/>
                </a:lnTo>
                <a:lnTo>
                  <a:pt x="8765794" y="147320"/>
                </a:lnTo>
                <a:lnTo>
                  <a:pt x="8760968" y="143510"/>
                </a:lnTo>
                <a:lnTo>
                  <a:pt x="8752586" y="143510"/>
                </a:lnTo>
                <a:lnTo>
                  <a:pt x="8754999" y="140970"/>
                </a:lnTo>
                <a:lnTo>
                  <a:pt x="8845169" y="149860"/>
                </a:lnTo>
                <a:lnTo>
                  <a:pt x="8824722" y="153670"/>
                </a:lnTo>
                <a:lnTo>
                  <a:pt x="8883650" y="156210"/>
                </a:lnTo>
                <a:lnTo>
                  <a:pt x="8883142" y="158750"/>
                </a:lnTo>
                <a:lnTo>
                  <a:pt x="8874442" y="161290"/>
                </a:lnTo>
                <a:lnTo>
                  <a:pt x="8860104" y="162560"/>
                </a:lnTo>
                <a:lnTo>
                  <a:pt x="8842756" y="162560"/>
                </a:lnTo>
                <a:lnTo>
                  <a:pt x="8832545" y="163830"/>
                </a:lnTo>
                <a:lnTo>
                  <a:pt x="8823465" y="163830"/>
                </a:lnTo>
                <a:lnTo>
                  <a:pt x="8829548" y="162560"/>
                </a:lnTo>
                <a:lnTo>
                  <a:pt x="8810244" y="165100"/>
                </a:lnTo>
                <a:lnTo>
                  <a:pt x="8826792" y="166370"/>
                </a:lnTo>
                <a:lnTo>
                  <a:pt x="8847417" y="167640"/>
                </a:lnTo>
                <a:lnTo>
                  <a:pt x="8840343" y="168910"/>
                </a:lnTo>
                <a:lnTo>
                  <a:pt x="8793480" y="168910"/>
                </a:lnTo>
                <a:lnTo>
                  <a:pt x="8841791" y="171450"/>
                </a:lnTo>
                <a:lnTo>
                  <a:pt x="8912758" y="171450"/>
                </a:lnTo>
                <a:lnTo>
                  <a:pt x="8944864" y="175260"/>
                </a:lnTo>
                <a:lnTo>
                  <a:pt x="8977147" y="171450"/>
                </a:lnTo>
                <a:lnTo>
                  <a:pt x="9019108" y="167640"/>
                </a:lnTo>
                <a:lnTo>
                  <a:pt x="9066886" y="166370"/>
                </a:lnTo>
                <a:lnTo>
                  <a:pt x="9116695" y="168910"/>
                </a:lnTo>
                <a:lnTo>
                  <a:pt x="9116758" y="170180"/>
                </a:lnTo>
                <a:lnTo>
                  <a:pt x="9116822" y="171450"/>
                </a:lnTo>
                <a:lnTo>
                  <a:pt x="9139123" y="171450"/>
                </a:lnTo>
                <a:lnTo>
                  <a:pt x="9159824" y="173990"/>
                </a:lnTo>
                <a:lnTo>
                  <a:pt x="9155176" y="179070"/>
                </a:lnTo>
                <a:lnTo>
                  <a:pt x="9179154" y="176530"/>
                </a:lnTo>
                <a:lnTo>
                  <a:pt x="9234322" y="176530"/>
                </a:lnTo>
                <a:lnTo>
                  <a:pt x="9250172" y="175260"/>
                </a:lnTo>
                <a:lnTo>
                  <a:pt x="9224747" y="175260"/>
                </a:lnTo>
                <a:lnTo>
                  <a:pt x="9191244" y="172720"/>
                </a:lnTo>
                <a:lnTo>
                  <a:pt x="9208325" y="171450"/>
                </a:lnTo>
                <a:lnTo>
                  <a:pt x="9235694" y="168910"/>
                </a:lnTo>
                <a:lnTo>
                  <a:pt x="9259697" y="168910"/>
                </a:lnTo>
                <a:lnTo>
                  <a:pt x="9257411" y="172720"/>
                </a:lnTo>
                <a:lnTo>
                  <a:pt x="9270403" y="168910"/>
                </a:lnTo>
                <a:lnTo>
                  <a:pt x="9279064" y="166370"/>
                </a:lnTo>
                <a:lnTo>
                  <a:pt x="9284729" y="163830"/>
                </a:lnTo>
                <a:lnTo>
                  <a:pt x="9290393" y="161290"/>
                </a:lnTo>
                <a:lnTo>
                  <a:pt x="9308059" y="157480"/>
                </a:lnTo>
                <a:lnTo>
                  <a:pt x="9348724" y="156210"/>
                </a:lnTo>
                <a:lnTo>
                  <a:pt x="9400311" y="156210"/>
                </a:lnTo>
                <a:lnTo>
                  <a:pt x="9425864" y="157480"/>
                </a:lnTo>
                <a:lnTo>
                  <a:pt x="9430982" y="160020"/>
                </a:lnTo>
                <a:lnTo>
                  <a:pt x="9421330" y="162560"/>
                </a:lnTo>
                <a:lnTo>
                  <a:pt x="9402534" y="165100"/>
                </a:lnTo>
                <a:lnTo>
                  <a:pt x="9380245" y="168910"/>
                </a:lnTo>
                <a:lnTo>
                  <a:pt x="9360078" y="171450"/>
                </a:lnTo>
                <a:lnTo>
                  <a:pt x="9347695" y="173990"/>
                </a:lnTo>
                <a:lnTo>
                  <a:pt x="9348724" y="175260"/>
                </a:lnTo>
                <a:lnTo>
                  <a:pt x="9367215" y="173990"/>
                </a:lnTo>
                <a:lnTo>
                  <a:pt x="9403842" y="172720"/>
                </a:lnTo>
                <a:lnTo>
                  <a:pt x="9446552" y="172720"/>
                </a:lnTo>
                <a:lnTo>
                  <a:pt x="9483344" y="175260"/>
                </a:lnTo>
                <a:lnTo>
                  <a:pt x="9509277" y="175260"/>
                </a:lnTo>
                <a:lnTo>
                  <a:pt x="9528264" y="173990"/>
                </a:lnTo>
                <a:lnTo>
                  <a:pt x="9545828" y="175260"/>
                </a:lnTo>
                <a:lnTo>
                  <a:pt x="9549447" y="173990"/>
                </a:lnTo>
                <a:lnTo>
                  <a:pt x="9553080" y="172720"/>
                </a:lnTo>
                <a:lnTo>
                  <a:pt x="9556712" y="171450"/>
                </a:lnTo>
                <a:lnTo>
                  <a:pt x="9583991" y="163830"/>
                </a:lnTo>
                <a:lnTo>
                  <a:pt x="9596247" y="160020"/>
                </a:lnTo>
                <a:lnTo>
                  <a:pt x="9685147" y="160020"/>
                </a:lnTo>
                <a:lnTo>
                  <a:pt x="9667113" y="162560"/>
                </a:lnTo>
                <a:lnTo>
                  <a:pt x="9723628" y="162560"/>
                </a:lnTo>
                <a:lnTo>
                  <a:pt x="9723501" y="163830"/>
                </a:lnTo>
                <a:lnTo>
                  <a:pt x="9723387" y="165100"/>
                </a:lnTo>
                <a:lnTo>
                  <a:pt x="9723272" y="166370"/>
                </a:lnTo>
                <a:lnTo>
                  <a:pt x="9713443" y="167640"/>
                </a:lnTo>
                <a:lnTo>
                  <a:pt x="9697314" y="167640"/>
                </a:lnTo>
                <a:lnTo>
                  <a:pt x="9678035" y="168910"/>
                </a:lnTo>
                <a:lnTo>
                  <a:pt x="9689465" y="171450"/>
                </a:lnTo>
                <a:lnTo>
                  <a:pt x="9715995" y="171450"/>
                </a:lnTo>
                <a:lnTo>
                  <a:pt x="9730867" y="168910"/>
                </a:lnTo>
                <a:lnTo>
                  <a:pt x="9720072" y="168910"/>
                </a:lnTo>
                <a:lnTo>
                  <a:pt x="9745383" y="166370"/>
                </a:lnTo>
                <a:lnTo>
                  <a:pt x="9773844" y="162560"/>
                </a:lnTo>
                <a:lnTo>
                  <a:pt x="9785642" y="160020"/>
                </a:lnTo>
                <a:lnTo>
                  <a:pt x="9760966" y="156210"/>
                </a:lnTo>
                <a:lnTo>
                  <a:pt x="9793072" y="156210"/>
                </a:lnTo>
                <a:lnTo>
                  <a:pt x="9817100" y="158750"/>
                </a:lnTo>
                <a:lnTo>
                  <a:pt x="9837966" y="160020"/>
                </a:lnTo>
                <a:lnTo>
                  <a:pt x="9860661" y="160020"/>
                </a:lnTo>
                <a:lnTo>
                  <a:pt x="9858096" y="163830"/>
                </a:lnTo>
                <a:lnTo>
                  <a:pt x="9850260" y="166370"/>
                </a:lnTo>
                <a:lnTo>
                  <a:pt x="9844926" y="167640"/>
                </a:lnTo>
                <a:lnTo>
                  <a:pt x="9849866" y="168910"/>
                </a:lnTo>
                <a:lnTo>
                  <a:pt x="9873120" y="170180"/>
                </a:lnTo>
                <a:lnTo>
                  <a:pt x="9912883" y="170180"/>
                </a:lnTo>
                <a:lnTo>
                  <a:pt x="9932797" y="168910"/>
                </a:lnTo>
                <a:lnTo>
                  <a:pt x="9922104" y="168910"/>
                </a:lnTo>
                <a:lnTo>
                  <a:pt x="9921189" y="167640"/>
                </a:lnTo>
                <a:lnTo>
                  <a:pt x="9917341" y="165100"/>
                </a:lnTo>
                <a:lnTo>
                  <a:pt x="9897872" y="162560"/>
                </a:lnTo>
                <a:lnTo>
                  <a:pt x="9914179" y="161290"/>
                </a:lnTo>
                <a:lnTo>
                  <a:pt x="9933508" y="160020"/>
                </a:lnTo>
                <a:lnTo>
                  <a:pt x="9936188" y="160020"/>
                </a:lnTo>
                <a:lnTo>
                  <a:pt x="9924301" y="158750"/>
                </a:lnTo>
                <a:lnTo>
                  <a:pt x="9908667" y="156210"/>
                </a:lnTo>
                <a:lnTo>
                  <a:pt x="9942487" y="156210"/>
                </a:lnTo>
                <a:lnTo>
                  <a:pt x="10011854" y="158750"/>
                </a:lnTo>
                <a:lnTo>
                  <a:pt x="10043084" y="162140"/>
                </a:lnTo>
                <a:lnTo>
                  <a:pt x="10084359" y="160020"/>
                </a:lnTo>
                <a:lnTo>
                  <a:pt x="10137661" y="158750"/>
                </a:lnTo>
                <a:lnTo>
                  <a:pt x="10187368" y="156210"/>
                </a:lnTo>
                <a:lnTo>
                  <a:pt x="10226040" y="153670"/>
                </a:lnTo>
                <a:lnTo>
                  <a:pt x="10220020" y="152400"/>
                </a:lnTo>
                <a:lnTo>
                  <a:pt x="10208006" y="149860"/>
                </a:lnTo>
                <a:lnTo>
                  <a:pt x="10194938" y="152400"/>
                </a:lnTo>
                <a:lnTo>
                  <a:pt x="10164331" y="152400"/>
                </a:lnTo>
                <a:lnTo>
                  <a:pt x="10152634" y="149860"/>
                </a:lnTo>
                <a:lnTo>
                  <a:pt x="10167125" y="148590"/>
                </a:lnTo>
                <a:lnTo>
                  <a:pt x="10159149" y="146050"/>
                </a:lnTo>
                <a:lnTo>
                  <a:pt x="10151821" y="143510"/>
                </a:lnTo>
                <a:lnTo>
                  <a:pt x="10168255" y="140970"/>
                </a:lnTo>
                <a:lnTo>
                  <a:pt x="10216070" y="139700"/>
                </a:lnTo>
                <a:lnTo>
                  <a:pt x="10259479" y="142240"/>
                </a:lnTo>
                <a:lnTo>
                  <a:pt x="10297249" y="142240"/>
                </a:lnTo>
                <a:lnTo>
                  <a:pt x="10328148" y="140970"/>
                </a:lnTo>
                <a:close/>
              </a:path>
              <a:path w="10441305" h="216535">
                <a:moveTo>
                  <a:pt x="10339299" y="146939"/>
                </a:moveTo>
                <a:lnTo>
                  <a:pt x="10308539" y="146939"/>
                </a:lnTo>
                <a:lnTo>
                  <a:pt x="10287889" y="151130"/>
                </a:lnTo>
                <a:lnTo>
                  <a:pt x="10305631" y="148945"/>
                </a:lnTo>
                <a:lnTo>
                  <a:pt x="10323144" y="147320"/>
                </a:lnTo>
                <a:lnTo>
                  <a:pt x="10339299" y="146939"/>
                </a:lnTo>
                <a:close/>
              </a:path>
              <a:path w="10441305" h="216535">
                <a:moveTo>
                  <a:pt x="10440911" y="154190"/>
                </a:moveTo>
                <a:lnTo>
                  <a:pt x="10405237" y="149847"/>
                </a:lnTo>
                <a:lnTo>
                  <a:pt x="10354539" y="146939"/>
                </a:lnTo>
                <a:lnTo>
                  <a:pt x="10345318" y="146939"/>
                </a:lnTo>
                <a:lnTo>
                  <a:pt x="10369169" y="148082"/>
                </a:lnTo>
                <a:lnTo>
                  <a:pt x="10364660" y="153428"/>
                </a:lnTo>
                <a:lnTo>
                  <a:pt x="10308120" y="154952"/>
                </a:lnTo>
                <a:lnTo>
                  <a:pt x="10285476" y="160274"/>
                </a:lnTo>
                <a:lnTo>
                  <a:pt x="10332098" y="160616"/>
                </a:lnTo>
                <a:lnTo>
                  <a:pt x="10368102" y="158369"/>
                </a:lnTo>
                <a:lnTo>
                  <a:pt x="10401643" y="155562"/>
                </a:lnTo>
                <a:lnTo>
                  <a:pt x="10440911" y="154190"/>
                </a:lnTo>
                <a:close/>
              </a:path>
            </a:pathLst>
          </a:custGeom>
          <a:solidFill>
            <a:srgbClr val="56BBE4"/>
          </a:solidFill>
        </p:spPr>
        <p:txBody>
          <a:bodyPr wrap="square" lIns="0" tIns="0" rIns="0" bIns="0" rtlCol="0"/>
          <a:lstStyle/>
          <a:p>
            <a:endParaRPr/>
          </a:p>
        </p:txBody>
      </p:sp>
      <p:sp>
        <p:nvSpPr>
          <p:cNvPr id="60" name="object 60"/>
          <p:cNvSpPr txBox="1">
            <a:spLocks noGrp="1"/>
          </p:cNvSpPr>
          <p:nvPr>
            <p:ph type="title"/>
          </p:nvPr>
        </p:nvSpPr>
        <p:spPr>
          <a:xfrm>
            <a:off x="915416" y="1153109"/>
            <a:ext cx="8818245" cy="381515"/>
          </a:xfrm>
          <a:prstGeom prst="rect">
            <a:avLst/>
          </a:prstGeom>
        </p:spPr>
        <p:txBody>
          <a:bodyPr vert="horz" wrap="square" lIns="0" tIns="12065" rIns="0" bIns="0" rtlCol="0">
            <a:spAutoFit/>
          </a:bodyPr>
          <a:lstStyle/>
          <a:p>
            <a:pPr marL="12700">
              <a:lnSpc>
                <a:spcPct val="100000"/>
              </a:lnSpc>
              <a:spcBef>
                <a:spcPts val="95"/>
              </a:spcBef>
            </a:pPr>
            <a:r>
              <a:rPr sz="2400" dirty="0">
                <a:latin typeface="CookieRun Regular" panose="020B0600000101010101" pitchFamily="50" charset="-127"/>
              </a:rPr>
              <a:t>Iterator(반복자),</a:t>
            </a:r>
            <a:r>
              <a:rPr sz="2400" spc="-275" dirty="0">
                <a:latin typeface="CookieRun Regular" panose="020B0600000101010101" pitchFamily="50" charset="-127"/>
              </a:rPr>
              <a:t> </a:t>
            </a:r>
            <a:r>
              <a:rPr sz="2400" spc="-10" dirty="0">
                <a:latin typeface="CookieRun Regular" panose="020B0600000101010101" pitchFamily="50" charset="-127"/>
              </a:rPr>
              <a:t>Decorator(장식자)</a:t>
            </a:r>
            <a:endParaRPr sz="2400">
              <a:latin typeface="CookieRun Regular" panose="020B0600000101010101" pitchFamily="50" charset="-127"/>
            </a:endParaRPr>
          </a:p>
        </p:txBody>
      </p:sp>
      <p:sp>
        <p:nvSpPr>
          <p:cNvPr id="61" name="object 61"/>
          <p:cNvSpPr txBox="1"/>
          <p:nvPr/>
        </p:nvSpPr>
        <p:spPr>
          <a:xfrm>
            <a:off x="915416" y="2547573"/>
            <a:ext cx="4448175" cy="1844736"/>
          </a:xfrm>
          <a:prstGeom prst="rect">
            <a:avLst/>
          </a:prstGeom>
        </p:spPr>
        <p:txBody>
          <a:bodyPr vert="horz" wrap="square" lIns="0" tIns="196215" rIns="0" bIns="0" rtlCol="0">
            <a:spAutoFit/>
          </a:bodyPr>
          <a:lstStyle/>
          <a:p>
            <a:pPr marL="469265" indent="-456565">
              <a:lnSpc>
                <a:spcPct val="100000"/>
              </a:lnSpc>
              <a:spcBef>
                <a:spcPts val="1545"/>
              </a:spcBef>
              <a:buAutoNum type="arabicParenR"/>
              <a:tabLst>
                <a:tab pos="469265" algn="l"/>
              </a:tabLst>
            </a:pPr>
            <a:r>
              <a:rPr spc="-10" dirty="0">
                <a:latin typeface="CookieRun Regular" panose="020B0600000101010101" pitchFamily="50" charset="-127"/>
                <a:cs typeface="Malgun Gothic"/>
              </a:rPr>
              <a:t>Iterator</a:t>
            </a:r>
            <a:endParaRPr>
              <a:latin typeface="CookieRun Regular" panose="020B0600000101010101" pitchFamily="50" charset="-127"/>
              <a:cs typeface="Malgun Gothic"/>
            </a:endParaRPr>
          </a:p>
          <a:p>
            <a:pPr marL="469265" indent="-456565">
              <a:lnSpc>
                <a:spcPct val="100000"/>
              </a:lnSpc>
              <a:spcBef>
                <a:spcPts val="1440"/>
              </a:spcBef>
              <a:buAutoNum type="arabicParenR"/>
              <a:tabLst>
                <a:tab pos="469265" algn="l"/>
              </a:tabLst>
            </a:pPr>
            <a:r>
              <a:rPr dirty="0">
                <a:latin typeface="CookieRun Regular" panose="020B0600000101010101" pitchFamily="50" charset="-127"/>
                <a:cs typeface="Malgun Gothic"/>
              </a:rPr>
              <a:t>Local</a:t>
            </a:r>
            <a:r>
              <a:rPr spc="-25" dirty="0">
                <a:latin typeface="CookieRun Regular" panose="020B0600000101010101" pitchFamily="50" charset="-127"/>
                <a:cs typeface="Malgun Gothic"/>
              </a:rPr>
              <a:t> </a:t>
            </a:r>
            <a:r>
              <a:rPr dirty="0">
                <a:latin typeface="CookieRun Regular" panose="020B0600000101010101" pitchFamily="50" charset="-127"/>
                <a:cs typeface="Malgun Gothic"/>
              </a:rPr>
              <a:t>함수와</a:t>
            </a:r>
            <a:r>
              <a:rPr spc="-15" dirty="0">
                <a:latin typeface="CookieRun Regular" panose="020B0600000101010101" pitchFamily="50" charset="-127"/>
                <a:cs typeface="Malgun Gothic"/>
              </a:rPr>
              <a:t> </a:t>
            </a:r>
            <a:r>
              <a:rPr spc="-10" dirty="0">
                <a:latin typeface="CookieRun Regular" panose="020B0600000101010101" pitchFamily="50" charset="-127"/>
                <a:cs typeface="Malgun Gothic"/>
              </a:rPr>
              <a:t>클로져(Closure)</a:t>
            </a:r>
            <a:endParaRPr>
              <a:latin typeface="CookieRun Regular" panose="020B0600000101010101" pitchFamily="50" charset="-127"/>
              <a:cs typeface="Malgun Gothic"/>
            </a:endParaRPr>
          </a:p>
          <a:p>
            <a:pPr marL="469265" indent="-456565">
              <a:lnSpc>
                <a:spcPct val="100000"/>
              </a:lnSpc>
              <a:spcBef>
                <a:spcPts val="1440"/>
              </a:spcBef>
              <a:buAutoNum type="arabicParenR"/>
              <a:tabLst>
                <a:tab pos="469265" algn="l"/>
              </a:tabLst>
            </a:pPr>
            <a:r>
              <a:rPr dirty="0">
                <a:latin typeface="CookieRun Regular" panose="020B0600000101010101" pitchFamily="50" charset="-127"/>
                <a:cs typeface="Malgun Gothic"/>
              </a:rPr>
              <a:t>함수 </a:t>
            </a:r>
            <a:r>
              <a:rPr spc="-10" dirty="0">
                <a:latin typeface="CookieRun Regular" panose="020B0600000101010101" pitchFamily="50" charset="-127"/>
                <a:cs typeface="Malgun Gothic"/>
              </a:rPr>
              <a:t>Decorator</a:t>
            </a:r>
            <a:endParaRPr>
              <a:latin typeface="CookieRun Regular" panose="020B0600000101010101" pitchFamily="50" charset="-127"/>
              <a:cs typeface="Malgun Gothic"/>
            </a:endParaRPr>
          </a:p>
          <a:p>
            <a:pPr marL="469265" indent="-456565">
              <a:lnSpc>
                <a:spcPct val="100000"/>
              </a:lnSpc>
              <a:spcBef>
                <a:spcPts val="1445"/>
              </a:spcBef>
              <a:buAutoNum type="arabicParenR"/>
              <a:tabLst>
                <a:tab pos="469265" algn="l"/>
              </a:tabLst>
            </a:pPr>
            <a:r>
              <a:rPr dirty="0">
                <a:latin typeface="CookieRun Regular" panose="020B0600000101010101" pitchFamily="50" charset="-127"/>
                <a:cs typeface="Malgun Gothic"/>
              </a:rPr>
              <a:t>클래스</a:t>
            </a:r>
            <a:r>
              <a:rPr spc="10" dirty="0">
                <a:latin typeface="CookieRun Regular" panose="020B0600000101010101" pitchFamily="50" charset="-127"/>
                <a:cs typeface="Malgun Gothic"/>
              </a:rPr>
              <a:t> </a:t>
            </a:r>
            <a:r>
              <a:rPr spc="-10" dirty="0">
                <a:latin typeface="CookieRun Regular" panose="020B0600000101010101" pitchFamily="50" charset="-127"/>
                <a:cs typeface="Malgun Gothic"/>
              </a:rPr>
              <a:t>Decorator</a:t>
            </a:r>
            <a:endParaRPr>
              <a:latin typeface="CookieRun Regular" panose="020B0600000101010101" pitchFamily="50" charset="-127"/>
              <a:cs typeface="Malgun Gothic"/>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11247120" cy="2593018"/>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spc="-10" dirty="0">
                <a:solidFill>
                  <a:srgbClr val="333333"/>
                </a:solidFill>
                <a:latin typeface="+mn-ea"/>
                <a:ea typeface="+mn-ea"/>
                <a:cs typeface="Malgun Gothic"/>
              </a:rPr>
              <a:t>Iterable</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for</a:t>
            </a:r>
            <a:r>
              <a:rPr spc="-15" dirty="0">
                <a:solidFill>
                  <a:srgbClr val="333333"/>
                </a:solidFill>
                <a:latin typeface="+mn-ea"/>
                <a:ea typeface="+mn-ea"/>
                <a:cs typeface="Malgun Gothic"/>
              </a:rPr>
              <a:t> </a:t>
            </a:r>
            <a:r>
              <a:rPr dirty="0">
                <a:solidFill>
                  <a:srgbClr val="333333"/>
                </a:solidFill>
                <a:latin typeface="+mn-ea"/>
                <a:ea typeface="+mn-ea"/>
                <a:cs typeface="Malgun Gothic"/>
              </a:rPr>
              <a:t>in</a:t>
            </a:r>
            <a:r>
              <a:rPr spc="-25" dirty="0">
                <a:solidFill>
                  <a:srgbClr val="333333"/>
                </a:solidFill>
                <a:latin typeface="+mn-ea"/>
                <a:ea typeface="+mn-ea"/>
                <a:cs typeface="Malgun Gothic"/>
              </a:rPr>
              <a:t> </a:t>
            </a:r>
            <a:r>
              <a:rPr dirty="0">
                <a:solidFill>
                  <a:srgbClr val="333333"/>
                </a:solidFill>
                <a:latin typeface="+mn-ea"/>
                <a:ea typeface="+mn-ea"/>
                <a:cs typeface="Malgun Gothic"/>
              </a:rPr>
              <a:t>문을</a:t>
            </a:r>
            <a:r>
              <a:rPr spc="-40" dirty="0">
                <a:solidFill>
                  <a:srgbClr val="333333"/>
                </a:solidFill>
                <a:latin typeface="+mn-ea"/>
                <a:ea typeface="+mn-ea"/>
                <a:cs typeface="Malgun Gothic"/>
              </a:rPr>
              <a:t> </a:t>
            </a:r>
            <a:r>
              <a:rPr dirty="0">
                <a:solidFill>
                  <a:srgbClr val="333333"/>
                </a:solidFill>
                <a:latin typeface="+mn-ea"/>
                <a:ea typeface="+mn-ea"/>
                <a:cs typeface="Malgun Gothic"/>
              </a:rPr>
              <a:t>이용해</a:t>
            </a:r>
            <a:r>
              <a:rPr spc="-25" dirty="0">
                <a:solidFill>
                  <a:srgbClr val="333333"/>
                </a:solidFill>
                <a:latin typeface="+mn-ea"/>
                <a:ea typeface="+mn-ea"/>
                <a:cs typeface="Malgun Gothic"/>
              </a:rPr>
              <a:t> </a:t>
            </a:r>
            <a:r>
              <a:rPr dirty="0">
                <a:solidFill>
                  <a:srgbClr val="333333"/>
                </a:solidFill>
                <a:latin typeface="+mn-ea"/>
                <a:ea typeface="+mn-ea"/>
                <a:cs typeface="Malgun Gothic"/>
              </a:rPr>
              <a:t>요소를</a:t>
            </a:r>
            <a:r>
              <a:rPr spc="-40" dirty="0">
                <a:solidFill>
                  <a:srgbClr val="333333"/>
                </a:solidFill>
                <a:latin typeface="+mn-ea"/>
                <a:ea typeface="+mn-ea"/>
                <a:cs typeface="Malgun Gothic"/>
              </a:rPr>
              <a:t> </a:t>
            </a:r>
            <a:r>
              <a:rPr dirty="0">
                <a:solidFill>
                  <a:srgbClr val="333333"/>
                </a:solidFill>
                <a:latin typeface="+mn-ea"/>
                <a:ea typeface="+mn-ea"/>
                <a:cs typeface="Malgun Gothic"/>
              </a:rPr>
              <a:t>순서대로</a:t>
            </a:r>
            <a:r>
              <a:rPr spc="-45" dirty="0">
                <a:solidFill>
                  <a:srgbClr val="333333"/>
                </a:solidFill>
                <a:latin typeface="+mn-ea"/>
                <a:ea typeface="+mn-ea"/>
                <a:cs typeface="Malgun Gothic"/>
              </a:rPr>
              <a:t> </a:t>
            </a:r>
            <a:r>
              <a:rPr dirty="0">
                <a:solidFill>
                  <a:srgbClr val="333333"/>
                </a:solidFill>
                <a:latin typeface="+mn-ea"/>
                <a:ea typeface="+mn-ea"/>
                <a:cs typeface="Malgun Gothic"/>
              </a:rPr>
              <a:t>조회할</a:t>
            </a:r>
            <a:r>
              <a:rPr spc="-40" dirty="0">
                <a:solidFill>
                  <a:srgbClr val="333333"/>
                </a:solidFill>
                <a:latin typeface="+mn-ea"/>
                <a:ea typeface="+mn-ea"/>
                <a:cs typeface="Malgun Gothic"/>
              </a:rPr>
              <a:t> </a:t>
            </a:r>
            <a:r>
              <a:rPr dirty="0">
                <a:solidFill>
                  <a:srgbClr val="333333"/>
                </a:solidFill>
                <a:latin typeface="+mn-ea"/>
                <a:ea typeface="+mn-ea"/>
                <a:cs typeface="Malgun Gothic"/>
              </a:rPr>
              <a:t>수</a:t>
            </a:r>
            <a:r>
              <a:rPr spc="-25" dirty="0">
                <a:solidFill>
                  <a:srgbClr val="333333"/>
                </a:solidFill>
                <a:latin typeface="+mn-ea"/>
                <a:ea typeface="+mn-ea"/>
                <a:cs typeface="Malgun Gothic"/>
              </a:rPr>
              <a:t> </a:t>
            </a:r>
            <a:r>
              <a:rPr dirty="0">
                <a:solidFill>
                  <a:srgbClr val="333333"/>
                </a:solidFill>
                <a:latin typeface="+mn-ea"/>
                <a:ea typeface="+mn-ea"/>
                <a:cs typeface="Malgun Gothic"/>
              </a:rPr>
              <a:t>있는</a:t>
            </a:r>
            <a:r>
              <a:rPr spc="-20" dirty="0">
                <a:solidFill>
                  <a:srgbClr val="333333"/>
                </a:solidFill>
                <a:latin typeface="+mn-ea"/>
                <a:ea typeface="+mn-ea"/>
                <a:cs typeface="Malgun Gothic"/>
              </a:rPr>
              <a:t> </a:t>
            </a:r>
            <a:r>
              <a:rPr dirty="0">
                <a:solidFill>
                  <a:srgbClr val="333333"/>
                </a:solidFill>
                <a:latin typeface="+mn-ea"/>
                <a:ea typeface="+mn-ea"/>
                <a:cs typeface="Malgun Gothic"/>
              </a:rPr>
              <a:t>것을</a:t>
            </a:r>
            <a:r>
              <a:rPr spc="-25" dirty="0">
                <a:solidFill>
                  <a:srgbClr val="333333"/>
                </a:solidFill>
                <a:latin typeface="+mn-ea"/>
                <a:ea typeface="+mn-ea"/>
                <a:cs typeface="Malgun Gothic"/>
              </a:rPr>
              <a:t> </a:t>
            </a:r>
            <a:r>
              <a:rPr dirty="0">
                <a:solidFill>
                  <a:srgbClr val="333333"/>
                </a:solidFill>
                <a:latin typeface="+mn-ea"/>
                <a:ea typeface="+mn-ea"/>
                <a:cs typeface="Malgun Gothic"/>
              </a:rPr>
              <a:t>Iterable(반복할</a:t>
            </a:r>
            <a:r>
              <a:rPr spc="-50" dirty="0">
                <a:solidFill>
                  <a:srgbClr val="333333"/>
                </a:solidFill>
                <a:latin typeface="+mn-ea"/>
                <a:ea typeface="+mn-ea"/>
                <a:cs typeface="Malgun Gothic"/>
              </a:rPr>
              <a:t> </a:t>
            </a:r>
            <a:r>
              <a:rPr dirty="0">
                <a:solidFill>
                  <a:srgbClr val="333333"/>
                </a:solidFill>
                <a:latin typeface="+mn-ea"/>
                <a:ea typeface="+mn-ea"/>
                <a:cs typeface="Malgun Gothic"/>
              </a:rPr>
              <a:t>수</a:t>
            </a:r>
            <a:r>
              <a:rPr spc="-25" dirty="0">
                <a:solidFill>
                  <a:srgbClr val="333333"/>
                </a:solidFill>
                <a:latin typeface="+mn-ea"/>
                <a:ea typeface="+mn-ea"/>
                <a:cs typeface="Malgun Gothic"/>
              </a:rPr>
              <a:t> </a:t>
            </a:r>
            <a:r>
              <a:rPr dirty="0">
                <a:solidFill>
                  <a:srgbClr val="333333"/>
                </a:solidFill>
                <a:latin typeface="+mn-ea"/>
                <a:ea typeface="+mn-ea"/>
                <a:cs typeface="Malgun Gothic"/>
              </a:rPr>
              <a:t>있는)</a:t>
            </a:r>
            <a:r>
              <a:rPr spc="-25" dirty="0">
                <a:solidFill>
                  <a:srgbClr val="333333"/>
                </a:solidFill>
                <a:latin typeface="+mn-ea"/>
                <a:ea typeface="+mn-ea"/>
                <a:cs typeface="Malgun Gothic"/>
              </a:rPr>
              <a:t> </a:t>
            </a:r>
            <a:r>
              <a:rPr dirty="0">
                <a:solidFill>
                  <a:srgbClr val="333333"/>
                </a:solidFill>
                <a:latin typeface="+mn-ea"/>
                <a:ea typeface="+mn-ea"/>
                <a:cs typeface="Malgun Gothic"/>
              </a:rPr>
              <a:t>타입이라</a:t>
            </a:r>
            <a:r>
              <a:rPr spc="-40" dirty="0">
                <a:solidFill>
                  <a:srgbClr val="333333"/>
                </a:solidFill>
                <a:latin typeface="+mn-ea"/>
                <a:ea typeface="+mn-ea"/>
                <a:cs typeface="Malgun Gothic"/>
              </a:rPr>
              <a:t> </a:t>
            </a:r>
            <a:r>
              <a:rPr spc="-50" dirty="0">
                <a:solidFill>
                  <a:srgbClr val="333333"/>
                </a:solidFill>
                <a:latin typeface="+mn-ea"/>
                <a:ea typeface="+mn-ea"/>
                <a:cs typeface="Malgun Gothic"/>
              </a:rPr>
              <a:t>함</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리스트,</a:t>
            </a:r>
            <a:r>
              <a:rPr spc="-30" dirty="0">
                <a:solidFill>
                  <a:srgbClr val="333333"/>
                </a:solidFill>
                <a:latin typeface="+mn-ea"/>
                <a:ea typeface="+mn-ea"/>
                <a:cs typeface="Malgun Gothic"/>
              </a:rPr>
              <a:t> </a:t>
            </a:r>
            <a:r>
              <a:rPr dirty="0">
                <a:solidFill>
                  <a:srgbClr val="333333"/>
                </a:solidFill>
                <a:latin typeface="+mn-ea"/>
                <a:ea typeface="+mn-ea"/>
                <a:cs typeface="Malgun Gothic"/>
              </a:rPr>
              <a:t>문자열,</a:t>
            </a:r>
            <a:r>
              <a:rPr spc="-30" dirty="0">
                <a:solidFill>
                  <a:srgbClr val="333333"/>
                </a:solidFill>
                <a:latin typeface="+mn-ea"/>
                <a:ea typeface="+mn-ea"/>
                <a:cs typeface="Malgun Gothic"/>
              </a:rPr>
              <a:t> </a:t>
            </a:r>
            <a:r>
              <a:rPr dirty="0">
                <a:solidFill>
                  <a:srgbClr val="333333"/>
                </a:solidFill>
                <a:latin typeface="+mn-ea"/>
                <a:ea typeface="+mn-ea"/>
                <a:cs typeface="Malgun Gothic"/>
              </a:rPr>
              <a:t>range</a:t>
            </a:r>
            <a:r>
              <a:rPr spc="-30" dirty="0">
                <a:solidFill>
                  <a:srgbClr val="333333"/>
                </a:solidFill>
                <a:latin typeface="+mn-ea"/>
                <a:ea typeface="+mn-ea"/>
                <a:cs typeface="Malgun Gothic"/>
              </a:rPr>
              <a:t> </a:t>
            </a:r>
            <a:r>
              <a:rPr dirty="0">
                <a:solidFill>
                  <a:srgbClr val="333333"/>
                </a:solidFill>
                <a:latin typeface="+mn-ea"/>
                <a:ea typeface="+mn-ea"/>
                <a:cs typeface="Malgun Gothic"/>
              </a:rPr>
              <a:t>가</a:t>
            </a:r>
            <a:r>
              <a:rPr spc="-25" dirty="0">
                <a:solidFill>
                  <a:srgbClr val="333333"/>
                </a:solidFill>
                <a:latin typeface="+mn-ea"/>
                <a:ea typeface="+mn-ea"/>
                <a:cs typeface="Malgun Gothic"/>
              </a:rPr>
              <a:t> </a:t>
            </a:r>
            <a:r>
              <a:rPr dirty="0">
                <a:solidFill>
                  <a:srgbClr val="333333"/>
                </a:solidFill>
                <a:latin typeface="+mn-ea"/>
                <a:ea typeface="+mn-ea"/>
                <a:cs typeface="Malgun Gothic"/>
              </a:rPr>
              <a:t>Iterable</a:t>
            </a:r>
            <a:r>
              <a:rPr spc="-25" dirty="0">
                <a:solidFill>
                  <a:srgbClr val="333333"/>
                </a:solidFill>
                <a:latin typeface="+mn-ea"/>
                <a:ea typeface="+mn-ea"/>
                <a:cs typeface="Malgun Gothic"/>
              </a:rPr>
              <a:t> 이다.</a:t>
            </a:r>
            <a:endParaRPr dirty="0">
              <a:latin typeface="+mn-ea"/>
              <a:ea typeface="+mn-ea"/>
              <a:cs typeface="Malgun Gothic"/>
            </a:endParaRPr>
          </a:p>
          <a:p>
            <a:pPr marL="286385" indent="-273685">
              <a:lnSpc>
                <a:spcPct val="100000"/>
              </a:lnSpc>
              <a:spcBef>
                <a:spcPts val="2280"/>
              </a:spcBef>
              <a:buFont typeface="Arial"/>
              <a:buChar char="▪"/>
              <a:tabLst>
                <a:tab pos="286385" algn="l"/>
              </a:tabLst>
            </a:pPr>
            <a:r>
              <a:rPr spc="-10" dirty="0">
                <a:solidFill>
                  <a:srgbClr val="333333"/>
                </a:solidFill>
                <a:latin typeface="+mn-ea"/>
                <a:ea typeface="+mn-ea"/>
                <a:cs typeface="Malgun Gothic"/>
              </a:rPr>
              <a:t>Iterator(반복자)</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Iterable한</a:t>
            </a:r>
            <a:r>
              <a:rPr spc="-45" dirty="0">
                <a:solidFill>
                  <a:srgbClr val="333333"/>
                </a:solidFill>
                <a:latin typeface="+mn-ea"/>
                <a:ea typeface="+mn-ea"/>
                <a:cs typeface="Malgun Gothic"/>
              </a:rPr>
              <a:t> </a:t>
            </a:r>
            <a:r>
              <a:rPr dirty="0">
                <a:solidFill>
                  <a:srgbClr val="333333"/>
                </a:solidFill>
                <a:latin typeface="+mn-ea"/>
                <a:ea typeface="+mn-ea"/>
                <a:cs typeface="Malgun Gothic"/>
              </a:rPr>
              <a:t>타입의</a:t>
            </a:r>
            <a:r>
              <a:rPr spc="-35" dirty="0">
                <a:solidFill>
                  <a:srgbClr val="333333"/>
                </a:solidFill>
                <a:latin typeface="+mn-ea"/>
                <a:ea typeface="+mn-ea"/>
                <a:cs typeface="Malgun Gothic"/>
              </a:rPr>
              <a:t> </a:t>
            </a:r>
            <a:r>
              <a:rPr dirty="0">
                <a:solidFill>
                  <a:srgbClr val="333333"/>
                </a:solidFill>
                <a:latin typeface="+mn-ea"/>
                <a:ea typeface="+mn-ea"/>
                <a:cs typeface="Malgun Gothic"/>
              </a:rPr>
              <a:t>객체를</a:t>
            </a:r>
            <a:r>
              <a:rPr spc="-40" dirty="0">
                <a:solidFill>
                  <a:srgbClr val="333333"/>
                </a:solidFill>
                <a:latin typeface="+mn-ea"/>
                <a:ea typeface="+mn-ea"/>
                <a:cs typeface="Malgun Gothic"/>
              </a:rPr>
              <a:t> </a:t>
            </a:r>
            <a:r>
              <a:rPr dirty="0">
                <a:solidFill>
                  <a:srgbClr val="333333"/>
                </a:solidFill>
                <a:latin typeface="+mn-ea"/>
                <a:ea typeface="+mn-ea"/>
                <a:cs typeface="Malgun Gothic"/>
              </a:rPr>
              <a:t>Iterator(반복자)라고</a:t>
            </a:r>
            <a:r>
              <a:rPr spc="-70"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dirty="0">
              <a:latin typeface="+mn-ea"/>
              <a:ea typeface="+mn-ea"/>
              <a:cs typeface="Malgun Gothic"/>
            </a:endParaRPr>
          </a:p>
          <a:p>
            <a:pPr marL="789305" lvl="2" indent="-227965">
              <a:lnSpc>
                <a:spcPct val="100000"/>
              </a:lnSpc>
              <a:spcBef>
                <a:spcPts val="850"/>
              </a:spcBef>
              <a:buFont typeface="Arial"/>
              <a:buChar char="▪"/>
              <a:tabLst>
                <a:tab pos="789305" algn="l"/>
              </a:tabLst>
            </a:pPr>
            <a:r>
              <a:rPr dirty="0">
                <a:solidFill>
                  <a:srgbClr val="333333"/>
                </a:solidFill>
                <a:latin typeface="+mn-ea"/>
                <a:ea typeface="+mn-ea"/>
                <a:cs typeface="Malgun Gothic"/>
              </a:rPr>
              <a:t>for</a:t>
            </a:r>
            <a:r>
              <a:rPr spc="5" dirty="0">
                <a:solidFill>
                  <a:srgbClr val="333333"/>
                </a:solidFill>
                <a:latin typeface="+mn-ea"/>
                <a:ea typeface="+mn-ea"/>
                <a:cs typeface="Malgun Gothic"/>
              </a:rPr>
              <a:t> </a:t>
            </a:r>
            <a:r>
              <a:rPr dirty="0">
                <a:solidFill>
                  <a:srgbClr val="333333"/>
                </a:solidFill>
                <a:latin typeface="+mn-ea"/>
                <a:ea typeface="+mn-ea"/>
                <a:cs typeface="Malgun Gothic"/>
              </a:rPr>
              <a:t>in</a:t>
            </a:r>
            <a:r>
              <a:rPr spc="-10" dirty="0">
                <a:solidFill>
                  <a:srgbClr val="333333"/>
                </a:solidFill>
                <a:latin typeface="+mn-ea"/>
                <a:ea typeface="+mn-ea"/>
                <a:cs typeface="Malgun Gothic"/>
              </a:rPr>
              <a:t> </a:t>
            </a:r>
            <a:r>
              <a:rPr dirty="0">
                <a:solidFill>
                  <a:srgbClr val="333333"/>
                </a:solidFill>
                <a:latin typeface="+mn-ea"/>
                <a:ea typeface="+mn-ea"/>
                <a:cs typeface="Malgun Gothic"/>
              </a:rPr>
              <a:t>문을 이용해</a:t>
            </a:r>
            <a:r>
              <a:rPr spc="-5" dirty="0">
                <a:solidFill>
                  <a:srgbClr val="333333"/>
                </a:solidFill>
                <a:latin typeface="+mn-ea"/>
                <a:ea typeface="+mn-ea"/>
                <a:cs typeface="Malgun Gothic"/>
              </a:rPr>
              <a:t> </a:t>
            </a:r>
            <a:r>
              <a:rPr dirty="0">
                <a:solidFill>
                  <a:srgbClr val="333333"/>
                </a:solidFill>
                <a:latin typeface="+mn-ea"/>
                <a:ea typeface="+mn-ea"/>
                <a:cs typeface="Malgun Gothic"/>
              </a:rPr>
              <a:t>요소들을 조회할</a:t>
            </a:r>
            <a:r>
              <a:rPr spc="-5" dirty="0">
                <a:solidFill>
                  <a:srgbClr val="333333"/>
                </a:solidFill>
                <a:latin typeface="+mn-ea"/>
                <a:ea typeface="+mn-ea"/>
                <a:cs typeface="Malgun Gothic"/>
              </a:rPr>
              <a:t> </a:t>
            </a:r>
            <a:r>
              <a:rPr dirty="0">
                <a:solidFill>
                  <a:srgbClr val="333333"/>
                </a:solidFill>
                <a:latin typeface="+mn-ea"/>
                <a:ea typeface="+mn-ea"/>
                <a:cs typeface="Malgun Gothic"/>
              </a:rPr>
              <a:t>수 있는</a:t>
            </a:r>
            <a:r>
              <a:rPr spc="10" dirty="0">
                <a:solidFill>
                  <a:srgbClr val="333333"/>
                </a:solidFill>
                <a:latin typeface="+mn-ea"/>
                <a:ea typeface="+mn-ea"/>
                <a:cs typeface="Malgun Gothic"/>
              </a:rPr>
              <a:t> </a:t>
            </a:r>
            <a:r>
              <a:rPr dirty="0">
                <a:solidFill>
                  <a:srgbClr val="333333"/>
                </a:solidFill>
                <a:latin typeface="+mn-ea"/>
                <a:ea typeface="+mn-ea"/>
                <a:cs typeface="Malgun Gothic"/>
              </a:rPr>
              <a:t>기능을</a:t>
            </a:r>
            <a:r>
              <a:rPr spc="-5" dirty="0">
                <a:solidFill>
                  <a:srgbClr val="333333"/>
                </a:solidFill>
                <a:latin typeface="+mn-ea"/>
                <a:ea typeface="+mn-ea"/>
                <a:cs typeface="Malgun Gothic"/>
              </a:rPr>
              <a:t> </a:t>
            </a:r>
            <a:r>
              <a:rPr dirty="0">
                <a:solidFill>
                  <a:srgbClr val="333333"/>
                </a:solidFill>
                <a:latin typeface="+mn-ea"/>
                <a:ea typeface="+mn-ea"/>
                <a:cs typeface="Malgun Gothic"/>
              </a:rPr>
              <a:t>제공하는</a:t>
            </a:r>
            <a:r>
              <a:rPr spc="5" dirty="0">
                <a:solidFill>
                  <a:srgbClr val="333333"/>
                </a:solidFill>
                <a:latin typeface="+mn-ea"/>
                <a:ea typeface="+mn-ea"/>
                <a:cs typeface="Malgun Gothic"/>
              </a:rPr>
              <a:t> </a:t>
            </a:r>
            <a:r>
              <a:rPr spc="-25" dirty="0">
                <a:solidFill>
                  <a:srgbClr val="333333"/>
                </a:solidFill>
                <a:latin typeface="+mn-ea"/>
                <a:ea typeface="+mn-ea"/>
                <a:cs typeface="Malgun Gothic"/>
              </a:rPr>
              <a:t>객체.</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ookieRun Regular" panose="020B0600000101010101" pitchFamily="50" charset="-127"/>
              </a:rPr>
              <a:t>Iterator(반복자)</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11284585" cy="2356286"/>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for</a:t>
            </a:r>
            <a:r>
              <a:rPr spc="-5" dirty="0">
                <a:solidFill>
                  <a:srgbClr val="333333"/>
                </a:solidFill>
                <a:latin typeface="+mn-ea"/>
                <a:ea typeface="+mn-ea"/>
                <a:cs typeface="Malgun Gothic"/>
              </a:rPr>
              <a:t> </a:t>
            </a:r>
            <a:r>
              <a:rPr dirty="0">
                <a:solidFill>
                  <a:srgbClr val="333333"/>
                </a:solidFill>
                <a:latin typeface="+mn-ea"/>
                <a:ea typeface="+mn-ea"/>
                <a:cs typeface="Malgun Gothic"/>
              </a:rPr>
              <a:t>in</a:t>
            </a:r>
            <a:r>
              <a:rPr spc="-10" dirty="0">
                <a:solidFill>
                  <a:srgbClr val="333333"/>
                </a:solidFill>
                <a:latin typeface="+mn-ea"/>
                <a:ea typeface="+mn-ea"/>
                <a:cs typeface="Malgun Gothic"/>
              </a:rPr>
              <a:t> </a:t>
            </a:r>
            <a:r>
              <a:rPr dirty="0">
                <a:solidFill>
                  <a:srgbClr val="333333"/>
                </a:solidFill>
                <a:latin typeface="+mn-ea"/>
                <a:ea typeface="+mn-ea"/>
                <a:cs typeface="Malgun Gothic"/>
              </a:rPr>
              <a:t>문이 반복자 객체를</a:t>
            </a:r>
            <a:r>
              <a:rPr spc="5" dirty="0">
                <a:solidFill>
                  <a:srgbClr val="333333"/>
                </a:solidFill>
                <a:latin typeface="+mn-ea"/>
                <a:ea typeface="+mn-ea"/>
                <a:cs typeface="Malgun Gothic"/>
              </a:rPr>
              <a:t> </a:t>
            </a:r>
            <a:r>
              <a:rPr dirty="0">
                <a:solidFill>
                  <a:srgbClr val="333333"/>
                </a:solidFill>
                <a:latin typeface="+mn-ea"/>
                <a:ea typeface="+mn-ea"/>
                <a:cs typeface="Malgun Gothic"/>
              </a:rPr>
              <a:t>순환 조회하는 </a:t>
            </a:r>
            <a:r>
              <a:rPr spc="-25" dirty="0">
                <a:solidFill>
                  <a:srgbClr val="333333"/>
                </a:solidFill>
                <a:latin typeface="+mn-ea"/>
                <a:ea typeface="+mn-ea"/>
                <a:cs typeface="Malgun Gothic"/>
              </a:rPr>
              <a:t>과정</a:t>
            </a:r>
            <a:endParaRPr dirty="0">
              <a:latin typeface="+mn-ea"/>
              <a:ea typeface="+mn-ea"/>
              <a:cs typeface="Malgun Gothic"/>
            </a:endParaRPr>
          </a:p>
          <a:p>
            <a:pPr marL="743585" lvl="1" indent="-456565">
              <a:lnSpc>
                <a:spcPct val="100000"/>
              </a:lnSpc>
              <a:spcBef>
                <a:spcPts val="975"/>
              </a:spcBef>
              <a:buAutoNum type="arabicPeriod"/>
              <a:tabLst>
                <a:tab pos="743585" algn="l"/>
                <a:tab pos="3258820" algn="l"/>
              </a:tabLst>
            </a:pPr>
            <a:r>
              <a:rPr dirty="0">
                <a:solidFill>
                  <a:srgbClr val="333333"/>
                </a:solidFill>
                <a:latin typeface="+mn-ea"/>
                <a:ea typeface="+mn-ea"/>
                <a:cs typeface="Malgun Gothic"/>
              </a:rPr>
              <a:t>반복 </a:t>
            </a:r>
            <a:r>
              <a:rPr dirty="0" err="1">
                <a:solidFill>
                  <a:srgbClr val="333333"/>
                </a:solidFill>
                <a:latin typeface="+mn-ea"/>
                <a:ea typeface="+mn-ea"/>
                <a:cs typeface="Malgun Gothic"/>
              </a:rPr>
              <a:t>조회할</a:t>
            </a:r>
            <a:r>
              <a:rPr dirty="0">
                <a:solidFill>
                  <a:srgbClr val="333333"/>
                </a:solidFill>
                <a:latin typeface="+mn-ea"/>
                <a:ea typeface="+mn-ea"/>
                <a:cs typeface="Malgun Gothic"/>
              </a:rPr>
              <a:t> </a:t>
            </a:r>
            <a:r>
              <a:rPr dirty="0" err="1">
                <a:solidFill>
                  <a:srgbClr val="333333"/>
                </a:solidFill>
                <a:latin typeface="+mn-ea"/>
                <a:ea typeface="+mn-ea"/>
                <a:cs typeface="Malgun Gothic"/>
              </a:rPr>
              <a:t>객체의</a:t>
            </a:r>
            <a:r>
              <a:rPr lang="en-US" dirty="0">
                <a:solidFill>
                  <a:srgbClr val="333333"/>
                </a:solidFill>
                <a:latin typeface="+mn-ea"/>
                <a:ea typeface="+mn-ea"/>
                <a:cs typeface="Malgun Gothic"/>
              </a:rPr>
              <a:t> __</a:t>
            </a:r>
            <a:r>
              <a:rPr b="1" dirty="0">
                <a:solidFill>
                  <a:srgbClr val="333333"/>
                </a:solidFill>
                <a:latin typeface="+mn-ea"/>
                <a:ea typeface="+mn-ea"/>
                <a:cs typeface="Malgun Gothic"/>
              </a:rPr>
              <a:t>iter</a:t>
            </a:r>
            <a:r>
              <a:rPr lang="en-US" b="1" u="sng" spc="125" dirty="0">
                <a:solidFill>
                  <a:srgbClr val="333333"/>
                </a:solidFill>
                <a:uFill>
                  <a:solidFill>
                    <a:srgbClr val="323232"/>
                  </a:solidFill>
                </a:uFill>
                <a:latin typeface="+mn-ea"/>
                <a:ea typeface="+mn-ea"/>
                <a:cs typeface="Malgun Gothic"/>
              </a:rPr>
              <a:t>__</a:t>
            </a:r>
            <a:r>
              <a:rPr b="1" dirty="0">
                <a:solidFill>
                  <a:srgbClr val="333333"/>
                </a:solidFill>
                <a:latin typeface="+mn-ea"/>
                <a:ea typeface="+mn-ea"/>
                <a:cs typeface="Malgun Gothic"/>
              </a:rPr>
              <a:t>()</a:t>
            </a:r>
            <a:r>
              <a:rPr b="1" spc="-45" dirty="0">
                <a:solidFill>
                  <a:srgbClr val="333333"/>
                </a:solidFill>
                <a:latin typeface="+mn-ea"/>
                <a:ea typeface="+mn-ea"/>
                <a:cs typeface="Malgun Gothic"/>
              </a:rPr>
              <a:t> </a:t>
            </a:r>
            <a:r>
              <a:rPr dirty="0">
                <a:solidFill>
                  <a:srgbClr val="333333"/>
                </a:solidFill>
                <a:latin typeface="+mn-ea"/>
                <a:ea typeface="+mn-ea"/>
                <a:cs typeface="Malgun Gothic"/>
              </a:rPr>
              <a:t>를</a:t>
            </a:r>
            <a:r>
              <a:rPr spc="-30" dirty="0">
                <a:solidFill>
                  <a:srgbClr val="333333"/>
                </a:solidFill>
                <a:latin typeface="+mn-ea"/>
                <a:ea typeface="+mn-ea"/>
                <a:cs typeface="Malgun Gothic"/>
              </a:rPr>
              <a:t> </a:t>
            </a:r>
            <a:r>
              <a:rPr dirty="0">
                <a:solidFill>
                  <a:srgbClr val="333333"/>
                </a:solidFill>
                <a:latin typeface="+mn-ea"/>
                <a:ea typeface="+mn-ea"/>
                <a:cs typeface="Malgun Gothic"/>
              </a:rPr>
              <a:t>호출</a:t>
            </a:r>
            <a:r>
              <a:rPr spc="-45" dirty="0">
                <a:solidFill>
                  <a:srgbClr val="333333"/>
                </a:solidFill>
                <a:latin typeface="+mn-ea"/>
                <a:ea typeface="+mn-ea"/>
                <a:cs typeface="Malgun Gothic"/>
              </a:rPr>
              <a:t> </a:t>
            </a:r>
            <a:r>
              <a:rPr dirty="0">
                <a:solidFill>
                  <a:srgbClr val="333333"/>
                </a:solidFill>
                <a:latin typeface="+mn-ea"/>
                <a:ea typeface="+mn-ea"/>
                <a:cs typeface="Malgun Gothic"/>
              </a:rPr>
              <a:t>하여</a:t>
            </a:r>
            <a:r>
              <a:rPr spc="-30" dirty="0">
                <a:solidFill>
                  <a:srgbClr val="333333"/>
                </a:solidFill>
                <a:latin typeface="+mn-ea"/>
                <a:ea typeface="+mn-ea"/>
                <a:cs typeface="Malgun Gothic"/>
              </a:rPr>
              <a:t> </a:t>
            </a:r>
            <a:r>
              <a:rPr dirty="0">
                <a:solidFill>
                  <a:srgbClr val="333333"/>
                </a:solidFill>
                <a:latin typeface="+mn-ea"/>
                <a:ea typeface="+mn-ea"/>
                <a:cs typeface="Malgun Gothic"/>
              </a:rPr>
              <a:t>Iterator</a:t>
            </a:r>
            <a:r>
              <a:rPr spc="-40" dirty="0">
                <a:solidFill>
                  <a:srgbClr val="333333"/>
                </a:solidFill>
                <a:latin typeface="+mn-ea"/>
                <a:ea typeface="+mn-ea"/>
                <a:cs typeface="Malgun Gothic"/>
              </a:rPr>
              <a:t> </a:t>
            </a:r>
            <a:r>
              <a:rPr dirty="0">
                <a:solidFill>
                  <a:srgbClr val="333333"/>
                </a:solidFill>
                <a:latin typeface="+mn-ea"/>
                <a:ea typeface="+mn-ea"/>
                <a:cs typeface="Malgun Gothic"/>
              </a:rPr>
              <a:t>객체를</a:t>
            </a:r>
            <a:r>
              <a:rPr spc="-45" dirty="0">
                <a:solidFill>
                  <a:srgbClr val="333333"/>
                </a:solidFill>
                <a:latin typeface="+mn-ea"/>
                <a:ea typeface="+mn-ea"/>
                <a:cs typeface="Malgun Gothic"/>
              </a:rPr>
              <a:t> </a:t>
            </a:r>
            <a:r>
              <a:rPr dirty="0">
                <a:solidFill>
                  <a:srgbClr val="333333"/>
                </a:solidFill>
                <a:latin typeface="+mn-ea"/>
                <a:ea typeface="+mn-ea"/>
                <a:cs typeface="Malgun Gothic"/>
              </a:rPr>
              <a:t>Iterator를</a:t>
            </a:r>
            <a:r>
              <a:rPr spc="-45" dirty="0">
                <a:solidFill>
                  <a:srgbClr val="333333"/>
                </a:solidFill>
                <a:latin typeface="+mn-ea"/>
                <a:ea typeface="+mn-ea"/>
                <a:cs typeface="Malgun Gothic"/>
              </a:rPr>
              <a:t> </a:t>
            </a:r>
            <a:r>
              <a:rPr spc="-20" dirty="0">
                <a:solidFill>
                  <a:srgbClr val="333333"/>
                </a:solidFill>
                <a:latin typeface="+mn-ea"/>
                <a:ea typeface="+mn-ea"/>
                <a:cs typeface="Malgun Gothic"/>
              </a:rPr>
              <a:t>구한다.</a:t>
            </a:r>
            <a:endParaRPr dirty="0">
              <a:latin typeface="+mn-ea"/>
              <a:ea typeface="+mn-ea"/>
              <a:cs typeface="Malgun Gothic"/>
            </a:endParaRPr>
          </a:p>
          <a:p>
            <a:pPr marL="789305" lvl="2" indent="-227965">
              <a:lnSpc>
                <a:spcPct val="100000"/>
              </a:lnSpc>
              <a:spcBef>
                <a:spcPts val="840"/>
              </a:spcBef>
              <a:buFont typeface="Arial"/>
              <a:buChar char="▪"/>
              <a:tabLst>
                <a:tab pos="789305" algn="l"/>
              </a:tabLst>
            </a:pPr>
            <a:r>
              <a:rPr dirty="0">
                <a:solidFill>
                  <a:srgbClr val="333333"/>
                </a:solidFill>
                <a:latin typeface="+mn-ea"/>
                <a:ea typeface="+mn-ea"/>
                <a:cs typeface="Malgun Gothic"/>
              </a:rPr>
              <a:t>일반적으로</a:t>
            </a:r>
            <a:r>
              <a:rPr spc="5" dirty="0">
                <a:solidFill>
                  <a:srgbClr val="333333"/>
                </a:solidFill>
                <a:latin typeface="+mn-ea"/>
                <a:ea typeface="+mn-ea"/>
                <a:cs typeface="Malgun Gothic"/>
              </a:rPr>
              <a:t> </a:t>
            </a:r>
            <a:r>
              <a:rPr dirty="0">
                <a:solidFill>
                  <a:srgbClr val="333333"/>
                </a:solidFill>
                <a:latin typeface="+mn-ea"/>
                <a:ea typeface="+mn-ea"/>
                <a:cs typeface="Malgun Gothic"/>
              </a:rPr>
              <a:t>반복자는 그 객체</a:t>
            </a:r>
            <a:r>
              <a:rPr spc="15" dirty="0">
                <a:solidFill>
                  <a:srgbClr val="333333"/>
                </a:solidFill>
                <a:latin typeface="+mn-ea"/>
                <a:ea typeface="+mn-ea"/>
                <a:cs typeface="Malgun Gothic"/>
              </a:rPr>
              <a:t> </a:t>
            </a:r>
            <a:r>
              <a:rPr dirty="0">
                <a:solidFill>
                  <a:srgbClr val="333333"/>
                </a:solidFill>
                <a:latin typeface="+mn-ea"/>
                <a:ea typeface="+mn-ea"/>
                <a:cs typeface="Malgun Gothic"/>
              </a:rPr>
              <a:t>자체를 리턴 </a:t>
            </a:r>
            <a:r>
              <a:rPr spc="-25" dirty="0">
                <a:solidFill>
                  <a:srgbClr val="333333"/>
                </a:solidFill>
                <a:latin typeface="+mn-ea"/>
                <a:ea typeface="+mn-ea"/>
                <a:cs typeface="Malgun Gothic"/>
              </a:rPr>
              <a:t>한다.</a:t>
            </a:r>
            <a:endParaRPr dirty="0">
              <a:latin typeface="+mn-ea"/>
              <a:ea typeface="+mn-ea"/>
              <a:cs typeface="Malgun Gothic"/>
            </a:endParaRPr>
          </a:p>
          <a:p>
            <a:pPr marL="743585" lvl="1" indent="-456565">
              <a:lnSpc>
                <a:spcPct val="100000"/>
              </a:lnSpc>
              <a:spcBef>
                <a:spcPts val="820"/>
              </a:spcBef>
              <a:buAutoNum type="arabicPeriod"/>
              <a:tabLst>
                <a:tab pos="743585" algn="l"/>
              </a:tabLst>
            </a:pPr>
            <a:r>
              <a:rPr dirty="0">
                <a:solidFill>
                  <a:srgbClr val="333333"/>
                </a:solidFill>
                <a:latin typeface="+mn-ea"/>
                <a:ea typeface="+mn-ea"/>
                <a:cs typeface="Malgun Gothic"/>
              </a:rPr>
              <a:t>매</a:t>
            </a:r>
            <a:r>
              <a:rPr spc="-15" dirty="0">
                <a:solidFill>
                  <a:srgbClr val="333333"/>
                </a:solidFill>
                <a:latin typeface="+mn-ea"/>
                <a:ea typeface="+mn-ea"/>
                <a:cs typeface="Malgun Gothic"/>
              </a:rPr>
              <a:t> </a:t>
            </a:r>
            <a:r>
              <a:rPr dirty="0">
                <a:solidFill>
                  <a:srgbClr val="333333"/>
                </a:solidFill>
                <a:latin typeface="+mn-ea"/>
                <a:ea typeface="+mn-ea"/>
                <a:cs typeface="Malgun Gothic"/>
              </a:rPr>
              <a:t>반복마다</a:t>
            </a:r>
            <a:r>
              <a:rPr spc="-30" dirty="0">
                <a:solidFill>
                  <a:srgbClr val="333333"/>
                </a:solidFill>
                <a:latin typeface="+mn-ea"/>
                <a:ea typeface="+mn-ea"/>
                <a:cs typeface="Malgun Gothic"/>
              </a:rPr>
              <a:t> </a:t>
            </a:r>
            <a:r>
              <a:rPr dirty="0" err="1">
                <a:solidFill>
                  <a:srgbClr val="333333"/>
                </a:solidFill>
                <a:latin typeface="+mn-ea"/>
                <a:ea typeface="+mn-ea"/>
                <a:cs typeface="Malgun Gothic"/>
              </a:rPr>
              <a:t>Iterator의</a:t>
            </a:r>
            <a:r>
              <a:rPr spc="-35" dirty="0">
                <a:solidFill>
                  <a:srgbClr val="333333"/>
                </a:solidFill>
                <a:latin typeface="+mn-ea"/>
                <a:ea typeface="+mn-ea"/>
                <a:cs typeface="Malgun Gothic"/>
              </a:rPr>
              <a:t> </a:t>
            </a:r>
            <a:r>
              <a:rPr lang="en-US" spc="-35" dirty="0">
                <a:solidFill>
                  <a:srgbClr val="333333"/>
                </a:solidFill>
                <a:latin typeface="+mn-ea"/>
                <a:ea typeface="+mn-ea"/>
                <a:cs typeface="Malgun Gothic"/>
              </a:rPr>
              <a:t>__</a:t>
            </a:r>
            <a:r>
              <a:rPr b="1" dirty="0">
                <a:solidFill>
                  <a:srgbClr val="333333"/>
                </a:solidFill>
                <a:latin typeface="+mn-ea"/>
                <a:ea typeface="+mn-ea"/>
                <a:cs typeface="Malgun Gothic"/>
              </a:rPr>
              <a:t>next</a:t>
            </a:r>
            <a:r>
              <a:rPr lang="en-US" b="1" u="sng" spc="145" dirty="0">
                <a:solidFill>
                  <a:srgbClr val="333333"/>
                </a:solidFill>
                <a:uFill>
                  <a:solidFill>
                    <a:srgbClr val="323232"/>
                  </a:solidFill>
                </a:uFill>
                <a:latin typeface="+mn-ea"/>
                <a:ea typeface="+mn-ea"/>
                <a:cs typeface="Malgun Gothic"/>
              </a:rPr>
              <a:t>__</a:t>
            </a:r>
            <a:r>
              <a:rPr b="1" dirty="0">
                <a:solidFill>
                  <a:srgbClr val="333333"/>
                </a:solidFill>
                <a:latin typeface="+mn-ea"/>
                <a:ea typeface="+mn-ea"/>
                <a:cs typeface="Malgun Gothic"/>
              </a:rPr>
              <a:t>()</a:t>
            </a:r>
            <a:r>
              <a:rPr b="1" spc="-40" dirty="0">
                <a:solidFill>
                  <a:srgbClr val="333333"/>
                </a:solidFill>
                <a:latin typeface="+mn-ea"/>
                <a:ea typeface="+mn-ea"/>
                <a:cs typeface="Malgun Gothic"/>
              </a:rPr>
              <a:t> </a:t>
            </a:r>
            <a:r>
              <a:rPr dirty="0">
                <a:solidFill>
                  <a:srgbClr val="333333"/>
                </a:solidFill>
                <a:latin typeface="+mn-ea"/>
                <a:ea typeface="+mn-ea"/>
                <a:cs typeface="Malgun Gothic"/>
              </a:rPr>
              <a:t>를</a:t>
            </a:r>
            <a:r>
              <a:rPr spc="-15" dirty="0">
                <a:solidFill>
                  <a:srgbClr val="333333"/>
                </a:solidFill>
                <a:latin typeface="+mn-ea"/>
                <a:ea typeface="+mn-ea"/>
                <a:cs typeface="Malgun Gothic"/>
              </a:rPr>
              <a:t> </a:t>
            </a:r>
            <a:r>
              <a:rPr dirty="0">
                <a:solidFill>
                  <a:srgbClr val="333333"/>
                </a:solidFill>
                <a:latin typeface="+mn-ea"/>
                <a:ea typeface="+mn-ea"/>
                <a:cs typeface="Malgun Gothic"/>
              </a:rPr>
              <a:t>호출하여</a:t>
            </a:r>
            <a:r>
              <a:rPr spc="-20" dirty="0">
                <a:solidFill>
                  <a:srgbClr val="333333"/>
                </a:solidFill>
                <a:latin typeface="+mn-ea"/>
                <a:ea typeface="+mn-ea"/>
                <a:cs typeface="Malgun Gothic"/>
              </a:rPr>
              <a:t> </a:t>
            </a:r>
            <a:r>
              <a:rPr dirty="0">
                <a:solidFill>
                  <a:srgbClr val="333333"/>
                </a:solidFill>
                <a:latin typeface="+mn-ea"/>
                <a:ea typeface="+mn-ea"/>
                <a:cs typeface="Malgun Gothic"/>
              </a:rPr>
              <a:t>다음</a:t>
            </a:r>
            <a:r>
              <a:rPr spc="-25" dirty="0">
                <a:solidFill>
                  <a:srgbClr val="333333"/>
                </a:solidFill>
                <a:latin typeface="+mn-ea"/>
                <a:ea typeface="+mn-ea"/>
                <a:cs typeface="Malgun Gothic"/>
              </a:rPr>
              <a:t> </a:t>
            </a:r>
            <a:r>
              <a:rPr dirty="0">
                <a:solidFill>
                  <a:srgbClr val="333333"/>
                </a:solidFill>
                <a:latin typeface="+mn-ea"/>
                <a:ea typeface="+mn-ea"/>
                <a:cs typeface="Malgun Gothic"/>
              </a:rPr>
              <a:t>원소를</a:t>
            </a:r>
            <a:r>
              <a:rPr spc="-10" dirty="0">
                <a:solidFill>
                  <a:srgbClr val="333333"/>
                </a:solidFill>
                <a:latin typeface="+mn-ea"/>
                <a:ea typeface="+mn-ea"/>
                <a:cs typeface="Malgun Gothic"/>
              </a:rPr>
              <a:t> </a:t>
            </a:r>
            <a:r>
              <a:rPr dirty="0">
                <a:solidFill>
                  <a:srgbClr val="333333"/>
                </a:solidFill>
                <a:latin typeface="+mn-ea"/>
                <a:ea typeface="+mn-ea"/>
                <a:cs typeface="Malgun Gothic"/>
              </a:rPr>
              <a:t>조회하고</a:t>
            </a:r>
            <a:r>
              <a:rPr spc="-25" dirty="0">
                <a:solidFill>
                  <a:srgbClr val="333333"/>
                </a:solidFill>
                <a:latin typeface="+mn-ea"/>
                <a:ea typeface="+mn-ea"/>
                <a:cs typeface="Malgun Gothic"/>
              </a:rPr>
              <a:t> </a:t>
            </a:r>
            <a:r>
              <a:rPr dirty="0">
                <a:solidFill>
                  <a:srgbClr val="333333"/>
                </a:solidFill>
                <a:latin typeface="+mn-ea"/>
                <a:ea typeface="+mn-ea"/>
                <a:cs typeface="Malgun Gothic"/>
              </a:rPr>
              <a:t>다음</a:t>
            </a:r>
            <a:r>
              <a:rPr spc="-25" dirty="0">
                <a:solidFill>
                  <a:srgbClr val="333333"/>
                </a:solidFill>
                <a:latin typeface="+mn-ea"/>
                <a:ea typeface="+mn-ea"/>
                <a:cs typeface="Malgun Gothic"/>
              </a:rPr>
              <a:t> </a:t>
            </a:r>
            <a:r>
              <a:rPr dirty="0">
                <a:solidFill>
                  <a:srgbClr val="333333"/>
                </a:solidFill>
                <a:latin typeface="+mn-ea"/>
                <a:ea typeface="+mn-ea"/>
                <a:cs typeface="Malgun Gothic"/>
              </a:rPr>
              <a:t>위치로</a:t>
            </a:r>
            <a:r>
              <a:rPr spc="-10" dirty="0">
                <a:solidFill>
                  <a:srgbClr val="333333"/>
                </a:solidFill>
                <a:latin typeface="+mn-ea"/>
                <a:ea typeface="+mn-ea"/>
                <a:cs typeface="Malgun Gothic"/>
              </a:rPr>
              <a:t> </a:t>
            </a:r>
            <a:r>
              <a:rPr spc="-25" dirty="0">
                <a:solidFill>
                  <a:srgbClr val="333333"/>
                </a:solidFill>
                <a:latin typeface="+mn-ea"/>
                <a:ea typeface="+mn-ea"/>
                <a:cs typeface="Malgun Gothic"/>
              </a:rPr>
              <a:t>이동.</a:t>
            </a:r>
            <a:endParaRPr dirty="0">
              <a:latin typeface="+mn-ea"/>
              <a:ea typeface="+mn-ea"/>
              <a:cs typeface="Malgun Gothic"/>
            </a:endParaRPr>
          </a:p>
          <a:p>
            <a:pPr marL="972185" lvl="2" indent="-456565">
              <a:lnSpc>
                <a:spcPct val="100000"/>
              </a:lnSpc>
              <a:spcBef>
                <a:spcPts val="835"/>
              </a:spcBef>
              <a:buFont typeface="Arial"/>
              <a:buChar char="▪"/>
              <a:tabLst>
                <a:tab pos="972185" algn="l"/>
              </a:tabLst>
            </a:pPr>
            <a:r>
              <a:rPr dirty="0">
                <a:solidFill>
                  <a:srgbClr val="333333"/>
                </a:solidFill>
                <a:latin typeface="+mn-ea"/>
                <a:ea typeface="+mn-ea"/>
                <a:cs typeface="Malgun Gothic"/>
              </a:rPr>
              <a:t>모든</a:t>
            </a:r>
            <a:r>
              <a:rPr spc="-15" dirty="0">
                <a:solidFill>
                  <a:srgbClr val="333333"/>
                </a:solidFill>
                <a:latin typeface="+mn-ea"/>
                <a:ea typeface="+mn-ea"/>
                <a:cs typeface="Malgun Gothic"/>
              </a:rPr>
              <a:t> </a:t>
            </a:r>
            <a:r>
              <a:rPr dirty="0">
                <a:solidFill>
                  <a:srgbClr val="333333"/>
                </a:solidFill>
                <a:latin typeface="+mn-ea"/>
                <a:ea typeface="+mn-ea"/>
                <a:cs typeface="Malgun Gothic"/>
              </a:rPr>
              <a:t>요소를</a:t>
            </a:r>
            <a:r>
              <a:rPr spc="-5" dirty="0">
                <a:solidFill>
                  <a:srgbClr val="333333"/>
                </a:solidFill>
                <a:latin typeface="+mn-ea"/>
                <a:ea typeface="+mn-ea"/>
                <a:cs typeface="Malgun Gothic"/>
              </a:rPr>
              <a:t> </a:t>
            </a:r>
            <a:r>
              <a:rPr dirty="0">
                <a:solidFill>
                  <a:srgbClr val="333333"/>
                </a:solidFill>
                <a:latin typeface="+mn-ea"/>
                <a:ea typeface="+mn-ea"/>
                <a:cs typeface="Malgun Gothic"/>
              </a:rPr>
              <a:t>다</a:t>
            </a:r>
            <a:r>
              <a:rPr spc="-5" dirty="0">
                <a:solidFill>
                  <a:srgbClr val="333333"/>
                </a:solidFill>
                <a:latin typeface="+mn-ea"/>
                <a:ea typeface="+mn-ea"/>
                <a:cs typeface="Malgun Gothic"/>
              </a:rPr>
              <a:t> </a:t>
            </a:r>
            <a:r>
              <a:rPr dirty="0">
                <a:solidFill>
                  <a:srgbClr val="333333"/>
                </a:solidFill>
                <a:latin typeface="+mn-ea"/>
                <a:ea typeface="+mn-ea"/>
                <a:cs typeface="Malgun Gothic"/>
              </a:rPr>
              <a:t>읽을</a:t>
            </a:r>
            <a:r>
              <a:rPr spc="5" dirty="0">
                <a:solidFill>
                  <a:srgbClr val="333333"/>
                </a:solidFill>
                <a:latin typeface="+mn-ea"/>
                <a:ea typeface="+mn-ea"/>
                <a:cs typeface="Malgun Gothic"/>
              </a:rPr>
              <a:t> </a:t>
            </a:r>
            <a:r>
              <a:rPr dirty="0">
                <a:solidFill>
                  <a:srgbClr val="333333"/>
                </a:solidFill>
                <a:latin typeface="+mn-ea"/>
                <a:ea typeface="+mn-ea"/>
                <a:cs typeface="Malgun Gothic"/>
              </a:rPr>
              <a:t>때</a:t>
            </a:r>
            <a:r>
              <a:rPr spc="-5" dirty="0">
                <a:solidFill>
                  <a:srgbClr val="333333"/>
                </a:solidFill>
                <a:latin typeface="+mn-ea"/>
                <a:ea typeface="+mn-ea"/>
                <a:cs typeface="Malgun Gothic"/>
              </a:rPr>
              <a:t> </a:t>
            </a:r>
            <a:r>
              <a:rPr dirty="0">
                <a:solidFill>
                  <a:srgbClr val="333333"/>
                </a:solidFill>
                <a:latin typeface="+mn-ea"/>
                <a:ea typeface="+mn-ea"/>
                <a:cs typeface="Malgun Gothic"/>
              </a:rPr>
              <a:t>까지 </a:t>
            </a:r>
            <a:r>
              <a:rPr spc="-25" dirty="0">
                <a:solidFill>
                  <a:srgbClr val="333333"/>
                </a:solidFill>
                <a:latin typeface="+mn-ea"/>
                <a:ea typeface="+mn-ea"/>
                <a:cs typeface="Malgun Gothic"/>
              </a:rPr>
              <a:t>반복</a:t>
            </a:r>
            <a:endParaRPr dirty="0">
              <a:latin typeface="+mn-ea"/>
              <a:ea typeface="+mn-ea"/>
              <a:cs typeface="Malgun Gothic"/>
            </a:endParaRPr>
          </a:p>
          <a:p>
            <a:pPr marL="744220" marR="5080" lvl="1" indent="-457200">
              <a:lnSpc>
                <a:spcPct val="110000"/>
              </a:lnSpc>
              <a:spcBef>
                <a:spcPts val="580"/>
              </a:spcBef>
              <a:buAutoNum type="arabicPeriod"/>
              <a:tabLst>
                <a:tab pos="744220" algn="l"/>
              </a:tabLst>
            </a:pPr>
            <a:r>
              <a:rPr dirty="0">
                <a:solidFill>
                  <a:srgbClr val="333333"/>
                </a:solidFill>
                <a:latin typeface="+mn-ea"/>
                <a:ea typeface="+mn-ea"/>
                <a:cs typeface="Malgun Gothic"/>
              </a:rPr>
              <a:t>모든</a:t>
            </a:r>
            <a:r>
              <a:rPr spc="-30" dirty="0">
                <a:solidFill>
                  <a:srgbClr val="333333"/>
                </a:solidFill>
                <a:latin typeface="+mn-ea"/>
                <a:ea typeface="+mn-ea"/>
                <a:cs typeface="Malgun Gothic"/>
              </a:rPr>
              <a:t> </a:t>
            </a:r>
            <a:r>
              <a:rPr dirty="0">
                <a:solidFill>
                  <a:srgbClr val="333333"/>
                </a:solidFill>
                <a:latin typeface="+mn-ea"/>
                <a:ea typeface="+mn-ea"/>
                <a:cs typeface="Malgun Gothic"/>
              </a:rPr>
              <a:t>요소를</a:t>
            </a:r>
            <a:r>
              <a:rPr spc="-35" dirty="0">
                <a:solidFill>
                  <a:srgbClr val="333333"/>
                </a:solidFill>
                <a:latin typeface="+mn-ea"/>
                <a:ea typeface="+mn-ea"/>
                <a:cs typeface="Malgun Gothic"/>
              </a:rPr>
              <a:t> </a:t>
            </a:r>
            <a:r>
              <a:rPr dirty="0">
                <a:solidFill>
                  <a:srgbClr val="333333"/>
                </a:solidFill>
                <a:latin typeface="+mn-ea"/>
                <a:ea typeface="+mn-ea"/>
                <a:cs typeface="Malgun Gothic"/>
              </a:rPr>
              <a:t>다</a:t>
            </a:r>
            <a:r>
              <a:rPr spc="-25" dirty="0">
                <a:solidFill>
                  <a:srgbClr val="333333"/>
                </a:solidFill>
                <a:latin typeface="+mn-ea"/>
                <a:ea typeface="+mn-ea"/>
                <a:cs typeface="Malgun Gothic"/>
              </a:rPr>
              <a:t> </a:t>
            </a:r>
            <a:r>
              <a:rPr dirty="0">
                <a:solidFill>
                  <a:srgbClr val="333333"/>
                </a:solidFill>
                <a:latin typeface="+mn-ea"/>
                <a:ea typeface="+mn-ea"/>
                <a:cs typeface="Malgun Gothic"/>
              </a:rPr>
              <a:t>읽으면</a:t>
            </a:r>
            <a:r>
              <a:rPr spc="-40" dirty="0">
                <a:solidFill>
                  <a:srgbClr val="333333"/>
                </a:solidFill>
                <a:latin typeface="+mn-ea"/>
                <a:ea typeface="+mn-ea"/>
                <a:cs typeface="Malgun Gothic"/>
              </a:rPr>
              <a:t> </a:t>
            </a:r>
            <a:r>
              <a:rPr dirty="0">
                <a:solidFill>
                  <a:srgbClr val="333333"/>
                </a:solidFill>
                <a:latin typeface="+mn-ea"/>
                <a:ea typeface="+mn-ea"/>
                <a:cs typeface="Malgun Gothic"/>
              </a:rPr>
              <a:t>Iterator는</a:t>
            </a:r>
            <a:r>
              <a:rPr spc="-35" dirty="0">
                <a:solidFill>
                  <a:srgbClr val="333333"/>
                </a:solidFill>
                <a:latin typeface="+mn-ea"/>
                <a:ea typeface="+mn-ea"/>
                <a:cs typeface="Malgun Gothic"/>
              </a:rPr>
              <a:t> </a:t>
            </a:r>
            <a:r>
              <a:rPr dirty="0">
                <a:solidFill>
                  <a:srgbClr val="333333"/>
                </a:solidFill>
                <a:latin typeface="+mn-ea"/>
                <a:ea typeface="+mn-ea"/>
                <a:cs typeface="Malgun Gothic"/>
              </a:rPr>
              <a:t>StopIteration</a:t>
            </a:r>
            <a:r>
              <a:rPr spc="-55" dirty="0">
                <a:solidFill>
                  <a:srgbClr val="333333"/>
                </a:solidFill>
                <a:latin typeface="+mn-ea"/>
                <a:ea typeface="+mn-ea"/>
                <a:cs typeface="Malgun Gothic"/>
              </a:rPr>
              <a:t> </a:t>
            </a:r>
            <a:r>
              <a:rPr dirty="0">
                <a:solidFill>
                  <a:srgbClr val="333333"/>
                </a:solidFill>
                <a:latin typeface="+mn-ea"/>
                <a:ea typeface="+mn-ea"/>
                <a:cs typeface="Malgun Gothic"/>
              </a:rPr>
              <a:t>예외를</a:t>
            </a:r>
            <a:r>
              <a:rPr spc="-40" dirty="0">
                <a:solidFill>
                  <a:srgbClr val="333333"/>
                </a:solidFill>
                <a:latin typeface="+mn-ea"/>
                <a:ea typeface="+mn-ea"/>
                <a:cs typeface="Malgun Gothic"/>
              </a:rPr>
              <a:t> </a:t>
            </a:r>
            <a:r>
              <a:rPr dirty="0">
                <a:solidFill>
                  <a:srgbClr val="333333"/>
                </a:solidFill>
                <a:latin typeface="+mn-ea"/>
                <a:ea typeface="+mn-ea"/>
                <a:cs typeface="Malgun Gothic"/>
              </a:rPr>
              <a:t>발생시키고</a:t>
            </a:r>
            <a:r>
              <a:rPr spc="-35" dirty="0">
                <a:solidFill>
                  <a:srgbClr val="333333"/>
                </a:solidFill>
                <a:latin typeface="+mn-ea"/>
                <a:ea typeface="+mn-ea"/>
                <a:cs typeface="Malgun Gothic"/>
              </a:rPr>
              <a:t> </a:t>
            </a:r>
            <a:r>
              <a:rPr dirty="0">
                <a:solidFill>
                  <a:srgbClr val="333333"/>
                </a:solidFill>
                <a:latin typeface="+mn-ea"/>
                <a:ea typeface="+mn-ea"/>
                <a:cs typeface="Malgun Gothic"/>
              </a:rPr>
              <a:t>for</a:t>
            </a:r>
            <a:r>
              <a:rPr spc="-20" dirty="0">
                <a:solidFill>
                  <a:srgbClr val="333333"/>
                </a:solidFill>
                <a:latin typeface="+mn-ea"/>
                <a:ea typeface="+mn-ea"/>
                <a:cs typeface="Malgun Gothic"/>
              </a:rPr>
              <a:t> </a:t>
            </a:r>
            <a:r>
              <a:rPr dirty="0">
                <a:solidFill>
                  <a:srgbClr val="333333"/>
                </a:solidFill>
                <a:latin typeface="+mn-ea"/>
                <a:ea typeface="+mn-ea"/>
                <a:cs typeface="Malgun Gothic"/>
              </a:rPr>
              <a:t>in문은</a:t>
            </a:r>
            <a:r>
              <a:rPr spc="-35" dirty="0">
                <a:solidFill>
                  <a:srgbClr val="333333"/>
                </a:solidFill>
                <a:latin typeface="+mn-ea"/>
                <a:ea typeface="+mn-ea"/>
                <a:cs typeface="Malgun Gothic"/>
              </a:rPr>
              <a:t> </a:t>
            </a:r>
            <a:r>
              <a:rPr dirty="0">
                <a:solidFill>
                  <a:srgbClr val="333333"/>
                </a:solidFill>
                <a:latin typeface="+mn-ea"/>
                <a:ea typeface="+mn-ea"/>
                <a:cs typeface="Malgun Gothic"/>
              </a:rPr>
              <a:t>이</a:t>
            </a:r>
            <a:r>
              <a:rPr spc="-25" dirty="0">
                <a:solidFill>
                  <a:srgbClr val="333333"/>
                </a:solidFill>
                <a:latin typeface="+mn-ea"/>
                <a:ea typeface="+mn-ea"/>
                <a:cs typeface="Malgun Gothic"/>
              </a:rPr>
              <a:t> </a:t>
            </a:r>
            <a:r>
              <a:rPr dirty="0">
                <a:solidFill>
                  <a:srgbClr val="333333"/>
                </a:solidFill>
                <a:latin typeface="+mn-ea"/>
                <a:ea typeface="+mn-ea"/>
                <a:cs typeface="Malgun Gothic"/>
              </a:rPr>
              <a:t>예외를</a:t>
            </a:r>
            <a:r>
              <a:rPr spc="-35" dirty="0">
                <a:solidFill>
                  <a:srgbClr val="333333"/>
                </a:solidFill>
                <a:latin typeface="+mn-ea"/>
                <a:ea typeface="+mn-ea"/>
                <a:cs typeface="Malgun Gothic"/>
              </a:rPr>
              <a:t> </a:t>
            </a:r>
            <a:r>
              <a:rPr spc="-25" dirty="0">
                <a:solidFill>
                  <a:srgbClr val="333333"/>
                </a:solidFill>
                <a:latin typeface="+mn-ea"/>
                <a:ea typeface="+mn-ea"/>
                <a:cs typeface="Malgun Gothic"/>
              </a:rPr>
              <a:t>받으 </a:t>
            </a:r>
            <a:r>
              <a:rPr dirty="0">
                <a:solidFill>
                  <a:srgbClr val="333333"/>
                </a:solidFill>
                <a:latin typeface="+mn-ea"/>
                <a:ea typeface="+mn-ea"/>
                <a:cs typeface="Malgun Gothic"/>
              </a:rPr>
              <a:t>면</a:t>
            </a:r>
            <a:r>
              <a:rPr spc="-10" dirty="0">
                <a:solidFill>
                  <a:srgbClr val="333333"/>
                </a:solidFill>
                <a:latin typeface="+mn-ea"/>
                <a:ea typeface="+mn-ea"/>
                <a:cs typeface="Malgun Gothic"/>
              </a:rPr>
              <a:t> </a:t>
            </a:r>
            <a:r>
              <a:rPr dirty="0">
                <a:solidFill>
                  <a:srgbClr val="333333"/>
                </a:solidFill>
                <a:latin typeface="+mn-ea"/>
                <a:ea typeface="+mn-ea"/>
                <a:cs typeface="Malgun Gothic"/>
              </a:rPr>
              <a:t>반복을</a:t>
            </a:r>
            <a:r>
              <a:rPr spc="-25" dirty="0">
                <a:solidFill>
                  <a:srgbClr val="333333"/>
                </a:solidFill>
                <a:latin typeface="+mn-ea"/>
                <a:ea typeface="+mn-ea"/>
                <a:cs typeface="Malgun Gothic"/>
              </a:rPr>
              <a:t> 종료.</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ookieRun Regular" panose="020B0600000101010101" pitchFamily="50" charset="-127"/>
              </a:rPr>
              <a:t>Iterator(반복자)</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28921" y="909216"/>
            <a:ext cx="63500" cy="3175"/>
          </a:xfrm>
          <a:custGeom>
            <a:avLst/>
            <a:gdLst/>
            <a:ahLst/>
            <a:cxnLst/>
            <a:rect l="l" t="t" r="r" b="b"/>
            <a:pathLst>
              <a:path w="63500" h="3175">
                <a:moveTo>
                  <a:pt x="1432" y="0"/>
                </a:moveTo>
                <a:lnTo>
                  <a:pt x="0" y="2643"/>
                </a:lnTo>
                <a:lnTo>
                  <a:pt x="15363" y="2946"/>
                </a:lnTo>
                <a:lnTo>
                  <a:pt x="47755" y="2411"/>
                </a:lnTo>
                <a:lnTo>
                  <a:pt x="63118" y="2643"/>
                </a:lnTo>
                <a:lnTo>
                  <a:pt x="34111" y="2143"/>
                </a:lnTo>
                <a:lnTo>
                  <a:pt x="13176" y="547"/>
                </a:lnTo>
                <a:lnTo>
                  <a:pt x="1432" y="0"/>
                </a:lnTo>
                <a:close/>
              </a:path>
            </a:pathLst>
          </a:custGeom>
          <a:solidFill>
            <a:srgbClr val="56BBE4"/>
          </a:solidFill>
        </p:spPr>
        <p:txBody>
          <a:bodyPr wrap="square" lIns="0" tIns="0" rIns="0" bIns="0" rtlCol="0"/>
          <a:lstStyle/>
          <a:p>
            <a:endParaRPr/>
          </a:p>
        </p:txBody>
      </p:sp>
      <p:sp>
        <p:nvSpPr>
          <p:cNvPr id="3" name="object 3"/>
          <p:cNvSpPr txBox="1"/>
          <p:nvPr/>
        </p:nvSpPr>
        <p:spPr>
          <a:xfrm>
            <a:off x="458216" y="905534"/>
            <a:ext cx="7106920" cy="3806170"/>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CookieRun Regular" panose="020B0600000101010101" pitchFamily="50" charset="-127"/>
                <a:cs typeface="Malgun Gothic"/>
              </a:rPr>
              <a:t>Iterable</a:t>
            </a:r>
            <a:r>
              <a:rPr spc="-3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타입</a:t>
            </a:r>
            <a:r>
              <a:rPr spc="-3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클래스를</a:t>
            </a:r>
            <a:r>
              <a:rPr spc="-35" dirty="0">
                <a:solidFill>
                  <a:srgbClr val="333333"/>
                </a:solidFill>
                <a:latin typeface="CookieRun Regular" panose="020B0600000101010101" pitchFamily="50" charset="-127"/>
                <a:cs typeface="Malgun Gothic"/>
              </a:rPr>
              <a:t> </a:t>
            </a:r>
            <a:r>
              <a:rPr spc="-25" dirty="0">
                <a:solidFill>
                  <a:srgbClr val="333333"/>
                </a:solidFill>
                <a:latin typeface="CookieRun Regular" panose="020B0600000101010101" pitchFamily="50" charset="-127"/>
                <a:cs typeface="Malgun Gothic"/>
              </a:rPr>
              <a:t>구현</a:t>
            </a:r>
            <a:endParaRPr dirty="0">
              <a:latin typeface="CookieRun Regular" panose="020B0600000101010101" pitchFamily="50" charset="-127"/>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CookieRun Regular" panose="020B0600000101010101" pitchFamily="50" charset="-127"/>
                <a:cs typeface="Malgun Gothic"/>
              </a:rPr>
              <a:t>Iterator를</a:t>
            </a:r>
            <a:r>
              <a:rPr spc="-7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제공하는</a:t>
            </a:r>
            <a:r>
              <a:rPr spc="-6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클래스를</a:t>
            </a:r>
            <a:r>
              <a:rPr spc="-55" dirty="0">
                <a:solidFill>
                  <a:srgbClr val="333333"/>
                </a:solidFill>
                <a:latin typeface="CookieRun Regular" panose="020B0600000101010101" pitchFamily="50" charset="-127"/>
                <a:cs typeface="Malgun Gothic"/>
              </a:rPr>
              <a:t> </a:t>
            </a:r>
            <a:r>
              <a:rPr spc="-20" dirty="0">
                <a:solidFill>
                  <a:srgbClr val="333333"/>
                </a:solidFill>
                <a:latin typeface="CookieRun Regular" panose="020B0600000101010101" pitchFamily="50" charset="-127"/>
                <a:cs typeface="Malgun Gothic"/>
              </a:rPr>
              <a:t>말한다.</a:t>
            </a:r>
            <a:endParaRPr dirty="0">
              <a:latin typeface="CookieRun Regular" panose="020B0600000101010101" pitchFamily="50" charset="-127"/>
              <a:cs typeface="Malgun Gothic"/>
            </a:endParaRPr>
          </a:p>
          <a:p>
            <a:pPr marL="286385" indent="-273685">
              <a:lnSpc>
                <a:spcPct val="100000"/>
              </a:lnSpc>
              <a:spcBef>
                <a:spcPts val="2280"/>
              </a:spcBef>
              <a:buFont typeface="Arial"/>
              <a:buChar char="▪"/>
              <a:tabLst>
                <a:tab pos="286385" algn="l"/>
              </a:tabLst>
            </a:pPr>
            <a:r>
              <a:rPr spc="-25" dirty="0">
                <a:solidFill>
                  <a:srgbClr val="333333"/>
                </a:solidFill>
                <a:latin typeface="CookieRun Regular" panose="020B0600000101010101" pitchFamily="50" charset="-127"/>
                <a:cs typeface="Malgun Gothic"/>
              </a:rPr>
              <a:t>구현</a:t>
            </a:r>
            <a:endParaRPr dirty="0">
              <a:latin typeface="CookieRun Regular" panose="020B0600000101010101" pitchFamily="50" charset="-127"/>
              <a:cs typeface="Malgun Gothic"/>
            </a:endParaRPr>
          </a:p>
          <a:p>
            <a:pPr marL="560705" lvl="1" indent="-273685">
              <a:lnSpc>
                <a:spcPct val="100000"/>
              </a:lnSpc>
              <a:spcBef>
                <a:spcPts val="975"/>
              </a:spcBef>
              <a:buFont typeface="Consolas"/>
              <a:buChar char="–"/>
              <a:tabLst>
                <a:tab pos="560705" algn="l"/>
                <a:tab pos="777240" algn="l"/>
              </a:tabLst>
            </a:pPr>
            <a:r>
              <a:rPr u="heavy" dirty="0">
                <a:solidFill>
                  <a:srgbClr val="333333"/>
                </a:solidFill>
                <a:uFill>
                  <a:solidFill>
                    <a:srgbClr val="323232"/>
                  </a:solidFill>
                </a:uFill>
                <a:latin typeface="CookieRun Regular" panose="020B0600000101010101" pitchFamily="50" charset="-127"/>
                <a:cs typeface="Times New Roman"/>
              </a:rPr>
              <a:t>	</a:t>
            </a:r>
            <a:r>
              <a:rPr dirty="0">
                <a:solidFill>
                  <a:srgbClr val="333333"/>
                </a:solidFill>
                <a:latin typeface="CookieRun Regular" panose="020B0600000101010101" pitchFamily="50" charset="-127"/>
                <a:cs typeface="Malgun Gothic"/>
              </a:rPr>
              <a:t>iter</a:t>
            </a:r>
            <a:r>
              <a:rPr u="sng" spc="130" dirty="0">
                <a:solidFill>
                  <a:srgbClr val="333333"/>
                </a:solidFill>
                <a:uFill>
                  <a:solidFill>
                    <a:srgbClr val="323232"/>
                  </a:solidFill>
                </a:u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a:t>
            </a:r>
            <a:r>
              <a:rPr spc="-3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메소드</a:t>
            </a:r>
            <a:r>
              <a:rPr spc="-25" dirty="0">
                <a:solidFill>
                  <a:srgbClr val="333333"/>
                </a:solidFill>
                <a:latin typeface="CookieRun Regular" panose="020B0600000101010101" pitchFamily="50" charset="-127"/>
                <a:cs typeface="Malgun Gothic"/>
              </a:rPr>
              <a:t> 구현</a:t>
            </a:r>
            <a:endParaRPr dirty="0">
              <a:latin typeface="CookieRun Regular" panose="020B0600000101010101" pitchFamily="50" charset="-127"/>
              <a:cs typeface="Malgun Gothic"/>
            </a:endParaRPr>
          </a:p>
          <a:p>
            <a:pPr marL="789305" lvl="2" indent="-227965">
              <a:lnSpc>
                <a:spcPct val="100000"/>
              </a:lnSpc>
              <a:spcBef>
                <a:spcPts val="850"/>
              </a:spcBef>
              <a:buFont typeface="Arial"/>
              <a:buChar char="▪"/>
              <a:tabLst>
                <a:tab pos="789305" algn="l"/>
                <a:tab pos="984250" algn="l"/>
              </a:tabLst>
            </a:pPr>
            <a:r>
              <a:rPr u="heavy" dirty="0">
                <a:solidFill>
                  <a:srgbClr val="333333"/>
                </a:solidFill>
                <a:uFill>
                  <a:solidFill>
                    <a:srgbClr val="323232"/>
                  </a:solidFill>
                </a:uFill>
                <a:latin typeface="CookieRun Regular" panose="020B0600000101010101" pitchFamily="50" charset="-127"/>
                <a:cs typeface="Times New Roman"/>
              </a:rPr>
              <a:t>	</a:t>
            </a:r>
            <a:r>
              <a:rPr dirty="0">
                <a:solidFill>
                  <a:srgbClr val="333333"/>
                </a:solidFill>
                <a:latin typeface="CookieRun Regular" panose="020B0600000101010101" pitchFamily="50" charset="-127"/>
                <a:cs typeface="Malgun Gothic"/>
              </a:rPr>
              <a:t>next</a:t>
            </a:r>
            <a:r>
              <a:rPr u="sng" spc="125" dirty="0">
                <a:solidFill>
                  <a:srgbClr val="333333"/>
                </a:solidFill>
                <a:uFill>
                  <a:solidFill>
                    <a:srgbClr val="323232"/>
                  </a:solidFill>
                </a:u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a:t>
            </a:r>
            <a:r>
              <a:rPr spc="-2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메소드를</a:t>
            </a:r>
            <a:r>
              <a:rPr spc="10"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가지고</a:t>
            </a:r>
            <a:r>
              <a:rPr spc="-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원소를</a:t>
            </a:r>
            <a:r>
              <a:rPr spc="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제공하는</a:t>
            </a:r>
            <a:r>
              <a:rPr spc="-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객체를</a:t>
            </a:r>
            <a:r>
              <a:rPr spc="-5" dirty="0">
                <a:solidFill>
                  <a:srgbClr val="333333"/>
                </a:solidFill>
                <a:latin typeface="CookieRun Regular" panose="020B0600000101010101" pitchFamily="50" charset="-127"/>
                <a:cs typeface="Malgun Gothic"/>
              </a:rPr>
              <a:t> </a:t>
            </a:r>
            <a:r>
              <a:rPr spc="-10" dirty="0">
                <a:solidFill>
                  <a:srgbClr val="333333"/>
                </a:solidFill>
                <a:latin typeface="CookieRun Regular" panose="020B0600000101010101" pitchFamily="50" charset="-127"/>
                <a:cs typeface="Malgun Gothic"/>
              </a:rPr>
              <a:t>반환한다.</a:t>
            </a:r>
            <a:endParaRPr dirty="0">
              <a:latin typeface="CookieRun Regular" panose="020B0600000101010101" pitchFamily="50" charset="-127"/>
              <a:cs typeface="Malgun Gothic"/>
            </a:endParaRPr>
          </a:p>
          <a:p>
            <a:pPr marL="789305" lvl="2" indent="-227965">
              <a:lnSpc>
                <a:spcPct val="100000"/>
              </a:lnSpc>
              <a:spcBef>
                <a:spcPts val="815"/>
              </a:spcBef>
              <a:buFont typeface="Arial"/>
              <a:buChar char="▪"/>
              <a:tabLst>
                <a:tab pos="789305" algn="l"/>
              </a:tabLst>
            </a:pPr>
            <a:r>
              <a:rPr dirty="0">
                <a:solidFill>
                  <a:srgbClr val="333333"/>
                </a:solidFill>
                <a:latin typeface="CookieRun Regular" panose="020B0600000101010101" pitchFamily="50" charset="-127"/>
                <a:cs typeface="Malgun Gothic"/>
              </a:rPr>
              <a:t>일반적으로</a:t>
            </a:r>
            <a:r>
              <a:rPr spc="5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자신(self)을</a:t>
            </a:r>
            <a:r>
              <a:rPr spc="50" dirty="0">
                <a:solidFill>
                  <a:srgbClr val="333333"/>
                </a:solidFill>
                <a:latin typeface="CookieRun Regular" panose="020B0600000101010101" pitchFamily="50" charset="-127"/>
                <a:cs typeface="Malgun Gothic"/>
              </a:rPr>
              <a:t> </a:t>
            </a:r>
            <a:r>
              <a:rPr spc="-10" dirty="0">
                <a:solidFill>
                  <a:srgbClr val="333333"/>
                </a:solidFill>
                <a:latin typeface="CookieRun Regular" panose="020B0600000101010101" pitchFamily="50" charset="-127"/>
                <a:cs typeface="Malgun Gothic"/>
              </a:rPr>
              <a:t>반환한다.</a:t>
            </a:r>
            <a:endParaRPr dirty="0">
              <a:latin typeface="CookieRun Regular" panose="020B0600000101010101" pitchFamily="50" charset="-127"/>
              <a:cs typeface="Malgun Gothic"/>
            </a:endParaRPr>
          </a:p>
          <a:p>
            <a:pPr marL="560705" lvl="1" indent="-273685">
              <a:lnSpc>
                <a:spcPct val="100000"/>
              </a:lnSpc>
              <a:spcBef>
                <a:spcPts val="810"/>
              </a:spcBef>
              <a:buFont typeface="Consolas"/>
              <a:buChar char="–"/>
              <a:tabLst>
                <a:tab pos="560705" algn="l"/>
              </a:tabLst>
            </a:pPr>
            <a:r>
              <a:rPr u="sng" spc="145" dirty="0">
                <a:solidFill>
                  <a:srgbClr val="333333"/>
                </a:solidFill>
                <a:uFill>
                  <a:solidFill>
                    <a:srgbClr val="323232"/>
                  </a:solidFill>
                </a:u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next</a:t>
            </a:r>
            <a:r>
              <a:rPr u="sng" spc="145" dirty="0">
                <a:solidFill>
                  <a:srgbClr val="333333"/>
                </a:solidFill>
                <a:uFill>
                  <a:solidFill>
                    <a:srgbClr val="323232"/>
                  </a:solidFill>
                </a:u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a:t>
            </a:r>
            <a:r>
              <a:rPr spc="-2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메소드</a:t>
            </a:r>
            <a:r>
              <a:rPr spc="-20" dirty="0">
                <a:solidFill>
                  <a:srgbClr val="333333"/>
                </a:solidFill>
                <a:latin typeface="CookieRun Regular" panose="020B0600000101010101" pitchFamily="50" charset="-127"/>
                <a:cs typeface="Malgun Gothic"/>
              </a:rPr>
              <a:t> </a:t>
            </a:r>
            <a:r>
              <a:rPr spc="-25" dirty="0">
                <a:solidFill>
                  <a:srgbClr val="333333"/>
                </a:solidFill>
                <a:latin typeface="CookieRun Regular" panose="020B0600000101010101" pitchFamily="50" charset="-127"/>
                <a:cs typeface="Malgun Gothic"/>
              </a:rPr>
              <a:t>구현</a:t>
            </a:r>
            <a:endParaRPr dirty="0">
              <a:latin typeface="CookieRun Regular" panose="020B0600000101010101" pitchFamily="50" charset="-127"/>
              <a:cs typeface="Malgun Gothic"/>
            </a:endParaRPr>
          </a:p>
          <a:p>
            <a:pPr marL="789305" lvl="2" indent="-227965">
              <a:lnSpc>
                <a:spcPct val="100000"/>
              </a:lnSpc>
              <a:spcBef>
                <a:spcPts val="850"/>
              </a:spcBef>
              <a:buFont typeface="Arial"/>
              <a:buChar char="▪"/>
              <a:tabLst>
                <a:tab pos="789305" algn="l"/>
              </a:tabLst>
            </a:pPr>
            <a:r>
              <a:rPr dirty="0">
                <a:solidFill>
                  <a:srgbClr val="333333"/>
                </a:solidFill>
                <a:latin typeface="CookieRun Regular" panose="020B0600000101010101" pitchFamily="50" charset="-127"/>
                <a:cs typeface="Malgun Gothic"/>
              </a:rPr>
              <a:t>위치(index)를</a:t>
            </a:r>
            <a:r>
              <a:rPr spc="-2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관리하고</a:t>
            </a:r>
            <a:r>
              <a:rPr spc="-1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원소를 </a:t>
            </a:r>
            <a:r>
              <a:rPr spc="-25" dirty="0">
                <a:solidFill>
                  <a:srgbClr val="333333"/>
                </a:solidFill>
                <a:latin typeface="CookieRun Regular" panose="020B0600000101010101" pitchFamily="50" charset="-127"/>
                <a:cs typeface="Malgun Gothic"/>
              </a:rPr>
              <a:t>반환</a:t>
            </a:r>
            <a:endParaRPr dirty="0">
              <a:latin typeface="CookieRun Regular" panose="020B0600000101010101" pitchFamily="50" charset="-127"/>
              <a:cs typeface="Malgun Gothic"/>
            </a:endParaRPr>
          </a:p>
          <a:p>
            <a:pPr marL="789305" lvl="2" indent="-227965">
              <a:lnSpc>
                <a:spcPct val="100000"/>
              </a:lnSpc>
              <a:spcBef>
                <a:spcPts val="815"/>
              </a:spcBef>
              <a:buFont typeface="Arial"/>
              <a:buChar char="▪"/>
              <a:tabLst>
                <a:tab pos="789305" algn="l"/>
              </a:tabLst>
            </a:pPr>
            <a:r>
              <a:rPr dirty="0">
                <a:solidFill>
                  <a:srgbClr val="333333"/>
                </a:solidFill>
                <a:latin typeface="CookieRun Regular" panose="020B0600000101010101" pitchFamily="50" charset="-127"/>
                <a:cs typeface="Malgun Gothic"/>
              </a:rPr>
              <a:t>모든</a:t>
            </a:r>
            <a:r>
              <a:rPr spc="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원소를 반환했을 때는</a:t>
            </a:r>
            <a:r>
              <a:rPr spc="15" dirty="0">
                <a:solidFill>
                  <a:srgbClr val="333333"/>
                </a:solidFill>
                <a:latin typeface="CookieRun Regular" panose="020B0600000101010101" pitchFamily="50" charset="-127"/>
                <a:cs typeface="Malgun Gothic"/>
              </a:rPr>
              <a:t> </a:t>
            </a:r>
            <a:r>
              <a:rPr spc="-10" dirty="0">
                <a:solidFill>
                  <a:srgbClr val="333333"/>
                </a:solidFill>
                <a:latin typeface="CookieRun Regular" panose="020B0600000101010101" pitchFamily="50" charset="-127"/>
                <a:cs typeface="Malgun Gothic"/>
              </a:rPr>
              <a:t>StopIteration</a:t>
            </a:r>
            <a:r>
              <a:rPr spc="-45" dirty="0">
                <a:solidFill>
                  <a:srgbClr val="333333"/>
                </a:solidFill>
                <a:latin typeface="CookieRun Regular" panose="020B0600000101010101" pitchFamily="50" charset="-127"/>
                <a:cs typeface="Malgun Gothic"/>
              </a:rPr>
              <a:t> </a:t>
            </a:r>
            <a:r>
              <a:rPr dirty="0">
                <a:solidFill>
                  <a:srgbClr val="333333"/>
                </a:solidFill>
                <a:latin typeface="CookieRun Regular" panose="020B0600000101010101" pitchFamily="50" charset="-127"/>
                <a:cs typeface="Malgun Gothic"/>
              </a:rPr>
              <a:t>예외를</a:t>
            </a:r>
            <a:r>
              <a:rPr spc="5" dirty="0">
                <a:solidFill>
                  <a:srgbClr val="333333"/>
                </a:solidFill>
                <a:latin typeface="CookieRun Regular" panose="020B0600000101010101" pitchFamily="50" charset="-127"/>
                <a:cs typeface="Malgun Gothic"/>
              </a:rPr>
              <a:t> </a:t>
            </a:r>
            <a:r>
              <a:rPr spc="-10" dirty="0">
                <a:solidFill>
                  <a:srgbClr val="333333"/>
                </a:solidFill>
                <a:latin typeface="CookieRun Regular" panose="020B0600000101010101" pitchFamily="50" charset="-127"/>
                <a:cs typeface="Malgun Gothic"/>
              </a:rPr>
              <a:t>발생시킨다.</a:t>
            </a:r>
            <a:endParaRPr dirty="0">
              <a:latin typeface="CookieRun Regular" panose="020B0600000101010101" pitchFamily="50" charset="-127"/>
              <a:cs typeface="Malgun Gothic"/>
            </a:endParaRPr>
          </a:p>
        </p:txBody>
      </p:sp>
      <p:sp>
        <p:nvSpPr>
          <p:cNvPr id="4" name="object 4"/>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Iterable</a:t>
            </a:r>
            <a:r>
              <a:rPr sz="2400" spc="-45" dirty="0">
                <a:latin typeface="CookieRun Regular" panose="020B0600000101010101" pitchFamily="50" charset="-127"/>
              </a:rPr>
              <a:t> </a:t>
            </a:r>
            <a:r>
              <a:rPr sz="2400" dirty="0">
                <a:latin typeface="CookieRun Regular" panose="020B0600000101010101" pitchFamily="50" charset="-127"/>
              </a:rPr>
              <a:t>클래스</a:t>
            </a:r>
            <a:r>
              <a:rPr sz="2400" spc="-10" dirty="0">
                <a:latin typeface="CookieRun Regular" panose="020B0600000101010101" pitchFamily="50" charset="-127"/>
              </a:rPr>
              <a:t> </a:t>
            </a:r>
            <a:r>
              <a:rPr sz="2400" spc="-25" dirty="0">
                <a:latin typeface="CookieRun Regular" panose="020B0600000101010101" pitchFamily="50" charset="-127"/>
              </a:rPr>
              <a:t>구현</a:t>
            </a:r>
          </a:p>
        </p:txBody>
      </p:sp>
      <p:pic>
        <p:nvPicPr>
          <p:cNvPr id="7" name="그림 6">
            <a:extLst>
              <a:ext uri="{FF2B5EF4-FFF2-40B4-BE49-F238E27FC236}">
                <a16:creationId xmlns:a16="http://schemas.microsoft.com/office/drawing/2014/main" id="{7CDE521D-F92B-6904-C400-BA70B9018CF9}"/>
              </a:ext>
            </a:extLst>
          </p:cNvPr>
          <p:cNvPicPr>
            <a:picLocks noChangeAspect="1"/>
          </p:cNvPicPr>
          <p:nvPr/>
        </p:nvPicPr>
        <p:blipFill>
          <a:blip r:embed="rId3"/>
          <a:stretch>
            <a:fillRect/>
          </a:stretch>
        </p:blipFill>
        <p:spPr>
          <a:xfrm>
            <a:off x="7772400" y="1219200"/>
            <a:ext cx="3837105" cy="5125376"/>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10916920" cy="2641749"/>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Iterator</a:t>
            </a:r>
            <a:r>
              <a:rPr spc="-20" dirty="0">
                <a:solidFill>
                  <a:srgbClr val="333333"/>
                </a:solidFill>
                <a:latin typeface="+mn-ea"/>
                <a:ea typeface="+mn-ea"/>
                <a:cs typeface="Malgun Gothic"/>
              </a:rPr>
              <a:t> </a:t>
            </a:r>
            <a:r>
              <a:rPr dirty="0">
                <a:solidFill>
                  <a:srgbClr val="333333"/>
                </a:solidFill>
                <a:latin typeface="+mn-ea"/>
                <a:ea typeface="+mn-ea"/>
                <a:cs typeface="Malgun Gothic"/>
              </a:rPr>
              <a:t>의</a:t>
            </a:r>
            <a:r>
              <a:rPr spc="-25" dirty="0">
                <a:solidFill>
                  <a:srgbClr val="333333"/>
                </a:solidFill>
                <a:latin typeface="+mn-ea"/>
                <a:ea typeface="+mn-ea"/>
                <a:cs typeface="Malgun Gothic"/>
              </a:rPr>
              <a:t> </a:t>
            </a:r>
            <a:r>
              <a:rPr dirty="0">
                <a:solidFill>
                  <a:srgbClr val="333333"/>
                </a:solidFill>
                <a:latin typeface="+mn-ea"/>
                <a:ea typeface="+mn-ea"/>
                <a:cs typeface="Malgun Gothic"/>
              </a:rPr>
              <a:t>역할을</a:t>
            </a:r>
            <a:r>
              <a:rPr spc="-25" dirty="0">
                <a:solidFill>
                  <a:srgbClr val="333333"/>
                </a:solidFill>
                <a:latin typeface="+mn-ea"/>
                <a:ea typeface="+mn-ea"/>
                <a:cs typeface="Malgun Gothic"/>
              </a:rPr>
              <a:t> </a:t>
            </a:r>
            <a:r>
              <a:rPr dirty="0">
                <a:solidFill>
                  <a:srgbClr val="333333"/>
                </a:solidFill>
                <a:latin typeface="+mn-ea"/>
                <a:ea typeface="+mn-ea"/>
                <a:cs typeface="Malgun Gothic"/>
              </a:rPr>
              <a:t>하는</a:t>
            </a:r>
            <a:r>
              <a:rPr spc="-20" dirty="0">
                <a:solidFill>
                  <a:srgbClr val="333333"/>
                </a:solidFill>
                <a:latin typeface="+mn-ea"/>
                <a:ea typeface="+mn-ea"/>
                <a:cs typeface="Malgun Gothic"/>
              </a:rPr>
              <a:t> </a:t>
            </a:r>
            <a:r>
              <a:rPr spc="-25" dirty="0">
                <a:solidFill>
                  <a:srgbClr val="333333"/>
                </a:solidFill>
                <a:latin typeface="+mn-ea"/>
                <a:ea typeface="+mn-ea"/>
                <a:cs typeface="Malgun Gothic"/>
              </a:rPr>
              <a:t>함수.</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Iterator는</a:t>
            </a:r>
            <a:r>
              <a:rPr spc="-50" dirty="0">
                <a:solidFill>
                  <a:srgbClr val="333333"/>
                </a:solidFill>
                <a:latin typeface="+mn-ea"/>
                <a:ea typeface="+mn-ea"/>
                <a:cs typeface="Malgun Gothic"/>
              </a:rPr>
              <a:t> </a:t>
            </a:r>
            <a:r>
              <a:rPr dirty="0">
                <a:solidFill>
                  <a:srgbClr val="333333"/>
                </a:solidFill>
                <a:latin typeface="+mn-ea"/>
                <a:ea typeface="+mn-ea"/>
                <a:cs typeface="Malgun Gothic"/>
              </a:rPr>
              <a:t>구현</a:t>
            </a:r>
            <a:r>
              <a:rPr spc="-20" dirty="0">
                <a:solidFill>
                  <a:srgbClr val="333333"/>
                </a:solidFill>
                <a:latin typeface="+mn-ea"/>
                <a:ea typeface="+mn-ea"/>
                <a:cs typeface="Malgun Gothic"/>
              </a:rPr>
              <a:t> </a:t>
            </a:r>
            <a:r>
              <a:rPr dirty="0">
                <a:solidFill>
                  <a:srgbClr val="333333"/>
                </a:solidFill>
                <a:latin typeface="+mn-ea"/>
                <a:ea typeface="+mn-ea"/>
                <a:cs typeface="Malgun Gothic"/>
              </a:rPr>
              <a:t>시</a:t>
            </a:r>
            <a:r>
              <a:rPr spc="-25" dirty="0">
                <a:solidFill>
                  <a:srgbClr val="333333"/>
                </a:solidFill>
                <a:latin typeface="+mn-ea"/>
                <a:ea typeface="+mn-ea"/>
                <a:cs typeface="Malgun Gothic"/>
              </a:rPr>
              <a:t> </a:t>
            </a:r>
            <a:r>
              <a:rPr dirty="0">
                <a:solidFill>
                  <a:srgbClr val="333333"/>
                </a:solidFill>
                <a:latin typeface="+mn-ea"/>
                <a:ea typeface="+mn-ea"/>
                <a:cs typeface="Malgun Gothic"/>
              </a:rPr>
              <a:t>클래스를</a:t>
            </a:r>
            <a:r>
              <a:rPr spc="-30" dirty="0">
                <a:solidFill>
                  <a:srgbClr val="333333"/>
                </a:solidFill>
                <a:latin typeface="+mn-ea"/>
                <a:ea typeface="+mn-ea"/>
                <a:cs typeface="Malgun Gothic"/>
              </a:rPr>
              <a:t> </a:t>
            </a:r>
            <a:r>
              <a:rPr dirty="0">
                <a:solidFill>
                  <a:srgbClr val="333333"/>
                </a:solidFill>
                <a:latin typeface="+mn-ea"/>
                <a:ea typeface="+mn-ea"/>
                <a:cs typeface="Malgun Gothic"/>
              </a:rPr>
              <a:t>만들고</a:t>
            </a:r>
            <a:r>
              <a:rPr spc="-40" dirty="0">
                <a:solidFill>
                  <a:srgbClr val="333333"/>
                </a:solidFill>
                <a:latin typeface="+mn-ea"/>
                <a:ea typeface="+mn-ea"/>
                <a:cs typeface="Malgun Gothic"/>
              </a:rPr>
              <a:t> </a:t>
            </a:r>
            <a:r>
              <a:rPr dirty="0">
                <a:solidFill>
                  <a:srgbClr val="333333"/>
                </a:solidFill>
                <a:latin typeface="+mn-ea"/>
                <a:ea typeface="+mn-ea"/>
                <a:cs typeface="Malgun Gothic"/>
              </a:rPr>
              <a:t>생성자,</a:t>
            </a:r>
            <a:r>
              <a:rPr spc="-25" dirty="0">
                <a:solidFill>
                  <a:srgbClr val="333333"/>
                </a:solidFill>
                <a:latin typeface="+mn-ea"/>
                <a:ea typeface="+mn-ea"/>
                <a:cs typeface="Malgun Gothic"/>
              </a:rPr>
              <a:t> </a:t>
            </a:r>
            <a:r>
              <a:rPr u="sng" spc="130" dirty="0">
                <a:solidFill>
                  <a:srgbClr val="333333"/>
                </a:solidFill>
                <a:uFill>
                  <a:solidFill>
                    <a:srgbClr val="323232"/>
                  </a:solidFill>
                </a:uFill>
                <a:latin typeface="+mn-ea"/>
                <a:ea typeface="+mn-ea"/>
                <a:cs typeface="Malgun Gothic"/>
              </a:rPr>
              <a:t>  </a:t>
            </a:r>
            <a:r>
              <a:rPr dirty="0">
                <a:solidFill>
                  <a:srgbClr val="333333"/>
                </a:solidFill>
                <a:latin typeface="+mn-ea"/>
                <a:ea typeface="+mn-ea"/>
                <a:cs typeface="Malgun Gothic"/>
              </a:rPr>
              <a:t>iter</a:t>
            </a:r>
            <a:r>
              <a:rPr u="sng" spc="135" dirty="0">
                <a:solidFill>
                  <a:srgbClr val="333333"/>
                </a:solidFill>
                <a:uFill>
                  <a:solidFill>
                    <a:srgbClr val="323232"/>
                  </a:solidFill>
                </a:uFill>
                <a:latin typeface="+mn-ea"/>
                <a:ea typeface="+mn-ea"/>
                <a:cs typeface="Malgun Gothic"/>
              </a:rPr>
              <a:t>  </a:t>
            </a:r>
            <a:r>
              <a:rPr dirty="0">
                <a:solidFill>
                  <a:srgbClr val="333333"/>
                </a:solidFill>
                <a:latin typeface="+mn-ea"/>
                <a:ea typeface="+mn-ea"/>
                <a:cs typeface="Malgun Gothic"/>
              </a:rPr>
              <a:t>(),</a:t>
            </a:r>
            <a:r>
              <a:rPr spc="-30" dirty="0">
                <a:solidFill>
                  <a:srgbClr val="333333"/>
                </a:solidFill>
                <a:latin typeface="+mn-ea"/>
                <a:ea typeface="+mn-ea"/>
                <a:cs typeface="Malgun Gothic"/>
              </a:rPr>
              <a:t> </a:t>
            </a:r>
            <a:r>
              <a:rPr u="sng" spc="130" dirty="0">
                <a:solidFill>
                  <a:srgbClr val="333333"/>
                </a:solidFill>
                <a:uFill>
                  <a:solidFill>
                    <a:srgbClr val="323232"/>
                  </a:solidFill>
                </a:uFill>
                <a:latin typeface="+mn-ea"/>
                <a:ea typeface="+mn-ea"/>
                <a:cs typeface="Malgun Gothic"/>
              </a:rPr>
              <a:t>  </a:t>
            </a:r>
            <a:r>
              <a:rPr dirty="0">
                <a:solidFill>
                  <a:srgbClr val="333333"/>
                </a:solidFill>
                <a:latin typeface="+mn-ea"/>
                <a:ea typeface="+mn-ea"/>
                <a:cs typeface="Malgun Gothic"/>
              </a:rPr>
              <a:t>next</a:t>
            </a:r>
            <a:r>
              <a:rPr u="sng" spc="135" dirty="0">
                <a:solidFill>
                  <a:srgbClr val="333333"/>
                </a:solidFill>
                <a:uFill>
                  <a:solidFill>
                    <a:srgbClr val="323232"/>
                  </a:solidFill>
                </a:uFill>
                <a:latin typeface="+mn-ea"/>
                <a:ea typeface="+mn-ea"/>
                <a:cs typeface="Malgun Gothic"/>
              </a:rPr>
              <a:t>  </a:t>
            </a:r>
            <a:r>
              <a:rPr dirty="0">
                <a:solidFill>
                  <a:srgbClr val="333333"/>
                </a:solidFill>
                <a:latin typeface="+mn-ea"/>
                <a:ea typeface="+mn-ea"/>
                <a:cs typeface="Malgun Gothic"/>
              </a:rPr>
              <a:t>()를</a:t>
            </a:r>
            <a:r>
              <a:rPr spc="-40" dirty="0">
                <a:solidFill>
                  <a:srgbClr val="333333"/>
                </a:solidFill>
                <a:latin typeface="+mn-ea"/>
                <a:ea typeface="+mn-ea"/>
                <a:cs typeface="Malgun Gothic"/>
              </a:rPr>
              <a:t> </a:t>
            </a:r>
            <a:r>
              <a:rPr dirty="0">
                <a:solidFill>
                  <a:srgbClr val="333333"/>
                </a:solidFill>
                <a:latin typeface="+mn-ea"/>
                <a:ea typeface="+mn-ea"/>
                <a:cs typeface="Malgun Gothic"/>
              </a:rPr>
              <a:t>구현해야</a:t>
            </a:r>
            <a:r>
              <a:rPr spc="-30" dirty="0">
                <a:solidFill>
                  <a:srgbClr val="333333"/>
                </a:solidFill>
                <a:latin typeface="+mn-ea"/>
                <a:ea typeface="+mn-ea"/>
                <a:cs typeface="Malgun Gothic"/>
              </a:rPr>
              <a:t> </a:t>
            </a:r>
            <a:r>
              <a:rPr dirty="0">
                <a:solidFill>
                  <a:srgbClr val="333333"/>
                </a:solidFill>
                <a:latin typeface="+mn-ea"/>
                <a:ea typeface="+mn-ea"/>
                <a:cs typeface="Malgun Gothic"/>
              </a:rPr>
              <a:t>한다.</a:t>
            </a:r>
            <a:r>
              <a:rPr spc="-30" dirty="0">
                <a:solidFill>
                  <a:srgbClr val="333333"/>
                </a:solidFill>
                <a:latin typeface="+mn-ea"/>
                <a:ea typeface="+mn-ea"/>
                <a:cs typeface="Malgun Gothic"/>
              </a:rPr>
              <a:t> </a:t>
            </a:r>
            <a:r>
              <a:rPr spc="-10" dirty="0">
                <a:solidFill>
                  <a:srgbClr val="333333"/>
                </a:solidFill>
                <a:latin typeface="+mn-ea"/>
                <a:ea typeface="+mn-ea"/>
                <a:cs typeface="Malgun Gothic"/>
              </a:rPr>
              <a:t>번거롭다.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Generator</a:t>
            </a:r>
            <a:r>
              <a:rPr spc="-50" dirty="0">
                <a:solidFill>
                  <a:srgbClr val="333333"/>
                </a:solidFill>
                <a:latin typeface="+mn-ea"/>
                <a:ea typeface="+mn-ea"/>
                <a:cs typeface="Malgun Gothic"/>
              </a:rPr>
              <a:t> </a:t>
            </a:r>
            <a:r>
              <a:rPr dirty="0">
                <a:solidFill>
                  <a:srgbClr val="333333"/>
                </a:solidFill>
                <a:latin typeface="+mn-ea"/>
                <a:ea typeface="+mn-ea"/>
                <a:cs typeface="Malgun Gothic"/>
              </a:rPr>
              <a:t>함수로</a:t>
            </a:r>
            <a:r>
              <a:rPr spc="-30" dirty="0">
                <a:solidFill>
                  <a:srgbClr val="333333"/>
                </a:solidFill>
                <a:latin typeface="+mn-ea"/>
                <a:ea typeface="+mn-ea"/>
                <a:cs typeface="Malgun Gothic"/>
              </a:rPr>
              <a:t> </a:t>
            </a:r>
            <a:r>
              <a:rPr dirty="0">
                <a:solidFill>
                  <a:srgbClr val="333333"/>
                </a:solidFill>
                <a:latin typeface="+mn-ea"/>
                <a:ea typeface="+mn-ea"/>
                <a:cs typeface="Malgun Gothic"/>
              </a:rPr>
              <a:t>구하는</a:t>
            </a:r>
            <a:r>
              <a:rPr spc="-35" dirty="0">
                <a:solidFill>
                  <a:srgbClr val="333333"/>
                </a:solidFill>
                <a:latin typeface="+mn-ea"/>
                <a:ea typeface="+mn-ea"/>
                <a:cs typeface="Malgun Gothic"/>
              </a:rPr>
              <a:t> </a:t>
            </a:r>
            <a:r>
              <a:rPr dirty="0">
                <a:solidFill>
                  <a:srgbClr val="333333"/>
                </a:solidFill>
                <a:latin typeface="+mn-ea"/>
                <a:ea typeface="+mn-ea"/>
                <a:cs typeface="Malgun Gothic"/>
              </a:rPr>
              <a:t>Iterator로</a:t>
            </a:r>
            <a:r>
              <a:rPr spc="-55" dirty="0">
                <a:solidFill>
                  <a:srgbClr val="333333"/>
                </a:solidFill>
                <a:latin typeface="+mn-ea"/>
                <a:ea typeface="+mn-ea"/>
                <a:cs typeface="Malgun Gothic"/>
              </a:rPr>
              <a:t> </a:t>
            </a:r>
            <a:r>
              <a:rPr dirty="0">
                <a:solidFill>
                  <a:srgbClr val="333333"/>
                </a:solidFill>
                <a:latin typeface="+mn-ea"/>
                <a:ea typeface="+mn-ea"/>
                <a:cs typeface="Malgun Gothic"/>
              </a:rPr>
              <a:t>간단하게</a:t>
            </a:r>
            <a:r>
              <a:rPr spc="-35" dirty="0">
                <a:solidFill>
                  <a:srgbClr val="333333"/>
                </a:solidFill>
                <a:latin typeface="+mn-ea"/>
                <a:ea typeface="+mn-ea"/>
                <a:cs typeface="Malgun Gothic"/>
              </a:rPr>
              <a:t> </a:t>
            </a:r>
            <a:r>
              <a:rPr dirty="0">
                <a:solidFill>
                  <a:srgbClr val="333333"/>
                </a:solidFill>
                <a:latin typeface="+mn-ea"/>
                <a:ea typeface="+mn-ea"/>
                <a:cs typeface="Malgun Gothic"/>
              </a:rPr>
              <a:t>구현할</a:t>
            </a:r>
            <a:r>
              <a:rPr spc="-30" dirty="0">
                <a:solidFill>
                  <a:srgbClr val="333333"/>
                </a:solidFill>
                <a:latin typeface="+mn-ea"/>
                <a:ea typeface="+mn-ea"/>
                <a:cs typeface="Malgun Gothic"/>
              </a:rPr>
              <a:t> </a:t>
            </a:r>
            <a:r>
              <a:rPr dirty="0">
                <a:solidFill>
                  <a:srgbClr val="333333"/>
                </a:solidFill>
                <a:latin typeface="+mn-ea"/>
                <a:ea typeface="+mn-ea"/>
                <a:cs typeface="Malgun Gothic"/>
              </a:rPr>
              <a:t>수</a:t>
            </a:r>
            <a:r>
              <a:rPr spc="-25" dirty="0">
                <a:solidFill>
                  <a:srgbClr val="333333"/>
                </a:solidFill>
                <a:latin typeface="+mn-ea"/>
                <a:ea typeface="+mn-ea"/>
                <a:cs typeface="Malgun Gothic"/>
              </a:rPr>
              <a:t> 있다.</a:t>
            </a:r>
            <a:endParaRPr dirty="0">
              <a:latin typeface="+mn-ea"/>
              <a:ea typeface="+mn-ea"/>
              <a:cs typeface="Malgun Gothic"/>
            </a:endParaRPr>
          </a:p>
          <a:p>
            <a:pPr marL="286385" indent="-273685">
              <a:lnSpc>
                <a:spcPct val="100000"/>
              </a:lnSpc>
              <a:spcBef>
                <a:spcPts val="2280"/>
              </a:spcBef>
              <a:buFont typeface="Arial"/>
              <a:buChar char="▪"/>
              <a:tabLst>
                <a:tab pos="286385" algn="l"/>
              </a:tabLst>
            </a:pPr>
            <a:r>
              <a:rPr dirty="0">
                <a:solidFill>
                  <a:srgbClr val="333333"/>
                </a:solidFill>
                <a:latin typeface="+mn-ea"/>
                <a:ea typeface="+mn-ea"/>
                <a:cs typeface="Malgun Gothic"/>
              </a:rPr>
              <a:t>yield</a:t>
            </a:r>
            <a:r>
              <a:rPr spc="-65" dirty="0">
                <a:solidFill>
                  <a:srgbClr val="333333"/>
                </a:solidFill>
                <a:latin typeface="+mn-ea"/>
                <a:ea typeface="+mn-ea"/>
                <a:cs typeface="Malgun Gothic"/>
              </a:rPr>
              <a:t> </a:t>
            </a:r>
            <a:r>
              <a:rPr spc="-25" dirty="0">
                <a:solidFill>
                  <a:srgbClr val="333333"/>
                </a:solidFill>
                <a:latin typeface="+mn-ea"/>
                <a:ea typeface="+mn-ea"/>
                <a:cs typeface="Malgun Gothic"/>
              </a:rPr>
              <a:t>명령어</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return</a:t>
            </a:r>
            <a:r>
              <a:rPr spc="-10" dirty="0">
                <a:solidFill>
                  <a:srgbClr val="333333"/>
                </a:solidFill>
                <a:latin typeface="+mn-ea"/>
                <a:ea typeface="+mn-ea"/>
                <a:cs typeface="Malgun Gothic"/>
              </a:rPr>
              <a:t> </a:t>
            </a:r>
            <a:r>
              <a:rPr dirty="0">
                <a:solidFill>
                  <a:srgbClr val="333333"/>
                </a:solidFill>
                <a:latin typeface="+mn-ea"/>
                <a:ea typeface="+mn-ea"/>
                <a:cs typeface="Malgun Gothic"/>
              </a:rPr>
              <a:t>과</a:t>
            </a:r>
            <a:r>
              <a:rPr spc="-20" dirty="0">
                <a:solidFill>
                  <a:srgbClr val="333333"/>
                </a:solidFill>
                <a:latin typeface="+mn-ea"/>
                <a:ea typeface="+mn-ea"/>
                <a:cs typeface="Malgun Gothic"/>
              </a:rPr>
              <a:t> </a:t>
            </a:r>
            <a:r>
              <a:rPr dirty="0">
                <a:solidFill>
                  <a:srgbClr val="333333"/>
                </a:solidFill>
                <a:latin typeface="+mn-ea"/>
                <a:ea typeface="+mn-ea"/>
                <a:cs typeface="Malgun Gothic"/>
              </a:rPr>
              <a:t>같이</a:t>
            </a:r>
            <a:r>
              <a:rPr spc="-20" dirty="0">
                <a:solidFill>
                  <a:srgbClr val="333333"/>
                </a:solidFill>
                <a:latin typeface="+mn-ea"/>
                <a:ea typeface="+mn-ea"/>
                <a:cs typeface="Malgun Gothic"/>
              </a:rPr>
              <a:t> </a:t>
            </a:r>
            <a:r>
              <a:rPr dirty="0">
                <a:solidFill>
                  <a:srgbClr val="333333"/>
                </a:solidFill>
                <a:latin typeface="+mn-ea"/>
                <a:ea typeface="+mn-ea"/>
                <a:cs typeface="Malgun Gothic"/>
              </a:rPr>
              <a:t>값을</a:t>
            </a:r>
            <a:r>
              <a:rPr spc="-30" dirty="0">
                <a:solidFill>
                  <a:srgbClr val="333333"/>
                </a:solidFill>
                <a:latin typeface="+mn-ea"/>
                <a:ea typeface="+mn-ea"/>
                <a:cs typeface="Malgun Gothic"/>
              </a:rPr>
              <a:t> </a:t>
            </a:r>
            <a:r>
              <a:rPr dirty="0">
                <a:solidFill>
                  <a:srgbClr val="333333"/>
                </a:solidFill>
                <a:latin typeface="+mn-ea"/>
                <a:ea typeface="+mn-ea"/>
                <a:cs typeface="Malgun Gothic"/>
              </a:rPr>
              <a:t>반환하는데</a:t>
            </a:r>
            <a:r>
              <a:rPr spc="-30" dirty="0">
                <a:solidFill>
                  <a:srgbClr val="333333"/>
                </a:solidFill>
                <a:latin typeface="+mn-ea"/>
                <a:ea typeface="+mn-ea"/>
                <a:cs typeface="Malgun Gothic"/>
              </a:rPr>
              <a:t> </a:t>
            </a:r>
            <a:r>
              <a:rPr dirty="0">
                <a:solidFill>
                  <a:srgbClr val="333333"/>
                </a:solidFill>
                <a:latin typeface="+mn-ea"/>
                <a:ea typeface="+mn-ea"/>
                <a:cs typeface="Malgun Gothic"/>
              </a:rPr>
              <a:t>그</a:t>
            </a:r>
            <a:r>
              <a:rPr spc="-15" dirty="0">
                <a:solidFill>
                  <a:srgbClr val="333333"/>
                </a:solidFill>
                <a:latin typeface="+mn-ea"/>
                <a:ea typeface="+mn-ea"/>
                <a:cs typeface="Malgun Gothic"/>
              </a:rPr>
              <a:t> </a:t>
            </a:r>
            <a:r>
              <a:rPr dirty="0">
                <a:solidFill>
                  <a:srgbClr val="333333"/>
                </a:solidFill>
                <a:latin typeface="+mn-ea"/>
                <a:ea typeface="+mn-ea"/>
                <a:cs typeface="Malgun Gothic"/>
              </a:rPr>
              <a:t>반환한</a:t>
            </a:r>
            <a:r>
              <a:rPr spc="-30" dirty="0">
                <a:solidFill>
                  <a:srgbClr val="333333"/>
                </a:solidFill>
                <a:latin typeface="+mn-ea"/>
                <a:ea typeface="+mn-ea"/>
                <a:cs typeface="Malgun Gothic"/>
              </a:rPr>
              <a:t> </a:t>
            </a:r>
            <a:r>
              <a:rPr dirty="0">
                <a:solidFill>
                  <a:srgbClr val="333333"/>
                </a:solidFill>
                <a:latin typeface="+mn-ea"/>
                <a:ea typeface="+mn-ea"/>
                <a:cs typeface="Malgun Gothic"/>
              </a:rPr>
              <a:t>변수의</a:t>
            </a:r>
            <a:r>
              <a:rPr spc="-20" dirty="0">
                <a:solidFill>
                  <a:srgbClr val="333333"/>
                </a:solidFill>
                <a:latin typeface="+mn-ea"/>
                <a:ea typeface="+mn-ea"/>
                <a:cs typeface="Malgun Gothic"/>
              </a:rPr>
              <a:t> </a:t>
            </a:r>
            <a:r>
              <a:rPr dirty="0">
                <a:solidFill>
                  <a:srgbClr val="333333"/>
                </a:solidFill>
                <a:latin typeface="+mn-ea"/>
                <a:ea typeface="+mn-ea"/>
                <a:cs typeface="Malgun Gothic"/>
              </a:rPr>
              <a:t>마지막</a:t>
            </a:r>
            <a:r>
              <a:rPr spc="-35" dirty="0">
                <a:solidFill>
                  <a:srgbClr val="333333"/>
                </a:solidFill>
                <a:latin typeface="+mn-ea"/>
                <a:ea typeface="+mn-ea"/>
                <a:cs typeface="Malgun Gothic"/>
              </a:rPr>
              <a:t> </a:t>
            </a:r>
            <a:r>
              <a:rPr dirty="0">
                <a:solidFill>
                  <a:srgbClr val="333333"/>
                </a:solidFill>
                <a:latin typeface="+mn-ea"/>
                <a:ea typeface="+mn-ea"/>
                <a:cs typeface="Malgun Gothic"/>
              </a:rPr>
              <a:t>값과</a:t>
            </a:r>
            <a:r>
              <a:rPr spc="-20" dirty="0">
                <a:solidFill>
                  <a:srgbClr val="333333"/>
                </a:solidFill>
                <a:latin typeface="+mn-ea"/>
                <a:ea typeface="+mn-ea"/>
                <a:cs typeface="Malgun Gothic"/>
              </a:rPr>
              <a:t> </a:t>
            </a:r>
            <a:r>
              <a:rPr dirty="0">
                <a:solidFill>
                  <a:srgbClr val="333333"/>
                </a:solidFill>
                <a:latin typeface="+mn-ea"/>
                <a:ea typeface="+mn-ea"/>
                <a:cs typeface="Malgun Gothic"/>
              </a:rPr>
              <a:t>상태를</a:t>
            </a:r>
            <a:r>
              <a:rPr spc="-30" dirty="0">
                <a:solidFill>
                  <a:srgbClr val="333333"/>
                </a:solidFill>
                <a:latin typeface="+mn-ea"/>
                <a:ea typeface="+mn-ea"/>
                <a:cs typeface="Malgun Gothic"/>
              </a:rPr>
              <a:t> </a:t>
            </a:r>
            <a:r>
              <a:rPr spc="-10" dirty="0">
                <a:solidFill>
                  <a:srgbClr val="333333"/>
                </a:solidFill>
                <a:latin typeface="+mn-ea"/>
                <a:ea typeface="+mn-ea"/>
                <a:cs typeface="Malgun Gothic"/>
              </a:rPr>
              <a:t>관리한다.</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Generator는</a:t>
            </a:r>
            <a:r>
              <a:rPr spc="-25" dirty="0">
                <a:solidFill>
                  <a:srgbClr val="333333"/>
                </a:solidFill>
                <a:latin typeface="+mn-ea"/>
                <a:ea typeface="+mn-ea"/>
                <a:cs typeface="Malgun Gothic"/>
              </a:rPr>
              <a:t> </a:t>
            </a:r>
            <a:r>
              <a:rPr dirty="0">
                <a:solidFill>
                  <a:srgbClr val="333333"/>
                </a:solidFill>
                <a:latin typeface="+mn-ea"/>
                <a:ea typeface="+mn-ea"/>
                <a:cs typeface="Malgun Gothic"/>
              </a:rPr>
              <a:t>일반함수의</a:t>
            </a:r>
            <a:r>
              <a:rPr spc="-30" dirty="0">
                <a:solidFill>
                  <a:srgbClr val="333333"/>
                </a:solidFill>
                <a:latin typeface="+mn-ea"/>
                <a:ea typeface="+mn-ea"/>
                <a:cs typeface="Malgun Gothic"/>
              </a:rPr>
              <a:t> </a:t>
            </a:r>
            <a:r>
              <a:rPr dirty="0">
                <a:solidFill>
                  <a:srgbClr val="333333"/>
                </a:solidFill>
                <a:latin typeface="+mn-ea"/>
                <a:ea typeface="+mn-ea"/>
                <a:cs typeface="Malgun Gothic"/>
              </a:rPr>
              <a:t>형태로</a:t>
            </a:r>
            <a:r>
              <a:rPr spc="-35" dirty="0">
                <a:solidFill>
                  <a:srgbClr val="333333"/>
                </a:solidFill>
                <a:latin typeface="+mn-ea"/>
                <a:ea typeface="+mn-ea"/>
                <a:cs typeface="Malgun Gothic"/>
              </a:rPr>
              <a:t> </a:t>
            </a:r>
            <a:r>
              <a:rPr dirty="0">
                <a:solidFill>
                  <a:srgbClr val="333333"/>
                </a:solidFill>
                <a:latin typeface="+mn-ea"/>
                <a:ea typeface="+mn-ea"/>
                <a:cs typeface="Malgun Gothic"/>
              </a:rPr>
              <a:t>구현하되</a:t>
            </a:r>
            <a:r>
              <a:rPr spc="-30" dirty="0">
                <a:solidFill>
                  <a:srgbClr val="333333"/>
                </a:solidFill>
                <a:latin typeface="+mn-ea"/>
                <a:ea typeface="+mn-ea"/>
                <a:cs typeface="Malgun Gothic"/>
              </a:rPr>
              <a:t> </a:t>
            </a:r>
            <a:r>
              <a:rPr dirty="0">
                <a:solidFill>
                  <a:srgbClr val="333333"/>
                </a:solidFill>
                <a:latin typeface="+mn-ea"/>
                <a:ea typeface="+mn-ea"/>
                <a:cs typeface="Malgun Gothic"/>
              </a:rPr>
              <a:t>반환을</a:t>
            </a:r>
            <a:r>
              <a:rPr spc="-35" dirty="0">
                <a:solidFill>
                  <a:srgbClr val="333333"/>
                </a:solidFill>
                <a:latin typeface="+mn-ea"/>
                <a:ea typeface="+mn-ea"/>
                <a:cs typeface="Malgun Gothic"/>
              </a:rPr>
              <a:t> </a:t>
            </a:r>
            <a:r>
              <a:rPr dirty="0">
                <a:solidFill>
                  <a:srgbClr val="333333"/>
                </a:solidFill>
                <a:latin typeface="+mn-ea"/>
                <a:ea typeface="+mn-ea"/>
                <a:cs typeface="Malgun Gothic"/>
              </a:rPr>
              <a:t>yield를</a:t>
            </a:r>
            <a:r>
              <a:rPr spc="-30" dirty="0">
                <a:solidFill>
                  <a:srgbClr val="333333"/>
                </a:solidFill>
                <a:latin typeface="+mn-ea"/>
                <a:ea typeface="+mn-ea"/>
                <a:cs typeface="Malgun Gothic"/>
              </a:rPr>
              <a:t> </a:t>
            </a:r>
            <a:r>
              <a:rPr dirty="0">
                <a:solidFill>
                  <a:srgbClr val="333333"/>
                </a:solidFill>
                <a:latin typeface="+mn-ea"/>
                <a:ea typeface="+mn-ea"/>
                <a:cs typeface="Malgun Gothic"/>
              </a:rPr>
              <a:t>이용해</a:t>
            </a:r>
            <a:r>
              <a:rPr spc="-25" dirty="0">
                <a:solidFill>
                  <a:srgbClr val="333333"/>
                </a:solidFill>
                <a:latin typeface="+mn-ea"/>
                <a:ea typeface="+mn-ea"/>
                <a:cs typeface="Malgun Gothic"/>
              </a:rPr>
              <a:t> </a:t>
            </a:r>
            <a:r>
              <a:rPr dirty="0">
                <a:solidFill>
                  <a:srgbClr val="333333"/>
                </a:solidFill>
                <a:latin typeface="+mn-ea"/>
                <a:ea typeface="+mn-ea"/>
                <a:cs typeface="Malgun Gothic"/>
              </a:rPr>
              <a:t>원소를</a:t>
            </a:r>
            <a:r>
              <a:rPr spc="-30" dirty="0">
                <a:solidFill>
                  <a:srgbClr val="333333"/>
                </a:solidFill>
                <a:latin typeface="+mn-ea"/>
                <a:ea typeface="+mn-ea"/>
                <a:cs typeface="Malgun Gothic"/>
              </a:rPr>
              <a:t> </a:t>
            </a:r>
            <a:r>
              <a:rPr dirty="0">
                <a:solidFill>
                  <a:srgbClr val="333333"/>
                </a:solidFill>
                <a:latin typeface="+mn-ea"/>
                <a:ea typeface="+mn-ea"/>
                <a:cs typeface="Malgun Gothic"/>
              </a:rPr>
              <a:t>반환하도록</a:t>
            </a:r>
            <a:r>
              <a:rPr spc="-45" dirty="0">
                <a:solidFill>
                  <a:srgbClr val="333333"/>
                </a:solidFill>
                <a:latin typeface="+mn-ea"/>
                <a:ea typeface="+mn-ea"/>
                <a:cs typeface="Malgun Gothic"/>
              </a:rPr>
              <a:t> </a:t>
            </a:r>
            <a:r>
              <a:rPr spc="-25" dirty="0">
                <a:solidFill>
                  <a:srgbClr val="333333"/>
                </a:solidFill>
                <a:latin typeface="+mn-ea"/>
                <a:ea typeface="+mn-ea"/>
                <a:cs typeface="Malgun Gothic"/>
              </a:rPr>
              <a:t>한다.</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ookieRun Regular" panose="020B0600000101010101" pitchFamily="50" charset="-127"/>
              </a:rPr>
              <a:t>Generator(제너레이터)</a:t>
            </a:r>
          </a:p>
        </p:txBody>
      </p:sp>
      <p:pic>
        <p:nvPicPr>
          <p:cNvPr id="8" name="그림 7">
            <a:extLst>
              <a:ext uri="{FF2B5EF4-FFF2-40B4-BE49-F238E27FC236}">
                <a16:creationId xmlns:a16="http://schemas.microsoft.com/office/drawing/2014/main" id="{2C2A74C1-636E-65B0-F421-3E717F302457}"/>
              </a:ext>
            </a:extLst>
          </p:cNvPr>
          <p:cNvPicPr>
            <a:picLocks noChangeAspect="1"/>
          </p:cNvPicPr>
          <p:nvPr/>
        </p:nvPicPr>
        <p:blipFill>
          <a:blip r:embed="rId2"/>
          <a:stretch>
            <a:fillRect/>
          </a:stretch>
        </p:blipFill>
        <p:spPr>
          <a:xfrm>
            <a:off x="990600" y="3709015"/>
            <a:ext cx="2286000" cy="2834303"/>
          </a:xfrm>
          <a:prstGeom prst="rect">
            <a:avLst/>
          </a:prstGeom>
        </p:spPr>
      </p:pic>
      <p:pic>
        <p:nvPicPr>
          <p:cNvPr id="10" name="그림 9">
            <a:extLst>
              <a:ext uri="{FF2B5EF4-FFF2-40B4-BE49-F238E27FC236}">
                <a16:creationId xmlns:a16="http://schemas.microsoft.com/office/drawing/2014/main" id="{CA630483-5A3F-5CF8-00AC-1425827E1DE7}"/>
              </a:ext>
            </a:extLst>
          </p:cNvPr>
          <p:cNvPicPr>
            <a:picLocks noChangeAspect="1"/>
          </p:cNvPicPr>
          <p:nvPr/>
        </p:nvPicPr>
        <p:blipFill>
          <a:blip r:embed="rId3"/>
          <a:stretch>
            <a:fillRect/>
          </a:stretch>
        </p:blipFill>
        <p:spPr>
          <a:xfrm>
            <a:off x="3901857" y="3734415"/>
            <a:ext cx="4029637" cy="1952898"/>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11301730" cy="2269852"/>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CookieRun Regular" panose="020B0600000101010101" pitchFamily="50" charset="-127"/>
                <a:cs typeface="Malgun Gothic"/>
              </a:rPr>
              <a:t>Generator</a:t>
            </a:r>
            <a:r>
              <a:rPr spc="-125" dirty="0">
                <a:solidFill>
                  <a:srgbClr val="333333"/>
                </a:solidFill>
                <a:latin typeface="CookieRun Regular" panose="020B0600000101010101" pitchFamily="50" charset="-127"/>
                <a:cs typeface="Malgun Gothic"/>
              </a:rPr>
              <a:t> </a:t>
            </a:r>
            <a:r>
              <a:rPr spc="-10" dirty="0">
                <a:solidFill>
                  <a:srgbClr val="333333"/>
                </a:solidFill>
                <a:latin typeface="CookieRun Regular" panose="020B0600000101010101" pitchFamily="50" charset="-127"/>
                <a:cs typeface="Malgun Gothic"/>
              </a:rPr>
              <a:t>Comprehension</a:t>
            </a:r>
            <a:endParaRPr dirty="0">
              <a:latin typeface="CookieRun Regular" panose="020B0600000101010101" pitchFamily="50" charset="-127"/>
              <a:cs typeface="Malgun Gothic"/>
            </a:endParaRPr>
          </a:p>
          <a:p>
            <a:pPr marL="560705" lvl="1" indent="-273685">
              <a:lnSpc>
                <a:spcPct val="100000"/>
              </a:lnSpc>
              <a:spcBef>
                <a:spcPts val="975"/>
              </a:spcBef>
              <a:buFont typeface="Consolas"/>
              <a:buChar char="–"/>
              <a:tabLst>
                <a:tab pos="560705" algn="l"/>
              </a:tabLst>
            </a:pPr>
            <a:r>
              <a:rPr dirty="0" err="1">
                <a:solidFill>
                  <a:srgbClr val="333333"/>
                </a:solidFill>
                <a:latin typeface="+mn-ea"/>
                <a:ea typeface="+mn-ea"/>
                <a:cs typeface="Malgun Gothic"/>
              </a:rPr>
              <a:t>리스트</a:t>
            </a:r>
            <a:r>
              <a:rPr spc="-50" dirty="0">
                <a:solidFill>
                  <a:srgbClr val="333333"/>
                </a:solidFill>
                <a:latin typeface="+mn-ea"/>
                <a:ea typeface="+mn-ea"/>
                <a:cs typeface="Malgun Gothic"/>
              </a:rPr>
              <a:t> </a:t>
            </a:r>
            <a:r>
              <a:rPr dirty="0">
                <a:solidFill>
                  <a:srgbClr val="333333"/>
                </a:solidFill>
                <a:latin typeface="+mn-ea"/>
                <a:ea typeface="+mn-ea"/>
                <a:cs typeface="Malgun Gothic"/>
              </a:rPr>
              <a:t>Comprehension</a:t>
            </a:r>
            <a:r>
              <a:rPr lang="ko-KR" altLang="en-US" dirty="0">
                <a:solidFill>
                  <a:srgbClr val="333333"/>
                </a:solidFill>
                <a:latin typeface="+mn-ea"/>
                <a:ea typeface="+mn-ea"/>
                <a:cs typeface="Malgun Gothic"/>
              </a:rPr>
              <a:t>과</a:t>
            </a:r>
            <a:r>
              <a:rPr spc="-25" dirty="0">
                <a:solidFill>
                  <a:srgbClr val="333333"/>
                </a:solidFill>
                <a:latin typeface="+mn-ea"/>
                <a:ea typeface="+mn-ea"/>
                <a:cs typeface="Malgun Gothic"/>
              </a:rPr>
              <a:t> </a:t>
            </a:r>
            <a:r>
              <a:rPr dirty="0">
                <a:solidFill>
                  <a:srgbClr val="333333"/>
                </a:solidFill>
                <a:latin typeface="+mn-ea"/>
                <a:ea typeface="+mn-ea"/>
                <a:cs typeface="Malgun Gothic"/>
              </a:rPr>
              <a:t>동일한</a:t>
            </a:r>
            <a:r>
              <a:rPr spc="-45" dirty="0">
                <a:solidFill>
                  <a:srgbClr val="333333"/>
                </a:solidFill>
                <a:latin typeface="+mn-ea"/>
                <a:ea typeface="+mn-ea"/>
                <a:cs typeface="Malgun Gothic"/>
              </a:rPr>
              <a:t> </a:t>
            </a:r>
            <a:r>
              <a:rPr dirty="0">
                <a:solidFill>
                  <a:srgbClr val="333333"/>
                </a:solidFill>
                <a:latin typeface="+mn-ea"/>
                <a:ea typeface="+mn-ea"/>
                <a:cs typeface="Malgun Gothic"/>
              </a:rPr>
              <a:t>구문인데</a:t>
            </a:r>
            <a:r>
              <a:rPr spc="-50" dirty="0">
                <a:solidFill>
                  <a:srgbClr val="333333"/>
                </a:solidFill>
                <a:latin typeface="+mn-ea"/>
                <a:ea typeface="+mn-ea"/>
                <a:cs typeface="Malgun Gothic"/>
              </a:rPr>
              <a:t> </a:t>
            </a:r>
            <a:r>
              <a:rPr dirty="0">
                <a:solidFill>
                  <a:srgbClr val="333333"/>
                </a:solidFill>
                <a:latin typeface="+mn-ea"/>
                <a:ea typeface="+mn-ea"/>
                <a:cs typeface="Malgun Gothic"/>
              </a:rPr>
              <a:t>괄호를</a:t>
            </a:r>
            <a:r>
              <a:rPr spc="-35" dirty="0">
                <a:solidFill>
                  <a:srgbClr val="333333"/>
                </a:solidFill>
                <a:latin typeface="+mn-ea"/>
                <a:ea typeface="+mn-ea"/>
                <a:cs typeface="Malgun Gothic"/>
              </a:rPr>
              <a:t> </a:t>
            </a:r>
            <a:r>
              <a:rPr dirty="0">
                <a:solidFill>
                  <a:srgbClr val="333333"/>
                </a:solidFill>
                <a:latin typeface="+mn-ea"/>
                <a:ea typeface="+mn-ea"/>
                <a:cs typeface="Malgun Gothic"/>
              </a:rPr>
              <a:t>(</a:t>
            </a:r>
            <a:r>
              <a:rPr spc="-40" dirty="0">
                <a:solidFill>
                  <a:srgbClr val="333333"/>
                </a:solidFill>
                <a:latin typeface="+mn-ea"/>
                <a:ea typeface="+mn-ea"/>
                <a:cs typeface="Malgun Gothic"/>
              </a:rPr>
              <a:t> </a:t>
            </a:r>
            <a:r>
              <a:rPr dirty="0">
                <a:solidFill>
                  <a:srgbClr val="333333"/>
                </a:solidFill>
                <a:latin typeface="+mn-ea"/>
                <a:ea typeface="+mn-ea"/>
                <a:cs typeface="Malgun Gothic"/>
              </a:rPr>
              <a:t>)</a:t>
            </a:r>
            <a:r>
              <a:rPr spc="-20" dirty="0">
                <a:solidFill>
                  <a:srgbClr val="333333"/>
                </a:solidFill>
                <a:latin typeface="+mn-ea"/>
                <a:ea typeface="+mn-ea"/>
                <a:cs typeface="Malgun Gothic"/>
              </a:rPr>
              <a:t> </a:t>
            </a:r>
            <a:r>
              <a:rPr spc="-10" dirty="0">
                <a:solidFill>
                  <a:srgbClr val="333333"/>
                </a:solidFill>
                <a:latin typeface="+mn-ea"/>
                <a:ea typeface="+mn-ea"/>
                <a:cs typeface="Malgun Gothic"/>
              </a:rPr>
              <a:t>사용한다.</a:t>
            </a:r>
            <a:endParaRPr dirty="0">
              <a:latin typeface="+mn-ea"/>
              <a:ea typeface="+mn-ea"/>
              <a:cs typeface="Malgun Gothic"/>
            </a:endParaRPr>
          </a:p>
          <a:p>
            <a:pPr marL="560705" lvl="1" indent="-273685">
              <a:lnSpc>
                <a:spcPct val="100000"/>
              </a:lnSpc>
              <a:spcBef>
                <a:spcPts val="840"/>
              </a:spcBef>
              <a:buFont typeface="Consolas"/>
              <a:buChar char="–"/>
              <a:tabLst>
                <a:tab pos="560705" algn="l"/>
                <a:tab pos="3750945" algn="l"/>
              </a:tabLst>
            </a:pPr>
            <a:r>
              <a:rPr dirty="0">
                <a:solidFill>
                  <a:srgbClr val="333333"/>
                </a:solidFill>
                <a:latin typeface="+mn-ea"/>
                <a:ea typeface="+mn-ea"/>
                <a:cs typeface="Malgun Gothic"/>
              </a:rPr>
              <a:t>리스트</a:t>
            </a:r>
            <a:r>
              <a:rPr spc="-60" dirty="0">
                <a:solidFill>
                  <a:srgbClr val="333333"/>
                </a:solidFill>
                <a:latin typeface="+mn-ea"/>
                <a:ea typeface="+mn-ea"/>
                <a:cs typeface="Malgun Gothic"/>
              </a:rPr>
              <a:t> </a:t>
            </a:r>
            <a:r>
              <a:rPr spc="-10" dirty="0">
                <a:solidFill>
                  <a:srgbClr val="333333"/>
                </a:solidFill>
                <a:latin typeface="+mn-ea"/>
                <a:ea typeface="+mn-ea"/>
                <a:cs typeface="Malgun Gothic"/>
              </a:rPr>
              <a:t>Comprehension</a:t>
            </a:r>
            <a:r>
              <a:rPr spc="-40" dirty="0">
                <a:solidFill>
                  <a:srgbClr val="333333"/>
                </a:solidFill>
                <a:latin typeface="+mn-ea"/>
                <a:ea typeface="+mn-ea"/>
                <a:cs typeface="Malgun Gothic"/>
              </a:rPr>
              <a:t> </a:t>
            </a:r>
            <a:r>
              <a:rPr spc="-50" dirty="0">
                <a:solidFill>
                  <a:srgbClr val="333333"/>
                </a:solidFill>
                <a:latin typeface="+mn-ea"/>
                <a:ea typeface="+mn-ea"/>
                <a:cs typeface="Malgun Gothic"/>
              </a:rPr>
              <a:t>은</a:t>
            </a:r>
            <a:r>
              <a:rPr lang="en-US" spc="-50" dirty="0">
                <a:solidFill>
                  <a:srgbClr val="333333"/>
                </a:solidFill>
                <a:latin typeface="+mn-ea"/>
                <a:ea typeface="+mn-ea"/>
                <a:cs typeface="Malgun Gothic"/>
              </a:rPr>
              <a:t> </a:t>
            </a:r>
            <a:r>
              <a:rPr dirty="0" err="1">
                <a:solidFill>
                  <a:srgbClr val="333333"/>
                </a:solidFill>
                <a:latin typeface="+mn-ea"/>
                <a:ea typeface="+mn-ea"/>
                <a:cs typeface="Malgun Gothic"/>
              </a:rPr>
              <a:t>미리</a:t>
            </a:r>
            <a:r>
              <a:rPr spc="-20" dirty="0">
                <a:solidFill>
                  <a:srgbClr val="333333"/>
                </a:solidFill>
                <a:latin typeface="+mn-ea"/>
                <a:ea typeface="+mn-ea"/>
                <a:cs typeface="Malgun Gothic"/>
              </a:rPr>
              <a:t> </a:t>
            </a:r>
            <a:r>
              <a:rPr dirty="0">
                <a:solidFill>
                  <a:srgbClr val="333333"/>
                </a:solidFill>
                <a:latin typeface="+mn-ea"/>
                <a:ea typeface="+mn-ea"/>
                <a:cs typeface="Malgun Gothic"/>
              </a:rPr>
              <a:t>리스트를</a:t>
            </a:r>
            <a:r>
              <a:rPr spc="-20" dirty="0">
                <a:solidFill>
                  <a:srgbClr val="333333"/>
                </a:solidFill>
                <a:latin typeface="+mn-ea"/>
                <a:ea typeface="+mn-ea"/>
                <a:cs typeface="Malgun Gothic"/>
              </a:rPr>
              <a:t> </a:t>
            </a:r>
            <a:r>
              <a:rPr dirty="0">
                <a:solidFill>
                  <a:srgbClr val="333333"/>
                </a:solidFill>
                <a:latin typeface="+mn-ea"/>
                <a:ea typeface="+mn-ea"/>
                <a:cs typeface="Malgun Gothic"/>
              </a:rPr>
              <a:t>만들어</a:t>
            </a:r>
            <a:r>
              <a:rPr spc="-20" dirty="0">
                <a:solidFill>
                  <a:srgbClr val="333333"/>
                </a:solidFill>
                <a:latin typeface="+mn-ea"/>
                <a:ea typeface="+mn-ea"/>
                <a:cs typeface="Malgun Gothic"/>
              </a:rPr>
              <a:t> 놓는다.</a:t>
            </a:r>
            <a:endParaRPr dirty="0">
              <a:latin typeface="+mn-ea"/>
              <a:ea typeface="+mn-ea"/>
              <a:cs typeface="Malgun Gothic"/>
            </a:endParaRPr>
          </a:p>
          <a:p>
            <a:pPr marL="561340">
              <a:lnSpc>
                <a:spcPct val="100000"/>
              </a:lnSpc>
              <a:spcBef>
                <a:spcPts val="240"/>
              </a:spcBef>
            </a:pPr>
            <a:r>
              <a:rPr dirty="0">
                <a:solidFill>
                  <a:srgbClr val="333333"/>
                </a:solidFill>
                <a:latin typeface="+mn-ea"/>
                <a:ea typeface="+mn-ea"/>
                <a:cs typeface="Malgun Gothic"/>
              </a:rPr>
              <a:t>Generator</a:t>
            </a:r>
            <a:r>
              <a:rPr spc="-30" dirty="0">
                <a:solidFill>
                  <a:srgbClr val="333333"/>
                </a:solidFill>
                <a:latin typeface="+mn-ea"/>
                <a:ea typeface="+mn-ea"/>
                <a:cs typeface="Malgun Gothic"/>
              </a:rPr>
              <a:t> </a:t>
            </a:r>
            <a:r>
              <a:rPr spc="-10" dirty="0">
                <a:solidFill>
                  <a:srgbClr val="333333"/>
                </a:solidFill>
                <a:latin typeface="+mn-ea"/>
                <a:ea typeface="+mn-ea"/>
                <a:cs typeface="Malgun Gothic"/>
              </a:rPr>
              <a:t>Comprehension </a:t>
            </a:r>
            <a:r>
              <a:rPr dirty="0">
                <a:solidFill>
                  <a:srgbClr val="333333"/>
                </a:solidFill>
                <a:latin typeface="+mn-ea"/>
                <a:ea typeface="+mn-ea"/>
                <a:cs typeface="Malgun Gothic"/>
              </a:rPr>
              <a:t>은</a:t>
            </a:r>
            <a:r>
              <a:rPr spc="-20" dirty="0">
                <a:solidFill>
                  <a:srgbClr val="333333"/>
                </a:solidFill>
                <a:latin typeface="+mn-ea"/>
                <a:ea typeface="+mn-ea"/>
                <a:cs typeface="Malgun Gothic"/>
              </a:rPr>
              <a:t> </a:t>
            </a:r>
            <a:r>
              <a:rPr dirty="0">
                <a:solidFill>
                  <a:srgbClr val="333333"/>
                </a:solidFill>
                <a:latin typeface="+mn-ea"/>
                <a:ea typeface="+mn-ea"/>
                <a:cs typeface="Malgun Gothic"/>
              </a:rPr>
              <a:t>반복</a:t>
            </a:r>
            <a:r>
              <a:rPr spc="-20" dirty="0">
                <a:solidFill>
                  <a:srgbClr val="333333"/>
                </a:solidFill>
                <a:latin typeface="+mn-ea"/>
                <a:ea typeface="+mn-ea"/>
                <a:cs typeface="Malgun Gothic"/>
              </a:rPr>
              <a:t> </a:t>
            </a:r>
            <a:r>
              <a:rPr dirty="0">
                <a:solidFill>
                  <a:srgbClr val="333333"/>
                </a:solidFill>
                <a:latin typeface="+mn-ea"/>
                <a:ea typeface="+mn-ea"/>
                <a:cs typeface="Malgun Gothic"/>
              </a:rPr>
              <a:t>가능한</a:t>
            </a:r>
            <a:r>
              <a:rPr spc="-35" dirty="0">
                <a:solidFill>
                  <a:srgbClr val="333333"/>
                </a:solidFill>
                <a:latin typeface="+mn-ea"/>
                <a:ea typeface="+mn-ea"/>
                <a:cs typeface="Malgun Gothic"/>
              </a:rPr>
              <a:t> </a:t>
            </a:r>
            <a:r>
              <a:rPr dirty="0">
                <a:solidFill>
                  <a:srgbClr val="333333"/>
                </a:solidFill>
                <a:latin typeface="+mn-ea"/>
                <a:ea typeface="+mn-ea"/>
                <a:cs typeface="Malgun Gothic"/>
              </a:rPr>
              <a:t>객체만</a:t>
            </a:r>
            <a:r>
              <a:rPr spc="-30" dirty="0">
                <a:solidFill>
                  <a:srgbClr val="333333"/>
                </a:solidFill>
                <a:latin typeface="+mn-ea"/>
                <a:ea typeface="+mn-ea"/>
                <a:cs typeface="Malgun Gothic"/>
              </a:rPr>
              <a:t> </a:t>
            </a:r>
            <a:r>
              <a:rPr dirty="0">
                <a:solidFill>
                  <a:srgbClr val="333333"/>
                </a:solidFill>
                <a:latin typeface="+mn-ea"/>
                <a:ea typeface="+mn-ea"/>
                <a:cs typeface="Malgun Gothic"/>
              </a:rPr>
              <a:t>만들고</a:t>
            </a:r>
            <a:r>
              <a:rPr spc="-25" dirty="0">
                <a:solidFill>
                  <a:srgbClr val="333333"/>
                </a:solidFill>
                <a:latin typeface="+mn-ea"/>
                <a:ea typeface="+mn-ea"/>
                <a:cs typeface="Malgun Gothic"/>
              </a:rPr>
              <a:t> </a:t>
            </a:r>
            <a:r>
              <a:rPr dirty="0">
                <a:solidFill>
                  <a:srgbClr val="333333"/>
                </a:solidFill>
                <a:latin typeface="+mn-ea"/>
                <a:ea typeface="+mn-ea"/>
                <a:cs typeface="Malgun Gothic"/>
              </a:rPr>
              <a:t>실제</a:t>
            </a:r>
            <a:r>
              <a:rPr spc="-30" dirty="0">
                <a:solidFill>
                  <a:srgbClr val="333333"/>
                </a:solidFill>
                <a:latin typeface="+mn-ea"/>
                <a:ea typeface="+mn-ea"/>
                <a:cs typeface="Malgun Gothic"/>
              </a:rPr>
              <a:t> </a:t>
            </a:r>
            <a:r>
              <a:rPr dirty="0">
                <a:solidFill>
                  <a:srgbClr val="333333"/>
                </a:solidFill>
                <a:latin typeface="+mn-ea"/>
                <a:ea typeface="+mn-ea"/>
                <a:cs typeface="Malgun Gothic"/>
              </a:rPr>
              <a:t>원소에</a:t>
            </a:r>
            <a:r>
              <a:rPr spc="-25" dirty="0">
                <a:solidFill>
                  <a:srgbClr val="333333"/>
                </a:solidFill>
                <a:latin typeface="+mn-ea"/>
                <a:ea typeface="+mn-ea"/>
                <a:cs typeface="Malgun Gothic"/>
              </a:rPr>
              <a:t> </a:t>
            </a:r>
            <a:r>
              <a:rPr dirty="0">
                <a:solidFill>
                  <a:srgbClr val="333333"/>
                </a:solidFill>
                <a:latin typeface="+mn-ea"/>
                <a:ea typeface="+mn-ea"/>
                <a:cs typeface="Malgun Gothic"/>
              </a:rPr>
              <a:t>대한</a:t>
            </a:r>
            <a:r>
              <a:rPr spc="-30" dirty="0">
                <a:solidFill>
                  <a:srgbClr val="333333"/>
                </a:solidFill>
                <a:latin typeface="+mn-ea"/>
                <a:ea typeface="+mn-ea"/>
                <a:cs typeface="Malgun Gothic"/>
              </a:rPr>
              <a:t> </a:t>
            </a:r>
            <a:r>
              <a:rPr dirty="0">
                <a:solidFill>
                  <a:srgbClr val="333333"/>
                </a:solidFill>
                <a:latin typeface="+mn-ea"/>
                <a:ea typeface="+mn-ea"/>
                <a:cs typeface="Malgun Gothic"/>
              </a:rPr>
              <a:t>요청이</a:t>
            </a:r>
            <a:r>
              <a:rPr spc="-20" dirty="0">
                <a:solidFill>
                  <a:srgbClr val="333333"/>
                </a:solidFill>
                <a:latin typeface="+mn-ea"/>
                <a:ea typeface="+mn-ea"/>
                <a:cs typeface="Malgun Gothic"/>
              </a:rPr>
              <a:t> </a:t>
            </a:r>
            <a:r>
              <a:rPr dirty="0">
                <a:solidFill>
                  <a:srgbClr val="333333"/>
                </a:solidFill>
                <a:latin typeface="+mn-ea"/>
                <a:ea typeface="+mn-ea"/>
                <a:cs typeface="Malgun Gothic"/>
              </a:rPr>
              <a:t>왔을</a:t>
            </a:r>
            <a:r>
              <a:rPr spc="-35" dirty="0">
                <a:solidFill>
                  <a:srgbClr val="333333"/>
                </a:solidFill>
                <a:latin typeface="+mn-ea"/>
                <a:ea typeface="+mn-ea"/>
                <a:cs typeface="Malgun Gothic"/>
              </a:rPr>
              <a:t> </a:t>
            </a:r>
            <a:r>
              <a:rPr dirty="0">
                <a:solidFill>
                  <a:srgbClr val="333333"/>
                </a:solidFill>
                <a:latin typeface="+mn-ea"/>
                <a:ea typeface="+mn-ea"/>
                <a:cs typeface="Malgun Gothic"/>
              </a:rPr>
              <a:t>때</a:t>
            </a:r>
            <a:r>
              <a:rPr spc="-20" dirty="0">
                <a:solidFill>
                  <a:srgbClr val="333333"/>
                </a:solidFill>
                <a:latin typeface="+mn-ea"/>
                <a:ea typeface="+mn-ea"/>
                <a:cs typeface="Malgun Gothic"/>
              </a:rPr>
              <a:t> </a:t>
            </a:r>
            <a:r>
              <a:rPr spc="-50" dirty="0">
                <a:solidFill>
                  <a:srgbClr val="333333"/>
                </a:solidFill>
                <a:latin typeface="+mn-ea"/>
                <a:ea typeface="+mn-ea"/>
                <a:cs typeface="Malgun Gothic"/>
              </a:rPr>
              <a:t>값</a:t>
            </a:r>
            <a:endParaRPr dirty="0">
              <a:latin typeface="+mn-ea"/>
              <a:ea typeface="+mn-ea"/>
              <a:cs typeface="Malgun Gothic"/>
            </a:endParaRPr>
          </a:p>
          <a:p>
            <a:pPr marL="561340">
              <a:lnSpc>
                <a:spcPct val="100000"/>
              </a:lnSpc>
              <a:spcBef>
                <a:spcPts val="240"/>
              </a:spcBef>
            </a:pPr>
            <a:r>
              <a:rPr dirty="0">
                <a:solidFill>
                  <a:srgbClr val="333333"/>
                </a:solidFill>
                <a:latin typeface="+mn-ea"/>
                <a:ea typeface="+mn-ea"/>
                <a:cs typeface="Malgun Gothic"/>
              </a:rPr>
              <a:t>을</a:t>
            </a:r>
            <a:r>
              <a:rPr spc="-10" dirty="0">
                <a:solidFill>
                  <a:srgbClr val="333333"/>
                </a:solidFill>
                <a:latin typeface="+mn-ea"/>
                <a:ea typeface="+mn-ea"/>
                <a:cs typeface="Malgun Gothic"/>
              </a:rPr>
              <a:t> 생성한다.</a:t>
            </a:r>
            <a:endParaRPr dirty="0">
              <a:latin typeface="+mn-ea"/>
              <a:ea typeface="+mn-ea"/>
              <a:cs typeface="Malgun Gothic"/>
            </a:endParaRPr>
          </a:p>
          <a:p>
            <a:pPr marL="560705" lvl="1" indent="-273685">
              <a:lnSpc>
                <a:spcPct val="100000"/>
              </a:lnSpc>
              <a:spcBef>
                <a:spcPts val="844"/>
              </a:spcBef>
              <a:buFont typeface="Consolas"/>
              <a:buChar char="–"/>
              <a:tabLst>
                <a:tab pos="560705" algn="l"/>
              </a:tabLst>
            </a:pPr>
            <a:r>
              <a:rPr dirty="0">
                <a:solidFill>
                  <a:srgbClr val="333333"/>
                </a:solidFill>
                <a:latin typeface="+mn-ea"/>
                <a:ea typeface="+mn-ea"/>
                <a:cs typeface="Malgun Gothic"/>
              </a:rPr>
              <a:t>메모리</a:t>
            </a:r>
            <a:r>
              <a:rPr spc="-40" dirty="0">
                <a:solidFill>
                  <a:srgbClr val="333333"/>
                </a:solidFill>
                <a:latin typeface="+mn-ea"/>
                <a:ea typeface="+mn-ea"/>
                <a:cs typeface="Malgun Gothic"/>
              </a:rPr>
              <a:t> </a:t>
            </a:r>
            <a:r>
              <a:rPr dirty="0">
                <a:solidFill>
                  <a:srgbClr val="333333"/>
                </a:solidFill>
                <a:latin typeface="+mn-ea"/>
                <a:ea typeface="+mn-ea"/>
                <a:cs typeface="Malgun Gothic"/>
              </a:rPr>
              <a:t>효율이</a:t>
            </a:r>
            <a:r>
              <a:rPr spc="-25" dirty="0">
                <a:solidFill>
                  <a:srgbClr val="333333"/>
                </a:solidFill>
                <a:latin typeface="+mn-ea"/>
                <a:ea typeface="+mn-ea"/>
                <a:cs typeface="Malgun Gothic"/>
              </a:rPr>
              <a:t> </a:t>
            </a:r>
            <a:r>
              <a:rPr dirty="0">
                <a:solidFill>
                  <a:srgbClr val="333333"/>
                </a:solidFill>
                <a:latin typeface="+mn-ea"/>
                <a:ea typeface="+mn-ea"/>
                <a:cs typeface="Malgun Gothic"/>
              </a:rPr>
              <a:t>리스트</a:t>
            </a:r>
            <a:r>
              <a:rPr spc="-35" dirty="0">
                <a:solidFill>
                  <a:srgbClr val="333333"/>
                </a:solidFill>
                <a:latin typeface="+mn-ea"/>
                <a:ea typeface="+mn-ea"/>
                <a:cs typeface="Malgun Gothic"/>
              </a:rPr>
              <a:t> </a:t>
            </a:r>
            <a:r>
              <a:rPr spc="-10" dirty="0">
                <a:solidFill>
                  <a:srgbClr val="333333"/>
                </a:solidFill>
                <a:latin typeface="+mn-ea"/>
                <a:ea typeface="+mn-ea"/>
                <a:cs typeface="Malgun Gothic"/>
              </a:rPr>
              <a:t>Comprehension </a:t>
            </a:r>
            <a:r>
              <a:rPr dirty="0">
                <a:solidFill>
                  <a:srgbClr val="333333"/>
                </a:solidFill>
                <a:latin typeface="+mn-ea"/>
                <a:ea typeface="+mn-ea"/>
                <a:cs typeface="Malgun Gothic"/>
              </a:rPr>
              <a:t>보다</a:t>
            </a:r>
            <a:r>
              <a:rPr spc="-35" dirty="0">
                <a:solidFill>
                  <a:srgbClr val="333333"/>
                </a:solidFill>
                <a:latin typeface="+mn-ea"/>
                <a:ea typeface="+mn-ea"/>
                <a:cs typeface="Malgun Gothic"/>
              </a:rPr>
              <a:t> </a:t>
            </a:r>
            <a:r>
              <a:rPr spc="-25" dirty="0">
                <a:solidFill>
                  <a:srgbClr val="333333"/>
                </a:solidFill>
                <a:latin typeface="+mn-ea"/>
                <a:ea typeface="+mn-ea"/>
                <a:cs typeface="Malgun Gothic"/>
              </a:rPr>
              <a:t>좋다.</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Generator(제너레이터)</a:t>
            </a:r>
            <a:r>
              <a:rPr sz="2400" spc="-60" dirty="0">
                <a:latin typeface="CookieRun Regular" panose="020B0600000101010101" pitchFamily="50" charset="-127"/>
              </a:rPr>
              <a:t> </a:t>
            </a:r>
            <a:r>
              <a:rPr sz="2400" dirty="0">
                <a:latin typeface="CookieRun Regular" panose="020B0600000101010101" pitchFamily="50" charset="-127"/>
              </a:rPr>
              <a:t>–</a:t>
            </a:r>
            <a:r>
              <a:rPr sz="2400" spc="-30" dirty="0">
                <a:latin typeface="CookieRun Regular" panose="020B0600000101010101" pitchFamily="50" charset="-127"/>
              </a:rPr>
              <a:t> </a:t>
            </a:r>
            <a:r>
              <a:rPr sz="2400" dirty="0">
                <a:latin typeface="CookieRun Regular" panose="020B0600000101010101" pitchFamily="50" charset="-127"/>
              </a:rPr>
              <a:t>Generator</a:t>
            </a:r>
            <a:r>
              <a:rPr sz="2400" spc="-45" dirty="0">
                <a:latin typeface="CookieRun Regular" panose="020B0600000101010101" pitchFamily="50" charset="-127"/>
              </a:rPr>
              <a:t> </a:t>
            </a:r>
            <a:r>
              <a:rPr sz="2400" spc="-10" dirty="0">
                <a:latin typeface="CookieRun Regular" panose="020B0600000101010101" pitchFamily="50" charset="-127"/>
              </a:rPr>
              <a:t>Comprehension</a:t>
            </a:r>
          </a:p>
        </p:txBody>
      </p:sp>
      <p:pic>
        <p:nvPicPr>
          <p:cNvPr id="7" name="그림 6">
            <a:extLst>
              <a:ext uri="{FF2B5EF4-FFF2-40B4-BE49-F238E27FC236}">
                <a16:creationId xmlns:a16="http://schemas.microsoft.com/office/drawing/2014/main" id="{4A75DE53-C793-F13B-C95B-570378101B31}"/>
              </a:ext>
            </a:extLst>
          </p:cNvPr>
          <p:cNvPicPr>
            <a:picLocks noChangeAspect="1"/>
          </p:cNvPicPr>
          <p:nvPr/>
        </p:nvPicPr>
        <p:blipFill>
          <a:blip r:embed="rId3"/>
          <a:stretch>
            <a:fillRect/>
          </a:stretch>
        </p:blipFill>
        <p:spPr>
          <a:xfrm>
            <a:off x="990600" y="3191409"/>
            <a:ext cx="6973273" cy="3458058"/>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11496040" cy="2610971"/>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파이썬의</a:t>
            </a:r>
            <a:r>
              <a:rPr spc="-30" dirty="0">
                <a:solidFill>
                  <a:srgbClr val="333333"/>
                </a:solidFill>
                <a:latin typeface="+mn-ea"/>
                <a:ea typeface="+mn-ea"/>
                <a:cs typeface="Malgun Gothic"/>
              </a:rPr>
              <a:t> </a:t>
            </a:r>
            <a:r>
              <a:rPr dirty="0">
                <a:solidFill>
                  <a:srgbClr val="333333"/>
                </a:solidFill>
                <a:latin typeface="+mn-ea"/>
                <a:ea typeface="+mn-ea"/>
                <a:cs typeface="Malgun Gothic"/>
              </a:rPr>
              <a:t>함수는</a:t>
            </a:r>
            <a:r>
              <a:rPr spc="-35" dirty="0">
                <a:solidFill>
                  <a:srgbClr val="333333"/>
                </a:solidFill>
                <a:latin typeface="+mn-ea"/>
                <a:ea typeface="+mn-ea"/>
                <a:cs typeface="Malgun Gothic"/>
              </a:rPr>
              <a:t> </a:t>
            </a:r>
            <a:r>
              <a:rPr b="1" dirty="0">
                <a:solidFill>
                  <a:srgbClr val="333333"/>
                </a:solidFill>
                <a:latin typeface="+mn-ea"/>
                <a:ea typeface="+mn-ea"/>
                <a:cs typeface="Malgun Gothic"/>
              </a:rPr>
              <a:t>일급</a:t>
            </a:r>
            <a:r>
              <a:rPr b="1" spc="-35" dirty="0">
                <a:solidFill>
                  <a:srgbClr val="333333"/>
                </a:solidFill>
                <a:latin typeface="+mn-ea"/>
                <a:ea typeface="+mn-ea"/>
                <a:cs typeface="Malgun Gothic"/>
              </a:rPr>
              <a:t> </a:t>
            </a:r>
            <a:r>
              <a:rPr b="1" dirty="0">
                <a:solidFill>
                  <a:srgbClr val="333333"/>
                </a:solidFill>
                <a:latin typeface="+mn-ea"/>
                <a:ea typeface="+mn-ea"/>
                <a:cs typeface="Malgun Gothic"/>
              </a:rPr>
              <a:t>시민</a:t>
            </a:r>
            <a:r>
              <a:rPr b="1" spc="-45" dirty="0">
                <a:solidFill>
                  <a:srgbClr val="333333"/>
                </a:solidFill>
                <a:latin typeface="+mn-ea"/>
                <a:ea typeface="+mn-ea"/>
                <a:cs typeface="Malgun Gothic"/>
              </a:rPr>
              <a:t> </a:t>
            </a:r>
            <a:r>
              <a:rPr b="1" dirty="0">
                <a:solidFill>
                  <a:srgbClr val="333333"/>
                </a:solidFill>
                <a:latin typeface="+mn-ea"/>
                <a:ea typeface="+mn-ea"/>
                <a:cs typeface="Malgun Gothic"/>
              </a:rPr>
              <a:t>객체(First</a:t>
            </a:r>
            <a:r>
              <a:rPr b="1" spc="-15" dirty="0">
                <a:solidFill>
                  <a:srgbClr val="333333"/>
                </a:solidFill>
                <a:latin typeface="+mn-ea"/>
                <a:ea typeface="+mn-ea"/>
                <a:cs typeface="Malgun Gothic"/>
              </a:rPr>
              <a:t> </a:t>
            </a:r>
            <a:r>
              <a:rPr b="1" dirty="0">
                <a:solidFill>
                  <a:srgbClr val="333333"/>
                </a:solidFill>
                <a:latin typeface="+mn-ea"/>
                <a:ea typeface="+mn-ea"/>
                <a:cs typeface="Malgun Gothic"/>
              </a:rPr>
              <a:t>Class</a:t>
            </a:r>
            <a:r>
              <a:rPr b="1" spc="-30" dirty="0">
                <a:solidFill>
                  <a:srgbClr val="333333"/>
                </a:solidFill>
                <a:latin typeface="+mn-ea"/>
                <a:ea typeface="+mn-ea"/>
                <a:cs typeface="Malgun Gothic"/>
              </a:rPr>
              <a:t> </a:t>
            </a:r>
            <a:r>
              <a:rPr b="1" dirty="0">
                <a:solidFill>
                  <a:srgbClr val="333333"/>
                </a:solidFill>
                <a:latin typeface="+mn-ea"/>
                <a:ea typeface="+mn-ea"/>
                <a:cs typeface="Malgun Gothic"/>
              </a:rPr>
              <a:t>Citizen</a:t>
            </a:r>
            <a:r>
              <a:rPr b="1" spc="-35" dirty="0">
                <a:solidFill>
                  <a:srgbClr val="333333"/>
                </a:solidFill>
                <a:latin typeface="+mn-ea"/>
                <a:ea typeface="+mn-ea"/>
                <a:cs typeface="Malgun Gothic"/>
              </a:rPr>
              <a:t> </a:t>
            </a:r>
            <a:r>
              <a:rPr b="1" dirty="0">
                <a:solidFill>
                  <a:srgbClr val="333333"/>
                </a:solidFill>
                <a:latin typeface="+mn-ea"/>
                <a:ea typeface="+mn-ea"/>
                <a:cs typeface="Malgun Gothic"/>
              </a:rPr>
              <a:t>Object)</a:t>
            </a:r>
            <a:r>
              <a:rPr b="1" spc="15" dirty="0">
                <a:solidFill>
                  <a:srgbClr val="333333"/>
                </a:solidFill>
                <a:latin typeface="+mn-ea"/>
                <a:ea typeface="+mn-ea"/>
                <a:cs typeface="Malgun Gothic"/>
              </a:rPr>
              <a:t> </a:t>
            </a:r>
            <a:r>
              <a:rPr spc="-25" dirty="0">
                <a:solidFill>
                  <a:srgbClr val="333333"/>
                </a:solidFill>
                <a:latin typeface="+mn-ea"/>
                <a:ea typeface="+mn-ea"/>
                <a:cs typeface="Malgun Gothic"/>
              </a:rPr>
              <a:t>이다.</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변수에</a:t>
            </a:r>
            <a:r>
              <a:rPr spc="-40" dirty="0">
                <a:solidFill>
                  <a:srgbClr val="333333"/>
                </a:solidFill>
                <a:latin typeface="+mn-ea"/>
                <a:ea typeface="+mn-ea"/>
                <a:cs typeface="Malgun Gothic"/>
              </a:rPr>
              <a:t> </a:t>
            </a:r>
            <a:r>
              <a:rPr dirty="0">
                <a:solidFill>
                  <a:srgbClr val="333333"/>
                </a:solidFill>
                <a:latin typeface="+mn-ea"/>
                <a:ea typeface="+mn-ea"/>
                <a:cs typeface="Malgun Gothic"/>
              </a:rPr>
              <a:t>저장할</a:t>
            </a:r>
            <a:r>
              <a:rPr spc="-15" dirty="0">
                <a:solidFill>
                  <a:srgbClr val="333333"/>
                </a:solidFill>
                <a:latin typeface="+mn-ea"/>
                <a:ea typeface="+mn-ea"/>
                <a:cs typeface="Malgun Gothic"/>
              </a:rPr>
              <a:t> </a:t>
            </a:r>
            <a:r>
              <a:rPr dirty="0">
                <a:solidFill>
                  <a:srgbClr val="333333"/>
                </a:solidFill>
                <a:latin typeface="+mn-ea"/>
                <a:ea typeface="+mn-ea"/>
                <a:cs typeface="Malgun Gothic"/>
              </a:rPr>
              <a:t>수</a:t>
            </a:r>
            <a:r>
              <a:rPr spc="-20" dirty="0">
                <a:solidFill>
                  <a:srgbClr val="333333"/>
                </a:solidFill>
                <a:latin typeface="+mn-ea"/>
                <a:ea typeface="+mn-ea"/>
                <a:cs typeface="Malgun Gothic"/>
              </a:rPr>
              <a:t> </a:t>
            </a:r>
            <a:r>
              <a:rPr dirty="0">
                <a:solidFill>
                  <a:srgbClr val="333333"/>
                </a:solidFill>
                <a:latin typeface="+mn-ea"/>
                <a:ea typeface="+mn-ea"/>
                <a:cs typeface="Malgun Gothic"/>
              </a:rPr>
              <a:t>있고,</a:t>
            </a:r>
            <a:r>
              <a:rPr spc="-20" dirty="0">
                <a:solidFill>
                  <a:srgbClr val="333333"/>
                </a:solidFill>
                <a:latin typeface="+mn-ea"/>
                <a:ea typeface="+mn-ea"/>
                <a:cs typeface="Malgun Gothic"/>
              </a:rPr>
              <a:t> </a:t>
            </a:r>
            <a:r>
              <a:rPr dirty="0">
                <a:solidFill>
                  <a:srgbClr val="333333"/>
                </a:solidFill>
                <a:latin typeface="+mn-ea"/>
                <a:ea typeface="+mn-ea"/>
                <a:cs typeface="Malgun Gothic"/>
              </a:rPr>
              <a:t>매개변수에</a:t>
            </a:r>
            <a:r>
              <a:rPr spc="-45" dirty="0">
                <a:solidFill>
                  <a:srgbClr val="333333"/>
                </a:solidFill>
                <a:latin typeface="+mn-ea"/>
                <a:ea typeface="+mn-ea"/>
                <a:cs typeface="Malgun Gothic"/>
              </a:rPr>
              <a:t> </a:t>
            </a:r>
            <a:r>
              <a:rPr dirty="0">
                <a:solidFill>
                  <a:srgbClr val="333333"/>
                </a:solidFill>
                <a:latin typeface="+mn-ea"/>
                <a:ea typeface="+mn-ea"/>
                <a:cs typeface="Malgun Gothic"/>
              </a:rPr>
              <a:t>전달할</a:t>
            </a:r>
            <a:r>
              <a:rPr spc="-15" dirty="0">
                <a:solidFill>
                  <a:srgbClr val="333333"/>
                </a:solidFill>
                <a:latin typeface="+mn-ea"/>
                <a:ea typeface="+mn-ea"/>
                <a:cs typeface="Malgun Gothic"/>
              </a:rPr>
              <a:t> </a:t>
            </a:r>
            <a:r>
              <a:rPr dirty="0">
                <a:solidFill>
                  <a:srgbClr val="333333"/>
                </a:solidFill>
                <a:latin typeface="+mn-ea"/>
                <a:ea typeface="+mn-ea"/>
                <a:cs typeface="Malgun Gothic"/>
              </a:rPr>
              <a:t>수</a:t>
            </a:r>
            <a:r>
              <a:rPr spc="-20" dirty="0">
                <a:solidFill>
                  <a:srgbClr val="333333"/>
                </a:solidFill>
                <a:latin typeface="+mn-ea"/>
                <a:ea typeface="+mn-ea"/>
                <a:cs typeface="Malgun Gothic"/>
              </a:rPr>
              <a:t> </a:t>
            </a:r>
            <a:r>
              <a:rPr dirty="0">
                <a:solidFill>
                  <a:srgbClr val="333333"/>
                </a:solidFill>
                <a:latin typeface="+mn-ea"/>
                <a:ea typeface="+mn-ea"/>
                <a:cs typeface="Malgun Gothic"/>
              </a:rPr>
              <a:t>있고</a:t>
            </a:r>
            <a:r>
              <a:rPr spc="-25" dirty="0">
                <a:solidFill>
                  <a:srgbClr val="333333"/>
                </a:solidFill>
                <a:latin typeface="+mn-ea"/>
                <a:ea typeface="+mn-ea"/>
                <a:cs typeface="Malgun Gothic"/>
              </a:rPr>
              <a:t> </a:t>
            </a:r>
            <a:r>
              <a:rPr dirty="0">
                <a:solidFill>
                  <a:srgbClr val="333333"/>
                </a:solidFill>
                <a:latin typeface="+mn-ea"/>
                <a:ea typeface="+mn-ea"/>
                <a:cs typeface="Malgun Gothic"/>
              </a:rPr>
              <a:t>반환할</a:t>
            </a:r>
            <a:r>
              <a:rPr spc="-20" dirty="0">
                <a:solidFill>
                  <a:srgbClr val="333333"/>
                </a:solidFill>
                <a:latin typeface="+mn-ea"/>
                <a:ea typeface="+mn-ea"/>
                <a:cs typeface="Malgun Gothic"/>
              </a:rPr>
              <a:t> </a:t>
            </a:r>
            <a:r>
              <a:rPr dirty="0">
                <a:solidFill>
                  <a:srgbClr val="333333"/>
                </a:solidFill>
                <a:latin typeface="+mn-ea"/>
                <a:ea typeface="+mn-ea"/>
                <a:cs typeface="Malgun Gothic"/>
              </a:rPr>
              <a:t>수</a:t>
            </a:r>
            <a:r>
              <a:rPr spc="-15" dirty="0">
                <a:solidFill>
                  <a:srgbClr val="333333"/>
                </a:solidFill>
                <a:latin typeface="+mn-ea"/>
                <a:ea typeface="+mn-ea"/>
                <a:cs typeface="Malgun Gothic"/>
              </a:rPr>
              <a:t> </a:t>
            </a:r>
            <a:r>
              <a:rPr dirty="0">
                <a:solidFill>
                  <a:srgbClr val="333333"/>
                </a:solidFill>
                <a:latin typeface="+mn-ea"/>
                <a:ea typeface="+mn-ea"/>
                <a:cs typeface="Malgun Gothic"/>
              </a:rPr>
              <a:t>있는</a:t>
            </a:r>
            <a:r>
              <a:rPr spc="-30" dirty="0">
                <a:solidFill>
                  <a:srgbClr val="333333"/>
                </a:solidFill>
                <a:latin typeface="+mn-ea"/>
                <a:ea typeface="+mn-ea"/>
                <a:cs typeface="Malgun Gothic"/>
              </a:rPr>
              <a:t> </a:t>
            </a:r>
            <a:r>
              <a:rPr spc="-25" dirty="0">
                <a:solidFill>
                  <a:srgbClr val="333333"/>
                </a:solidFill>
                <a:latin typeface="+mn-ea"/>
                <a:ea typeface="+mn-ea"/>
                <a:cs typeface="Malgun Gothic"/>
              </a:rPr>
              <a:t>객체</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함수형</a:t>
            </a:r>
            <a:r>
              <a:rPr spc="-20" dirty="0">
                <a:solidFill>
                  <a:srgbClr val="333333"/>
                </a:solidFill>
                <a:latin typeface="+mn-ea"/>
                <a:ea typeface="+mn-ea"/>
                <a:cs typeface="Malgun Gothic"/>
              </a:rPr>
              <a:t> </a:t>
            </a:r>
            <a:r>
              <a:rPr dirty="0">
                <a:solidFill>
                  <a:srgbClr val="333333"/>
                </a:solidFill>
                <a:latin typeface="+mn-ea"/>
                <a:ea typeface="+mn-ea"/>
                <a:cs typeface="Malgun Gothic"/>
              </a:rPr>
              <a:t>언어가</a:t>
            </a:r>
            <a:r>
              <a:rPr spc="-10" dirty="0">
                <a:solidFill>
                  <a:srgbClr val="333333"/>
                </a:solidFill>
                <a:latin typeface="+mn-ea"/>
                <a:ea typeface="+mn-ea"/>
                <a:cs typeface="Malgun Gothic"/>
              </a:rPr>
              <a:t> </a:t>
            </a:r>
            <a:r>
              <a:rPr dirty="0">
                <a:solidFill>
                  <a:srgbClr val="333333"/>
                </a:solidFill>
                <a:latin typeface="+mn-ea"/>
                <a:ea typeface="+mn-ea"/>
                <a:cs typeface="Malgun Gothic"/>
              </a:rPr>
              <a:t>가지는</a:t>
            </a:r>
            <a:r>
              <a:rPr spc="-20" dirty="0">
                <a:solidFill>
                  <a:srgbClr val="333333"/>
                </a:solidFill>
                <a:latin typeface="+mn-ea"/>
                <a:ea typeface="+mn-ea"/>
                <a:cs typeface="Malgun Gothic"/>
              </a:rPr>
              <a:t> </a:t>
            </a:r>
            <a:r>
              <a:rPr spc="-25" dirty="0">
                <a:solidFill>
                  <a:srgbClr val="333333"/>
                </a:solidFill>
                <a:latin typeface="+mn-ea"/>
                <a:ea typeface="+mn-ea"/>
                <a:cs typeface="Malgun Gothic"/>
              </a:rPr>
              <a:t>특징</a:t>
            </a:r>
            <a:endParaRPr dirty="0">
              <a:latin typeface="+mn-ea"/>
              <a:ea typeface="+mn-ea"/>
              <a:cs typeface="Malgun Gothic"/>
            </a:endParaRPr>
          </a:p>
          <a:p>
            <a:pPr marL="286385" indent="-273685">
              <a:lnSpc>
                <a:spcPct val="100000"/>
              </a:lnSpc>
              <a:spcBef>
                <a:spcPts val="2280"/>
              </a:spcBef>
              <a:buFont typeface="Arial"/>
              <a:buChar char="▪"/>
              <a:tabLst>
                <a:tab pos="286385" algn="l"/>
              </a:tabLst>
            </a:pPr>
            <a:r>
              <a:rPr dirty="0">
                <a:solidFill>
                  <a:srgbClr val="333333"/>
                </a:solidFill>
                <a:latin typeface="+mn-ea"/>
                <a:ea typeface="+mn-ea"/>
                <a:cs typeface="Malgun Gothic"/>
              </a:rPr>
              <a:t>Local</a:t>
            </a:r>
            <a:r>
              <a:rPr spc="-25" dirty="0">
                <a:solidFill>
                  <a:srgbClr val="333333"/>
                </a:solidFill>
                <a:latin typeface="+mn-ea"/>
                <a:ea typeface="+mn-ea"/>
                <a:cs typeface="Malgun Gothic"/>
              </a:rPr>
              <a:t> 함수</a:t>
            </a:r>
            <a:endParaRPr dirty="0">
              <a:latin typeface="+mn-ea"/>
              <a:ea typeface="+mn-ea"/>
              <a:cs typeface="Malgun Gothic"/>
            </a:endParaRPr>
          </a:p>
          <a:p>
            <a:pPr marL="560705" lvl="1" indent="-273685">
              <a:lnSpc>
                <a:spcPct val="100000"/>
              </a:lnSpc>
              <a:spcBef>
                <a:spcPts val="975"/>
              </a:spcBef>
              <a:buFont typeface="Consolas"/>
              <a:buChar char="–"/>
              <a:tabLst>
                <a:tab pos="560705" algn="l"/>
              </a:tabLst>
            </a:pPr>
            <a:r>
              <a:rPr dirty="0">
                <a:solidFill>
                  <a:srgbClr val="333333"/>
                </a:solidFill>
                <a:latin typeface="+mn-ea"/>
                <a:ea typeface="+mn-ea"/>
                <a:cs typeface="Malgun Gothic"/>
              </a:rPr>
              <a:t>함수</a:t>
            </a:r>
            <a:r>
              <a:rPr spc="-10" dirty="0">
                <a:solidFill>
                  <a:srgbClr val="333333"/>
                </a:solidFill>
                <a:latin typeface="+mn-ea"/>
                <a:ea typeface="+mn-ea"/>
                <a:cs typeface="Malgun Gothic"/>
              </a:rPr>
              <a:t> </a:t>
            </a:r>
            <a:r>
              <a:rPr dirty="0">
                <a:solidFill>
                  <a:srgbClr val="333333"/>
                </a:solidFill>
                <a:latin typeface="+mn-ea"/>
                <a:ea typeface="+mn-ea"/>
                <a:cs typeface="Malgun Gothic"/>
              </a:rPr>
              <a:t>내에</a:t>
            </a:r>
            <a:r>
              <a:rPr spc="-20" dirty="0">
                <a:solidFill>
                  <a:srgbClr val="333333"/>
                </a:solidFill>
                <a:latin typeface="+mn-ea"/>
                <a:ea typeface="+mn-ea"/>
                <a:cs typeface="Malgun Gothic"/>
              </a:rPr>
              <a:t> </a:t>
            </a:r>
            <a:r>
              <a:rPr dirty="0">
                <a:solidFill>
                  <a:srgbClr val="333333"/>
                </a:solidFill>
                <a:latin typeface="+mn-ea"/>
                <a:ea typeface="+mn-ea"/>
                <a:cs typeface="Malgun Gothic"/>
              </a:rPr>
              <a:t>정의</a:t>
            </a:r>
            <a:r>
              <a:rPr spc="-10" dirty="0">
                <a:solidFill>
                  <a:srgbClr val="333333"/>
                </a:solidFill>
                <a:latin typeface="+mn-ea"/>
                <a:ea typeface="+mn-ea"/>
                <a:cs typeface="Malgun Gothic"/>
              </a:rPr>
              <a:t> </a:t>
            </a:r>
            <a:r>
              <a:rPr dirty="0">
                <a:solidFill>
                  <a:srgbClr val="333333"/>
                </a:solidFill>
                <a:latin typeface="+mn-ea"/>
                <a:ea typeface="+mn-ea"/>
                <a:cs typeface="Malgun Gothic"/>
              </a:rPr>
              <a:t>한</a:t>
            </a:r>
            <a:r>
              <a:rPr spc="-10" dirty="0">
                <a:solidFill>
                  <a:srgbClr val="333333"/>
                </a:solidFill>
                <a:latin typeface="+mn-ea"/>
                <a:ea typeface="+mn-ea"/>
                <a:cs typeface="Malgun Gothic"/>
              </a:rPr>
              <a:t> </a:t>
            </a:r>
            <a:r>
              <a:rPr spc="-25" dirty="0">
                <a:solidFill>
                  <a:srgbClr val="333333"/>
                </a:solidFill>
                <a:latin typeface="+mn-ea"/>
                <a:ea typeface="+mn-ea"/>
                <a:cs typeface="Malgun Gothic"/>
              </a:rPr>
              <a:t>함수</a:t>
            </a:r>
            <a:endParaRPr dirty="0">
              <a:latin typeface="+mn-ea"/>
              <a:ea typeface="+mn-ea"/>
              <a:cs typeface="Malgun Gothic"/>
            </a:endParaRPr>
          </a:p>
          <a:p>
            <a:pPr marL="560705" lvl="1" indent="-273685">
              <a:lnSpc>
                <a:spcPct val="100000"/>
              </a:lnSpc>
              <a:spcBef>
                <a:spcPts val="840"/>
              </a:spcBef>
              <a:buFont typeface="Consolas"/>
              <a:buChar char="–"/>
              <a:tabLst>
                <a:tab pos="560705" algn="l"/>
              </a:tabLst>
            </a:pPr>
            <a:r>
              <a:rPr dirty="0">
                <a:solidFill>
                  <a:srgbClr val="333333"/>
                </a:solidFill>
                <a:latin typeface="+mn-ea"/>
                <a:ea typeface="+mn-ea"/>
                <a:cs typeface="Malgun Gothic"/>
              </a:rPr>
              <a:t>함수</a:t>
            </a:r>
            <a:r>
              <a:rPr spc="-10" dirty="0">
                <a:solidFill>
                  <a:srgbClr val="333333"/>
                </a:solidFill>
                <a:latin typeface="+mn-ea"/>
                <a:ea typeface="+mn-ea"/>
                <a:cs typeface="Malgun Gothic"/>
              </a:rPr>
              <a:t> </a:t>
            </a:r>
            <a:r>
              <a:rPr dirty="0">
                <a:solidFill>
                  <a:srgbClr val="333333"/>
                </a:solidFill>
                <a:latin typeface="+mn-ea"/>
                <a:ea typeface="+mn-ea"/>
                <a:cs typeface="Malgun Gothic"/>
              </a:rPr>
              <a:t>내부에서만</a:t>
            </a:r>
            <a:r>
              <a:rPr spc="-40" dirty="0">
                <a:solidFill>
                  <a:srgbClr val="333333"/>
                </a:solidFill>
                <a:latin typeface="+mn-ea"/>
                <a:ea typeface="+mn-ea"/>
                <a:cs typeface="Malgun Gothic"/>
              </a:rPr>
              <a:t> </a:t>
            </a:r>
            <a:r>
              <a:rPr dirty="0">
                <a:solidFill>
                  <a:srgbClr val="333333"/>
                </a:solidFill>
                <a:latin typeface="+mn-ea"/>
                <a:ea typeface="+mn-ea"/>
                <a:cs typeface="Malgun Gothic"/>
              </a:rPr>
              <a:t>호출</a:t>
            </a:r>
            <a:r>
              <a:rPr spc="-10" dirty="0">
                <a:solidFill>
                  <a:srgbClr val="333333"/>
                </a:solidFill>
                <a:latin typeface="+mn-ea"/>
                <a:ea typeface="+mn-ea"/>
                <a:cs typeface="Malgun Gothic"/>
              </a:rPr>
              <a:t> </a:t>
            </a:r>
            <a:r>
              <a:rPr dirty="0">
                <a:solidFill>
                  <a:srgbClr val="333333"/>
                </a:solidFill>
                <a:latin typeface="+mn-ea"/>
                <a:ea typeface="+mn-ea"/>
                <a:cs typeface="Malgun Gothic"/>
              </a:rPr>
              <a:t>할</a:t>
            </a:r>
            <a:r>
              <a:rPr spc="-10" dirty="0">
                <a:solidFill>
                  <a:srgbClr val="333333"/>
                </a:solidFill>
                <a:latin typeface="+mn-ea"/>
                <a:ea typeface="+mn-ea"/>
                <a:cs typeface="Malgun Gothic"/>
              </a:rPr>
              <a:t> </a:t>
            </a:r>
            <a:r>
              <a:rPr dirty="0">
                <a:solidFill>
                  <a:srgbClr val="333333"/>
                </a:solidFill>
                <a:latin typeface="+mn-ea"/>
                <a:ea typeface="+mn-ea"/>
                <a:cs typeface="Malgun Gothic"/>
              </a:rPr>
              <a:t>수</a:t>
            </a:r>
            <a:r>
              <a:rPr spc="-5" dirty="0">
                <a:solidFill>
                  <a:srgbClr val="333333"/>
                </a:solidFill>
                <a:latin typeface="+mn-ea"/>
                <a:ea typeface="+mn-ea"/>
                <a:cs typeface="Malgun Gothic"/>
              </a:rPr>
              <a:t> </a:t>
            </a:r>
            <a:r>
              <a:rPr dirty="0">
                <a:solidFill>
                  <a:srgbClr val="333333"/>
                </a:solidFill>
                <a:latin typeface="+mn-ea"/>
                <a:ea typeface="+mn-ea"/>
                <a:cs typeface="Malgun Gothic"/>
              </a:rPr>
              <a:t>있다.</a:t>
            </a:r>
            <a:r>
              <a:rPr spc="-15" dirty="0">
                <a:solidFill>
                  <a:srgbClr val="333333"/>
                </a:solidFill>
                <a:latin typeface="+mn-ea"/>
                <a:ea typeface="+mn-ea"/>
                <a:cs typeface="Malgun Gothic"/>
              </a:rPr>
              <a:t> </a:t>
            </a:r>
            <a:r>
              <a:rPr dirty="0">
                <a:solidFill>
                  <a:srgbClr val="333333"/>
                </a:solidFill>
                <a:latin typeface="+mn-ea"/>
                <a:ea typeface="+mn-ea"/>
                <a:cs typeface="Malgun Gothic"/>
              </a:rPr>
              <a:t>단</a:t>
            </a:r>
            <a:r>
              <a:rPr spc="-10" dirty="0">
                <a:solidFill>
                  <a:srgbClr val="333333"/>
                </a:solidFill>
                <a:latin typeface="+mn-ea"/>
                <a:ea typeface="+mn-ea"/>
                <a:cs typeface="Malgun Gothic"/>
              </a:rPr>
              <a:t> </a:t>
            </a:r>
            <a:r>
              <a:rPr dirty="0">
                <a:solidFill>
                  <a:srgbClr val="333333"/>
                </a:solidFill>
                <a:latin typeface="+mn-ea"/>
                <a:ea typeface="+mn-ea"/>
                <a:cs typeface="Malgun Gothic"/>
              </a:rPr>
              <a:t>함수</a:t>
            </a:r>
            <a:r>
              <a:rPr spc="-10" dirty="0">
                <a:solidFill>
                  <a:srgbClr val="333333"/>
                </a:solidFill>
                <a:latin typeface="+mn-ea"/>
                <a:ea typeface="+mn-ea"/>
                <a:cs typeface="Malgun Gothic"/>
              </a:rPr>
              <a:t> </a:t>
            </a:r>
            <a:r>
              <a:rPr dirty="0">
                <a:solidFill>
                  <a:srgbClr val="333333"/>
                </a:solidFill>
                <a:latin typeface="+mn-ea"/>
                <a:ea typeface="+mn-ea"/>
                <a:cs typeface="Malgun Gothic"/>
              </a:rPr>
              <a:t>자체를</a:t>
            </a:r>
            <a:r>
              <a:rPr spc="-20" dirty="0">
                <a:solidFill>
                  <a:srgbClr val="333333"/>
                </a:solidFill>
                <a:latin typeface="+mn-ea"/>
                <a:ea typeface="+mn-ea"/>
                <a:cs typeface="Malgun Gothic"/>
              </a:rPr>
              <a:t> </a:t>
            </a:r>
            <a:r>
              <a:rPr dirty="0">
                <a:solidFill>
                  <a:srgbClr val="333333"/>
                </a:solidFill>
                <a:latin typeface="+mn-ea"/>
                <a:ea typeface="+mn-ea"/>
                <a:cs typeface="Malgun Gothic"/>
              </a:rPr>
              <a:t>반환하면</a:t>
            </a:r>
            <a:r>
              <a:rPr spc="-25" dirty="0">
                <a:solidFill>
                  <a:srgbClr val="333333"/>
                </a:solidFill>
                <a:latin typeface="+mn-ea"/>
                <a:ea typeface="+mn-ea"/>
                <a:cs typeface="Malgun Gothic"/>
              </a:rPr>
              <a:t> </a:t>
            </a:r>
            <a:r>
              <a:rPr dirty="0">
                <a:solidFill>
                  <a:srgbClr val="333333"/>
                </a:solidFill>
                <a:latin typeface="+mn-ea"/>
                <a:ea typeface="+mn-ea"/>
                <a:cs typeface="Malgun Gothic"/>
              </a:rPr>
              <a:t>외부함수를</a:t>
            </a:r>
            <a:r>
              <a:rPr spc="-20" dirty="0">
                <a:solidFill>
                  <a:srgbClr val="333333"/>
                </a:solidFill>
                <a:latin typeface="+mn-ea"/>
                <a:ea typeface="+mn-ea"/>
                <a:cs typeface="Malgun Gothic"/>
              </a:rPr>
              <a:t> </a:t>
            </a:r>
            <a:r>
              <a:rPr dirty="0">
                <a:solidFill>
                  <a:srgbClr val="333333"/>
                </a:solidFill>
                <a:latin typeface="+mn-ea"/>
                <a:ea typeface="+mn-ea"/>
                <a:cs typeface="Malgun Gothic"/>
              </a:rPr>
              <a:t>호출한</a:t>
            </a:r>
            <a:r>
              <a:rPr spc="-25" dirty="0">
                <a:solidFill>
                  <a:srgbClr val="333333"/>
                </a:solidFill>
                <a:latin typeface="+mn-ea"/>
                <a:ea typeface="+mn-ea"/>
                <a:cs typeface="Malgun Gothic"/>
              </a:rPr>
              <a:t> </a:t>
            </a:r>
            <a:r>
              <a:rPr dirty="0">
                <a:solidFill>
                  <a:srgbClr val="333333"/>
                </a:solidFill>
                <a:latin typeface="+mn-ea"/>
                <a:ea typeface="+mn-ea"/>
                <a:cs typeface="Malgun Gothic"/>
              </a:rPr>
              <a:t>곳에서</a:t>
            </a:r>
            <a:r>
              <a:rPr spc="-20" dirty="0">
                <a:solidFill>
                  <a:srgbClr val="333333"/>
                </a:solidFill>
                <a:latin typeface="+mn-ea"/>
                <a:ea typeface="+mn-ea"/>
                <a:cs typeface="Malgun Gothic"/>
              </a:rPr>
              <a:t> </a:t>
            </a:r>
            <a:r>
              <a:rPr spc="-10" dirty="0">
                <a:solidFill>
                  <a:srgbClr val="333333"/>
                </a:solidFill>
                <a:latin typeface="+mn-ea"/>
                <a:ea typeface="+mn-ea"/>
                <a:cs typeface="Malgun Gothic"/>
              </a:rPr>
              <a:t>사용가능.</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Local(지역)</a:t>
            </a:r>
            <a:r>
              <a:rPr sz="2400" spc="-30" dirty="0">
                <a:latin typeface="CookieRun Regular" panose="020B0600000101010101" pitchFamily="50" charset="-127"/>
              </a:rPr>
              <a:t> </a:t>
            </a:r>
            <a:r>
              <a:rPr sz="2400" spc="-25" dirty="0">
                <a:latin typeface="CookieRun Regular" panose="020B0600000101010101" pitchFamily="50" charset="-127"/>
              </a:rPr>
              <a:t>함수</a:t>
            </a:r>
          </a:p>
        </p:txBody>
      </p:sp>
      <p:sp>
        <p:nvSpPr>
          <p:cNvPr id="4" name="object 4"/>
          <p:cNvSpPr txBox="1"/>
          <p:nvPr/>
        </p:nvSpPr>
        <p:spPr>
          <a:xfrm>
            <a:off x="760476" y="3962400"/>
            <a:ext cx="10134600" cy="2743200"/>
          </a:xfrm>
          <a:prstGeom prst="rect">
            <a:avLst/>
          </a:prstGeom>
          <a:ln w="12192">
            <a:solidFill>
              <a:srgbClr val="000000"/>
            </a:solidFill>
          </a:ln>
        </p:spPr>
        <p:txBody>
          <a:bodyPr vert="horz" wrap="square" lIns="0" tIns="133350" rIns="0" bIns="0" rtlCol="0">
            <a:spAutoFit/>
          </a:bodyPr>
          <a:lstStyle/>
          <a:p>
            <a:pPr marL="90805">
              <a:lnSpc>
                <a:spcPct val="100000"/>
              </a:lnSpc>
              <a:spcBef>
                <a:spcPts val="1050"/>
              </a:spcBef>
            </a:pPr>
            <a:r>
              <a:rPr dirty="0">
                <a:latin typeface="CookieRun Regular" panose="020B0600000101010101" pitchFamily="50" charset="-127"/>
                <a:cs typeface="Malgun Gothic"/>
              </a:rPr>
              <a:t>def</a:t>
            </a:r>
            <a:r>
              <a:rPr spc="-35" dirty="0">
                <a:latin typeface="CookieRun Regular" panose="020B0600000101010101" pitchFamily="50" charset="-127"/>
                <a:cs typeface="Malgun Gothic"/>
              </a:rPr>
              <a:t> </a:t>
            </a:r>
            <a:r>
              <a:rPr dirty="0">
                <a:latin typeface="CookieRun Regular" panose="020B0600000101010101" pitchFamily="50" charset="-127"/>
                <a:cs typeface="Malgun Gothic"/>
              </a:rPr>
              <a:t>outer()</a:t>
            </a:r>
            <a:r>
              <a:rPr spc="-50" dirty="0">
                <a:latin typeface="CookieRun Regular" panose="020B0600000101010101" pitchFamily="50" charset="-127"/>
                <a:cs typeface="Malgun Gothic"/>
              </a:rPr>
              <a:t> :</a:t>
            </a:r>
            <a:endParaRPr dirty="0">
              <a:latin typeface="CookieRun Regular" panose="020B0600000101010101" pitchFamily="50" charset="-127"/>
              <a:cs typeface="Malgun Gothic"/>
            </a:endParaRPr>
          </a:p>
          <a:p>
            <a:pPr marL="496570">
              <a:lnSpc>
                <a:spcPct val="100000"/>
              </a:lnSpc>
            </a:pPr>
            <a:r>
              <a:rPr dirty="0">
                <a:latin typeface="CookieRun Regular" panose="020B0600000101010101" pitchFamily="50" charset="-127"/>
                <a:cs typeface="Malgun Gothic"/>
              </a:rPr>
              <a:t>num</a:t>
            </a:r>
            <a:r>
              <a:rPr spc="-20" dirty="0">
                <a:latin typeface="CookieRun Regular" panose="020B0600000101010101" pitchFamily="50" charset="-127"/>
                <a:cs typeface="Malgun Gothic"/>
              </a:rPr>
              <a:t> </a:t>
            </a:r>
            <a:r>
              <a:rPr dirty="0">
                <a:latin typeface="CookieRun Regular" panose="020B0600000101010101" pitchFamily="50" charset="-127"/>
                <a:cs typeface="Malgun Gothic"/>
              </a:rPr>
              <a:t>=</a:t>
            </a:r>
            <a:r>
              <a:rPr spc="-5" dirty="0">
                <a:latin typeface="CookieRun Regular" panose="020B0600000101010101" pitchFamily="50" charset="-127"/>
                <a:cs typeface="Malgun Gothic"/>
              </a:rPr>
              <a:t> </a:t>
            </a:r>
            <a:r>
              <a:rPr spc="-25" dirty="0">
                <a:latin typeface="CookieRun Regular" panose="020B0600000101010101" pitchFamily="50" charset="-127"/>
                <a:cs typeface="Malgun Gothic"/>
              </a:rPr>
              <a:t>10</a:t>
            </a:r>
            <a:endParaRPr dirty="0">
              <a:latin typeface="CookieRun Regular" panose="020B0600000101010101" pitchFamily="50" charset="-127"/>
              <a:cs typeface="Malgun Gothic"/>
            </a:endParaRPr>
          </a:p>
          <a:p>
            <a:pPr marL="496570">
              <a:lnSpc>
                <a:spcPct val="100000"/>
              </a:lnSpc>
              <a:spcBef>
                <a:spcPts val="2160"/>
              </a:spcBef>
            </a:pPr>
            <a:r>
              <a:rPr b="1" dirty="0">
                <a:latin typeface="CookieRun Regular" panose="020B0600000101010101" pitchFamily="50" charset="-127"/>
                <a:cs typeface="Malgun Gothic"/>
              </a:rPr>
              <a:t>def</a:t>
            </a:r>
            <a:r>
              <a:rPr b="1" spc="-75" dirty="0">
                <a:latin typeface="CookieRun Regular" panose="020B0600000101010101" pitchFamily="50" charset="-127"/>
                <a:cs typeface="Malgun Gothic"/>
              </a:rPr>
              <a:t> </a:t>
            </a:r>
            <a:r>
              <a:rPr b="1" dirty="0">
                <a:latin typeface="CookieRun Regular" panose="020B0600000101010101" pitchFamily="50" charset="-127"/>
                <a:cs typeface="Malgun Gothic"/>
              </a:rPr>
              <a:t>inner(num2)</a:t>
            </a:r>
            <a:r>
              <a:rPr b="1" spc="-25" dirty="0">
                <a:latin typeface="CookieRun Regular" panose="020B0600000101010101" pitchFamily="50" charset="-127"/>
                <a:cs typeface="Malgun Gothic"/>
              </a:rPr>
              <a:t> </a:t>
            </a:r>
            <a:r>
              <a:rPr b="1" spc="-50" dirty="0">
                <a:latin typeface="CookieRun Regular" panose="020B0600000101010101" pitchFamily="50" charset="-127"/>
                <a:cs typeface="Malgun Gothic"/>
              </a:rPr>
              <a:t>:</a:t>
            </a:r>
            <a:endParaRPr dirty="0">
              <a:latin typeface="CookieRun Regular" panose="020B0600000101010101" pitchFamily="50" charset="-127"/>
              <a:cs typeface="Malgun Gothic"/>
            </a:endParaRPr>
          </a:p>
          <a:p>
            <a:pPr marL="900430">
              <a:lnSpc>
                <a:spcPct val="100000"/>
              </a:lnSpc>
              <a:spcBef>
                <a:spcPts val="5"/>
              </a:spcBef>
            </a:pPr>
            <a:r>
              <a:rPr b="1" dirty="0">
                <a:latin typeface="CookieRun Regular" panose="020B0600000101010101" pitchFamily="50" charset="-127"/>
                <a:cs typeface="Malgun Gothic"/>
              </a:rPr>
              <a:t>return</a:t>
            </a:r>
            <a:r>
              <a:rPr b="1" spc="-30" dirty="0">
                <a:latin typeface="CookieRun Regular" panose="020B0600000101010101" pitchFamily="50" charset="-127"/>
                <a:cs typeface="Malgun Gothic"/>
              </a:rPr>
              <a:t> </a:t>
            </a:r>
            <a:r>
              <a:rPr b="1" dirty="0">
                <a:latin typeface="CookieRun Regular" panose="020B0600000101010101" pitchFamily="50" charset="-127"/>
                <a:cs typeface="Malgun Gothic"/>
              </a:rPr>
              <a:t>num</a:t>
            </a:r>
            <a:r>
              <a:rPr b="1" spc="-35" dirty="0">
                <a:latin typeface="CookieRun Regular" panose="020B0600000101010101" pitchFamily="50" charset="-127"/>
                <a:cs typeface="Malgun Gothic"/>
              </a:rPr>
              <a:t> </a:t>
            </a:r>
            <a:r>
              <a:rPr b="1" dirty="0">
                <a:latin typeface="CookieRun Regular" panose="020B0600000101010101" pitchFamily="50" charset="-127"/>
                <a:cs typeface="Malgun Gothic"/>
              </a:rPr>
              <a:t>+</a:t>
            </a:r>
            <a:r>
              <a:rPr b="1" spc="-45" dirty="0">
                <a:latin typeface="CookieRun Regular" panose="020B0600000101010101" pitchFamily="50" charset="-127"/>
                <a:cs typeface="Malgun Gothic"/>
              </a:rPr>
              <a:t> </a:t>
            </a:r>
            <a:r>
              <a:rPr b="1" spc="-20" dirty="0">
                <a:latin typeface="CookieRun Regular" panose="020B0600000101010101" pitchFamily="50" charset="-127"/>
                <a:cs typeface="Malgun Gothic"/>
              </a:rPr>
              <a:t>num2</a:t>
            </a:r>
            <a:endParaRPr dirty="0">
              <a:latin typeface="CookieRun Regular" panose="020B0600000101010101" pitchFamily="50" charset="-127"/>
              <a:cs typeface="Malgun Gothic"/>
            </a:endParaRPr>
          </a:p>
          <a:p>
            <a:pPr marL="496570">
              <a:lnSpc>
                <a:spcPct val="100000"/>
              </a:lnSpc>
              <a:spcBef>
                <a:spcPts val="2160"/>
              </a:spcBef>
            </a:pPr>
            <a:r>
              <a:rPr dirty="0">
                <a:latin typeface="CookieRun Regular" panose="020B0600000101010101" pitchFamily="50" charset="-127"/>
                <a:cs typeface="Malgun Gothic"/>
              </a:rPr>
              <a:t>return</a:t>
            </a:r>
            <a:r>
              <a:rPr spc="-25" dirty="0">
                <a:latin typeface="CookieRun Regular" panose="020B0600000101010101" pitchFamily="50" charset="-127"/>
                <a:cs typeface="Malgun Gothic"/>
              </a:rPr>
              <a:t> </a:t>
            </a:r>
            <a:r>
              <a:rPr dirty="0">
                <a:latin typeface="CookieRun Regular" panose="020B0600000101010101" pitchFamily="50" charset="-127"/>
                <a:cs typeface="Malgun Gothic"/>
              </a:rPr>
              <a:t>inner(20)</a:t>
            </a:r>
            <a:r>
              <a:rPr spc="-45" dirty="0">
                <a:latin typeface="CookieRun Regular" panose="020B0600000101010101" pitchFamily="50" charset="-127"/>
                <a:cs typeface="Malgun Gothic"/>
              </a:rPr>
              <a:t> </a:t>
            </a:r>
            <a:r>
              <a:rPr b="1" dirty="0">
                <a:latin typeface="CookieRun Regular" panose="020B0600000101010101" pitchFamily="50" charset="-127"/>
                <a:cs typeface="Malgun Gothic"/>
              </a:rPr>
              <a:t>#호출 결과</a:t>
            </a:r>
            <a:r>
              <a:rPr b="1" spc="-20" dirty="0">
                <a:latin typeface="CookieRun Regular" panose="020B0600000101010101" pitchFamily="50" charset="-127"/>
                <a:cs typeface="Malgun Gothic"/>
              </a:rPr>
              <a:t> </a:t>
            </a:r>
            <a:r>
              <a:rPr b="1" spc="-25" dirty="0">
                <a:latin typeface="CookieRun Regular" panose="020B0600000101010101" pitchFamily="50" charset="-127"/>
                <a:cs typeface="Malgun Gothic"/>
              </a:rPr>
              <a:t>리턴</a:t>
            </a:r>
            <a:endParaRPr dirty="0">
              <a:latin typeface="CookieRun Regular" panose="020B0600000101010101" pitchFamily="50" charset="-127"/>
              <a:cs typeface="Malgun Gothic"/>
            </a:endParaRPr>
          </a:p>
          <a:p>
            <a:pPr marL="90805">
              <a:lnSpc>
                <a:spcPct val="100000"/>
              </a:lnSpc>
              <a:spcBef>
                <a:spcPts val="2160"/>
              </a:spcBef>
            </a:pPr>
            <a:r>
              <a:rPr spc="-10" dirty="0">
                <a:latin typeface="CookieRun Regular" panose="020B0600000101010101" pitchFamily="50" charset="-127"/>
                <a:cs typeface="Malgun Gothic"/>
              </a:rPr>
              <a:t>print(outer())</a:t>
            </a:r>
            <a:endParaRPr dirty="0">
              <a:latin typeface="CookieRun Regular" panose="020B0600000101010101" pitchFamily="50" charset="-127"/>
              <a:cs typeface="Malgun Gothic"/>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11296015" cy="1146468"/>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spc="-25" dirty="0">
                <a:solidFill>
                  <a:srgbClr val="333333"/>
                </a:solidFill>
                <a:latin typeface="+mn-ea"/>
                <a:ea typeface="+mn-ea"/>
                <a:cs typeface="Malgun Gothic"/>
              </a:rPr>
              <a:t>클로저</a:t>
            </a:r>
            <a:endParaRPr dirty="0">
              <a:latin typeface="+mn-ea"/>
              <a:ea typeface="+mn-ea"/>
              <a:cs typeface="Malgun Gothic"/>
            </a:endParaRPr>
          </a:p>
          <a:p>
            <a:pPr marL="287020">
              <a:lnSpc>
                <a:spcPct val="100000"/>
              </a:lnSpc>
              <a:spcBef>
                <a:spcPts val="975"/>
              </a:spcBef>
            </a:pPr>
            <a:r>
              <a:rPr dirty="0">
                <a:solidFill>
                  <a:srgbClr val="333333"/>
                </a:solidFill>
                <a:latin typeface="+mn-ea"/>
                <a:ea typeface="+mn-ea"/>
                <a:cs typeface="Consolas"/>
              </a:rPr>
              <a:t>–</a:t>
            </a:r>
            <a:r>
              <a:rPr spc="-55" dirty="0">
                <a:solidFill>
                  <a:srgbClr val="333333"/>
                </a:solidFill>
                <a:latin typeface="+mn-ea"/>
                <a:ea typeface="+mn-ea"/>
                <a:cs typeface="Consolas"/>
              </a:rPr>
              <a:t> </a:t>
            </a:r>
            <a:r>
              <a:rPr dirty="0">
                <a:solidFill>
                  <a:srgbClr val="333333"/>
                </a:solidFill>
                <a:latin typeface="+mn-ea"/>
                <a:ea typeface="+mn-ea"/>
                <a:cs typeface="Malgun Gothic"/>
              </a:rPr>
              <a:t>지역</a:t>
            </a:r>
            <a:r>
              <a:rPr spc="-20" dirty="0">
                <a:solidFill>
                  <a:srgbClr val="333333"/>
                </a:solidFill>
                <a:latin typeface="+mn-ea"/>
                <a:ea typeface="+mn-ea"/>
                <a:cs typeface="Malgun Gothic"/>
              </a:rPr>
              <a:t> </a:t>
            </a:r>
            <a:r>
              <a:rPr dirty="0">
                <a:solidFill>
                  <a:srgbClr val="333333"/>
                </a:solidFill>
                <a:latin typeface="+mn-ea"/>
                <a:ea typeface="+mn-ea"/>
                <a:cs typeface="Malgun Gothic"/>
              </a:rPr>
              <a:t>함수가</a:t>
            </a:r>
            <a:r>
              <a:rPr spc="-30" dirty="0">
                <a:solidFill>
                  <a:srgbClr val="333333"/>
                </a:solidFill>
                <a:latin typeface="+mn-ea"/>
                <a:ea typeface="+mn-ea"/>
                <a:cs typeface="Malgun Gothic"/>
              </a:rPr>
              <a:t> </a:t>
            </a:r>
            <a:r>
              <a:rPr dirty="0">
                <a:solidFill>
                  <a:srgbClr val="333333"/>
                </a:solidFill>
                <a:latin typeface="+mn-ea"/>
                <a:ea typeface="+mn-ea"/>
                <a:cs typeface="Malgun Gothic"/>
              </a:rPr>
              <a:t>사용하는</a:t>
            </a:r>
            <a:r>
              <a:rPr spc="-30" dirty="0">
                <a:solidFill>
                  <a:srgbClr val="333333"/>
                </a:solidFill>
                <a:latin typeface="+mn-ea"/>
                <a:ea typeface="+mn-ea"/>
                <a:cs typeface="Malgun Gothic"/>
              </a:rPr>
              <a:t> </a:t>
            </a:r>
            <a:r>
              <a:rPr dirty="0">
                <a:solidFill>
                  <a:srgbClr val="333333"/>
                </a:solidFill>
                <a:latin typeface="+mn-ea"/>
                <a:ea typeface="+mn-ea"/>
                <a:cs typeface="Malgun Gothic"/>
              </a:rPr>
              <a:t>외부</a:t>
            </a:r>
            <a:r>
              <a:rPr spc="-15" dirty="0">
                <a:solidFill>
                  <a:srgbClr val="333333"/>
                </a:solidFill>
                <a:latin typeface="+mn-ea"/>
                <a:ea typeface="+mn-ea"/>
                <a:cs typeface="Malgun Gothic"/>
              </a:rPr>
              <a:t> </a:t>
            </a:r>
            <a:r>
              <a:rPr dirty="0">
                <a:solidFill>
                  <a:srgbClr val="333333"/>
                </a:solidFill>
                <a:latin typeface="+mn-ea"/>
                <a:ea typeface="+mn-ea"/>
                <a:cs typeface="Malgun Gothic"/>
              </a:rPr>
              <a:t>함수의</a:t>
            </a:r>
            <a:r>
              <a:rPr spc="-35" dirty="0">
                <a:solidFill>
                  <a:srgbClr val="333333"/>
                </a:solidFill>
                <a:latin typeface="+mn-ea"/>
                <a:ea typeface="+mn-ea"/>
                <a:cs typeface="Malgun Gothic"/>
              </a:rPr>
              <a:t> </a:t>
            </a:r>
            <a:r>
              <a:rPr dirty="0">
                <a:solidFill>
                  <a:srgbClr val="333333"/>
                </a:solidFill>
                <a:latin typeface="+mn-ea"/>
                <a:ea typeface="+mn-ea"/>
                <a:cs typeface="Malgun Gothic"/>
              </a:rPr>
              <a:t>지역변수는</a:t>
            </a:r>
            <a:r>
              <a:rPr spc="-30" dirty="0">
                <a:solidFill>
                  <a:srgbClr val="333333"/>
                </a:solidFill>
                <a:latin typeface="+mn-ea"/>
                <a:ea typeface="+mn-ea"/>
                <a:cs typeface="Malgun Gothic"/>
              </a:rPr>
              <a:t> </a:t>
            </a:r>
            <a:r>
              <a:rPr dirty="0">
                <a:solidFill>
                  <a:srgbClr val="333333"/>
                </a:solidFill>
                <a:latin typeface="+mn-ea"/>
                <a:ea typeface="+mn-ea"/>
                <a:cs typeface="Malgun Gothic"/>
              </a:rPr>
              <a:t>외부함수가</a:t>
            </a:r>
            <a:r>
              <a:rPr spc="-40" dirty="0">
                <a:solidFill>
                  <a:srgbClr val="333333"/>
                </a:solidFill>
                <a:latin typeface="+mn-ea"/>
                <a:ea typeface="+mn-ea"/>
                <a:cs typeface="Malgun Gothic"/>
              </a:rPr>
              <a:t> </a:t>
            </a:r>
            <a:r>
              <a:rPr dirty="0">
                <a:solidFill>
                  <a:srgbClr val="333333"/>
                </a:solidFill>
                <a:latin typeface="+mn-ea"/>
                <a:ea typeface="+mn-ea"/>
                <a:cs typeface="Malgun Gothic"/>
              </a:rPr>
              <a:t>종료</a:t>
            </a:r>
            <a:r>
              <a:rPr spc="-15" dirty="0">
                <a:solidFill>
                  <a:srgbClr val="333333"/>
                </a:solidFill>
                <a:latin typeface="+mn-ea"/>
                <a:ea typeface="+mn-ea"/>
                <a:cs typeface="Malgun Gothic"/>
              </a:rPr>
              <a:t> </a:t>
            </a:r>
            <a:r>
              <a:rPr dirty="0">
                <a:solidFill>
                  <a:srgbClr val="333333"/>
                </a:solidFill>
                <a:latin typeface="+mn-ea"/>
                <a:ea typeface="+mn-ea"/>
                <a:cs typeface="Malgun Gothic"/>
              </a:rPr>
              <a:t>되어도</a:t>
            </a:r>
            <a:r>
              <a:rPr spc="-35" dirty="0">
                <a:solidFill>
                  <a:srgbClr val="333333"/>
                </a:solidFill>
                <a:latin typeface="+mn-ea"/>
                <a:ea typeface="+mn-ea"/>
                <a:cs typeface="Malgun Gothic"/>
              </a:rPr>
              <a:t> </a:t>
            </a:r>
            <a:r>
              <a:rPr dirty="0">
                <a:solidFill>
                  <a:srgbClr val="333333"/>
                </a:solidFill>
                <a:latin typeface="+mn-ea"/>
                <a:ea typeface="+mn-ea"/>
                <a:cs typeface="Malgun Gothic"/>
              </a:rPr>
              <a:t>지역함수가</a:t>
            </a:r>
            <a:r>
              <a:rPr spc="-35" dirty="0">
                <a:solidFill>
                  <a:srgbClr val="333333"/>
                </a:solidFill>
                <a:latin typeface="+mn-ea"/>
                <a:ea typeface="+mn-ea"/>
                <a:cs typeface="Malgun Gothic"/>
              </a:rPr>
              <a:t> </a:t>
            </a:r>
            <a:r>
              <a:rPr dirty="0">
                <a:solidFill>
                  <a:srgbClr val="333333"/>
                </a:solidFill>
                <a:latin typeface="+mn-ea"/>
                <a:ea typeface="+mn-ea"/>
                <a:cs typeface="Malgun Gothic"/>
              </a:rPr>
              <a:t>종료</a:t>
            </a:r>
            <a:r>
              <a:rPr spc="-15" dirty="0">
                <a:solidFill>
                  <a:srgbClr val="333333"/>
                </a:solidFill>
                <a:latin typeface="+mn-ea"/>
                <a:ea typeface="+mn-ea"/>
                <a:cs typeface="Malgun Gothic"/>
              </a:rPr>
              <a:t> </a:t>
            </a:r>
            <a:r>
              <a:rPr dirty="0">
                <a:solidFill>
                  <a:srgbClr val="333333"/>
                </a:solidFill>
                <a:latin typeface="+mn-ea"/>
                <a:ea typeface="+mn-ea"/>
                <a:cs typeface="Malgun Gothic"/>
              </a:rPr>
              <a:t>될</a:t>
            </a:r>
            <a:r>
              <a:rPr spc="-15" dirty="0">
                <a:solidFill>
                  <a:srgbClr val="333333"/>
                </a:solidFill>
                <a:latin typeface="+mn-ea"/>
                <a:ea typeface="+mn-ea"/>
                <a:cs typeface="Malgun Gothic"/>
              </a:rPr>
              <a:t> </a:t>
            </a:r>
            <a:r>
              <a:rPr spc="-50" dirty="0">
                <a:solidFill>
                  <a:srgbClr val="333333"/>
                </a:solidFill>
                <a:latin typeface="+mn-ea"/>
                <a:ea typeface="+mn-ea"/>
                <a:cs typeface="Malgun Gothic"/>
              </a:rPr>
              <a:t>때</a:t>
            </a:r>
            <a:endParaRPr dirty="0">
              <a:latin typeface="+mn-ea"/>
              <a:ea typeface="+mn-ea"/>
              <a:cs typeface="Malgun Gothic"/>
            </a:endParaRPr>
          </a:p>
          <a:p>
            <a:pPr marL="561340">
              <a:lnSpc>
                <a:spcPct val="100000"/>
              </a:lnSpc>
              <a:spcBef>
                <a:spcPts val="240"/>
              </a:spcBef>
            </a:pPr>
            <a:r>
              <a:rPr dirty="0">
                <a:solidFill>
                  <a:srgbClr val="333333"/>
                </a:solidFill>
                <a:latin typeface="+mn-ea"/>
                <a:ea typeface="+mn-ea"/>
                <a:cs typeface="Malgun Gothic"/>
              </a:rPr>
              <a:t>까지</a:t>
            </a:r>
            <a:r>
              <a:rPr spc="-10" dirty="0">
                <a:solidFill>
                  <a:srgbClr val="333333"/>
                </a:solidFill>
                <a:latin typeface="+mn-ea"/>
                <a:ea typeface="+mn-ea"/>
                <a:cs typeface="Malgun Gothic"/>
              </a:rPr>
              <a:t> </a:t>
            </a:r>
            <a:r>
              <a:rPr dirty="0">
                <a:solidFill>
                  <a:srgbClr val="333333"/>
                </a:solidFill>
                <a:latin typeface="+mn-ea"/>
                <a:ea typeface="+mn-ea"/>
                <a:cs typeface="Malgun Gothic"/>
              </a:rPr>
              <a:t>메모리에</a:t>
            </a:r>
            <a:r>
              <a:rPr spc="-25" dirty="0">
                <a:solidFill>
                  <a:srgbClr val="333333"/>
                </a:solidFill>
                <a:latin typeface="+mn-ea"/>
                <a:ea typeface="+mn-ea"/>
                <a:cs typeface="Malgun Gothic"/>
              </a:rPr>
              <a:t> </a:t>
            </a:r>
            <a:r>
              <a:rPr dirty="0">
                <a:solidFill>
                  <a:srgbClr val="333333"/>
                </a:solidFill>
                <a:latin typeface="+mn-ea"/>
                <a:ea typeface="+mn-ea"/>
                <a:cs typeface="Malgun Gothic"/>
              </a:rPr>
              <a:t>유지</a:t>
            </a:r>
            <a:r>
              <a:rPr spc="-20" dirty="0">
                <a:solidFill>
                  <a:srgbClr val="333333"/>
                </a:solidFill>
                <a:latin typeface="+mn-ea"/>
                <a:ea typeface="+mn-ea"/>
                <a:cs typeface="Malgun Gothic"/>
              </a:rPr>
              <a:t> </a:t>
            </a:r>
            <a:r>
              <a:rPr dirty="0">
                <a:solidFill>
                  <a:srgbClr val="333333"/>
                </a:solidFill>
                <a:latin typeface="+mn-ea"/>
                <a:ea typeface="+mn-ea"/>
                <a:cs typeface="Malgun Gothic"/>
              </a:rPr>
              <a:t>되도록</a:t>
            </a:r>
            <a:r>
              <a:rPr spc="-10" dirty="0">
                <a:solidFill>
                  <a:srgbClr val="333333"/>
                </a:solidFill>
                <a:latin typeface="+mn-ea"/>
                <a:ea typeface="+mn-ea"/>
                <a:cs typeface="Malgun Gothic"/>
              </a:rPr>
              <a:t> </a:t>
            </a:r>
            <a:r>
              <a:rPr dirty="0">
                <a:solidFill>
                  <a:srgbClr val="333333"/>
                </a:solidFill>
                <a:latin typeface="+mn-ea"/>
                <a:ea typeface="+mn-ea"/>
                <a:cs typeface="Malgun Gothic"/>
              </a:rPr>
              <a:t>하는</a:t>
            </a:r>
            <a:r>
              <a:rPr spc="-20" dirty="0">
                <a:solidFill>
                  <a:srgbClr val="333333"/>
                </a:solidFill>
                <a:latin typeface="+mn-ea"/>
                <a:ea typeface="+mn-ea"/>
                <a:cs typeface="Malgun Gothic"/>
              </a:rPr>
              <a:t> </a:t>
            </a:r>
            <a:r>
              <a:rPr spc="-25" dirty="0">
                <a:solidFill>
                  <a:srgbClr val="333333"/>
                </a:solidFill>
                <a:latin typeface="+mn-ea"/>
                <a:ea typeface="+mn-ea"/>
                <a:cs typeface="Malgun Gothic"/>
              </a:rPr>
              <a:t>구조.</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Local(지역)</a:t>
            </a:r>
            <a:r>
              <a:rPr sz="2400" spc="-30" dirty="0">
                <a:latin typeface="CookieRun Regular" panose="020B0600000101010101" pitchFamily="50" charset="-127"/>
              </a:rPr>
              <a:t> </a:t>
            </a:r>
            <a:r>
              <a:rPr sz="2400" spc="-25" dirty="0">
                <a:latin typeface="CookieRun Regular" panose="020B0600000101010101" pitchFamily="50" charset="-127"/>
              </a:rPr>
              <a:t>함수</a:t>
            </a:r>
          </a:p>
        </p:txBody>
      </p:sp>
      <p:sp>
        <p:nvSpPr>
          <p:cNvPr id="4" name="object 4"/>
          <p:cNvSpPr txBox="1"/>
          <p:nvPr/>
        </p:nvSpPr>
        <p:spPr>
          <a:xfrm>
            <a:off x="760476" y="2438400"/>
            <a:ext cx="10363200" cy="2585323"/>
          </a:xfrm>
          <a:prstGeom prst="rect">
            <a:avLst/>
          </a:prstGeom>
          <a:ln w="12192">
            <a:solidFill>
              <a:srgbClr val="000000"/>
            </a:solidFill>
          </a:ln>
        </p:spPr>
        <p:txBody>
          <a:bodyPr vert="horz" wrap="square" lIns="0" tIns="228600" rIns="0" bIns="0" rtlCol="0">
            <a:spAutoFit/>
          </a:bodyPr>
          <a:lstStyle/>
          <a:p>
            <a:pPr marL="90805">
              <a:lnSpc>
                <a:spcPct val="100000"/>
              </a:lnSpc>
              <a:spcBef>
                <a:spcPts val="1800"/>
              </a:spcBef>
            </a:pPr>
            <a:r>
              <a:rPr dirty="0">
                <a:latin typeface="CookieRun Regular" panose="020B0600000101010101" pitchFamily="50" charset="-127"/>
                <a:cs typeface="Malgun Gothic"/>
              </a:rPr>
              <a:t>def</a:t>
            </a:r>
            <a:r>
              <a:rPr spc="-35" dirty="0">
                <a:latin typeface="CookieRun Regular" panose="020B0600000101010101" pitchFamily="50" charset="-127"/>
                <a:cs typeface="Malgun Gothic"/>
              </a:rPr>
              <a:t> </a:t>
            </a:r>
            <a:r>
              <a:rPr dirty="0">
                <a:latin typeface="CookieRun Regular" panose="020B0600000101010101" pitchFamily="50" charset="-127"/>
                <a:cs typeface="Malgun Gothic"/>
              </a:rPr>
              <a:t>outer()</a:t>
            </a:r>
            <a:r>
              <a:rPr spc="-50" dirty="0">
                <a:latin typeface="CookieRun Regular" panose="020B0600000101010101" pitchFamily="50" charset="-127"/>
                <a:cs typeface="Malgun Gothic"/>
              </a:rPr>
              <a:t> :</a:t>
            </a:r>
            <a:endParaRPr>
              <a:latin typeface="CookieRun Regular" panose="020B0600000101010101" pitchFamily="50" charset="-127"/>
              <a:cs typeface="Malgun Gothic"/>
            </a:endParaRPr>
          </a:p>
          <a:p>
            <a:pPr marL="496570">
              <a:lnSpc>
                <a:spcPct val="100000"/>
              </a:lnSpc>
            </a:pPr>
            <a:r>
              <a:rPr dirty="0">
                <a:latin typeface="CookieRun Regular" panose="020B0600000101010101" pitchFamily="50" charset="-127"/>
                <a:cs typeface="Malgun Gothic"/>
              </a:rPr>
              <a:t>num</a:t>
            </a:r>
            <a:r>
              <a:rPr spc="-20" dirty="0">
                <a:latin typeface="CookieRun Regular" panose="020B0600000101010101" pitchFamily="50" charset="-127"/>
                <a:cs typeface="Malgun Gothic"/>
              </a:rPr>
              <a:t> </a:t>
            </a:r>
            <a:r>
              <a:rPr dirty="0">
                <a:latin typeface="CookieRun Regular" panose="020B0600000101010101" pitchFamily="50" charset="-127"/>
                <a:cs typeface="Malgun Gothic"/>
              </a:rPr>
              <a:t>=</a:t>
            </a:r>
            <a:r>
              <a:rPr spc="-5" dirty="0">
                <a:latin typeface="CookieRun Regular" panose="020B0600000101010101" pitchFamily="50" charset="-127"/>
                <a:cs typeface="Malgun Gothic"/>
              </a:rPr>
              <a:t> </a:t>
            </a:r>
            <a:r>
              <a:rPr spc="-25" dirty="0">
                <a:latin typeface="CookieRun Regular" panose="020B0600000101010101" pitchFamily="50" charset="-127"/>
                <a:cs typeface="Malgun Gothic"/>
              </a:rPr>
              <a:t>10</a:t>
            </a:r>
            <a:endParaRPr>
              <a:latin typeface="CookieRun Regular" panose="020B0600000101010101" pitchFamily="50" charset="-127"/>
              <a:cs typeface="Malgun Gothic"/>
            </a:endParaRPr>
          </a:p>
          <a:p>
            <a:pPr>
              <a:lnSpc>
                <a:spcPct val="100000"/>
              </a:lnSpc>
              <a:spcBef>
                <a:spcPts val="3215"/>
              </a:spcBef>
            </a:pPr>
            <a:endParaRPr>
              <a:latin typeface="CookieRun Regular" panose="020B0600000101010101" pitchFamily="50" charset="-127"/>
              <a:cs typeface="Malgun Gothic"/>
            </a:endParaRPr>
          </a:p>
          <a:p>
            <a:pPr marL="496570">
              <a:lnSpc>
                <a:spcPct val="100000"/>
              </a:lnSpc>
            </a:pPr>
            <a:r>
              <a:rPr dirty="0">
                <a:latin typeface="CookieRun Regular" panose="020B0600000101010101" pitchFamily="50" charset="-127"/>
                <a:cs typeface="Malgun Gothic"/>
              </a:rPr>
              <a:t>return</a:t>
            </a:r>
            <a:r>
              <a:rPr spc="-45" dirty="0">
                <a:latin typeface="CookieRun Regular" panose="020B0600000101010101" pitchFamily="50" charset="-127"/>
                <a:cs typeface="Malgun Gothic"/>
              </a:rPr>
              <a:t> </a:t>
            </a:r>
            <a:r>
              <a:rPr b="1" dirty="0">
                <a:latin typeface="CookieRun Regular" panose="020B0600000101010101" pitchFamily="50" charset="-127"/>
                <a:cs typeface="Malgun Gothic"/>
              </a:rPr>
              <a:t>inner</a:t>
            </a:r>
            <a:r>
              <a:rPr b="1" spc="-10" dirty="0">
                <a:latin typeface="CookieRun Regular" panose="020B0600000101010101" pitchFamily="50" charset="-127"/>
                <a:cs typeface="Malgun Gothic"/>
              </a:rPr>
              <a:t> </a:t>
            </a:r>
            <a:r>
              <a:rPr b="1" dirty="0">
                <a:latin typeface="CookieRun Regular" panose="020B0600000101010101" pitchFamily="50" charset="-127"/>
                <a:cs typeface="Malgun Gothic"/>
              </a:rPr>
              <a:t>#함수자체</a:t>
            </a:r>
            <a:r>
              <a:rPr b="1" spc="-40" dirty="0">
                <a:latin typeface="CookieRun Regular" panose="020B0600000101010101" pitchFamily="50" charset="-127"/>
                <a:cs typeface="Malgun Gothic"/>
              </a:rPr>
              <a:t> </a:t>
            </a:r>
            <a:r>
              <a:rPr b="1" spc="-25" dirty="0">
                <a:latin typeface="CookieRun Regular" panose="020B0600000101010101" pitchFamily="50" charset="-127"/>
                <a:cs typeface="Malgun Gothic"/>
              </a:rPr>
              <a:t>리턴</a:t>
            </a:r>
            <a:endParaRPr>
              <a:latin typeface="CookieRun Regular" panose="020B0600000101010101" pitchFamily="50" charset="-127"/>
              <a:cs typeface="Malgun Gothic"/>
            </a:endParaRPr>
          </a:p>
          <a:p>
            <a:pPr marL="90805">
              <a:lnSpc>
                <a:spcPct val="100000"/>
              </a:lnSpc>
              <a:spcBef>
                <a:spcPts val="2160"/>
              </a:spcBef>
            </a:pPr>
            <a:r>
              <a:rPr b="1" dirty="0">
                <a:latin typeface="CookieRun Regular" panose="020B0600000101010101" pitchFamily="50" charset="-127"/>
                <a:cs typeface="Malgun Gothic"/>
              </a:rPr>
              <a:t>fun</a:t>
            </a:r>
            <a:r>
              <a:rPr b="1" spc="-15" dirty="0">
                <a:latin typeface="CookieRun Regular" panose="020B0600000101010101" pitchFamily="50" charset="-127"/>
                <a:cs typeface="Malgun Gothic"/>
              </a:rPr>
              <a:t> </a:t>
            </a:r>
            <a:r>
              <a:rPr b="1" dirty="0">
                <a:latin typeface="CookieRun Regular" panose="020B0600000101010101" pitchFamily="50" charset="-127"/>
                <a:cs typeface="Malgun Gothic"/>
              </a:rPr>
              <a:t>=</a:t>
            </a:r>
            <a:r>
              <a:rPr b="1" spc="-25" dirty="0">
                <a:latin typeface="CookieRun Regular" panose="020B0600000101010101" pitchFamily="50" charset="-127"/>
                <a:cs typeface="Malgun Gothic"/>
              </a:rPr>
              <a:t> </a:t>
            </a:r>
            <a:r>
              <a:rPr b="1" spc="-10" dirty="0">
                <a:latin typeface="CookieRun Regular" panose="020B0600000101010101" pitchFamily="50" charset="-127"/>
                <a:cs typeface="Malgun Gothic"/>
              </a:rPr>
              <a:t>outer()</a:t>
            </a:r>
            <a:endParaRPr>
              <a:latin typeface="CookieRun Regular" panose="020B0600000101010101" pitchFamily="50" charset="-127"/>
              <a:cs typeface="Malgun Gothic"/>
            </a:endParaRPr>
          </a:p>
          <a:p>
            <a:pPr marL="90805">
              <a:lnSpc>
                <a:spcPct val="100000"/>
              </a:lnSpc>
              <a:spcBef>
                <a:spcPts val="5"/>
              </a:spcBef>
            </a:pPr>
            <a:r>
              <a:rPr b="1" spc="-10" dirty="0">
                <a:latin typeface="CookieRun Regular" panose="020B0600000101010101" pitchFamily="50" charset="-127"/>
                <a:cs typeface="Malgun Gothic"/>
              </a:rPr>
              <a:t>fun()</a:t>
            </a:r>
            <a:endParaRPr>
              <a:latin typeface="CookieRun Regular" panose="020B0600000101010101" pitchFamily="50" charset="-127"/>
              <a:cs typeface="Malgun Gothic"/>
            </a:endParaRPr>
          </a:p>
        </p:txBody>
      </p:sp>
      <p:sp>
        <p:nvSpPr>
          <p:cNvPr id="5" name="object 5"/>
          <p:cNvSpPr txBox="1"/>
          <p:nvPr/>
        </p:nvSpPr>
        <p:spPr>
          <a:xfrm>
            <a:off x="1142238" y="3200400"/>
            <a:ext cx="3352800" cy="618759"/>
          </a:xfrm>
          <a:prstGeom prst="rect">
            <a:avLst/>
          </a:prstGeom>
          <a:ln w="19811">
            <a:solidFill>
              <a:srgbClr val="E25F5F"/>
            </a:solidFill>
          </a:ln>
        </p:spPr>
        <p:txBody>
          <a:bodyPr vert="horz" wrap="square" lIns="0" tIns="64135" rIns="0" bIns="0" rtlCol="0">
            <a:spAutoFit/>
          </a:bodyPr>
          <a:lstStyle/>
          <a:p>
            <a:pPr marL="171450">
              <a:lnSpc>
                <a:spcPct val="100000"/>
              </a:lnSpc>
              <a:spcBef>
                <a:spcPts val="505"/>
              </a:spcBef>
            </a:pPr>
            <a:r>
              <a:rPr b="1" dirty="0">
                <a:latin typeface="CookieRun Regular" panose="020B0600000101010101" pitchFamily="50" charset="-127"/>
                <a:cs typeface="Malgun Gothic"/>
              </a:rPr>
              <a:t>def</a:t>
            </a:r>
            <a:r>
              <a:rPr b="1" spc="-65" dirty="0">
                <a:latin typeface="CookieRun Regular" panose="020B0600000101010101" pitchFamily="50" charset="-127"/>
                <a:cs typeface="Malgun Gothic"/>
              </a:rPr>
              <a:t> </a:t>
            </a:r>
            <a:r>
              <a:rPr b="1" dirty="0">
                <a:latin typeface="CookieRun Regular" panose="020B0600000101010101" pitchFamily="50" charset="-127"/>
                <a:cs typeface="Malgun Gothic"/>
              </a:rPr>
              <a:t>inner(num2)</a:t>
            </a:r>
            <a:r>
              <a:rPr b="1" spc="-35" dirty="0">
                <a:latin typeface="CookieRun Regular" panose="020B0600000101010101" pitchFamily="50" charset="-127"/>
                <a:cs typeface="Malgun Gothic"/>
              </a:rPr>
              <a:t> </a:t>
            </a:r>
            <a:r>
              <a:rPr b="1" spc="-50" dirty="0">
                <a:latin typeface="CookieRun Regular" panose="020B0600000101010101" pitchFamily="50" charset="-127"/>
                <a:cs typeface="Malgun Gothic"/>
              </a:rPr>
              <a:t>:</a:t>
            </a:r>
            <a:endParaRPr dirty="0">
              <a:latin typeface="CookieRun Regular" panose="020B0600000101010101" pitchFamily="50" charset="-127"/>
              <a:cs typeface="Malgun Gothic"/>
            </a:endParaRPr>
          </a:p>
          <a:p>
            <a:pPr marL="899794">
              <a:lnSpc>
                <a:spcPct val="100000"/>
              </a:lnSpc>
            </a:pPr>
            <a:r>
              <a:rPr b="1" dirty="0">
                <a:latin typeface="CookieRun Regular" panose="020B0600000101010101" pitchFamily="50" charset="-127"/>
                <a:cs typeface="Malgun Gothic"/>
              </a:rPr>
              <a:t>return</a:t>
            </a:r>
            <a:r>
              <a:rPr b="1" spc="-15" dirty="0">
                <a:latin typeface="CookieRun Regular" panose="020B0600000101010101" pitchFamily="50" charset="-127"/>
                <a:cs typeface="Malgun Gothic"/>
              </a:rPr>
              <a:t> </a:t>
            </a:r>
            <a:r>
              <a:rPr b="1" dirty="0">
                <a:latin typeface="CookieRun Regular" panose="020B0600000101010101" pitchFamily="50" charset="-127"/>
                <a:cs typeface="Malgun Gothic"/>
              </a:rPr>
              <a:t>num</a:t>
            </a:r>
            <a:r>
              <a:rPr b="1" spc="-25" dirty="0">
                <a:latin typeface="CookieRun Regular" panose="020B0600000101010101" pitchFamily="50" charset="-127"/>
                <a:cs typeface="Malgun Gothic"/>
              </a:rPr>
              <a:t> </a:t>
            </a:r>
            <a:r>
              <a:rPr b="1" dirty="0">
                <a:latin typeface="CookieRun Regular" panose="020B0600000101010101" pitchFamily="50" charset="-127"/>
                <a:cs typeface="Malgun Gothic"/>
              </a:rPr>
              <a:t>+</a:t>
            </a:r>
            <a:r>
              <a:rPr b="1" spc="-45" dirty="0">
                <a:latin typeface="CookieRun Regular" panose="020B0600000101010101" pitchFamily="50" charset="-127"/>
                <a:cs typeface="Malgun Gothic"/>
              </a:rPr>
              <a:t> </a:t>
            </a:r>
            <a:r>
              <a:rPr b="1" spc="-20" dirty="0">
                <a:latin typeface="CookieRun Regular" panose="020B0600000101010101" pitchFamily="50" charset="-127"/>
                <a:cs typeface="Malgun Gothic"/>
              </a:rPr>
              <a:t>num2</a:t>
            </a:r>
            <a:endParaRPr dirty="0">
              <a:latin typeface="CookieRun Regular" panose="020B0600000101010101" pitchFamily="50" charset="-127"/>
              <a:cs typeface="Malgun Gothic"/>
            </a:endParaRPr>
          </a:p>
        </p:txBody>
      </p:sp>
      <p:sp>
        <p:nvSpPr>
          <p:cNvPr id="6" name="object 6"/>
          <p:cNvSpPr/>
          <p:nvPr/>
        </p:nvSpPr>
        <p:spPr>
          <a:xfrm>
            <a:off x="2056638" y="3991609"/>
            <a:ext cx="694690" cy="619760"/>
          </a:xfrm>
          <a:custGeom>
            <a:avLst/>
            <a:gdLst/>
            <a:ahLst/>
            <a:cxnLst/>
            <a:rect l="l" t="t" r="r" b="b"/>
            <a:pathLst>
              <a:path w="694689" h="619760">
                <a:moveTo>
                  <a:pt x="32257" y="538607"/>
                </a:moveTo>
                <a:lnTo>
                  <a:pt x="0" y="619251"/>
                </a:lnTo>
                <a:lnTo>
                  <a:pt x="83947" y="596645"/>
                </a:lnTo>
                <a:lnTo>
                  <a:pt x="74333" y="585851"/>
                </a:lnTo>
                <a:lnTo>
                  <a:pt x="57023" y="585851"/>
                </a:lnTo>
                <a:lnTo>
                  <a:pt x="39750" y="566546"/>
                </a:lnTo>
                <a:lnTo>
                  <a:pt x="49457" y="557919"/>
                </a:lnTo>
                <a:lnTo>
                  <a:pt x="32257" y="538607"/>
                </a:lnTo>
                <a:close/>
              </a:path>
              <a:path w="694689" h="619760">
                <a:moveTo>
                  <a:pt x="49457" y="557919"/>
                </a:moveTo>
                <a:lnTo>
                  <a:pt x="39750" y="566546"/>
                </a:lnTo>
                <a:lnTo>
                  <a:pt x="57023" y="585851"/>
                </a:lnTo>
                <a:lnTo>
                  <a:pt x="66684" y="577263"/>
                </a:lnTo>
                <a:lnTo>
                  <a:pt x="49457" y="557919"/>
                </a:lnTo>
                <a:close/>
              </a:path>
              <a:path w="694689" h="619760">
                <a:moveTo>
                  <a:pt x="66684" y="577263"/>
                </a:moveTo>
                <a:lnTo>
                  <a:pt x="57023" y="585851"/>
                </a:lnTo>
                <a:lnTo>
                  <a:pt x="74333" y="585851"/>
                </a:lnTo>
                <a:lnTo>
                  <a:pt x="66684" y="577263"/>
                </a:lnTo>
                <a:close/>
              </a:path>
              <a:path w="694689" h="619760">
                <a:moveTo>
                  <a:pt x="677163" y="0"/>
                </a:moveTo>
                <a:lnTo>
                  <a:pt x="49457" y="557919"/>
                </a:lnTo>
                <a:lnTo>
                  <a:pt x="66684" y="577263"/>
                </a:lnTo>
                <a:lnTo>
                  <a:pt x="694436" y="19303"/>
                </a:lnTo>
                <a:lnTo>
                  <a:pt x="677163" y="0"/>
                </a:lnTo>
                <a:close/>
              </a:path>
            </a:pathLst>
          </a:custGeom>
          <a:solidFill>
            <a:srgbClr val="56BBE4"/>
          </a:solidFill>
        </p:spPr>
        <p:txBody>
          <a:bodyPr wrap="square" lIns="0" tIns="0" rIns="0" bIns="0" rtlCol="0"/>
          <a:lstStyle/>
          <a:p>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8216" y="905534"/>
            <a:ext cx="9699625" cy="874598"/>
          </a:xfrm>
          <a:prstGeom prst="rect">
            <a:avLst/>
          </a:prstGeom>
        </p:spPr>
        <p:txBody>
          <a:bodyPr vert="horz" wrap="square" lIns="0" tIns="160020" rIns="0" bIns="0" rtlCol="0">
            <a:spAutoFit/>
          </a:bodyPr>
          <a:lstStyle/>
          <a:p>
            <a:pPr marL="286385" indent="-273685">
              <a:lnSpc>
                <a:spcPct val="100000"/>
              </a:lnSpc>
              <a:spcBef>
                <a:spcPts val="1260"/>
              </a:spcBef>
              <a:buFont typeface="Arial"/>
              <a:buChar char="▪"/>
              <a:tabLst>
                <a:tab pos="286385" algn="l"/>
              </a:tabLst>
            </a:pPr>
            <a:r>
              <a:rPr dirty="0">
                <a:solidFill>
                  <a:srgbClr val="333333"/>
                </a:solidFill>
                <a:latin typeface="+mn-ea"/>
                <a:ea typeface="+mn-ea"/>
                <a:cs typeface="Malgun Gothic"/>
              </a:rPr>
              <a:t>기존</a:t>
            </a:r>
            <a:r>
              <a:rPr spc="5" dirty="0">
                <a:solidFill>
                  <a:srgbClr val="333333"/>
                </a:solidFill>
                <a:latin typeface="+mn-ea"/>
                <a:ea typeface="+mn-ea"/>
                <a:cs typeface="Malgun Gothic"/>
              </a:rPr>
              <a:t> </a:t>
            </a:r>
            <a:r>
              <a:rPr dirty="0">
                <a:solidFill>
                  <a:srgbClr val="333333"/>
                </a:solidFill>
                <a:latin typeface="+mn-ea"/>
                <a:ea typeface="+mn-ea"/>
                <a:cs typeface="Malgun Gothic"/>
              </a:rPr>
              <a:t>함수를</a:t>
            </a:r>
            <a:r>
              <a:rPr spc="5" dirty="0">
                <a:solidFill>
                  <a:srgbClr val="333333"/>
                </a:solidFill>
                <a:latin typeface="+mn-ea"/>
                <a:ea typeface="+mn-ea"/>
                <a:cs typeface="Malgun Gothic"/>
              </a:rPr>
              <a:t> </a:t>
            </a:r>
            <a:r>
              <a:rPr dirty="0">
                <a:solidFill>
                  <a:srgbClr val="333333"/>
                </a:solidFill>
                <a:latin typeface="+mn-ea"/>
                <a:ea typeface="+mn-ea"/>
                <a:cs typeface="Malgun Gothic"/>
              </a:rPr>
              <a:t>매개변수로</a:t>
            </a:r>
            <a:r>
              <a:rPr spc="5" dirty="0">
                <a:solidFill>
                  <a:srgbClr val="333333"/>
                </a:solidFill>
                <a:latin typeface="+mn-ea"/>
                <a:ea typeface="+mn-ea"/>
                <a:cs typeface="Malgun Gothic"/>
              </a:rPr>
              <a:t> </a:t>
            </a:r>
            <a:r>
              <a:rPr dirty="0">
                <a:solidFill>
                  <a:srgbClr val="333333"/>
                </a:solidFill>
                <a:latin typeface="+mn-ea"/>
                <a:ea typeface="+mn-ea"/>
                <a:cs typeface="Malgun Gothic"/>
              </a:rPr>
              <a:t>새롭게</a:t>
            </a:r>
            <a:r>
              <a:rPr spc="-10" dirty="0">
                <a:solidFill>
                  <a:srgbClr val="333333"/>
                </a:solidFill>
                <a:latin typeface="+mn-ea"/>
                <a:ea typeface="+mn-ea"/>
                <a:cs typeface="Malgun Gothic"/>
              </a:rPr>
              <a:t> </a:t>
            </a:r>
            <a:r>
              <a:rPr dirty="0">
                <a:solidFill>
                  <a:srgbClr val="333333"/>
                </a:solidFill>
                <a:latin typeface="+mn-ea"/>
                <a:ea typeface="+mn-ea"/>
                <a:cs typeface="Malgun Gothic"/>
              </a:rPr>
              <a:t>변형된</a:t>
            </a:r>
            <a:r>
              <a:rPr spc="5" dirty="0">
                <a:solidFill>
                  <a:srgbClr val="333333"/>
                </a:solidFill>
                <a:latin typeface="+mn-ea"/>
                <a:ea typeface="+mn-ea"/>
                <a:cs typeface="Malgun Gothic"/>
              </a:rPr>
              <a:t> </a:t>
            </a:r>
            <a:r>
              <a:rPr dirty="0">
                <a:solidFill>
                  <a:srgbClr val="333333"/>
                </a:solidFill>
                <a:latin typeface="+mn-ea"/>
                <a:ea typeface="+mn-ea"/>
                <a:cs typeface="Malgun Gothic"/>
              </a:rPr>
              <a:t>함수로</a:t>
            </a:r>
            <a:r>
              <a:rPr spc="10" dirty="0">
                <a:solidFill>
                  <a:srgbClr val="333333"/>
                </a:solidFill>
                <a:latin typeface="+mn-ea"/>
                <a:ea typeface="+mn-ea"/>
                <a:cs typeface="Malgun Gothic"/>
              </a:rPr>
              <a:t> </a:t>
            </a:r>
            <a:r>
              <a:rPr dirty="0">
                <a:solidFill>
                  <a:srgbClr val="333333"/>
                </a:solidFill>
                <a:latin typeface="+mn-ea"/>
                <a:ea typeface="+mn-ea"/>
                <a:cs typeface="Malgun Gothic"/>
              </a:rPr>
              <a:t>바꾸어</a:t>
            </a:r>
            <a:r>
              <a:rPr spc="5" dirty="0">
                <a:solidFill>
                  <a:srgbClr val="333333"/>
                </a:solidFill>
                <a:latin typeface="+mn-ea"/>
                <a:ea typeface="+mn-ea"/>
                <a:cs typeface="Malgun Gothic"/>
              </a:rPr>
              <a:t> </a:t>
            </a:r>
            <a:r>
              <a:rPr dirty="0">
                <a:solidFill>
                  <a:srgbClr val="333333"/>
                </a:solidFill>
                <a:latin typeface="+mn-ea"/>
                <a:ea typeface="+mn-ea"/>
                <a:cs typeface="Malgun Gothic"/>
              </a:rPr>
              <a:t>반환하는</a:t>
            </a:r>
            <a:r>
              <a:rPr spc="10" dirty="0">
                <a:solidFill>
                  <a:srgbClr val="333333"/>
                </a:solidFill>
                <a:latin typeface="+mn-ea"/>
                <a:ea typeface="+mn-ea"/>
                <a:cs typeface="Malgun Gothic"/>
              </a:rPr>
              <a:t> </a:t>
            </a:r>
            <a:r>
              <a:rPr spc="-25" dirty="0">
                <a:solidFill>
                  <a:srgbClr val="333333"/>
                </a:solidFill>
                <a:latin typeface="+mn-ea"/>
                <a:ea typeface="+mn-ea"/>
                <a:cs typeface="Malgun Gothic"/>
              </a:rPr>
              <a:t>함수</a:t>
            </a:r>
            <a:endParaRPr dirty="0">
              <a:latin typeface="+mn-ea"/>
              <a:ea typeface="+mn-ea"/>
              <a:cs typeface="Malgun Gothic"/>
            </a:endParaRPr>
          </a:p>
          <a:p>
            <a:pPr marL="287020">
              <a:lnSpc>
                <a:spcPct val="100000"/>
              </a:lnSpc>
              <a:spcBef>
                <a:spcPts val="975"/>
              </a:spcBef>
            </a:pPr>
            <a:r>
              <a:rPr dirty="0">
                <a:solidFill>
                  <a:srgbClr val="333333"/>
                </a:solidFill>
                <a:latin typeface="+mn-ea"/>
                <a:ea typeface="+mn-ea"/>
                <a:cs typeface="Consolas"/>
              </a:rPr>
              <a:t>–</a:t>
            </a:r>
            <a:r>
              <a:rPr spc="-65" dirty="0">
                <a:solidFill>
                  <a:srgbClr val="333333"/>
                </a:solidFill>
                <a:latin typeface="+mn-ea"/>
                <a:ea typeface="+mn-ea"/>
                <a:cs typeface="Consolas"/>
              </a:rPr>
              <a:t> </a:t>
            </a:r>
            <a:r>
              <a:rPr dirty="0">
                <a:solidFill>
                  <a:srgbClr val="333333"/>
                </a:solidFill>
                <a:latin typeface="+mn-ea"/>
                <a:ea typeface="+mn-ea"/>
                <a:cs typeface="Malgun Gothic"/>
              </a:rPr>
              <a:t>기존</a:t>
            </a:r>
            <a:r>
              <a:rPr spc="-15" dirty="0">
                <a:solidFill>
                  <a:srgbClr val="333333"/>
                </a:solidFill>
                <a:latin typeface="+mn-ea"/>
                <a:ea typeface="+mn-ea"/>
                <a:cs typeface="Malgun Gothic"/>
              </a:rPr>
              <a:t> </a:t>
            </a:r>
            <a:r>
              <a:rPr dirty="0">
                <a:solidFill>
                  <a:srgbClr val="333333"/>
                </a:solidFill>
                <a:latin typeface="+mn-ea"/>
                <a:ea typeface="+mn-ea"/>
                <a:cs typeface="Malgun Gothic"/>
              </a:rPr>
              <a:t>함수코드를</a:t>
            </a:r>
            <a:r>
              <a:rPr spc="-55" dirty="0">
                <a:solidFill>
                  <a:srgbClr val="333333"/>
                </a:solidFill>
                <a:latin typeface="+mn-ea"/>
                <a:ea typeface="+mn-ea"/>
                <a:cs typeface="Malgun Gothic"/>
              </a:rPr>
              <a:t> </a:t>
            </a:r>
            <a:r>
              <a:rPr dirty="0">
                <a:solidFill>
                  <a:srgbClr val="333333"/>
                </a:solidFill>
                <a:latin typeface="+mn-ea"/>
                <a:ea typeface="+mn-ea"/>
                <a:cs typeface="Malgun Gothic"/>
              </a:rPr>
              <a:t>고치지</a:t>
            </a:r>
            <a:r>
              <a:rPr spc="-15" dirty="0">
                <a:solidFill>
                  <a:srgbClr val="333333"/>
                </a:solidFill>
                <a:latin typeface="+mn-ea"/>
                <a:ea typeface="+mn-ea"/>
                <a:cs typeface="Malgun Gothic"/>
              </a:rPr>
              <a:t> </a:t>
            </a:r>
            <a:r>
              <a:rPr dirty="0">
                <a:solidFill>
                  <a:srgbClr val="333333"/>
                </a:solidFill>
                <a:latin typeface="+mn-ea"/>
                <a:ea typeface="+mn-ea"/>
                <a:cs typeface="Malgun Gothic"/>
              </a:rPr>
              <a:t>않고</a:t>
            </a:r>
            <a:r>
              <a:rPr spc="-25" dirty="0">
                <a:solidFill>
                  <a:srgbClr val="333333"/>
                </a:solidFill>
                <a:latin typeface="+mn-ea"/>
                <a:ea typeface="+mn-ea"/>
                <a:cs typeface="Malgun Gothic"/>
              </a:rPr>
              <a:t> </a:t>
            </a:r>
            <a:r>
              <a:rPr dirty="0">
                <a:solidFill>
                  <a:srgbClr val="333333"/>
                </a:solidFill>
                <a:latin typeface="+mn-ea"/>
                <a:ea typeface="+mn-ea"/>
                <a:cs typeface="Malgun Gothic"/>
              </a:rPr>
              <a:t>기능을</a:t>
            </a:r>
            <a:r>
              <a:rPr spc="-15" dirty="0">
                <a:solidFill>
                  <a:srgbClr val="333333"/>
                </a:solidFill>
                <a:latin typeface="+mn-ea"/>
                <a:ea typeface="+mn-ea"/>
                <a:cs typeface="Malgun Gothic"/>
              </a:rPr>
              <a:t> </a:t>
            </a:r>
            <a:r>
              <a:rPr dirty="0">
                <a:solidFill>
                  <a:srgbClr val="333333"/>
                </a:solidFill>
                <a:latin typeface="+mn-ea"/>
                <a:ea typeface="+mn-ea"/>
                <a:cs typeface="Malgun Gothic"/>
              </a:rPr>
              <a:t>추가하는</a:t>
            </a:r>
            <a:r>
              <a:rPr spc="-30" dirty="0">
                <a:solidFill>
                  <a:srgbClr val="333333"/>
                </a:solidFill>
                <a:latin typeface="+mn-ea"/>
                <a:ea typeface="+mn-ea"/>
                <a:cs typeface="Malgun Gothic"/>
              </a:rPr>
              <a:t> </a:t>
            </a:r>
            <a:r>
              <a:rPr dirty="0">
                <a:solidFill>
                  <a:srgbClr val="333333"/>
                </a:solidFill>
                <a:latin typeface="+mn-ea"/>
                <a:ea typeface="+mn-ea"/>
                <a:cs typeface="Malgun Gothic"/>
              </a:rPr>
              <a:t>것이</a:t>
            </a:r>
            <a:r>
              <a:rPr spc="-25" dirty="0">
                <a:solidFill>
                  <a:srgbClr val="333333"/>
                </a:solidFill>
                <a:latin typeface="+mn-ea"/>
                <a:ea typeface="+mn-ea"/>
                <a:cs typeface="Malgun Gothic"/>
              </a:rPr>
              <a:t> 목적</a:t>
            </a:r>
            <a:endParaRPr dirty="0">
              <a:latin typeface="+mn-ea"/>
              <a:ea typeface="+mn-ea"/>
              <a:cs typeface="Malgun Gothic"/>
            </a:endParaRPr>
          </a:p>
        </p:txBody>
      </p:sp>
      <p:sp>
        <p:nvSpPr>
          <p:cNvPr id="3" name="object 3"/>
          <p:cNvSpPr txBox="1">
            <a:spLocks noGrp="1"/>
          </p:cNvSpPr>
          <p:nvPr>
            <p:ph type="title"/>
          </p:nvPr>
        </p:nvSpPr>
        <p:spPr>
          <a:xfrm>
            <a:off x="458216" y="208533"/>
            <a:ext cx="990346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ookieRun Regular" panose="020B0600000101010101" pitchFamily="50" charset="-127"/>
              </a:rPr>
              <a:t>함수</a:t>
            </a:r>
            <a:r>
              <a:rPr sz="2400" spc="-10" dirty="0">
                <a:latin typeface="CookieRun Regular" panose="020B0600000101010101" pitchFamily="50" charset="-127"/>
              </a:rPr>
              <a:t> 데코레이터(Decorator)</a:t>
            </a:r>
          </a:p>
        </p:txBody>
      </p:sp>
      <p:sp>
        <p:nvSpPr>
          <p:cNvPr id="4" name="object 4"/>
          <p:cNvSpPr txBox="1"/>
          <p:nvPr/>
        </p:nvSpPr>
        <p:spPr>
          <a:xfrm>
            <a:off x="778763" y="3200400"/>
            <a:ext cx="2514600" cy="607859"/>
          </a:xfrm>
          <a:prstGeom prst="rect">
            <a:avLst/>
          </a:prstGeom>
          <a:solidFill>
            <a:srgbClr val="56BBE4"/>
          </a:solidFill>
          <a:ln w="12192">
            <a:solidFill>
              <a:srgbClr val="3D88A8"/>
            </a:solidFill>
          </a:ln>
        </p:spPr>
        <p:txBody>
          <a:bodyPr vert="horz" wrap="square" lIns="0" tIns="53340" rIns="0" bIns="0" rtlCol="0">
            <a:spAutoFit/>
          </a:bodyPr>
          <a:lstStyle/>
          <a:p>
            <a:pPr>
              <a:lnSpc>
                <a:spcPct val="100000"/>
              </a:lnSpc>
              <a:spcBef>
                <a:spcPts val="420"/>
              </a:spcBef>
            </a:pPr>
            <a:endParaRPr>
              <a:latin typeface="CookieRun Regular" panose="020B0600000101010101" pitchFamily="50" charset="-127"/>
              <a:cs typeface="Times New Roman"/>
            </a:endParaRPr>
          </a:p>
          <a:p>
            <a:pPr marL="592455">
              <a:lnSpc>
                <a:spcPct val="100000"/>
              </a:lnSpc>
            </a:pPr>
            <a:r>
              <a:rPr dirty="0">
                <a:solidFill>
                  <a:srgbClr val="FFFFFF"/>
                </a:solidFill>
                <a:latin typeface="CookieRun Regular" panose="020B0600000101010101" pitchFamily="50" charset="-127"/>
                <a:cs typeface="Malgun Gothic"/>
              </a:rPr>
              <a:t>def</a:t>
            </a:r>
            <a:r>
              <a:rPr spc="-30" dirty="0">
                <a:solidFill>
                  <a:srgbClr val="FFFFFF"/>
                </a:solidFill>
                <a:latin typeface="CookieRun Regular" panose="020B0600000101010101" pitchFamily="50" charset="-127"/>
                <a:cs typeface="Malgun Gothic"/>
              </a:rPr>
              <a:t> </a:t>
            </a:r>
            <a:r>
              <a:rPr spc="-10" dirty="0">
                <a:solidFill>
                  <a:srgbClr val="FFFFFF"/>
                </a:solidFill>
                <a:latin typeface="CookieRun Regular" panose="020B0600000101010101" pitchFamily="50" charset="-127"/>
                <a:cs typeface="Malgun Gothic"/>
              </a:rPr>
              <a:t>original()</a:t>
            </a:r>
            <a:endParaRPr>
              <a:latin typeface="CookieRun Regular" panose="020B0600000101010101" pitchFamily="50" charset="-127"/>
              <a:cs typeface="Malgun Gothic"/>
            </a:endParaRPr>
          </a:p>
        </p:txBody>
      </p:sp>
      <p:graphicFrame>
        <p:nvGraphicFramePr>
          <p:cNvPr id="5" name="object 5"/>
          <p:cNvGraphicFramePr>
            <a:graphicFrameLocks noGrp="1"/>
          </p:cNvGraphicFramePr>
          <p:nvPr/>
        </p:nvGraphicFramePr>
        <p:xfrm>
          <a:off x="6202679" y="2279904"/>
          <a:ext cx="2514600" cy="2754630"/>
        </p:xfrm>
        <a:graphic>
          <a:graphicData uri="http://schemas.openxmlformats.org/drawingml/2006/table">
            <a:tbl>
              <a:tblPr firstRow="1" bandRow="1">
                <a:tableStyleId>{2D5ABB26-0587-4C30-8999-92F81FD0307C}</a:tableStyleId>
              </a:tblPr>
              <a:tblGrid>
                <a:gridCol w="2514600">
                  <a:extLst>
                    <a:ext uri="{9D8B030D-6E8A-4147-A177-3AD203B41FA5}">
                      <a16:colId xmlns:a16="http://schemas.microsoft.com/office/drawing/2014/main" val="20000"/>
                    </a:ext>
                  </a:extLst>
                </a:gridCol>
              </a:tblGrid>
              <a:tr h="920115">
                <a:tc>
                  <a:txBody>
                    <a:bodyPr/>
                    <a:lstStyle/>
                    <a:p>
                      <a:pPr>
                        <a:lnSpc>
                          <a:spcPct val="100000"/>
                        </a:lnSpc>
                        <a:spcBef>
                          <a:spcPts val="465"/>
                        </a:spcBef>
                      </a:pPr>
                      <a:endParaRPr sz="1800">
                        <a:latin typeface="Times New Roman"/>
                        <a:cs typeface="Times New Roman"/>
                      </a:endParaRPr>
                    </a:p>
                    <a:p>
                      <a:pPr algn="ctr">
                        <a:lnSpc>
                          <a:spcPct val="100000"/>
                        </a:lnSpc>
                      </a:pPr>
                      <a:r>
                        <a:rPr sz="1800" spc="-25" dirty="0">
                          <a:solidFill>
                            <a:srgbClr val="FFFFFF"/>
                          </a:solidFill>
                          <a:latin typeface="Malgun Gothic"/>
                          <a:cs typeface="Malgun Gothic"/>
                        </a:rPr>
                        <a:t>추가</a:t>
                      </a:r>
                      <a:endParaRPr sz="1800">
                        <a:latin typeface="Malgun Gothic"/>
                        <a:cs typeface="Malgun Gothic"/>
                      </a:endParaRPr>
                    </a:p>
                  </a:txBody>
                  <a:tcPr marL="0" marR="0" marT="59055" marB="0">
                    <a:lnL w="12700">
                      <a:solidFill>
                        <a:srgbClr val="F4BEBE"/>
                      </a:solidFill>
                      <a:prstDash val="solid"/>
                    </a:lnL>
                    <a:lnR w="12700">
                      <a:solidFill>
                        <a:srgbClr val="F4BEBE"/>
                      </a:solidFill>
                      <a:prstDash val="solid"/>
                    </a:lnR>
                    <a:lnB w="12700">
                      <a:solidFill>
                        <a:srgbClr val="F4BEBE"/>
                      </a:solidFill>
                      <a:prstDash val="solid"/>
                    </a:lnB>
                    <a:solidFill>
                      <a:srgbClr val="F4BEBE"/>
                    </a:solidFill>
                  </a:tcPr>
                </a:tc>
                <a:extLst>
                  <a:ext uri="{0D108BD9-81ED-4DB2-BD59-A6C34878D82A}">
                    <a16:rowId xmlns:a16="http://schemas.microsoft.com/office/drawing/2014/main" val="10000"/>
                  </a:ext>
                </a:extLst>
              </a:tr>
              <a:tr h="914400">
                <a:tc>
                  <a:txBody>
                    <a:bodyPr/>
                    <a:lstStyle/>
                    <a:p>
                      <a:pPr>
                        <a:lnSpc>
                          <a:spcPct val="100000"/>
                        </a:lnSpc>
                        <a:spcBef>
                          <a:spcPts val="420"/>
                        </a:spcBef>
                      </a:pPr>
                      <a:endParaRPr sz="1800">
                        <a:latin typeface="Times New Roman"/>
                        <a:cs typeface="Times New Roman"/>
                      </a:endParaRPr>
                    </a:p>
                    <a:p>
                      <a:pPr marL="635" algn="ctr">
                        <a:lnSpc>
                          <a:spcPct val="100000"/>
                        </a:lnSpc>
                      </a:pPr>
                      <a:r>
                        <a:rPr sz="1800" dirty="0">
                          <a:solidFill>
                            <a:srgbClr val="FFFFFF"/>
                          </a:solidFill>
                          <a:latin typeface="Malgun Gothic"/>
                          <a:cs typeface="Malgun Gothic"/>
                        </a:rPr>
                        <a:t>def</a:t>
                      </a:r>
                      <a:r>
                        <a:rPr sz="1800" spc="-30" dirty="0">
                          <a:solidFill>
                            <a:srgbClr val="FFFFFF"/>
                          </a:solidFill>
                          <a:latin typeface="Malgun Gothic"/>
                          <a:cs typeface="Malgun Gothic"/>
                        </a:rPr>
                        <a:t> </a:t>
                      </a:r>
                      <a:r>
                        <a:rPr sz="1800" spc="-10" dirty="0">
                          <a:solidFill>
                            <a:srgbClr val="FFFFFF"/>
                          </a:solidFill>
                          <a:latin typeface="Malgun Gothic"/>
                          <a:cs typeface="Malgun Gothic"/>
                        </a:rPr>
                        <a:t>original()</a:t>
                      </a:r>
                      <a:endParaRPr sz="1800">
                        <a:latin typeface="Malgun Gothic"/>
                        <a:cs typeface="Malgun Gothic"/>
                      </a:endParaRPr>
                    </a:p>
                  </a:txBody>
                  <a:tcPr marL="0" marR="0" marT="53340" marB="0">
                    <a:lnL w="12700">
                      <a:solidFill>
                        <a:srgbClr val="9AD6EE"/>
                      </a:solidFill>
                      <a:prstDash val="solid"/>
                    </a:lnL>
                    <a:lnR w="12700">
                      <a:solidFill>
                        <a:srgbClr val="9AD6EE"/>
                      </a:solidFill>
                      <a:prstDash val="solid"/>
                    </a:lnR>
                    <a:lnT w="12700">
                      <a:solidFill>
                        <a:srgbClr val="F4BEBE"/>
                      </a:solidFill>
                      <a:prstDash val="solid"/>
                    </a:lnT>
                    <a:lnB w="12700">
                      <a:solidFill>
                        <a:srgbClr val="F4BEBE"/>
                      </a:solidFill>
                      <a:prstDash val="solid"/>
                    </a:lnB>
                    <a:solidFill>
                      <a:srgbClr val="56BBE4"/>
                    </a:solidFill>
                  </a:tcPr>
                </a:tc>
                <a:extLst>
                  <a:ext uri="{0D108BD9-81ED-4DB2-BD59-A6C34878D82A}">
                    <a16:rowId xmlns:a16="http://schemas.microsoft.com/office/drawing/2014/main" val="10001"/>
                  </a:ext>
                </a:extLst>
              </a:tr>
              <a:tr h="920115">
                <a:tc>
                  <a:txBody>
                    <a:bodyPr/>
                    <a:lstStyle/>
                    <a:p>
                      <a:pPr>
                        <a:lnSpc>
                          <a:spcPct val="100000"/>
                        </a:lnSpc>
                        <a:spcBef>
                          <a:spcPts val="420"/>
                        </a:spcBef>
                      </a:pPr>
                      <a:endParaRPr sz="1800">
                        <a:latin typeface="Times New Roman"/>
                        <a:cs typeface="Times New Roman"/>
                      </a:endParaRPr>
                    </a:p>
                    <a:p>
                      <a:pPr algn="ctr">
                        <a:lnSpc>
                          <a:spcPct val="100000"/>
                        </a:lnSpc>
                        <a:spcBef>
                          <a:spcPts val="5"/>
                        </a:spcBef>
                      </a:pPr>
                      <a:r>
                        <a:rPr sz="1800" spc="-25" dirty="0">
                          <a:solidFill>
                            <a:srgbClr val="FFFFFF"/>
                          </a:solidFill>
                          <a:latin typeface="Malgun Gothic"/>
                          <a:cs typeface="Malgun Gothic"/>
                        </a:rPr>
                        <a:t>추가</a:t>
                      </a:r>
                      <a:endParaRPr sz="1800">
                        <a:latin typeface="Malgun Gothic"/>
                        <a:cs typeface="Malgun Gothic"/>
                      </a:endParaRPr>
                    </a:p>
                  </a:txBody>
                  <a:tcPr marL="0" marR="0" marT="53340" marB="0">
                    <a:lnL w="12700">
                      <a:solidFill>
                        <a:srgbClr val="F4BEBE"/>
                      </a:solidFill>
                      <a:prstDash val="solid"/>
                    </a:lnL>
                    <a:lnR w="12700">
                      <a:solidFill>
                        <a:srgbClr val="F4BEBE"/>
                      </a:solidFill>
                      <a:prstDash val="solid"/>
                    </a:lnR>
                    <a:lnT w="12700">
                      <a:solidFill>
                        <a:srgbClr val="F4BEBE"/>
                      </a:solidFill>
                      <a:prstDash val="solid"/>
                    </a:lnT>
                    <a:solidFill>
                      <a:srgbClr val="F4BEBE"/>
                    </a:solidFill>
                  </a:tcPr>
                </a:tc>
                <a:extLst>
                  <a:ext uri="{0D108BD9-81ED-4DB2-BD59-A6C34878D82A}">
                    <a16:rowId xmlns:a16="http://schemas.microsoft.com/office/drawing/2014/main" val="10002"/>
                  </a:ext>
                </a:extLst>
              </a:tr>
            </a:tbl>
          </a:graphicData>
        </a:graphic>
      </p:graphicFrame>
      <p:sp>
        <p:nvSpPr>
          <p:cNvPr id="6" name="object 6"/>
          <p:cNvSpPr/>
          <p:nvPr/>
        </p:nvSpPr>
        <p:spPr>
          <a:xfrm>
            <a:off x="8952738" y="2286761"/>
            <a:ext cx="685800" cy="2743200"/>
          </a:xfrm>
          <a:custGeom>
            <a:avLst/>
            <a:gdLst/>
            <a:ahLst/>
            <a:cxnLst/>
            <a:rect l="l" t="t" r="r" b="b"/>
            <a:pathLst>
              <a:path w="685800" h="2743200">
                <a:moveTo>
                  <a:pt x="0" y="0"/>
                </a:moveTo>
                <a:lnTo>
                  <a:pt x="78617" y="1506"/>
                </a:lnTo>
                <a:lnTo>
                  <a:pt x="150789" y="5798"/>
                </a:lnTo>
                <a:lnTo>
                  <a:pt x="214457" y="12536"/>
                </a:lnTo>
                <a:lnTo>
                  <a:pt x="267561" y="21380"/>
                </a:lnTo>
                <a:lnTo>
                  <a:pt x="308043" y="31990"/>
                </a:lnTo>
                <a:lnTo>
                  <a:pt x="342900" y="57150"/>
                </a:lnTo>
                <a:lnTo>
                  <a:pt x="342900" y="1314450"/>
                </a:lnTo>
                <a:lnTo>
                  <a:pt x="351957" y="1327572"/>
                </a:lnTo>
                <a:lnTo>
                  <a:pt x="418238" y="1350219"/>
                </a:lnTo>
                <a:lnTo>
                  <a:pt x="471342" y="1359063"/>
                </a:lnTo>
                <a:lnTo>
                  <a:pt x="535010" y="1365801"/>
                </a:lnTo>
                <a:lnTo>
                  <a:pt x="607182" y="1370093"/>
                </a:lnTo>
                <a:lnTo>
                  <a:pt x="685800" y="1371600"/>
                </a:lnTo>
                <a:lnTo>
                  <a:pt x="607182" y="1373106"/>
                </a:lnTo>
                <a:lnTo>
                  <a:pt x="535010" y="1377398"/>
                </a:lnTo>
                <a:lnTo>
                  <a:pt x="471342" y="1384136"/>
                </a:lnTo>
                <a:lnTo>
                  <a:pt x="418238" y="1392980"/>
                </a:lnTo>
                <a:lnTo>
                  <a:pt x="377756" y="1403590"/>
                </a:lnTo>
                <a:lnTo>
                  <a:pt x="342900" y="1428750"/>
                </a:lnTo>
                <a:lnTo>
                  <a:pt x="342900" y="2686050"/>
                </a:lnTo>
                <a:lnTo>
                  <a:pt x="333842" y="2699172"/>
                </a:lnTo>
                <a:lnTo>
                  <a:pt x="267561" y="2721819"/>
                </a:lnTo>
                <a:lnTo>
                  <a:pt x="214457" y="2730663"/>
                </a:lnTo>
                <a:lnTo>
                  <a:pt x="150789" y="2737401"/>
                </a:lnTo>
                <a:lnTo>
                  <a:pt x="78617" y="2741693"/>
                </a:lnTo>
                <a:lnTo>
                  <a:pt x="0" y="2743200"/>
                </a:lnTo>
              </a:path>
            </a:pathLst>
          </a:custGeom>
          <a:ln w="25908">
            <a:solidFill>
              <a:srgbClr val="56BBE4"/>
            </a:solidFill>
          </a:ln>
        </p:spPr>
        <p:txBody>
          <a:bodyPr wrap="square" lIns="0" tIns="0" rIns="0" bIns="0" rtlCol="0"/>
          <a:lstStyle/>
          <a:p>
            <a:endParaRPr/>
          </a:p>
        </p:txBody>
      </p:sp>
      <p:sp>
        <p:nvSpPr>
          <p:cNvPr id="7" name="object 7"/>
          <p:cNvSpPr txBox="1"/>
          <p:nvPr/>
        </p:nvSpPr>
        <p:spPr>
          <a:xfrm>
            <a:off x="9790176" y="3429000"/>
            <a:ext cx="1390015" cy="280846"/>
          </a:xfrm>
          <a:prstGeom prst="rect">
            <a:avLst/>
          </a:prstGeom>
          <a:ln w="12192">
            <a:solidFill>
              <a:srgbClr val="000000"/>
            </a:solidFill>
          </a:ln>
        </p:spPr>
        <p:txBody>
          <a:bodyPr vert="horz" wrap="square" lIns="0" tIns="3810" rIns="0" bIns="0" rtlCol="0">
            <a:spAutoFit/>
          </a:bodyPr>
          <a:lstStyle/>
          <a:p>
            <a:pPr marL="92075">
              <a:lnSpc>
                <a:spcPct val="100000"/>
              </a:lnSpc>
              <a:spcBef>
                <a:spcPts val="30"/>
              </a:spcBef>
            </a:pPr>
            <a:r>
              <a:rPr spc="-10" dirty="0">
                <a:latin typeface="CookieRun Regular" panose="020B0600000101010101" pitchFamily="50" charset="-127"/>
                <a:cs typeface="Malgun Gothic"/>
              </a:rPr>
              <a:t>Wrapper</a:t>
            </a:r>
            <a:endParaRPr>
              <a:latin typeface="CookieRun Regular" panose="020B0600000101010101" pitchFamily="50" charset="-127"/>
              <a:cs typeface="Malgun Gothic"/>
            </a:endParaRPr>
          </a:p>
        </p:txBody>
      </p:sp>
      <p:sp>
        <p:nvSpPr>
          <p:cNvPr id="8" name="object 8"/>
          <p:cNvSpPr/>
          <p:nvPr/>
        </p:nvSpPr>
        <p:spPr>
          <a:xfrm>
            <a:off x="3732276" y="3124200"/>
            <a:ext cx="2171700" cy="1066800"/>
          </a:xfrm>
          <a:custGeom>
            <a:avLst/>
            <a:gdLst/>
            <a:ahLst/>
            <a:cxnLst/>
            <a:rect l="l" t="t" r="r" b="b"/>
            <a:pathLst>
              <a:path w="2171700" h="1066800">
                <a:moveTo>
                  <a:pt x="0" y="266700"/>
                </a:moveTo>
                <a:lnTo>
                  <a:pt x="1638300" y="266700"/>
                </a:lnTo>
                <a:lnTo>
                  <a:pt x="1638300" y="0"/>
                </a:lnTo>
                <a:lnTo>
                  <a:pt x="2171700" y="533400"/>
                </a:lnTo>
                <a:lnTo>
                  <a:pt x="1638300" y="1066800"/>
                </a:lnTo>
                <a:lnTo>
                  <a:pt x="1638300" y="800100"/>
                </a:lnTo>
                <a:lnTo>
                  <a:pt x="0" y="800100"/>
                </a:lnTo>
                <a:lnTo>
                  <a:pt x="0" y="266700"/>
                </a:lnTo>
                <a:close/>
              </a:path>
            </a:pathLst>
          </a:custGeom>
          <a:ln w="12192">
            <a:solidFill>
              <a:srgbClr val="000000"/>
            </a:solidFill>
          </a:ln>
        </p:spPr>
        <p:txBody>
          <a:bodyPr wrap="square" lIns="0" tIns="0" rIns="0" bIns="0" rtlCol="0"/>
          <a:lstStyle/>
          <a:p>
            <a:endParaRPr/>
          </a:p>
        </p:txBody>
      </p:sp>
      <p:sp>
        <p:nvSpPr>
          <p:cNvPr id="9" name="object 9"/>
          <p:cNvSpPr txBox="1"/>
          <p:nvPr/>
        </p:nvSpPr>
        <p:spPr>
          <a:xfrm>
            <a:off x="4100321" y="3504057"/>
            <a:ext cx="1168400" cy="299720"/>
          </a:xfrm>
          <a:prstGeom prst="rect">
            <a:avLst/>
          </a:prstGeom>
        </p:spPr>
        <p:txBody>
          <a:bodyPr vert="horz" wrap="square" lIns="0" tIns="12700" rIns="0" bIns="0" rtlCol="0">
            <a:spAutoFit/>
          </a:bodyPr>
          <a:lstStyle/>
          <a:p>
            <a:pPr marL="12700">
              <a:lnSpc>
                <a:spcPct val="100000"/>
              </a:lnSpc>
              <a:spcBef>
                <a:spcPts val="100"/>
              </a:spcBef>
            </a:pPr>
            <a:r>
              <a:rPr spc="-10" dirty="0">
                <a:latin typeface="+mn-ea"/>
                <a:ea typeface="+mn-ea"/>
                <a:cs typeface="Malgun Gothic"/>
              </a:rPr>
              <a:t>데코레이터</a:t>
            </a:r>
            <a:endParaRPr dirty="0">
              <a:latin typeface="+mn-ea"/>
              <a:ea typeface="+mn-ea"/>
              <a:cs typeface="Malgun Gothic"/>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ookieRun Regular"/>
        <a:ea typeface="CookieRun Regular"/>
        <a:cs typeface=""/>
      </a:majorFont>
      <a:minorFont>
        <a:latin typeface="CookieRun Regular"/>
        <a:ea typeface="CookieRun Regular"/>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4979</TotalTime>
  <Words>18265</Words>
  <Application>Microsoft Office PowerPoint</Application>
  <PresentationFormat>와이드스크린</PresentationFormat>
  <Paragraphs>2895</Paragraphs>
  <Slides>202</Slides>
  <Notes>105</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202</vt:i4>
      </vt:variant>
    </vt:vector>
  </HeadingPairs>
  <TitlesOfParts>
    <vt:vector size="209" baseType="lpstr">
      <vt:lpstr>CookieRun Regular</vt:lpstr>
      <vt:lpstr>Malgun Gothic</vt:lpstr>
      <vt:lpstr>Arial</vt:lpstr>
      <vt:lpstr>Consolas</vt:lpstr>
      <vt:lpstr>Times New Roman</vt:lpstr>
      <vt:lpstr>Wingdings</vt:lpstr>
      <vt:lpstr>Office Theme</vt:lpstr>
      <vt:lpstr>Day 1: 파이썬 기초 문법</vt:lpstr>
      <vt:lpstr>Day 2: 함수형 프로그래밍과 객체지향</vt:lpstr>
      <vt:lpstr>Day 3: 데이터 분석 기초 (NumPy + Pandas)</vt:lpstr>
      <vt:lpstr>파이썬 개요</vt:lpstr>
      <vt:lpstr>파이썬  개발환경 </vt:lpstr>
      <vt:lpstr>파이썬 특징</vt:lpstr>
      <vt:lpstr>파이썬 코딩관례(Coding Convention</vt:lpstr>
      <vt:lpstr>PyPI ( Python Package Index )</vt:lpstr>
      <vt:lpstr>변수와 데이터 타입</vt:lpstr>
      <vt:lpstr>변수</vt:lpstr>
      <vt:lpstr>변수</vt:lpstr>
      <vt:lpstr>숫자형</vt:lpstr>
      <vt:lpstr>논리형 (bool)</vt:lpstr>
      <vt:lpstr>논리형(bool) 관련 연산자</vt:lpstr>
      <vt:lpstr>논리형(bool) 관련 연산자</vt:lpstr>
      <vt:lpstr>None</vt:lpstr>
      <vt:lpstr>문자열형(string)</vt:lpstr>
      <vt:lpstr>문자열형(string)</vt:lpstr>
      <vt:lpstr>문자열 인덱싱(Indexing) 과 슬라이싱(Slicing)</vt:lpstr>
      <vt:lpstr>문자열 인덱싱(Indexing) 과 슬라이싱(Slicing)</vt:lpstr>
      <vt:lpstr>문자열 formatting</vt:lpstr>
      <vt:lpstr>문자열 formatting</vt:lpstr>
      <vt:lpstr>문자열 주요 메소드</vt:lpstr>
      <vt:lpstr>데이터 타입 변환 함수</vt:lpstr>
      <vt:lpstr>자료 구조</vt:lpstr>
      <vt:lpstr>리스트(List)</vt:lpstr>
      <vt:lpstr>리스트(List)</vt:lpstr>
      <vt:lpstr>리스트(List)</vt:lpstr>
      <vt:lpstr>리스트(List)</vt:lpstr>
      <vt:lpstr>리스트(List) – 주요 메소드</vt:lpstr>
      <vt:lpstr>튜플(Tuple)</vt:lpstr>
      <vt:lpstr>튜플(Tuple)</vt:lpstr>
      <vt:lpstr>튜플(Tuple)</vt:lpstr>
      <vt:lpstr>딕셔너리(Dictionary, 사전)</vt:lpstr>
      <vt:lpstr>딕셔너리(Dictionary, 사전) – 주요 메소드</vt:lpstr>
      <vt:lpstr>집합 (Set)</vt:lpstr>
      <vt:lpstr>집합(Set) – 주요 메소드</vt:lpstr>
      <vt:lpstr>집합(Set) – 연산</vt:lpstr>
      <vt:lpstr>제어문</vt:lpstr>
      <vt:lpstr>논리형(bool, boolean) 다시 보기</vt:lpstr>
      <vt:lpstr>조건문(분기문)</vt:lpstr>
      <vt:lpstr>조건문(분기문) – if</vt:lpstr>
      <vt:lpstr>조건문(분기문) - if</vt:lpstr>
      <vt:lpstr>반복문</vt:lpstr>
      <vt:lpstr>반복문 - while</vt:lpstr>
      <vt:lpstr>반복문 – for in</vt:lpstr>
      <vt:lpstr>continue와 break로 반복문 제어</vt:lpstr>
      <vt:lpstr>for in 연관 내장 함수 - range() 함수</vt:lpstr>
      <vt:lpstr>for in 관련 내장 함수 - enumerate()</vt:lpstr>
      <vt:lpstr>for in 관련 내장 함수 - zip() 함수</vt:lpstr>
      <vt:lpstr>컴프리헨션(Comprehension)</vt:lpstr>
      <vt:lpstr>함수(Function)</vt:lpstr>
      <vt:lpstr>함수란</vt:lpstr>
      <vt:lpstr>함수 만들기</vt:lpstr>
      <vt:lpstr>함수의 매개변수(인자, Parameter)</vt:lpstr>
      <vt:lpstr>함수의 매개변수(인자, Parameter)</vt:lpstr>
      <vt:lpstr>함수의 매개변수 - 가변인자</vt:lpstr>
      <vt:lpstr>함수 호출 - 인수 전달, 반환 값</vt:lpstr>
      <vt:lpstr>Day 1: LAB</vt:lpstr>
      <vt:lpstr>파이썬 객체지향 프로그래밍</vt:lpstr>
      <vt:lpstr>객체지향 프로그래밍</vt:lpstr>
      <vt:lpstr>클래스 정의</vt:lpstr>
      <vt:lpstr>객체의 속성(Instance 변수)</vt:lpstr>
      <vt:lpstr>객체의 메소드(Instance Method)</vt:lpstr>
      <vt:lpstr>정보 은닉</vt:lpstr>
      <vt:lpstr>상속</vt:lpstr>
      <vt:lpstr>상속</vt:lpstr>
      <vt:lpstr>객체 관련 유용한 내장 함수, 특수 변수</vt:lpstr>
      <vt:lpstr>특수 메소드(Special Method)</vt:lpstr>
      <vt:lpstr>주요 특수 메소드 – 객체 생성/소멸</vt:lpstr>
      <vt:lpstr>주요 특수 메소드 – 문자열 표현</vt:lpstr>
      <vt:lpstr>주요 특수 메소드 – 비교 연산자 관련 표현</vt:lpstr>
      <vt:lpstr>클래스 메소드와 변수</vt:lpstr>
      <vt:lpstr>정적 메소드(Static Method)</vt:lpstr>
      <vt:lpstr>모듈과 패키지</vt:lpstr>
      <vt:lpstr>모듈이란</vt:lpstr>
      <vt:lpstr>import</vt:lpstr>
      <vt:lpstr>import</vt:lpstr>
      <vt:lpstr>import</vt:lpstr>
      <vt:lpstr>메인 모듈(Main Module)과 하위 모듈(Sub Module)</vt:lpstr>
      <vt:lpstr>패키지 (Package)</vt:lpstr>
      <vt:lpstr>site-packages 디렉토리</vt:lpstr>
      <vt:lpstr>예외와 예외처리</vt:lpstr>
      <vt:lpstr>예외 (Exception) 이란</vt:lpstr>
      <vt:lpstr>예외 (Exception) 이란</vt:lpstr>
      <vt:lpstr>예외 처리하기</vt:lpstr>
      <vt:lpstr>예외 처리하기</vt:lpstr>
      <vt:lpstr>예외 처리하기</vt:lpstr>
      <vt:lpstr>예외 상속 구조</vt:lpstr>
      <vt:lpstr>예외 클래스 구현 및 발생시키기</vt:lpstr>
      <vt:lpstr>Iterator(반복자), Decorator(장식자)</vt:lpstr>
      <vt:lpstr>Iterator(반복자)</vt:lpstr>
      <vt:lpstr>Iterator(반복자)</vt:lpstr>
      <vt:lpstr>Iterable 클래스 구현</vt:lpstr>
      <vt:lpstr>Generator(제너레이터)</vt:lpstr>
      <vt:lpstr>Generator(제너레이터) – Generator Comprehension</vt:lpstr>
      <vt:lpstr>Local(지역) 함수</vt:lpstr>
      <vt:lpstr>Local(지역) 함수</vt:lpstr>
      <vt:lpstr>함수 데코레이터(Decorator)</vt:lpstr>
      <vt:lpstr>함수 데코레이터(Decorator)</vt:lpstr>
      <vt:lpstr>함수 데코레이터(Decorator)</vt:lpstr>
      <vt:lpstr>함수 데코레이터(Decorator)</vt:lpstr>
      <vt:lpstr>텍스트 파일 입출력</vt:lpstr>
      <vt:lpstr>개요</vt:lpstr>
      <vt:lpstr>파일 연결</vt:lpstr>
      <vt:lpstr>텍스트 파일 입출력</vt:lpstr>
      <vt:lpstr>텍스트 파일 입출력</vt:lpstr>
      <vt:lpstr>with 문</vt:lpstr>
      <vt:lpstr>내장함수 (Built-In Function)</vt:lpstr>
      <vt:lpstr>내장함수(Built-In Function)란</vt:lpstr>
      <vt:lpstr>주요 함수 – 타입 변환 함수</vt:lpstr>
      <vt:lpstr>주요 함수 – iterable 관련 함수</vt:lpstr>
      <vt:lpstr>주요 함수 – iterable 관련 함수</vt:lpstr>
      <vt:lpstr>주요 함수 – 수학연산관련 함수</vt:lpstr>
      <vt:lpstr>주요 함수 - 기타</vt:lpstr>
      <vt:lpstr>Day 2: LAB 온라인 쇼핑몰 회원 정보 시스템</vt:lpstr>
      <vt:lpstr>Day 2: LAB 간단한 로그인 시스템</vt:lpstr>
      <vt:lpstr>Day 2: LAB @logger 데코레이터 구현</vt:lpstr>
      <vt:lpstr>데이터 분석 패키지</vt:lpstr>
      <vt:lpstr>파이썬 주요 데이터분석 패키지들 소개</vt:lpstr>
      <vt:lpstr>주요 패키지 소개</vt:lpstr>
      <vt:lpstr>주요 패키지 소개</vt:lpstr>
      <vt:lpstr>주요 패키지 소개 – 시각화 패키지</vt:lpstr>
      <vt:lpstr>주요 패키지 소개</vt:lpstr>
      <vt:lpstr>Numpy(넘파이)</vt:lpstr>
      <vt:lpstr>Numpy 개요</vt:lpstr>
      <vt:lpstr>ndarray – Numpy 배열</vt:lpstr>
      <vt:lpstr>Numpy 데이터 타입</vt:lpstr>
      <vt:lpstr>Numpy 배열 생성 – array()함수</vt:lpstr>
      <vt:lpstr>Numpy 배열 생성</vt:lpstr>
      <vt:lpstr>Numpy 배열 생성 – 미리 정의된 생성 함수 이용</vt:lpstr>
      <vt:lpstr>Numpy 배열 생성 – 미리 정의된 생성 함수 이용</vt:lpstr>
      <vt:lpstr>Numpy 배열 생성 – 미리 정의된 생성 함수 이용</vt:lpstr>
      <vt:lpstr>Numpy 배열 생성 – 미리 정의된 생성 함수 이용</vt:lpstr>
      <vt:lpstr>Numpy 난수를 가지는 배열 생성</vt:lpstr>
      <vt:lpstr>Numpy 난수 생성</vt:lpstr>
      <vt:lpstr>배열 indexing</vt:lpstr>
      <vt:lpstr>배열 Slicing</vt:lpstr>
      <vt:lpstr>배열 Slicing</vt:lpstr>
      <vt:lpstr>배열 Slicing</vt:lpstr>
      <vt:lpstr>slicing에서 np.newaxis 속성을 이용해 차원 늘리기</vt:lpstr>
      <vt:lpstr>배열 – Boolean indexing</vt:lpstr>
      <vt:lpstr>배열 – Boolean indexing</vt:lpstr>
      <vt:lpstr>배열의 재구조화</vt:lpstr>
      <vt:lpstr>배열 합치기</vt:lpstr>
      <vt:lpstr>배열 합치기</vt:lpstr>
      <vt:lpstr>배열 분할</vt:lpstr>
      <vt:lpstr>배열 분할</vt:lpstr>
      <vt:lpstr>범용함수 - Ufunc (Universal Function)</vt:lpstr>
      <vt:lpstr>범용함수 – 주요 함수</vt:lpstr>
      <vt:lpstr>범용함수 - 집계</vt:lpstr>
      <vt:lpstr>범용함수 - 통계</vt:lpstr>
      <vt:lpstr>PowerPoint 프레젠테이션</vt:lpstr>
      <vt:lpstr>브로드캐스팅(Broadcasting)</vt:lpstr>
      <vt:lpstr>브로드캐스팅(Broadcasting)</vt:lpstr>
      <vt:lpstr>브로드캐스팅(Broadcasting)</vt:lpstr>
      <vt:lpstr>배열을 파일에 저장 및 불러오기</vt:lpstr>
      <vt:lpstr>판다스 (Pandas)</vt:lpstr>
      <vt:lpstr>Pandas란?</vt:lpstr>
      <vt:lpstr>Series</vt:lpstr>
      <vt:lpstr>Series</vt:lpstr>
      <vt:lpstr>Series</vt:lpstr>
      <vt:lpstr>Series – 주요 메소드</vt:lpstr>
      <vt:lpstr>Series – 주요 메소드</vt:lpstr>
      <vt:lpstr>Series – 벡터화 연산</vt:lpstr>
      <vt:lpstr>Series – Boolean Indexing</vt:lpstr>
      <vt:lpstr>DataFrame</vt:lpstr>
      <vt:lpstr>DataFrame 개요</vt:lpstr>
      <vt:lpstr>생성</vt:lpstr>
      <vt:lpstr>파일로부터 자료 가져와 생성</vt:lpstr>
      <vt:lpstr>파일로부터 자료 가져와 생성</vt:lpstr>
      <vt:lpstr>DataFrame 기본 정보 조회</vt:lpstr>
      <vt:lpstr>DataFrame 기본 정보 조회</vt:lpstr>
      <vt:lpstr>DataFrame – 열/행 이름 조회 및 변경</vt:lpstr>
      <vt:lpstr>DataFrame – 열/행 이름 조회 및 변경</vt:lpstr>
      <vt:lpstr>DataFrame - 행 / 열 삭제</vt:lpstr>
      <vt:lpstr>DataFrame – 열 추가</vt:lpstr>
      <vt:lpstr>DataFrame 열 조회 – Indexing 연산자 이용</vt:lpstr>
      <vt:lpstr>DataFrame 열 조회 – 메소드를 이용한 열 조회</vt:lpstr>
      <vt:lpstr>DataFrame 열 조회 – 메소드를 이용한 열 조회</vt:lpstr>
      <vt:lpstr>DataFrame 행 조회 - loc</vt:lpstr>
      <vt:lpstr>DataFrame 행 조회 - iloc</vt:lpstr>
      <vt:lpstr>DataFrame 행, 열 동시에 조회</vt:lpstr>
      <vt:lpstr>DataFrame – Boolean indexing</vt:lpstr>
      <vt:lpstr>DataFrame 정렬해서 조회 – index 기준 정렬</vt:lpstr>
      <vt:lpstr>DataFrame 정렬해서 조회 – 열기준 정렬</vt:lpstr>
      <vt:lpstr>DataFrame - Grouping 과 집계</vt:lpstr>
      <vt:lpstr>DataFrame - Grouping 과 집계</vt:lpstr>
      <vt:lpstr>DataFrame - Grouping 과 집계</vt:lpstr>
      <vt:lpstr>DataFrame 합치기</vt:lpstr>
      <vt:lpstr>DataFrame 합치기</vt:lpstr>
      <vt:lpstr>DataFrame 합치기 – concat()</vt:lpstr>
      <vt:lpstr>DataFrame 합치기 – join()</vt:lpstr>
      <vt:lpstr>DataFrame 합치기 – merge()</vt:lpstr>
      <vt:lpstr>LAB</vt:lpstr>
      <vt:lpstr>LAB</vt:lpstr>
      <vt:lpstr>LAB</vt:lpstr>
      <vt:lpstr>Day 3: LAB 제조 공정 센서 데이터 품질 진단 </vt:lpstr>
      <vt:lpstr>Day 3: LAB 학생 성적관리  </vt:lpstr>
      <vt:lpstr>Day 3: LAB  학생성적관리  </vt:lpstr>
      <vt:lpstr>Day 3: LAB  학생성적관리  </vt:lpstr>
      <vt:lpstr>Day 3:  전자상거래 판매 분석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제목 레이아웃</dc:title>
  <dc:creator>Summer</dc:creator>
  <cp:lastModifiedBy>아카데미006 퍼스트존</cp:lastModifiedBy>
  <cp:revision>396</cp:revision>
  <dcterms:created xsi:type="dcterms:W3CDTF">2025-03-09T23:12:11Z</dcterms:created>
  <dcterms:modified xsi:type="dcterms:W3CDTF">2025-07-10T05:49:16Z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2019-05-28T00:00:00Z</vt:filetime>
  </property>
  <property fmtid="{D5CDD505-2E9C-101B-9397-08002B2CF9AE}" pid="3" name="Creator">
    <vt:lpwstr>Foxit Software Inc.</vt:lpwstr>
  </property>
  <property fmtid="{D5CDD505-2E9C-101B-9397-08002B2CF9AE}" pid="4" name="LastSaved">
    <vt:filetime>2025-03-09T00:00:00Z</vt:filetime>
  </property>
  <property fmtid="{D5CDD505-2E9C-101B-9397-08002B2CF9AE}" pid="5" name="Producer">
    <vt:lpwstr>3-Heights(TM) PDF Security Shell 4.8.25.2 (http://www.pdf-tools.com)</vt:lpwstr>
  </property>
</Properties>
</file>